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hHU5CulDr11iItoQhOplnmi2fW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4953" autoAdjust="0"/>
  </p:normalViewPr>
  <p:slideViewPr>
    <p:cSldViewPr snapToGrid="0">
      <p:cViewPr varScale="1">
        <p:scale>
          <a:sx n="92" d="100"/>
          <a:sy n="92" d="100"/>
        </p:scale>
        <p:origin x="1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［収益源1］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2024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0.14000000000000001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72-48D8-BD4D-CB9446038E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［収益源2］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2024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0.38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72-48D8-BD4D-CB9446038E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［収益源3］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2024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0.22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72-48D8-BD4D-CB9446038E7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［収益源4］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2024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0.26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72-48D8-BD4D-CB9446038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5642272"/>
        <c:axId val="246804608"/>
      </c:barChart>
      <c:catAx>
        <c:axId val="23564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246804608"/>
        <c:crosses val="autoZero"/>
        <c:auto val="1"/>
        <c:lblAlgn val="ctr"/>
        <c:lblOffset val="100"/>
        <c:noMultiLvlLbl val="0"/>
      </c:catAx>
      <c:valAx>
        <c:axId val="24680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+mn-cs"/>
              </a:defRPr>
            </a:pPr>
            <a:endParaRPr lang="en-JP"/>
          </a:p>
        </c:txPr>
        <c:crossAx val="23564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米国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43</c:v>
                </c:pt>
                <c:pt idx="1">
                  <c:v>39</c:v>
                </c:pt>
                <c:pt idx="2">
                  <c:v>35</c:v>
                </c:pt>
                <c:pt idx="3">
                  <c:v>45</c:v>
                </c:pt>
                <c:pt idx="4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71-4E53-AFA7-8276E8FBEF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英国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</c:v>
                </c:pt>
                <c:pt idx="1">
                  <c:v>37</c:v>
                </c:pt>
                <c:pt idx="2">
                  <c:v>32</c:v>
                </c:pt>
                <c:pt idx="3">
                  <c:v>28</c:v>
                </c:pt>
                <c:pt idx="4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71-4E53-AFA7-8276E8FBEF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日本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22</c:v>
                </c:pt>
                <c:pt idx="1">
                  <c:v>24</c:v>
                </c:pt>
                <c:pt idx="2">
                  <c:v>33</c:v>
                </c:pt>
                <c:pt idx="3">
                  <c:v>39</c:v>
                </c:pt>
                <c:pt idx="4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A71-4E53-AFA7-8276E8FBE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1995744"/>
        <c:axId val="489198624"/>
      </c:lineChart>
      <c:catAx>
        <c:axId val="53199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+mn-cs"/>
              </a:defRPr>
            </a:pPr>
            <a:endParaRPr lang="en-JP"/>
          </a:p>
        </c:txPr>
        <c:crossAx val="489198624"/>
        <c:crosses val="autoZero"/>
        <c:auto val="1"/>
        <c:lblAlgn val="ctr"/>
        <c:lblOffset val="100"/>
        <c:noMultiLvlLbl val="0"/>
      </c:catAx>
      <c:valAx>
        <c:axId val="48919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+mn-cs"/>
              </a:defRPr>
            </a:pPr>
            <a:endParaRPr lang="en-JP"/>
          </a:p>
        </c:txPr>
        <c:crossAx val="53199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15189453298208"/>
          <c:y val="8.2749148237606041E-2"/>
          <c:w val="0.74726479173758142"/>
          <c:h val="0.916884018924143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8F-4537-AEFC-6400D7DEEA4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8F-4537-AEFC-6400D7DEEA4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8F-4537-AEFC-6400D7DEE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JP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17985119447477"/>
          <c:y val="0.11189509232394142"/>
          <c:w val="0.70680022451993463"/>
          <c:h val="0.8672345299815801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3C-4402-AA39-8EDF327D358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3C-4402-AA39-8EDF327D358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3C-4402-AA39-8EDF327D3589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93C-4402-AA39-8EDF327D358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3C-4402-AA39-8EDF327D3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JP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73890583173004"/>
          <c:y val="2.914594408633538E-2"/>
          <c:w val="0.74052069720130698"/>
          <c:h val="0.908609104100383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69-4B9F-B9D0-D728EB4BED1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69-4B9F-B9D0-D728EB4BED1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69-4B9F-B9D0-D728EB4BE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JP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［競合1］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rtl="0">
                  <a:defRPr lang="ja-JP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+mn-cs"/>
                  </a:defRPr>
                </a:pPr>
                <a:endParaRPr lang="en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［パラメーター1］</c:v>
                </c:pt>
                <c:pt idx="1">
                  <c:v>［パラメーター2］</c:v>
                </c:pt>
                <c:pt idx="2">
                  <c:v>［パラメーター3］</c:v>
                </c:pt>
                <c:pt idx="3">
                  <c:v>［パラメーター4］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0.73</c:v>
                </c:pt>
                <c:pt idx="1">
                  <c:v>0.71</c:v>
                </c:pt>
                <c:pt idx="2">
                  <c:v>0.65</c:v>
                </c:pt>
                <c:pt idx="3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6-4BCB-9144-031214173A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［競合2］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rtl="0">
                  <a:defRPr lang="ja-JP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+mn-cs"/>
                  </a:defRPr>
                </a:pPr>
                <a:endParaRPr lang="en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［パラメーター1］</c:v>
                </c:pt>
                <c:pt idx="1">
                  <c:v>［パラメーター2］</c:v>
                </c:pt>
                <c:pt idx="2">
                  <c:v>［パラメーター3］</c:v>
                </c:pt>
                <c:pt idx="3">
                  <c:v>［パラメーター4］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0.54</c:v>
                </c:pt>
                <c:pt idx="1">
                  <c:v>0.69</c:v>
                </c:pt>
                <c:pt idx="2">
                  <c:v>0.49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96-4BCB-9144-031214173A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［競合3］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rtl="0">
                  <a:defRPr lang="ja-JP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+mn-cs"/>
                  </a:defRPr>
                </a:pPr>
                <a:endParaRPr lang="en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［パラメーター1］</c:v>
                </c:pt>
                <c:pt idx="1">
                  <c:v>［パラメーター2］</c:v>
                </c:pt>
                <c:pt idx="2">
                  <c:v>［パラメーター3］</c:v>
                </c:pt>
                <c:pt idx="3">
                  <c:v>［パラメーター4］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0.65</c:v>
                </c:pt>
                <c:pt idx="1">
                  <c:v>0.68</c:v>
                </c:pt>
                <c:pt idx="2">
                  <c:v>0.46</c:v>
                </c:pt>
                <c:pt idx="3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96-4BCB-9144-031214173A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30552256"/>
        <c:axId val="795876096"/>
      </c:barChart>
      <c:catAx>
        <c:axId val="53055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+mn-cs"/>
              </a:defRPr>
            </a:pPr>
            <a:endParaRPr lang="en-JP"/>
          </a:p>
        </c:txPr>
        <c:crossAx val="795876096"/>
        <c:crosses val="autoZero"/>
        <c:auto val="1"/>
        <c:lblAlgn val="ctr"/>
        <c:lblOffset val="100"/>
        <c:noMultiLvlLbl val="0"/>
      </c:catAx>
      <c:valAx>
        <c:axId val="795876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055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JP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United States</cx:pt>
          <cx:pt idx="1">Mexico</cx:pt>
          <cx:pt idx="2">Brazil</cx:pt>
          <cx:pt idx="3">Argentina</cx:pt>
          <cx:pt idx="4">Australia</cx:pt>
          <cx:pt idx="5">China</cx:pt>
          <cx:pt idx="6">Russia</cx:pt>
          <cx:pt idx="7">India</cx:pt>
          <cx:pt idx="8">Sweden</cx:pt>
          <cx:pt idx="9">France</cx:pt>
          <cx:pt idx="10">United Arab Emirates</cx:pt>
          <cx:pt idx="11">Namibia</cx:pt>
        </cx:lvl>
      </cx:strDim>
      <cx:numDim type="colorVal">
        <cx:f>Sheet1!$B$2:$B$13</cx:f>
        <cx:lvl ptCount="12" formatCode="General">
          <cx:pt idx="0">8</cx:pt>
          <cx:pt idx="1">10</cx:pt>
          <cx:pt idx="2">7</cx:pt>
          <cx:pt idx="3">9</cx:pt>
          <cx:pt idx="4">12</cx:pt>
          <cx:pt idx="5">11</cx:pt>
          <cx:pt idx="6">8</cx:pt>
          <cx:pt idx="7">9</cx:pt>
          <cx:pt idx="8">6</cx:pt>
          <cx:pt idx="9">7</cx:pt>
          <cx:pt idx="10">9</cx:pt>
          <cx:pt idx="11">11</cx:pt>
        </cx:lvl>
      </cx:numDim>
    </cx:data>
  </cx:chartData>
  <cx:chart>
    <cx:plotArea>
      <cx:plotAreaRegion>
        <cx:series layoutId="regionMap" uniqueId="{E226287C-F548-4FD8-B722-D272E395B94E}">
          <cx:tx>
            <cx:txData>
              <cx:f>Sheet1!$B$1</cx:f>
              <cx:v>Sales</cx:v>
            </cx:txData>
          </cx:tx>
          <cx:dataId val="0"/>
          <cx:layoutPr>
            <cx:geography cultureLanguage="en-US" cultureRegion="AM" attribution="Powered by Bing">
              <cx:geoCache provider="{E9337A44-BEBE-4D9F-B70C-5C5E7DAFC167}">
                <cx:binary>zHtpc942svVfSeXzpUPsxNTMVAXks+jRLlmSpS8sWZJJkAAXgAvIX/+2kthj63qSue+kasYfbAkk
Fnaju885gP/6FP7yZF4e3Q/Bmsb/5Sn87cdyGLq//PSTfypf7KN/Z/WTa337aXj31Nqf2k+f9NPL
T8/ucdZN8ROOEf3pqXx0w0v48e9/hdGKl/akfXocdNtcji9uuXrxoxn87zz77qMfntqxGV67FzDS
335MS908/vjDSzPoYXm/dC9/+/GbN3784ae34/yvOX8wsKxhfIa+hL9jnCBEEeeYScH5jz+Ytil+
e4xi8k4QlsSSYI4ESpLPU589Wuj+h6v5ZS2Pz8/uxfsffvv3S7dvFv6lVfs2/fWb0/Z1ienZL9/0
07c2/ftf3zTAV75p+crsb03yR4/eWn3rHpunl8/f/u+bnfJ3HKOEIkpizmnM8Tdmx+8oQ5JShLCA
P+jzxL8a/Y8X832rf+73xuyfm9/afXv1n7f7UfOs/8TdjsGwEnZ7ghOOCE7Qt2YX8p3AIkaYEwqG
J5R+a/g/XM337f5btzdm/631rdWP/gt2+9Xo/Z9pdo7eCR4jiROBIJMI9s1ml/JdInhCIQ0RKjh7
jYVf09uv2/2PV/N9s3/u98bun5vfGv7q5j+/3eGD9cc/0/IR7HhEIJNgSknyi3W/sT0S7zBGQgpJ
ISwYJm92/L+woO8b/0vHN9b/0v7W/Gc//+fN/7MrXjfen1lfI8LeoQTqa8KwjBmGpPKNAyLO3kFI
JIzDS6/2J28q7L+0pu/74Kuub7zw1ZO3fvj5vyDrn74E/dR+zgL/frXF5J18rbExxZjw17z/rQ9Q
jN8xzBBJEkZlElPxeW7YroBA/ng933fA535vrP+5+a3pTz/8F4TA6Af3aP7cHMTeMZG85n0SMyTg
52/MD1n/HQHoiWIuCfzwvyLgX1nS9x3w8z+6vvHBV0/euuHn/4JCcD2/PL80n3fhvx8BHL9LXvM8
5jFmRL7Fm4i/onzIQomkAtwk3yDOP17O9+3/ud8b439ufmv5681/PgBuGj28PP/ws3v8+MPGavc4
vPg/zw+vmSgGGoVhq9MEUfotFGIQCRACgD5pLDAGLPR56l8T0f91cd/3yvdHeeOj77/01mM//xd4
TLnHVZvPhvr3YyVC8TshOIAiLCkHXizlN/kqYuRdzJOYUSQlkLhXOPs1Xv3j9XzfLZ/7vXHE5+a3
plf/BYX6t01yPfy5UUIk0DQmX8NDYpww9K0oEcnknUykhCiKfynXHBz0tQf+5WV93xFvur/xx5un
b91yc/1n5LB/rmR8EXOyx+Fx84sK9JWY8ftPf/lc0KXedP3Ndt+NnF/NevT8tx8xBS980ZZeh/jW
5m4sxsflsyO+9Hh59MPffvwlZgQCbyUiTqjkMbhsfvn1UfJKypmQCacMWCIjP/7QtG4ooRuJ38WA
yQioawxYORfADX07/vqMvQMsJ9Erof8NOX/+wIvWLEXbfLHGb7//0Iz2otXN4P/2I4IFdL++9rrW
CCMqqIDRYmh/erwCUe/1rf8JJbMhbiTezJvpCG/Efs26bMrqvd2g/XRc7OKT4aw87s/5sT3/ykLf
mROg//emTF6X8tWUSylE6GKYkpeO3yZOtrdY4MWq3x8e8tB3hwe49fXwuWeh7kOEN3ksNiGWxZGZ
mrCReVum/38zAF7+eoax4JAYsSYb14oLQZqTruuOvc8vfn/412G+45IENt7Xw1M05TaXMPw0z3pQ
deCjVoMsh93I1/B+IutyMRMyvP/96f6ZO17t+JU7dFGsNLQwXej0TVOjlDt9+P2h/5krXqf8amjT
dkO3RIZshDMm65dY1VrfVBXVf+DrV5N8z1QQO19PID1Zia1rsmHzyq7LvKcnwRblqIxfbNpq+/z7
H/LPbARx+PU8A6mrhvBq3VS6TraJLKvNsppy9/ujs1cm9t3veG3/ylDL6BYTdx3dmJiaEW2FizBx
O4GYRTHgNOb1pps6fcJ5HA3K8UmK99h25sGJXJ/OA44+zBMqi2yxiPfvfWmGSii2Lt09WaX4FC9T
lVWuj1Xekz5NnLE7n/AkCwitTUonF4Jiy8D8ZWe0BAdZwtYopXLND42NI5W7atlqi1ujeBPlh6hn
/a5fJNGKEBPXWQ52J5uyhw/ZM6fd9GEag1BRSPRNWXbTCXeBPY8J9iqJ1vz9MnfJpJbRrHdFVZig
yhWX/sS1gyB7Grolwy3lZ0XfvMw5iirVh268Sfr+qsJ04+pZ6VlelOWgU+u7fNgKjeajpmbJ/SB9
eYdQWx+hph32lZZxGqNxZOkQs2BOUCSMVDTCQ7Q1EWtQuggXW0UcD/yW4iiyBy0ijtVYxyQ5GFSV
ejNJ0jyzqqiTM1GPaEkLt+KM123zTE1ethlDmtZqriJfPmjfr0lqJQf7TG3o923b4rvF+PyjoaLu
lO1GdzoUS/sIYRIpTJv1uCpnc8BxWz/kEUG7wuHqUIfOd2rVpSuVTcKUwVZpbrg29d4TVGwMnuJ0
HKf8tCBJq3BdhaxjcbIejVPLNk21dFSxPDRPMXViC8VpObB2rk9JWfapI8EfyaHsdskkQ+ZLnWul
dYWOJMrxqPRKxHYqIYliXS0pb5sltXQqs6WYk7O1lXJXTs2w70hYKsWdtUd5W9NsCDzewAnTegIb
y2zQkFR7PqHioUbtuok4yo/tyoaMFE1+OstIKiejKqWFGXdzS82NLtoNF0fxGOV7tOA6I0sRn0jp
2QobYXJSQTpxp7pH5aE23qRiHgqnCFvcpzK4KQs25oeopmg/6mXeR7yaThgZkg9xjZmq+xj3iiU2
SUkXOL7TbGK+S7uO+dNgunAeFzQ6S7QejmXEiUp0OVwEVtfvq9qUmQhhsikrWcjVVGNysvpoflnA
PmcVlmHv4rg8aO3606ro8qN59vGRcDzaNqgp935OmiPcL3nWt5PbkbpzV9ZV6BJ3BT0aaqStMrFf
s7kp6g/rNI9ZEhq9Q6wdwCe08oc1bvvn3rT5pS/j+iLUOJzRpraf5n4YTxwaw60tCg8LnfRVKD2E
GppMcswwlTtXCro1sDKd9j1vdgWJSGadHe/5aOguTJM74LFfaTYutvQZH5cxIw7ro3Y1czrwxB+3
zlS3SZ6bjK8r3jPC0dmy2nzHOomO40mWp2PfiCPUd802yqtiE1FZXBgjijTvjH1axyKcYIKXfWip
eKr7Xh9HAIlSqR07QzVO1NiN+XYUsrFqTUKbThAR+36elz2renFmK0xS10bkQAKOz5nm5IBNEp1D
LIvjmi/1Zm1JvrXYouuGF2OluqTTkLp4fdBxLa4lpE9V0t4/CNa7M+3mxCpKA1NLXPbnuV/HXd9G
LlsYms7aJqnPfCuqQump8bvE1clJvzTVse9dtZMLao+QS8o7O4rKQCjy8SK4BXLCJHW+J2MX7yrk
59vRNPlR5WtWpnVsx5O4buSOhYha5eOAGjWann7yPsIfa0OSVHYrblWylAtWeDXTVpfUbPuCDycN
n5mCs8txK/K63NZ5gSA2WbfthcCqHMx41q5LeVP0dFA6kc1ZIrCrVEvz+Ww2ZbmpWTPtutWF91Z7
lM5SRwfDC7/tCu+OYpvUJ81U99txqcMZty0kIzxXB6iw+VkMDOVOTrZOGS7IDgmb7BpbeLXGq94v
Q5FkHKFho7Uf0hH6HjNCikMVGn4UTItm5dmcnwQf8W0d9aTN0Dg1ah7HOg1JvmRzh7sd1W7cksnU
aRElDaQF61QwkMFlXdCLpuZxWpm+O/FlYzaOFskTH0iz12ydD4J29XGf2BnScOX795GkNrNTmRw3
SWfPS8bj42XmsIaq5GfxYuwhnzh9b6dh3vQRrm7bSLQH0SE4tvVddArH3LCEhZdZ4/G6W01OdiKs
4nzEbFkU6qAs+t7Ut4ZM89GwDl3qyYhSmyCrtOsGNTimd2Mb7qWso6M8jppNv5p1y4SIy9RVVX3E
qa0PxRyqi8hpfiJEvuzq3jWZ1et0no9jflpOxp62a1GmgQ592ieV7BSK6qdQaZKioEUqSkNS0YrF
pJXm+UWORLi2yEcHO83Jpk6K5kjyqM7mvrd7X+Q1xAcLD9IU+RHcE+A3i+71xk6uTmW55mrmJAc0
Lfy2TFiPtu0ox10s4/my6ucuSokc+vOCVPGsIj8k72PahEUNYrFLOsmIHrgVuVFRXeDzpGyLJkVt
lZ+vQaKLxczjS5nwDiYg6DQ3Hb4b56jr01CO7ibMTYdUMRf4sgl11aed09NJxcdZsYJOm6nqabSZ
a7/MW4FsVKrWjj6GGgl4GraHSGoVQUYrNw2ci7pNATShzOhqho8xHboO9txQU9XHlEoVCZqXKXUU
W4XdGE/K45F8JHpc5gzl0fTA8qTCiuiu3zYFR8et8PhAMRh5WQkv1CLGrlcDIfV90wb5MA5xgra2
AB046ybW+a3NXT9tVzQWm5rwsVAmL8gnQRG5Jnlpmh0rY3GPaZtvy2kKd8PEe5Yi3RWtGuCbMsbD
IlUNsXkMO8+3R0GEgUBDPNeqzldK0sG3JVAHNzf1iQ55uIbyHcWproW4AlAnDk07wa6pkshdWtJi
l3pLC64kaqpqw4fG5NliWNzspHGhV1OPCgL5eTZFWnTYAheh/qSoSVVudMtpszEL6sDcC56vDZfO
bAZcoDUth7arN8Tp8SFnU3eEeTDxlpQ5mtOe4LhQRcXYp573/axQPPdRpmOjp12LzVqlohkSm8Z9
2cT7FpDWqtYV9SGdplE+42LVzaac3Hhf6RjeQyVliVoHDf4cCaqbNBqH9tPSDwZnqOtKn668W7zy
IYmuuglPVrGqFeZgyCLt8US0IdkA9QGdQJlpkv00D55bVSL49HQMUbBZK6dw24yO0cOg12jYFyQf
8XEBexmSaN5C8jp3Qi9kUiLupmndWQpkW9GKJ2JVcS8HgQ5h6Jpo2v2PjGq7BDOKTeWjflM5n+yb
WMstjc2Q/cIyftNMLr7m/k9ttzhdlL/du/ny69/3m6vNL/dF/tH0emnnH7/tXtpXzdW/fel1li9v
/ePOyase8uUCyht95debP5+1if/Lw39NmUEJ0M1/rsxcPLrHt9LML10+SzP0Hdz8IaDNYAyi2i+n
X79JM3BswKmI4XSYwzWUXw8nP0szSL4DfRTAP5RRlpA4BpnhszSDxTseJ4LIL6eeX+5EfeMe0KJ+
+/1raQaOIL4VZ0AXgmO717EoVCNEyKsg+DU9dLOWU6l9sUmwaKHEDBFgYLaBsw6jyjZGKhptpaam
St28pDqejqV3F3MsziqnY8VKetxGy97O8UUTJ2egPJ4YN56WcXyclLJR3Ji7hXV3oSVECT48jKg4
AspzFLfzwzBMi5oD73YSkcMctbdT2Xo1DjjfNHhCKYbH5dyoxGZ0xldFQl8z5TUlxKqKAbnMu5ei
x7dVkp/PEX1Z1kPR+/uonO84NaeBkA+mWzZ+7S4Kgh703L1gWQu1DPR6nPQ2rNU2NP68KAJVSR4P
2WoAEeYWEHxomclcez626AH4xaicBxDU+DrNIxnURPlGRslDUtZ12pTA/xKIYNvLAJbqs6gH2llZ
26oANc3rqldE5mMaeaZQ1Zl0wN6lNVBGVVfJtoAS6nEqCqA6hExQyWso52xUcT1Vamb4XkbitFrq
D6Po9wO11XYhc6bnVai1LC5oLFvlpklBycCbsd+BJscUZt0ziYDjsgtgfZtI8PtxScY0bgCGQone
RKRXFe8+1AXcxhvyI1f2m7mM7wpbHOMOMCOaIkhLbfQc5UPqcbiglQXzyeKD1jINbXU6sPJT6PAj
GeP7yi1pPenjJeE3hZCnvC4PhEXXrGmyvg9KWH5bR/kpdfK+0f6+j45JqIHszMPWr+UhouWUDuV0
jd1UK9nym9WI+6Qd4ixv20y2y/NQBJ2Os7MZXqe7XtgorUM4iZOhUNUswkb3K2BEl5yXU+szWjUf
YkmzpFrvuURuF/kJuFnHMgT7WBUx23bcQjljUYqnCCnWg8uSutmaaT2a26VIcchPFpbU+zWKtWJT
dNmYRC35tDewLbWTHKLAlmnfaapkNF4G2p/heEaqLDMDdFh1tL9vZXwRH8YaPeRyuQNsdeza+QnV
HsQHV2zaHDyMoLqP/bw1AUKuksULA3Rl/WMIRaVE4Z6WSsRQUsmhJCqfplIlA5BmKMdXEER7FMqb
YaC3Yp2ByUxns68vGXEqr5ejtc5vadPdaA0jSOvTNpFaAfdKESogSi17rmcIKuGbo2pctyHyR0Cv
mVq5/pALdrr0qkni54BIp/SYWa9PXEXWrCqmqyG5lLSDAOkMbEBdpBMiVyaezisbnvuisanm256I
T6Vjt0tL92253HTV2quodbUqJDuuk+UKc/ypWqNTPPtBNbJWiSHvV6LvELsN+ZohTyrlmnC9+vKW
mfEB8ZduXC8HJ5gSTnyctOwzG/iVZHNqAgicMxquwlgMabJS4Bb4Q8TzWzfPharL+rlC0b5F0wtp
oGGh/GZe+UlI2F27dlcM9/c64JvVTgon0TEi436u0Acdue06vI8sf4JLVy9e2lFNDLQTD8LVK3+f
yfwpjq6bXDzX7TLvCoYqVQ/le93OOzp2EKelGLImr1c1J4lPKa8X5Y2KOwyeqPocNBU0ps5EG5kM
x7jMN+3sYYVrojfShS2h+V28qwczKF5UHycMEM8DJ1ASAFU29XTT2xLS0FII1TZ6XzN6MYZXf3+q
xXC1rMNNU6JCSfpsVn7N28irdmUvK4Ry7h/hNOHSt/qshnyo+qK8AR0rY3l+vOpoJxqYAfB2Bqex
h3WRQ5a0fbok8iJovxnYdEEFeb8wedqFNoPao5YJ33C+PLk8P/IouSBNdF4DLiI0poBZ+vNplrMa
PpjSps0YTkGfuxr4dDN436QutzcVgFnS0g1ru00/AwtEsGe6/EXnyyNq3WNA3ANPdae+SLUTPh1z
B5ZZi5vuvhPjmRxsp6SkPq1iWikUZJNWmGtFZ57VuHtEC2yVBhWQlNFwjQ3d88tgh0/1OjxVXbso
g2hI2/ysaWKn4KLjOW9AWRzYpSggElHPuhTN49mc+7Qk/XEpINEjR8qskHZLiPjQ1mHZsrhU2ifw
7kQT1XORsiK5tBQ7qLuyABD6sa7ok/Du5NVj/Wg5yBTQR64g1Zc2E7Sv1RIVkLvHZOvpeFeZ7sE6
KNWRBl2D2gsdwk0R+AkO+hmbI1RXdwUKCBSt+aEa3QVojc6TS9PxMYtRcle1zV2CjVEVHNWkU0xP
sd2QET+aqDiOh+imWLq7qfDnbWvS0dSPecKhQtWUqDBuTK6HFEejA0itP0CiVKux13AP4tOUtAfT
yitUJqc+Grauql26libztrvp3HpZdc0pcNITgkmVLpE/vDIOzWeRIkt0CooDKO1jkSI+P61l6VQ5
u05FwMIRnIYUEnioBtlymk2Vkr6/0G1RZ6Ppsi7pZSYLejOgO0jCF24yq6KLjiANs70o8VOU17tR
APYfbD+kZQHyTj+D8l3IBShte2CD6NO6AGKZj8MNn1egmR8RBRSRAKGpAKC0vEu2vFiukqiAVLKm
K5o8ZJyKpu2sc4VGQD9tdxOabm+6tgPE0FvgrdWgFj9/sGLuFRDhRIErqdNPIJAC2sptqaR4jiJx
TnXVKUPnLiXudCHJqPp+uep1RdK1iRLgMb4FnDamfAX+B/mmCFb1rQWBNfaxAnn2KULdhsfVfR8P
F7iCLRJjXKik0mk1Nw+z7gIokqFTQXWG9sDt+kVxPKW+by+qmu0JElDoxMWAIWYi5279K7xxT6S9
L6L2ciwB3sx5DL2RSENjc+VLfNCefjTteMB9dUQCxFjCzKwCa65wfu1seW87fyTaMlst3Qy53eE5
KUDIf9GlPh58FECtHlZIdStWMudZUT7DqcKzB7E9JRg4aNHfDH20HYf8rCDLBro9RUxcGW5uMW6e
1yKcBpEfFd6DkPbkZ/QQFfZ+8vqmnR8BkWLVTBDRwyxB94weaIthVzF5k5TFbRPVKkTz+5j0+5Uv
H5KK3Milv4hFf431p9Dbx1qeoNJdidF/EJ65V/B0Cmz/sAZTbYFVkgyEur6YTwo8G5WXxWbWI1Nx
MjYKg1AJgiPU9CY5GYzfgw50XsiU6umlMuW9q8NxX05ZPJMjWftdLpZBWV1DXLDDaJFM64Y0Smi2
QwNSvlruV9BTUlORC9ydcbrsh9qdRbLZJh0+bWOAg3CwAaQanZje3iUIZLt4NVjxYK9n/brbINvH
9mEYfalcH13D14OgsZQqoGnOrEVbacqPxexP7WLjtKwe6UDeOwIoNZ/mLeuny7nWAIZjcQkK2cns
xMlo4biHJWd0Hc7NZC8Szk7DlF9WZDjLPd/3dbP3rAUmW5VSrWQIKa2fkAs2nZv+AU9+3oTE7BfQ
WtQQ97cjCB4q59c057f5lFxYj987B1CDxRBq83qDGoBybROuQAp+4CFARujqNCHVzRI1H4F4PGGQ
OsgUbQE7WHeSl90pcOSPSaI70DHp1VyxQ2laVSB/WfZwJEpjdlFM5gbN5lzTHKCl1kbZmdwVE9u4
snjOZ/E+MAos+qGP8zPuuxO75HUma3dnu/io9NYqV0/31TBd5XzaSRtlcoqui2m4GAh+Nrq9anV/
SOIYZ/243LHJvZ/LBG+MGECDHHJFdckyu4xHw8iHdCncojDZ4oTm6ZLPYSO07C4oAJvc3MqiyEws
sy4ePoQaiEP7qjw5xM4AI59PlkOIB7Kx4JEUs+KIRlUFiA7TtLEspDYHFC4BZrpVbhdQARVcNEBQ
88pTBv9DR7kBVKukOopFFGeFBTZTz+UFrl3Y50UEZ21QDPFEEeC2It7D9ZNasQHUZcQa5eKh2Yje
RiomGHI0MhkKIAL5s5xSsIek2xh1L1KDsE3pAifr0r5u8/aTq4peAYoZ04SuILKtrFNC2hUULsQh
VPuzonG7xgn4ywgoo/YVapqLeQ33CzA11Y9tAxmqFRlIKK9qXpyJvr/ViH5oKANA5GOsaBndiCX6
6HkSFNJNr+BYxZer2xdDdwvi3XwkbHNTw3FzVjdts5kHt6Zd35ltmMxhLGl07Kox3rlRMNWWo0kT
lKybGHeZHbbrLMYTQuvUlVW/M6wlqsGuzeBoyG5mitmO8P6Ixe5Gw6HcDkcMpwvOTVq0C1SFOJ+V
E/2xsQUAUfCWF2myAPddMy+cT3kzoE1p84ObcaSYzF3aFn1a4rAzSZlKCfC+Qnl5sAaOXnGYh0M5
g8C6jua6AzBqencJGsYVasJzhFCTdhzvMLIfdCEihVbA3DWKwTEglE8Dv6gcOhs6BjHvKYcscO4l
5JmR6ftKtikC4AhYBYH031WbctxXzWsEtaOq6AB8d1qu4KqIV7gkcKxrplFFJt51wEpTxkUNrGzX
eP84ovY5l73JVleGjfEkZQ2EjO9mJQOUGqm1ztjQQpTrYsooXPqDgZrLqFnRBpVwuspjdmkCUOo1
nz52cCAEpBUqXNlKovwoOpAx+2Iz5fU9dnEGosQF6HYB6P9CN+V1XWKWDfm8HZYopLo0NVSc6cxU
sIuEHU6ZAQGw8+i6XnSlSrFjdX/PpH6oq+6uYlA6In7kRgqqST80qZzxtprnRBEOcIU6q5Z++rQu
zbpZTb8LWO8ot4PCtjBA+vEzTtI1Ms8IBagW0bQxs8NpKwaWEuGuKqubbLD2Y0NAojD/j4XzWG6c
Z5fwFaEKjAC3DIqW5Zw2KNszAxJgAAPAcPV/6ztno5rksWRBb+h+Grx98sZjxHAgVq/wJTkt8fjM
V8/fgb04qubSy05mxucY2jr0n1ZYB4FzgUjh5Z6Sz/Wi90z43wblvw/rB4neAPMoE7wQzfTifPMH
Br/BBOW/LGhKXeu90V7IXanDl63mCcbHp0luXgpzll+pR/9t5RRnUkhx6GkZ533lLWm1YHnY+iGl
tHfnPnYkldr6R4USnXET3w/h1u3rOojvTOeKMsBPo4+9Sxti05kraMBHZykGZJhdS0JcZoN7Nmxj
BulqK8awejRubbOysQs+WE2x4cjvMPV5KZyu+OiV5auFeb1N23aOuurgNDaz1giZb1PfZj7V9OAL
s6ar8mEI3M2BxOzvz3dNFx1hovdZOEFUGfCJElO8YS1EU3D3ZBx5qm7VmSf0c5bz7xqyjyFph0x4
MKIrry5TWWuWGcDamOTYO5X0CU7VcwLbaosbSCzU3y186zKYuENRJ8FRkhJyejuFadlsf9SY/MYD
y6VSNPMMajdb6ifuazhHXO7AEyxpo2EyD+EfP2IPZX1JQHulAGbXvGmTKR2bbG0xiqqWfgeuY6jN
GIFH0X+Kxe+yddharGrbvu5CgoHXouHYjqd1gqX09rpWWf4lc5M6Mw9pT5wqyPzr2i68Y+FchJW/
nXikLM5wMp9n7K02WrAZY3SJmgijKOkOfV/SNCYYWXQ4YoBxbAdrvN/JkLlsXu0H13TZwRD8aZrE
pXpdAjwl9TRNkGEAsj21ZtuyCc5MZjSZcz55nxpFgkZ0g3/Tl4dlSO3AabEEEEdGuRa0Tu6Jovcd
hfVCMR/jh8OxGUPfazb3mtC9EAlNO6fegzl6RlPDzGSbMrdll9WSYSda3kTd3ddNhDk1tPadWRJn
cJjOLfTUjK30z0R0lMOwxZQeL/i+5fzZanZHLP9sKmtBd7hLNYNuGWL4xNs9vPXvSdX2RMf1O5p/
adK+RsL/0pQ/LsN0CgJ/LfYD7z9YZ/awj6MiDKoxXXrMOXHZYXAL9C9zfDhq7b/qadglsa4yP6mf
O7A4cxOkifV/pnmZzoz/Eu19ThsQoKBZLlEUYkm97ey+i/MScxGJeKb93cog/iFU+QcUUOzsH0FH
nfMAeidZsBgpFDNIyGiBZLhHxaJ5GWFr7k2Xk0aLo6bjeQ3q+410LNWB/ua6P4Sl/IJ14Sh5qfXg
7yBkPratl4+KnJEo+ZXTqycSB4jDZTQaD0Hbn7F/JhqDXVJDfgyVVwxuSA2buh32lCWtK320HDjG
BGBiXtkOE4vI6rF62Nw/E4IxqfvxstXBp6eO8ephYfegE68GFUZBNUUdz1ZDMGVsaDrSkna/rH14
7CiW01m+zDKML1RVPDNMN7lqq/mutkWpHc6uSJo82JaTB6yqKEPmYbUpuhqDwTCOOfzb+mg9LHd+
M0c4kWQpJGp8YPUR3vt5DPTDRJPPzYU+zguqgh4afHi75j0kPUNzMnvCUWfZwOM8bNClUKrfjApP
nFuAGdx/nhR5sLZPMswQLFMvTERNCojqpVdjGvgQDlfPthmDoAbupXkK1qFPmbUQ0gnGs1C+sADQ
T6IxhjgsHEE/QxcZUdosxWK/xN9kVd3dMJDdROVQTDF6Rbn+Njjr3dLoazSCoGFxjKlzSfJl+a3q
7jyI6Ndrg3NStn0eTp3NN7qmYhzE8Yg6pPEGT4UPTfs4Ayg4jSuIorbfKT7xYmUU7ypauVH9LwTp
OEUlH/LAI9fufjtMLqjzqQu31CsxFNTjlZpBHNoWf0LW37Lzk8yf+xC99Z+/wL8D0bClQ7Sy4zis
b4FwdY6a/DxZQbCuhbuZrjwfNVgAv2TrOZlwlsy05VUBo2bYD6H+sy5Spz7F5wO0hb2n+OwZb7OH
eEj2eqzfBbIGuSLevZYbT8tPs4jx3Khkv7S2CDG3ZQHkpFRZghUJb8RWsudtieOd7ejdzDGCefP9
EojxqDv/HLWosxJElF1eYLTG+TJs17CvUoi23aHzxzNpyjef/JOlkXnkFIZo1cjU9zC0y3Kl0IaT
E1+JOrJEF4IoGNcOM9sglv4aztFTY7n5MyXmrDuZc6PD98YlBSflH98q/yDJir5MdZlFXlPuuh6i
xizckPVd8j7aKRfRBOXyVsnNDBmEflUiyEoMYTu/JDVe3r0B0XW3qXrZr6O57V+nhOP9WZrx2EZV
myajk0UUBa9rt0DToNOJiE9OQfyImYb7LSYf5VDTkyqbbt/rvcb+AO3oATJckrkx8U9LexDhcp4D
9TiZ4Vkk9QiEI9pyzp3LyFvCtvB+7qadKJswnxeJOc/xaN+FwwKtShT4DBTJHMRXRb/XMn4pTUiz
xoEejTVW0MBemqYRhSPTlBL/GseluLcWBJt/rfm2ZLC3uszGB6oCaHLGH07tsrW5Dtr7pgsTdFAX
wN63ZjdKo2EvD59ajcVs9ZTWbOa5ACyWLrrMe6fWPOnNb2tgF2J6SpoZ9E1Tl+fNsq+w6gF21N41
sUTtlO9AoMGKCYPxadWjt4d5n4CHG++iqT1RuU3wxlCzx0pXN01P5FF7MFiXUK1NngQTh7MlXpj1
nssQSmlkkzMIjyhfRwxmMOnfpr7MvA3ai2YlFOHZ7JVun2jpHVmffI3DgKMcgw+KiXcpNdqnLw+0
lKeVd8MjvnPQbcAY6i7auXApmk0XTRK+RHiFe95X/zg/JkMG1DgdZ1Xhs2yvw9R9hgbgjCWHckmg
sFn25CU8H6bkXfj66K9xVq/FAE9t53GQUygOfyOhMUJPas82V+7hbB63yrx61YTSGQ0wJdp2y+CR
g8UaWJD2iTwsJtjFg/jcxvESmwGjuAURaYbmQzm500295mparlUQHQSeHFy9e1rD6lhRSJjfybuW
5WyFTNAspciCRXw7N32a5H4zCuLcqqBiyfoAo6vF54mUBZ1btHh8NzR+GJ6DPVJDwCDU/GJr2qVj
j7na9sYerFrMaTHLH38kZ960Tb4m5mNtvhNTfaxhkORhBX520vPB6ugt6R+QgeWgA36mSA87Rx7G
aO3wWuaTG8vXqjZANhqxG2NlL2acXukMgsafX+rxCVJsBZlrjIu+p6+ko3/DgTxy139uTQLI1Q7H
bdy+uAFQVjWonxSebOwAJiRRV6wxvEyPx30xreD6iNXm0Dv6xksG9zLhRW1Li5kOTs4yocV4mMZs
8O2zMITmO36FrC6MP0/ZMGEjhVzWYQvnX2sgABhhvxIyFCnDj1dDNohn+rb0KL18TTBruLeSlvs4
hhFd62cIABe6DY9hyJc87Ltr4sIfiKuPtsYovvXjlqllO2/BYdrkfIg9/pWsnOcTe+zlZE+oTSff
N2D+WPSbtGXGRnYAp0phM0eqEA4eTqTuVBKDEITCNNVxlrRLi194e56Qu1Pd+zBRyiMMXZCbW/tY
xQQiKnxWAyu3n8xzIt0LQKa3ZMN218ffckVxcMkIB2n7HG+0GDzmLBkgL2BrsRAwSid8OMfBnsRJ
gdDUeWaUZcMy1jnC5dhQLNpz18Kc7jATEb/7YcttG9Pqz9xmQRz9UcH6rtgNWKL8zZskKOLhXWls
4PAV1qj/wxzGwxWynYncd7fSN+UodOKuvJJx+231kPqkjTDSAY8Zpm+STC9aJdNOe+TSxOuzp6sv
LEU7KatrKHFajPsFEv8BqvKAsWJy3nfso01OXv9CF5ia/GYrVolISTye4pqDfxpVLuxMUwhxcMaS
7xmbG9CY6+rNbjf68afXs6PrfZQPD5PQAEopV6OKU8chFkpVFcjAfPB4QGNTRzu0Wz5p1+eRVVcV
VFUWhPVha6jMSgicsNG/ghnFTxZBQO/WCg3B4F2fx1vjr06R3n4X8eyoeURZl8m3b9h37MnrGLW8
ABj97urqIVjmy+CFbh929B8ro9Sg2KjZ5NQ1h4XwMqdx7RWdR54ZSR653ZazltUnsPomE+F9sPYn
Wk2kWJO6zhZrL3JiBXiMPZ/5XTSKHPzOF5i5H7U0+5X4d27ejkBvynzk0MDLLmryep6/CUypRf3W
IwjxzBB3bioJcB8adLZ1HehmEMpYPAIM4zVQK0j9WHz9g4ALd+wkJj77y3SiM68HyRC0VTomcDms
9e/ArL2vEsx7JMlF0+HO98Wna8L3lUdjPtXr1d8CCECDPQyoBHtbTdd+DLCz1iDSwUngaDsDC1Mp
b6+CHr0pDm6z7nwAYnlchuQR5uHdUrN8FOEKk8dehnG6lzgr2TpBapAVP0Nw+RlscyqtftU9GAxN
Jsgxw9OSmJfYh4M7jS9J1z7XybQcYssvjJtTMKAxTrw9MYqXRCTLk0H/+C4482DbUd0BrPKKuU4G
iGEedMnlpY8gZPujfLEjNHnwgy/EQh8EWDhlkX0IenmEdPrcNnWfD7JB+4P3NwRAWWZMvVnbtlkc
YPSoPshIgrRs27/Ctr+OGEBnEMu2yStzXsXoSUp8CoxocQdzd9ECOHC82V3jiR0NgAeQqsmsrsZ9
XIJqHCo0jnWI/0YL7Epntcjrh57zHvibW/Yugm494Q0MgYenLOSXdWbIKXioJ5K53Rzj1dQYS3Fp
BQBFqNJgPGEyjQKDi/v0InEWdQk3R99R+IpRYJ5ldSthUEdAAKGaDmW84yT5Mgm0AUqSrK63puAL
1gMlry6Wv137127rjvl/m2GDDO51ODQifvTXfnkg0PfT3ZLMApqR/gt65hVLkN2bxU+7Ojm2YJjT
ulzuieMvYLGfJ4DBWSB4lSExmnqMAWXGx9VaGKMdhWzrg0+jfnLEC6130bic1gkpFOcrkY8+e6Ft
+dID8eZYBKGCSIiPHgxc+gMABBRe3OdmQPcHnP1PtGPRR6Tb0RBwbd+H3xGI7azxrCnmKKzTaXXQ
wDfq8DXAF+T8hl3z7Dalob6ELWjMNaNz51JO2fNY0UfB4mEXjMhU6HFzGZrna4SRA0rzx7Y2Ud4L
9QpyCdqpoc9ewK58Gj5K2r7XTgGYVKGENbNdlsYPdzYiW97y4Ly6fs4Xjrcs8utC+PtAwHsL/Ci+
GUhon405cK8ruoH2h0jW17ZvL4uACeePzXHUNRo0BZHToG+H2pIbPPKCHj0WiEYUa137hZzVXJiq
gzk3vnc6hlY3F3SLvrAw4u2LnaK7ZE4yWwVhYaaVYcYZIImErC0AXF3pXBr4Evy9gvYIV9kseQPB
DOGMHk6KN2SNHn1IWvCH4ilOYWxexRo2hwROYuUGL/OSAxILqMql6TLSoHoHxp0M9PBusyBv1NYd
GhOYPF7LJCshc3uxy5qYyFxTXdSw6GZeN0c+hQ9yG1/lhE+aarzqfttGrP66g6ZVmaKFYOXhbwQD
4wHFRBD+PK7IMo2mAhaLOZElL8HM2YHtOgJNEpZVuBc85z2OkQ5unkZkzwQ47aySDywFe9+ZQuOr
xNxd45r5CEQFIlVdBSxe6UJBBziGcwUfwX8XZBoOq1j+0Nm/1625ig5tQifR6+jEKx2qT9/UqW3A
3YUbTeVU31Punk2vl6Nnp4/EV4cRPebbxudw3fSxHC7kFmOpI3SP7Z9EeaDYt7Kw/gVMPBekmkH9
LHO+tu2fpCVl7tqh2fn49pskd+jykIer9cPn08WWm8qnPoRUCidUkz9eIn760P7rmvBhbu0bw2cl
j1RN88lTT3W1mbR3uhhogrd6dMuZzltGZImGXpdDlkg27/sx+hiBLwwTun/TYn9OoqetRzeuWIvA
TYJYTTc/ICQEh6v342yb3EvUNQ/TEh6DCrmBasP4U1XrT6lrnWN5fZwBnYyAUNOl7T6R9jqzGroe
A5BldPLQMhjBAcE8vzJi4dx0v91oD/wG0lUBUl0jE6cm4NfG3FSB9Z9y4kbMAJ5uy/PIQFWUa5AU
ybLBsSwTCJpMQZoq4VtB1wZLH0FHiR+DzsCRkRq4eMWwnGNPLpMhTyru50QHD2YDn14jYEBmSkGs
YMpqsP2lQL4ObYh0Wg2v2w/6ZwRoy7MvxZRL7srdZP3dRFqvqGj81VoCNz/06JnSuMtnLb29wKpA
mO9lSxT9YtISB/klY6R6WCR3FfrnvumgVyaTd9Q1tq5KEJSPnhZbHP34BBYr9JxHifrxpBO3Kw2x
u60rvxm7AI5nWR1Dl01ulMkUsROyVffDugEB76cOWsQMDskMBXC1ZxFjtKuQWsJ6E+4AyTNwSgb0
pwcsqSYIPdW3GlwvoA5UmZkOfVAGZ8xNy0GtN920f53ZPX4ymMM6nQ4hPj2cuWcu3AeCYVDwKwWb
qsKxQymb4cuZO1Dhb6Suw4Js6zX2un99L2AVweucbkYGlPShDU6J9bKaMSTm6gkTkv52W9IeB69B
Ms3BaGJel+94Sbxd1I7/OoyfcaIeEx/OmqfcZeAp7ouoU28Mx7SsYGttJkBirAxf5Rj/88BA5jrC
3pbE9g3J6mzcovU0QLNCiwFB1YGBRX7OHnyN0lFFKKb69r+S76F+gRqMUCQVJJMc2+/ibWev7CVk
RI1+Bj/YtoBMOhVr1Ckc10HCVkRBy0LFi77qsdwlI7bUtT+0KI6Q/NaxcEgi1TU9rBgNU9rxE6pu
srO10tkUlsc6Hhu4x5j3SqCh8RJl1nBbWKqfROmSu6Auq30Un9q2W3c+We+n3sh3DOvFvNngWbi2
Rp6J7wQZpkyGDkbE9qEsV/c15oIxCQEKJNK/p0jCvUfooeuYvNkxhHJTBXeuoUilifJtFLS/D6Td
x8ED5sUIK9aTtCEe2PblKtGmUV/qQ8y8+iMy4rGpG8hNvUwK2rcmpTZcz00AW4CWajhiHIbD6wvI
8uG83k3hNaDmwidAE1qLLylsmPFo8ot2S4aLEDCS12iLdkjqQmhBdUi7fq1O/kSRQO6nE3RMiKy2
rF+jriX3VVw+zyHVr3aq5VOv+qJf1FJErF13fW3r1yYL22/DBvUCyWR7df1e9Tp5Iaj9Dzgm9zp5
ozboX/xgo6+LhLm4LOsTzhletn+da2SdJk2LYdU6x/WEy6EupxUOGyR8KFC2O5sl6M5bX0H1auqt
6MLVnOdNmnPQhCSnEqenpCGe9Ga0wxswkry//RsWM3P+71cWrNG+WdkDEqbjGWwaSwVjFlXcTOf/
HghidAZpBPxeqrDLJLpXNowMhOGx0sDWoFtO5//+4L8HE8Y+4hbdnAVjB+O9in17jmf9/w91KxFV
aKXKEkEsInH4W+Wz+Cgm0D2b8q6ki7wrcrZ+zji6j0HgB7GR3t/997dAr71rFYX0inHgiYWbO80G
O5qs8eMdtaJXT0z0CrY8GkpyL2//8r8/kUH8QHu57WEkn0isN1W4mukDoxWEmz7crh6523wV3Ru/
2q7tGE9F7EG90fO0XWcerNexYvVdvbWHEC8ZLZSqHRxveZ9g04/bxV6CVaAUEM1Q8UQIYEQ9dFur
glNP8IQK38TPlUmmi+jNdCFmmy4yvllwgIHBCXvdY82fu8kbLwkRULfLkYyX/x4G2Gswi9UPoMU7
H5nb42YH2BW3h+b2BTNohoOJF5yetb13s5+HawOfboOx049LeRFdFGSEElr4Cg6hSrw5J1J5gPcU
7OEgGHc+Cn26DPA1TQdE2U1CLDhtkQPchwfIQFgYPQTNfdLzvF6wXZEJ0dJUtrW7BI1zlxiwdLGE
KCH+2pkd9THqDy2zF3N7KEUZoLcg3tX49Y8i87K3zXcFuCD1a/oZqwH8SaSvcMoeeOi2rJGzfZGW
QlncxJ2DBJjymZRgImofuqK37FRfhbumj+QTo5N8qlSza8Bz3//3O8i6wWXhmACbg1EufrBDHD/0
TMUPhiJHdDdOarwawZL9tMIbCTA0FFr28OVpr57gcezhmUY5NbW/GwYXPmPlo3fME9+1D4TFJYPM
adhg8ENsM8OtrXWu6ln+bpjRFKM/SexNud5YdxfJSwkzDuUVRA2u3qiAxjCeNtH8AyU3PGCfUYVH
3MEa74LW672tQRWnU7DYh6aJ27NMxt2kkBfHNQtvFUbpp8p7qB6gMHM0Y7gWupuvUBmwCd1AVe6A
14287R6l4SN4/Kn9wSD9CsI0igby3CxAeMYRAp0oS57PEXypjbYffmL2em4OG6fLeyIBegMJBi+D
uf5UMrKPGeIVBmbVzxJ8Vm6Gmi2T5P8e6n49uHCVBx7gybqVvKy6eYt9/IYx+WFDRnO8rTl2qHEH
re4jNLB649b5+dL2oBsQ8v6la2CLpXzfRrg+gj8JUCQZBdeP+Rz5yiXAeB81904u8tSVS3AyoA5O
LrjItUGyAD0odSX8Zk/FF7Fa2Cw+Vmk1YPQ/GHSKvNd1BGiyrfLOzHXeJLX3SOL4qYmhPIUhuJGg
v9cACfDl/NA54CcsZDiBExKOYiw44gzHmf9CwJtuFK591FGH1DiWLBKXOhUCe1fjT+Yw0eZD9G29
J1TcRT2235LsMdjLzJbRP+P65VRZI++3ZN2Hnp4ft0m+IpFFdj2fPsJoCfdlFD57Zr3CFP+G9iiR
/AZS2LgDjDaXmmZgR6QQoabengfyr3ovgmbLNAaobdNlsU00hgW+gDpFUV9IcBxUf7PQp2m3VlTl
CLpnbT1UWQTDYFeunf/o2cV7nNcVbHL03d+SzmPTDbloJQOHKP3cZxXCyB29DCYER8QeGn+eYfZP
tlgXBA7TRmDqGKJuH5gfZ/wpb+AndUpfDIky3IES7DTzcRCHxB2aCQOhZP0x6IS9RNQNj0uNbW8w
UD9c+AkHaNmXRLismrQo1kYiccGHwg6uOza8vyB2BGQzUAclqU5rOCE8xSAJeYOWdUZur22mYq+D
cr7buhbh7VoXSet6BDdAk0k+3DVQkNN7U231w4r5KUvWkO/cUJoHNe3aUsQ4VzeYa/krAIBnjPc4
jUA65hVgAi4XsxCv3Wftbc0+QMI72Dq962MUU6sxUiw22Buz7pA9/teU5VOLnxBwC6+ZjzK66Hol
uHYGuWY4SSoeHivW+IdSyaew6x8iE+xZjM+O+lyVTPLajn/WDngoMTPJPSxjKTRXnlX1DFSNrEXQ
uXmvwuCwUnEte3dwzeJlI0GwtTEF39B8y04n2Wx96IMdrHPhJACgVB1FwbRfgcTra5hC1bYHQpb5
FkFjbNWJSoAQq1foXAgHxOYn9p+Q/f+xC6pU1PjnNQ4Pc2+eNLXfbA7OLdv+BUzxvOyxAVE+7OGg
7IaGrJjX1goYDxsQyFHnist/eGvv4O7pfINzqYANhD5NDlL0zQ4pA6jt0HXAT7CD5F9yWaC6cdzd
AhdhwErhU1FE/4EfiA1hKgcm4LCLg0A4NBRoPaz0vLm55m1ZfejefE0b8fMGzwi5qMMWxOdhVYWa
ay+PhvVDz8Oeqo+pWeVOCPtKohuIDEo8qmDs+cErd+G+mdorrgf4QSLrA9doQDqdPGwDkhc80hj0
dfwXyAlIlH0kNrfHDQPwpYwrj9jN7wVr9l031cgDkzvH4qrovelnArABKZbLLHBFIFCkOuP+KOHV
5xDiCS7QEPulWCTCLq2cclbP900Mkxj3pDxVkp7EJLo07IffqFsexrp9EX217gFzOeQdbPfeRDxv
vgOU4yJk9scNrADfdSPLveldL+2eCH/McYcC2EDOVWohXRrsPbh0A5fARPbDmJpkndfCrlhKQGfL
HZcOgQ4b4ClX5KWKgbrQeI9gFPA8akaYiOVu9JK2oLATHOHw7BqgEQiNV2yBp6UnvI3Ox77YPQQR
olu4XyJugFS1QSAexfDcg8eFXSMf5hVXV/XVQze9NIEqqI1e6ApY3vH7Ubkl5fHytnKk0pCzxVN2
IDIjBtEYKXVYILZD1XYZXySHoBO4zJcIoDv65bcWZ6n9DeLhXOJiEeSQjQbrjLSHssFZcIsU1oTA
cXIeGvWPdmN8kV2w5mAFj7ofm30S6Q8V4s6CcGu/OAGo4GiQhjXoa+kN7YFH2MUHZ4t4w0Ss5tsN
LAH9QaU+oYnP2aIAuAW1n4CdupvVhquIjJ9Xrm5BsvRRnvjz6xp+aVP6kIy616hez1b6HyYIO2gd
7VvfxEU80l/5zBrhcP0NoPwGl40QEE47ZnmQgcAWkHj9Gvg0IQUoiJ199r06voObe6MtsJTC2kMR
aUAHDKx8RZnMm62fzqv/mgxqAgxJWqSi5xISiJwKqaE+OtwM4A1lCe8a8AZW2aqMwSo1S//CGTTb
pKZfOEg3j/7B84OXSXcPDYQyVSdYmbeh3kGAlKrfiRrRuV4OSc7m8TBbyLs84epCZHfW5fYGueYx
jM0NZnJYZHzMc1g+Adi5r8RDhjOxQNvgHaSqfCwZXFzsliAlEfAb5bnXYr4YT8oMg+hA1jRcsEIh
udWnnQXvhNjXmq24aiU11RnLppi87wWJcZxisO2lwgovmjjM49n/WtmidsItGzRm9zgT5N6gBOOK
kNB8eJV7oP7K0mXixyGWzdHjiCfp1fewiATPHsJK+w5Prpvey1p8sWB93qJggQjWF3iXduGIlHuL
b3/0TXsncLsE8PEJc/gLeJl3v4Ok6ZsFc8//qDuzHcmVLLt+EQsczIzkix7c6bPHkDFHvhCRGZkk
jaRxHr9ey1vVje6GJEiAIEgvhbqFyrwR7qTZOfvsvU5ybpMqjJpy/vB8nlYsY2rrrc6rU0qzB8yF
bpLSCydOgsrVqmgNFvtmYqqjRrl3Nj1ZpPoWGg1RjtVfT6G9/LTt9QWJzyPNkkWCPCXTlardkZDH
H/JkO/LjNkfkdT+4GlVC/lbj+KMvyUs17XKyEnX0cBQRZcHGW2ONWtOStzgz+UNazyey8ufW2lk9
3J9GF1dvEh6hN4YexfhhFylB4RZL8QIcASbay6gZ7sRBEDCkprszGHCSoFyQPe+qsXoWPgO+oB2W
Y5enPwM7iVwiD5vnPsj1Obmhfo55nvCuQVMY11pdYi9uSMnN/A4tupIgK1SER6Nj99cNypbJcAH4
gu+kd/IxWubrYCp939bFSZCOrZZswoYOiUC2BT//zlEBbpiGeK5lze9JkPMKVMvZb/geUhG0xyb8
DLOFk6PgaMfX7fEk4ka2BYZBz/rAkU0FqFseeuHd8TyRZwza7tBn7l72A5caiRUSlfjV3ZxJb97t
l9Gs+9RtjlZrNlXg3TXUepvRCl/UstR7Oowr/u9ku7oYrIKFUdgqti2wn00ikmEzVbLazygAsp4P
YZI9qzx5UEv2u5zKB86ejlHO2kWLHSxHb/xhd3hTDPV/Xz5hlXmoM1rHG4moS9udvwis72VmHWXm
3rkF7A+zvpJTCXcrihiZDNKCMQnP0THOZrKdPQ5+a9dowVCwXwc0jm7eOzT1TOaDG7krfih0S65z
xDVK+wFVzGrOs0VxFOfHOjYky10PkIgdQglDqaFNCo6Eksa7NaASbSuKlnxdTn6/4owrO3mqgYH1
1TbHicfsbI4jodopYuLEWg+H6GkwHda+Oy5zJ/fWZH700INQ4Sje50nhz+uTi+XxH//y32yZ49lM
um3G1X4em7Uker7w287y7xIqs0elcC8lXajf/XAKU13ruW0fJomtxZPpUQ+H0EoAYjU9cKIWe6ib
5/vACf33TvHcZvwYd52d+e/TJl46+R766cOw1BXYKnyLFtfq+4CUvg8moQ/NatR7j4+TaWnj3Veq
aXdOXPWYAT7dZWb6aob1ir3z1oHzj9M4Kh691D6YxuITE2La+LX9N6Smf5CB77+6wQtm4ynN0zc7
lfYlS+cPFZckUdLhXVppfRmV3WxHzpktccF04/ST3MUNKeWhKN2TlwbWmz9231MX47+5mbqLzKeb
RPx3xFE2/2LJLc6xjx6/uiMjnNam9LD+eilFkVeRy0YOjUJeHZwUSxVlAHkir8iW/UppwYQJHgqz
uzpm+pKvSFitRCXBfJW4WmFMHjNsloyO+oGES87fNM/5M2ojt16H41PKKoSWMmss5eFWLf1ZYMmK
ElBrEXXGOcFfuPHXCt5UyUHhDKUdmVuPUy3lpbGLYDt6DqyP0YYPGee/qsV8DGEdXBIId3Hw6dhj
dSEa8GOh8YxuU3+ccfVp6dW8BwN2GEacWGH/wHvpbOp0oWhkpLg2C0bk/EyXcVXIuPhqmcuqgqsr
L8fd0DdXWd/CQ6vGZjs5fwSIgId+tXc9WiJnUffa5xfuBxVVUj94wHVQ28VB1YCKpia5JDJdo6JO
RiTukE6KD2FyMhXpvLqkBRmpsQjRFlP9pm33fp7XgKgTUC3hrOfeD/8McI+2cJpGTGsJD81qkbYd
LBuaTsH8Hjhmhjt6h8b3XJXTvW3pg3TGRz25tCw+2kp1DLPiUkseO1NktJpu/Wm05I4xq33M5xJA
JY2KitV65DE9Fa63XHRDySixzfVL8F0tTGPnIUKn2xZiDd6spQQ0pVfuC872xHmXzAMxrwzTQfr2
A/OGaB0miH+CErNFCkgK/2WtRL/XXYBv1PE/TJ4TXggtDt3S3ZVSrTf/JmyDGfVgyXzsonI4Ftpp
otzP+qM9X2s//QRZJ255RI1EcFh1fS3SIMNZmHmRW+efeSHyUzB1z6Iv051fBP05zOpoVd13Xe91
v/yynEYcBvsKR+pKp/qYzkwgFp9CuxPt1opRFSFmIC+o3o0SQnuGxpfGgCjkEQMOxXTY3G6Fzru6
hfso/fRYZzz5QUVEfbbMO+13h4mXjO6an+tSwtNwm12qp4dpLZPDUprnwXHHHRkRovUV+nzpbglF
kZRq08faIMIxLQi3TSwiz7R3xPR/Lfb6lCpxNo7qj9naXMuM6icoJM0JOYU9NLILNJITOiLooXwZ
t7LTzMHb29/FX+jF3vdax3tRWus29nH3yIawdpZDPcDznxYhTuhw+YPyBJRAjzUVD0ScsHjC53sb
k3jPIN4M/D1SfgR15N6b9fvcM0KpBusLZUBrIjJC36U+NRTuCDB/IwCkDAqGyUjBlIneY2y9qgoj
YjMv1/k29YzH8G9meRfPjKeFzNVR7bylB5jRFP5uSNZvKzxXJW++UtXFlGreLBOPJMCHsRhMNNtW
urXXWF6mvnmShTMzQsUCvHQ+FlvB2+773BJGXbyizpBkXrPbQLMz0jqTHO22vBsymexLPKSbIcAW
ZGWMMMamO8Yq+OuNcmvVCxoCoj8ybO5um+UqDSYub06sXYanfU3dfA+UIebOIIsHfe1U1ZVzrkaA
B5KYfDHgogviz7Rbsv1UncgRUqwJbgNsU5g5u7fKRv1VZniVN5rr0DJJS+1bDIs3WgfyL397SgXo
7K1ZwRQJ0FVIabkb9IjD3Bc3/EbGiIrDc7p1J7N0wfQkR2Wm8UiNRDkl1b0cBBNx2LHbBv0BmOIv
F/qRKpg2DipdcBdw5Uhnf5tsbHumWDvj8JLriV/BCcoV8qM1nPhk31qcbljlg6+h8ZinuS6tDJnc
p2ACXDKZr7AQ35R8r2lRvwxlmRKP8lb4mThXJ+OTirNOGRyqXd/RSqR9vMMoRUCAg1AWVn9NK6fF
bdVAIlHxIVzxlkzNl6MDomP+qHBNSyylt3808fK5LATJ4+IWGmCCmdmxjtrNinnlyr0OhIxZYJE5
caRm86QeRM394+5Vw9FEaOVIYVJuqFtTTOT3Rbp+O3SATIDXrzSh4d0vta84Q5lQ4EKJ7IkkulmI
JToj09rWQmmQYRURahMQCvfaQx2JfVr1BOLB0qg4Kn1pzkrbzTVsqFs7CwmU9PUWTymCK3cFRiEC
6Ap3X4yPYJvaJBPD2D6mgciiOuSVq5wU2So7lmi9W7366Y5xPaYgTtYaUzLipL3tEut5KLEIVS6Z
68pi1i/T/uiT7FVjYFF2STeSSU/qiviRqHIfeejPJK3fRgQ+fLMqPdyEpVlx/cUqPYWjmiim9chs
FjuP07gYwnh2BgzIZHLyQ3Df3OaOxq8xyQYIVVVP/SM8fP/a+dmlaffgGnPAafcVThAlcVqe9Grw
30Gw2EFAbbZF4DM5X8o/qbGfgaweQS9mb4lO+60nZ2vjlcDqmKlyMMM+usvzVWIuIismrFN5Nd5K
gKhhBNaQ9Vr93uyJdH2FLjEuv8NeXI7WQyHrcy84aNuAy3vRs0fYes1w3OEEtAChbhY1/6zm7K2D
wLXBYd2Btt2GI+rccDMYFYnchaH37EK8ZPT2Vg94iGI/I8ygxHxIdEDTP/tPMXPvgYbHONyQult/
OSHOGs+fT67XiW2IEQkjevGkPbkP/BpPck66twG7tvr2unXdFDeWrjZT6NeR74pha/LqT+EL6KTj
L05J9x4LM2/+FkBDs4Vfat+lXw7+14HLo0umDmiRxKBiMQMZ9WhtxyzYmYlRPAaBJy7D99YlVlIF
zp98DvuTwocxUT/SsLf7oU3u/Jw5P/XYVSMa73LNi9Hk7d3syIwxd4VUo4bXWZvbIEokxyxx/0zO
ssGrdSA8VEHt3tRVF14ahnXh7fjv4ezFGhCpWHcjlU/kIHRl3VwcZrQQETMY19gVACrR/SawRoBj
8ANyOlixBb+hDX/aV/dYF83HnMIgDUSPgTbsaHH8X0q007Y6TbOkNMr/eoEN+5QnFbubfUiwlu5F
r5ztzcA1NbcUHGWI68nzSMhxa8EMpolQM7HtxkRr4u1nj0dYmn66acb82HYT2TIhc8J0aswqDMgz
atKa6Gc/AbcZWhy4mmEP1ditkM6wUNVSLgd3SsmV9Ht3IDHa826EAaplAnxpUznhH5SnCfGamhsA
pl9u5y58TKb4kXmmIJ0+RsAaMIBbdNzMp7tTMj86NpV+GFiYd4gUx5hVuQKLbz8zV12skIdhlxEt
cHfACW/ON1Ka3Ge28vVlUniQRBnCEx7NUYv6nLNkZq88GtkgPsuGi6YLYQIn000t6N03WYcgspoZ
6Q2WTZSWqNW360vMIC41Ef/DOJCXzfpwOnNEHEvHw7V3e1nn0SgOjOzoD2O5G9fyASn0SBDs1ZnR
0ay0u28TtV4DWNOVaz8FDidAbXWPQTx9+u9pO3Y7jGpneAy/eRVvJoUKNaLmJUeyxv8+fXD4ll1O
kDr+6JHkL1lJHACz3V/XD8/z3N03fTbvoRjcA0tjSOVjS/NqhgSLvfOdFvSTrF5rSB3nYXbT7ZQx
uZ7xcKyd8yS730ERF6dacA0VDpJp5lrxPtEPoW9bWLnrboOfhe+bmfSPMqdmCpz5WpmbwxaIDNZl
90mJXPLpAT2J64meLgy3vj3WESDo2v8YCrLHaYyFhTIhGc9VEnA10pl7KTV64Jjj1OZfMx07SZSW
ggfJrhgsHPiEwrYqXr51Y386+YDPInD/BqiJG2Cy6dZM5mVwGyTm27Mrahf2VAoROJvihrLB4nx3
u8dOVz2g5h6R3XGPhUg+Sw7hSxJ3j74cGt6MNKQjT5ftBLf0KtfkT6zKfD+5MjhbyasZSa6Muv6L
w8T7cIVPRACApO/iiDKkUb3OPhQdM2ngiy9ZjvEQGYUcW5lsgcKsdzVU2lgb3gMV39eJyyMGyvVq
jJIbJGfK6vmxaYV9aaA4a+fSu9nww3Mm/eAT4rRJKN4t/cD1YvHIjaIdzvWso7A2m2ZR3TUNUC3J
KH94K1Dk2ftq4gjwiLeNYdGRJuK8ByPUMoJ/Cgs3eSgDZSIymXQfnX/uDTrdlC76SJnAb7Mzo9d8
+pnLGy2zdQ9PjFZL8ms6JcQkPhdIOfO43PlypnEK2yXKFekqD7CqSOojXhq+m4bhT1xgVSXr4Fnf
rcFS0ws97kPPg9UibL3N09rbQRvKH1kO8TOB6HvUjMzu6/oHaM3izivmP8W4rHtENsYH43Ga+UpQ
BM8ZfPPEnY5uM18de65PfvZoqfkb0WJ85gAudkPs6J1YeAiW27TJBHN433vvU+f5l0nU33T8SSTc
7mRVk96RA/UfZ+XgTulS6krjDnemYsJfMjzZ9dVa3nPUTdApsWrUUl3ImnRkY+o9D/oLk1P7qx3q
Z95qvo7sOa3I+IGSAwyak0vwZsSq1rbcs+WAAOYFD6OQk67vSxo7Pzsrl5lS7bvfCvhZqoITQM7g
7Pl4cWS/TndB3Yht4k3upa+ueZp612ZaNsavzNmry223BHtIK8yNs4bqObiBawZ9GrMF60i7F0v/
O55wKOs5/XIxsI00oZ7v/QBNh/DeBi9j9SJBHcWAoTZ9Ry50SdZdlgwP1jh+4nr/7aqVP34z7wjv
lo+99d6z9w6ulneAR1tMH2Fm1zRfwW+nK/f869DLDIrD0tYT/IuHXi+HUqEFhBOk1GXg8uWOvBh5
n3f9QJ6UkzXmf4nKIX3Ff3oU3fRnSLxzx61OjruK6SrJ1S6TRXASrS1Ih247MTZupsfGIRFsOfIp
a4Yr5cL7X9xObxnG7xpT4SAanMwivjNuv+vGipJfPKZ5+FrWDVk4sb6Mrn1sHP+olYKBhYhtwvR7
7n3YUfB9spjpDF8FQCBCJ3H6szfNf1tw8H8HPfrvyaP/5e55//L/BZuUTQ7/Yzbp80BgAMzqv18b
w7pE/vHrX9fGhPjqWRqjbCkAw0I6/SebVAb/sH2HfXJst2RnVnhbG/dPNqn6hy1ZGBP6QYiVi2nP
v5FJnX8EeIvAnDrKtm1PsWv0X7ms/wtgUjik/511FYEdOv9pxYptx26TWSg+qkqKNwg3wQNEFwZL
XY7rk8TuTCLWgkM5B9UBlqU6NKSuIRGjeZyCmDFLLtoYrW4mZ8UNdmzIQCAKqGzYsFQhdzdWb9G9
W35317aYzohSONcywRsATPdXYlmcZaEK7zoiMMe1qMVvZAmNq9HyIwgCTAJJ4L8lrUPZxQ6AS9AP
44vwFx3NIDsOOb6mfVGU8V2uqGBacqp7xGrabbttvLO/oh0WMuVF1F7LfEWWJFjSpGFDA/PWS4rT
CV+uZ39ZVBrMLYz6ziiB/3Sz61w9ZB7AHSXJgIW8fzsE5X4mb4nBgshYFyWg0l/VbX3Ipl6m/g/J
AnobK5t3uRDdQYo6OXeOiwCgNXqwna3i3YxanZSxmPRJZ2lQ9/Ji7xSNOK+3irT2u/YYx8t8WnU3
fM3u7BzJEXXIgm78It2yuRNa2Hs5ZyUfQWNXERtywkPR+mbcw7Ovn73FMAWtkbEORsJfrDxV/aiC
ZXqz7d5jrpjl1yDn8OgyLlWR8TuEudMfENXKK72hdxJrZ/ZGDrA0XWTtA7V3dklckZ1cUK3HsF9v
c+42yCMoAyt5n6J+qufF2sMnhF+epv7dBFIGIkvT3Y9Olt/n/WKfakxQZ8st/U8+iOQ0TEQqqsph
ACmpWNxFDM/x4oiW+O5onjPghL+rxuufk7qfaTX6RXNKrg2BEopXWzH/3KAxhU8gs929X9bylA8Y
CFioQh0JX76+3PCb3EDY/puKb8WXBQ58sXjy3aZU/YEHbNklqrbfXUeHxAtxYCZS9afMwpHQFDGg
BwJc12CuSYEwodwX0zJd5QDGdB6k89uxW9Rx14wvVh7jn2BEw1C0Q+ATgXqo4rW6F3NrfrDaBmEy
lZB01IopuJriY2AGWCGhMFPU1zFteWg0ZSz2LBYB9PQZk3NYqmFlZqaz8Rxjx36zTJ++wxWOG3iW
of4Atjtde2MpZvcgGEhWU60WtQ7ujVpK7JYhrm1/ZvkLszEqhRibXjsPnyPtMIjGtn4oVKq++wCQ
bGyxY4J4WHFu5xyDr02K6H4Yi2UrM8YM8FTKbztx6kf4i+vjSjAZ8roFDctGsJST4LioshV3ICm0
C6n+gUJVNA9uYvK/XW2K31Ye1DvYFs1XiJuN2MtCxivsBM9PT9bfbeOLliIGAWfPJ1JVFdHlmPsy
cdBtZ7/yTqpOlnsLb9YXLQ09gyT8VBIBfHAFlViRujXeJKazKPC4cGrLo0tz1nfYYNUujcMwPbDX
3tuXs0QD0k7Y31tqRdEGYU62jsG1/On0dXrWoV1/2ji/PJru3rvG2kp+liItfldxFT5qw9PbMnL5
bGM1efjLgXaMk8oH2hhNkjIt0nPdV9VpWKvxHn2BdAJcQ7juRS6fJpjLlPWliE1UOSI/O2rm8U+G
qdrKIsABY1R/9okE/UB1YKTrVk3FLG6xMqSJPpseu35OWajgMarY9C6Z6kKVvoVL1fUvy+zndzY6
zHUqJVILH2nPGENzDm2Avne4JpxwfM/GrmaO0lW/7KAJwLIVevpSwDgwrHV6gMlTJah3JhCEjEKT
e98Vvuq/w1roO+KS9t4a++GyhrU8klIhhDD1RZsc1hxPfM5ph3sO16qOhI2XKpgUOowNkf87Ux6+
drfM9KXtjYA8xagnqkWqWmBD1gLSGr38xbMU38hKEoesw6Lt8t6upqXdITQP6NHp6DLTRDPBdiXw
iJ+ZLma4j25zGBst+kdvnOlgzTODK9doK3xtMkj4AMpMMQVncs/ZislytMXjHI6NeA1WXBcOr5vZ
zkjVepuOLIgIZyVp20WAktfM3ClWnPqaPSFlwVaVJVsHIippLA7+Qt/y6JOO3bhW1rAKAmK9c+dX
t08yo0Zmulys/ZmdWdlTP+QW0P0h7GqoXrHwvkWZfpXawndDqKzw8YjMKzAhsEF8sGB7rHHfFsnk
3HnCkuPF7bwK94vSHvw1KwhLtjEkKWHelKcA+oY/A50rVo99BDQ82StKwBocpJyred96BHvxCQU3
1T6Nc3AxIUcM05XkG8eSvcVEPu+sjpULaJ1+N0cLMfuKlPqwXnpwIbu6oVy1BqizaTYKaxOmnf/s
tDZrQYred6+ezikfqIzrqBqZKhLr4kRPtfiy8hWUbJ4m5oq1R702VitfpbZzFhEREHxCIwzuqkCn
b8Crw4t9k6pNuzQ7RdrjK6G8x/FhMEt3bqWYCGbM/AvQBx/jmjbfHqak21DILg/Z2g1nu+kCFwXG
Kt+CxHJPbS771wBf6YXx+foFzVMNu8kaxh8epozLOk3AHr24bB+wgs6v4XizSzQ1/hPYYGq8LUMK
ToUOlpuBKXlDk/Qf7KJonpNubGClUfkhdkrrZMxiDvjm+ie+V2DMg0oEfgZG/Q+jteQegldBjNgW
fnzp8UK9BG1LdA5PLnJ7yFn4DOGdqVnGypo9INvm3ixB9hWHtZ3u0zRZrjYj9dfQm+t97En7EyZS
6RETndyXZq7AF+LjcXdWif2+XGRfAB3IQGiPWYmEXqyA5VgeDRlxLeYdbn2fxAEzoouvb3a+wZMP
y8znDEN5dJqtV+bli6vE+r6mDpHpBIVrI1VZf5AH4FZc1+nBca0iJgAe46pcZhxRKgaD3qq0hqFZ
DDPUr7lPDyMjqRoA2hC8Bdpnic00asI6a8YKFroajVkBxMfCUjZPfS+iDR5mo+u3MIURwgSHRRrJ
5NrXtKEOixgT46pbC3kYOQLJkknva/XotTw5tQ+GlVTPhfaBjdhSHtNSQx/U0OOOSXNDV1QoXGxx
GpOTb+EDTG09fY5WykYT41N8wEL1s6PxO3g13rxiobXIaFXJLCEL9oRJPaczb0Hem4MS7gjNxfKC
H12rSD5ybeDoHIu3UEFYtrzEUFkwCj45yisPvVDwDnqmW6Oj873mfoW6kXcndgIsp9ayxR/BeqOv
srCD7wE0NyhtVYFKsTKwaFPwrFE1D/2YAgAtgBlu1opiZBVBfM0oLQlgDSmXUx6059aek72fe8Ge
yvKG22/0++LV5sRiIc1SMOFHPbafR+Vk+mDSsP42pNqPsY7XUysXAyTdsyPHcmC7syNlb5MtYWYQ
MGVbCMmeUwgG7/Eapi9eAwKmMs1n5+AQrR2T/AUnhV26LIt7THUh+8TSWxgh70kGZNRtdiHSyJPg
SHpqREKUw3qP14TJ7poR6mOHxi3oarR/SlwIGpXyCjDANoF7EHaB52yDsrXas8cxdQXWp0n/YXWn
/vHlBVPs+pjlqj9UuRVGSG01Vfvo3xOMlD+yKqSHBtmZH2PDLEkXyV8cyD4CmLZyPj8+omfjVd2H
aaSPZ6Kcd6KozYtAcdkqR8enZsbBmrFXd5d2k/+0YHPcl0PdXDyB4fX/0I6P/xfXd9j/0xb5MCxf
5us/NMi3P/CvDbL6h2SZhx2EjuN4LhSEf2uQlfMPj+YY82IYqIDSlD/1zwaZjau2CB12dvgykGjm
/Kl/7u5w/uH4EjRPKByfJby+G/zvdMiscf2PLbJku5Xr2L7reQLwgM16kf+0uuM2DqVKY4KdqafO
eLtK0wxlEJgrgqwQQIsBV746uKDIOQEd7xh6DuR+5zCZ1eyWYDT7pL2fcsccghL+lOXz1wzIc6v1
Tnc9iHNtZ3+bFiJ9wCoL/o7uCmnwlNiC7U6i/L2s7oPxJn0ovZrOpPorBR7AuFyTbdNP58Rl4xJc
lW0427upxmKQsmSwNFm4SYdDWxFun8CsuY7Za9ykW43y1HybKnlaJlmSTRM44azheZnSc2NAJKWK
wXwbTF8ulbQG6ogVfLh4rriTMfjygRFllFQl1GQc61tV43XLnJ5YXy8I9pNeaSnXU/eebR0WgWps
lNdlmbB6G0aBoB4J12y9JM8YrQLYEEGxbVVzTvuVIW3QjnvTnKHu27uM/T37WAYP2mWut4C22bve
EMGn5b3XIFsAA/z1SZPYuCZRiFkQZXc+F2j/KqT/2bRWsB38/p168rHNBET42vsZFP7PJCweyaU8
FJgyNrz0JGFN/1vB19lxI4JHBfjYuIdy4mIIbGorT1c/557/X2F32T7pGcBSPbx4dfvJsY3qBi89
G2/R64YkSVzeZ3VAUNRy//jZ8twVx9yuPuuMgIBmxVxE4OYYpBQOCaNhnY7Jxun898qv71c8t9tm
JkbAN7qbqoFxuuFOsnwsrHH9ypNSRaVNfxcU4We11HwdcUs4VkD1D1BHdACwq3GtiyBLmM7L30Cu
EJRm5xtDw5W0BgVkjyll+JVn8Dga0cUbbhCy/zNMsgbJosd75A3tnXZsuEaGMWbRvzkGrdaNsZMH
LBF1DJHtmusj7YqrNQWKJWrBoXcBr/tVmEf+LcSTxRpgyYvN3JkRajNHhTGbNSAx3HUa4qQsr2vd
Td457gbQLhr0T5WkBcZiMb+wo7UdX+hWVr6ICkZ2dhpzohN57RzDJQFSMepPSfZinwpCUS0cDVaS
Frifkn5bMqKBHFIwnsSG4oQJ/jmngLQ5eXtGd0QcStFEVYryZNCNYjl8Nfm73yf2fojXO3+FJtMM
3z0L6i5TYElINOlRLkC1sDlk+3RlqN/0qn60Qsl0n62ark8lV2n5jGLOCArfRCTFcDADMD9iHPnS
u2y+cF+q4mYZbf2z7ngcZ51DC+jjaFjSjHRchm2kI4e2p5LDWAiyMNHtzrbAUEEfUrhhfT8iVrAy
xwOpXxBNOpml2Al8CaG26l0a1MDERE+EmQGzjYkC11cBFLg2HQ5BntIEijLeJmWRHSCtH0zfVDQ9
qZcGdrMc3wJ3ZEaeTBkB/J4kU2yAG2Xs0Yjds7Pv3B4D7Frs6MBl1K3E8kLW+uQem0RACy4RgHPI
VnX6IR0GWoz05MHlhbF7iocsNNAnmFPHlZ/sCKzQcxTmWcf1MS7v9NjzNDpktH3bDTY9LGsaGX2o
bZefd1V748spGinhCe+ECRRW7mx846iNpdk5VXXla3N2sXAzKI7rF19bQVNcPA0LZ9QwiQWTWnUe
M0IE+do4YOK3BAaeinUZr+UqXlpo4qTdw1PvMtLs+TcR+iG3EabzE3Pxs51gWdPiHjL7GK3G6bcK
Fueh4ylDkdyxY4kofGwuTgYYve99sG02abowv2REHODqvNL5HQW2WXYn9cEhGPpfYZw9spB3iewY
Bi9OQmaSpOTj2FXX0i5vPy6xqYGDvGzr30vshkc7Jws9kZTAlw1nGfbkttTlvXHGkP29D6bAdhgj
J0SWi4LQ8baMvTjFvOwwL3/lGLazwXIvzJPn/eBh9FrL601c2IYYeliixEpYNhgZOJ7UkmxEQVSY
WtzvrlfSYZJ1hRJsbQwmzUjp8jDWjBjZqNxt4UvcoGT4MUdrbc4+Jn5hkTCrxpvFtcJVDDYcXWXe
2UGS7uWzE65PKxHWe6sPg701gIZLISK2Hb0zJjexgxcCOCckfYi+htZBDI7cXNpDRe8X+WFz3MuF
S9NxJgOGA77H7Bd/K4XpsMzZk9UjMRYp0T4s/NjBTfM6vwtEbvhejKS9KcY2bD2yaBDjg6JvDO9W
Pm+i9OpTF+0zy1Pi8zp8e7MJ94nKPBpzCd0f6s1UuQenEndDgcCUIANDBvL1bD3EcEnMYIMrxCpd
lHV9dFfIQb6j9dEb1LIrbqAT2dknkDpfXI4YKdUjuQbnwy0sqOXzX1YQ3scKxsYQfmUBlyRiUMKN
FNcb9KO3hU2y5c0rmLfiR5c8W1l7gQSnqQTGMwScesfZcbK711W76d4nn48S79FOsP0ZT646NmX/
5Cf0ZrWeBjDfmNqWgYYoTrtHa6myXSeTets4uGg9lpDmJZj8XmRyN+OxZd4Wn+pmxBfMYqqNdZOK
TLochjQgSll2uGxwb5fsSob6FLWXnls2CsoR4uB43zUSTsPMz2s7JB7iMyimCXuds7HFcMrDtYwQ
uplUZntyCFczP2BFeLr1IiuVP9bABdLO+qSJt0VeYH66/5Ws82qOFAmz6C8iAjKxr1VFOZVK3rRe
CFm8hyTh1+9hNmJf9mVipqdbLVFAfubec6fu3eqZdqfxs0tcl6mGS6/M+yhuSGVd6/SBZKoOD4fq
bpQ3XdvU21d28CDo52KjfNDIZEiuQpcNhJP9Qli45hNr/GdNGAkDosPENh3zSoPQisgom9jpuXuu
nRF1c92fsnZ8sFA3gLDDy9KjYjbmUzZ0x2Cdd4iGOzeiLR+d/rmdzrZs3gGUP2APDLsCimeB+jnC
TePY/ovI5NUJuhcChv9Naf3LfDImFSB4j1SHc9xsGIbb/PTA92uf0BEMOZv+t5302n/1x6zFHQeh
ENQ2UVF4Qg5ePq66g9KmPICx7dEgmxoab115RzK+ftuZVfqypkwF1kCOYoMxzUWiPpDpylbHeXSt
INS6RYzCphwI7XQ2i2MXs83FU6nOre5v5HKRHqwiNd/6GcycuuFr4kCbS+MgNHKE0UeSQi8ct6du
ai8ysaAZm32YtTO4YBIexh6yYl9gqOchbEBEb5jGMOELkLWZ7XhXt9lPSm4oW2IPlAX3OtPrsB+l
f01zpEUyTVDE0exX4na0g7ui2LuDgX5mIKwCyIwfvZ7cRDa3tpxB+kOUMefldsrM37rPX5Bj3bTR
eIOliRdk9W2h6jhk6Ig3qa/2MaEGu8Ytmi01+65aopP9ohWxWbCwqhi1/kLE6HlyblTEUSdo5YeK
2gZyh7iMsj6g+FTbpsi/26j4NVNuoJzpxGme+8dEpqSGfWCb6kCkfYtkui0N84Rw571wbr3IQvQl
8vsgiV5NK3psRYTdCjABSCU0pRFJdaLyKHhkQ+qIenWg6DBdy3fE1N0qwyNwg1T43nJIfzHQDo3e
n508lH7ySAz4npij94Dc4UfduTcL9zPv5oGaOgLcrvden/1CP31Z0ueyAmgSOzEKT7888pvwkPVm
DYqEsQzOvJ2ZdTtFWBzC9sqBf99vVUMGXLoGKhGnB8x3JOBBNVvizqFbt0x79NL5m1Ra+mBU5rua
cClRUD7Ysf253mL5vHzlC8WBlt1mKgUXuS528Wqrz6eZHVJ6z17hG23KoSHeuBLJejLVqJslQRBR
hICSx/XeIC6ij8UL9yK7HMjuy/SFgKVFFHDpDO9QJwQ0J2q4ehoLF2fQb+eP11iQm1VBKagd4u1W
z1j6WCnz0RxMnIocyxLLA/oCciXkeM2ToCA9vH43Uhx5TOvzyWnDaJnPSNA9x/uxZoSGJp0GKQoo
UGaoWaIirGl5wT+Bg3kVYzKq3HXO8EqmK7OpwvvCQKd3KP9eF4e7f1YkFhf2TrVQZ1rMYAumciZP
+VMssaZ2JJI2CbNDnX40xASgo4MDKZZ4E1WYSNrOeoyq8UxMPbFixsF2MAI0JT74VOQqnN+nxd5T
+FHsVFzpXEf/DDt+yYha51O6MZjw7fxpdkMymyzrXiH5aoqig+mM+BZy906n6YfNrZGx5g7Zb2Mz
QPg5zZLewxn2IH+SNZZEBt+W+pQFGLZ69JBSL7eDtNAh5tgyuRQznvsv55q2Hz6rphmXC996BlJg
vDpamcQrgytR1qGpV25cT2aKpnMOKb4ugBx+p3xw77zx3lGMuOLGeiyd4bcGcXTwZXwYWwBPQe78
JWtIR4pXVXuHifHNrjHyE2wV1PM1lKm4MKtwgbQxzFTOFiDdHkR2uMRAtYt2efRqi2OQsIC3rI8e
XCGT0Bnc6kREi9y2U5DwBCUvsNd3IzDdjVsihaw7cmec9ilY3DKsMPVtBjh42Y2H5fl5sBdy3epg
b2XErylUYnOUHoaSItPINDOsKvhhY/Ra0fE9pLaiTzVAcMvIElsciWmeuWCA8TPjO1gQtM9YLdtu
j0Vg4ojgSJ1K+5BmcBG5lZZLMDtEwKzunsijIq3FTtLqH0jonfdSVgSsm9bbKZ2a4DwjZ90kzQwI
aWVOq/xYNeV1TqqZwsl273QUvyY5RZol0e04cVthC0EbyDIM/z679ikaQq8p/W3dUbkAcEAt31ZH
I0jAF03zdaTcvK6g+d40BcootPL5dF+AS9kPKYRwrCsgndmJp3MStgayLKrxYaNEgp8L3XAcJCtl
KbtrTZ2+I9aWxxEpJjNifmddex85+Tdz7k5vmmU2/QQ432asPqEiHnyvoHfQywUDQrrV7wNqcKYu
rjxI4rTiXo6HBLH1xh68elfVBX39OEheLXye7DpTvoulO/93IpMygMStrd4kIK6bKYv1odPWW5zj
qI9Umj+CqsASA39WYBR3ldNyaSf3hgg4Tj9WtseI11AnmTcwOh0/rcY4RsX4Rb5be2ljGx3C+mED
fmISMo4MITlLVS6yvRS8a9kuXSM2UaAcin/dxHGPlrVu7Wxf+7D6ZGxM4YTwio8icW+m6Jfjh3cd
qjkgZcFGkPNuKF4htstAGE3eZZ3cDJ2bnfoRDRUJ84wzeKUtOFMQq476wEu22lsCKh+T2Evbp1RZ
DrxEyutHUtiJfskX95DXmiUEJ/ujM+/HbI6gOnQGVO4cS2Dc/6EeV/Degzd3DU/Mg9k4EzN3rNPg
AF+bn7Dih/Y0arEKj2MofQO6qG6YvfsvsmvLd4rHPDAsAh8lOSIW3Z0w3WzvBjm49eSR+23bWfND
aeThTCwO4w4cp62FAa0G5O3ntjwNXrdaZ9x0X/Uo/Oklo2vatRbBsDn7xDLszeyXjkSs8J8TPGuY
aSImMhwf4UzW0rGI68+WIJ6DC6v+7CMEd9MCPDoprZiBkONLdPY5rprTkOEw6UYNiL0HWGqg/JUr
d6xKsXNX6dhfCuOOwIv7OU3oAcw3Ht578jozmLKr3Mz2WS2US0KW0/rng2yX2DxxZuPWh2jijNdN
qLMO/1yEk1rTmoRYzqe3IXoZAczsFnR0u6GS83kekMph6eDvl8t5TVN3x2jeR+WACrJyP0mViIAW
LU/L5Hw0i+kgRflxmn4lZ4KjbmZvN0udhmnWHaR0rZ0JDA8mfoO01RRQpWNj6zCC2phOhs49ysm8
pfLe1etmyOhBUACfrY9NDgzJMMqJzLOHdvAoYZplZ0RF+4Dx+KyjZNkPyci0A8wqV1vwakWMCO2u
dPCtTr+AJ2golYsWn4iibmqaU2aQR2O07ctAEihag4lTiiKTH1lySUy0EhIUiHdfpHqdR83Q3lGa
tr33k3HG4v2vl0O3Ig+LftrB7aeFVkVzNpcWv2St9uMEcYHbWdV6Do3Z8W51Uqhjbh1N0s3vKufF
U3VxZX+28OovMA3+M5Ys3pc1TJlg7Ilmyr5IhFEvgdvviShIHlihRgSENLiA2/59GQ1j33CsrX7L
f+PozM/+LPgoh37em6iZNmK00lMiXKYSaTTsMfcCaJjkK6mdPZelxzhIA4hOtuiqEAVWvQ/aklrc
9bwwDrLPkhOXvRcJbxKcY2PagE9luwdIhVo2lh7qiOkv5rX3bIYNdAvdmePt5Cfw2VklnpwFYI5a
npw+dg7moAP+TpFRzrRX/KxEjPGpWKzHDHkoDJqTuCk+ShzmF1y1HsFvTXnjxMjXK0Ysj3ZGVVQD
Wjuy8IZeYDc+GbDxPXcvRIWJwCV3jn58Y10OvmUyVz9DWd6OnSje4XPXqKxgWRa9DzRsDsiEY3sP
QJRYz2o8Cavu7xFTXjVb6TtFMkaOguXZjrW6oDZ4TbqmCgl9nrYVBzVez+SfpgO69RkKbdnlzIVv
YrifzUvlgrIqgA0flDcLuhg1ntZoyJf//hMrGj23C+dhioGBd87KsCrr4DZxSv9VV/iyTagEnRDD
HqCoOPg+bYYfoVoJBpJghJcPH2lRoRdu3xIA+Qw72aNi/q4fu3j2D7J0ylPRlOmFKK7HVNFb4RFW
b55rToeqJqwmb9NfgkWnp+g0kxj+UxYTsoHCN+69MZ5WBxPmY5M9rawKuUI1O0lI0rjDK31vm3X9
LpEkQEnIhmdRVJydfoKJt0dz6hTvRL40/+ZA+UeD+Ijwv/9EUrqbhvmTsbg+wouv7kumh/exB+vA
nJh5dtTRw2ZxiWLsGWmea9KK1w3Pmycz8xQr6La5X70glAHnlibmpSWLw1aOfuwmT+xlF8sw4W1A
FeztCzYWB1Zw/V1fBSeJTeMEaeJEInD7SJtqYzx0yyuDe7abCUxCMo7JOVqsj1ndOpYZvXqDSVZL
4EeIM+wkLDr45Bw877zufXy/aXfL8LK7tSpFEgW/GIpWYF0nR+CmWf+hFpCdMjUR3dcxP5Ycz3ml
yF8aHqEJbdtgAu0yZeresEbNoCQVoeUYn2iDEAaTFXCYc2KwQNHFD8m8StGnrvwmjKD2LwtmVdgW
/iXW5CGs/6L/36/83++pWWj8szz/b4p/fd3nBDA3UCcKP7/OrZVdCgn4H2JPF8YoOPdxRdWFrLi6
l6mmeNOufWpbkVyhkqTh8mbOFeGdwFrvUOgxjJet+gTfRShu7TzWHrPGGkBskwrrwe94PVtdm3wm
c3RcmqX/o1A+zc3sfhjroyuqWD+kEkAAdt3mqGJed43AcltWMLTSvHnAKrfeNL5+RcLDCKuE8bBg
d9xbWLtPLjrOHUbx9N2u4Kawh5hvnAGRE1htkMFMLtWo7YdqSNvXunkh4yR5sYnkEAGyc7PNV2j9
sHyCoX7Pm3Z8iifSB5iBtsinGQJnxYPfj4Rd0rHtlRYfg2J/JDEQ/UPybuve+weJFegTp87+v/8c
E/NUI8UuIj1ckVGK5yBBQoCjX18Y9chnuyC1qsEFUbaGubd0Fz9NFlO6tKKLGWX2VpgcfF4eaxqX
yX2yccePeeC+GgCur4uCn04hv5C4CvqyTxjvSshBIYuchOYbLwq5oDHCgT3iDZ83Nq8E3x9uMH1j
qyE7pDeNd3NpbpeeYywaPUQZaIc4pWaGG0Z+g5S9AVOSGScO0cusVktREQVE71kRKxI7ZkKyqrYG
+8AZloWYk36nuL2WAf8HvcwZHHxrE7ukWHtpI6XOIiJcpWZzrCKySFKMd4vKTvbUsGyypLlVoq7x
L2p4p+3s4ZWf9nOV6FuQEdC1UetrmtM1+PpoCRr5MVe00k55B6PlPwXVftTYnVDEyG35Mw7LsLVQ
sx8aiB1otzQzzEO62i9xP50MCt7cIwKWWpwA8+o+8tsbkKAcYTxGg+2kGN/tXenCKYSYnFPSF6CH
e9rw27pfTq1vXYt4FFSpUOHLGpw2VK57agggaD2MjawcYfvnqPTJRrsMsTgTPP4WLwkrwtFaCGAD
AaisAc+yUzl3ZBEnG6UsEmGpWDojmQBkkKhsyxiHTdEdIBOwyjFEXu+gau6hPPZk/uAnfBS9DxB6
UTt/JG6ayvdBLPD6jOZNCh4UfgEypAubdkrYb5mYLDPPvQQEKWCsZppgOdl5zNYUlJkWntKKTsX8
dfLuafRtF8NBf2d58dmlidpU/SXvcZgRht5v8Le89ykJlDBRXq0+mDBBENYQeHW6t/eJ3yN5TbqH
KaEzYsK0Tkqoijhb2Uukn3GAMYSyhq9jJbfjSLHb9d0fHdpfkI3ltamOCNPKk6eJdkUbsmFFLMIm
O1oQdZDQNaGoaUTkEnybLNP54N4xyJ3X/cJWzVw1K8YDpJMPlsjRzZSX/6YBzjrOkV9v2mU6b3ZO
Wg44Kr9iV1T7OWETZiTtxRSbMjiht/FiZlsecWwTMzKcFHe4u7iAtOitwPeSZM59IR8k+PWQrep4
HADo8nrXca2Pedm9FeX0nqQcFTr+muoZuEDHXrmY860HjU45wfeEr6yP/iPyVZRZ2Dhn38v3xVqw
8W/r/pxemF37RpKYtwxsypkKnPAV/zalWpDCAaooSCdJLazFrgvenFi+D4STtxrj7uzHP3K0mGik
DPOnb5wANqQL7hzPYb2mlvGZDzPUhNc3CAC3oNmgG0/2rg3ABRBaSkI3RA8lzb0JQYSoljrByZmH
Ioq+c9DBDr7sHZ5prK28GIkPUVttohToexMbjImuASbhlH/DtgJ5k067gFu9t0gfclLEcuNAVwUY
/tTx+t/WvX3pjYDUCZd+RbaTi9AN8Hvf0+sx8RprylAGNawV63oXWTRTzmrFK4Lk0UKIDk+VIIU4
zs45yq4h8UAEAj5a658mHJgxYevDJ90xXoIQEoTEQm7ROYHXcRHki5oBZpn4xwnWcZTxvbbqvuwY
vS0p1VDX5Hu3ClKWn4IhNUMSs+JvgSHr7dUqo40TarHF9sEf9UjYMd4hvOTpj4ZMYx2YtgTQ3DWg
YVE2EmhBJgTpTM4xK6dHJHkgiQC4bjO35+3Y61/LjZ7AIYQg3adQ5PKfdCILqxhqfTWSpJC+u07z
lcGY2dsgK1DF3LlkzFBl2FflJ82uomyhvMTKz1And8D5InuGeVWmWzK1yY2uj14mf6ooQc7eEOWD
IeIwgxvQAGk3kjOFctT/EOoaZ3yyHTEzjZWDBrJ//G7IeaGu4yFlnfqloZtKgD30ZnMzg7XL2Sjk
BbWI13wFGHE7P/nJCRU3wWmz77qUqjO3Qxd9Q224tysDmjLvAJdIU5jVfcGYqbnzhQ7xHu0jRo6W
8vcMw/kg2KjAo/2YdH1nBURq1i69k+MXH11t9mi+sGYBPbArhoWEiLdbutWFNR94lzm20fJnjJpn
4w14snMZY/3s5yXyxOQwTOjfl5GAuhpe8LZusZ4A3fEFucKkZ+47u2ZkHVf7pIGfTjrjhyuMW37h
qeLBgx2FfmuZyxC0YypGfRfhTNjVMAmMmkFHDTMqhL9yM65uAbOEdKAd96j9K8EPfJ5dljNfy7aW
zO1jTX73RrbDawzfvEsJtbSKOUDfMnFGCORmpYPnUjnpz7Bu1EfVOZtuNjYeIfFkj0OU9ZJpZbRl
ax6CxzfkePlOsahng4kErqhrIhps3t6M9LatWjHmUj9FQMNxfjPlFo/CNt4Sx7rnc39dGC4y6GVa
pabbQQn2cZlAV2JiFyfQ71nHMRZc0LyspL2dEop7TPahnUPCZb2FoLUjSQieyHc6+qS3tQiX6bq3
Au1HnEb+1rKBAVkrU0iK6azlcI7z+GPJNfxqE78ijk220RMPKdFSO9inYSLYUfoboXQPizEH4J9T
3GdHUGAl0Yz8w2vrq0yGr9wK/rzcipn6VUgHnMesscJmJolaKl6guiRMg02/yoqjU5bAq+CWOTmK
aRrWOSIPsGuXgHk05qUcVvnSNVwsN+E96MxO2I723kqlexTok9gAnQMz+GKNhE95fBpb/VN3PbFR
BMrsMM0exqUCUGoXSVjZB1u/C/9OjdVy0HExozhKiY1CebVDQb5zWlkdhz76NJP0ZOm03pTu9AWd
A06amx5QFxHI2h41XhfoGrB9GwSKwLQP0BX6sIzdf4s1Mkb18xfmVshFfkWB550h8W/gWa9+DRCm
YwdxQCv5Kq3jmPIFPT0Dk9J39swEZLTy38EjzAzX/Mq693acPdw3qOc5P1pCAO1LEfnqFMTqBsTp
kSS+eyyZIDWWHRfXOE4MCTLCyWZLyV3rk/TXdkcgmxdR6SeEACauDKgi5XQXdRpKN+vR2o5/GEZV
jNaRAljdJ9m/OBohhHUmitm5BRY0ZA5uUmZpePAt/zTbbOb9mjW+aIicnh5608ImVMYPQSSmLfyp
cvvjUOttGq/6or8HM0vaD7AwFmOd3OTAToMl2JUJa0+ADC8qL++ihWNezNRSwYBySUXNtvAqOPAT
4zyfbYdfkadU3vslgwKJFrQJiPKB5ppvE0ZxKh4f3YEtHar/8aSGz94MmNrWcEXT1aUtO40fdt2T
1KMTZlDNomwECRGs+gdp72U97Cwrl5tRz2sEy7mu8mUTTf4vLvNXGUXvvUOt1nHhreLFtfqXWmLT
qIlKhNeEomTZWpg5dwR3fNcdhBJ3dr/yYluXQL7dvObSyvzFTIsvZTzNESKmvK8IXmVHNfCIZVSk
zO0YUxBVtDOGNVPWrf4kjmLNkX8oY4T/4Pg/DJ7hy+xkR9UjEM5a43XRzGjNeKDQy9iZN070WLru
sBNLv8dfEoqkXhDA6nwF+j0GtJ6IrJyNQoQJTQG7a6WfQcJQNk/TdLU8xhwFMsbjoOEGdBZv5KYa
yn9u3d43bTr9Oa6/TXq3/F4mLkABff7JtoxqTx2QXJDNOTeuaoY9DpH2iTbehtpSO18em5r//rgt
7GvW2vofbgymGoEUGHMW42Cp3D0FqO2vpWLWyLxWvQLz/0VOov5m3N9L+weOhozANilfLd+Kw1LI
+Eo3aJx63giIM/PofhpBL9GEeP+6Zb7t1m8YmjNJi5H6kj5ogb7xkye/8vQePNhyY8upugg86fup
Uv6TP6BU7HkpfsduRyo5f1xX5gOA1gA3Pic2ZVxxP/GpHjHbbbRHxh3pvS9CAuQUGHJ0Cvy98395
hBN8dVAeUyyVTodcbDHdG2H2D3QECR1pNW/dnqNBGcgu2p7ThuXsZFvuPqrUVwqnrrGKu96Rw0Oh
JvIEAYnSiZPmWJloRm2Szh0F6WLu9k4zwxOLu7Mj8DBncfY3MDTj9DDZ2oDLbh2iuKiRZxc0Rm8D
2nDm+D6HXV9jfG40gLW4xAOZOxb2EZDPOjL2vZUG70sqfrh19ZgiJwEIzqSSrF88/VQAWZ+E9YgN
iKeDiHj7UNgAbiNPfjsEFC6K60Okj33AkTOL/DOfYBPZbfGXr4fhWLKIFXVxS4YOR/9gbKkY1F50
ySP1RX1MquEP2Rm7A6Fe0EoGrP7Vk9EhYxwyztYgotZRvG20TR0c+HTTbFsj+Ff3DU11Nj1YEwVO
KcFqo+o8E3FM+h2KA0jZi43oLpHooIZF/QMpP3Mv0PYlUn4T+f3is+ABm/OajgDfPG73oUS5gHCs
eE4moIsdYdWmWZ2DPCHnNWfCTwnw6poDsprSyUNP/aOwepvA0NwqH7e6WYmHGUQlmp6dbxFY0q+V
bqnzHsy4/ewiMYLQtrXZgR4YWyK50ITTBsx7D36BNDI1Owv/vMG4CWd42pOJMpCSu4DxncnGKIai
vzauf2PFlt6NMbkb6ySbrVzoQGfgOak8SOEPCXqSS9CQVjO49Nye/974WtwR0APAfQ0UhuwByFDC
SjB8UroJfT1bcfAGK21Yby24mZAKxeC8znTXh9T7WxQLytoP3jSv7LKjtewK9VTqdIDPH53FSPZP
3BCn7g/i5EucqPlyicsKjdl06cfoYFu+ewwMipeh1A/rgdMX3fi12uIS2yHWkysRbnPDsE/NYIUe
MZCxpAusVkopzy+Mr4liLrbrUHf00f3JL8QStn1xliCqMfnzKh7qdtolPWk4qIsZS3pM2Xnv1uXJ
QYBsKSus+oazgFkxrwcPsR/xYbuFVokA769a1BFSQgc2YeFCvKTMt7C2sR1NOBibu7gibGtWBXxi
XR6L2qQVt/bIC8h/T98Db4SYwvkdTPfChcLua7ovB6mo0bNOpUOxow6pZa6f8ON220xq5h4UE03U
3qGvwrOsFSTCwbkulnphwonssyLoZAAiZNvjr8uWdguV6ydHmlkGS8IKgv5dJvRDqYOuGiHine/a
xHrByEltecG3uBuc72oa+427oDYtlvYQ2Pddnz/W5HFDbUCgCvgrmV6sJb+Ts7jYqX4KugUqm7od
+pKix8PwqyPA8JZ3a8bMMUZRfVi9fSv64lnWAOloWY1tg4kk9ntn6zr2xjLGgIofHgpD+qlJAct4
m9XSTFbVW0RLzJp5ymeKPMKvau85MY3fpI9+A39+YhULaRYk95ilz0mgIjY1xH8LdvnUS8C5rOkS
rfiztGaChJ0fYw2JskkQvYhaQOhhzZRf/RkPJRIfbDW2c3TTOzdLXrgQQMcLxCyTDt5q2JB8bctn
ehLbhP2uQZGGPhq6u3VjcXAYaVOomKxXFeaa/Aec+gdOwldcUrTO9TEXAlFRd99NNLhFOX71PgVK
mWUPiye49XWL99Qvb1ANb0x5mSbHe+6WbAid8SuwtA2pEhiYBzPrmM7Dk6t55xVd94f2+8vwGLMq
JE4uZ+q8EMTCW/w7Atx7VCmxhw2RCjQHX0KgwJ5NFH/jwqaetFZQ6GMEIisChN/DwPDF2IcQRPOt
OSRnXwgi66W8hU/FjW7r5WRbztZnM0l6Vvm40H6oiGlI7Tly5wQoESbuHEblzIKYk7PUXxklXnN2
J/sRwbFesVjuxsVxgLC6PYzaa+6nARFq+T4TKhxOwvgUzLZ5+jfGTszIK6Ttf9eDd28R2rfTLmYh
ArJSXd11sWVvGjNmiOHdMqAlqlkwkG+S+4rFQObGX8043th599yjsejc6WMaQIxC7ftzG6JMOFQB
y6onxq2ctbPGr4sR1KmXW4fMOeS0VcZGTA9wXwn65pZsceJPwXKeJ+uzsXkFtZO9bBPrwx76Z8zr
7KODZ2oQ1osuRVJpXmrKZw7cDidaMCMxEqR1eaRwbeZsMncODZTn7ibWMAyBGFgG3U+ikSO0rYGP
moIkEeNxmflc5uKyaPncNvor0FS4zVIS8wAqCK3HvooZnLh4FEYsKkic0LQUzQ+5YQDAY7BEI95o
j/6udOo7KZsXKKZcj6g4ZGjJN6386yrA07nPCJdEKCaoMoZcgmkQC+5r0ndPiwCZSgrXxeqgU+Y4
YgZoXCSDmIe+896DIj71A5s2r5lA2KNVXi/rZzOQqOkGCZcaCpUgWDeenFcVBd0mySuxqWERY4yg
KKj62y54Ku3J4wdtBRLGfB/nJbdUDliwlc4OPOVPjL+a4gDZfy4+A4Mv46NN5H/H6yvnj0RolPwM
zMGl3zcxHrcCwbuFUdNVYFVwxhMq8QIwHQ7hMqnQYBOS8tpOs4lJWbbcJkbX71TZMzpaxG0qqfQ9
Kqwlla/tbMpz0v7Oil5q0nBGq4AV9zDR/A3qronNbKUmX90xqcOmGQkPxTTP/M/haaAcUznUGZiL
NMumDZUfkCEoSPhVLW8LMAys1wfzpm8UeKmZszOzyjAXzsVU2EznhdBekX/sYh67QGU/pEp04SKG
gkTH5Bar6T5VJVNNlYUGHX5lr6NN/ionujoM1jaNYgjj9eNN5JTPM4kwOJ5h2QVtiMJyPVFMD/lQ
5zy1ObmVUBp2gwduU9H6bpVd3k21/g3M5uQ0xQs0h6eJjavpiF+G/iwlkcwCoqhsBxTl0LwgdEFT
XTw5zDwDP+l/8PvsRdp8kD9OqEjKCx+P5blpVykSuRY03XqnhvLUdigDBod20syYZ1WlomSOhi1B
pKDBohkmbz1thM322XHvy8V4gKzOIsEiVL10CAlQ2n7E3jqr5dHcFEcpW+aY1XwZ/bqHjj7ee5V5
iaEFbNuKDOp01Y55JnnJ8/s4lTujQK6FHOk6z92ld9Elq4Z+skf+61GubTOOMjijCBn1MEFPijg3
YxHt//dbJsIp6SqQpAsjN40AVliDzQMJdcMu+7cx8o6wuwiXg0a78qMTKF6gsXq84/LLaZgfWiq5
pHjeMdKwFObZHWP7tkrJDRnH9AVD5Ev8vLTG74Cf+w4e5A2r8CTE4daF8PdRqIwk0eucgRP2zH3m
8R7RbWKFbEymOb+Z4OJLEHXbofGuqxS6cJjaUUMxDDVY10dklS8mI0IGWzi+Tf/oKTheAXKiLXM0
QMxVckWlIE+JM+48E7O4aCYN9ODRHcFXupbD31xkb8NA8uVinZl/fCRmwDQO/fy2A5/oJY0BwRoo
uTPVD73FYTolzJ9zqX5YFwODimpUMzzPlRO/ib6++JAb1s0XCD5T2gelkh9EceW+9zJyszX1FrqE
ayELmNv1sV74zkts+buo+dcH+hJb/bvWVnZWZXOJ6uyY+iWbmoEbseCHB4+R0IT5aodgDgdKx3B1
smk3i1PhtHUYWelHFA00l8HILs7h0Q9ALngF1EgQs6cCcmcu+icfa3fh+t8cATRSvkH8+OCwyExf
6XRA3wXJ7ULCIZZ2zL1989Vb/cHrmJSCTTGD+IYkkhc79W5d6b36C+IMh9RIHl4GRidSLe5SjFxy
iR/LVWnZW9rdzeB1x75nS5CTO65HJtqW8bl+jXagWGvN7KB4Szt5cGuABWhTtIeGDH7z4GEqCKpm
7H9jq0GFQ0C3RsLSVD9rb7mLsHyApm93nPLaiq+l3f1lc9fCPm0OjqgQJhbdqzCTq8l+xHOFuXWk
nzDwAsKYTsxIXNYBlWluWmE/67HLQ6In2G8XX31ByxnjDdqUWCpmFqHbQZGyTP6S2ECmxHTL8rw0
eBfOrlNu8feCOeR2dOKf9fEM9EDWbIl40RUPSKc4UrvhAVYtiqfAVWGMtMlQ6tPxqPaquYYS6tc3
QWw8QnUYkSVFmv4gfnFainrL55vpRmyLjpPGNyyWtuunDgibTYR3qVvcUL2Bd3n09W0rzJcZz9TW
DvjmwDmcI6NcNZcFZqkO9UBwzqASMQbCstexQ0tZt/Bu4xGeAvecxajpu/JHwA8I00pc8ggjoluQ
ft7im66I6DIU3O2a3Mlc+/DaGszbsnjkt9F9lv6utVZzkjae8YwTgfbP63gPHvRYfLt9dJdO5XPr
KgS0VAAt4sOijZjiSwB3dcoyiASsjWG4OA1rjp7EBfyymqsXg2MYArbROPNO+zb4SubP1qy7EK4O
OUfWhxVxKX3WgrsoQRWpF2mQgMAH5yiBFY+vZjkAPLIqfXLkHEJ+PdqoQVgV5unOAWFNPZD8D3vn
0dxIsmXpv9L21hPPPKSHL94GGiBAUCbFJowiGVrr+PX9RXVPTxaHzLR561mVVZYAEML9+r3nfGcJ
6J2XsmJv0iIKeXzkAO8nDetCoBVL0YdvPeNHBJ0BBncvXxrwn5YjTTkm0v6l47ZqW0/2LYiSnzbR
i3PIdLwyp9Q8hChg+4n5o8mantV0K0cXyOHotPEhcMSuMyR6gCrNt3F6sm3tIxwJjvTxQugNU2HP
S/oLujL0ltFgehbdwyYlDt4BcLIXNoWwcoClTn6C3ILpqEVbaaS5NQe/6L2AFE9lCpzrzStMTvPj
uLFxZ7VTL4g+2vjttE4aw1q0Y7vRa0b+eZmxwTjLsI1NUmuIFuv47LxR+g2zoEPiu1fInid66IqE
iWz6mXv6ujKdO4Wo8mLWOBBuYi21dCr2uRjJHnrPeBnWinnginnEWljOI9BKd9m7d8xlKrpn0FjM
ijNxXAP8Go6m4zKTmfyPAnA7izyHWWSFPPu63NPKfqrj01AZ+SUvcV+WPwlUSXZTe4pVVFxRy5Mv
y7yAz5OLRs5nyKFHHal+apLdws4u/Ym4FuTLMLcJECv1imo80u6Mmuvu1GjKCE2unnVT6Xs/np7I
9tm0Kl1zLY6kjXIsInYnCmwTrCzNYrRKm2iA6Njn8uS75ql1jLNBRuDSyblMrdIx+zkoHxvaGoNL
eFGkikUk8/fMjegyYGaL+uJ+3gQgPmCvIC85VHxD2dN/LDGNrHGMwrvWCWXR7w1SUUn4WWk68TNF
z2HabQEG2mW8I3fVIMvXew1gkSBhzJ7/osv9f/4eiJ2mGm9++phFfmUFSPXXBQId6P/MVy/Ny3/8
RO3TjJdA9/71j81LEicv2ft/7Ov5L/Xn//J/QwbkPzHgCuGgTDbpoAv+p/9N4ZshAxYEAleHmsyw
9hfIgGbr/xS6pUzX/AsxwL/0P5QBzTb+qYSw3ZlOYNhy5hb8P4D4ZtxejpAnz/bv//qHZgDdsFyD
Y+Tf2QIqT9NxKm2frkVB5FI27ian8VdT5L3oMHekrE5Ey939con+mwL4H1mbXhF03dT/+of85sNm
0MHby01IGMu//qH/r2FgwkZ/INg5kQteedQtMDA5ZTH5sa7ItvDns8XvP+ovjuBXP+wTNIEzVVr0
7ai2Wacfg5Fuzhg6KVnqBHxqY82LWXTPgRINGqK+PpHswzpsNmvi+CaEYxosaAe37ERLLitQLw3h
G4kQ/p++HiDFL6/7/Oe/XAo70FTdBwYZElqS720R4GTVrPuxV8eoc2dGIaOXXpJ6ZpUIpd26+Sgz
fKw0NgBTFebu95eJx+/LrwHF4tev0YBZtm1AT3gOSjS54mno6tt68NV1oJdUW5FPUxExZa/a4r9A
nv/1nnz1EPwda/F/HjmgGr9+JnzDYoSnku8YP9FyDCrmM0azr4V/Y5rxEYUaulu8Yp7MMRv6M3Ab
JPK6skLOiW11Rgl8j+bFX9cp0aa4tU7V4H2URgtKbnCe7TZ572rOZ7RHLiNdm6eoMFAVpnU6qxx0
A4lI18MwFQr6njA8kMHX2Qcxk3h6sOMfJvSG9Cuhx+F1XnDGeGxqNnVHvkQ1ZUDjwV5PsMesesdO
lkkHRqqz60u3oo9v91Cs7Da4ZNg6N1WZ0ui2/OgVLrbI95EUu0Z/GeTBPh81mFN0kn0k1ivCAyZk
vslFzVFpldgAvaK4bY8hdpklU3Mmd8SIMus0HZ7TUH9kXsCY1RyMU8xJYVUEfbftYpwa8cww/v3T
oX/3woq/36q4aauu91qsw5ZxZdt6CjKbnifmhZ6tyLkM9GAzKXFZk1a35nVDgtAncuVZ8/GY7gBq
nO5n3BPbNsxaFwM2wp++2vwVvni/5wX116co6ry6N6QVsOPSb25z/1HTKnMNLiLYy8g7yTAk7KdI
dn5LkJUsTAAx/0NZ/eLx/eaNEZ+4paCFNWWmTbxzJbI4LWdWn/bukwzC6zpFuECYd75BaEpBHTTl
5vcfOq/GX/3Y+f78slpk2NiLOPfznR6Ocp9N0yauwa37kQguZJje/v5T9Hlt/OpjPm0GQQ5lSPmZ
v4t7/+CW+ia3XEBPBeiZRHEV1SynbhEe7FPR12uv10hlqqjZC1nbs+b/Ru9z/foP32ZeD776Np92
i9buIGBJ6vDQqBowB/F9QsTVQs+mq8rTbgqpX0PneMcMyrLIFd+X9dj9u4/Xp+3D4IHXYYbAqS/p
9vYAsbXHUaebTr5atBP4cPCD1LdNW+70pIJT9/sf/c12LD5tC0UUEe4dtdwBC00rAJQfvG/vlZIv
Df0uA+3Oroam+YdPo1T4+hLPf/7Lc9XqKu6sPg92k7DThQHoe6PPQRr4oFrQfBA3svbY1+rGDObR
p1lMa9VbdAF8//z7H/xXofHVXf60G9D3Bx1rWvmunexx4UoIOG1Vp2etYWiQmtd+GohDVk/sTO5H
4A0l9lhJEnYQD7M5tFpVnJQ2BdEtY8/R5g/f6rv78Gnh83KM94RUJbtWBMh8y7OL8ZjRQardJB5E
gbHs33Fq9ZTm/Y2TldiJC53EU3J5VDqnEZFNGTPc8XwCf1o5ybXb98L509f7evEz1afFbzTJNLVk
HGEDCw9pq3akrIW3yGSqdZ6Kp6jyjrE5IOMeNfs9suo/1G/m188LzoW/Py86zZHY8MkM6uAmrsI0
YvvzOfkTw0jCWZeik2vTV0wzADrnIKy2WFE5XIBQdcG1du/xRKhZkebBit3e3lVuIVaVgy5L+O4r
wVhHsy3u8KWcYl0/NNA/lyrt3nLN+hGN010I4oTDkw+InkZfYbdyzUi7vvj9PXe+XmShgf79xxHQ
hOFFDwMwwxYRBzPahbpAHUo7Gu6GMYgv9dRxr2j+NaRzNtpRR3Z2OY3DaxXZd1kIN5Q0Pa6DjznY
6Wj4NX58Fi4UZkdhnmlVzKS4QXkLGdRGH0LnoZPOrVb2FyphqoEIetrDt40IdhVI58Lqw83FPePZ
J/o/H7lW31qRo2NoMW8bl24Go/ozQyUygRIfzGlWp4hnIJi0vdHshlmemVfVZZkUPdUDU8YsR4k2
TnABSWYHmKNiOmGIXPymURS+xrYR431vxfGuLEpYf4SeBKmOXjPmhJnQiFqmgvbO0BWEzPSzBE5T
O5Rv97+/A19vrab6tP2gykYNlNTe1hPdAMfA6RYJ8L6M3Db4WzjLbHE9NRWUb4tJ0R8+8+sSx1Sf
dpm+16rMmDKPgMkyXyUd2Q/MK1e5iq6Z9d7GAynMUwWhQveJc+OpfZFDbS1weOyonOnJDtq7i/u4
75hPqbS68lrvPknydOt33j3753p0VANkha+dj9XJkOY+ceJqNVZevkZgCI0yRh7dJ8UVGQz6pa8b
T+RDgtOIcRTEZnT0BKFEQiMwUWQkuol5PIZ+B+ldfnQ4HqIWIvkMWTyZGLLd1pl/a4/pOa6ro2bS
fPa0zlxWrLFrS+c4l0fwaC3bYuzIeadAM0bEu46rudR25qw3bxqGgPwLvJZ1+o68jXiaoLhnVPNo
tI2Hx9JgvqzH775BByjNPvi1lGC4znQ7tTdFZNBvrfxN0qBF9WcKJlOIq4lWKTN/oiilG7yGed4x
QCeDJGfSAWL3ohqyS9JE0RwEGnmYnrU0Unkl7e6xdEjmiZvoCiHpyS+0YxlhNrB4CJa/fwi+ewY+
bfYMEYKW7qC3JWHDR1Fg6pCj6NZIspHn+BFcejMC4Pcfpn+3eH/a4wG5BnETC3+XgihJJtzEWt29
W1F85YzJuyNTHnubV5nZzjw2j9XqDx/83c+cV/VfdvuhpVLmk7VtZdeMIPlZWk7gUDURE61Jjel3
7Lx27XTVOEmGeopzZ43vhalgYYDSYJQbeJriFDU8+n3HmUXTT7//al9vt/TU/v7N8J80gUf21a4u
07Mf99dlwGunRlyaLcicJCVsooZ69of7bX53JT5t73oCoYeeGkV85MXbjhxHXuhGX3Q8ZMT4PlgT
PPGpoNXuh1GwxhhJF3TCYOlQFGduXaJUHJdtMhymKIA0qrCyBznKzuxBkAW2FGWRLEmN7dZllF9o
WYeDIUlPST20sEi0guYvC3xmzC1IHRq5Ib1r8mc2tmWy7pvpJle2tY9CJqRYooo//Oxvyj3T/VQ2
kL/ZFTgk012tOgOqHvRSN/YU+Kax2AZ2UC/TAl0EqugbBscXese6ZI7FVTZo0R+e/m+u/NzQ+vUZ
zNPBQE/uhLsxau+UoYIDLd6fkeHdIDAccYd6u98/Uvb8Ov3fhaXpzt/gl6fddUTbGeRb71IMq/R/
q45FiaF5QxdF9tVBx0eHJn/YwkpxL5qqvEqg+a3qnsIbVUmKM3d6iz0ykTssWUsZ+rcI9ZgOlqBF
4O798PLwOUyzeAs0TO500d/1Yx4fcyKNcCdUO4IxEbMOGSGfjULLiNwf6n75CA24XiA9vIwFDjxN
8VGW7QGjMpODMzlXTm5eNRbzHj+crmrPoSa3QI14MYVWWdbvqkZLR/v6tozMq1Kk+rYcG+dGMOQ5
9b3ePv7+AurfXcBP2/GkZT7N6SjYlWGOsSFwrh2/Fou60JxFQE05FNYztMsfrVZd1mGf7Qvsdwe7
pcOdCFH+4YH59mt82qCzAvJ73nIfmWpw3TrkEKnBUQG6Paydmt6C7EucC338UUx4kOmNmWWqn7Ia
DSecKv8Pb893T+6nTaI0dIA9kSnBi9QQ9IATK2AvC2wW0KtiG95o9odHd34Xvnpy5xvyy5NryAa5
deWFO8P3XpiyX9eF4fN7O4iHaXCugZYuYWL9scsDuPabT/y0M4QNUcXKnd0DFuAZXGa3AArnfQl+
PMkFd1AJVyrUddxhDD6JtEBuW6fMrjvtfkohUioHuJGcXItwANONlrQ2kaZAXCYILb0aLAjGzB/z
OyuV8Dem4HawOKuXA4OppC42GaidtGjICvORHlWkJ6MlxtlOZ4wZkAXqaQS9jezHtPBVUNemhY+G
WYxLMBGwsQyKwk6phyomN2UCYQ05BQY5cm26F7QAIaG9T4mFHajdtZQ9FOrpUVMEZQLQJaRCaBPM
yey2KGS/adGcILWPquSFyFi1ymKbCIvGuzQnQjehLCKRvIm1OIaT5LmrWi86ppOtB4Cp2WVizLcJ
mwLDsojct07DJ2JhxNOKgAiyXlmIaQpcw0nsINBUNSURNrocehGU6kJB0OR4IScUfDK2nooE6p7U
7BdAGbdOxBXCVvJcAjYDYumizbYntA0GOnQ4INQOSbxk1nokr45nv0PDM/T+ZU9Y7Y++R80iiPpA
GZCLfpWNlUEWtFluh4FpLuFohGkoLQOx5mrviWfBgwrgARtetsZofAa5ANID+WnfGuj2arSjURI8
F06xaiJ6gnUfhcemYw5dS4+6c3ox9XiVDehgvUiBKEqjjzw13h3m+Ziwff0UuA3T3NZxliBGqpXo
BNKnRDRrRmMgVIco2hPGs2sTMTDHNI/IG7UnksopQNu23BvEF28GOaynUa4nm5SJ2AwUQm2qqhBA
+l52OlHa3UTivFNg92fciH6rrc1d3arhEIHHJ2mOw2ZLzNhy9FW6Kvt6PsB3b4YR2sCOETCCPSYp
2S5J0xhoOU9FcHJd75SK0uOY1vwgj+cyHMtwbcr2ZxaEj27UX3QaR9fJ40RISNxLH0GfFyOuOh//
ZgF2/oy8FICFRRO7FPrLRLr3royBsoqiJNFndOc17aMtdPLRZu+HKMGFghw44iRNT34cTYz8J4d0
dSnIltN5qFzeSS0bbkZZM5tPtU1VeS5ACGhj4DCNZZARq1lyf9ZDndg/QKcQbF/jNwv0QdsEVRJu
rVKpqzobxQ/Ns9zLuALX0BkukmbHMy6bnja654dQPsFRGiERNQgpSSCJ9yQe3ZQFFLSpaJ4DE1tI
WTjrvqlgPDu7OSIQAkt9V06TfPJBUeKoCazX0YE561T2pgzRo+YxeblGX09XWWfwgrpM6ROtRWSe
E8Sqd+LO4AxCfBOnlQB7HngVjCPl5SD15q7JxSn1iOY1KxYlgVM40EYkPnHxmiXGzxFGY9fl40cU
Qdwl5KhcuSW76aA1T12McQIlAWPyEFRVbDyMnm9tKFTKU2Yb3odvK2OblMTA253YQsKTlw5L3AoY
mLatDUiUEkJVIwwLXWIfFvC0iuB+IM55r9kIwzhRkaUcp+UqMv09R2eOYYZTkQ7riLXyzGFjZxoY
19nESxjGtnVKf9NP7YuonHGrgZ7bp6EwfoaO9Tb52MBVMgNXbJj+kFX9bZZpOph7QIE7PUCqHU+3
mBx+6PHE+FthS6hBVi1lE9K1w63h2fFNP+lPKbXgIugltig4+QirPOytI9YNz7itSJWGQhMkP+cx
Wr6QoXwwUo33qp7eogwCpem2Kw+T9ApmcYSEdERw7QN9mpSaOEimb7gToSRx7aGk37Vm0WHWE939
KKGCL3uzDq5IiYD7UxR2fdUU3YCrwz7ZIpK7SbrzITOPnB2qkJ9GHL2j6/d2tVOuzaKNV9TkW+lP
1zIxSBrmT/2c8GmuBYGZqNTX1djdB3m8k44JFY+MI3z5w8+qImd8KDFOiLB1LklvKRj3ZGKDkmav
SBPUZ5KuzVa4FYM+LgVMzoUyUPVOBI1iPpkRrgrlrjKVBaUb+l6nu+XBm/oR6ajrYCI0kqPlm822
1Nvi3i3TAX9SMJss0dcYY0cbfUaFDw/kHr8YIYWoP8CBSlMKOtLCd34RXXaMKZeIbIKNp1B/azS+
1lYF28ouxJEYpPbei7Fp9FKDVtS/Er5RLehCqydfcw5SencYuuxHeCP5phpHYxWMOWeaKHJQHfU2
76vzEE1jvfXgDpPs3kEttCU9AuURaBGnEKAcJKYevR69wZadFASQ95ldniobCiX9n2CD5cI95P1w
UfpGckPOxm0zNvo2aOMHPUJpM03wIhJ8qrpWuwfbcpmqahnB51aQngwaA9SRMKMbp3qsB/MHTYZo
lbWMjLhOEAytoDnXfZ1ssdEVm95Se5dFIs+DdydWxKW5J4GVDshzd1D+XGLPrXIYO92idbQHhuk0
att8eiJ13T1Xg+UTqGAMQLZtHJWqvgYiNtyZVfohA7jcFonxC1HUrw60HI57LkMWnYlnyaFwx5mw
fky4SZsg5nw8CfeOo9K0EDVYy7wvuUmkNTGVs+a0Rov+BkVGGuCr9QZgxKStmOu2tEaCpIFXNbqF
mTLIn0hIc3mK06sIxBTmAnCbltZfFxqgD8FSs5wG0NcGkcYwgno0+nVzH8rkbAzYYAHadjANmmIV
ZDOHajDuK82z+RLjs923/X5gZUyNlHqlQVcX+ciMbWoFODsFYHk3LjDVEcC6QDsCNRrJv9NOxQNE
AERpvqFtJYBycpsIkIHsdsRKfJ/orYlcy4BrFs1y+RjZtO1VvB4DeygANfI0S3Qzo+Yc4W5mr10M
40h3o5KAdvPQltBWSFJb9X5PTigR3Etw+cFGC3P8Ac5L7oZ3hVnTDTNDulbpyfUCgDDlz8rFRWhH
5WvbUFmmnneLqeFEjKpFA7PYhVoh8b+PYud6CblhcnpmI+Bbyf7keNn0ZkXoiXLXGldaUTqnTJPF
QmcXKasQcsGkHUgTvfHa7Cqh0FggIjwYmfbW+sFFpJn80wqbadR6PwPkSwHYOPRgwbngYLmyU/Vg
WEW8qHwfwlRqIrCmTSl1MyGCtXNfBNp8mGIWHBsMenshOxfdp/fapfpNTAzZCsG3uxurxr2ngSov
TTlcd3nK5Nq6HAYodI5Dj1MV8kc5gXLqhdIPTKpfDIUGofU4xzrVA+qMpVei0usriapZdquyMA/C
cxiZByO1N/ty2lraE5BOlpLKrDaujR4yZxM1HL6055C+6g5NeEhqcqk0nEOTE3aA/Mk+LWoXk2Ya
vwemqgiCMavXIHS1S2pOnTZmm930I30RzIPDtRaDugwTgG9LTDbDEhnMVSOtmzYhWwwjTLqzm5Gn
v2MfggE4hGebKfYhC8sEXmXMa1rlCxf5Kw81fjwM+z8CE8tuqVEeZpkOi93JiqPELIONLnmvhLOy
rcTHuNY5GCHt/FFY3oSaopO73DUq9lJKAUcH29Pq2XNu8Sq4kvLGAxdbVEhcybpNcJBh0x8Jv6H0
sB/QEsKwte1+jXnT2KRFrl2iVMApmU8CRnxzP8HRX+eqhWOf5taxKmBlJVQSqncMGvwukuXIrVYF
p1F+TmPx/Lev5Xw1OagDQyMGjOKs0U66rrynsbaNVZNoEXpb0KhWB8Ia1vei1liKCjr7G94cfYXj
pdomMe0nJs3mpkl8YhqK9r4LsvwHGjjMJ211FTKi2HhNsaOzxZCls4OtHGWFwQfjl5Wl+yiJz8rw
32Ik/Uu+0vg0RaTd2GzLhoEhoQis4oQQJTxUHlS4UuwTq1IXOODE1vYM/3Ykrfnd9BMMNd74YyyR
jzpTBS6WmDxkAkdwS3uqtbMXQAopkuaMqS0H/h1naxtjyI3v5C1uRApwn8M0NT0mW8cAYFtSGsuk
uc4n/X3AE4dc0ABHWvonPSRBEvEF+gJ0ulX32kVIOEQ+wZpIcX+1+LpXEiP0Dfz66CJwJ/tZtvk5
bbuH2IYsbrn+g9WiK7cKYKMp7TWV294GnCTjE5BCga3zN9Z7l4tzo/OiFhqZ76qNZ48E0RgFO3cH
qwYXDDYrl9ZdF6LNKNk3KYqT1dRCUTFEJlc5x0Zg3hTwQcA8MGX8shhs43XIbZMUM6aqMDwBNZAr
9ERiA84+6oNdyy6/b2siCG0a4Bsuv3jMK8SHCW3869G2ygsX0OyaKMJqjZ8tXRY4QaDbmfmWeODp
0Ct5rgUw2MHCU4KkeRFIY9pFBLktfdeInkiDTvde695whLwmsKBb6/LOBZMroF0b9mCQ58RlYayV
rWujRuokSxe+SKjB80H9pCkHTJ4muqU+X1Bu9I2Rm9eekV2qhHBSWgcMs+jXLlIp0gVWouQDCakC
PZOBXgKeBP1NbCyevNbUAAkiua13lNy3sYmJPKkYJnHiz1asLdVBDfoF0vR4YWqEt6geUa4vGKq4
TrIGqvJOahLIxTG217atxFunA4XF1wk2A2MRiR3+FW9zvGsNEil0+gILYp1YWTKkmzoUrBVsZbiY
9BVI+ZhNaFp95ybinrg0zIaaZjBfbK7G2tz2Vuqxssu1SW4YRHjyybN47NB6l4iOguQ04MO5rjwf
UmHQaOCSJkg6uumsXcPX91X6g5qy3Q4cDtbci109gDJNCwOJF+cow/YG2FqYqUC/vvlZfgvBMpwT
3Mplr7gdugmni7rzLailZLtnVwTohqee3WJF5ClH/zHd90H2NuWpeSwC/aBVxdG1kLmClmT1IQmX
OtKxLrO+crfhCKVEktiOcLUK5m2/QSPudXjmMRoqwlfxtQXyNUf4CqWpQ6o6m7zRNtczwhHZlE/H
n+z3M/clXSdqwh6ZMzWSqB+WbpYZuGfJqevyNuLQ6DwbMRajylI3mdVfaZP1WgzdI56nrVYh37Lm
cBpVPJnZcCl0DXo94NZOubwkYW7zK72to5UJsD6IK7CQSENjCYzKjzAH1RrWdbf1SyBTUzlBv8GR
U2jmi1vQGSo9KhTuSLSt42xP6h06d9eVmygnsyxwxbiq/GYbFnxrGNF3WTUvgdPg70YXUI6ozK01
8r5NgkQ1UjYHHtz03SvnLoqXbFSB54f0wOqK8T4DoqncwfmHizR3NayctanBUY+bOl27Fs1SvB+X
DukBqxhSIK5wlmo9uwO9/YPp3KOfjqQMR+vQasuf2OvuXT/pT4OLuD0a3f4i1CwMpp5zk6ZwHUqt
pPvqzJEnRQ2LnzSDObEdIw2PbNsylMjQbi+FbkokBx3wPXjabr2zaSUIwxUbPF0n/IeHoKVu6kVp
b6ATwypCJ13p9MHnKS9yU3/RmOMVAEnMQdVokMWs3SPh2koz8JcQftBxcfg3MhxHWIHJdhHNoz8R
zFnxy4saeiIu7ha1SPlaVCXm7Bx6VpjRIyZSJTCSx3EMUFc2POUeI/+GUm7LHzcrq2svkIFCsFDY
YXuic5A5NYrxq85kMuANLQfbX9AVPdB4xH8XFI/knkfrClHAKhwJVB4yIghYuihj0nM7V9Ea4Wok
oMPUNmoMcbD+dygM623epA/VENz1VZndmBp5PYQwXI22/VSp5NlDUs5IFqWNW5L6MqmG3o85v5yx
fJdBFl0q6LyL0LLACjhlQMhMGl/iNY22vj8Zq5qsdF6S9Blok7nK6hDHNonX8GuR9wfakO1kG1b7
sMgccorCs1uGh2CgwI7YynFUDSjpvNFeZN0wLIcy6jZNnjMMa7to1dtkkNJ4h9NPMJUvYDt6+Lvd
gXMujF584hNYfIiUS98Y+k0eVfpyGtHw93AmBjW91FFTv2DWilaN8pyFn1iHqo/KXY1EeWm6VnmJ
LBR/kZ3CWQgKaLJS6Ne9xAxBn/Mu9V0J3R5FO6pUbzv24ckYuquwnJqDZ8oTjckjMZLybDj93g6z
c5JhYBIl3nSaiC9ahEOJW3pExlPvi6q7KYwwuOV4Ky/izrlwWjZTJaMH4RG20oSEhcHwW1shly8T
MUNI2zI2AEU3vNHeyk0jY68EBuBSa1ZVQZcrD0K42LSDyyh6A+qEL09KCIEQU/ed0fJokoK00f3p
owDM1VaDtvWz+iA6ECb6MF2kZYIxnoPkRZW1Z3Q74Rqe1HiUfnfrcvAiQZPWSo12RajkreGNcocJ
IkVebaBJqy0g5dtE5TeN35Rrq293PX6FZS04Nakw3bRMDPAqkotsDbNiNLB3Q1mfywnXOrFJvFUC
PdnEOfhI4x+NoQ1UDbHZOPOOHgLozluhO+8YpPN1NYtlyyQ+iknIZWbbSI7K/JmUSRi+EBBa0EBm
XgOUhy+Ieyw9NXlRrsIQt3Dr6AlW3DZBSlNNq7IW07rqq/SiK/O3LjCuhWZDXbLqM5baHAvTFO7L
Tn9qY3AtFe+R7XKdXbNqMPFqVUqRECTr0c4uaMd7C6qIimAo8sFE2pxkjWl1BktSENySq0eXKBxO
LqHmSxwxChivX51Dr3omJMNhUwm9dThNsCA860FjCoUTq+v2PMpnZTH8QVHUoMkmfcZXKGXJfr8w
yZc4kdWGtTfgl1eNcQ8N0qaHVAKYKLzoqAT9L922rpUT3qqgZ092SrDd7LSmlxOMqqUs3RHw4ImA
l97F2QlG84C51mRHyttl0rO0hiKUl2Pn7D2XV7kZBI6qJNvrE56ehpx2z5gR3HkYQzc39J2GkXDT
F8mFyNs7G1v6yR/5OaoL7g2LbE+YE90moV+byPwZpKW2g7RrLEkkw/lOtGgz4UypMc0ydpHNEpJS
xv0qhhWJ8hQGWXr0O72GYJ9KeBytWLlK3vYSs6igsU+4A2HPMnWfaYkwzB34rUL3iwWtYrE0DBog
nCyZQity2jKcNaFTvkEC20kFLEgbgBRkwuy3nt1HKxny9hUeuIp0qOk6RdqwqvL+qFje1p2ThOvI
rAm5YuoSwhTBiRXiVwpAbdlV8K4FUE08WT0bWX9Fro61nbQeYDdinmXmi3snqzdAhe9VIq6GOGpP
oJd4FxKXFWN8z0N6ZJYe+euwiPfQNWFKpmBthAGJVM6Ovsh/iks+QgQ6HcaeIyPSVBL6WomGPdTL
WwMh8jIECUtt6SvmRREpyn64cZyMfjuf2mphs8ooSgmTJYgtJTW9prVDWzXQGKTge9Mb42McZQgX
J5x3FefNRAlx8CJAWnU4IfTKabiayCoXliDPrxuaXe0NZ0EM6GGUbL2GR+q3KB7+mkaVCXrKjA5g
pTzOUokJnlBSTYzuiH5csGYog9oTWeFqjHJ1qGsWei1B+G25nY9bDd+U6U8NgaLY110r4cRLI87u
sg81WM/UxWDQW0TJonbm3h2XECkD4wyRxbd5iG1N96KPpAnQVpXK2YoQEx4NXYAzcEpmzyNOS2sm
r5ionkqgD171oYcOy6BqzmOOtlHromOv0ZBuGtu4Q8ihr2g4OGtZNG8hCXg8bSMu3OCpC8zXSAvv
28m8DlvrTqXDndHwUqUlhURfyA87j8nSy98wzGobodofeSNevRpKR2CEww4tsNyFVsOc3C+P4YyP
pyvULwsvz04NiFcqLiw3ciIQOMySW31Ejq7lyQPJjxlBPqrctYKRMXplbVH48j7wjY+urjSqBqkd
J82SR2MIPYKaau+iRCGB9kISM10EguVT6X+Q4XwjM3Q/aV0qUIGpBah7p9WMZaIhPdi8rqtI68/C
Tj5+P7z/boT8SeAyhKUkYRchn1kFZ8bJ7rmonZVvgw/o6n4b60zFfF9L/z39zmyZ+nViPUw2gaCt
5+98m8ZxrhgttCp4agps6EMsf9QGGQGt9fP3P+6bSbycf/Qv83ET2pND5oq/a7r0KdZRrORkgMGh
EkejxrzZl+3m95/0jTrZlJ9EJDxIPi0kR21lyiyBCDRCI6BAlBYWW5TS+P/T2uBYITni69Z9qPvG
GhLKwbD8F9YPnVht0uxGBjur3Or+zd//SZiBNmp+49yMham/c0vjY2A2uQLfzbQjtO/1GKPl73+/
PYsbvpAi/BVN+8ulDu0Mu+7Mydc8pok0Md7QTkGdMvxXiPEXoQ3fCuTlvqlQ8ple2xEHVabLuqqS
XaOEu5WKGU0zS6dG16RRGUxLFdDTcy0bXliYPqOqvBFMx2CRool0GY1jdICGatmANC0aeaGy7mEf
PI+mrCBzFGdVVQ+kVG5G8DOnntxSRK8Nw3OqSocTTFmoZ69t9lYLvivCP0d3H1k2jRofkbZXQ+00
K4CyrtokdZCtEt9ei5z7CVUHTZaVdqsetymmo+gPL6NufCP5k5+0I71SyvYdK9yplg4SPUpgJCrI
WdCJpIorErasmFQkFrcx1x7G/+TszJYjVbIs+kWYAc74GnNICs3zCyZlpsCZcSaHr+9F9ku27Eoy
67eyW3UrFITjfvycvdfOiX6G8HCjaiHp7RHe44edv7W49JyNYF7P/J6KDjcCLvHc3RhKVRunYMbm
xgmu4SI1lkSbI5FgBvs/s6NAyGxdNtUS+DEUO6fKQDYEqEqdmjwNegqsYdUVZ1xW+E8l2WLRMnWz
J8TQDMhNu0mPFsMPo6cNJ2iJP9gLSHmsyvyhDhNaq5nDCN+GC72pu5lGR9yrA/xkZwsi/zkx6caZ
JqPIFAxZHAGZiibu+5bNO9wkz3GfnBdtHm9dqeIV5HWJ9L+q7bvCyCk7dMpUqqvvzESR42Yys1+V
xKkqJuU2TRvEiULSzzXbW8Mo3A3SynaTB9H93GqQKKTBr7khESjfuc2OvEbaFcoxV4nUDoeB9xYk
LuRs1ZurdGYcM5r121R1N0CyScWtknPwAHINw6Nc06TFTq0ddrUGMdCuyb0IgTvsxYxHG3vjobMI
Ck0MOuAuD5+U9bJcx4nZkysUvs+NGqlV54WDDNDSdR6J/bDPJofQqrxK96ZnlSQe4LlrcXKt8olF
GXupQ5QIYXzfv9HWV0vxk7gotQPg6e0IywRJMtfEirk0Y/+kGO67BCMZs2nigOJgCyDKhzoYv33/
wV+Iu/1PEqPaaac8xZfOZSjUm3RgXOcmCCyj1j1LcgZfgxGb56MVBtscjslP6rHl//6/NrBPp+0I
BVX3Iz4eN6Q29rPsOVjWWIYE5MC4W5y5aG23qNfw9fXeIemJMoVgmmxjwe/3/Vf/SsLmfzqN8WoE
9KFZ8b5HAinUTyDm0xsn2N/Q2oFJHEIQ2g9iF2V2teZaqHA0hR3IjUScOw6z3O//Ens5Iv7jcXif
Dup8tENde2N6KFSw8WKmKQRmMerp87NEqfJmxEcnexg0HhSgq7Kwsr2NuetUTfrJsJxiVxDx6peA
XpTXTuctCR+MRovhciiiP+jWrHVVGwStml69VpPOdmEFJxNHwSo1bO+HCuqL89/7dP5zNNBHrpPq
MIayxm4R74XWr8yAWljgTM1mL7z9/nl9UUZ5n47/Mp+KLpI93Daju2r6JYxbl+8VNu81FnEkvmHz
Jy/pU37/cdYXL8lfa8o/x20dxTEMKxkfAuY1KIlfSTFFDZAWH1Xa3QSTohNfmrdjp0dAEHFzoos2
X41wB/qm/dNWcU4kT3DErvA4d+Q5BFElDnXgxT88j692D8/9v6WXAYQLxbAbolJJ7OM0jh9hVe/B
o90NiGmwswTONs+Ne4znE6gGRqY/PJnlff2vhfvpBPWCVluL4v9gSyiOZQYU0R0g9BiKK5QCVgE1
4U+G7OI441FaRY377HTZy/ef/ndl/denf9o0M9cIlkiC7FAtBh/k6Ggj4faEOR4J/ME3UdjB22+i
6WjbHpnLLsLtDhoQUUKQr2Dc10SOqodoztS+IoYSm5RuyMyBGCgN3a5MB6x+OPfNTrldsEObxGEj
I8zQxvw0zSEADUmFa2bVGeFfdN5DXK5ZHsfrpi3VrT1Nj3RurrCxPMswR7mXEUxF6wTSl2vKXdfa
55U37gM9HB0CZFaDL8ezkdj0lVSFvbZ4nGSTG89MQJwdVLNHGbqXlcEhVHAtB7PEfILwvL2dDMbJ
icwXq1Nyn/XZqbDEe1zpE/Nm+CtcbbYEAU3gOuR1Tdd0HakqPmEZfPz+l/jqBVm2+X9eEDRDaLoT
uC1CVxvZ1OdkHbf70jLOzR7ldEZKX6T7E3OrH1xhX33gp/PDG4IaLn/DbY0rqDKIgkNCghxV1E9Q
XDcQEp8KyFprj1nx4fvvaC9f5r9W26fjok8DTyd1lkMfEEfUpSD1W66fjRzwPdZc/Kmn4i01tVhZ
oYTs49j1Ro+EJNG7mE888no7qOFyQoC4r2zUwqYgkND33Qd4s/4BRwtao2QZloz1+/d/9FfeAnd5
gP/8MpgdhxF4X3yYc/lUy9olyHJ8bxbiOVrmC9H8nST/ruY626vEyVdyCpkvIcP6qbJZ9qD/eGzu
p2MBQa5sGhCgByfzqJ7w722c3vcoZZGvtxZdKUjh521onLw8MveJ5b/kIiWeLS5eyTh8z9wc9LCt
br5/Il+cHe6nsyN0tOR05Jbq43Vk1lxBxY5GXpT2uS/w+EydtYRclBfff9wXJ7u7/PN/nj8RGlZe
e42xr1EbH/yM4q3PUM56jjgXqvzh/fvqS33a/5H/lCNBYNkB3wOG4FoQgTaAaSij6UVQOdOadN6d
ZHz7/kuJL16/v/fSf75VQeRZ2dUI02fTeQgM7oQ6L3aui7jFgRURmoQi+9Upd4Zju5hURpQxbAtU
ekNPJkVJP7Acyuekae/yuiQhGu7tqpxd8qEZTjBsFkxqR2IvlhHFcvGkFcd43VPgDeGqQResR3ko
DRToucC/Jv3uHmFAxpwGHW5rPs1zeWcJeqXkGyDWZOyI2rr98/3X/+q4/ett+efrR4XSUzFxbxR2
3jJgyM47wzwDW+jQfEwY1XcgKxzjd1uPt2ls/9DNEcux9l9v0qddVuHGJRtNYMcamm3aw1tMLbpt
hufupKNRfppmz0/e3BLYGO5RK5ARr3ykALF+hHC/OESJeRK9jzyHBKqwCDCyNRhTuwyfi5F7jH3E
Szu1eA1EkzJ9JFyo6lFtlRozsZfqTT3FGVHp9WvRaOZ+9FKutG//8Rlq/FBFfrVdfNrZF7QAcc4l
erca7VEWT3Kn5u4ijcbk7P/5833ayEmFcwlbCPODobxhlzI+jEv06qNxywDnIYRl4gh1PQ9QufPY
/OF7fbUTO5924rrE91A3YYZ9BAKjDG/nmOBwA30x2PJkXemiZ4JlnVBZnI8eF35flxVGw0j8cGZ+
sUk4nzbiuA10P3FzPHQz7Ll8BK2POPop0eawY4va9rwiQGwJzPjhOX/xUzqftlqC4MIplzgqq8TD
S4Fxw4HHjQP7TOc6u6AzHW08nynTlBjR1jbmaqPhAiqQ2GcN4mRgsBlUSNubftiMv3oCnzbjWIgq
cqQT7LU9X8V2eOXUIbIewz2MjfNBDU0XZQ6Sww/ffymC/+N9dT7tyqPdhE5oYmdEPk9kNtjAe6hx
yUFZYDrD/gMpobvOJEGzDhDHI/9781zQx980JDMzAwAwONWGvf/+z/nqy38q1WfyQvJQG8mB6CsG
BBpmXxzZw7sxGwBIJe4xWjuXM+LI1fcf+AW3RDifyvOuizQ6FSkPdWo+aDdp9oDdIHcSDFVHbrKt
7RAkcmW/IXA01oaHzhOARYyGHCY9vSZpiofv/xT7q6X4aeucefeyPPIxzdHYJ4IaIxNyv3U5l/dz
jyhyainTPNlKIoX1fJUTX7Qh0srckRq3C2UJ6lc2B08oG/C4SDdyLv1d59NJziCLkq4wJBsARIvV
oI0PbMSPwTAEhMwNPxRytvtFh2jhkf1bSdTaHiKN7P8ArSffjh5PqROD2MayDegfql9lKCbGlc60
mw3/V0BK2G1Y4KkY7OI8mCTgzTmzjqIGaNqXpwKzio0Pj7NZkh5YJRZHKaPVufUALJjwQgcTOQu2
I8aDRY2RPLFwsFjaP7ZG+2E7/PMG6OfWZdYJl+tYqsHE/sLUiMDI+tlqxDMDFFQ8un5PAm5TSdOg
ExTX0M/RlDPZ1AaZekk3X6cmxKiqJdYsaIfibMJzvDKj7BbvCl8taEFSZGgXx7HfIm1Ag+EN8z7E
LOq4NmE/XntFAhKTNqbCVTx4J7vMJFjATq+NfpjA45YV18DkoutI0itnf3jIQgiMfh3c0u+d19GS
Zqi6k5f6C2uVhtgqrRn2xs2VZefcp4ldLCvjDCHPPWoFLhtRe5pUgCLSUFe23djbvuK2YUl15dsI
kFIfc34whhPXUAxJo99cm42n1xPLaO2Ci94Tn/GeuAbqtpp+eF3OcmsV40etwzuSWt1HsFq//Co5
K80g2k7aqlZOEI0bpJu/0JHOm6BCMFEFiGgqGmTbdEmNVqp96kpF6ITix00mp+PozBH6cntFUUBT
3201M3esrzT0bup2ejZ1c2dk7ocwBKaIEf1hX0LZKDgY1r6B0YDw+SUEFuOHGz6kFj45eLEUHZb9
Ng/BZa2RZLqqHfm2VrAfSnziSdxBNMCqUTHMBsRdMvyN69epR5c9uf2lyfyAWW/91A9i2qAd2NcJ
C6GLEBBYLQpUNHfTqs/FmW1PFgKdDE/gcOOn05WS44VjMw9Y9EfVPPSEFRt3FqFMJGENhOJkSBTd
ZVWbXXDVQXxE6jWT1zgSMyxKGBIgbLrQL3ZMo1+9uX51l6c6oCjjN3Bv3CAJ16j5XwdTpQRetCNT
SPuB94zoJ394DonNaq0p3mRO/ssPQoRHjXXvuIztglTcdqW0z92IoCXuPMhbhmX81fDLkC1IvEGe
PlQRAxk1amctuY9lU0GAIqPqdeGhFU0yrybQjnRexyxuU1Xd5nYfMXsO92AomJAEEjJfok5e0i9E
dP8M5fy4bztVECvGv5ZSeG9mx/K2Jow0xAwBbx3i3aZHRkFVHZCm4uOSzhD9W8sLrBfZApBa5MD1
JLaeNZ4XZXWGkQvPp+d8aJJaAlxHZxMqx3U0ILLRbh8QTdHefb8zf1VLO5+KsUbkckBvw33M5OI5
2qbgfY2PmVGdDfUUMUpx7zphWqS/eUfDQpnz/QcvRch/HM5/rzb/1PC1B6S48LnCSN50DqoM/jFM
89wi3pvqfonEDHbff9QXtyXxqfAiCkrNdi1Q7ePD8/P43UUlM+DPZU9teTmy4QLmxKUsgh+Ouy+O
+r98hX++m5c0MICGNDuYJIC4Qn6gF1WIsicY/yXIaE2jbhfQbP+ptv3qYX4qrBSq48gKphxQhPWR
VHa56QUSRDuvQHZYUI80yXdDmrDsa3XCpndROe5LGvRXWe6lZDSa+d7N+vRcKxjLBeaT75/88vn/
9SN/qsA6cizKIAGkFU+mcVZ7HsLECq8y29SgyvmHr//Vt/9UWSn0oH4ZM9WXusYkxGxKtSiYaOdc
RC58w9TWv77/PtZy2P/XF/pUUk2ILOihQpyb7WAAd1CT6sxpasIPX815k+GQQCE4j/6D6ZlvOiL6
MHJQ2nz/8V8t5E9VlKyh3uPoZSHbhHoTXhys8NPcWGlboK31zM0Q5P4CnDoSF+3/8KJ+dXESnwof
HfqlO9oByNDZMy/tGaBkgS4SgVoLdE8W9Q5XRX0U6EOn1HgSUe3vmo6hiLai+++/+Ff1o/i0SyGz
ElxLFivR6P0aCUXd4B5f8uvIUixDjzLebd+J+eluNZGYEVEB20kRCtpFDabINH+c7FSt4zogYCnB
SIokH2D+SKycCJFK+1P9UfcOoCCEpIaJeFD39j2d9R922S9+OPvT3TOIoW9OHugCdFPXcozbrevd
I3zLH23HeWBQhBVLmR8/PKxlMf7HIrU/7XcWbh/JQRcfSkkDG88Wc6Y+8o66s6AqLUMSrxyKdZcz
i04tb99nybDyY09uEoUjm7OvJkDHUR10cCN6c2Px0s0BGNplAF4XL36D2QAH94Hcjh82ir930v/6
m5d3+58tcwoiPEAkLx36Lmz36DV+Qb0li6YT797gnuNiOaOytFdur3DV4ShF60UcAerILHVfM4+e
fdppxs6yIYw6hk4i825f2Ol74uA4juU9NmNyikPvSRTo9il2EfGyoqgQ7fugCH/nbSz3uUFmGC/z
TTGH9mZIwicVdgRcekz8dXoEWC23egxw6S+faJRlzC2JpNp8TPQ5xjdSEPLc2VuWZ/2aKqo1mig/
vANfHCp/Z5f/PCEtoZ06GT1++Dn4WpYii4hlYP/jcIEFZG2wgW8Lz/3hwvOVxufvq/jP53XR7Dn0
DQmqp21yEzgdN1XA8SSVZ2fYGh8Sz4T6IvSNawBkykqDnGOzQQZr0nQstD6Eqv49FMm9MPC/fL+0
v6pW7E9bvZd0wpqjNj1Ec/Uge/Qa2RDfp5P9Ws0EuCW58UoW86Xfo0o0kHr98LlfnDD2p21fpj0X
mYKBZzIu4ZE16RG6VC/BhPWABWneuVr9NMb98jva//dVSAyvmcciLg6Vie/dE/UuquqjTAmdGuQs
7gcLzW7Oe7FkC7aluf9/PttP+zyX5rqcvCnaW4vY1Z6jfT0SgDWLB4GiYxN2ecDTTk8YRS6Vkf/Q
DWTi90Vz4K886J+VVgCOgJCQpIcGDyk6HVIZ/MmyiBgCaiNS+3eZ4ZsKLDHvxaJ2Ij7pupz7B7SV
ZL0mOjqrhDmQ/CUfLMKRcN/ZFQC/dCKZgbiN2mUs5LNsVpaJ4EyNvruxETYzCCDLiWXMvzpZNEeG
zl1Xnmp3XAAthFmENulRPntR8z7isM0Zn/rtxlId4XkxCLeci8MoxXEQoEpCo9MbLvXTSssEC/ky
7pOtGFY1cOZTn6UvGKYRENTRVtmWuXJa0sXtNH6e88XWyqm6QwejtlLll+zMERJIro4B9q2Vrvz3
zh4RpJv0qkAxTmuD1jGq63Ov0NPCVQHiLBcsdMCFX/juK2sV0l7B1o9PhQa/nq0rpebz2M4g5Ie4
5yZ8JtlQkwVt1ScoawlGGlJhagzXRSdeRZy9t4h/NoSPaWZFw8kZLXEqK/JWRheApZE1j5UUxQa3
wxXOyJGiy8RuLdNqnZX+x+Co9yEw9JqwcgfgUH8bk4l0mJa8Jybg8IJKqCzlgu9zk2TLiGofOEZH
7koZbOu+q1c1TULZkKyH+GwGF2jdk8XyoBL8nDTEOfet2bwORT+thgafzZxP720P/keGlL6YnaNN
buk7K1XMP2wkGGM+F08yBKu5ZBLlsnxJMDjvW9nf+V7zKBwDZEdemoQ02vtMhE9BzDBnbIjppiu7
ivsp3zm4Itaz7bxybsJrGWYC+VwXBR8bBEyBGVeWAeovzvO1sr0c7y/pMQUqBdz/COHHtLiO6uYp
hVBJPYP5JkpdYh7bP8YorlCJkuFaTm/RDFAG9eIFohHKV9e/c13zpCb8Fbrx8W/Qr4YU9CdpSUsw
wzG7yUr5ZjjmFfxRVOtmh+WjqN6A9ZBjIZ3fVm8TJURk+tqTFUk7iTeRIVE9Uj8hqakI2vZEPG1x
L78VRkHaOxmvWLbwa2JqfwCvexkl3QVglnGnYpJchOM1tGrz3zGiNlwSz0MVc8MVZDK3PuHeQ9gP
WAzzZp+VJEs6GEZWYCMv64JKVTCJ3VlT9z54/S+zRYRYD8NTMeG6K415PPYWzijMWNG2nwFoZFl1
A9hnydoOP0ZvChGxmfYSjBPT8AGfQr4o/n3xEnVon1U3nYuunTFkduZCWiXSzcyTi7LF+dYPl0ZK
YyQ1sX6IURj3s0Qmiyo130YEpzcODdgm8NfREhQ1O945BnoQVqyHKfMeemfENbgQng0zpPFIIJZA
2ef2wD08iKR2HNoAc+AQ5HYNotyx7py5Hi9lir2Pg4vkIC4HzuDzMMbp3op6ea7GoD51dtOu57E6
5FnnU2jAQOwHuhZZfx1XMX2amiM1DOQWti5toorQDYwU1tpIgndwzN4909MGtQSkOGd2MD8BdCsX
R44j8vdEFTX+w+io+tHaapxOq7Ev802qM0KSTGgRBXRHrLYE+lKw677/42rLXllpgf5fq0f87hH/
VVjyWsJrNd3uIk4N56yHKHPXeyVFFT+oA33nshodzAEqhDcuTExKxQOAYDw0VRVupApP/mzc91Tp
ZAeMJ1woINHizttmCnnSoPoHPBKvtr2osZG8rrFPxWvwsHyCoyqGREhVkwr/HenDxsoTC3qYdoUJ
encV9eIdNPFdENORSQocDtFUZFslOzzXtBz3s+Vc4/wgu6EIfw1uM6997Pz4bnywg2LYeWI6j2MG
n26BS6dH/bgJBhP5CqOB9WADhPSdiOahXbbbOFFvaW7sK5Bnq0iEL710Sowv+Ar4g7BnKtNinCBM
dB7NvJGmxiVbWf1FWDgnMQykeHXZ3nLUU28S+5oH8YUXq/vCTHHGpj4AI994Ylz8YXUJHSRg+SRm
XbI7MlN1/ogRqnMyZ9dV5ww7SrSTlOySY0aEQ2cpjEUm8cR1675OgPlA/EN9d9GcOXD6NsoJ/uSZ
haqWpdgYVbnNrQbBBk9I+PWhkzirYGPgMMrpxWKS/5OKglBHIiTxzQUEwaT3qlATkF3M8GP3Zg92
iPXTIEiiJtIqislfaUYacnDynE2c4oKipi7WIgvedBDSfUugdaAknrbMX7ALlwNnDI4YaU/Besoa
IoTjILoaSStdI6bD4GMAZJz/SneIwkMCjYVvQnC3mpPhWgl4DbXpNYfCSK6NxQYN+vXRIJLNzKLf
ea5PBik0WzvEAsQTTQ2eKPQT7g84ldfAbd5o1DD+c1sS4xpSPBf5ej/BmLW1/pCkxW0TB8XGoOoX
7vx/34t8k/s9SLF6uJiyIdxmKT39wEiO4RS9zHGDWtZHe03PA3e43flkb/F2aShYdQz4Mp38J8t2
6BO0Q0DQb/VuTCUhkwItrR1SN8xR9dHGA0+uUzwhMAzB0IlVZWuXeU0RrhnOBVdj450rTkW3HWGt
sLZXuibNq6zCJ8sHnkCP+I+md5i26pcqQpNGV/w4TFG7c0PrQkThU9Xh4Cm6kvxVOptUUrgW+2dg
wApmiRPcFwhWti3gJna1Pt0ZZYLAqLwo+o7mPH7ajekNDwwXj3GDj85ZfuowQzmSOyuy+fB9TYW9
65ciaPGGHnI2p70WID59NrJz7LIfUzOcNb7e231ZoCLoz8jX4PioDMQg2G94yXJsLvA8iKJ7aGdi
CUfyzmsDtsTypybtklxBStgK5P1tWrtXdW/+YcO/UB7cLeVD6THDmnUF7ADzmLgKe8geysa26kbn
pL+RDOcBHEkTjPmCLv9QcFQRXvbQD/Ft5CW3Q4bhKOTd3rvK/O1hROUJg1ylWD5nSsPhZRbuNqyG
o9GNW3I8X0RnXbNSthNgUTaSJt+VhXoLC/EHCAbHcJ+SiWGfGXX4krJlbZRCkjPyT4smu5QduW1U
Mel6dvrfyZhq2s7WYXCiAWcXJucO3ANgRXk1o+dZl11wynS+B1dqHzEjsGnazbhloMPttLAusMpf
lwq/0ezx1pUOhYjXS3sjCLA7xSlaJwEzYWN0gBeGHEfg3zdZTlBndFRbe9HSaPrLYE75MlKM7W5e
9seAAQ6cvyE+OtjjiUEjQybxSu8A6QUGhbdglhrAPzDbzA3iIXFFJHhzUQ49DJ0QjBaW7F9xXr4Z
2Wxt6or5bNJyapsinVhaPtGiJYXiHGE9C8pIrUXh7UnRZJsg13LlC0b3NtBd38gxupsuetdieEwZ
5tLtE/t6sexlQbmBqNFtWlfLk+vn5Qk4HMTIJrwA+gHN1m8IOrPaWy517WnoR3UfyIlObVXa05Zs
T8nZIsbzvkXGqKW7BKIM5b5tGHKkSEyvQ7xUdzjvNUOy8ENF6cKLSE+O1yXkoAXrVmJACQIluWX4
dOdyc1yjUWMNLI86dHySlnVjYi5W1nFqLIyrusCQrMkBYnAynvqEsL3Ec7FXKglLLEqQFM7qj6KS
8QW6WysgoJkxR7mpBvetowewG7kJU3xC3KnMbqF5GCTBSf8pNoNzO+cJxgmNMfwn6Jtpr2xGkzFV
OpX3Vm1GF0MGtcgG+ePBxJYBAfBeFWU7ChSmtbKPN1DI+qOZ1jdMiQDDtdGv3NXxtcN9eIWfB7wE
9JRdyUG19u3owSo7OEHtfBcgiDWkf4gxaAD7LR46DASrWVfW3h8DIJA+N+wNOjy646AvQpeR57AQ
t6PCPNUlIuYgti5UPj3aSUdjSOJpkeb4K5FetMbSdVsofm4NVC60gnvwP8WdM4bYV1p9gb2TmY7V
B0dtCxQNsAsAKVbNxRghjqoAhhCXEGQ7VhpW51bM15ltoe/M7WBn+E126/QkDw/OhBiVqjPhGLpo
ioH5jZfeoRIx2bE69oWIYVzB8iO6PtzUnf27tTp/p2FWQMbXH5jtADkY8mnUwbTw8NUW4sMdzs1n
dwaKNuXB04zFYT9oVjXuUUmM7IxxzDAe0lpf1rPf7qh93suZwVoShfe27dDK9zz+sSr8He58vRMt
79gsmwemYd1j5hc1lWSdMkpM6FG0LNQi8A3uGSVsEdLV0Ak3H23K3a/JqLJnBcW85GFRQNWc+VaH
PLLBbVFHPRAVd7zLeV6c7uEtl9NpXyrkBPD333ovijZ+T0KUQzQj8VFdvxWdjSqXrvAxMfprQxdP
83K3zNXvkFUshmTRmMS/vLihnkqarTe2dNuaFkcqlw3nZrAEVs1mqT2k9YCN+Hy0LbW1Wu7BUDbe
COoswcYXUEzCJVpGcuy1QrNoDRUf2lj4W9503gQvrk4pK9uPHXlhLWkB0qo+yHRMNqqL+a6QUMAC
jnrP4RUf1IBImZk3hulkSMn9ZJ7K1tYQfTgk56yfs4FjZdsF3RK5gc4rzKxm44veYjdfHpg92Wf+
6Hc3fgxdzEWJyyVV5vuW+Ev2wxkqBiM8Vk5ND4ATLzNwX7rV5KEJYHJYcC16sv3a3OHKEMi5LfeI
vOAKjybwpykjEwwCksnD03KPsgz2ZZRfWto1zsn+9S4T3ShyR7PrECEetXEX7fq0grKPSekRH/64
G42m3Zpz/KolUZ6RZ21NcNxcRTHa5yZ2pmAxjYVe+JhN81tCOK8U9hP78Q1yypiA1QjrEndNO4z2
FOccp8aDmsJ7FwEgaJMXya3iBNueSNbhENTdwbMp9touWdeSfJBZQjSow/EGFp/gA+N6b9mE9+Iw
rtZVAn9OMI8tQcQ5dYKjKS+uXeBGwEUWYd+BsnItmubJoym6rjuCPghvX/XueComK7/oZ/+kyU9f
T1Id6qg8q5s/puFDztShfGe+TCZgUqG60Pl8zYTgFPS9cchL3qeF8mWW5tkkiR/tuJ7vgRuNh7mg
bAKySA5lrX8h9T4JSk53Ge30uJQx+0kuFgBKTG2GZ7GRyp3BNSetzXyXTbQScs5vZfszZlPwSMqK
qk2f1T1RkNZjC8aHvyW1tzJznuzG51+kzkLcMN+MNYIOFsxNodLoLKgxJ7PTPjg0wxEXqudocSk3
wpnge0zZi52ZFwXUqqMpMGDKtjK2pZ8lO+LNm9MgvYmYLo0YrAdU763MUejLpHWmE17f+NosqUJx
pnQ3cdSF6whG5XUPd+qUgUHdlSJ4LuhlrRclDLe5uX0gOIPnT1KOBr/UnNvpsiUKtL22h8Erz1Nz
R4vCOmZienLy5l4P1lvhdePeauDJtZAIos7eOaFtH2ehuw03svlJoqfZZUly02l5WwWcY4wnpp0V
mY8jxA9aId5ZVBRMbsy5uAiribunS9ERz/ObZ+QcrgSGICmxvXWTAmrmXWLInCkoEpgNeVNmBJd2
Np/RWKgvprx1d505pztdzSlplCnwjDoGAdgnfnJqG/+RQQJppbG+K8aByjjwKJpFLpoNbn+uOaHD
Sun9tD55nnPdmvZ48n03eLacv6kJU+TeE90JY7Gv5MpbFrnTV+hLaP7o8AL/xrTHMzo+xdOsd01C
NVWFc7D2sOTxmpGIsewjG4EVcjd2AxWlCa+jHMlLHeVAUe52BUx+DFQ5mgq8uKPcxcMQHuy+NRhH
1hzZ7MAH2m0jZXmSnxk0GCCWQLlobAQSpP4hShdWjP6I+wpW0+gAW6rcZxlEYzgETBaAbORBrW6N
lI67idZhw5dRx5Be+4I9hG7njyStGLQwpKPuyzjyt37VJL9E0b14AuiMYXO36ueCVc1j2dfgEGFi
NWRFW+Z2zk1+pyK5U5wmm3oWv80Ao2bi0A6uisY/d4voGFIkruZqQDVZcBtPm0lv/YZ0ER3RdyyN
YceG5KGkROYcFF2y8XLgOQCZHvt5PiSWQZfIKyG5kTDdJuEWfsi0giP5ERp1DSGV/3eyth99j4qq
G4aXQHA1kdLlD6veNTcAqBJTv+lijLzKayDkghyUzaju2LsBP87A6aJkIVz3GW5eNQ87iuzyam7G
68mOH+vAIrwklM3OoiLnDa8FVXkKSLtI5X60ZHo5hpz2tUHSRBNRTSUj1bqDaqaXGCzwtWb8ChxW
CCdekY/ggJKE3Dg6fAGBNCGG9hHwZdMGN9J17YiDU3lgWgM1bClbciC+ejNai/yfwOLtRHN06+hU
bGzVHxJMpGtgvd2a1cGr66sQOoy9jB/ighsGrk7oue+unu/FFP1RnB7kIdD9SPL2mgExeopmZPUx
W2WNZ2R0eXRwGzulXwR4bW31M/0gN7zw64HY4DY7j8CGEwpA33lmz6pR/d97DD7gufrgMetCbBEP
vDmVEe96x/nf/1UV+eM6AbW09kDI8S+GVz7da3yCXHLYsawwWQSNOTX+zB7gxJZ74+R4onRu06/M
QALOhA3T7T11wdDsU7KzKQnce2+AVKGNmntUfJkn6Y0OS1g6CYvLQO1U2djcIvOtjYq72uw+rIbL
ZZE5JMqHoBOWq2JQcEunEbYYGOx6F+RFv28CKCQCAi7kkL3u9ItReX/6qQzWgywkhl7a2vbcEdWr
z1srMzbYcflEppurunM/6BnAKRkY6Cekf0mvvGFlvUWet1fF4K2rJTpw7nt0TuRSEiR/MzB639Dk
g1bpO5duOiUbrdtXw6NrISZ6NmMVPOfF2OP5Vc9JufQ4WUpTah+cwH/rZfrhR/a0mUn22nAbI+R5
LInt7X5FEnYUq5D0azJmHtKQiXKZy2swn5wTUbijAcOCwQO8ZVwKhzWQLyyKfG/4yXA1ZuoEJauA
WuJcc8leZGjTI6/CoVwy3CFBA9yp1SP8lodW4QpOw8lZz2XfbLqWzOF4JA2youjMPLnXJIjvzc7P
d4aO+61bu8d6tl8nbb5MIB0xu9fdecIFTBcOyJ0x+j12XCfdLGB4NAZLkT2vsXq+WM7/MHZmy40j
Wbb9lbJ8RzUGdwB+rbMeSIKjRFGiYtILTIpQYJ5nfP1dUGZ3RepWZNyXsFRqogjA/fg5e69NfLal
RejhwrvQJ/intuw7t6fv7IbxbpZEUrT192i2P1pae6MsHy3cHAJdR029ok0MMKWsx1uizB6T2njy
hVDkQUDFX1e2OPq1e3Rr7npfYos00rk/FcjgVnPPaqQzLdqWJuwEYxDajUIRDs8fcI2Mio+gmTjr
FQHd2tzqTrNuXYI6mM6KtwjqOKno4IwzmyenT/lCS09rL+i6cJN0bE85G/gB6Xq1nZaFWZ/x04fO
LLyhL5+JyMo3bGMxpy0/PITL/a8DWMs4A6wGGE+dkpepMG4oDJ5b0340S+fW5M2hay0C4J7KR9I4
LJCZ4qXqcsXTyEpa0PChjcIpp6JVw4lspLToPmmgj9cTD33uuk9lRJcKm8yXaOrjF6eKIWtW7G4k
TX2xzeVtTdE16o4xckPF1gp030foQpMnBUO7eTDvmwF7VDKF/c6JcLmDBBBnY0IDGSyqUTfsOOsF
L60cmmMUL4ipZmSUF5LMFVhMDsg79YAOfW1GRW8E2CzTVFfe+SXDFMNeumdZ9d3OSrHRujo8w+d4
iiXPAAszTUt281v+umalGjZdJKQxGGA5b2e52LZTislC5Y+2iQgS7P8SdcmBwtXLE8fG1Ast22RQ
RvE+lZO7YRpzG1gmYP2xodooJraDIL7JLUg0qVPeG0N8rGIe5iTqOBvodrCbS/tBKPUU9EF1buqM
OWlR7MqW4dyQqUtdmJ3XQYljS7J5h+rBJhpbmngokQ+uROg/sWvjV0bGMUMS1d3xs6P1n6nTwL5a
D8qEa+xQbB7KSMVrUn8C5gwUjr3u4Aogk5hLXsfXsCI5eR6sAIJrZp5qX6U72srxJVeN9VRj3j9k
E6ydIUnaFX35vZ92J38Q0aFHBbsenZblUkFjyCDTQO9KNq3Ta3DWgAsyyhUJ8yqR7ph6WkiGY7q/
OjYnVB/RN6B7gMR0IDhRxvLD4hx9rFsgfUFmR9smlbQEGxQgSRea+wCC9tEP5HSYCvj3FEC3VQu7
zmS0CmiChqEMRHsgYIiWOoB2nwJxDZKp35R276MrgblJzkHK+A+9c2LV8TZwA7q5Nt0UuKL1UQ85
xPnDQg2z4FxqYk4PhQUyaS6nGQphZq8g1rOWjGyljA6HLV3wETu/f+/M6FpNJ472CCCbU5no2nJC
xeFP/UtXzZaf3/7LH7XozpxGf1tqjtioClRVK7uWeRFHv4jWXqcXBhQjeH7pZJ6gKmLUMhEtxxpw
o5LTPEyKB730Mzo8YXkOY/KNwH7km57V15O+BQx5kROjK3gMolZnB4KWwhpWeExtGQtkoXmZbRIc
qOg3WZruCkM0pySsH7g/+auH5kOKVGC7xJBxLE53EIfEjU4gG09ke5eP8rOcmnugoVvEPc42EF/c
4iYV7kcaTShkE6TejfJrBhxzvh+tor5w0te2fplk5FlQc2NSufdrfWcThD3ZVXJpUTSzbBoZG5K4
s3uYl9DNeo/SKz7bkW2fC/DbjGtLB/oHdD0OKdopYYi5lTVBKZqAoJoIjLIQrqZtIUfWHpIB8mo+
jzGHE9eJ6Jj5PPVdbLLUkfS71pjtbaEihVviBkcqUN0/dX2k3dtDme+skTO7ESX8kTr0U3MMxD5H
o77qLDB3Su+BdGJEZRMmx01U46nSGMz4hgFxbvJ4X+qt3+e3Q1Dc1F3telCmUqZn5WMVdJ/fvjPO
GjTCVfzBsmMqUqO8l4zk/QRPd02IhIeczdmYJEN/njUmHVBacwauOi1IYjeCkW0I93+yUXDejYIG
T2wXu3h5SYM5uh4QeRo/SJ42uXLsDXiDcZX5BpuVEuBMNO7q5deRp6ITtZMezZSOcgvBfg3wh3OM
Ni5I+FtkjxmIseGzOzGAArf9JBFjHutmoY8svwwUAdBZn1oMVsC0joL+lZIa9APb2iGz2ttmdK5G
mHH6cd27xtSJfJziQ55WL06SPda9/Jrr9EtpikCUBgxGo6qkRUOkiBdVxpLeEn5qSQwMHLRrcdV8
WoQLOfkxPC6sJSRYFBstIpY4Q9sxDOah1dovpWrI6zRoF5j2An7r3XY7ZNOtNc0M/RQS2ilwXmwr
JqzBZcydcvbZ2i21BqRXuvIGDSYbgwVAv9hc6TNGhL6Wn0MFv5K+wCpTxcYg7qevrJzHqqZvORtP
oYiesFJCEpvitT+Y9YNVpHgIZsPZE79wES2cLhO3R9yA3c1n65PyBRD3EAxZwvAPueV3P09ep5HG
vGjTrwDba9Iz86OdDQ+03SnQTf0LT50ENOQ/xJFkEKEx7zetwKTrpGWbPFDcAUFRrUWmr2me9l7b
tx/6ngZs3YNyL6cHzYERapntfV4axZ6kWePgG/U9lGmQ7p2LoV+bb7UhYAgQmI9DRnBjP1m0UVlq
Ynp04HnKjDVyLFehjuhGMO3gjfNP41Jez0V01poajNmC1UXHu51MuGI8Fs9lHYVrZVfWnohNCHCo
LOza+lZzbb1hrM9MfAJvTOyJFi2AbikPwVQlO8yFDhlu80jSj4+fiNqE2MrJybzFCVXZ+aVzgGFq
EoOlIgLmfk470pz85DtVPq0ol2ZIMH2IxURMDKOqchl8GFUI9EXOJNiYH2fgyKFL0CugXMyuyOO1
2VhZTnxPZ81h6BVn3jAjc84qkioMGdRX4Luk3PjZybfr/KCbNQcnC9nPMMMxp23YnSbB0T7KERDg
b8JcmlFdjs5tURdPIST5nV5Z8yaeW/Q/k6pWSlGYC9ILxERztJX8wHGEx1Pl7QTCDz5hyrK6ITsU
xTk9WMZi18xns7eYnXG8LUePvN5XEHoDDXaMKppr+w8qmj6IIUBdmCZfBFFMTEIcQtXk+KKDj12V
y4WoldA29gBfg6C+NS32alM4uXFJS+4hXLG32GbYORxpbCSHuqQbGDjPn4ekzHaNNB/tRaJVxP4H
JLlyT5lMjKYyv7XC+WQnFfRuJTe9AjyriYZKhFirlR0nzXYYw2zrTOIyL3oEaiKFXyJPbroImcry
ejRqLGNpUM0JYqpUx6fhJHdZUB36BGBUKsvp0M4x3fB5RNdEpiqlKsN2WzA9B3qDKiMLGLA65Jj2
UzDeKCelQ7Bwqa0UEPzAxLAGbbFJS6UOpBHMtOebD+h8oo1lBZ8B4S7cGPubZXXuPlx6lEQhm15G
QiMtTndXkMKyooZEiRK6w9oRyXMduu0x0CdBjWH3ewSN8MvD8TyFHQCF6lDUrJiKYMqVMuLj2PbX
MB3vKWVOjDtmnF4Ik7RhEXEodTfFPu/lZH30c1rxdeCjo6hoYNhRd6SXPNKU0L8jprqmCOLLiMNp
svh7pOpP42I7tBLjfu6WAofZZg8rfDVlITQEvTr7vXkj+oCyj75XJzICzRYhVzgMcGUYOwBxDxl8
djda2UfbXku0lVu0h7nl1FA7/te2c21PWezcZlGASQXRtkUp0bF6KM6FjCE2RU0fXRjp11IOT4kL
t1XV6b0/GeG6d3inmOB+iH28P70g38MYFcHrHR1oRkLfMh2nSqrhN69E+Ilmg01wTJlvawaP09Bb
u65ECOhbkPhEK3dNbZx7Ew2MXdNFIZrmKF1mv4g7X+kl0RfNxWPUMRtrI9fiFhfPtJaRe9kOWQ15
i2d5CD5keTNtF8DiKqt4EEJpStQhuMJE37wyOe83KLw44LmCsUMRJoRxM/SrMs5tZhN2j3aqxzsI
4ye4xdhdZH0uhNFuHXYsqTMKHHVra3YUJ0TJjgdyHgzETQGixyh/TBNf35SRSylGTYFaSIZsul2N
oxSZo8zKY+50n7hwLKV2/cCBahdL636u8xcnToKHBtsVPrhZbSPimgB40TYNW/frL5Skixr3P4i5
3zg+Pwg6i5AunctBf5+R37YWdXhxVXHf1TgH0K4Q+p0ap6ynRafQ6HC3OcdkMJ9BkC2qOPdC5/5X
mtafSOGN91J42D+Yqfp4n5fOndCdj6VmXA1VHSF032CEoycZuulGS2nZWO6+d+cU9Gq0p29x/fs3
4yeybeOdsN0MDdvMaevuS7sAdAyPgnpJ7kDYQffNKrb34tuE8vzvf9vPxMNvau4f3vopczI3NfE8
V6X9lNWR2LZu8ZmQjXgVDdZ16noY46NTrMmJmLcoRH8hF/8ZncV4Z/VxnaRKYpQXdB1nxoNV79xA
+UlwrHIQrlt0mRWup/UEdfkyORVcZ9QuXICJbpb9UEC49mXbe3HBshai/lsxeSCSYG6Yi6V4Gawl
0cothue6jw5//2b9xJXx5pv+4b2SzP8rVc4BIoC0uPcDx72vtOTjEqvUzqK9GJkaz8wMIOPhH/j7
3/kzWb3xTkrujDhpaZ9BrKIp4cAaIOj5SYOfvepNkMbdzLErGRb5jl9a20lHSDkUECFq5N5sRDPN
ntyS36POuKZOnK1/8bJ+4m5+M//88F5YPu0ZW7TOzkdo0WX6tXOSB7+Hw+j0Yidb47tW6K950xxg
gPxKzv+zC/BOca6VOf5X4jF3qeo9HflZTQW4FiZD+UikL5luem7l3zWFzPd//3f+zEj09tz88Hfa
ZZ+zDPcJ7oTUXtdGT+CCHPt1k1OdOWFDhVjumW5OS9f5ruEkg/7M/ZYN47c0oLPZKyy8XV1o9OnR
q3RD/mro0R1NvWidc3zEv0ukuSpI7VNN3u3ysug2Sal9/vvXb7zdJ/9hbdXfWYka3O94kmttlzUl
8Z/NcdA4z8t+SI9CkAtV6X6915gvolIMJ0CjCHBgM0+XhA5BXbkPVT9+jP3qk3AhmajQrdfjyDHX
DObhNpoM+8CchdBSOdMm1qJuOzA5PRmKiz5W8oS+x96Mjpy8IggeEhuGj0lLlaZotxN0XgkDCQGw
NvPSQDjn2tRujXYE2Rz58iBt5KsueSkriTIVkUpNW71mRBG2LdUR0CGicNauG35HjUG0kk0Zaxgv
JDMyYRuND8AvAZDGTrlpDI18vZKuPSnodP8yu9t1DMaPTk6qMZC38qZLOHajwXLQI8wHEwcPoktC
onRxcgbemJTjRdyazNRNc2sbRI7q5iwIogjUCRuYcSczeJW1VrykToNKIs8kwNDWvZY0EJg+DgP/
pAEtfIVn0oQsxWllOmPIu8HLtesGcUXmtu0W6Du60mplzmhaCaowT0maPYJp5UH3Rx2Gu8acPPHb
YZXG9ve8RaPT5/EzkUAfGfsNe0G2IIGwoTxUQxYfZOsuwtJEeDZyzWtjgLOyNCl+Ycj4iRtDf7dl
YlDoeyuX8T5p++kbkPcnfQopv4Vv/wKk8+bW+U/38Ls9sU7sJtVVyzYboVUBPluCWKV6H7V0Rv1k
ZruMMvYQIxte5RwSkgA+KvloJTJZFHS5TfVDc+6TYcBY7VvSPdIKl3tlOTVOfAswjiSJspE6s8fy
a6nFw5pmwa/spj/Z0fV3Zls8FlYjqtjFN6cXe2g255S4hgteIHUIFA8ExGdkJd0Q/2JTf2Nj/af3
693emjNDdk2iAPaOkUy73oweB7S2KwTRFXwg/Tqz63Ny5Xkm1C29chRNPIc4kN5HnhS17Y1lqniL
dNpnUDuHHDZC2Xp9pI7dMD7qZXJyegappZZfhYMl3hjbaWUHSDJRnNH7MePn0HCX/++uTGwXiOGK
ezunh/WWUddqz5rJ7YgvDhUl0NCV3QREuDRYJGI01LSK3EtQ9ncBIw9uZAMhOIE6HOs6VpAi2NPY
LolYcZq1k8THMkoqr+dxL2nXrOlEP+g+YLCAOC32zj/Ksv/6Ov6f4LW4/PHuNf/6bz7+WpQTkMiw
fffhv/beg/ffy3f871f89ev/tXstzs/Za/P+i/7yPfzUP3/r5rl9/ssHXg72crrvXuvp4bXp0vbt
5/P6lq/8//3kP17ffsrjVL7+/tvXomMd4KcFUZH/9uenDt9+/83mbvyvH3/8n59bXv/vv3lfu+dv
Rf3+G16fm/b33zRH/pPTCPHX0jHw8+o2zjPQ8MunlPlP3XZcU1qGY7mmu9QHeVG34e+/Gf/k/7iO
UobSpYlu+bd/NEW3fEYT/1TK5aLzDaD0hHCs3/7npf3lyvz7Sv0j77JLEeVt8/tvzlIO/Pv2lwa/
BEIqrT+FQBnUxTsTsB/obelqjfJE2Fw5Fdkn/gr5xz9EcyJA/PfH//50qex6b8wiW00R07WUVjYt
86R7AHPSe2OhNMwt3bBTZL2iSSrVwYRBfZA1R94Y2PBWw0R21yCQ8Oaga65BHfbk/fTlp9RFuRXZ
2vRsas5lQC/2HYw9ORs2UD2lv0xp/iWDdYUmrKRPFrv0AJd/lCm3s82G2szj5xDR116n9juj0ynE
piAdyw+dAnHx2/9r6HSNZmesYB0Hcxv++ZFDUNI5s3T71JKc+8e3dr5Dii/biO7Uxbl2p5Bx0qTb
tzV2oLeP3j6Bgao4K7twbrNiQxRece5d91f11V8XR66Vq/PeC2mTB8P99B52JWlxEWkA00JPB5d9
LvngCK1bkwnUbXMfyjHLo7UfxOShy229sA/GLV8f74Ngmm6CssUNISyG7KM42chevSTrWLf0Odqh
gTubRUYn3zAkWyvZgX6amrtRVsl+LuPOY05O2VbCZfNVd/fDA/PnXfnjXWj9lWWw/GWGxa1ou8rg
SG+898WG9mgYZYFgLhzoAdo1lieZy0XNVuxwjGDBMZ1w29BN3+ZNmW6JeYQ0rlvapz52diTRnQJj
TB5no3pt3DbaVBC+t22C9GEIMAq1SQrBV8/UDj4tRgIVf2ZdbR95CHfu4Aa31HwCIfKY75Qe3bgx
WBnCBquxlldaivqGFCxji/Txe227/eoXf/y7R1A60rINW0lXmbYlbcky8KNNWwR5L51BYwwwpvZW
hPNxrEPOd2F6Y9rOsLcrHWx8Ez61lY6o5Um9veKi3TX09g4dY/sjpuIdM2dxLZusQJA7OAhq5T1x
WJj1uhEVBbJrQ9OvmjrnQV9uKocz81wnzWHMTCKbtbk+oMW9dl1ke3//9y2r5Y9LjGIWz2Jmmygc
DQIc31tRnYaEabcNbG+M84vtkoKZpYaFbrI4x3nnnqJw9iqLcjDV4QziavhUz0l0HpgZ3KRz+5QU
vjwh/X6QZTTvNKXExu8mvMj6zPK0RGuOcQeaKLeXcj0qSWO8WozsNjO5SetYRtPSDs7OuuV+k8M3
N9TRkZZEdERjdsmcpYOA3DkeiHnqQn28DCMS1wj146adNelVokcv3ze5Z9vAhrYJMoVNXj4gqxzv
RNrDnUtmMTzMMRmfYTZe5jhybkLCdpjKEsFS9nH7yP14Z4U1D19bfhVJVR3mooMVaciTqwfTxo/u
stlQG8Hw80sXD68trJi/vw5vARI/LPVcB8d2MMmTZ24KHrh39xmcqJpM1Mn0Uh9n3QpLRcShirKm
hV6HB6qIC6rxrB++2hNFRvQ80nMORhl/aXV7ywM5bXrN0sHsB829yxFmA5M62fgwd7Iu/whRaTGc
AY6MaZszzJhu6Zow4zZqLl9Uir2sMjCEc7mnm+Ejey6sbRQ2JVJDNgjARsw3Sqw5bXIs03E6zMSA
79wpI+YQZrvo/OJgj5m2SbOKn6rUeCmSQCEuZjF8e7hnn2o/t4bbVkyfgOnKE0BAApzi82iE7clw
w3qLl9NY+ygcCBeNNm5b1+tm7vv9ZOIeaTqMCQ6BiBEteaY926RO9CNc7M+BQFmlsHZu5UyeMQ4m
/ca3maU51vjJmt4wWJ3hdcw0N5ahpb/opry1Ct5dO3KUTFNSJkj1/yz9QxSkGkd2w9Pcu5kocTa9
hXUXknbZC7iKIwKAO5Jj3W2c2UiO09k/AZvsN41DqPrf30jWO/idXO4k1iqTwkZZjssz/dcVCyLV
2MxocAgcnsZLrFXRgeR3iGVThdKkJrUStfB3iVX6kpKCtEWtpr+EYwYqt6+Th4moXp7bqj+EDMXK
MK7vCV2v+DL9y2IePUEVRIbCvB2lfXoSKJm9geSrA+MF0nIITcLvo05OBfIuU8jhUoAFt2O7mwnk
PnXuuckZcGiFr79g1MXbrhw05Kw3a86TpqzV3ds/lo1/SS23SVj4uDFnEHS56YJVHWx1QLjOCK/E
e6nJod0NtV4fBqkTnN7V22C0gpuwT77GLtObt49IJrbB0mw0TUOMYkX6LjJ9a1tbPDEyGa+FTNod
Uu3G9C86HfGTbRDdRuo8geXDwZ56pOdtFFj7eJIHQjfszWypYEHbi8NgcfafNKVdg9gSxJ05mNpa
6dAi+RrgBORYlmV3OOOvvinajxD0llwzHppJJ/c1HWT7eY4H/AWcsclK9D8UUfDUWDoO2orA1pB8
O3dW17niW0KVE+o2Ha3SJmlJjM1dXQKd6ypAgJXV55fUUV8iO5q7jQqY5cWTVd8YDsIqrfY/iSza
vu1PxTQdo9BN7ic+3Isq2TYV2tnYdOQBBtl9D/5hyyare0PGUAQg+bgnWFPtZ9I3K1kjrvcr61N+
zZ3ogWQudZxg0nrFZHaHQHaf6UGvcFu0t1RenNpKrrURT8TFJLl5Ua0amaMA1sicfo84ubnDnUC5
5i5m7pxaV4xM+S6BbyjPCKv5Ftb1trNmuZmIFt2Rvy3uhxEzJqOReA61cxbanzIL8ZtlZLlXZK0B
RsVXKCL69tTNLWuKXySHpUXrsZ6EpzxgaSR/kHJMSpInDGuPcLaryzvbnY4jtoJrDj4LUQvlFk4n
L0CFs461SdsoOihowBLdY9L+WARTf/ZLGWxdMUebOid7Tx8pZRtmo7i2b8yIsHkS2UdEZtm9XTNI
9oUpj8nbKt/oWXes5/yLWHafGIHJDeDDPcSRhpG/nR/GtI0e2Hn3dm0Lmj44LueyMncBFEHPFvGM
4qp6DWrh7EECDEdSWEi12fb0zK6kwp9wi4SnYovttfL+eBV966Fw7g+zxBsfBhE1TWxXDzlZqJhQ
icnUQusDbjAEwoMbk3dYiNOGfNryS4W1Kze7yNP6wtzEPnd22k36JhxmgcNE6qgAR/vPjSGii9sM
JsrXEuVE4McoNkh23uXpsfUCJaIrgJtqm03x6OEOze8IcBRD+pEhsBlys7OY83zEiCIhgzAPVVF9
7xiK7dFo1G3lg7Yu25uMAd5FKjPjWJ5ikKZ3deujUQdWeBdWVnynK5zjZMR4ukYA7tBjj2qLLPLM
flY7FDeki7KPHrrC7tea1n5NknC40czwCSFxcNuY+TMh3WR0OtWEAU7nFJOY066qTEaLy9o0GiJY
k6ZIP6Yw1zXxV7Ta+uRaz9r3WXPw+JnY+2JWykdmokTGO85JR+G6i3KXVOkgIFf27XQCxxAyYaIj
55yTX7VR3KXF/tcNyoUlawpdcoYUpnpXXFBvpLM5ozBuF4JHkdjJ0QWJ1mAZQZTL/T1HkpJLlMRb
s0NcoPv7LMdQ1Rq99r0cjyB0BCvfZbGsCV+Mo2vfamSf74e6UjsfkCFpe3I/x4XY/rFa9q17IJ4X
+m4l1WZShiBRj2QfrvoHSUrYwU3bYlNyTF3PlPzn0aVlavXRDTh4YJNJIW/cNFlm9l+IEQ93LhLC
tU1XtwdrDusUzToCGHl6+2eK9E3SO6f+7dXYIuQlKR1NJ9lm9F6Cgn6bU0ENzbtzjkSbZ05aZ5Lj
9kEVupsMDwNbM/mgTYCKoo5T3pGlvhl9Uq635TyFRxPlOQVRiyQGoV8q/XqX22I6hTlnLtepD0kb
GRujbflWVN3HFLdhJezw6hvPaPYe1KxFVyiZ1S+KD/HXruWy3dPBMJW0uMC4k94YMz/09wugm2lO
o9pLl9LX7RxuwbQFRrEUIrZSZCkVW6bBw6NhcfsnNbIGQ1rNDrMu9gxMC8cIUUuop8ljEARwPoZj
j8D9DvVtBMBBe/HNMTxWQXjHQQL5aMB2jPUbRRUK+thA5uuD8d/adEiOFdPoTd2j19BhhyNfjhtC
yTvoYv4Un8zyS8oNeBJxbCCtNTYg/B6ZDSYb06qCkzIHmtVm9Dmu3X7z92WRoS/3+L+fAdvCsCZN
YkdM0xCO7rw/xbqK/rWjKypkoeqtFsCogSvnc7h4e6cSjq/rMWtGL+9ktQqNoT2QkPfCfH7RqhMv
54TnvLbHm6ydvtRV9LExY/uIs64HwNcv+jnKBmPa0k5Etz4Hh7fyq9DD6UKY9+IRR7uSZECz+ni6
qBTiqJtH+x6S/FpKLB+M9c1Vily0HvzyiGc1PQdLcGfTwu2apsfCiqa7LiakCDPwbZGcZ72pdj7p
qFvmAGsUsoRnufKDb3e3xIEN9A5APxsNjL7AUdWuFT5nBEmS9NgsgrSphZ5LUMdKqBSNcElC8AIn
9qW8z+HF+jJbvIGU7+685eRSntpJvDhBtx2lbe2SyD5PMZGdmY9RbE4JSsVSkV/y8cZw53CjzVZw
69iIQwmgwDMy4CAaMq/Fv87LseuV1P35QC3IOCXNjFWLBQlBWP2ZjLhVPFYpTW8H1VLC+I9w02yD
wJkElUjzsQwZ+i1BatBumvwC+mH4xUzQXNrx7+4VbgWTgz95GEp/z5PLoly40WgS4WfO43GGkOPK
XN0OiglIrQVeYmXDY9OgkQUSstLMgRMbkVarusieVBKQ4lUOeNeWJQsT8rnHZ7qZq+iGfd041wpG
UavoOtf9rOMca/CP6xoBtE5jHXPTsI4WI/pfnAvcvx70uf8lAEYecYs2laChs3z+h3UiKnrgy1oM
3XVk8fJsHVJckoY71EQd8eh2yxjMiwyRYtqgXjNBZqzlMLygAJz3dUkDC4hn4bXZ/GTU7XSZ4FQd
4rC7FoW71eupfYgaZN16kp2MrMovMsBlHaBggkfbbKeFwqLh9js3DKa2VkaYSeQiwqjFq2sX7nVI
p4dBTxFEdiwZWmp6gjmVF5coVya5hhyMb536NrQ6CnhfHknKAc9SaOe3en1UIanXS68x14vbtwPn
lBvGY4QLfm23Vnus+MsM6P4X3/wYZlrCMEPkKMeKU16H+ilEe986N+WMTL85zBAgr/aU7e0BmwHx
UmrXxqlzdKJPJcvIRm9B5Qylgv2b9MmNST9/H3WKKauvnLsZAKk5ZHyFYYiVP4t8VyTqMRyco6EC
64P/S+6qSYf5/T3LpimVa+u6EjajzHfXVzN5cBhhBp7AZQ5jaBsFeXUoWxjSTA4N+Ec1Le3VAI+K
2CSj4ASjkwBvfnNjkCylDu56Ist6berDGSZ8ezDilIOVI8/L4MUUm75T9j7Q8FJOScJIlGATlC4a
sCMFWasLMXDpsxFs+VNJTBWEYsuU7BHLf52ngVmLsWBv0+xuVJwOmOPd0I5HjTLhYTWdxpt9ADEE
0p2lmMytizfQG+v6Uo3PZVYco3YY1k0WBYgS8/1UW3I9hN2Lppc74D/FEcf5B4EK0b/IWOCLItB4
200eveD8vu/kvixoEaEfeqX9IdeiIS82Q1QXux9IXNe8HmXMwhn7kkiCIWtzA8DGWKRfZFy4Dm+f
Xrao6Lj/Bw1no8H93fqFgwcEMltnYu3rwYARikaU4qDKZ8t3l0AZWWKf1oiN15vg0NBcZPsV/YoH
ol/XurOp9Pib4F7a2ER9hQnSSAMHPkPXON8ZRV2CJNI2etoy9ArtnZHPdJGZLwNSRniNWR+0DHab
dpnGR+SQEvu8SqMdErp43VlGzxGnSoEYZM2WVAAsRQ0bc7T8U888U5Lmw9xRIEs1rCdLsvNRq+Or
6Bjz9gSdIM4wNFCT5acFi7g2ivGbNabHoTHnvbCvjjMnNxw41xztum0xmLfI8XFo5QBq7MA/WFNx
NAfXOVgsoPZAf0RovAUExh+iyGo2U13vTJYKmAihvm8XZpg5fmCHsEAl9PpW0gzF+z08oRDJaQ6b
zSbYp5qr9lOB+ABry7UAgXVT6xJA+ky16KYSxyfpV2ues3g1zfQ1DXMo1wDc4i0Lwj28U2TlAkuZ
C/duk+Qex3p3NTSRWGkG1xdJf4tQEbiRhTvfLMNbIxg1AufPlvg+aINxIR/zZfCt6FiHO/DgSxoq
2gLORMd0lh/TOu7QrmEKTFCzxuELS/60qYHPIdd7yd2s4fBhYvnXhXbCX3PTh8RqK9MysB9yjWjT
Hqeqvy1c09/5E9oggN8XuwFsQUN1BoQyM8Wf3ENSwgXQxugYlcO10KL29u2fZqqRX8B4XSOpWfd4
0HQDWWTSNcOhyAaQInDbGnddaniFWoZGKIGhYUWV5TF0QRKJD5ww75u+pklfurO2qeiL1BVR9W3T
HdwK6J+RRae8FeY+S6J832jxrdX2z247Dx5N8FVXwlITckBeWkUv5qA9pxo/GXTemnNdwLmOUivo
i3zfS/uqM8yYWZMGOVx4apBKuuEJ3eKQGjVXO2pplocb0UjPslAd647PDEKQ1uKARBBIGrqe6y3o
D6xSExGxkdVnt0JfMPYsOAmv2dTdaVOFIPA46sC/twLjlqcn9iy5m6YUc1ocN0CptEfX8dGmJo+5
M4KEsPi9DaUVvoLsrPn5k+sMT3lEi4zV3ogGPOBWxj0ZmxAYUxZYOquo8huXXaTpb3y4FiWd7rU9
dfIBBT8ZiLAiymTB9mNwVloNd82aE1ZXskg1Nx1RliBOYTRyyjBwx7RvtSu9n6/MKOn9LOwGNYf/
l7rzWJIbSbvsq8wLoA3CAQe2obVIzdzAmILQwqGBp5+DrBqz6rYR9v+72bArq5rMZATC/RP3nrtj
M7fG8n7TW6B5Fp/MvSi/m/agk0t4EFGADDlO1EYV3jbEM7RKMGAJvZzOhgv5f5bqugxCadPGJZ0b
ZbCqz9TstDGJ9sueAqTnySGgIDx12GPxcCWnrOfHFEPyXBfzvkK4+qUpSVgiqV3I7kt2NQY7tzla
7uDfHVLYc5tyl7f4llpdPQcXImC2o2taRM3Ft8onHpYJZz5SatsesgcyY3Vi5hZASdK9xxKv9eK7
F03mqRSYuGpw/wzC9B3KxbiiZLQmqJhhyqFcVGZ3R5i6bBRBg6YYTh0QWp4z5wK8MroXOcd7y2YR
B1C2E7m8ICIbMHK70cl2qM3DDPf/GBx8T6vPP18RITNcXfTr5j2MooOLGuCcy66HJ1iFe8aP474L
ONpLJ92QGtJcJrixd80J+zshiJSDOEeTUtBeCHvlc2yta+FPeP2Lfh16v5NOaVcXb8E6zuyXIePm
aZlVXISRbGLGp21mMi2GZHxL9WaZQau8AhbiSSZP0wu7lLCncrq76CHW2K/idbPCXNOujHyoaNd1
slxi8juXZgocD0VUubaAJqQxuaZ9MG0Zt+l3dFIT1jhv//PVhLt20dWt2gsrAhrAqm/lT5gxSp8I
2GQyKU311rjLgUXWRD7D8ufLDk3fIhjLbmViFwM8jf0I1/XC68WZthXnF/GId2AW2s4kanTRLxkj
nnOTZ7Cb5G8s2fp6SF33Zng4S3J81ZtRlNNKhDEKYx0leKUTKTgBO0MzI6b6giGlOpO2re90x4t3
WqvEg23wwxvNWFyEihCD8f/3xFoPM1xn5Uy7TvhYaXW46WPRoY03oo0eBc+GN5gbCdKCgdmA1mOo
vrKyPsZh9WnHnbwZtIKo/O1NTNt1xATiYs5jXFTCnFubTju+WlF360dD/xJBc29d+NuVRzJiknHn
OPX0ZdptuHnD+0+fpBWXIUI8UslJcSFgB1YR37DXjMXQMX+aBgA/ND9fcZUnK8cQ2Y7v6K4Gx/TW
bo5LBlrbcB7LqFrFNlLvcLrhvSlfgNWky8SgCMkqD4G53+HZjAoCyPyDxl5lo4UT5M8GTtNYR5Tc
uQ5Mhm0s3CELdnKSvxtWMq360C/PaUqjnnlOOLeFPU7k/YhBcWWqtDyUGeks+doOanZ0KbpMEDTq
qbBxPLcyMvdsf9dmnfDTxo4GGJ47NZqROlGbWw9ldcbaTWR4oo/4BWpr4SMw4/Isc37K2uGx94fH
oboP5EJjZ4/6o4XtjqkUBqq5SfWD91Y2n7Hsv8TQ1GfLdKqT7mNxAXzp3dw6e7M6/dg08j4ylnsR
bfkNuw0uOtO0Re0SUhGLb6ixbMo78Vk0zjnyh33SIdyV8FjzTGHqbXWkhTNOo8qfVJ3NQ1/2zkXz
OJh4QuY0ErM6dRyfsvODpUj9cpOSiXvD/x4e2GEk5XvQYzMnZeAQ8abdytCZbsRsIWBL3JPRBZiD
nSjcqjBPbmbAXecX3e/Iz3sc71HLbJP87tKMwSEQfX3D0Koz0N4nSZAufr5TW2fNLQgWvldxtxfN
nFxu8JttfdqEYGRvPQ/vIiFwcElPig+iHf0jc2H4um0LlTNbYZ4aL6FQeHY9C/BEHa19r9Z9tgfG
+8A8mj62iDmmklOALSCC9go6qXXg+hjyOMHL40375K4+B8aHm/fTZhDwRSn815PNNZ3qnP1J/D6o
7KU3KVoKDChLx8PE7YXo3DmK8Bct7Sm5mrK/gGfEVbFQ2KrYShX3Bndpl1MUkOwwaQ3x8NabP1SP
WjeeEq99jDg86JIfkpZlDvxbErfL/A2M3A6q4nXK0HZOElCIzq8cRHAHNMtdYJJzD5V4CaE0JWIu
ESOMRNUY/upQiO244JZOYcl95qFC1tI7/orOZsDeufmVLCCspwHwsSZfQ8Y8BxUR6k1VbgkcBSk/
I6mdxFwFY/xn1NW2nIqDL91X1WTvNU42onQ8Prig1NLmCJTpue9VdlBehiW5qW+w00GWJLeRS3ph
Nv6nLQEUQsDhXCOhSCYSzQwQvESSqUiJACqSrmUKer4QFpE7Zs0I+w5QY2WFuHdrNItNTzqsm24M
SbHlC2KdtQwMQKUdySd8R6r6MrB8X0xufsF+9YHO51fPGCxEnllMNBW5qE7xwCWMZxzPRHVUDq9L
EPrZsvCwkOF9nMQZ4twZHxuq31F+Fx7bnQGqCF3Nd15ysPf5vrZlvmoM7dVtzHZRjXjDQqZsnJNE
7jTasx7q9DqZYW9skUIk7G+O055m16Gs+UgQD44z121viZXubd//A+7lBM7upOepTV+J9LiOcI/Z
6Jyc4XUaqk0t5o9hXbNLYKM/TdjmwByKZDvaahUCMgKuLVc9Y+JNj+OQUTkp87H3e/SGhczEr6yD
8gGoZY/jbOP3xmcvpEk8QrU0Vbd1c3lHfbJzM19fa9Ev4PRfcRG95e4jPjKyVXqKsNSTxEYW6bu0
MXoI65fS9YoPtfwc225ngRVdOXnabTgMrimSduWLniPeXtv6Z1DMFiW9fqlGfzGzRY3ReQMf5C9N
jUDbyjbPkTOhqgCdOOT1udEp5BuD1TivkIBLlco5jad9wANZYmpl948x5Wtg33lxTPM1r1V04FCD
JNFjPTJ8d9W48Xix3ARLHTPTpZ2DXafnYFHyniuaRyXNB8ep4BQawbPjCbWp64APkjMdJKr+RZoG
GbcC4ctFZHzXVttsE2jtM07SKLZNa/xqs+mBauxP1atHa9I1lk5MD7XxAwQl9UPJ5wepNe5+5fz2
INJNlPahfyEYMV/JweoXEohAVqTPUwU9MKrLdh133IUW8C6j61iItYvODPtFVlr0z4Z9Nhv9c2xa
xldJ8WzBJ1yaRXKwsS3LlCcTtMe2apKLNvMNM3v0907+iaNWEJYVvBMcg97WOLJSc3dTqPMRb5Az
kRD0PkBOph7ZAYf6sNaoUdiJ9M0G3sQx1SXUlq781LKcprJ6IwBpm1nIpH2pv0Hw2HcadwiQlZvZ
ejQBnXHwi/mjOmxDPvG+wJUL7JfVVceZvHe6lBW5ZW5xPHJXu/naTQKx4P0GF2OBmGmMFwic67FB
B6sMpS1Vam2RpdGyR2Bp+DFY4ktQCd6Xh+l24zn6u+uelXKZPfKXWKjJ+cRLitGj20UVJnAGtmx/
LH4P++CnKXSOtW7Yq6BrQ8otuMQicJ4hpXKhYd91p2xrqQqRn8NRWnPjbL3wV9jpH4XLsLwuYfiY
yVuPddxvKZ6C2PCXvJsbBqpfaI5gDcZcvB5dlYK2GAdhvqtSTn8GOXvmahgNVJevenM8e3ZLz9yK
I4gFzBgjKAUTd6NuoDbDt47etls6Zg8ehtd1Ph8SIlKLgnaAO57FPFAAY6xYEAkBHDIfDnVVSfpg
L4AR0MxS+v3QbijGHGCLb2yfiufEsLRFXTffPaSuZWQzjYUNFV6SkN1czPh+nMS09gOvo2NTOg1c
OT1UlnplX0REhIsCWHJ07GKDvYxmTiw7bP4ysAPCgBlOEHByhzl0EIdXkAl0cEvQ9HVjU6y1IGl2
dtV2a8x3j1rDEKuPqo0uGv2gWeE2qmW57IyZE0GFs4gNrd1jrNtj6r23THmuRqF4mxKartbfj3hi
2XglH3olDmNlku8YgzyLxOyp97qVFzU7nWBvjoEKCE34lETWl5lDFkQXx9Kmt7ZRE4+LcRAwJ1te
dAYCseEhaeTihIZPpmsQbovGxzWpdXD8WBIiuCo3wJkPFpBPBzbTUoTDPsz016YHZ6S3RFWMLnzL
n+FshQO40kgpTmK9gZyxtGWzCyLu1oCNJXehBhD092hDXOlVby1lNn3FJkOMojYhbjanKKGuYiIG
QaWsglWYO8VSIWYCLJJy4BOZCA0kv2RVGK3adtprOTTQcsbel2NzG722BT8ZhIAHq+8hDvRj2zK/
yCeChbDRojojRyekX8NUTjlYlpAMZ/u7WSxBouJEDOkYuJzdWDzgUzgxyk+WlnABZOUgYonIW3Q8
uVR+EDkL8QAIHPrUR2LWMf5HP1phjDPWReVWD/nY7YcaWlAQGtO6lR9mV1iP2VSC9AUfXJrOt+0v
26pzNiqV/IxWeSR7fWeCN1/UIENWGZ3sJhv8Zz53YnKOqUrPfhjlK81wN1WLvTqPD049XIdIrbIp
uCmY1QvHbRsanbheAWO7eC6YMBqzjaEcLL58OlUxPOGPhY5AF8p0FdVSsUEVurJGZoWNwyKBKLFl
qE5pHp4HDxSAM34CzHNWZgjIC0ZpwjPnvTHqOogk+rYkVoa4ePTn9U8TGjGOXXDRNU5JX3h/hkCG
657sgVh+AKd8Et7ECaDJBTGayWLSuu8qRi/hP/qVSBiN1hbpXmXLlgLXRgLUglSPVY1iv0KHP8tM
tgQhkHrb2n9Sk8Q7jqtX164Ode5uETi8tmEZLTOtfNcK+dBq4x0rNatjrjvEcCgb/ehRlujKxDhu
w1F/i4OJT+tC4aPaSsJZln0Rnkw7ypCi2p9Bn648n1Udc6xhHN4Js3jrB/+caPRDdhJQjJvfkJHi
vT50l8HpxMoA6jyQX7Cth+ANfGlPv+SfH1wpb5q1D+t0oRcgT+I8NpYOEBSG8an+qeo833CwhtvA
Hxc6/Tj3ZD0g4ypteLSECPRRzKIMm3U69Y9BjzDaGPVwxXEIT50uZClLx0UR7u9MfXp3TW0fjT7H
IiNALbDZA0wqw/7O2T8wRLUiAgbgDECAEE9eop5snraFrxcxas+0W0IEmqh1RvapQGDAWfKejnoz
bmqLMrFRBe6k545254qWfNwM5JguvJSbGwaRuYmKeMveGfhBPbMJM85JoFn2tjMCKJmtuodOBilT
ML1uYSReaqtc2bpH4hlgFE8FH6IgZgBvOoIPDn3Y5wd0GR2NDo+mGYf2jiS/MVDNIXa1Fy/9LiaZ
rPuwqDdwt6g0xxDIqKdB6vAPZSNqpvao3ZWN2WxQM0sjDp6qgXZB85stfjLwDg0e7yAoDFYgmLOz
szXwby1zkuvABN4SoQY3xKAWk+QTLvSd3RaSZ4OmG8n3GGUMS6r4prxupzdueE762X1Yr1Ot89cE
I6Qbr8QIpjL3xQdHhShzGM4J/ztLwfz4hrQmhMekG1shCBzFab3xZQUm0+i4CxyMbObO0gXroLDO
V1MgL4XCqMUX19AKeAPGT5zC4bp1tBMn+yZGtLeYdOIQkNhzyyLoyMojzNiPyiAWyVF8Wr3O+8y1
oV0bSh3gj42MV/OzEzEybrwoPbFFUOVwzNsXFCbNPg8btMQ+GQjGEf4faw9lzFNV4LGT0FlHZewP
RIBtPHdza58yRkcJV8EQ1IaFVSM0zScVr9s+0zZj6G/0AEsoIOhd1xP5wc7FQxTeH4jbIKdGUhuW
pDdvo95+8FQ/M+vctRscwsGxvjRDPignW4fVtBqyHP+9U04bQyMf04O4PHBPr2BjRVskjQTEZwC+
jZ5aq5LGGy5NCZ1H2Is6RQHIZOXuh2l3IUnxQusmIZdmuxqA28qSoPTktHOCEMkssCLDjchIT0jg
akTgr9rcfs+Qgq65+2mDTf2MqGuDA6VCZm28tHarFh3dP5DbZkstyqQlQtxHSvk5DNEZYY3axyXa
eUOn1ba1IthGMC8h6IBrdQEmZpQ5J87npOrjtW4mp9HTgNs+STI4Fzb5mktziuZxt3xNmW0tMie4
KpdS3klKnk0kYFavEesw6nyqFEszF9dnNtSsxdgToPQO1zq4cHz0CVkMWP6Mlr3NyA1U+oXY21O3
T3vH3JFDoaAIZQ9+qmcnh8C3VCbavU+5ifv7NJZyN3bWI73Qp6YZ9TKt1QFiKHuwnKfbAXizaCD5
jqMAo++TgNPWp0YP/gwhmW6WM9W7Ubbv/DE5H2KfqoPj/VlDqrL2jb7bNmBgnvsUlPGY2uY2dQnc
ndW2/igYbTAahvyfPIb+WNDRq3RPXvMl7ppmnWU5QyHKM5TjkX0BRwmQPiCGoWjL8Z1I1ccq+KVo
NiBoWi9A4ohWqurjZFdQ7z15MYPeXo8GjxYfr7Kt1YfV1h5kVgA8VcDv6K2Zw0i008+WmuBbGPCF
uZayNZlbgr2KprFZ5dDL1lnEeWowTTDSV7DO6lcmSxwV9hdJjzUTn8B4TQz90FYmdX89ZQ+tEZ+n
MCqv5IK1qGq0ZVQY0z0Gr7BhgV2sagJjzx0cmr90l4W//VFnEn12ABrqMWn23CsfgI+/RA10fjUj
7GFuvOE1q6zpn9Ma57Ybda85j+k5Z+K6MK3uOY9i+14pNqZRWLYH0hTSN+7ijL8gVNEUkGggc5YU
6CD2Qg6PI2yVrZ715opKf9qiIIBv1Qj9lJNzA+sbEF0Bu2DHkVUcEpfciJz+YFvoqNKmqiX+oxi8
B8SgB7Ck9F0BB42nZ6BY6WCaYePVYXiNhyJ7Sot+k+o1H1Qx3UrgmFyu3sFKtYkpaGcxPShmQUSt
Dw8Zj15S5Io+O5s2Hac+rqPoQytv5IQ6x9ZU4sjKDS1ZeGbyI5fBj3h6/iVjr3ofB2S5jhDLlHr9
4ifV7wFGwFoNySPku/5AU8AmpGzDh9bsqr0dW0wiMAoz6QVO/qM6GFn1+Fypf4kOwkct/zDLYbg1
XiLvagrlWXJQSrYYrIgIViYEPD/9/EJZXoDfxOo79uOjBTJ8ZqbMRkN/AR3PvnbSBLhvNb+QLP+u
ZqEFRuUaUq3Ir9nN4nJbWoYe7EMPrLFMNe+I+dSh51XpScs65uDw/ZYBI9mydQbyuFgUkbu1MBwE
xLWtfVl68pw6bKTj6C3SmTJ3TWpcBz21d5WXgjTze1xeOgtGXbZnZqesSSsEVJ6i4IthA9H5sF5v
MyxNY+BXK2Vo0crv+4TQPyUfOoc7EXiCTaD3uZKsU0ApLzKp5Re4LBPaZfd3mVbJgTAvVpxDa56t
wp+jwgxqHYJTLnHGoAobDNB8rNnXKW5fY7ZoetbUBCGRfvVjXZh8BhI/3qMcenokhFqk4AjW0ihS
0uxtRnXxkD054DsoqDqaNqCQAZKe7UjNaHcZeqCyMOIVUTRkOog2enK84t2YYK7Am2F65CTerhuN
974V9XXg73tBEvO7T/2DUbvhxejd+sFOMRk1Rfrq6ozFCQ5Dk2Gjj0eL4G0QliJwFgW9b5Mba8A/
/sVGjr4cST5be2UbXSPgjU0X7fxIc3/pWNYzG1Yu/pJh1+f5uRI9IhikdusfBY3lcf95RlYcOzt4
merpvA7tUvylt0wc0z56rdrVUg6fs+POEXCvCtlluyG0mqMEvu1YhEOYRPLQr/yA89l46NB7taoe
EQ243bZvzcdg6I0nfXwUqojpUXp1CaLwivXb26L4sWgH9hGJgHuUAUdha/15Bsqve+hgK12Lwyej
j36loCTPUreCp2j8rqPeoTQyjCuWZ/3gCJviSa0zIIMPg1I8XUkqXoFnkgw0YHHM1IQPPUVcnZXp
Y9k4VMdmcyss1q1TPN6R17FJ9gzWQy4PaS5WqRrCx2TF+q+8xy0Cjh/7SgcYYCOk8Rmldr+1yJFG
08rFmbYxETL44HjJOc24fEPyObcCgvVRH2IAiQKJWyJQqU99XmCFTD1Ke2PY1I6F3k92IBq8lv7b
CkN/9/Mv8zHyT1rxG/Bo9gfQ5iKAor3oXYYgLBlDgzVodi/MWu2Zuctzb+fhOifiKw/yv3561gHa
36LzMDbtfWAIA09Z1B9iuOiPbuQBwaUoHTpKiiWydHstdZYMRE0FJ5TxyIL84l5i8dCacuMEzfgg
lBhuUQ5hwMwS65VYYHqx3tx2NBZPTj0GhLJAJrM0/xJ6Y3/7sRpBpTUechEQqoK+VofVPU3xUQM/
8d6F6tKq+BxKTuOkYs3oo+4RRvfKWeo+EMijbVoGModyXuAPiE+JfIUz6MhhrUftiXzW5M5fGLhh
uWtlXl4n3RsfeaHB96l8BWGrPDOKJuGqz4KzIfHWZx0yfefLZ17ymw2bteDbuXvGsBdfJONNJ+zw
WKfV1QUTJ3iATHCGxYDx0DSQn6XIItfu2Bxw0E2/Sw/wHMNKohBHVMBaLGv2cAUrTxR+f/8TJAQ7
bjdzSN7N0TMHqJQeQcRzkqXZNviDOhFuwkqES3y//ZNfo7n3EKoBkOnbjcPWcyao8dvgsxy9Tq/X
0OcXXZu5W2m2KfhF58qWbQ+sPf0AdEhyWNFzMWJXXhjGrF5Mu/G9MtD+jyL4Mw04J3vQba/6QHLr
rMhOIZ5swSF2p5CIJra/YD1hMgy3qoaCW5VD+eZG+ecAavHLbpF19TL5Uu6wJ3ng3eX6P8ZekF37
ynl3R/nElds91ZhXV6ryv1gGGjv4sN7FUDqQOuSHadHo92FCsAxMufqIunjfWS9VaE6/+4RUSyF0
Nkkl4WVNpp06t//seAJ3VW08aVUcXH2cOgeTuIW6Q4BWsGl6UmnoX5Ud7H++0vTx7eeWNn1vXP7o
+hl1Bmf6OndlJSHpKCY0VMn2USemuHfR8mKhqvaK/fXZd/Vsj6S4WKMbCmrSdiGxJ7FbvCr0s1tf
U5fen/dqzOIfO+kzViuoMskgQX9kaMRbToP0zk5Pbi0GaO4F5bTeNjD7+jqWrzZn06HuS+tZ9dEq
doGbYfYN93pEolNkcj92Bbu9Ju6JrIJVm4+whWcPxl/WxtzDcGIqt8I2EpRLnYv6xUEdYhvMpp0U
LrCwbTralIwdg5GgNHPvhctm09afQSbGU8Xw8eqOkaA7LIHiN8WwDZSG03BaG21KrYIGAXrhfA7/
/FIHZDlxVe1+6mhDQfnAGIYpKEYWG7sBmSpV4+1cn8QgwnPHW4H8+1yQpqHZDs9oqu3U7GP3p0hH
lEicuNJdExEegCgeni3SVIZAVcCGqPp5WeDDIhhc/jgH25HoaMaiZxd310bw4f05iEl0zxd/HbZG
5S3KUUPfXUTgi0W8K8SsabN768IhQC2T5b+D0pNfLvIVwgBiUkDROGSVD+O7P/sNSEEjxFwF8GZY
2X1o7AloAuQZVBkMVm5lz0jlilRea74s11XWF4+efxPM0TeRY7gn0VvvRj/YvxPCcsFbK9wrVWS9
ZkrRAiIMPlt4XJ+l7W5cJOPUWc1w01reaqxFN71D09DobPzLanx2WIitMjezVoM56i/jGK7REr0E
ZXZuZAZ9X8OzoHheRlZyxF0FPbIvqIQUH2ytG3JEUjYO4aTdPMVEe8rq58LxP6THTAMszJZpUQFj
rW6owPIv9mxMKRBnWjmbs6S7lTYbq6j5pZu1tuOlQaSljHoX4AJeakqbU+UgvTSAAh393k/5+zxI
ZAd8da2KdzemEi9y51PZXLhtbUMf0gDkQJoeAeMy/ythDUbugo3Uiz2TT8DDb3OhJFb55NHKPluI
dHuvn05lgFemlN9e0NFlQTMjmLa6T6HBCxO4L2JeVmZjfgCbAlsvfzch1CxzL3xwrfoNMd7Fg4TH
RsGFy29pHbt8TBCq1e6eb5+bVD45iDGJXQqY75oQQ1BkjrqPS5b2X5CcabiEpw/MgTUKYPwh+S4O
+YekVc+6nhxcD83zaLjLogGm31fDoUzA82GrRdYlPNbpShC+3vW/szxcNXnSYNvKPqJ2JriciGmY
lDF3a/KK4STayYyHwSr7P47u00fb2hmwz4nIqGyDGSplNMFDmozNo7S1QwZBB6/drNewJhpxGgo8
FEjMJiG2wa0P0XlMUXOf3Mlf5ROr5DhUB4vskUBvgkNT+FcILohbeZLXQSdfqwJA5BheUQ1/wcIs
Tgwdw7nHzdd1rpyt51kvQttkaMBoahsy1vLpI7yEhbMFzv7HHD137afXGovEqoVbwRp5nWL8RqSz
wX4BssKjam7yfMcI9tRlBmJw57vXmnidJMDf572uH5cL25LGkkL/WUYZOj4xvuWWdwobOyM9g+Fp
6K4J4d1NaXYwInj/1BOIxIjVkXGX72z83rHXvnJWseDghCduvVz5lgYpOAqZCXBZ9opTSU/j7ViA
E/CnVz3QT1FPzqIXBw8xgUKm2uq1d6ztjC6A8NQ2tX6NLDIY3MTvlD4EMSbv8J+wpmJ7Ia6syrMr
YOQ8e9ELMwFOy+vtyvLFsjhQkEaq0fvkVPoQUNDrKHvzmIjlHdstYnfT/liU+V6DOQKgiklRy+Sh
8rsdQ6JuSyYf65Ru6xDzMdBfD6PqV261QxMoGCwvB8F3ZnyydmX+x9AbQlz8o+2VHRpnw39gn2hL
JoF2mP6BbY6NNjA/A6//GI3bJL1wZaHwZM2jViihqyNbFwQ8rrkzcaeg9iBKUWumpZHHj10hlizL
Ppl5f4x9+NzVCFIS/tyDrpWbkSfJolZl2RJTRbc3vHK7UspNTfHRhOT2BtFZT8sX1vY7s0I5kBer
LkN/WeAsL0BpsyjEm5nmn517GrDhJxIsbRhzp4JPVGP3OOmk7Piu8Ych5UkODrKqIZ5w2RZfrje/
3rRnuYV2gOlbT+OA3L+PKE/o52VzTLFNo5hQV8hL5IHCmYNRunI0Wj+vaI5lLQjdMW6FOetNWZa6
ZU6WQoXcz2u6l1ALkR1KE4eK99ShIyZ9IV4Tz7LvC/VkkF2XVzlJSZW/8w2k8Vk2HWy/vQXC3ynX
Wjj2PqPkD1i1ZiXLmz59V2byDLA5AdECNdN+0fv8XevvUBb2DTp0jHAL67HVnVNaBA8ATt7AfKbs
aBVPsR4+FGURLkwnlgu3KIfFoNtPTc+Sq6AaV6OOfCTy7hOZeCsZFWSQZIwhuwq8J+quKN7VPvI4
C3k1pE8iLrv+kRXLBx3ZM3gATrioPrp2V67dehCHWleAzL4KVhLu76Rqv4V8r/y0P4mJz54VQt3t
9v2Mj22KFhFBNv8nyFCi/XYyjLY6FAc2wclp0oZh6RIfp71CjT1Ii02mB/KIaDH5YmsD5jOvu7EW
6lre2ajA9o8aaGXPG15bDzdEpyGYiFm3wGhiilts6f/IR0AxE/XTK+/BYtBIq/c1pufzka7pMFi1
Co1NPBXfHqUmGsRsXpGprSCAjTlRiMgCAlxvhky6TYb2puGT21lvA2QEh7ihWZWk6A0Gd2yXbsxq
+ooc8eU7c9/I3dtJx+Aed09h6zFlhLaedtEsUfAW4LMjcqzvgT4XAwbRDy3jRqwYAfW/0+77dC6k
3QRdtv9NT/0IKf8Dy8Afre5XKAmwhelsvFUFO7SIvc28bpzIhIX/usrr5B0k8XvFe4gP1vPiZ6Hx
g/tN/gwNATVYyvtiOvqXjHjqStEe5ViztZv4zAmrWol52Oia+zYOmH4AHmQEYr+Qo0XzbnXMnlb2
IHYMJ4/wXhbtH2mgESGFZdHZhrvCMILERO3rTulrVYpf7aS9Va5RLUrVXHkzkgtpQWGNB5Yz2i6N
ezME2C3Q3yUQ9ZDMuVLPOY+r+tJbdrVoW7JpU+fGlsQFd0wiJbG6A8Ws4vHMNfPQBK+RU1SbEFoN
J22zBQzRko/Fb4tQO66Ycl6cFOlYxfTHr4Q6u/MvZhXdsZdcqoaEDZ2M44VfkcbNSzYlNoFbNlHl
xrY24ngV9+419r0VH2mxBENCaHsRoBeDELj20eUvUVORGtzzhCRMeKwXbwyyjWv8ju2QiRLElsnT
bmUfsvTF3qrF7bLsuUnQLS0gDqDhz9j9V9nYr7AUU3D3+mc8eaSBhdLb66yEE72/gVqbVoy2nqDM
3AfWdAq39g6CPwcRsXxM5aelWZsvUCpBnk79M+A6dr8ZSluD7UxTvsVjgwwYewDXqMPhXTkk1ozJ
PnMc1INTTCmSmetai8CXOeyiAgYtS/Khbl5fPCFovaIGzDgIl9Cs+YhPyzCmlvnxZf7NBbv9Zar7
D/zYf3z536eRff4TYHZ+3Dz9f4ArQ6o/8/P+z8Syx+Z/nH9XMI3/ySz7+3f9jS1zzH95WFgtKWxp
IsTwgBb9jS1zrH9h3rXw9erQioSwsYL/L2yZ+y/YTTgATdJoWQp6OIn/5pYZ7r+oKizUO7blwrwA
gfhfwJb9hyPZdh0bn61h2TCkMSTr83//h9PQ4JmGjSuBSVssoyH1gB7GdvD/wlL9O0OVP3z+Nvjd
TEvAprLc/+CCRqVVV72hW5iu0fTlIyuNOcZvAyMR/SdZr8jzcSBwF2EeYu1VkpeTZLup2StE08LS
thVBOFb7GA4x87d90X1O8YnjnGyPfsWeMS+KpbSDNXvnBR605cgOumvRY4p1gDeF7cpGDpJBPa4d
hTeBk16nIvjHm//35+Of9K3/zYvpGgILKvY+XcJp+vcXE49IMsyRkYTpEPxsnfH+Lvzh+//+TWgl
/s09+PNiuoYNH8ASKAHlf7qjA8MPTT2yeTFNZAwdLmQxUXWWlQ6iA1w59XuFjgxsmfGiBvtDtc41
UniJXTLfK/+hHR9cP3h2M7lkazeQ+lX8wVw3A8MsUm6lC/KDfARhvSoCtMqOOIBoYxb2hrn62kPW
U1bkizQfk3rqWJX6rPIj8TH1d7Ypm9az9gOvbg/vuzHF/2TvPJbjxrJu/UTogDdTIB2SFE2RoihN
EKIMvPd4+vuB3dWVCeafCPX4DiqqSpR0cNw+26y9lp1WpmO2ycaHN0Sr2W3wtzXo0jAWaGdNj7Un
34liT2qRdEzxo+uo1dGpTB8OrA2fZAJnxTOcse03hUj/UTVzq6NyiP7KSNERrZ7c0jdeJe3T2I0n
1CRkOh6aORfqqOHvOIS1CES2UcD9mLaHGldRSB/JBzljBzZLrl2iGXypOSpAKR4wry7+kqoA7WoK
RkpyRNodj7OxTXVLfdPBQdmI6WMPCKSGAyZINzQZOLUxIJLKTwMg0e3niaobiK99bf2qq/jA4+Yk
cEtGvr8rqdb0+acEv6sshe3UfVKnXzpNa2GeQ7DaPCpBcaM1SMY+lkG9VWpvi16CizyWk0mwqhv+
pmFvOtLIcSTvlTZx+pLVBl4/RMZjoTY0ywm73kJOwypucvlXzJNmkr/2hLeJwlznk55ToXroYLIG
uAjkWopIxkHGoo8v5ls+dRsISMaoOigAlYcsOWim6KLCgKxd+QmV+Innx6i+GWywBGooqwlaQcNU
AFhr4VhyweHzBJNldzqQYdO/od/xVhn/UgZpp8XIplN1VoX+Ly8Yb7q5jV5vnEih9apv7bT9QWLG
znF6AEGmJEXiuTHB/BK3j5o0gHB+RbaVHIYA1T2YWxUeKkaBzO846LUziZ814CvlJN8pVfaa5YQo
OYxb4AtRwbhHB2EzkAUrRiIU8iZW6G0bXPI+gk8nrd3Qo/pPY2vlkl1uQutTV8OPxetrIyZM1Tv8
Bs1GRmWCR9uShpvWI/t2/Xa/M67/087+n8ttwE+I/Ycj4p1m8sQgR74shVaODcGn3MrhE9xZEQ4L
rQ7mDA6BvnSIXkMqNQ30Fo1wM+uQ1ORjVOs5osYGf9b1D7pguU2q1v/9nrmV+eR7kGiguT7Dcsfj
pwGQfp//Tq2bWYhXgAWwoP/Lb1cs3EUzSmgHTYYo6pCgnA85pVVRSP1I0g4RjDr8XfBA5MS27xP7
/97M/0W+ql51ZVATSdinf9O4zlyt82//24fR/zW7COLM9SIhdzJLJvzHh5FE6190YRiWZuLizO/7
f30YMDr/AoEA1yYqkoom4/v814khgfwvDRI2xZAhRcPzgaftD7yY8xcRqgQGEfk2U6F/XVcUHKnT
Q1rK+HF1Q86d+oitVAc6eEL5QPnOR0fo+n1YaBd8HGtxOvGjfFMbyuCoRZZEAFl3lAEI8HXw53Pi
yHcUMpgO7+APs4lfc1y8eMVIzEP8YyM+fsJ8gU7uZGP0nq5rKCnqfpe+aVxPzc57Dw3N63O9vKzE
wrAUGCpkqefjVKNE06eCvkcaNbdIoew7U7tB1vWojgDx/GKFV3FmPVhOS5dnrl54eqHDWxDuT17n
QZBMx7nGc1ySyBdafcOzisV7uT4xabmCsqhKFPwMTiWelCEvrBrtTDQIBol5VKdvAhAW0ftiyiBg
84G3nC4f/3fSfjcDDhN6T4MiQQJPf9JkrCzw4jP4hpnpCSosYHB4ctpiI4PJQDovtBqwNeR6xbdK
fb4+UfmcElX/MMK85idHZVKGgl4hs9kbNgBO+xtgMjt3vE1n//gBycAGqiw7sD+PNiJjKy/Hgmrx
32Mr3Gxtpl4WmeD52MGkqXkQMrZGyxJMOMZDiDrSxhxVUHyx/Dksu4cmL+6Tsb6VECSyI0/dC62V
3VxfhPP35O/vgKcTBjFiMX3xHdFAdJE0rDLQp6MCH4RjZsGb3NSv18d5V445OcDvi63h/MsSrSuQ
PS38/6FLg7CvqmZvod7TQcS1qZL0TY1nVSJjPMiNXu8zZbrtZZjvxvrQVdK2QO24mLGkgdgfKNvC
e4VefSnBvyEZboULf/0jl4uhwlwB1ICe6ZkjGMN4vilVVfrdpIbToegakRq4aU6GUxV9+FpGY/n7
+mCXzvfpgixudCFXNJt7LMgg/w4N9IVIkF4fYX5fTo3GhzVfbG7VtE0uzGv+Mt4lm9L5q3ZoVtgm
m8keDqlj27fzAc+ccDf/O7IVp7Kj7StlAZsOOH7pt7+7/knzlVqeAkzmzDGNUISsLC615eWoE6Iu
s0+oDGbVlgAbGunGrruVrVwEgv8+2KcjzV9ycrnHJKlaBQrFPe78Rtl0twBINsKW4u5uONDeu6Fw
4aAM5QjO7eT4zhconhwUHXbhhrDhQPC8y/bUvlx/g2ja9voyLA/abNvA72Ji5+PGvTv/ONnP/TZl
3nulfh7GO0AQtN5YK9v/HuueLjblfBkhd0VH14DBljZmCNVhioUhJfAdnW5DacEOALf/ov3R+ZHY
t1+/fP/5+xjZvyPnc7i5PsMFH7M+05MpoiaSNpE0g9L34uwBu4WHoJLSQ+v4B0Cn22KT3YpOuled
+kAz3AaBKxsm8O0bHbO26UD+xbfF+2+G3W8lG59h89WzJYeGkE2/Kzd0oNmfIUi3ET90Yrt1oi06
wA7dNdutbv96BoREK0PofNd3xJ38HmNlRsryuVjOaPHiy54Pbd8opwfLfo2cl3bLmN9kB11WR7Df
fPvL4CT2HeKx9vfWvoMVYkvDD2/Hk7/yJctrvfyQ+ecnRxtxlU4SWz6ETvMqep70L9f3TpKW13Q5
wuKatlUJ+kJghCaKb7RMgGGC6pfv7UtTp2oGfZEdxcKT0YDLTYsHEOQ/KrpxaH2CMramTlHGSE9G
OpAetIMjaaBJwdrLAwT5Jt27BQGwDK4SGk4EpyO5/svTqptJoAu6FT+XkgRSJSUNMnbPgUSXfd+P
rl+1n2ikfima5A5gtYuW530JKFaVG9gcIzLZWfBsJtbR60suLM1CtjAgU0fvwLihkyjaJZH0SR4l
VzOQCAoBnFktSozBba1TuYG6BcoYn/KmRYNKFnv72XZIkJzYglV/w/+HCQzx1I2BYNAmA8osW2jb
D1r+2RjblzZPbgKoRwRdewmgmryFNpG+KqVucV8mdQ+4mCR/qj2o8fCdCt+DIaLRCHfMEafPVisT
gI6yK+LiWfRgjG1gXQkg0dFk4VvoVz/NmqYhaKjoU5XI9GPW1R14YnoUzU9SAShSjChOmfD1THdR
oewNtUMQHP6TCUnBcTjkhfSWznyHXkx9V/EeoIF7rpOYchBODn3F2JG9kTa76wdJPQ+QPxqBhREW
9B6ecJFzVGzUfbdDM9wxbNqibaARW3P/Rq2L2zNsCnfAHqA4iomq9wlXaOIuUZ/afi7sH18QHLH7
HVp/e2MvfIL41RH5FZEXC823lcu1SDL8/c2qYumzUySZy2/OMwhMOiM9dLv4e/4iPAUP0g0x0227
i115Nx1LV3ABFK44YvLlO2dAmy6JKu7u4laThCxKS6LMP9tqWsRs0Xmb7IeJtSrt587BBbQhObI/
f66c159HGuHX3ouLX0DGm4iVNhBytOd2JYFUmm5/Zu7TDyiUtMV16k3iay+S1pIFawtKy2Jw7BOw
TH4r3nZq+hs+s+dUIqUEAw4S4yCjms9qSG/5jEgyDG1rTrOmd+yOQ3ojFP3eR01GEtAeljJv5VVd
2kWqCJpIcMc/Iq/eu0twYhfhP2xoghQMtyk1GusNKX3S0WJZicQujQJJOhT3hq4RKM2B4ckousSd
yaVacCV/Er93cO+qtFbHkroSIiwCTAJ/oFMG0YEKCZ5kvN+tk3Hggujz2JR7JCWy3t/3UP79KL0k
fOiBkPO2iFWeb7OcTVm5tHz/wmtQ0GiBfJ1kwZzeOp+foFQpmNosPUR+MuPiQVE9XR/BumQWJJIb
EmEAi7icGoQIJu5Pnx7KLWBhvDAkn3j8JecHode0/QF0yZY20YaGbG5BvzV22Sa0a6d0qkNj38JY
ZHv2lzvZhpCXP/Wls7/WGzBi29D5FTgmvxdgoYPDZ9Nqvvve2ViQZuvCW8qfszazh0dD+Ibku6PY
L1C52FDd2F/DjbbB7cW2bGezBErRsTazZwyfhE3MsXUCHJXra3HxqT1ZC23hCiaFqY++wFoYhKBv
oX3/F22JXPO77739u7V/Xx9OXll6bRF1mJ3eFrqPT9g7b+A0sL9owWNgBtxDWsXxpxLbZJXmZaCe
gI+GxQFtwP8WzprFeRfx/HDW/jkIS1GSumo0ydeY/M3snJaMP7txhU1JgWDE+dnbT5+FFQN/0Y+T
ZF0ju0FFiur6+QEPUjnRU6lND0ju3o9wP9OZvpV2Kp5cvBUcIKSOaX+JOZaDM+4oAeB5To7mUGXg
AMB+tlkzXNLsOn5ch38+afHmQJIfSJXGJ70Y9qdXweYM7L9n9ueV3V+alNmtoydEUqmMknhYSij2
BfhheEnTQ0CXnuTfeEBiW+1HXn4lWFoxIx+yK++DkawiBpANSIsXcxKQMyxrtWJvQXPYb7nzOhJX
WvbzYP+gBLQ7/L4rOFfFyoWaE6cf1nIWs/p73IV9ziY/rXSDcRU7t7+NzieCDl5T2Dk4YLl9zx2b
SPQ8G1gb50vEJofORJjxRTpW9nd0sQmITedoruZ8lkHfckEWhhWkbWv1Ih8Go0AovmrNbZwfrl/v
y0NoVJPZXeRXFj4Enu1QSir8cAXdl2N80wDVNYbHlUEuBUIyl+fvURYXSFeK2pwGXggF6zybD9mZ
5ujSgRHCvgfnhD2n84N1LbZf5tsz2+F6A2jHjjePL62DMDY7YjpPD5Lz2NsEU4bN32XfdduK1c8I
CK9/8nt1eXnBTj95cRgzCmcN72h6EHDr+u20K1yBR2J+d3JHvx22sHjuCD+2ArHj6vVeugzvOy/P
qWLiYF71xej1KHWwlgEUHPc09u7SIxmYAyzd2+IO1aANLS776/NdJuJVWQUzAaEfPsqcY9SWl4BH
xQgqM3Zrv0PNvj6AbNuURv+1FrNdjZK6j3QCvpHjy/pKpu/DGUQ5Bv5e/HoRon4QGufmNYXhVRNr
wXT7se6ffWD0SHqUZPJKTe221+c5L9zZtmrgQ2TRMBTyxPSmL6ZJsRFccEhjNK0sFE87eu3NKpxV
2gPDhgFXXPH9PjjpQEsApMhkNjAv/OdiJxP4hrsCotEDBNK7fCtvBdtgP6Wb/FN30x0E5+G2cJLt
nD+C1HarbdNNse9vgpXvmE3F6bzfP8NQZugwCZYP2WM/T4D890YLOFOXvpTqjC1V6Zgf7VpPrHSj
Bf4Xg66SYFvrKHyt3Kblqi/SpPpsgU880wZiwzE0Q5FOjlKznAqQ/Pc4kVDDScH4//Rpv1/xGJdn
SiVFTjaT2Gg+0mgBno9oeGnjtYo2Hiwo5d22tMJf9GcH6CyZwgocZ7m0i6Gs+ecnk0P6pjMiqfP2
DRwLLYBK068cwxvL2gWiHj2TwDB9uxd8/3en9X27cqLnE3u6s3j91AVhOAe6YqlUes6H17OQ7nhU
T9xRu6nMowbyDSHDIH7KwPL82eX591AG0R43SEId8nwolDsLzRjQ5J7k315AB6v4uxR/Vt3hD4eh
KQvlPcqPZDznqub5MMDZxyqBtd0dVEgmYvNh9OEZqKua1KscrETRS0urzrVUQkATS2tp6rv7e7J7
QV2bSjCEwbHparhyW0RroAwd765P6cNxPB9FWfjsRhVagiR4+h7e9vCQvneAQP0Q/Iyg3fnTsd5L
t4qhEyhRR1YXDnsyoM4pwObuzhrWBnRHRkbyjZT5H07pfRj6uxWoOEFWLA6DBrV/WpcJ504xw604
U14UkaUDCOt69/pQH4/4XIz+Z6iFk1JNZe17HQI6UOoiXN33UBLRnU6lMe50YDwxPP1+qX+9PuqH
k4GcmESynYdCk3RyO+fH0PBaYP2BjOqbkYJgstpk2wBvXZnbbIgW1xdUogwAEVgima3FbvkV1AuC
rwiuKBUQgheyH9CXX+Sx8eCXY/jJGqGq2FRhBw1NPwJVpi/XQDr5+lw/nE/qWJbCI8xE0btcfgXc
3HrRl5l1UBD/IN67wyfcCKG8YkA+THYeBniCDlKTlJE+f8bJZfOEumwzWk5dIY5ycRdqgW7cZb0g
b4JCRJNANXqrvoeZpQVSFIpN8aw2tRmvWMwPk33Pk5CuEzFoInbs/CuKCZ5gWvwDqATG2xYBSzE0
Otur/7Rmw9+OAhPv/oy70T5klyRpQLFgLKKjkBbeg0KPzWNraOEmxIyu7N+HeHAxliqfz2mCKKFE
uqA/jHVaOn6FPr1NFxpdAxTrUvWnGMkvUKK3WxVa5RRhdSV67BWMgwUZml2Zgvh2/UR9vD1MXqWI
RFcUWJZ31ceTrU6ksEVTp/cOmqUf40ijjUdYmfSFIXiFyLgCdUWueOnLFU0XxIrah0fFpKvCllHW
iGCFssJ0/8dzMSSkhkAeGzrp9cWBiVp5qBp4Dt0KkKtVk/zPw9vrQ1w4kzOmeX7A8b2x3Of7R6Sh
trKeeK5IGwEQSOhgqXGlKRRZ2t/Qc0Dhl9WVL7ljlKJn+DBCicZy4fx2QOMhA3HvJ8BRE0mH4hmJ
DMieYCmDQmpNVebD5Lj2IPCoYOqSyD1YWNLEm6ysq4PY9eCHyugliITmvmu7lW36AJF4dzMpHgKF
mnPSy5fPaKZsEo08OZaKMnxTZBwgeJQMN8+rZtsO7XRUdfC9k48Ei67H6bY0WzjpUyFCa0C0gt31
Pf1wPudpzwAqExlgAHiLY1PpalQgPjjS1ti7wN7dtlp7PS6u7MkQC98z0nq/wddNII6EAhdKKQCg
ZLJsqwiN7fXZzF979lAtZjPb9pMLHdJSblW9NrmjVAEXdeuKJF/+q+vvs7H4U9/ifSzLoC9PlBAi
WjyKJXKqVV3JsVsNtPP6KRQbTTMa20grkxU7dXkF/xlqYTijIoenPqxk18phSlfCbUrTGl02K6t3
cRjENVQdUB25tMUVQHvKLKPap2PWRyWhjmNk9EbZ2sidHnz9HzaKGI84F2uCd3u+UX6njH0atq2b
ZB29hd9S3YLWda/ENKfxn9cHu2RKTJACuAwEBWQszgfLse4oDvSBW8W3xRjYqUl/Gc04QriygJdc
B1j/3h9swtilgTT7Np6kFNehiIKvUIy5VqZ+Usbsr5TuSLtVEpledvmHYITu/zBDylskC0zaA5Y9
HW2PfrMKJZCbelQgHEOKMsupxRzhsaKfVV2UiTTpl+uDfogpuQCnjtK87CeXrZtyyaubEDkmPXw0
6ucoBR4OJwGgd8RQIKMMV2zVhfOp4AppBhVMakdLn2gMpTL25SZyFS8NwVyWutvlFu5BlI0rOynN
Z2JhSZDiEhFj1OZunQ/Paa1IhWEW5mHWapG65C2B/gDZ5UepGe8Gtfg59cptNTX3tQKXryIEK1f+
Q66Ld4KstmLNni542uUN0SANs9ACMw9tqat0WRPvOjTnTSDi/SL8brVF+1fjR+EjD03x2fAt4QjX
5X8g0//nK3xpycm4EqTJpmHhx5zv8QCHFY8DHlKhyrDNRQgvAf+IFFLs9RSsvI0XByPKVahhIPC2
LKDJoSCbUxVAMSJJzmBAIeqjcwnx2PVze+HJAzj032GWtSmIQ+HwafXpkEQd5Hhd0Uqlk/TG+J/u
uf9z8S68RvR6gbkj4YHpWeZ3dFir0r6TkuM4BAFUpCOkUggl2y2qZPQLpj4CH/FKDu2CrVMoFFsM
SIFVXmaxVCUWokjjsW175K2TzKnoH7BasAb+mlm9tF2zUdU0KsbyB7OqhEM4CoOAZGw2msdgQKUc
7RQJ3g4x+FPPk3Iqc6E7jto07+38KSemBrLAeowzFoyOfahHAhVPGsSwmDSfrp+N9zLZ4t6fjbQ4
8OMgKG0VyeKhg2wO6CwAlvbr1McRXNp+J457Kx5hz04ymAi2UyTKaMumnWjtJhGaVMcU5A6ORNrr
3hSlKt+yUe7fygou2pVDfOFs4bDJRG/U+vD2l2915eVeogrRUa3aN6uJZZjydWmboKi6KdE7d/Ue
NtLri3Ph4qgKiRkSxVgmZemSC6CKRd+HvyiCiqQUpr1ZDZvrQ1w4U2T4gSFwW7B/S6cKwa4csTWk
SjV4fvMqVA9hMZjQ/kzhSgLv0gKejrTwqZrGN6GYzURoLpvO6SJRhLEL7s3YjtrwNvVhFO6loFur
jF94NOl9UDBvGl2DH9z/1BoayYgz7ZAgKVZHgL9uGvl5kH5AFW7Dcb29vp6XZnk63GKWcqHCPgVP
5QHxeO/BYsoKgr5Q39tzu+FXUwjD2zKTiufrw15whAgUVZQs6dOgFj1/1sl9NazCUkakUd3OSnzH
kKHf9cveg1ccEpS8ghrfjCaTTqZKBWantiuX49JBPR1+EXF4LVynHmDnQz/4qmS3qLqQIUv91FtJ
zF44rhha0pgW+0m/68KznDSCxVhMZVcbxxKREQ3q8RRagd6yppXzenmo2bdDPUmlwn++pFUVtDHw
KsMNUC6Sty0LmG1gllAyG+VYJPau7+CFc0qjjkpYaCkmObfFcAmUvbEFz4gboCDwithTeJOG6LWT
4EZcEq6Bb7AOSRC7w334v4xsmDJJE5pClmcHMQi4S5QkOQqI9HzKzGl6kKZIevWnwH/MJS39lbY1
ffZDivzN/zA0uUWV5hdao5ePpwytsZ9BV+vqRlXAz5H3G6P0o5tMkOTbygqzY12N9bbtxPQPG3wY
cW4WlyWKJBp+57KeUMOAJBRGHblT0N8Pau74RfVwfXYXbAE3jTQuZVRSRMtcsS+ogtBZUncAmFV/
9iwwr8bgUegrGuUVKYL4Ow1j/YoluHRsOZXi3BNAqLz0o8sWzSOAG4HbDMPRrwuF3tN0gwxLtXJs
Ls2OEYh/eDZoKVqaHFmZpmlMk2MQIj+KGp4e6A6sWOjPBAOslqiQNMJ9XfcAZ/98XU9HXlgbmnAj
Cyhh6hJW+uNktxnQo3DfcTPz4cf1sS4YVsLLf2a5uJZWosMjUZmh2xiQIin6HQ7z46hIL9j3XSrD
ym1U7VNvrLnmF1eX8tO7G2YR951bn4G6bDjpveDqZpXsEEub7kJTUI56VsL9jETdxiDJs2JdL/iy
wAr+O+iyIKWOgiSip5m4Xvu99+DOFfcI04RjtVIcvXhG0U2YKwtMbXl08lAc066RCrcrMeIppOZW
/tIh7n197y5NBz6EueYLJwQkEOdrCH+N2qpj0LktAo+2HEMZM9RQ4+0sMZNWxlL5uxZurHEy1rIV
wxw9a2i7CCkrlPk2HjmLg5ZGw0oV79IjAf6DUANOCqLVxYyQdIHnts4SF6ACLL73At27JZokYnCj
m2+o0qzc8Ysr+M94S6RX7gdUC6hOuqkZOY36pk8STHe/p3bF0b10IKgLUOzSVNP6YEv8oNbDViTR
3crGRHcRLgA0VlkR3cpFN4nb6+fiwmgmqRuD9D2trNQQz89FAz+iL7Ymmftm2KuCeKhrGHPQPbk+
DAmSj4fidKBl4Aspp9GgRQWjLkHKS9ZFwy3cnwV0mIr/BVpOwTVGyOr3NUTv0a6RhUDeT5Tc0Bsr
QUBD5FAaaG1GJRIa6HrC16mi1uJBD5QK/Xbkt74MggBFqhCX6A0URfsZjQgIc3KIP1CMH3PdfMgb
YXwKYX0vna6YtKepDlB99StxJKOpxje6xysJN4RiJDdF1qCUQtMa8vUdhNWvctOa9MfAygoTxBSX
9zH0Dr8Eo4EhCbLsIdqLsK6+KKlnwNEXirUIGVUTB246FpA1WJXZAoNMFVim+6osAdd4RT3u0LNr
UaXEWRwgd9Ay1aE1DxXlQY/Gp6hToCJjitoBPZ6kh9aqF7ptHIh0+RaFCL1DXoh6soeizXgtEZmG
k02C1f7B7Oi420KPnbV0l1iT/iJ5SYXEBA+uvw2GAUyL0vqTvB2kuoWjqodbGC4Tyl1OTF3qVSA9
5G2I5Cr4zeIOfbncjA34sLqp0pGrgIv3UBQ5fScC+fXHtqW7ZSOnfYG6zThTHwRKLn6uMnlEHj7N
YZ8whwAyjRb6zPu2VxFrHy301SFB0oRfcLWSqZAkdCr9YhORni9eJTRdBmo8mZCT3QYO71QwqWtO
QLE7saHZNZ6qSfReNTzh3I4robsVYy//ok3F9FRUAmSXWavL/c6qAk54LUZBvqGOlIWPjQezOvJO
SrSH3DmcbA9+ZzDOEbBhWy1QX6Gvu+sGOyiabNjIKuSz9qSP0kwAmOooqMFunsOX4csh/A5a/ZjS
mfqKtlbT3+bKnIoXpgieV6Ue0Zc1a1NodknYdQZaCiEZEaWvZkWMsKv7faeSlNn20jQMdAMF9XBX
SHIHdHqQ+3RrGJ2m7/zR6lrbMuAsRRupSF81BEYhcoXYmTuTCEiSS0kl0AdKTSXaFlooIYGci2bj
GuU4vRVdBUQtU7wErr1MUECpZh69RiZnGhaTRK++502ijrtgZMKw3IIpeLTqdoz3kxg3xj7FOAh2
MPYlWxKZwQt0yI0B36Lor/HaXHjvSVuptIzyVPEyLmySH3RDoURR73rmF3jfsxQEM7RU4/hipH+t
2KULZokQkacXbiOC/qX9A+cXZVms6QhlGR2SPmgcxr5i/YXAlHagLYCucNP3PuUJGa12TGvIN31t
W/toO1z/kouTPvmQhSMX6klRkcOnvpmM0j6Ew9OOwh46OGVC7yuJvW3O5rvXB73wplkqZl9VaU4n
27tYaWgLK12C99g1+957KlBBv7UaK32qxVjYShjB68NdcAzIoc1xFWV/UjiLvFFH0TFsBdlwUSvT
H/KyGD+p6iivBOAXnjTCB2YDUQTA0CWNgC+nKSrc5uT24tiOdwpds7rT12llvPqDFa7kPC/NaUaE
0L8COuVDTiXIkXQdfay8FKdfU7X6gpLLSuz0zidx7lDNSAxorGTSX7q5dHWsyGgUxGVgZY8T883r
QLttdEiqYX2ySgmxoag1aPg1BeO1SJRMspHkMdVNEzfi71gSavDY2KlyIyHYjMZ6jJTUVtLbKt61
Qg1r7CRVORTGkzz9bCykqe08h+rB6Zp2uG8ooUH7G5nJT+SCmrdWK9WHGUA6bNNckZAVrVEZsJuO
dCCcfSatiFH6LEwefKH9YCIxcf0MfdxdImRIPGa85gxfnPfjJLuDhHtpogTUuQAKSQgUPwHCPQbC
GqLq4jAqCV9gAEC3xEVyhZYnrR3GWHGlcHoIoP8zoNsI1TWM2MfTQ3+VzLbOXRMGuOLz2SSVlSFm
r05ugsLqoHmfAkv84wDDoKQh0yCugiL+UEWZ2sgyC3wnty53ed3sQA5CeSWtbMtH8zWTzZEckjHa
M8HE+UQyvxlI7+nxURinndIXxVEAGw6nlg8neq6jK4gayP6Pj8JMfCaTLET3+gOOL4rTzmxBnRy9
eioONG6rr2lT9Y7ZB+Pj9aEu7RNlANiBdLAnH9zkcFKbrI/K0h09PdvJMrpefZVVf1xpOLvnyxDD
j8zSbAIRHTGvGKjoS+1I8wx8xI9Snhu/rk/p4wmnpc+UZg4diiicwPMdK3tTCYU+GaGhQtJKCxEb
BWnWbv58FKo0lE+onULLsTjgQ0ytP0nQS8002n6jv7Rmgkbt9Y8HATggQxqlkLyiRHs+lVTMBh9y
t8jVW3+DF3SMJ1h9x3ItL/nxudSx8wYciWTKdCpP5+MYBUokMKXG8HWhewlxK4wjttzemKayvT6j
jyOdW7nFjKA+k4cmlI1DBT9qrilosBWvld99N8rpjxfPAN6LD/QOJf6weO2cHUxigfJgq33NKukp
tIanAB2hP54RlxT7QGYVAqVlEkcaVAU9OUt1ZQlpLzNTyt6GAjD8Ucdyic/doXK5cvYuLCKs+kRs
QNJk5YN3A+hNT2N4/F0jggKmH1GemSTrsQzHu0aTV3bsgoWYu1FE3GUDOOMywYkDhSJaaxhUWYV7
qBGfxW76dn0JP2Y8SJVwZYFkkvDA7p0fP4HkpQBBt+9igHsKC/Fdh8iJL5rHFnhs2xpvlQGp5fVB
L2DGzkedV/nkwZ0mSW5RvwjdtPM0AiKhghJcKxk9kcewRG+4ispn0awhwx3JntPqn4j5oxinerOd
kIm99zNv/GM44GyHKWLB2zR7A8sYQbDQK5ILRTj0QeHqTbmVBOsniJEV1+vCrp4Ns/DKsylQK6Fo
I7dvlb1apk6WiitPy7xr587dPBNAk3QGU3lcZuZ0RMBpgcnB18dJe/AL84neE7gw5VBbySxdnsx/
R1rm5VCSo4oUjZZbImBLUD4pAl1LRtat9RBdcAZOp/SeCzo5Msgu90Mq5sJBJ2aVxl9pKiALV9gd
KWJBXbnlF2eF3eeRmYGES88jBgjeE0wiLZhnDyjoEaGv9kBc3CNK//qcfZaot53fAU+oYIUGDXzM
YQTfajzM2xGX+pBa1Vpn29olXzhSipiF6Boq6kH2IeDspcqVjOhloPu+C8L7aQjvcwtJ0uuX/NL8
Ti3L4phLWiD3RYDxksK4R20C5Y3BCPxjRF/iylDzUi2P++lQi6UUrFySGg0QmlWTotX0+MlAjKuP
kiMJDVqkQd34hf5W5caX63O8dE40k71TwKp97CPodZplrDH2XXJRqm3EYbInioxWwsEL2C3MpQWq
j7GoPS0riIkvjEk+km7SkyG19ahwmr48FioKO0OFnkW7qfoGbY18Lwct9KDGsLLA747bcoV1Rp4b
6gBLLOvClTSYUqLKiQtlavkoE7qhlQmzPIrvfRxAbypqBSyrY+JZt3kl6p3jN5Ef250kDMo+HoUH
xBL1F6sVkF8tzPQ7TPtUP0q0R0qnDL2eGqwne9HW00dgWX5ArX1f9nL6/fqGXbQimHdgcNA6USA5
v3Qh+nRNn6mi2+BYOKFJXFuMVoA0EHJFnT9rTSTwuF4f9NIp0U8GXRzPQioqxRf70hWL/EfVyD/B
A04rFuuCX0IMAQ0KRBRUY5aQUC+axLqkldCln/RngeLRwIVwhu5bngo/r0/nkjU5HUo+X8M69ttK
LaEdRvArINEoB/Bd9x7ylb1KCzeeBgU0VGway1dWVvKSTcFeAgej3IQ3O//85BEofBSEsqCwDrUS
IjUgdrbUF7ozyvLKlVsbaOGgVFLSpJWlZG4jJDvNCreVSFtM1n69vpRrwywMMwCnsMx75GDneKlK
A3eIK2es9JXre/FwnCzb4tSPoeGFgz75xxAhtydPCpNtG2GFo7hVnkVRiVbGW5vW4sBbUqXkWRKD
NZUtxPvQ+R2kg1Ql+z9fPfB6wKrmNnpSc+enYewqdIWEDg5ReJPzFuoxL36qPGt3fZiL5vfU+C0O
/JjlHmLdCHxbTf/TirVns4CTKiCp6ngJCfN4NEonJGpwNBrJNli22Gl0YXv9My5eO9qZgcpw0z80
bOu6Und1k7Wu1npfrVmMTOofKSBSDoDGmtDnW2Qa6cpOXjw5JDNBOsAxSlvA+RLHVhQZtPyFx0JX
29vJI1EfQBC5VUJYqKzUfPsf5nhiKRf3AXy3QCp8mlwv0JGa61SeuyFu2nuPxuWtZ0TmLVWE8Zj7
arGyy+9Md8sn7vQ0zUtxYlsE0fIHremS4wBFGaRVZi4+DlXf/qrMAUJuDyGPWzP19eTWqHzdzQC+
f6upNpV2VaKcaaO0oeR2rRixhu4aYn6bUg98VIBas3yoSJXayKzblkod3okMbWT9+FFKnWRs1l6c
SxfQ5K0mmrFwL5cZEi8fZFSuTM2NmiZzFHmUkP4qk5JOgV4x186IculoGgApRagsTDyhxbaRqbHK
ukiDY6xJsyiYOoyOXKSoSGVI2cNcX3YvWk+52faFpAqd0VLaG2SShzvDF5rvUaGik2XS0Jq1mp/t
01qL/oq9oXZ6M0JnJStQ2yEgN+wiEv2DrNeQRU7V+FA2pWRHvdh+VU2jeVTRPj5QFtN3geibD2KR
5WSzDYSeYBuObyLFzLZylsJ0J0N4mNep+LlAvuU+1wSquaU5iajwDF0Emqft/x9pZ7JctbKt6ydS
hOqiK81KtjFgYwx0FCzYqErVtZ7+fOLee5Yt604F7NVwYwFOZebIaoy/CDDptZTnogiUx3BCn16S
avmY1drsVU79D1Sf8Fjjg/ROL1vjNFCaOI3ouTxRZkPMfYLVaedW/L3QMaMN+2r29W6cj7YaqJj7
yoP0AUeIzMegD+pzbizWS6JxPuNL237u0qaUvbkMLGppcZDfDVL5aCdQDMGu217GVdovkthy09HC
Qq8l1eINFpuOGlY1deQsEUy0LT2aDuZVB0twTqrkTy/aZJVfrRIPGVcRAwoqqtbe9SDx4XfM5hl5
rEXsbqLUjNpP8ZUKj010Y7jjWYWT6W7ZmtHTAhA/TrLWHjXEb6VQxdMlpog9IjXwWapH56CrXfZJ
qbF7003ABVnY9GdQ77zX2sZ4jClfYpdUzWfH5mGlxLnyrDc1hmOq3CFhPNWe3vUIeg7BcFGkcrw0
Rqt5OkwMTyk7+adkFUw7zjL/hIM+PIq+0NzOzsP3rHbdlSIHi+hynhd/S514IG6PFBmCBxHG6k0k
KFAikYhOEGbgWOuomjci5ncIIocTsbFw9GL08bLLreCTgcMvfDU9uaMA8WSEbY3QPiZH2BamqDfM
RoX7eGohPmWJ+MaoquyuT4f4mKq2hFVfjXu3bOYG2BinxIBJ6eoT9yXnnFeU7aOiAoIoYbSLd/gD
ak/OUZPy5znKPkVTHf0zVl3zNWFx+KWshA9tWgo8PjNu+VAK2GMoUHhmNFfnCNdqV5rwFksKyfCm
bP4ZhkJKyI0GmA8OWnlOIwWrIi03v1CAiXFLhnmMd0Jjn/rcnI46G59v4bt2rBckSmnmC1gYVRrb
IYSt7qs0gA1gSY+3dlvM77F5/DRVeEvi46M/a1mR/2gnNcTMgdv1+9asEr9sku5dZtn8M8BtT3lr
lm6jhDpUOTnzernDkG/qFjdf7KECzwaX0nlmpzSfRFX2XpGjqKYMKaytHFu4aI4+Fr2CfTxOMx8C
tTU+t5NWnAujCA6lTlqDeuuDOZhcspMBDcdpVD/znppvqChnp25usclzpM6fpSxzLWnsD01V1kfV
zovPQUfQas7Ufta1HKO+PurlAxYuNQXxEssqI80G6ziWjZEeWN4yiGp9QAZY70T9oYoVlCjZcPiZ
WPLw1VJTRm+0RfWU8533eH0xW2zEGJVHSUOywk5ukf8QhkcU4P0Mcpv5wIYi1oTxQSmN6cTyCOlb
55zSLLElbH7HcPB6GB3orCbZeIm6AnmoEa0iVxOJ/pVhr8+5UhkTNfgkeoebR/mIt2zhlaVd3dq9
2r0LZDHexTFegFwzrQYPE1Fk7wM1Gm9TTJq9pT7lSmatfmCeg8vEI+NjOBfxP3CwpPdW3CjHaez0
79ghQtxWkLpsrVpyA7vANraZ2nutELqfSiZVvFwHwzAhPHNoMG++SzRVvFM7SbqP+7DxgyBTn027
F7eiGnDOGBTlpxQNAJvTUDoXOv7Wiyb/5ywYwKUUkCtdSU5+qMgPeHMFmqZN9LjzZMlUDnrCXmEI
uT7b+ogcOBPvJvibYokxTc2hHWfbDfn9qZrKn2opab+bcjUdMJutTnnPVuZ0Af8i1LD4jjC4dbAH
zFSQbFLkpWo4BueeYT7osoQBtDyLOxP1eD+TK7s5Jrlh3Ey8zD18poUr2479SZeL5gYcWXAGWJF8
7YJBOrR2y245ms6Z4mYaeqR8+ztFBP1zjofvXWVO+UegD8I3kmQ+4qpL3S4o09uojFufmynew0Xk
HIAeYazb5hSV3NrBQ8Gtg6wgoqK5+IQbJwiQKjDOfVprD4YuDMzC5v6xF1ifH3tHq5+rJq4/t3mi
/RgTSrd20SMkLYsUHV72h698mwGQPSirSxDa3VdcAnEfBsehvJ+rLtDdShUYeDhmqNzLwA7KA/Zt
5ikVkNfmrsnO+FbGrZfVaf8zxgjxmOBUJrm63d44IoaIYAGI+GSkwKpCacTcXWShN5lpgmneZN7x
5huQBMrqc1oW9jujtW0/0JP6XhagsUJbAApxOL4vEZCk70ouWo9nGiIvZYBcuTBQKNTk7KjqFpeq
0uEhBcv1hExijStPgmzFYFr48zkY7rS4jR4kIYmfUuvEd5ISfgeekEFDFcp9oweIXgzDdDJlu/Mk
BN/YunDqdQMV5SKz6qunShvT+6Do+hurDNWPLe6F905WxRxEdfhohCl/bw6ij0pspBD7Zgye2lT/
OPXaF1XK+zsj6yWsFsIyjD1ZR2MlzTWNZZ5SFFbTzJ85fTIWmRyebBAcpyAaQfzMDeKK5dB4OrbF
HPGtcjHMpnrQOn2+N5qOnanq8+lG02MMjUOuGrd1Z37jN85nPOF7nCKxQHKaSfsMgAUITIMxyjsc
WJNL3M7qA3TP7sYcYBaPqFa6gMj6x9Kogpuh7OWL1k31R1B1+rmzyulUd0JwjdDzH1FWWndGiQ1k
pkS2r7JlPRUEwYmcZv2+h/WOhkhDzyhhsPdijTTHXY9hfJNZp5bb89mo59IzBvydRB7Zp8yKkgoQ
Gizy2gFLoId5ehgytmapcH7VbaUe8qSJLgIYwR12kRn1v652brDrVE9ZIg93UTSw3ZoFCSU5VrmP
zeqhbHX2UBKREK5Ymo+IrouvkpF9N9s+P4q4RCnZ6rsTTI+voEyDyJUrZbhUUc8jxMDGJ+0eLKzk
+1ZGhThxBPoKdVQ2pL0gRXkACnW2FGc0NeybBn6qeTuHvuFQSnbjykEWGNWKCXs8Yyw9WCaIbTez
dA4lo7/rVQv97bbFxUcKnQ+1Yf4Tjmg54KeIVWiX5zUnRVxgUo9loJ9RwvA6QKzcV+PWVcomJ1jb
9kYZ1PDUATaTPCNvnGMZOfiOtYl0gvmIAyqXcC/MhThVlTEi4Mv10zM6jD3dKorEczTqP0yB3TIr
N8V1NsOnaprEQcx1/GAa+EF1FU66zgxdQBrl3uNJEBw50Fr0NXSLA87qjjFuBeDdMGJjfylIoY/J
d1hf0Cw1K3zXxCjWFlWlHXKtVl1tNJ66Ce8RRrj4YNd9iu1nwf5sWdWhLYbmizxZwwloYXcHsEI7
ZL35M67s7JBMcX8TtCq2yWriK22H9kYWjOWh1vGLOMD8piSXdwUehdlPqXSkf5xZpCdDb5NLreSD
j4VlhX1YDdANi55d8NX2GwwLWJMyDKyP1aNoltQwBcSY3uSqhYSnURYXK+7nU1M506frz+atVzpS
/f/b1Cq/E6RSZvVykBEXMqy+2zD5oGP0tMe32OzRArUCXIKi2Trf0mRI6SaJCP2ghGVaK3epkd5V
Vf/n4BKIR/82s3qIh2hG2nGr6BfW/3vDzm9nxxEHEy+KnWzi5rAhkGgi94eayboCw8mH0olQHT+O
JsygSn0e7rNW/qhGdgR6rdV2Hsrb4+doGLcgMUix8XWGITfNaWhKkL0lz89anR7i0XrH7fz0F9HA
pRoVB0Bk8ppYFU0zQD9ZA/UvVx9HwVYTxMIL5+6+novn621tdunfttYI7EzCKTYhb+9HQ/o+TscH
u2gSF6bKTkFzK8OAe82ik6iraGCt81CS3og4y9ObzJqtr2Ohaz+rLiwx984wKYBhtmSEAzzGgr0g
2eyhxpwBkUMoat1DwWkdl4EZ+m0b3bWDc+vM6s2QqV+uD+RWLDoLOd9gqyC5t+pgVTaqyKug9qvu
SUpxrsd5NhkPAMl2gn6rGEG5isImzy6UnZf+vkhzocMkQJcXKftyPHwUDhKE2oQ93PXubM3XUi0C
nq+AoFkrGzhiGuOkQIwvrj+ImfREEH/ogba4vFFLfQcCujV27BjQzHRiBGG0110KSxyEU65EPg+F
SyRlT9nCPUWN6XNuRsfrHdsKB5zCEDjkiEWad4VwSvF/tGHwAAuSRl/n1+MYcKhz4y/WMOBZE5SP
odgUEV93SVOp58ijMvutU3DcjufcLm41Gfdhdc9+ZisgltLlsuFiNLiudZN7GivkvuxLpNUYY8a2
1TSneKh21RA2UR8vQ2+Zxxeh14Dma2VSt/6slGdjxs+x7eB9/iqtW0slVfmYxd+CqnQnsz0k8XS+
PnPL7rrO775sfbX7qvmEnXNRGb6Z50V+qtAgbC9arWFbBfJkmA4xd3IewJMVlzsgCXtZveu2ESUi
PYooGVrxq+kcJklV0z5ZDDNI/Qn0wfQWEytQ+yOkkaoxPOAGyfOYde3o1Sj3fuNOqCKrZbUFjpCy
eh/2ssyzLMWc4mJKE96dTpeYT00SgcnHpaZAlTvJsw+JlLf/RBO2854hielRDcOC11YcY6vs5LzG
eh3XZ08ZNIQ3sGCT3o1q07zTRxW2ZNBNiatbo/zddIrg15xJ6edS6ubHBgIrAql2HoQXOZBlL4id
vr5Bw3nSLiYQ9ugwp6RGXGuI9dLT61BPUYaRe+EmlakGx2CIp89kVBL8r51IhQ3aaEgI2NqsPwcN
idmLJJGQgxgXDpd4Sha/b1NtFe6gofI+jlQHNkmvYRQiktr+huZ9Nhxy3YofnCiqRkRrk7xGgCmX
/oNpfDp7WaT3X0K9EliBTnlfeXqr9PfjpOEGYrdy2pAWVdN/6liOz1hrdbd6VhORuXDi+jLnif11
HPgY8vmg5VzVzPBBD9rG/Glh1Jq7IAODPeW6rQAFa4KP8iKPB/L79fKI00prNHI8vi6/Mwpx6KLH
ML8r5vw89f+5vha2djHEPgHowYnmQrLaxYY47opmCEcf4qwYXKcZJN65SnWa67B9vN6WushsXgn+
NesxjYugVotO+FIoW/mhpBBheqLvZbBdEAUity3bSjrpQ27/gLiIMl4rlDq8UWab8rUeDcLrUjlu
7ozCrrV3cmfIZ60wsk/kFNrnOh2D0B0Va8xPszG2zV2VxuP4x9s+iWCE23hiMDewf1/PDYVavetK
I/URTDwY7a1Dqqkls3R9qDYqja+bWe2QCGv2gW7N2U2sIdNLOr90DRsH2cKSyYAP+T9GRr2pNTXT
Je1U4epehZEHqGd+uP4lbwOED8G8e3GlIh7X509Xm7kGMl34iW4flRoROdnEfXgPkvo25JdmuH4v
OCtUgVbDWlf9JHeIFPt6IrQHHnNN585lr33QcwhGbk0i+aFQh2mPd7k90OYiMIqELzO6vm4Zw+yQ
nncuteE04QHvm+qrThJsMQ6nJj4WNlbK6mA4A+q3mvZdhe1dkTBv7X+avCl3Xjxvj2CGgYFm7QPv
eQMFE2JwlFTia8Cze5MWncZkTwR0c6ThHfyuHrPgV6dfWDhd04+teTEblE7FB0t9X8q5G8dHJ/jP
9dh5ex2jNy+aWu1jkul02Uy625eaHCMlLJEpJJEqABx+Gk2lOvx5c4uHOFdaSux4nrxemhHldsDi
Q+IHxhdTCz1RBH6SXcRfzdKiugtwiGL7G+gvyppN4iRS4UuCsq2aIp062VG/052tiQKyye+XAaGi
lv66O+yHi8J2r/uhfW8j+idnmluSEMKpOKm+Xx+6nbbWb5suqsMhs5ESyfWpPKI/0R5Dlhy8zYLi
e1qOrtbuglG2tpYXHVxbm1RzkJYYX6t+NwVgJWAdxbJn2c35et82bps8Bv4dyLVpSSqDUQqNKvOR
A9fzD1kNUAkSkmPxCGkrOfHwNux+dV3z0KdmpR+BKZKlx4mPrHzKe+xOrwdzT9Rhq/OLqB3PFB6l
aHK8nt2IP0oLZZQudo1f1TT5UgTtstoTYn/7/EI1799m1qjcPG2c0Ewax3c0fTzqIqi+d5ES3Mmj
+VRguXhnCiV91xTUFq+P+tZOxunI5WXRmEPg8XX/xjAuo2QEeOkA0AITMaQSIED+fnP87xpabTJk
jal2meXkJ05/MBaZT0P8TRMQTJBNUVCIWvelcIrazpDmoDA63/RB4M1/gQFmnniIo1/y2+NmNVzh
YNlx2iAAaI7w6eaPZlK4g/mf60P1m+Lz+gK2tEK5Dt6CAy111QouCZGmGEV6E4gxPbdD23iIFZku
KdLEC9PO8ONUYg32knyg4AcBd4rTjzsf8fYJ9PojVhOWDKTY1MSIbiphiOeuaOcvOQaJg+eYeXo7
ZIAPLhhoze9ZNtM3J+mdb1S+oifK1c5/MkjxbZiKPWDc3jpZnR2tUHUULhGKTTrt1pTrbx3rXo55
WlD5iCr1a5Lvme3t7ACW+nqFTLFWkJ4vud72lLaqMRhBnphIrAXWnhTuMq9v5h099d9KIIut+Oum
grAplHisO79qxbthMi+62X/Im/knVbsnWzf+OA3DDBNn4Lc4It/QnhUl5IqhV/OlbZoaCy9HDp8y
PVRuqWgYH0ouV9kfZ0let7iKqQjGfSmrpewjLHmYRzs4NhS2PWPUlLtiUnbW0da9ZkHY6uYCNlTW
5DY7Q9aiTTtxadqg/l4NnfrVCKpEvSsdSwLC2eHysfMg2NpOXza5CharxkgO5+voZkzy/hMSAsrs
Gs2IBND11bkRlL+z0pC2VbjAbzL7pPD0Wu8qPwkf8qVe2mkHA/ru9VY24vFVK6vXDWC6AgTfnGFe
0PngcuIDzEp8tMf0SZEEgPI5qr3/rsnV1sfJlxQlQiAXSHbc32X1my7sd33TX8J+PNmUTK63tzmQ
hkoiV0Ot8s1l1DbB7IRSAgoFRqzdDQdlrM5l+XS9lY2w0HiT6WhuL46DazS+becydgQwR6Fn627f
V89Rvef+t9kGlDBsA0CsIX73evPgVUZF3JnsS5Bb1b0a1tNJZPaeDdheK6sV3IkyQLVkbPywGC1A
YrlJxtjQDn8xXhCJTUwBbAVp/Nd9KUo0yAK7HP0k6e86x/QA+h//uyaWjr7Ibc79EHUVQqaXugvj
Iyyy+MAjYk9xaTO8XnRk+fMXrSTypAX9mKM7AhSst3KEU+5qe+9FtdUK1wQODhKWzhsbn07Rmlor
1dFPA+NUSsZHFG1OebcnSbw19y+acZa80YvOgHGOdE3AqnWGznGNvn8sij8XPmIV4uG9aG/SnTWl
L7HDPqykDC9YW8E+0pi/SIX9SYzzjnDU5pC9aGcVx9KkF0o3ch1VApy7+nD42cYUI5p+VwBzqyWV
ONYc+Ke8RlcviDws5gnlGOuCRbtbTykoR9s1un5nr95uhpQXDiloFayXjGxbQyer2AH1lvkjLsEu
NE3oyc28c2nYOhMoJy8EXuqVbzxGESx2bB1xbT9qAEjGiOiLT+MsPKqbB2v6cn2RbqV9luL1/2tt
/eBVA7CMTViPhEN3lxQfc+29Y/+0xfe2rg+qjVNpr3pGcR7ybGcL2hzPFy2vbpqGWQZTDc7zZpJL
+6SHkvzOlvLkUEnUHHZ6+Tbhyr5NOZuwt5GdXD9c5t5oA5Prlw/z2kk9xanm2BNq3JSnxMq5JYEo
QpexaOpfpoU2jzcBmaouwFvbXeHSzX7rPG7UhcNMpu31Ik9Lszf1stZ9qbBUMEXKIDITOA01fVdK
TecXyE4Z4YNOlwoy3hoCSMBm2h9NY8Qt1/CinxaFoRxprkmI4hAlffaDN1uTHpO5Il3W2zlY7dGB
t3uWwkn5Xta1WRySpKp/9phnOa6O81n0hAxXdV8nkZ5fZj2EspZHUdG6Rm7lvx2+5fCsgUCKwYWO
v+Qoj08iLOzAjUeUlKA1UbHJ3mNc4VC6kmETulEfq8mD1qSafTDtoA1P8yDMLyOQvse+AnqEb2c1
AziTKRjuFJQ2rqIL3B5FI6qeC9H39aiKVJfArM6tX1Wq9ayVZqu4nG+zmzpAJLW+0f6Ys0xIgQtf
9G94L663gwggvl0WJGr7SAC5bwLjVonK4Ol65G4GCweOsqAHAUCtgiUsMh1OF6ritZ3foTbtNcZ4
H8nNzqVw6+Dhhva/zaw262g04qiJYs03yxKPy4a6ldn+RcWA7fnfRlb7dDJZ/aS2/XCReNA6cIQ6
9RExk+5TrhS/rg/bTn9+F2BeHKT1GJoWeEXN19rpjmfkQSqV0/Um1GVMVm/Jl91ZP3602JKmPpNT
PxEsdrdAmpObO7IL3ckqJvXrlKih449ygaxeZFIiO9mRzrGuFNkI+6UONYweE8k+gtHLk0dNFxX+
rblVRAeEgWq/5+qXnhECa7Gy4EwHY94Y1o2RqXUAjbEsOy9XMKryFADdJJYKKf2oWqP9U4s0XXIT
cgnNzpa9zNC6yy8X2erWKLJJb8OOXB2Yk+AQjgK0nV2ckrirvCSL3klT9j4aZD+yg53R/g1nWTe9
KNsiDkMa7Y3ofQinXquBzN0sqOv3UjJW7+Uo+1qM6YNMZdgVauYdL1HcyvftJGHJDFLvkLfTnojv
5ukMrMxevoQazWpB6p1ZZzMp6Zu+smGaWIPp5Z2K5zZui7dI1Nnn0R7zy/VY29oFOL8sjTODc2O9
C2Sk9TQx1OKm6MfuOMz5cODT9ANBHuwUXjb30RdNrXaCqoxVFBibys9y63PTmGh6gVv0RNT8hEEw
7BzMm60ttlzIbZD7tZeOv1ineZ2NnVrIiZ/rD7r4waOL+usXudXP1wdws50Xp8PqrhFMUlureRPe
CDuvDnpePhRyPj3raEseKfbvKbCt5gttJnkJEIQeADdwIq3WiaSFYTbEQe9LgXPbtpj69NisxsNO
WKxi8XczOHVxMmAEAUlm1YxsjIboZ6OkzjMc6vZZEYUbTDeoaHq22HubrNb+0hh2LMg7yQQgtPvV
EIZV0M6Y0Ez+AJjOHSsR33a9CI5qEmZupxgTtlKA1yN2XgCX2d4VbmNIWfU87YkSZ5F/eR0p5SxJ
2lwAa50NuBXDZ0y2XOqOO9vMKk5+d5LDnKHk6s3P1YiqYRBo9mB3vlo098BGSZ4dRzG5gCu86xG5
TkH/booFTW0TOSXuEaum5GA0m7xAECg1pTY7jDln8MHW5OlzHvdcprh5Jt9ivYg/zfAbZhd7S3AA
vYDwd7z+KRtDu1geWyQD+BiqMK+HVklBWldRrQMe725ClFqt3j4Bk9tZg3vNrAKojSYA/nqc+pk+
HAdwz+GY3yep/mc89WVcX/VmdREsmrDpyiyT/UEX1qXMu/9ISG0eo9Les6Hd7tAitr5AmDDTej1u
cZ/Ncz9jxweXDVR6WnyAXZa5A/LyO9vkxtoDWaf9fhAqLILV0JlzlVRlAmOyzQb7mNSjcW8aveK4
AlLfj8k2agRMm7SgVq/X1btZrfZcEFYXqv8Trfoi8SRbwB/W6IBCM+VyTLFbo6jyozbsDH6TvLP4
VheqN20s3/DiMDBLdPoMbQxv0i6ej3UY5L9GEWnf56GH2JNhSJS4WWtHPxIntX5eXwNbC99Chpx1
j0AXgLTXbUcxRs1DouOFIGXqeQpC/ZMOfeiQywWErdRud47ZjdhBj4gaPZ5OiyH9akZHtYxaac6o
y4uyOMvEzEUvneZYQO3y/6JrL5paLQihVim8YhK+w/QUW6XbRaPP/e0wtuHOCt8KkkWUkDwV8j2A
gl4PojJ27DFdoVzkEHzaQYrAdqAEXEECv96ljYOPcfu3odUlRVgWDoODNfhdG4qPxRwp51wf8WyH
b4y7Quq44Jb2dBC3QoQytc5k0cGNB18vF11XhX5FKJIvzdWTLuTRj00FPJqkiZ0TYmM0qTsQj9YS
KfI63ay1ZV8MM2Uxw8LJyivbRuu8eU7GPXXMjY69amg1mmU3IFjahkiuzzmZBTy5dJPc1l087Qgv
bp15QOwoFYHlQydyfS+qrDrLkAQQvtZEJ7IEWEWW1Y0ZSV7SWt8QX76vOu3SK9ldLjfTX4wn2CYb
UDQGoG9g3nreGGWizakfj9NJMi0Yo8leBzeWNdHBLZ0IgWawfh30kqLMBl4RF0xgh4ecg8EFPBMf
Ork3H4poGr1EiQtEAcbkWA1wNXuD/yePeXW2h+rzPIETKIseavxYNzv7wFY8vfy21TS3nE01yTyo
UpJ6kqVvoxh3WtjsPdgx9jOKCm8OCaMcAyMEjMpOE9z1cg1BzKiAxEqfry//vXaWnr44KIquKlAy
GIVfEySxNF5KFQZWal6uN7O1Llh89AO/COUN2kE1RDBOThlcECJ1p+ySk3gjYya0x+vt/H6+vXjb
/r6yLAUlHafi30+h1/0JZy0cGkuHWCfVIeai2lweRKsofqjAbOTwm9+FfS2+j0oUIdquqm6u690t
RrK5hfp4NmGlZZfhMZckFeqwox5LBM6/l20q/VnS6/eXov6mkIkiwJG5ff2ls9HK8oCcP7Ji9iVx
mg/Yax+uj8ZWmAL1AqCmIEbFRvu6CQv1hGmYCwCfgVGeERuqP4DC2nsQLsF+bchXi8EZIy0egHdc
cqQ40HyzIF+iaauk8nm2i8idamM8hk2194zZusmBOFkAaxwlb5L7k9PJuhQghZFk34zpS6pNh95B
1+CxVa0jPHWv3Hskbm66pL3JVYK1p3C5GlDJQJMNOmPuK+rPoQuPevPdtr5Q5jjo6P7Dd9fS5xrR
nOvTuHFE81hZZOUhKIENXAbixRoNHS1FktmxLpV4HFTLEz/q2UOx8hj06k5TW3MJWgdKCJZrAARX
HWz6aTK0xBR+r/0Q0rs+bF1duejjjZYOJ1t5uN6xrc0HZC5pKFJOOoIJrztmS+Ds09IafUubD2nd
n7VMXWQ8/uK0wlmSEUTPl2KT9rqZoUfpuRu4znRV4Iah/a5V9iSrt/Y3TWdN8wplUa9fFVamF4lw
AMEgpY52UZnPlxoS7dTvbNeb8/OiHfV1V9CcKytjESe2x/RXIMW3UmjeBnXxRSTxbTvEt0qeXv5i
kkx4Y9QEEOdb30Qrpym0bshSnwzpmfyS16niZFd71nubexVjZ6PquyjHr2JBzkutldTEgpSvm2gV
Qz//3mKFHexE+GbMvWhnmckXiykbEmxio4g3ba66Y1Dfor7lWsq4M2pbm9OL3X39CBrnEcxZMQeM
Wtu+T0pSATmSPM81++NtGOflYdbGyNNs+prLELyvT9rmaP57uMirXqYTAi1z39oX3RnGI5onxamx
kvJ4vZXN/fBlL1evFGH0oLAzx7iAfH2fRcl7LE1uJqxqDPNYCcQjTUe4ZIEyl+v++Xrjm0vuRReX
pfJiIpN5apHUUmhboegGEbUp1UNRglqwzZ19am8yVxuwptlx0sxp6tvEjBWET+A6H4WRYtMyXKzJ
euYA/lglf0hV/r83hH+P79Ukigrcsi1a66Ja9jlJ6k9oQX8YU30vD///mcZ/G1pNYyXH5YCP33Qh
Tp/MFLZXEZuXMi0fJMCpsdH/0DH9bFCUyrCg/JsF+eKSsprHfnC6Ns7TBIly632qZh9BtnAI7GWY
tlYEZzYRh3IZeabV/iLwJ9ElPB8u86giAJff612+ky7bisgF4iYvphoLiO91ROqULMwZgaYbR8Hr
/uhE5pdpRFSjCcbHSZ1EcvjzFYBaH7lGUp+8lFbttf049aDQGTmuXEp5yLG4VKxbzdp5im32C3Qv
riuLn/h66BwI84NaR5VvKNmh76S7VtWeGq04qGG5F4vLbK8vkwYahNAtuBe/pabaY9gEupL4Qu3u
p6J6SofyppfqozFbD4unpGt30o/r47h1JNCrpb4AFoWD7vW8tUbiVFlaIweSBKh9kUNuUkQ2ggqa
YKwqO5vm1mhiD44YBzAXqPqrWUOrpBh7oNI3sYW6VJWRfB+TrCVfnUh3gxjNv4gSPNEX/xEeRm9k
3mOpwiCnlGLfrFpXRIaX96gAxZnrRHu87K19klcGhKtlhb3J4nZtVumdPvX+lKs5AIzhszKJ27yw
D2kPcT8pzhrPZYgffz5/S5aA0g3XVkp7r+evHKNA1fO69ZUpfg4n/QuyXXeOJP263szWxIF4WSxD
FJwd1yWiQGfntWpYa1rBhpiOP7B1/dS39V2ZtZ+uN7V143/Z1LKZvTzbuBbEtZ12vkkaSStLb0b2
MYwe8rnzqnzvGN/r2Gpr7KtoChBenPx+vB9bZClvFz2wESnB673aWmcve7V8x4teCRNNxDBRkxsb
G8R73YTnlOhqdQbWmu7cf7a2kZdNrU40KLlZHOh27kcjPqfn3kYw6mRMGLN5vZnX1jFFYthtZhvN
l9TAD/zzn3fVYTPhfYo+JYWg1111KpTVVDuTLov0h5JNxySuz338Ny/Dl82sRrRVAkiqLReTov0n
ELdZ8Kusfo7mc6D61/uzFZAvG1qNpyFEbLYotPjICXmN+aFkL7GB7GEuyXm7Eyeb9xGboi9QIFLT
vAxfj54dtXUDh1LxK8c+O7nu5oMDd+QjmEGwGPqlGPJjYQp33IPwbUbovw2vy3c5B3hZSJnpt0n9
1dQq+Y6KLBJykxX9xZlK2mIBPyq86NeKHFGdiWwOyfwEKPv1Oepilo1pI8vbPv351L1sabWXxIiY
VQbuBr6FLIeefwr7mxjlpdTpXNv4eL2t5XetT282SPZhzNqhHq3CPoY4pfZWWvlWDZCrDabPUzru
YDqXmL7WxirmsaMUheO0kp9rS20V/8ejLJL3TeFov3ppCPfk/zdj4kWfVqFf1uUE7cRBBArqQhFO
rlSih1nMO0G/1S02CsuEFy0jWLUaOqYjETDOuMzVI0WeSmSRTVPARu4yOe5KnHb7YicFudU1quVk
Sh3+e3NwzkYezgaas76okoNqBbcl4qmKsfcWXljPG5PmLNr+cN2MZV2/XtFqkehpHBbiRuvb8g73
bMu3DSk+9UOVnTC1nFx8HmfaVs0DGGS8kOLU8GXH/k7fn/vljT46yXd9EA9SPLFa9Ew+oIN8giuo
uWk73Sv2dJ8E9nQUaZxRoo4LMkptfGvEk+alUW3cKYlyh779r0rLyiMKbMhPBsnZhpniiRENWFE6
EeDVoPyWDMFnaHm/dDl9IvNGqVSLvtUiGV3R5TTXSNUxbA37yFz5wggrL2DOLnoErYyi6vSP1Vg3
VJb/h7TzWo4cybbsF8HMHQ75CgRCUJPJJJN8gSVTQAMOLb5+VtSYzc1i05J2e97aqrqIiIDLc/Ze
m+JZiWoKk1kKardaA1I6H6ymbXa1ySGsIwuPP5Z1obe4Q6hVxylwa27WYr3PVzGHvdyeh9o0D4l0
TlNDyjK23iBpDHkCUhSj3eiaa4LvfCRT3hpMrezCvmaXAel69FLn0TXH7Q44HIlm0Dfoa6vnZJb5
HmgObBQiWpd8/Fq6MOz6qn3KCsSqdoqUPVmhuE5t9uZNiX0AOAUDYShvO8N73LrmAV52GqFvPclq
yA5JDLywTRGK9ZZ7O0oUZHHuZCF4jA5SqXcz5fEFFOLnLCs94JoASgez8lh9UONBOXweh/5lbeXy
PbGxyPfOqm/rFQj2nBn1Rau6vTF1qGjrzQ2ApBb7PE69gy6m9cBxeQRuCEMONAoy/G10g9SCJYwN
rgtdQcrO4Mg1nNY0IsDXjoQ3z6SRAvuF7/YIgFPfGIO8tsQcX5tLmu/Wbr43OEpWsfCCxqhfM7Lg
ggYF/p4r0BwO02SdZSxvriicg5pSeFvCm3Zc/oCjCquJfHebwkLlaYjsWO9kujkQemVDzFJ+76rR
AE+8nH3J00Ye+AbIdCXbFHNCF56BBUE3A8qdpq7eFU1mc+9pnV+DtiRoo9ze54trhwWsvoOpoTAS
vV39KCpNld2qb9W82jvtgbjsmluzH+62on4tdIW6zR+cgA5oGRX9/LZ4xqvFZQrySHoPasQ4ynL8
kvQkxoLjvHOgWIInUIdmm62bOm7WUI/DdMlgKcJELe6F6QxNoF2zvXAdcLAzbONtTJBM5DhHALoS
qGukT5WlaxIvEMC2VvzdHpUZbG7+UMVJeiVTkTNisafuB1xoUVyzorqTk4AV9fsdi59x5brJrSuh
bGfrvK+rHmRbfFlL9UTScn5bE7Ae1h4EQpQcawBXlJpTZsi3uQRxmLmtQO3fXDhG93tIy/hAhu1C
UEu67aaYYA5XQywcPe+3c44LzopMkZRk3MnSuIp9Iw2mTQ6nnPCyfUpQVFSSGbmbm/FHYozWDib2
GCxJft31roHte/3ZVNqC1ETSqlWzlvT+ku23tL4fM+8NunUdtoURH+M4/am95XqLS0Wzos4C4WdN
OCzyi9MjAutMgwtMV+/VOqjfoyxuCpDuoTmjXDJrNmw9brDxAFFvHfSbjWpDaJSjvsxz0d+b1kr6
o+pFqGYApblcRWh45QaeVYbmpt/YJz1I4PI2H/JrIL/rrazH+s5NxC0C7YseiXSUiwJwumc/rZW8
l1bXFQHijaoJrL5MDptdGqGPLpdcAN0dEXiYUdwjmSVmyAiLzvwdx11Z7ytNDHabFmGLxWw/QUsM
wQ3F+5Sk050uPKT6nfVNqjEP0e23z0nPEOYnaAJjBB3eWs4v5RW3/dJXX7PcQc0/xL/5LAu0Tn/d
pQOhxclgqJ3kf0yxIt65PGMz0xjqxJli4ru5DOeySyOEfRxW5XAmnmZyPqeHVCG0Ku9GxDRT1m0u
dpRt8sixk/sJkdMOkNRzVecvTtFaa2DVYtnFS8y4Elygu9a4mOpuDStyVwKZc1+fOZAEjiIDXM1U
YTw0kFYykxtNTjSt6WI8LB3ffUzHdDetMZFI62NRdbQWvaTe1cusWarKr72jtkPqaUT9yZzepm63
7ipVjDu4TeMNOOK3iQcEleBgUBNNyUZSEU5SXM8dOgYzn7KDWTfysBJQe9Djou5GrkHn3928HktK
KF7uymDlH16Mrndt5PUvCh9PhdzwaWMjuLXTadonsegiYc9dVLtAameKNEHHVN/Dmh+Cajoz5GR5
n5upFYpOGUwkeS+s4gtg8Lu+dX/ZWh43ydqk0lFCnXancJg9KMBmU3oPcZ0s0epvSK1NNw0J33Z2
brEd8xQyBKooAi588xtriaCee87Pqdr6S+p4zcFvTeBdRXKPpPKh3+z4qilTEJ8V4m+9AaUN/GHY
bqszp1bV+fZY184I0HhkyzXLgd22o9IyUZ2m3PKSGV27h8w07R08Mgdv1DduR5q1mN2baXNEyN0q
2WXn9CHA4Cx22hZ3jVOwMDqzG2wN58wts17U5LziXJgidGU6KKaBKASDNuhctt+GenJOcuEK7y+L
h858vJ895u5srTK0auAzsXGbmkUbeLVT3UI+FqHnsQKqjflK8ohtGMlV0qAZFgkFgHPijSl0ugNr
muwQUvW71Yh/5ebUQ6tOrmGGqJ9jOp//nYK43nvyuvA9zC1CpGGcTFfGIqcIMyG54b7R7rBM/YLX
0ARVItbLbZhv+2R4dv3+Na626hAbkw79XM9Rv4A+gWkmAzEShEUzz2ICl7/6DutW3dZfHVyQ92tR
GoE0gcCCcCFYIa7y23gUW4DbtIwqbOkBJZTlkHQdeXyugnGeb3oPNIN0ctYLVrM4sGLnqqDAFIjU
gqcKi36n5AytZ56zKxRz+lDJKj00q93dM539EDT0cIcoiwz2bMWxIyvOP0386g9yvphtjASrnX+P
6/7N8ZLiAH3EiMAbjZjA1iryUT+EhRY5gE4LlozndxduM/phv2hAxVNj3xdtne+7jjTdWGdvstSA
/VNPsO5ZFr6hpAya2FyCRVOsrKb+WJfNQ2t1Q9j41jfA42PQCPtiE5iRe2vygirPf9dcX0NXD9e1
Y5U7V/skc8LTFOYIDLt68vpUhVO9dGyW0PfdKS/uXBwyUQpRJVz8eLhG2rhF5Dt/17q3qMrODwSR
IS4vQACXUzqz9/vJfdrl/qOe1he3A1DeJ/pW1c3Pfm6uyi7X9x3//k472EkN6J2YKmZzX3SLsfeG
9m7Ipb0rmNGzZg3oi7mnX5bhPW6yY2PyE8Um2pRYKNCLptSoc/L1pTYdIBOmd+xH88AtutjX29zt
2YG9EK19y5HZ0Nc6mb7FmcKZJUkniZt4DrWdE3NjxG5AmEQemaolOsEHJ5S5sP2nBD12UVv+fW3g
fNSx3NVgfqPKEOIyTpyfwhpv/Hh+4TMnB0MzXPssTcNxbSYSF/x2t5ryPp7nn7Div/ozeQlWIqan
RZf4HWLrN/hAvsFi27tUQWAjEHC8LHosZcA44cl1CyFvy2x+Qd87B5OFcLrpJMTwgdfbibkISpss
FGvxlxC69GUlhsvWLR8Lwyh2wsrgyxmLe8L0oQLT6J7JdTs0PVESS7bcqZZ9jwW7C6c+jgZRXTtj
jpYp5drGYSTt3goyisMxx42lEyMOPCQIQb0YFfBVCTAbV9jOG+hB4Q2Po7ZBDFYqb4y60eyvTGtz
IuD1p7aOZbjB9XrI63G4QhSK/tVNRy4P62u3sYd4k7jqvdg9LEN7USX63s2Sy2Jsb9PeAFbX4b4Z
8qIOMx8KvZ2K5yUngr6ivnyfrNX81C6y+FHM9oWdxNnvBYT4EngeoFFfkfbQOVZ64cDD3/eWQoWd
4Hw7pa1xs4iFnKG2ZxzpDg56JQXMEFs/ci/EQ+fO+UVi+tl+kaoMPKN96XP5tfPnNZJbY+3WgZAu
lZFNUnX1FLmkJL0szjBwJm/NiFBaI9DA/U+1N1XR1lkdBxqO4oO/Gd9HHff7Hj5WS3hKp2/o2o5f
Oyu2TuC7vX0nFMqrkWwVDs+VunMzhWI2H55iXLJE5bkuh89uQdIE3WvGC1h6QTYUG7EJ8cxdjNSe
Z3IQHDs07Vl+9zZn/O5O3QM3jSUah/mpyhYZitS8QamPYwk2WzVXJLlp4qcNwa14yeYwnvMxSO0S
sri9DZxHhyspFvxrwzah1TJvoYd9K/I13ZG8/NpTXQ1szUDMisIkjUQnoXLW7E7mVn8xDQOfWXNg
0R7niCSdmXV1AqWSVM3dOnJ2LSSgBFUuu8G3X2OMiKyK9tfOrq90nXck1cjxokZ9EzS9/i2d7iTm
wWOab9eVqUkA2NbHeCK1Yeys685AA4nt6nvtV69mPV2DRr+yVH6f8aOCP/TsKBOL/CGmmHpso/zs
aW5nxJlNt6S8bNfippIm1m8SsubvYpNOHdjdtFx1BivdxeSUE/NrhfoXJV3rvi2mn5tB2Xim+C5A
LDWnDAn5EA05uRWcSNjEC0qyz3FjzcuFYXLhCJbSNK6KDc+nWvvkGM+Ve1WX1nxrbvWvobCR4CFC
ZKLvDZJojrwXDuL4lYNmytKgUOVPemNPjbH9rLP+J7WsXQMwgas/t91aUyzqx74/dFx7wmQdt6jk
BAqMf9K8ThDhVZLclp5RHcVErMQ6uLdZbzhsR94XUXO+Zzq85IrR5JhD8ZJs6XnzqO8lZlHCassx
oiHZMWmc+1bl2cGYhvtOcT0rNNrMwjQOHpZRwywuy76A61kafZQW7jFBahSOCb1WcnzUPSptsg7G
tg8dlZb7Ymnf8mwyom02m0jVUABkNd92ldsGcmwzbkb8o77qzZs5nYZwyZwpQPN6rJwtDXOibkPZ
98YpB0cTyiVL9ouXT6Fh5PcLqd2iZRUxRmMO4Fmwunel2teD/epu7MGcIrInMhQ4GvX3bGW3MEM4
8tPj2TlLPkXkHTH7sy+l0O3JWTl79fV0JOHpbnSS9KZSzt06p5ddZU47tHVJIAYVh6D+vVNVJNcT
+bgs+aUfJcmWXFpSTIG1mXMUq+G1XQED5o5tX6a2lLc9x6eDLudq14uOT8YAOSZZe1U3hMpsZeNy
aOr9sDaTn/3I6taUEyWCrPtGVER1SeTkTvaCcc4h19+6+7njeiLHmMrCOq6HrSF8pWjb/FCgpQ1X
w02DWACzMs32lJlc1kdb/tISZN+WGbjKxY1UZGYss/HYNHoMzMrtf3Qt1VxQLipaU5OskDTP9h4D
JyA2K9mXS/e4SNIgTEHvKDGnsy9yvasVQglHlF7k1tmLtU1UIIp1iebKUIQm2LeVMl5rVeiDufqH
jNwy3y2+6L547CGzdhXp1JbVPjR+Uh2dfIlJmAW1yX9Mxo/pT6FnJ+Ov2Mxu28z9JpStOVQn6jsH
rSHKOl8EBglngdrG8Ri363yluUUcVT7ctnl5mtdG3nVDT5dBVfuk6BdQBFV36v36YTCxDxHadj/q
tb+bZin31axA/KZuQ8qWNbpPjtPOAPTM4aj7aTv6M1WYEqvLg5VXBgNu+2r7yUWrGWqQhPKgjo3n
ioCCvc4wVI/g8ExlEObi1JEd92cp93yRG+18JE7jMqn8m7RcbufGK6hCgj7P523dNQ4LySoHcx/r
eNttJTWMBO/ozszSJsrihXQ0PEp3ehy5QbDTbCT1cOPfhAvsftl+ysKUx3xOHizN+ZWcMIcMCIrN
pPAcHNdErkBFCtytiYAhaw1KpVb54KsmpyJVDsGquaG7a9IeqJd4z5Ogv5uLuDhwgvLCYtXT/dK7
1RdLzdaFWnIsCyllMnRxX8yBi46tvR+J02qiGdQS1n57XQ6Ns0vrZOLGyPGEy6Z51dczu6FhZtFg
pU5Isoje96b9NImJVzTGNx4bZmgVXR/MijKkS1f9ACn7pBKT1IfBu05X83Gb9LfcnYlC8Ti5NjVl
VYcpF2XICSJf8Y5Gnd2ApC6v16WU12WZv5oV2OguhiE0Q9ZlVcIXhL7J2LWYlAJm4l03Z78Hg8C0
qbUCyhLXq8lJydS+PunRbqk8jGlEUuQp8aU+WUMqqOJQHqCJ8NCv2gq3ZlJBRYH3xnHK+bAm+oFE
wie7jrfIIeEp7HJ15KT6gIm8OuZiEoFKdHb0HaM9CK+obwyCgkMiS7CxVvO1oHwXaW3+XmuZH2AF
FdyIGCXpqu58mSaRM6GnY++5I42CtDRX3pKwOIRWnlOEMYdLpqj9PC8TqNCyLQ6m6n6LxiGqrYdG
SbzMLpV9EVgz/lkBoSNds51l82bTdJzC0iVwReUEWXAVSglEB4BUTC8j8fKHQZDkmHZUhUm2h4lh
Fo5gF9QnokdMNgHxdcr6LZzBFwfy3PXAYq5Cu+znPZlaRVRqQfF6at9cc7ptYi7vcY1hvzmyHX0x
MlDJdtpQr3SoWNRtt1/V8Lh5vXtjj21zQRm0v6OaZkQkN6dk7kiXculy2WH2PShjwnTp5kTNrFzR
srW6amYifIRZpJr4KP+ySezzl27a87pe7wWXs1C1uYq8Jf9q9259+Kfu3Ev/0Z+5469DW/zMGxnv
E3OcrxNz+e1g0zu2+XLC19zujKoG4ghca+7ZxcFFhZ1Vr79JkpHRORaCwEDScfqhKqM6hzpopPlX
EqKmaCyWMgIsYt8xq8Q1ko5L3+L/lQ/bXVwUPw17TSgVew9dkU4Ec5CIMiuZ7XEbl3sumjc0qK+m
qn0bET9pB+h2lXe3ntU99U7KQZCY09D3qzhSSXqLD+9xcie5I4Iq3cUlMOUtu6+J62LVFdXOHNh0
7PrXOJRLQPlmYvVWbahJpY7aVNIRWd016Lknvk6ZP1wtdKCokHgjoYSbIqNVcyncC9dM+Xxan4qG
fWg0q9+WNsfD3A/Xi9TlMbXXiMgidUoWxwvWdLudRpLyRvvQLEwyT1lh6isu+3hXWMAyYupKGSLd
yC5Ll0u2WxhUg4dOXebQ7w8cqjlUcHI9zmJRkUUC5o1tVN9Gv9zI6al+Sd2Wkde2z5tCQNIV5SuS
Q9LjivVO2/M9FVSXEiDVkE5bVxXMTTCKNpuqLTaCFmcrfXQq82Sl4nrZqm9GZmwXG+HBXII4s6h4
e6WzZEXgDQ4zfJ99I4YTnzN5zAyWITdL3YjIbLKA/e65tLk5yDqvL9HLHVfDGO/wwCyX0h6nG9ma
1+2mc47jrkQWXg2gmiZmU9WonIWSFCjV3ydW9txY8nIaO47HFfe3vLA5iW+tH01D/mTmQ7JLPFb3
cdX3C7UzaOJ2tPT267rgf1l79eJUJPY1TBxtzHcNoczB7A3bD3dcehzL+FpDI4mTgzOOd+bgV/Q/
+p9Zc1ZgKmIoqwT3OLVK+mlo6t8clhDeSTVxkbXM3VIkFP0XM388xxBwu2yoLFkFkZfKa56G8yz1
6YT5LjAGmXTNjbSSA+Jubj6Zustq+SSL5GtW+9+8ISEiytbtschmLHL9CzEhYVWl9ZVdz1kIBxk4
aWncNaV/v7WC8rzgpD0qGe/qIgORUhxFvj0VtX3RdlkW0P3qItIXh8D3qvLoirHkRCqv29T/0rgK
kop2k9Aqt4cMK9K8whKLG32H+74J4IO/5gQAmGpZ6U9xUt0KN7kyW/eO768vPK9xg7LqPH4YN79Y
JjMmDWn4SSKCt2sT0VzMCzQsLx9vQd+84H/n18vab73XxRGawjYiHvCesPGrXtg3dIO4r7qLS5TZ
7FzlzvQjFw5lxDJPd+ynDuB9oR/AS6AMSfULGPxveTf1F15nfsl81J0Ef35dhu532yAldNRy0Nwl
wlzFI/F7ZwyLUvxZ9Z1b7ZeUowxXxtu46/fLOPmRMQ8ERrYpmwi7OHXYp9mWD01CEl6/Zt+rxqfk
XhaXJn0UJ/P3hDb0kcLizuU9DUnY/BUbCLWSWnzP5u5gOL0+LO3/MlTjH2nrn53nd6IEKyEnaev8
FOV/Io9Ord3rzGjyfTLl/XFJid/+uzDhvaQEzTj2UMuxFOo0eALvUV12UnKaoll20aSJ0QZt0zk3
m+H1RFDVU7ke56oV5pHkTaK4qm4WbzSg9W2+LMSl/P2jvBPJ/ccnead3lXmX+X2cAqAgFSooqA1w
x8GTW873Kzv2bmkYoLFfm4/Z5nwmZninMvi/DwfgLm0ATqhh3/XhZ0sQ9UaIzomIzUpfDr4R0F9d
qb/8F1/yj+e8E01s5Zi5W157x2li6z6dw+S2E3tO8pqYXv0CtL2+EH7nOAEhvhmOTHszhujvn+Gd
uuH8XcFpClucRZZnetq/NQciJRaiSsz0ZCnuWvZ85Lr67NXDJ+/zw8eAMcSj62Fofe9TLKtalY7T
cTJVE32Z+FgZ2VeEsZ+p5z54dVC7McrYFs42573alzReqrP2lp/ws9BH3YJS/0i7q9L8X8qK//nd
XCbKOcEBcfF7BhzW7gmBip1d9EZJg3derYNyOxcJP8VZWVfqE//2O23IP2Pyj/gS9U4QS7itarhs
6JPjpTJo8/ler9t+LoffOIa+yXj98vdx8dEE/PN55r/HxVAK4jyyXJ+WpY62/lKMP4ytAzT04OBR
A4fabuUn0+GDd8fg+J/wjXfTobIbtNktjOQ6L7tL9FjFNfrie7d0LNoqi/hkSH7wi2IYExjwARMy
/N89zl04+QjV4BISF2fXaDNAra2CenrO+9e//5gfjX6eAR5fkcjEA//9Y/YDbk/p6PGUNRCGR0G5
ZcOudhwTYXzyI374rRj3OGIdKbz3E8BdPAcNEOIy3x/DKs9Ct28vlmRv+8W3ePr5X3wvxz7zC5SF
Ev3d4mGYssJ7kXpHRBcHc7JDy6eI0lvl89+f88FgZCzCuBFnObj93plOhDHkdOhPpxz9SNL3RBnH
h8pCsrq9tM5X3iJl3PLX3x/6Tqb3zwzHTarO9zYYDc67Gde12ehYBdZoFDq4Y50H0+k/Uem9E+D+
8wg0N1juXEYH/tZ/jwuzV6vMCQCB+eva1cGyGuKcl2bVh6ZGIfQtyVWfRZUCEr9zZRZ/Miw/ejxC
OoWLUcCKf++OJ9Y8Fv155xktuptVtnMpSDv5D6u9FqMO4rr9ZMp9MMM92xSAijzbtWHr/Pv7ll7r
kqiJGVVkJzt985ZvsYO647+I1mH4S9gJ4IMkgW7/fkxnlgvFCvIbpCH3c+JT6fhSL9MnL+/8V/6Q
WP7z8rCdn2HU+Ib/c3z021ggHbBO69pkXSA6Yf1qPVF1ISezVez+Pho/mtfQQliqFEvVf7CAK2iN
A5qC7NTY3+Iaod/0O6NoZTnUhba3vz/ro3Hx57PeHb6EyL1B2UQsp6NXcYkdoHTGXAotZ0xC8kHb
qIfas+NM/xme66M59+eT3w2Q2ks83OiwdBy7vxgafcDx+4n/6MPX9j8/pPPOUd7SDqIC06Je9p0v
TQ1GKpOjploaG5+M9o+fxOGAk/T5oPBugyEgy1jWvm9PsrdfmrT41WjzO7n3n7ytjyYVhJz/95h3
b4urR4lsx+tOKC2C1afdJ0l0u3Ym67/5PpRRz8cqTsbvj8XtRo4ZAaTW0dokkUfV2Z8TtY6dzpRp
yQE7/X0Ufvi9/njceaz8YYTw7Uq4iRMTLyF+kjt8lRko9hbC4T7jRH046P540LvlAvoXsQ0KHror
+uTQ5oZxbFF57f//vs756/7xdVDwoxcVZXwsunE5mW4+otLyKIC7pOamtCj+/x73bvANZRuruJX5
Bd2n9LYZzBc6TSaG+K69E4b+DPL+4ZLhAmw7nzwI0VT//nbsVqAknLG4SOwWrVViUDY1NErJ2ei/
mB1KgIWkidAe7M8uax/Osj+e/G6YTLbbOu5ibSfDcnCidcfYlqEqPlt/P3vMu0GCAmFz4nxL0Oi6
+iHJ7fatVLTUe0pKnxz1P3rUmYumbB88FBfQf/+WibPMCSN9OhXavpwR+bS6P6Bm+i+m85+PMf/9
GNqFpKhPMrkYPe3ebnmsQqJirFPh1c3u74ORvFH+2PvN0octQCAN7sj/oAtMBiqkbBm9E4KT9WGR
a5wF5TCSTIq3G0Q/lDmi2NHlNfA958vFrtGUqdxKIruHC21M7tWUrcbOTarlStkjMqHYNu6UYfxK
6X3t1gQXPPDqzT7V6SICeiwWnRW72NGb/ToUrbcrLQ6ohh8nT/lKPXFbE/XiVflD3S0UGvu+muhD
Io/VJp2cQhjrbUwLKhj5mKjbyNApavPc3VTuvihSFYyiGhHxiCrsMI+EDcFXGX9VdLuicqjAJXZK
KXnOIpvI72CcCTgv2mrcTZntEPS5Iix2/Xg3dXrZ6cxp9x0it50JejlykuYsg2pEUDScJ9TKbkvn
gkKIHiGOyw0i4Yj6YXCLuyZZph1nb8QJY817tG1j3yeolUdvFvwiBdVwl2gpUU0PaZaOh2Kmfjpm
ar6HirJEqveqSAt3ubZmyWFsTijAbdK4WzekRwtAwq+ctewD7ZOzCkCM9+VCGJskNx4Mut7BWKDS
16dkOBeTLXYyL6hl+wmiEtN92tBJUVWv5XFBRYL+uaxOLUEQTzbnXrRocfZrKY1XPXYItkUOeZqC
7vcmdbIfetL+iX2vPZitSSRna2GTp11SvnLwGy4ma7MDG4D2i26tFnVgk5KpI1Ya7oRSvhmc1l91
PE8hht1uN6vEODl0Mi90a9BeTg3r3MGuOHzmVA21W93DKl6D1nWtG2InuxdKM22kLIkdE2zJUTp5
jWGnKPdaJPUXtbV4JUxiCFfg92gWsq0/UE81GAe0gZLRo8BtendlmT4OLqXZlcr5RNxoVT8WOGeP
hYRT7ekfrRx+2r2DACGZTQqJkk4EicAlopNU75HX2JAPHBRh1LoeKI0/KvScZ0E5iioWCkw2Es01
wePJ6xhn7a7zz1aBLYvqdfzeefOLoav8YA+oIr0CF9DfJ/YHSxWGN4y65xAM9R/lloQ2ajl5cX0i
HBJ9T8exwGwNbJHu/Bnr7YPjAM4fxxS2D//Cf19Boua85Y0jEUMV9kEiBYx9YHY2UnLkYH//Vp89
6t2JitzwsfXdxjrGwM1l+iInN8zj41D875xF5xsEXwlTOi5u0qHeh58vy+iWmdfhv7R+mvq3mDSy
jc8gFx++ov95yD813z/OHYgilVydyjsO27LHSUhzXl5r2Tz8/Tf74Ir+53f5B/v/x2PaEi13uwrz
hNBtX1vVszlYl1mlUGYsJ8QLgTTq73mWfHKa//BV8dNRVsRT/R9lOGQ/ixCECcNFmMM2i3esUG9Q
9plO4hPgOwWb/9zEwAwK03bPNQiOwP/eMZ0ys8Hb2/lFt7r1G9xa957a0houc0cfr6uNU2f07n6d
mhftxlnUDnN8GTvVcm0ndbnDPbHRvYzzaBjQC00LdGNv9Nv9JCfQ0cyy377VFzRTfHW04vJZ1dtw
2Gj2R6uDkSUgh/A5s1EBzabxK2/QBVS+EKzAE02rzsvkYeqML63ZIZvrCho1VbMmQdIm9+i62mvs
6NljYhbFJXWFNRSt1pE55lPgjoh9WpdQgFLEDSKguI6gmQt6asiUtblWOzFgzJpajq+5VmhY8v6l
pvd7mgdf9CxuYxZl6KQiL7UrNPFFEtS4p8IUJf9Bw3knZnj4micYeVQqkj2dll8Uv9uQraw4qcFB
todDaqTvVeQhOR5t6K1GGa7+pFE08pYje2peixjBIlfh9IdJatE+bers1qnS4QKnmwpjmuY3XIoz
6pX4GrBmqF1qJW8mS2vQDuuh8GW3y2S1HcsmR2AZn7WlehD1rh+HNeq68qrNOxE56ZREsQm9L8hQ
AB/jrqj3qT33O3sd2MAFgps4XvMbf0i8QJ+zlMVWm5dzi2UjFWM2hGbm68cUN0jY1dqJQBfwH6vi
sTRRTTRyNcJKVb8Q3hLNt7bxkTBEIyBmqOBY4ZODVmblV5sE2C5cllyHDnspGppmOyR+jAZkwCTU
gwmWOJFC+Ojpjj0mOXtOKmrCcxEVYrZDVEvefiG2twql0zzH66wDDm3jqVkLFa5N/ZVZ9aLMmAuP
Qp+5eNl3lcbfhVGqcwc/3me5NJ56a3bDlB75gQAHFaq6SjErIOI898DvYm5pOJG2/ousZ+cEBGaG
GtxWmDqmzUuDnBCwIvNyRLXVi+90wxcUYeVvcFNFRLf9Na5Vf4dxiobb5pd7VPApXV9p3xZTuh03
s/mu2slmeiAflqUo9vQzBN++Sw60S0TQKlnsMhfhI+LoJ8/IrOveF8upEYIZY2RvQIiNUGacBHTj
HosBx36/ZXVYjrb/E+7DeGlu9CEm/IcnPnyFHJFD2/8h7bx25EaSNfxEBOjNbXlWW7lWSzeEpJHo
mfTu6c9HLXC2i0UU0bO72MEAWiiLaSIjI35jgbhEH8351WjZnT/ANTBxetpYdZyBIzKeQxUxRTGE
E4E3etE6rXuA0xs/F0SOozdOMDIjireBUn/zYj16qcJU/sfXbd56VIo4QXY7HrvIDoHUBANIZFwy
NNq3n0x63Kym9NXpdeNY5sm3SquspwpjiyMK8OYuS40XUy48V7NiZS876j++o0NZY3UfckeJ8N2I
igPOng9hRkIQ6MKmqWkGtA2LBh9rgCKAysUeed8cs+1eh0YruwLZ4Z2vILSX9tXeBCGxEUHH1w2F
9MUPtf6QQUg42SavuDqKoDGG5ILY+TQ/RUe6VWjDR0P1mFwwLD+DZnJ1STAFTyXzB+4CebjHRdvc
2QEkmbpI7qvc+C3GSDkPlQdSXs+yL3inN6ewIUh6nfbd19vxToO4U5XysxnJ4w7LD2CfBepnY5K8
Qpmov5ijRAsdmGnwUMMPB80X3g0jPpE8CH8WfU7ktJr4Gzgq6Q7ge7atY95WmwC4265EnwNOq91/
Q5Ws3cuhDhYAnMxYFrAh0mZiMtgvnkgQ9/FjD8SQIGesy35bpDlk0jZrn02pqx7Mjr9tsNrkePtK
vb65bVlTNHIrVEIA+c7e1I0deYU5UF1vM49cuRb1U5Bk4XkIgjWp2bWhZo9oHk8CRmQy4p1kHlR8
xjrZ3JtWc7j9Rde39eUXTT/jTZIQarof5aXcuFWcwCud3JxxPUcj9KNiZGs6K4uDqWjkcFHDk5mX
3wJRxkqWDDyEwApm9edUvgOfzAPn93s/CrkTFFXQFsbUmaEuPyoIEHQxGwDpYpLCF+OjrYtdHcDN
UZ2VkvP0V81e0TyfIVOTK8qTftLlUInXUpm1POsk+dnXfORWS19SBFDsMTrIiljJrRZHw1OANpIt
X3sltInCSyTSwHYa8QfJ09AEbZ70qmCDlM+6mq2IPSwPR3LPawJq1LxzFeqBjt+hl5xhDw+bOAUp
lntq/QTq2NyiW99uFTBy+3cvHuW9qYWFmCP/mM2oWgt/1GtbPXktTKtU1tNPYxc6p1wfreeq6tOV
FbzelBRAmEuLmiIvJ3N2ArS6rg2zTSXsMsv2XEWa/FWVS+kuz0JjC40w+Xb7+xZqm5Rd8FGgIY50
07xNXWed7fdFjUOKOcSCggGiL1unN5pk5WhPP3y+NZFq19HIxjCbPsXl1uwUMVoxVL2TnQBhj0Ug
2JW99UQh0vhx+5v+9qVujTWLVr1ZeJ3lQd6TfTjlNvhL09t09K4GKAGx+Tg5iE2Ao8SPtxGJReAj
MTZsbv+KpQePqtok+NMz7qonmUe1FKsETldvANdaRn3SHQBjBdgs1Yu/C8V41DCAhpatrVmSLhRb
aWqpCr4RgCmu8ClQd71yUGwDdQgwKXWfe1uBkA8JXOfDO6zTCVEJKShP+2SlkqdO63g190iE6hQ3
eHHNi5O1KvntoGDpnVZOIZ8kr+jvYLWkn2GJho+Sace7LASlmYUjKhOj1tzboS1H+95DCmWDeVf2
ZzLj+qqXchzuoJjl1taAO3oSlYAt5HXVeO5INocd9CkzcONCRse1wSlXV9rYf28NlG4GuxVUylRq
vbpiJQ8GTZZISEgp4RM9L0jLxal14pVTf7VXGMagRW4bcHGcqytClRI4YD3ol6JvZTgEKEXoSnJM
B+j3UC78Xe7Uxk7KUFOoczjet3fqVcyZRlcsHFEtrilsWy6PJgmgLuWSFMBHCvynPlQpHMp5/ACU
rsYLiqrX7fGuArml4g7FM8VBDQ8w2fTnb275zohzAJB5cI7NZjwrlf4580J7m/nBL62Vsed0vDUX
4qswx5Dk8dgA6OArUEa9HJIHIwxVQHqukox4LTdleRSeqZ5uf9g1Pm4aRkU+hC2DNdS8yxFLjUwF
txpOgf3RSngPqRDBoNuXIaBd6s9tDDhe/z6gW3B75IUNZJsY99I9Rzz3qtdcQbrW2rGdpNTbT2FG
URMWEhVwKBxBD/C7LCfy38lDIub2wAt7hwa3xQ2pcDteHXcJHjymf/glWSTPVnoYcnlrqMfC+XZ7
nKvrY5pZyEJTc8DUkUW6XECNMjGE51RxG8puo2/R+IVYASz79jCL++TNMLPKnhFkGUmo6p/rNJYR
ECHdlfaSAjvg9jhL0wbEQaWDY1KUmgMdCjWC0WxiKg+11Isp7gH+HR+1vlnZF0vTRu7Jxc7JJimc
7fvaRLJtatefkBns6T6Ycv5Hh45tb+KG4uXKZrg62Lg2/E0kgAqSgs7xIkZv5v5YVuG5l+OUcIUS
DFZ38QTNlvd+Z8j7AIHFlam8+sS/g9qo1aPnx2tolqEFDXjv0M4CF54q9rGp962zAcH3a+7BS+Mg
q0wqD0BlIUYruQE0IMfBR/klbOjuTbqz1BWP2uvUhYSBOCWDPMOamn+93Oes14C7Yl+7ktXvmvgu
9BEzoz3gieJT48DSVpXHjDvCzqO7wQ7vIaTt9WC1H3cVTy5/xrwobIKQDuW6cU6AxammpKFSBjQt
avkEO855LCtNHzeOMAr0ItRW/eLEuv7cR5MIhwP9PD/lhUytKxHCe5A6PTN2Vmlq9UkxAPVvh7D0
y2NlKQg3KXa1ModXZ5jLRQdSQbIOkEifZyAttQUjTFXdtenUf82527qNqKV0zaXkerdfjqNeLlXt
jbk2omPhRkF/SuPfGrpRpddtzOBjY1srR+sqYMwWZLbL+25Qx2EokM3s4i2GQJWfnST6aqgk3I5M
V7kjA01hCXFveUp7ZoF2RFTS7BQrcDOn38sqFZCyvDdwIegq09maQfJUQCVb+brbU0lecDmVYYlR
uo0LgZs74zHGHMuJUQSI1WSviOpeinz39kfe3iKaMwvzuO9VYQ8o5iw5GSpWSRPT2cTkHEWe2wNd
B423ewTbjssPC4bS1jK1hOkTfSpCc2um8DWzcH97lOvT+nYUAvrlKH1a6irJsXeChILM0TcKppJ0
1v0vRtxDYv+hkU/eHnFpAkEG2lScbVSn577gMpJYutq1Ns/GTDwMEroqIozXPDaXvmtKTEmLSS6u
DIckKNwBqiCxayR6XmxTE2GivTU2WrWJrLCHrmyGjYRCVGr+bGrHR0g2smC83v7WpTU0SG8w15Rl
oHWzo+d7eT20eRG7CMnBefkwTso1Wboyo2ujqJdr6FheXKMlEZ7ltPP1XT9ITkSVzbcEMzvAfPnf
PmqWGKTdaEeWrFQoRCv3QTciWmgeoTCuPGwWvwrVW5yV+K81v5xH6F4Ek8wB1hHvFA+HxCh/Grz6
w7/4mjcbZXaeMwGzucsD+TRmvTiE/tB+MMlDXPjXCC/cHmtx61PJAMhEJkr563KhQlMOFSjf0VnN
2YcZzhv3dtVVL//bKNN98OaNpFs6EgOO4Z3kMYnhNdYFrZkgoA93e5zFBVKxqGZtsKWYI7SzHl0I
DABs1461L7YUWz+C3qd+qPrhu/O0yRIFyQgeRgi2zitbehaKEmlT+sypih5YAM8jySDwOp2Vr7za
l64Tk/xpwhLzv7n1ttpZ6lggyol/eoPmQVUoT7Q1sq1QUS4rRzM/+Ym/doCvb2gNyc7/Djo7UWOX
6T7ioBGZW5ds61w61YNuwHfzs00XhSs7fmkXgt8nJkIvUZz5upWyWkmWxcUSmePOs8HV1WtC/ItD
qDIrRfccCPjsg5D2y20RG/g1jMYZuY8nDUnG27tvcc54qVkk1NgOzu995DmbRq+n9qL6edBe+beN
VXrIa/y8PY66uCPA4cik79ipzjefaA3oj7klndo00Zo7H67qSyMoi2yTkfIq4CFZ/kDTDJ5jUCZl
uOO1W453LUXhZJNFaC2eIoXu1741iuqz4TkAowLFhFBeeUr4kI9jdUoQerhHmqt7JDcNeqzGMPVA
zCKWyrvA0rKHUtPs/lm0dvkYoBECHE1Jy7VcYHFKgaTyHpooTuYslVK7ENj+OGoIXfjpEz8x26Gu
rj3lkhDPgV5rv29P7eIugbWC+i1a41egX3TC0CIdigLYDcm/iFW4gP73fzEG21ADBGNRIpt9U+fE
zRj6Co4To33Hy+mzsmrytZRq8PP/f9pmUd3OqiyD+Ty6mfLHL5xT13tfTeooSjNuJVrvpUyPoVff
i+TkqfJ21FmU98GLwdhFhVmu0NJC1tSpNlpsGfdDJMvu7Ulc2xizOxKNEaUTQ2ad6uoznU+0ngqc
N4+9tobL/gvluSgBT1/lTKUNOlHKFevHgV+M7gsI+iFxAFvATDD3uLRjet+k0eCce0PE94rtJXDN
g/iodaFvbUIMLu+cPI7HfxFjqIDgh6SrINDmYayx+hokSmudBIVTzYb4KwGJqCEYpiszvHQUKH+g
Vk9Llqx4liiqbRdJdSMZbgV0CL3GcjQQeLEpW+1vL6WyNpJ6mR3UdthmjtYlZwNAwkswBuZLhvUI
1G0ZkRMaf6r3ydQa0H9yJjoH1UD05k6yUPPvfaz5KYuPmKI7emV9L4BV9rvbP3C21yZ3NZhz3PVM
O/zVuQ2VLpcIJTQiOHuiE0e0cSvUFNICz4eufayQyliBXs3CO0RoDZqlhSAi5m7AoucBAsKGD4HC
dw0q1j38bP8TrqvKTgdHc/vLZs/jq5Fmpyjv5CGUalM/8dzQNlGPrI/pnZWyPvZB8zFSnPssdl7/
tzGn2PUmFyyMqE41VKNPiVUMW6Rs4dpnk/8qAGIHNeO8V7f+ag1ImzbRm2M8farKfxw65KYxmU5e
DpuMKCAosQaia0AmbjuVcbSjAdDC3lkgYKojmiKFSv1Hy5xdZI/hsQnL6ijH6vgUA7FRNqWVp8AJ
ZelRRlkQwAiSyOWxrlvAGpFciy9mZYhXOR7MR+EZdbnTvLhTdoXWtvey4we/lQlovFVaSf1paZAj
UI9JrHtjsIt+o3QKXpRBqaE40NWeUFCYS/W13sjspP1nEmihcXrIXK+oYp6qDUS5wT/3Yy4+a5Ps
2XZS1xlWTszCDqZYRcdXB4zAI3O2xqKJAdjDvj85UYt4gxKj8Sd9KxtrX1sVcPXWWglWs8T/74fR
HiSzA5CuXjVhQhGElszr/QxuQRK7oq/6o6ELD8Hl2jfjlc+7CgjspbejzY6NUfSCbhLozlT4zWk0
hXLWA3Qh0rQugbXJ3cvtI7M03tu9Oy3rmyMzxK3E30rlYKSpXeo/u1Ha5+3HoVpra89bPlfzOFu4
TkRd1luwkNrQu5NLlEd42JAxfyiC/F7WkEqV7KfYpA+dmu8rTMyH1mdlH+GgV2ZJg3fScoCmjv1U
oxtiiXYluK7slHn9QzVzlIkyB83SPhWunCHwWAgFEcRRj//FssFgRDWDeC7b8+p3pHv22ClJ6wbl
Z1n600wCaQjpS8qn29tjjtT9z9T9d6B5fbvnuNt9WQ4uEvmSBDK0CdXnTvFS8WAj71O+esKRxTZQ
rRJPb8TAPbRUneaLUo/FP8nQZQFODzU+DxaItnRraE1bIeHPbjtrnW987EtkD5EHbjM0noGJPGf0
f9f8k5c2+ZvZmkOqax3o2mhCQI7r+Is+2k8pDoidGX3H+nvl8T7P6a4mbJZxVJ6FwjfCgG6Y6z+r
UNqlpv5JqPGWhswpsUHdSumD4yXP+iSblbZrr+ul+Pj2W2eX0WDKfpB3bXhGoig+Gv6YnPD26HYy
4Ao3FeERvOc7mWNX3zwLIg2iWH2e14UrsuQhbrNPXoNcIyfu31wyBpUkgHyESax+LqPVOGLZ4OfO
4Ka9tIlR4ZJ9+3h7xy/O35shpr30JiB6TYQiVAkLrkRk2e4/dN4/jnGn+l+qcI2ju5AiqW+/Zvop
b4YqLK2EMYbcrKQVPzvUvg6eSLVz2hfWXs5L7x5IabcHerfmkDKtxzxheTvw7JJpzEpFncyOgPai
EjZWzldkvFYusuWPA7pAoQfS/xwrETWWZLWpYrlOJEMKA4p/D+ekPzkgKA6R4jlbFRFxcFRCW8k8
F8Mwd+hkhkWSMM9xc0OQUNsaWgqluA8D77uQbTes1nyoF4PKlPCBJqBuO8/6QgdxO0D19okH2iZt
jK1hfROorCremuHcX8De1Xq9GWp2vmxfV4FLZNk5MCUPBS299SW0BgPlazFyWSLgHn5HEw4YaEft
8hMCzZ3Y0s6zny0cUsVWwtUmcuve0LB3i1sEzIfGKZVjkjf5eRxM4MtN3AwfR6lQUbfP1dHfAoXx
18AlSznApImEf6RhQ7Oe35CyECkH2wN9UeTPbW89KH1+RiN2rw4CAV3tqUEQLlHMz3Gg/Lh9rheW
62LoWVy2u7hMkP3tJ1+l5LXU47oHy46FzSGxw344DorSmPvbYy6cMyR0MFunXgL2Y35Lj2EoEl3A
y6ht7Rwo9qFW8vcVRqbQO6EWOGB0Ie3/0EXfxJBBQlUG/fgeM5r+fphkBRuwBGJcaU8oS2+cCY+I
paNMrWxezO90s84sUxinqMHNSBePeRYgKansass/NA7Szj6JoyqOchrsMSfYKMawcq4XZlPlcQWG
Foo3zLVZ8AeWnyhIATRubWZehAA+AWQf+GFkrXzsUuh6O9D8CkBHLhmRY8H1yPliFOZdJZePcYUR
j5Y/NIb+uc7XSOZrQ86uAiR/jbLqpcHVKhw4fMNMT2Hklw95q9G+llDF0Bof3JDRpV9v79Ep7Z7H
FkRzUJJy2KlXZUmddxZgfbyZSlH/sXPRngA8jqcm8J8HtUIT02mANVS8ayszgctwe/Sl7347+iyy
GULN7N4IZddS46Mi1+e+Ke8lRzvjqnzE//JnZeTfbg+5dD28HXK2jXTep5XT9pHbQNTRKagZ/bdS
X9usS2kE0lUAWmFaAg6YpWEqUr11KRD9iHqzhM85/jKj5lwXzoe2qb+BXtzd/qqFw2HyjqO4PBUS
qSZe5hJGSNB2lA4Ee18EWzMGt9fWRXT6N6PwRKWI5OCaO9umIaWlQjJI9HLVwRrGH+61xlx5RS1s
ib8dZJQuKWPL+mx9OifqSqviBSyaotnlNTS2ISkQxSwaeee38a8kBkEnfOot7/+4CdaJiBByqOBy
L6ewKUw0mGwyd+wgdxb6rw3a6reHWLqEgIqAW2dHaGhYXQ4RkjFA4AqkE1qJUdgfvOJDhVJiEb/e
Hmdhj1skXROYjXsWeNTlODp0yTHWnNKVnCaTN0MisnLnJ7AYt5OUvnh/ZL4YbhYwtcT2xWDqzslu
ULA0rHOYNysxeeE8XQwxmzl1UOrMiNTwDAV+a47NroqNQzBiZqV0+7r1Vp5xa8NNm/TNtZp3SeR1
Hq+AYcDlvXN1u8YSAXFqda+svbEXIjCfhmwU/T0NJNts3+WN0vdxlCXuoPhocUtldBjNWt5YZWUj
CltoByMOxjuMdgI3YRZebu+VpRcrx4ydQslf5RfMCjNJUKUJzTrhBrJIDrg02i+RgHanB4hRZm2P
8xD6ZFiHSMbninb0PtNxiQicHk+G2z9lcdv+95cYszrN0Be42CqJ5raK9aRr9YMTo0tu2+7/Nsxs
wkNQ88pQ4rIg8ihDvDR9Amjtjl20ciwWIhk5H4gcXnkkZ/M2B3ICg5bBGzkN2aOI/I1Upruhwlhp
PDtDjsXHmpv50vyR4MuGjac5kLPZSoa0rfy0FInLtbpLBAViczwUnrcSxZbSeEtBDmxKw+jQzC83
ZBeSwjccunHBIJ/VGN9DJUUV2cKp7DkP4Ulv1Bo1+iDMYPrVthhPrdXKv28v41JOevEzpjvxzSEd
VLtDJ5ASzlDjodPnbfFNlxOMpOpR+5KnOH6AS1F/IBXOAy3JgztNTMIXk72QsDGiuf1zFmI7kR0v
UnJyEC/zmOt0USaZk4pZXmMtajl18wGx+QxGArcyTidrqdPiKrwdcBZ18ehpJXhWcLD7uj2WtWjF
rkPhGe9JtK9HjFU60hoAfAFlcT3RsGBPgpDSXC91KztiIYTZbDdAFoQQMP2z6BwiaBD34yBcTAbt
LWqzX9toeMkKc0NH8aBq/k/fR/HMacsVCOvCpF8MPIvT1FuLRHXCwXXsPH3NG5yNDaxfz96QB59i
HRn924u8cMJs1bIUEzAJChrzN8hQt3DgM4Dbel9qxwwg77YvxsAdpe5fZHQcLvhtSL3CBZvXuho9
G2UEWHwXKXq38NpnA/mR218zHZBZ7o8cFwRIVAsNcq1ZvCjNLoY9lwauYaMOjT8HRsCOv3K/aAth
cDoONrgpGjdkqJfHtFB0U1JwczyLThqfUeHFg8vwYkT3k8CSPupBFX2ACWW+QNo2lIewCGPtQw0T
o/3Yy0hsbwJbif5Aj9KaXQnCsN+11jh0p6ELzVe57LtHT/T40Raah1YOssvdZEGHARaKBN7wgzZu
Lj+1aevkn0wlyB4ojiCy4Agz/WM7oePiAaKrjzJ+rPpeynE5OkVjg7VCVGfBa6pro7dNUVf4GVdD
8jVS/SbxNzgrhGu6Zks5B1hs01HVv0modjlPcsOfWGXkuFI+ZLiD5b54Ncwo/QfP4Q9GPeD1kNv/
4sZ9O+YshNZZ5qH71fuu2sC8qX31VKXpNxnOxcpACweVog/CyDKqHwYh4vLjVJJOMKkNjWcTUYhT
HqLVrkkD8pUNqrTdrknw61yJSkuH1UFQlTeEYvLkm228cLQyORsd39WyQAVxg2RAWhXJs4BztUK5
nX8eRS3OEcwbaB0kU3N2aFEGmJm2YnADv7yTDIzc7D7dGbnxmDRrbPb5Pvk7FgI+so0eIm7as/RF
lfU6G3TwgRhXQJO0quZsYdG2reVO3/p5DadjtM1Pt0PFfC7/DkoDlLKL8RcDebl+HslAhBaVdPJ7
9tMGMnP6LfEV/LvyHDX+ld0yv0+mGiEUWCARzCd6NLOVa1BpmWRsUSzsH2WEW42h2qi9/Nm37L2X
PuhpcWJlT7c/cWENdUYlEjKn19A3etoIInXCO4HW0LdUdWMQQM5r1TUP3but66cvRBaBfNvWaZjP
3+teF09ZHI50mghhgjWYSiu4DkiVuXJjLX3VNI0qONxJLXZ28JQkwuqYUutJcn6iZHXIvXybGtam
7F/fP304VWlw96ea+DzbBV/Q2XrnpTjKj66uSB/xrNknSv9h0KL97aGuMj9mz6bdzs6wJ77pvMQv
d2FSOBl4337E2FgRBywXzyove8Ry2jseKs9drqFJquH7Gd23pun6XrYme71wJNiEYEohRrNfrt5t
XV8G5hj5Z0eR9LvBUvBAqgb5EdmRH7e/d+E4IPTOnOKyScN1nl7VRdugphSbrmeL6qDYXf3Z0svo
e4rX1Anfu+hJVzGp3rSyF+HKkVRiLXwvfasOd8Ka6Faw8Ga7CN3o2CsFutGpTwUrRyy6VI+dpLyz
UT+tK8fCgBJHcoVCzWWUaRFBMqy4bU+GX53AJD0HKJ2Yib4SrRciKMNQGYHpOpk0TH/+5uEgEVIM
Z0A8UBV3lu9zNfSubIhtE3/MguHw/sXjQoAejRIlHalZuIaA3RR2MMqu12L/ucFxoj4mUfmKGMMP
sFEYkxoHHB9f6qAvft0eenHVpl6LQkoOgXj68zff2Tkjjis2aK/IfxzTbI+T3lkqvJUIszSbHPtJ
yItdaMzVbLHGrdC4KiXXZpvgEwo0OMzycVfj3LpHTtLbt761xj9dOhK8NnhaQ5aYeOeXn+bgmQTy
k4Odm00SbEPsRM4j7XydN58F7crHueQhsNPhSyRy/Hz7Nm++3Z7defY8bVb4NjBdFLI2PvzyJ7SQ
HCPmfnDzIdXuy6ItnvCNDVe2zzx7/s8oBDmSEgjZ84tipBSqYXEnnSwr++O19tGJvAdVxCe9jRA0
1x8Hydjf/rClbWMgPQtbydKvqQ5VbsjmaKvotaca7oA5NAdfxoirpAfl3h5qDtCcWnIURmR4iA6t
hus2MZavAPRLeuBSWP+qW6zwoi7qEp7zKLkfYq1MlFPdN59waz8UnWiPiWwF9SEyBMxxIy+/4kfc
Tc5t9sosLGxrh/yKyhiauNybs+UtbblREN6KXNxpN4n0gWfJQQZIWHr/aLwtbs/D0l6asjl6nFPG
Oi+sm0g4FDXqbK4dFDjNaZiIyCtP5aVV5YQieUOGyhN2dmK6pBno7iW8jTOnOoXC9h6LssV+PMDY
fOVzlsaihK6Rd1ios8wLRGkW1qLXqdDHEfpOqN5JinPCpPWdCf60eWwHaB77lOgzD62BhKi1gRYe
DuEU0vPi3vbHP6i0/YthWBVeLlyBhNPZzNmRWeRFY9gnYQzRNkphGeOGLh/UzltzXVmaOECNkwAo
D/+rBoFdm2GlZEgteYlyoPfFkJh8qcnKBbgwjKPglEUPfrpx5y+jqlSMpMvHxG2NKttqQvPdSkaJ
t+20NTb4nFEynfC3Y80RZNEglbYaSB4IQ9t6iDLYC9sxrqRiW0Sm+NI3hvpnxIKxBcyZJa8KjKMX
5IosXD0zXTkgLZg/xlGBKITvNTEg1yBGLbqw29rc4AyaR4cKuZzuRU3C9neCAWaxyUMl0Y8J+vfn
LgVSiIFbDGGgy5vksTOEGSMYHtdrRbClSYUXQV+Mu2BCi17eB0UWYLhq9J0rKx0QXcUeyc6GuITy
aSBquwbiWYpPXApTxwrHECo4l8PZiRhtucs9V/c8PdtF6dDfSbLxjMBnJQ6YX2R3Nvry78/Q0M2A
xGIxLEICs2wGv0RFk2LJOikeSplWsGmRCKq8D7fD4VVPYto05NY0ROAHkOjPPq4RhembuL67DW5j
e1D6/j0keHlbOb59h9hzskGJ2thnviFvPa8bNt6IxZ5eG9LK2V+aZZ1EcRIkw1BnHsmQFNQhPavG
SdZfa/+n15+7cthWzd5e84pY2j5crMh2KdyGIJgv11PNfImqmODWbcQestTGbDTkC9ewegvvQSIY
rWKSUTgA8xS7LGGaWFocnYMwMrdlWYptW6CMragtgpTY595eyYWLjVYnhEm0eUHVzV9qRqDWciXD
a5XVsn0sAW18k4ckX0mSluYOtBd5LlqUcLlm2yWglBDFI+IjnuTUJy9Dskm3pPxea0v93wxFxgWf
G+DNldQwlLE2iLQEVqtPhwPpbMMNW8pLsTEo7+x5TofAYTdQMSMv0Ocv6soo0QkRckBimyWHJPc/
qGjzbJRYyG4i++KY9GO2kiUs7XeHF61OF4MEcB7E4Gagt9XIVJ214VcSNR+Cuj0EmvHcZ8Zzqegr
2+OqicFVx5IZZH6g+i1lfoUPnkSmUms4OCEAVuT+KbSLfa2Gu0wqzkPSbwfffqW9/CTh5Hl7a16f
BBwBZAi2bBw0geZDRyLRMt/JvRN+MBuZLdP46Gj5HwW2nrdHut6ejGRpPFV4PFM9mm3PcdBy2Be0
CYzK+aJ44UNoWa/8v7/eHmbpgyYgmKFyqTtXyYNwhC7KGlgnis3W0G0VPTjC9MB2eVhpj18/SiDw
Urni6UwD4eqqy4c8zoAbJm7gxBtNsraTAXiQ/s7yY64rm6peYxMtVHwY0eY4TP0K2CWzy9VLLaqM
wxDwTrDbX5kk5C+NGGQV3laT/U7VqKw3ldWBTUdh7p94aKOHDH/kX8jr5hswtu3KDXUd18DBcSZJ
qA0qFfMSAkiquHGMAZ1Pc9wCZHmNVeRg37+eLCSCija37VXsJCMThaiN3C2j8JwIRO3HDBNxQznb
1jvJf2RpXLZIG5Kv6+Qw82IW2vepHyYmromRnBz6YPgjkAl6bCMA6gnnfuVaXToRROupcka7+mo5
EfrAcrJxVBcbeLeGS+OV1oFO+srBW1qlqT8I35znJUn15Z06Nr5jVG3snMYyHI70oNN9lHP33V6n
6fi+baNNc8eMTQ9YFuuqKYiSaZdUZU/V0/qEBdJG9J8bxJxs5Tci4k7xxR7WGv1L549U0yZw0ueH
RHn5XQlS256fU/+UJpfl8Uda/hh7pALt+AByUOrklZ24tFzcr1RbeTxeSzQmiRKioF3Yp0qYvx0p
/i2H8XdMJ3/dnsil5ZpKOhMMESHReZURbeE0HbqBErIf0co2Dp1ZfLw9xFKMpEdNfoX4vHJVOW4C
Y2KjpOhsZAOsXtdE8cVBt7wo0pUtfn2TTqUh3lZTZQNg7ixiKU3b+FqLxr2A7XoHdc879C1CxJuk
BXDfV772hEOXWMvvjIW1UhRotRQ4GfXqFjASueggDKFqHdZK+yCCjGaeLBmZet/mRmdvyoTouClo
ncsn9J9GPJgtJ/zR9171Gjdh/zMZeryaoby+KhF+MptIbVHjEXohqp00RjZV9czo7V3oAAreKGli
/qY1VD2NOXqEd2aq1edOyjLjlPl51W8mb4Z+06tjku1EYYUjJ2No7xG81o+48Jb1M1VvTdlkg6Z+
iKQ27bd5mkX2Rm20tIL/AO+ZDyiML4pfRGiC93FaHhwrlVCtrsdm36Vp9JT2hhkewtaLcJUZhf7R
9oL2QWlDG6bZ0FvqxoqgRu5F3VsvqRylGabKamNt8KLpnixZ1PHKI3vhkJJcQKVGNgk48Tz17SUN
5bOSK2IM0+2AHYGFu2Jc4xLQhrse8sowriltLaVTjEkzjiM0acnMNl1VJ3EWOFXvWgH62+hQxShr
tENyamz1EDXjXtFeAyk7koevKR0t7btJeYBbmiuEXstlTFL0MsaZCj6ELDXmrhM5pqoW1N8Apffj
7UO8OBRsUtqtHK2rxm4kyBAqjbr2WDYPXqQdi6I9sA1X8u+FcESrk/ANNpoS4Lx8rui9JGMN055K
GrpH30yiU1EOa3fUQkQCTEs0gnWPlNg8sxkGxxyTOkCNfBwcsDOBf/IkSWzQohKulSVrsjwLJVde
frw0wevwMOOBcblQKhY9TttCnC1HeUAAMzS1Bx3wwV0pRcM3CQbbXZXYlbS3fJwZCseUPg56jdap
p2jpU23b/X2e1Ua9FZSl30lnIKGkyk3UYhehmTWXHwnaWIg+8HwX74c70xk/KFJypDLq3t5A1/UF
Cl/k4WT+eO7w2p5l5FIoV8LPYMklUiz2kmmm557W90Mfqx+8oBqQ5gzVXVHr2d6fBC2SJnoAIK+8
dyNTKqL7y0WOeTSA4NmZiQuz073Y8LFcU0/psNOHYhsM70WmTQUpFdSSQTT6++S5XPA+LuoUG1QA
ONUw0eaqeJOaansKFAm5gVJWVnLjqx09jUdvhnv27z0+22CprbVqWgCeReFQbMbBO2dGse2DQsHd
w1tJTa4O6VRtA7DNi5V+0FVZu5ZEW/Sl37gKNimbUWjYd2X9y+39chVwGGTS/EYlET7EFaXMbIIy
dXpJQitmHB+6JpQn94nGfsxKL1+9wf+mbxcJJcORGaNXpBrm5JBzuWBOAz+h8ZHdGAY8bpJ+wEmm
kU9JWBQ73Tf1vVlU0iGJQiDD4osaji8jbs9bhGXUXYyk6MbuSk6ncA2ncGvfODLSru6AIKZa8NwI
yPJtL4KdnWk+5z/OTiOuwHQ2qt+JnmRbJCImron/u0EU9UuRpK9GYRkwR/OXXDF/ISvwm5z0i9aU
5z5vHoOgcHu95cKu9W7TBcHZcLpDFngTGCveqPSjN2kgftB6bDdF58tbHvq7QGtx3krtbEOq9mxp
Aww13E4OKBtIm/+j7DyW29a2df1EqEIOXSSSIqksS3ZnlizLyMAEJvLT34+3dWqtU3vX6bjhkkSC
nGGMf/yhWK39OlQ99DprBDku/uKF/WkP2We9WfXBl8MrCpEhbQjzCH19OGjk/34Jy3orRWAkcpy2
pEeWFO1WT3M6f+27c+zM/sAmLgGP7VCb96Sp6scSZt0tOSpw2++iRdVQyelbeUOG9bqFW4Pf4IbV
3OUdSWLFuDy6TcXn5v5gCVzWCn2vPTcpp9Yhz3psg9VpQa5PwJAfd3kQz646lFp+JqMtGYh80QO6
xMG3Ex+ZVC6b52L3o7xufqyzTap0dtkLk9wh+amLgWQ9gvn2vToM2Y72vz5MWvC0GfofPqs6tBYd
0quTna1yPfutdqes7qrljDr9+rcicRgD56Mw8mvWlGsYbLwQEqpL50xx7aq/vfiwauMtr5pUJ9dy
q/07cq0u9joeioKGPmvjQmZ2aBjld95aT9j4h0ojo6+ol9+l2J6kwTQ7353nZSd7JxvK094Pj7Cs
7qxieM0HhPxBCU/AeTZGA7X18IL/+FXS543IQIXZ/MK9NbWHljxA1aZF3aa21p0qJa67tf6yNv1H
Rm6NUepf89w8FKbEmzc7uLV+CAo7WVo/bS0/gQtyBBCJBLPgsRleHV/89ebNI1vEzePF0tOsG/HS
V18eDitMhSN38bAQKpikqiDemq/Zty/a5l8zOWvY7vV1uBnVYQ3kb72pD+NgPjOVPBdln+T+YMfB
rDfxss0qolF62Dr9vGyFGSpmFPivt01s9816aC03CwnWNiLcnup471stXgSJKW6vq6jN7bdynlTs
mw6x1HWghXpt7aeZSW8kWjmcy67hEbbi1JLYJ+R88MYxJAApcrvyxDSy8tV0hK5Rn0Hk7XRzan6k
bA9C3+17EJk67rT8tfG9L3yVfELS5Rqqab2u9fuGAj3Ol86Mp06hQcmUFwaan4xFFQYqT4McNwGy
hN5VMxHr0r6pccUiW3mvtib+rBlRRJZBV9srMxR98dL09aF2sws4XrSV9pOyekJ0hPUnX6ufe7NH
tTcdEXSHQxdEq27+Wsb906jchOv/pRcUFvVu3tVyMR/MtjfRZFnAt6XDpzY3GONUKWn2t5xGx3ow
bkmhwifEJVBPninTidBBkJdzZ/wCXEzMXnx6XWByYPrJYmysFwMVxc0V/n5Y/Cv+m2BW9msGsBoN
VmuFS59fNzd4WFv71VYF3898gOyHCM+Yfinyobulf6GheN2DMs5tFLTKeGRrfwhvDlvlJ82U3WOB
Frn2fGmd78LY+zsmJJ+dYR47bfjZSedaTGNIxMC5mre/dpfPHIflX2+oX5vZK1Lb6urIEgJhper2
sNDUsffscPanB7+t4g1BsZiXn0Nm3uh+7LpyKr9x7QizoEyK4pYoOWC+FpTf8P2rO8airJD6ErQj
3svOaTSzx2HcmZnjhZPv8KCsmpxOS+iPO4v5YdmIdXKcUSZzbTzsWvezkmKIenNNDSjl+IpGEzFi
dimPuTOdpUsro2/qfYGCqOn7NXDnJzUN4NLuqz94bdTMw4+8GojlXDorNFV2dFZMbahPTpDi3jCC
jOW2JYXj01V6DaFhtz2BhBo326aLy0V+lnA6HIlAou7H2CSXcdD0PkSTdlari760iqe2OqEVu8iJ
O6LyYkNzv1XDLWZOaxC18OtCMJJzhWAtIhHuNVu50rb63vZGDSuejMOGMkh1n5gs4sTmbncEpd53
RjZG0pOvCisu31EnE3JeQ3zP6ukPjk5WJCydF8cdnqvOxd0nO0DDAHnU++9s4YZQSDz2VSY9cW/C
qgg9lMGz1SBXzRzxUPblxd284zKy6cf9TK/6QxMaDhldbPTFNRfaxYPE2RUmMmX9QwT9H8Z6B9Q5
PwzpnrSsazGERJytr9Gsd3PoaOOnLJGHdmZ2xP73w9r8OGBKTbfeh6M9YXk4v7la64WCk7gg4NXQ
Mzfy6LND2RpjbEsL4KiX9l2Xm8kkqosalzOpd3dLUQ7hLNovyRXQLe0e740xwk4YxSlfwE260WUa
xtyWnKutsF91VaVdp7EVtLx4tugUPvRA/pfi8n8rxcBDDdDgG1finxoXfASahtEqvGFOk20r3+vO
5XLU/ssc5J/+4je5NpMJ4FBm5IQ+/gvgVWLBVjdbT2OfRSr7Hnb7gvdEOMGUn/K4a/FH21/6wAjF
dCKmMR2z9ed/rjr/hSve3sKtNaSUhsL8zzJw0yxAxVUPjsoOAE3kGmF9dNY7Gc/m9uDrO4TDSf8W
Uv/9n1/432g7r2xCOKKiZjLyrwLUwNFy9Uagi8WlftCLb2e0SbvJ5HUT832gxmQY+lTJ6Wnd3LtW
6OSm/jeI+F/wCe8BFAF9EQj7v1lIRucsBcqd7M7ysBR2BOkaBsWny8pNdOrVqBwMLR6a1kz/89P/
Lx3FzY+PeBHG6v+mJHVORY0qAO5WcAEj7Kksn9p9FVnyn1/nf3nAm/XfjRLvwTj+JyFHLM3s10sw
ngb0rOvmxPDojru2gdH0GMm3yF7/r901HymtNf+wqHB9/wc61ONj5SzawgG0YrtHrHmV5mJfSavu
+ug/P9y/O+wbyQjC8Y0SD1/gn+PstdJh3jetfeq6+YyzAGfMT/yBAIZq8p/tc278XAgGaM0saaf/
+3NCCgTjgMpNCME/926NzSYAh0LiLffQNbdoKWTYa/+NfsRfurWy/+jU/ucr2be19D8YljR/gbZL
0zphajuey14MEDHG7Bc6+uF929cNl/axNn8vAYHJgtbgoXH8fcC8g84lNEgPQKvt4YKbqf41391N
Dzu96R/lzL0Bvoq2bSm7+3kK8nTbZmryttUXIj2nDgGhKsdoUk1xWPTaPomchPPOroLU20xbhsWy
yA9rdS9TIZuvJl+1SBn8WuM645uqiQdMeuU0eWjPlXbq5sC4jsQDccjQE1j9jmXRPHDJdYKwN2vM
y3evdfdFJnKgm6JAoRK03gZSilMST7WONM2+NQ+B39m/7JJbdsxvMZzBKHQu9q2DuOwPH+za9qXT
bWFENv2IkTqbV3CQ9VM/hbbTVIqSZoCzM/SZX6Sk7m7WId/HIUikgkEUt0trNMeVzN+/lSPdp903
tI27SC73UGDhZnmEWlG26cVuR/g5by03cqnO2jjkM+5Len7YMsPT8Ouv1b1ZZeMeGuSsHnMlrI+g
J8Ms1GiMn4SGeCSy5W5fibWEWeo7VN0xXp3u5xzUbh2iyCWqofGyMj+ptRWHMsMhY3cq06eNLU3y
adHaNQd7zeyX1hPNM3kW25FeTEmSaC3vW3C6ZCHbshsjo67WsyIOS4bastXE4vZztHkLHSMelMSF
emb5NWIarSgfnfHDbafqak3N+KbRuf8oJnN89yf2Mhd7o6caZL8pxGO0u7f7QS/C2eM7DHNZWKfA
o08siVdNimx1Uk0t5oA8tSrjvdMp+ucZN/XV0whCmfB03QbdSjOH0OyQKdAfYc7BW+NV8smaVv19
ErRiypP50V4B5LGW3LM/JGhbbeLI0ewjvZyHJiJ/vPXSfArMr8ZTOZ9sZcmzyvzxoV7J39GwNJvD
rNa2aNPzb73Pi1R6FuUQJGbvYFCWdNESMN+a7dp+GuRq/ZrynYrJm3YVSoiy750D5yrBzzOD0QJp
wkfqEGgYgme1xQAAE+Gjj1DypTSGdYulJBZrmcvyfgugUzzX5bbfS9vSVGzb5XZFGVdxy7uun6Ky
cX6Mi+H8Jkte3lstDC8iLMf8wxbu0uChVHhvgph78unNbhcHB1a+Tscn6j6mdJvI/xwa89F3x8ZP
d8vEbX1Ucq7TrRKUUjappKSAsAcjMoJKphutOnUSfSH2q3tz8Ftfu+X8+p+i25j0GTmpYJCaJ43A
zN1XGUgDoU1Zb7vhnpOF2vmURf2upj9TFXRXA+OgWPem7AWGmtLpuP0s1Qezfq3Hyj1oFvgzwlbv
MUcWd29aUj0Vlr6fgHvaN2Jc69Se9fJ9cSzj0WmD9rpIsmO6xnfj/sZ+WVZUSGzEKaynhnK9UNuH
q0j+W9UyUzBpeK4mzjJ0OYkANlvH1OZ3p96MFPsCimqZN4eiU682GcQHV99clIil0cjDOsrpQvyy
mceVFqgXy2wcnosJitXPUMPkogzglkFaFLW23r9n7J/gUpK0+F0GhdudhbF6H20gyJZr5aruN2Ws
V1cFZSRbrwyVWSzcgPVcLRcYBiJdJBKuUi+30LRGK8YKo3joMuNnPkt4so1ZBYfKxBqpa4FV8a+y
NnlXmuRG6f3KeB6VlBWv8Auf16BfX8AKPcgYG9ozmHP5BczDjgq7ZyyjB8pgJtNlB2aSHt54vSt+
3wIU3rSpsxJZ5V043QKOy94kUZruY3kx3Nk7BChMPgiabPmQeonlD4rmh4DU55xhnCaAeWcgv4Xt
HDpOVjz2uZElHTrItLF19S2DBn8ed9Cm4mD0vR9JNeVp7zf+vd57Y8JXtV4bnMlCric9dl2omuTh
9Yd9JII2mCeMsgfCASfH3l55hv46duodo/B3x8rWM75zQdRPAu96C8RchXY9qjnZcl2/A5N5lLa9
gKq0XSzbaWa/9FmTYKGk3XVSASgGN1ewfnVjrQAMwGnTS0iWMKKsmF8grTpJpm5pdm5rNW9+VWl9
sjoV1y7RuOS9YKMM81FdrGYustCF63BBB13fq1lhRcv/XqbZJRHIKqvPfrcHzAyM4iD3DjQvIA0w
3KUbhKaTy5QlwrwOIOeuUp4Tqm4ZT8qzbi5b22y8aWtDGrbMWpHAypInQcEaN+a0h8vqN6/TVqrn
ART8XI3G8JHlpaNfNVuidcz3au0gTebZ317l/UEVRUHTN0njHTVrczLyMkgbv+oOe1t89fpkhzBf
nNRjwe4hCeh+vFlbkHSeO75VuSHt0AaSHMGGmoHl0Jv6ifs3J1rY24L71TLqoz4UKzwVL3vDSWx0
Q8VQ+gB1noBDq5aHrDPsx7ke1jHGcehzttW1lCvPpxmifQ96ZPwb3lwfnWfkb0Jr9iBBfW+J2J40
8ODJeOKVCccmT+BwM1GJuc6X+MbWAz+wdD48AhRdzcP911wUo6TWKlNLG9x08c3+UqhqwOEFwg7R
aJ31ycn8u3VadLz1GrCbhPc41GMB4Fe4ceYKxe3ljTdQpRVjuuiieRKVMGIEbntS5Hnw7bcEGnTS
7R73zrT+7puEOWwJQ4ZDrvdkiS/TQ5AXBvR0s9uO++6fOm827kwKUs4jV7pGUpEjeCf7sSujuTO7
a9dZLiSSbeOItWUFHGGCBXg7rb6396+GUVV30u+nC3nQLhVIsbGAgqpYRZjPxXLOtUlG5JOXf+Wm
s6OLDC2zqrYy9cpJJWPPpYyBQHEhVlRMYetRM+amUD9L/Ag5WHd5hC7kEIk7a6++oq5t4A3hvlV4
d8G041LeTQtQoC7RgDVKokE1zZ+thQ+yS3Rk1JXgJsvkjQ8L4XsJglssX7vJvPiMTZ4YRPkxLKQM
wthsDiecTDEUHbb8sW4on+3C9yO3lntUaKYLJ7efipNbCXlyqNci3yCsvJpwBYF6jO8eQ3pwZmzD
jGO1uoGM5oW1TVWWSzPdPKf+OzCrHyH0uk3a2/OYOj5Z0FCO3adpGIw11JRSX/2ilg9VyeydtbMk
K5wvN9JNYb3qZAIQF9ELO12pT644Qfgg2fgfkNZJgns1TLr3S58Wj2tR84IfSwEFlc2BDWanuWvi
Cv1Puas+7ERbRxAjbObVXZborO6JOoQkxLDNtiXeCtiXur/+QuG33OHqNBqhyT6/8n1aGOe64+uk
5fXV1iZm/KVcnkldb9cwKzzbphxGtN1lGCdEMtPr+8Gt2t+NO9d3+lr9yCdVzKGZe8FbRpreQ1lW
Zsdub4wq0hfzaQQWUpzVDZM6c5mwWxJcp327MdWX3psvNQAZHQ6EsutqS+xgVnfA/cxm+7b9ztp+
SsQ6jM+qNFv+ILdMm1e3czgziQInohrjacB+ou1fKpl7zBOc7TrWnP2UUFOqV3X7uWGS9wNfrjLR
tKp/2taAA3JoSTQrJJ6Ehtl+jpXTpRyQ+9Eqlh/NTcuql0EfseqydJi8A1BwkPZy+u1n4LoVTH2c
LrOnMdvGe7kNn8Oy9JFbltNzRhZ7vDS9xwDcrVKxGasf9YFWfuW+X78L8lnfKkdfcSZzJ11GkP+X
cNW8aQ6nWgxXVtFwEYUuD7Nhi3Byln6klDWmIJlNj8JoHG1APEe+FbJozlLbnbNFDMTAuvWqRNVO
/rgZ2Gazzz0uYQdDxJU5Q2vI8s4plfboqMXlOuavJZWh9gfZko7LiVgzui2qe0u1E0qKvhkuXGNm
vGeaiJbFNmW0+fh+kaPRHZu6tJMAW6vDprRvFI566tm37GlIIypiUBLAzc4NrI7g/cUjgVtXq3KG
4+CN+71bCNQSXUe0UjOA3ZbbPKGx01/a2ScAj+MZCto6P3MZnufJGzDY79YfVqaLeBIZ+2Oavv1O
OxRUCPe6CKDN2Nkeecgvw3HcuAPVfIvDdYo88QfRHMaaRHhvd2B2mtMcz+CYr1NtYvNir057J+xl
PhL90X8WnrN9+VSwx2Dq95PLxxci7RAvvOPp0I7KR4dYOdFs5s5f0bTGydaC9752vjpkGvHilMMl
N7BmgeBiX2vZq6PFn6PtMKqAOid49GFlMDpsLtAUnZo6wzWvoFV51PZaeRmnthlCqCHGo7GbzpfX
UeYLjsrHXqcKDPpgOLYuY5Ksyh4LRgyHUjjDL+i4+2NN3ZgI9o9i2xqx0K0lKls/IzBmG66j6rcv
MnfryDVzC3+XxnuU2pz9APkGS69JDlaFG7DdxZoGZdWmEiNSLNLIUegxxkhwjTCiVSuIvWmwWrAK
7mOg6vbUaM565259pockTWYHw6RlqNHfXVw5PuCJTNJ6pbon9AHLH01mMq08c453mb2JqR7uVKPd
3mjzna+yjebA/LntrYrx/G2TjnEL11SZp5Mai7CpKBGxLq/PxCFf64Dzamk53Dz0p3FdFAZCVOGG
gYO9aD7Ru5OmpyKz6eqA8Qstcgfn73Gy3SladKAx3F7cM/WIc9dP9cuWw5YoWsN7kWZjhtTZ7VPr
yhk3J2S2O+TOsdqDIzSzkXlTUyWw0CmgJRbxU2E0YOZiSODJPK54M4U5UTSnCpH3nV/tsMAGy4zM
XTlJb1vcrabmhPga6+dKsuabxt8Slc3gZvOik+uQzWfLGpEGAWHEsBq9pCyYkPdjJu/QPuHC3CNY
dae1SjWnsaJl6p4wqF4PuK74CWcd7fJW4lgDJsO9aX4I7HbCrSudpMu0F0dsBGLXsJsw43OYJTP+
GFawh1o4T85MIagC1BsWXxyzhl2e/XwMwqHQnxejpdM2+QicnmNCyOyqTx4DHtG++kuhHTaYzhFG
KbxtvzaIn+5Gllfth647iN8WUEFM0rIezsAFUdCrMlbabVhiazpvXpWvpQkDu6cUv0Oz6YRmb7rx
5qo13palGhmKFF+l7w3PTEi+t96Vl52C+M1YGvfiVpkK61uiVbbOP2unYQBY7GPZMonUGP8uDHL3
rShZ6vXb0A7MV2Vl3W22Z1zKHDMKRk+3LnZpPvydsw19HsZhFkf6eZqX+ZBbxi8g9eraOUyxjCxv
4oqYy0tTMFgO3XlUqT2O7oX0K+oYVxRx3jPmMteReN5N/NGMzQib0XYupQYvsaMaAaha3oFyqcY8
aWM0XBBr52PavOt6k3gkWz41XfncDnSJzEC1y1LgdstYYjgzvLOvEDE44D13T8zaoRiQ1ciGazop
Hoho7cnnrWk9ctW9cDCLez/Plu+y8wFmqswyomaBMWAPugklYzUuYmQdljUQYjQPPsZpOw9SdZ59
xvbGCa1dC4BUBipz+OrVIZt0FVvZXmFTEDxN7qKdWskB6jpLcqNbhgVExqszNE7UzZZqQsATDuYV
hOGizPy0LY4WudYqY19s2FXP2VLHrTPc+sJ1PzqgIQddWJd8zpuoXlznnfgcxLNKmFrEnVJf3BtD
xxEj5mSOFoDGSnmC26ffLcsuKIC5Mqq+/anZRv5ny82HNafmn3L1DZnpOwN4OFEIqZNvTdxVtbEU
SW1Xb0GbLckcrOah2NQI/lNKxHzV0yy25m/nWftlX3rjfhzF5+rVY0JxVca2CuwPY4AKsC3WGE+2
+afO1FWDBvcDjp8VZl75iTsPA1E7w43UaYkL2x36nQ0XJpwpjj10icKy23BzBkaHg7/ax7KwZTQg
wLiaDDTCwstIfS7vDC9DhRFs81FZEBasTkSFWOxQmmCdJJQVJyvnx+1BnVRuLsRuoR+c6nn4hBpH
tngfLGevmIsiJobJOJBFYaXShFi19t5EVTvqzj2NR/OS/f9zC87EpzlPZQk7BjLbhDfzw2iUZmhV
Q3AsZ09LNVIKOCC5vkQj9nOzkkLfFxrpWRsNB/OR3z6m3Uk+2c91Ny+nptaZtJIru1F2m+0rwsPl
6mS3XbfWNBMt4N0NA4hXkn5h3Ygurn0OM2+HxWuVaorLzM2iqWzKGO6r+ZC5zRwHq5B3zbRvP7HG
cxKlLUvSFkyB7XImSD7YPkx+KwbVsmNX1masyr37bZRKXW6Y5C9jb3/7DBkibyyND1yUXC8sa2dL
LJ/LEtyA3IdKNAMF0dhBrCFxFki6KVM7d/o/CFYpSAyefNjr5b7qnCHtF7dOlS4BZZc6OOe5ryU7
NJp0wT0UWzdaSIzP/mZZxUFJWJ0b1Q7a3HUrnNDraifditqMcC2ZzvXmVTf3DKZ3lirvfa80nube
7O9dvpXDXhjmwZSOfzYwnHqo/K6Lra7f0iWvKEAgIF9L2BVjzO24P5Xkr6RwgZo0U+pzBkS8ZHlm
PhDYsSNeJwU4FXnhXDGbXROw9/reHIc1ZprXwhvptgdtwf8Tky/UXRm59eYAd0sFUIe8OfciV1F3
rkhvYlrR5d64ufpYxF4yHJ/N2OtzfD6WqXUxyZhxs2stptz10s1btGPGduwwBDq28DkxqrKY2+KY
euqDirN4rfNzR0BuWua9OBlq/bOvykr9em+PEIWwQ3Ss/IwP9ELdZDf0DMV+X6qdYbuYJGjYhK1e
RjN+EhmuyIuQmxNVPsSWyg6Gq1YHMm5meBRT4/Hj+TwmyOitg1Ys1aMxwzp2jc5nYj/T0awd22Qp
lu1xuU015t4v0XpOv25pWdxe25i0vltEFerZh9Lq89QuyaPa23FKNwE3RoJmTa1FA+PkXWpulFRa
u3KJr5m89CZaOUmW7L2xtp+2AHLHcAobxmmcoOG0dDGdyosQa6/XYJu+NNrtZN5Bjr1V+6vG6RMG
hLijQLWenQoq9VzzU10FnkkhwuJ2qRdXLRhAuW/jrdE2MCbNvDPClhej4SLMG4jf89Qj+RpoqJxl
jMUkVLR7AfpRyEQvRQkvYjXc9QrJvYrL3lqARjg355I7QuvaFo4OhVvN6zOC0f5Kg2Aj+OQB9D5G
9s1Ez2zM0wiPaViOS9epiLAjXF5Vu4R10YIJmKgtpTWP55sUOV5ZFclK2HloqO7t5sAVCY6PsNaN
t3Gel5R8ofY2KihjhtP7/WTUy7Njbn2YNbWC6yEdaABlnfbZZife2L4qbf+TOflwzgRvEoYAdSwx
2OHAisZRbNphzWgtNJpi42LVyPTNQXqvQ2E1sbTK+pDNooo0V/WHUSj/zlT+GhXWTmgUJN5U1HrK
pufs6JiBVbWLMFbYxoMvjJ/j2N8DvFsUyI6XeoP3sqPKJP6TA0YhZEm8iRKj8OETN+vaxW6186Vq
YFnlFLxtno7asB3TdoDHYG+AGAPzt7JdKEMbZ38Yrf7FJS4j6vfJ5C5n/sA3XRxgNvaRV7jf0w4E
i339GxOpOYFADsmlFlvco2MBlTRIJC+9n6YFa6zUJDyXbaVRK0zKZHg8v+uVCJAVLOZsyQkQuPfj
es07goy0p5Z54lVfF/eZ3ynedHDg0GtJ6qw2WR/bFfBj7rUncupg2BrBD7sXb6WzfsqM1nXufC0e
C2xnwklZP8vSWhJP0ygYtNqJenuVH5wt+vNo+gduBh0PQzGn/hjIH8KFWmgG+4NhNtN9hcHDadHt
R6Xhg2tkhc7GoWifXf+p1bwsHsX6uogZi5dm9KAG5v6XiS4pQQ33B73/+3STZW/tTFW4mdjnMqKk
YMkLPAdW7bNfmxLtHi6NjJT8R93ZLovb5cniZGvsr7hsYKDVP+oVJKnRGfRXhdtnpPeC8lcvCRDX
IWMEUrWvRUFW3WaYb3bQro8THEmMuZHBm+hLHnKfNERJzRezTgR/rmmipYSe2gc7u5HujFG/3ctw
LNfi1p9/WfiD01moPKo7tN52AeNj63XjVdI3PCtz+DOQN/yrFJr+NtdVE+YgmO9mMYMUWt3zNGhH
dJAf2eiwlMX+nQv9W0NQGFveaiWGow+xLvUigrVakWPMKAd5C9F+07Qkfuc/zuYE06KsY09N8tls
dyqQRl/DsvRfM4pjkFXxB3m3FQ18rXdNb/V3waDZh1XY9wutG5hpk11tc3+hBfyiv/2594z0WMw+
WLuqTs00dpfO3YPfuj5uJzv3f8zQK0Oz3D1O/tG/lgGnmj7jDmniehkRneBojP/UT9237qnIcUH0
qsCL9aLd4tGkmTEJs0umfRY/y3zR41rPv1oOs8iaJ7ZOtSzOnVGNXO6tob0UGA0fvdG4k63ZvFOL
t+msemYVMguxXaF+RP9/WTlUxrDMaP52pgmYgONJnK+NPGFysP+Q8/g+BVlFlJ0IOMnhJoV80bzP
ipzUinUyWKsVVnl28QXnBGzDY8FYFyokVKU6f7/xJe5xeARTW4xXg+hTLGe0B+5Kjapod08M9soH
spFFQoDnjZOnDW/mXFn39tCoOCvn4OyMa30tTDoKzdldqvMSsYjOC/RdNyY5W8Ute40EQomUylv1
s1uN/t22tZTysztmx9VgUjMN83XD2gJ9mE6ltLc7VDipN9VhNHIT+bxvHoeqIlhOc4mmXALr6DaT
GWsTXUulcZuWNFFvq+j1q7JKpgP6MIXQQr2E9kpcdD+bk4BssY78kCIjG66oXw2MExN7koeeLi8p
rbE+llspHUxyDfU1VwSVoxFpD7XV6Qf47ltSKcb0Cpvdg2ZoWbSuJhPJ/Ifn9L+kocmX3qdP7uR0
EobX3dU6JQjrq01QoTG3JTx+ySo/zBdaVq9h+tPv3NLrrqpD2aAVM+1uiTpNu9rggxy5fRCWjnq2
1u4Xo00jaaW9R1s32w9WAf1NSDN/7wUo/Ag41YETUxuterrBb0knTafOZ3Bodz2D9w4MA77GWQuE
F9Xm4B3/H2lnths3km3RLyLAITi9MkemJkuyJdsvhEfO88yvv4uue7slJpEJ1+1GFwoQ0JEkg8GI
c/ZeW21MY6eYUToHioo9IW8+lX2JyKaRc1Vbtemnwo7EydKV+GMJ+NExpEada6QIavW6dVLbLpqt
kQoTzXOT0moww68hvXQqQB2NWU6vcLKN/oc69L+pjHImMUz/yat19j6znnLQ4P31qRc0ThV52q6p
CmMnmSL/3VYFVebG+BbZhn9Ma9V4ELVv7DnigzWml7btA6wIckT9TWpH8XmcOGADWnmpI+uZ/eHv
kUSQp7KQ5/0Y+uQSkui2asfqQKMGP1ogIzXOCp9SiEh/U3aO7u1Ma/krWx0v8TpHGiW64UF/8Mt8
YEMvVdC8fHQIaVfsoYb+HjMK5dA7b8iNln8DbzF/R4Ztb9WxerQkeqGG2Q37wdCjmUJMMawq+4Ne
hKi/bcVzlMF76VLpl2kgyh4ao/5GO0q/wbmG/UZQgm604EtM32xbRnQqetQem6DgTF7bMQm3sPeQ
HdfKSRkCw+mm/Kum2+QcIh7ZVjna7ynumm1pd9FtUmnIXnLzw6h3BiXhcjxIqkbX18vMh542+F6Z
45Zo471IjcV+WZrafSNn5Sc9a+K9GDN2WYrdOKHo/Y0/KQ8gZCc6FByADLxQThEJdd8w65wmN6pN
Rczx/eBhmsR4YyNhlvMbxKjxLtezChlb4XMQlO3bhLojGtQAw4YtWjcy6YI3uiTfEfn0qPsawRFx
5Z26QVHpetG9QN0BL7VTSG6P73Q8XkSnNW33eS6nEaOcfAIS/6XwOm1nKIpMV9BIdir8badWxD0C
IDjcTdo7tqfT7WuzLNh4vdH8GAtT3Jpdkt+i4Blpo0qF/aB7OEPTylM5VZGxWwsdqbleG44ZmGgL
EsJrHThk0R2Elt9R1E08iEZ1p8bOzC3vZLeP+PhufOKVv+TjpD6qHg0OKyn7fYd/ZTeMdAiZG+Pn
P/qCpKIBH/ipd9MlclPtjEYePyiJ6jmFGNDIqGGLXTKJG8qyhtYaL/CsptugoqqXJUH6ONLVBlgm
mojabNrxWVfDz3JKFc+pWj0j3NzLb7EfDfeep1hHO9DGo5ya4bM5hWPmpGOHWGSajNJBBlRudS3p
jA00ruop7XvpMw2M7mecR7mba12ClUGBeOAberhV00CVnNKqk40XQvIA/V2WN+2oSOGOZPrh0LfI
WLZGTVXDycRIxks1RN9ipIF3bRBQ3CbWJvpQlZ13kOgm/kbaLo5sL79LiWXvOTZ0h4Hw41Mz0L+k
uJ3nriGxL3FgeLHTMo1so0thsAlqXz7lKaVcVq2Bhrtd7slc5bM/S/QcUsUFwklBsxN4+7HpsEuN
eeI/1lVpP1Rtlf1SzIoenwcYGfTUn1pqf6h1K9qPFoJ3v8gF9Qxbf5x8rT2VohnvszBOt4Pma59K
JW9+pkIZbwqRxagsVLEZjMByvHDQ7luTFoGaKoj/UIWVhzzz611SDsGvLlGJhNQQGpTmJN2pY5Me
NTGx38rLek+rM3xOpEA6mZMybCgq5FuryX4PAWIaSjHhfqR5+KxIcxFKqvLnPDfN6L4XXQKJQuYE
PzBjRQNSzvHHYvhgBdL4GNDkpe1HWlKSi2HnheSYd6UdbP0Brc/okzZ9YyejwB0gd929nPtI9ppo
ZJkG8u47SlbEm7bzjUfPS607XYp7tjctaurLIsoVIx25PGBiZ24kmtSFkU6qhroPpCpwYduzqBwJ
M9tUzT40r2iqz23Dc06Iwn+IdAHhuLQqJ0EmgdxtglMi+DLvCvZBVAky+2frF7BY6CGVmAN02ixS
20iyI1mRWWwiUxE/Ll/xivYWyAclHmGze5WXyJtMb1G4kB13TCJpV47tZxGVVy525abastBn7gTo
QVim7yWbOXZIqwlVcazAvhjsViS8UqpW7KTevXwxZwQAEx8yNSs4xsIyzwgA+ZAPuuhUA8CM7ZTN
j4izP674Ln+xh4+Xh1q7KKpByuwiFTPx4v1FJYPS1wATJRfH9edUqvSTb0zKR1vu4mc/kK/5Z9eu
TFAat7kq5RzPFaMKTHjXI7eYnhOmfVMMW6O/b5Jyh1/7isNzRSdtC03TLN0g00LXFqrlQZM6InDl
0a398VMZCAp32lGT2b/p/nNj9l87P7ii/l8xGQCqh7sEVBDu89IerISTRtYVjkR0TFtLwREEQdwR
EoX4v39uM4FWnmln5xZznqaRZy1hVGFR3zWZfZJCEp/xHFqKeYV8sXobgVtrmjL/d+kmoIec0p9u
IDtFVGdUfQocVJhH3vidWalUHOtfkMX/xY3UWVtANMJINZbzss2moLLxF7nUiqWdFEnat4Y4wxty
DdQrcvq1OYmjm9Mnqi6wTotpotIqjMxM1lxUGeyRlcAM70SlRfOJjNLgzssaqCIFBkX9cPkhrixa
tgkbjjUFQBG4y/cvX2QYkZUMdXe046z86qFqvBvRQFwZZcUNMieMg69VBESbZQKfWnKwSJp2cLPw
qxZ/oVe+Uz3r6Al7m1OTTRrz1KrXDOqrl6bbAI7mUv0Z95m2coMyoyVzj5a4bHmHsY+v0HNWhzBh
HIEimMEvi+fWDyIpkdu1rklBbpsoUnwoNCTxl5/R2huNH9OYPfBAc5ZvdM4xWS3rLJ2bleFjYbTd
ToHtt6XaWlzBRpwPpTD/hAwbCoQ15uX30yHt+OwQOx+5zMjtgLoi7+dqlrhyRSsfbcbBkG5i1FEV
bt/7cQa1SeRa51tptOZHc4xPpEghV89dshp306zmjELqYeXtMHFOuHw7zx+aIivGjE6AIAF+cjHl
a0Q2g2mkstsjkIjK8Aji4Mr7vHYbaZ7jPwJ5zqu1uI056mqLEsmcGNEexrC/zQrvdpquBWiefzkV
RG2mQR4uTo4zn1ea+kES5Z551JRfkfddzKZhxHsdR7S/vmVUKBRgMAqA1zNoSV8bMcoD8lxo0h2w
fm9xn/71hkOB28f0nq1L+HoXt0zQihV1YHnHMmhfhSUd4o70nTqmqhZ/LnTpyhNau3UWIg1WB1DR
Z9vTGs9hF48jxfXoSLI2lfB8i1RmbpBcvnUrU0GgFQWxxYNiE7DYB/uxLMay7UhmENSqvfxzpekb
X1deLw+zcj30xTTBLmr2/FmLYaxalvh2pD249HTTUmnLOFuSpIWl5spcWBnJAh/HR1/GtWEu0YOd
r3TFIDMXzNRvd6Nqo9LJ2V0jjqr2sSxdy4pauYHETOCls+fAePZt75cKWxSUYrpsdJWh2+WGtA1Q
zo1XI5Hnt/69G4oXVgM9BfBOPcdkRJnXVpMVGsAUehpRpQhObU5HVkvsr0bAY/MoEPz1M2N54PMB
Igob3Rmf1Rp6QBwiPuVTQK85afUgddTOR5Buq/l3q0XofOXhrd1MSn4zoQb6tLqcjViqszSJW9sN
sC8eRDipABWScBf1/Nvlq1tb46H0wJXj9AfCZbkICuyAEer29ORnCpoSQmC5maP6WMiSsdHhNu/j
cEama9a4T2c6oEXF7sr1rkxW3gVYh8BIeK7LM5maQFfVjGIERdBQ7QWodVQoKW/RspTOWObB3z9S
MI/spgQ4JLZzi28LQgD6NTavoTIoDpX7Nvoumxh86mub7/MdsYK9VecjqsxmxeX73liSJGMihP0h
By+BqAgPabbD2ByaPvwAfXXnm/2Vzc753FFlBmOVmWNfwES/fxFjJk5Z2EVxVBpz66OBS2JrH9Ew
uDxvzh/Z+2HmK39jS+ymEKVdzhZEGW7MGlcBgkPKlHJ05Sy9djk694gFygRVsawblMrYqz7VVRdA
AgpU42ZoTAcB4xWS2trl6CQ/zqd2RYWR9f5yENOEeI51+1iV9YPZY0vAPOFKkUdjXvz17g1AK1/Q
mcYPs3W5swlS0whiDjKuXY3gISI1aL4h6Auf0mawf19+TOe7KN5pk7BAPgMrAVVjzPrC+5Se6rrJ
vmQNSPZtOHWw6v5+HLaikMyAQMlsc97fv66IJNWkinuMfbQ0Wshuvny+PMT50k94gaKy+aCuAl5x
MUSk4tAKC3ykk295u5opvYt18bMbjfCkmlPvUl4eP10ec+X2aeRgsejjDz9HAYTGiLzQ7CJXRAbE
ktE6taZ4vTzGynWxMZwxVjwj4L2LqZePkdYJsyQc1URynRbbeDza0C9pujdIfKMrl7Qy0wUQPUaz
dIpUyyXJHFN221IDKAO1yAumHGsjm/Qd0YtbH/I8yXd/f3k6pECb2YGox9bezww5wZ2i6DXHotCj
Em3iNv01eVbyZKk0+rZsYcZv2SQBabo87up1UqgCawvJ4Qx8JhWROskqxQgM/vqHCM/FnY8o/BDJ
arhXsOFduc4/r+37rQlnCBhe5LAyVc73qqNGE1tuIxeR0aBvU70eUkcfmhZMchY02SnuZNiYkiUr
+37qMa8I1GKSg4p4yBA8Ncn9QDsSckseZ/FNFCnWa2GjvnKwHkz6Bp+/JH3565ukk64KG4Dy4fyV
ev9w4pbVFHdmdPIs+oaObcY9wgk2io9Fq8nf0s6Y/pbuzw5Ds8i0Ypnl+LqsEaFYtLRIqloX5zaC
EKMbP9phq2CSzaIrX3l9/vXnT2T+0s+Qh7MVA4udrhAfO91sdedr7jyITemgpnG6rbyxne+4XjYP
Hz8+/Ugc4RjO6+3trWM5X+7vN7faKXPuv3379FxsHpPNzc2Lvn25Fni1mKBUCEwb4j8EdJMSLhEj
7++9anl0x/I0Pvl+gl3Dl/J9N9U8CiVHuyH36ZUjzrw+vrkbf8ZT5blwNSOlz84ead/02MZBM1gR
bjH/Qx/d59itRfBLA7PkV1+6utlfnl7z0nU2pEH8B3G1DLv8qgaNkUUdxnZXR71OdYRtM3qX8uvl
URYL6D8XBjPYZntOR3J5I4cGPEkgZP9UhLKPtEixTc/NILgoG1JBPXxtXWMffGHU4+HyyGvXp/Ha
zK0Ni2/S/Pc3myBEkbkSVnSXWqOjNKa+ij464jC5Bj5de3Rs0aEjG/yPnfr7cUI5yJKiCC03Zamj
5zUiU8OI6QQego8C3u2mQlO2bTur3yu5pv/dUvrnBlNsMpH1E4PDhH0/fJJrMJPRK7mFdCeL5x6p
Ny7AAlLQ399OhmCiyJwGqG69H4fzHhh9GnhugLBdHqJNO4CbAM17eZi1u/l2mPnFfPPUKBMqbTqx
6BV4Ih1FAj1GJ6p0KIMVTpbDG3SSZCgQ2qKxkzNUTpfHX3vx2SlR+J/hM/oyVmU0G12LlMg4TupP
q7j3iSBoYMdZL5eHWZucJtxXg5Ybe2dl8dT8IYRjo0NZ8rIgvC3jrHdLrRHHju7c7vJQSxTLnxlC
4gfNBL4isFjmW/7mljI6edBk5LgDLgQ0V0bzu+/lZ3/Otk+pGzt55+u3MBnDTaml1gPHHmurJWFz
Bcuy2K/xO1hn2B9y8JGtuUr1/ncgx5LbzoRD2rVJK2+7IYnh6xlGfa00en5z3w2kL3Lkq24wAziY
gJNkMhPl+NDiDCrU18v3dfVyIKqSgT5vLZYfS8tuVR+YlnCrSlFvMivvT0k1dldW6fP5OC/O/x1l
cZRDL1fRgAP6Z1sPRbvLPINk999mfS29aG0cahkytUMWk7M4IcMYrBBiooVKK0/uAhNzTxiNyaYG
9esYfhRuL9+9tfHIkqSOwvS3zkpg8aATrxxwppOUX/X4caxMGvtHn7Pd5XEWh/w/k47VmTI5Bbe5
KP9+0pVeW1YeBmq3E79qtUCzqGwD9DRZ9NMrA2Q9/2JWvB1vvu43Lxu2NR+lX2wBrkwfLS1DGFBe
KSKcf1KpH7y5pPnvb4bIQIv03hApnElk1PwoMrDUYjAviULyJcUhRWzMN5qf4Q+4fDPXXqy3Iy8m
oz8kHqL4nrxzK42+G6Xi/1IlDcUKKd2XR1pWvv73uSGq41jJt225+VWnmmab3bSu0EKBfLeFTnDj
D0WZ7trW7n+UdTdAfUhImQDsYcQtJIkqah8wYXpXyg/rv4WNEvU+qs9nPYLcLFW1t3ToXDEaPs+I
5ZrYVdbsfWmZ/Y/YBufohKz2OmLzzvihhlmnOCZEjit3ZfXJ83Wi70KZWpYXT76Jo7GMVTbktfxF
J/mr/ITGT4YP3Jgvl+//2uLGsYzKBCAR9sGL18Ybs3qMxyBwRS1+qPYwo3rHK0vA6hh8mFgB6MxB
m3s/j2e+UlfncuSqeonmtNB15WEsNVx8l69ldda+eXyLWRvJjY3bJshdL3z1pQqCxoCw+VqZ9Hzj
wlv5ZpTF1w2hTGyMxO24sYJ2UbMRohWhb23TfILk21aM25Wek2WSvDNr7Ro1enWdezM1FjfTkKSi
aJDsuLLfFtGG2Vh+IYW5CnZDl6W3msRWbYeuvX41y6409pdv8eqjfDP6YtXD0DJA0i/MY6qKG9+s
96ak/6u38M10WYzBzY+6TCFjvfU8c2eMIWkG0TTtuiqKDrruma9SHlpgdASgkEFSvg064st/cZ10
4UlCoe95RrWrOax4llzbxzxOvypW+twn1wLGlPk63p/LmEhvxlhMV07dKsEgZcS5rMSmZyp9EWLh
t+PpSbKVXL6HwYJ9FmN88GCC/tqEKrLHR1mbevGhjzNpepqMfCz3WgAIPekAh2wCfcSJqgfdKF8p
AV/7tYtpXzeGsCF2k6Usf8n02yyC3hBnTtUUV07Iq2sfReb5rEPi7nLHjJ8d2y3crNMUDckNOEb5
SMMlceDvDQmwFfO5NurhyqAre2cexptR54n/5lsbG33mp5VKk73yUWqGw0HNw61hBcdqzA9tpJz0
Inu2URIkBZvAqfo7Ac0/n8E34y9fa0QRJKTktjvgSXDpsJFtrE5NflPRkv14eXKv3+G5GU5ThFrx
4kyS2J6G89UbXNV6le3n1Efp6H8JDIPs+OFweazVBQNVM3UmVVDiWkybVkMTy0FrdHtJ6T6i6G88
3K9qMe0uj7O69v93nOVRwNdCcq0wDaNsHO3MkSTeYOgBdfIFkxQBiJdHW7+D/7mqPzWvN7NlUhms
M3XAkxm1G4U3+Dfm5y3oJ8c28itr0dqlkZSuzgGZbNyX+g+kTZGdapJ0rFJzX1X150qIZ3lSr5za
/rxYy/UI1R258wR1kYO7KEOGUlDRgWmAwUke+zE7N8cdYJjwvsLc+qRqXvIxDiv7VMICfrBiuXwo
lSJ8GeMuehrtUfmB/qv/dflGr1/7f3+T+v61BEmDbTSvgpPctNMp7avhIImgPqRecy0Zbe2Z0qhj
98bRyESV+n4oYZVDa2k9WsBJtBsKMJ+VTH1Max1nvPWt9r3hePna1r7kbwdcLDljn84pYyHwXRnX
w/i1kD4l0UOltwDpfCcGnvf/G2++128mbQXmcapKQ3J1eSwOcVoWd2bZaBu1D003HeN0IxU4eFKh
DtvLI699O1jP2RcLkxjGZTdUlWq8X3JjHm1E/VkQHSVo4soDAKYrl3htoMUnNfWrgGIPjS8F0HsO
GNv6YmY4UDTrygKwPhAJ3iiYwd4uP1KRhsu7D2YdbgdmG5qEEoWbLjQg6sMAACjUY9K+sg5cG3Mx
X8wxz41OLmxXTTvMblnS72hmeL8roPkVW4Bvlx/a6ieR6s1/rnExX/IBnc80VkTiJjE8WpCitbUx
22fCzDZV/mMYdHq0Feh5z4m1a5N19cV/M/h8M95M1h5oYZeqSe9iMtCBN/TyYdR7bduJ8Jo8YHUo
PoRz34/G83J2SkHfdUppqmSbZE+qF920BDb4WbO7fD9XH5+OwJlTFtXj5SnINuuRgFwrccP8pR6/
ZNXTVHww/V+XR1m5GPIPUFfiE7TOi/24J6oILLDlmmUyPngxJU01jO6rZiy+/ouRdMrhTP+52Lf4
XCRqEg1tgbIYmMONl/t7lWQwJ5qiK+eBlR3EHGGOj1elyE995/1MIDygjWs5nly9B8obglAwyytD
rN00TFQUxdhvUhGe//5msqFOGak1tOEpUxRsERH5zMR7WFF8B9kZ1+/lG7d2QW9HW0ztRpEnItR4
j82RIneGntiwhiu79fUrYr2V2eCRy774mLVd3ZpFh2RvEvWDlscHJQ7v2nK4smtd+WZiYv7vMIsl
CYrW0Cq1DaFheDXiH7oNmEEjhgOwRTxd+Vyu3jaEPMgQFZP+xOKS+swW5GEOtLGKBEyU/pyhobv8
ZNaOZArKeUroVEdtbdmWD9SqN6ii24BuuglAhKTTyvK0THgboI8mxkDyo6BRtpWnOW1Xlb9Cs6fB
DO25+sjKgi57AlWiwoiF+eP42WD5tL+C6EaICdfp5Z+72EAYpNWxIaQRZfKyo0tfvIFhASlSq01Q
WwL+mdPnYQWci9yEG2JKfW2XEIrkQRPISMvIZCHK3eXxF5WQs/HV969NKBlSX8fK5IKD6qGF+H26
LSEWb6ckgUGrZskhhFTkpFkqnHqczI+Xx19M8n/GR45C/hhlpTPNxhRB/yXu0nT9QU6Q4iveQaut
4N4fzNK9PNTqpVKIRArNMZHG+ftLrXPL78nuI6+ugGljNwcY4/uZ4ozFEc2VOfL1H+M7NEtX3rDV
ZzwXtZmPNofhxayHzVcVaZV6bu2l023Uq/ltkJT5LglN3O+TDzlQ83FBdoBVr+xxFi/3P7cXpBcq
CoqzZ3ucIUjqwe4lIlQjUf6giwaISbJCKKiJRepUkVu3Wpw2V0ZdfahvRl0sKR0M2KKqNd/tMvtF
rfJXUNqE3jR/q//68/K8GWf+HW/WfBuW4BDFIBEmu5oc3yu/y93k+nF25XoWn/2zu7hY7ZOUbHdV
RwI+4LElXGfcewMkywTnndIm28vTdPXmsejT6ENQcraVaUStxyDdOrfA4FmCwsxnHyXs8H8zDPte
3gg2AMveaTSNdPv1xDjqvip2GIFDhyy7FF5pZ+0uD7Xchf5z/0gZ+N+x/tTs3zynQOhDJcFLcs1+
9DC+e6y2BU5qddTTXWLqOCXzVn/STNLkLG/qDhGaF8q+/rXM1dXXAQuXKpCgzYKm9xNGSljGjFyL
T5IoocSkuNdz2qDbLIW8qdda4Rp2f63pT6OY/9s3p/J/rv/NsIv50zdE1+e4JN1YjodHWjHmDal/
GNuz7FVIkoA2K6pNWurhIcgKla14XW7bOPpGNWF8SOsqfEqgfrDZSKgWSzqcJguZI7Fpenuq7eIn
eMj8acR7ft9IMPkbdkhPDf51p5KAA/FCpJu6Rq7G+m4QHSXX4Ub10XPwo5INuOfqMElatm/HEWeA
2UebJFCDzSBGsRc1Hn1IZr/9dLBhr0fmVg/7GW4g/SK7YTqRnSBtlWwcjzHwEZqeefVaQlcBqC8H
cCeNyL/tRDdzG1VjL5eZoOxb1Y8KVMwdyoAfGe59Rk1bmIQzVCutmhBWdVZ+UGwJkQTeYOKLMTQ5
AEqGTZBaMnzG1BBOU1o/R7MziC00wm2sKMQZGSysrSE+N/YMtkrkadN17Qul14YTayy7clzmJyss
S8I+BkqBYSjB4VfNETIoAGcXqlS/GSfDwj7c1fvcL8ODoPh16xeADUZzqClJKcWnPIvLnZJoxUkV
Rud6ehnhxbW7XTyE5DaHQ/nDV5VvVS3Co62Cp+wGcttwYCRbqycolhZusAf2J2NzAx1FjbqADiXg
LVJvdgOu8stQsgEb4oCcxowUHYfMOwQVafCia7V84kRX7lKpxG2dNdtAUuxdGWT2E8033OJJJcZD
UXaPlgmacRalAeBI+lMp5+WXkTCBu6AwCD2j4XBrhqX/ahhZuGEHD2YUDr4DclPm4ziRX+JrzWML
H+UzLEXIyFSxTAdp6bCrR91zyDwp3RylmhvJRXrShqB5JIe2+DB2YKGgbit3IQ15noUx/fQUEtCM
AKKBD6fxiyR5xsbu6zuwOuapGYDnYQkfdknQgTXRrR9JMgJD1CAx45/6DKwRWiZJdw+emNrNlNsP
uZXWd1NUfG+8MqvJmGpAGzRiImrQf+C4hkyyp6BXTsqLQk7QSeiNfZvm7Xe5DOFVpSV5evFU9psG
xdh9aJDqWPnNZ7nrwfUoFowso4Coj9IDZJbyvQkzg+ddg8OD3PXJ4p+uGGywSn2z5/gRfqOVk4Gi
G7r7wqi7DWI8AdNgLI+RrkffAsXuXb3LZ+hCKG+oocYa8UF9isyCDBc9sXuqVkGzTdiqbJjU4ZaV
Qz5A2LO/TiiPb4Vvzpji/HttKh8rwk73HV91MhJ7iDvpRMeVKTGzC7Tobhgq7RSUvcTWgvU08qd0
pwgSpimtFsN944sZgFA/wS7tePTDnOYA8kdJVW3nl2UMl0sfiGWcXgtAJYCZ019pJem8pp0hP4wg
PG9r7Dfwxodg/OBZo/6rbioZpn5PiKdcv5QEVmzbfvxdmzmRGG1BE1jK062l4txS6Q9t46Lx94Os
RVtlskibDLHtB4iwD1go9Huv7YcXLweUGVpSzOqlSF7tkMsSQNw2Pe8x9TX52I6h1G5qDJYZGDJ4
KWStGA5sBfl1MmGVFnFKgZcD9RYuRnUXF1P7wZ8wC4PcyMDnYYKme9NtpUzJTsiU84cI0il6WiVw
dAPmPxqraV9MQG7KCB+VU0MLvwkrTLqbeI7gY7b/gusF3tswhxIphga6mk0QJHoj2oZtWkubqpvK
nZij8vpJLrdY8eAuIrPeNKHWP/nKoBHG3oSHqMcY0nl2u49Vk2gfYv5Q+9DDrpGlA3iVjA/6FI8P
dRsmr2rT6lvBNuQxz73uY9t6yqnUUAZKhiBzNoaW0xgEYVSCvntey4QIaVn3REZcvQ3MKd7X8NtO
wALnHITJfwyGrt95ahg8Rm3XQmwnTJXYB/voQzon1o+JlSrCJOgj7Y+ZHonb3iZ9drACnh8RaE4b
itrViobPqqTTCLOJHySTo+EUhvYm9Q2C5+uu+VZ6RnUimxA+vJKL21Ro45Och2B4CCTZxB3pwwiT
hl3pSd3GyqdyixvJhE4UKa9YX+QPup7KG3LStVdbA1gvlUa9gTJY31Y6AepyL5Qbr8z7H60tE9Ai
xZVLG658trpOftBi1NMiJXsd5Es43MPflbeSIve70Jy6Dw0f0y36XZnPc5JuhC9Glk5d2SgkCTja
WH6Nreo+mDGLgaZJBw/6GoF9HutKW2dE0lrWU4dFZyMXRA5mgA6PcER5lG0b7rKIJQzTaXFTJEXg
+EVm7YyB2zymdQ9s0v+NxbzaWfCDtiaYjs9aLPzPGsJ5YmAGgi6TznqCjKwAIZTUXRXyOQmqrLjV
Gsvbg5PVXS2UjU9g/SW3wxPqCFFFx4Rv5g5gye+oU4y7zGOCyoCtNnoBJHka8mebc+g2nwNvwa+H
2zqBw6sZWnXQK+CvRtPSIJ+Ed1txjHCapGEdziXVLazUcH32fbsBNlfX1+mcv4qqJfKtL3bss5XR
wXElcY5aFSz4zorC9kjTN9yWfaDvCP3swOH3KlToRLpVh1y60ROFESeyQvQx+hkFBaxxryYgASTR
r3FCElTFEJ3rUIn2bRelr1QUiK/nbXGTXvV2gsLdVpBIs0lEJX5bYPv3tAt4pjaxk7owqkObZ/mu
Dmri27rRPlidmTkTR/y7AdLlhhN/8qHMkk/Q6vytQSLqKajS8ibE1L1j4xjhNJSwdPWyBjmwg0xB
WlJJtE+f3Rp+4h87AqB30zj85Gbl+xSAzw7Eb/k0UFHYxLWtvdZtIRUOicTNU5U2c8SoAhNG6bud
L+nKRxDlwaGokXXZCuhV6I8A86RJe2SwZF+QhLHL1H502DnLX8GLNTtLTQmGBsCxNaqZh6/BwAEl
Ew2HfIj8XYuud9+1bDa8IPP2itrmpxi8bi1l1XNuNaxKcZY4fLfTPW1FPeaoH6O/Skb5A4bvT4XS
SNshEdqLjkDsUEvqN99Lv/pNAJptSuudhqHuBm50xflBnzZsrGm5+OknKWQ9buh+fwCwSR4mFJ6b
mKvbNoYJ7VEX2SY0tWpb0p+5M7Nw/BGq1VczCmQWU6F+1NSWD3TlFTAsQxbURMqOyOJ+FqgnDwY5
xPcmsB62sCJw/WaI7y21GR9sKQj2fCCkXRuV8tYS0UxpTRBKBlVBuLls3QjJrL9cPuasHNwMhUoq
JjU0cuZSYyhahdYFIRdH32OXXhGMzVFCC39fHmXlCDN3YamdYYU+x3l0ojfSwqxo/HoV2WCGQ4Kv
M1oEmcivCjTpy6Otnlzg2piGqVO9WDqsbAi2Onm89hH12oaooRa8pPVJ7a94GeaCwPKAhOEVAZOY
GzHLCklZBmVCg3JytX7YT/30MUnS58tXsvJ06Brhtcb/CONlWYLuDHLMgDJQeoQNl2ElkYLH0bT2
l0dZu18a/QEKkGJmb881qDcnXV9PaYznNmnw01dNVFvNvGkIKkq8K4XUK+MsT9S+FgDxiqbEpYOd
OrYdSdvJq4AgKWXSPsq1ml2Z3KsDQpWgvI7Y4KyqWkuaMUSSwJPjxdu05rsCkYmDXxO+/Is7aOLj
mkVmMpSj93cwb+xRlksSyqGuOqCj8BzQmwvtQ29UV0ogq9cEFIfnBLaJpuL7obQkUnw7qoULuJiE
3aFxg2kINkUXHv18uPImrU5xm0Icmg0xu/veD8bWteQwioGV7KuTGll38NOu1FnW6ozE7GKh4B8y
BdX3Q0wk1UQt6WhHXQ4h1vc1CRbbqeb3OHZkFGTA9DbQTFXLUI9PuWJfw0CsXKOBSXL24eDuBw31
/gcMOmE+NsC8k03Xz9qrykS6UMwvGK/czLWXeTYy8+xYC8/gCeDxy9Arwvg0Nb3FwVgq/Wc1A0SM
NT8iw+fylFwfDU2yCRCCpt9inog0SmNLavnCKBABh4J4QmSk3yyNKMPLI63NyHkU3ExYuLmR72+g
LXkdu2xe69AyP5bQaSVK1fhn2SFflYrMD2O55r4da36Yb5aqCFmPZyd17hY0HJ0wHm0CbGTzPpJa
qO3VBBzCVOcjDXLP0JAB4ElwNspW064s/qu314YHAAYD2tHSjprpQwyALw1d1HAbVaDW6rX7wrev
mEXW3g5IZf83jLkwGjR9mdMYHKWj1+oPxLrdpE3ypTIbJHDBUc/yR4Knriwwa1eG/hB1FyVAVIjz
39/c4hhcr5RTcHL7GGPRMOwGmXjHPnQvz5qVLQGNo1l+jeoZrNJiaYmkemQZMwM3yMz+KQ1q9ZBN
GjksEptg8tabg+kp0uZfDDpPUw7If6A276/NgtHNqTL3XW8CSY507EGji1To8q2dDBW4+Em7MuJq
GZl34j9Dqu+HDAyV2lYaVmSE3VZy6ZJ6hQfuoe2rG8vTtlmVOP9D2nktx21sa/iJUIUcbjERwyyJ
EuUbFBWMnDOe/nyg99keYlCDorZvaXtNN7pXd6/1B9+YEDDGhnLIyiQvbc3z4LOtOQR6YQaVgEGZ
gY5sM9S/jCTEOw/XGSqJqrK7Pr0LqXRql6OkMn1S9CtmY1U6bej9KHWiytths/iN6+tKW2p5RP8N
Yc02BCUPrKtoxjtwGelKSbf1dNQOIbItRvp8fTjTz50nm7PhWLOTAQFoZJZSA5RdcAuncOgrPBSN
vVA3mzL+KqKXISjB4XrMpd0HIISLCGxGmMSzLxZkXdHKCcJwqjbcYA0qbjwpird15msra2Mt0iyV
Jr0rggioQ6fnltzjnYOqtRL9yQ0CZiZDonk5dVPeLwklaajMRe4IMIq3rdvtBHmNwLQ4kLMQ05I5
S1iGD5UgtYzSGaQO8L1SudQD1cZzD4jdt8YfnHbnA5rlrc5MafXyPnXAbtCMDQ5R4Ld2HHa3XTF+
v74YlnLkeazpdDgbGThIKBJ4TTg6hSWoikOwzcPM3wNNdO8mz6ajJ/b9yrpY2sQAK3im4X4wCQe+
DxrWkgJxL+6duLC26AVA0PZWQsz5LlNvSSe7gnihLyBzDLyPQUnczdBcTRy3p+gt7QSzpK/7VaU2
NwS2rmCaEXiU8la7Wvx/Zzv6XdzZhCp6IaJe1cbILsLQGkAhHoW6M7aoaLgr62RhVb4LNZvGUa41
qcAU1OlkdGU6Cs9bIJDpQx611tqDd2GdTOBGkWVg6RPb8v105hR6kipqPSekYh5NqDxu61Q2lfR3
saZFuJCA38WaTWET5z3EdUk4hii7iyVFb9f/C+PwDXJIP64v/8UpnESsuC/zxL6AcJe05C29NBzT
bfQXKFgxoJLBoNgFNPL1eqylYcmmKU+YMhrLc5CPJ4exEmpG4GjZk2/pWLHf4o2xDahL/W+BZmlX
QlDcE6tGP6YxHnrDyWqtjTI+NO3v63GWJu98QNPfz3OH2Y+1J9N/VQvK1mqQxEgXp/UmSNW15SdN
a3m+rVD+AqGESDmiSrNYopr7Sl3FmoOs+7Avi7q5L/M2P+JknzxmqiTRIpNL6Slh7UqbICjiQ1WG
kbgx9Dh6KiLOjo0ZpPIujnPjOW0yzAZiTWmflCFuHQvXc5wL9DX45dKuOf/Vs3PDFMQGY18aBZVP
mYg+jCd+iYf0qFqORkfn+udYXF9nUzTbonIS4KYJpeJYhBVGOfnJwqkw98dt7/3BCYV80L9fY7ZD
Y4GWZjTg4aCRR63xW93/kNrYbtuVt8nSCqOcjriQRuHygl2nNHLbdt6gHoVYwPlavBWtBnvKcgV9
vPSZzsPMPpPmtqOUC1LpSBSth9ihfRJJyVZITrxette/0sLZN+mfTjpoLGOg9u83jeo2SpgWHO7e
YG71rrmRhmFl1qSlaQMoMymdoaMMwvR9DD2YJMFErL7FJtijtU7Lftzr0Q2mMbYbDfvMr3Z4kD2G
eAIo1k5JEC6vT2LyYpl/kotAx4tIUZHztPm54Zlt0vpmbx4Nqbf18als1K2kfTHpWn18XnFCR3GI
EwqS6yxB+GrsV2GBKn4eaN+ANW6yuFxhkSxOK69WKn1o5wFFfj+toQr6CPIN0lNRfxxSHTe3+lBh
V3V9JIthsPNEsGXilc/VRkq5QP69aNHYj4ddVyeUpGqMINZ0+RbDULvWDc4iC/jm+9F4Y4DXFepd
x9zUb7LBuhX6YB9mawomS1kJaab/hpHfhzFDLWgKKfYcJSy/YsS1rYdEtM1APHR+vKbvMeWd+SkB
hAlcP0rG9Ltni0AaMmpSGobW+FHSlS7RTFEHH49n9+8elzCvDw9Gi53nxz8YJdmJAUx5G3GP90PM
CwXjySpAcSgfn1q/eKwxr+iG9OUPwkwCmNQzeL7NQfZjEeljq+F7pITQBntc6VMTuO5arW1pXUCS
+m+YWTLM8e8dYxbGsQtLO8N/R5SLDXX1P5m0szCz02owE7kyzILUrkeIBT3rdPrS8vkPpoyXAFxL
hbfGPNniORJpQx02jgjyEiyra+Ck0+rdUyWtik8sHSKITqCUj9SFdVHIxqlPdmmmm0er1b7IufmA
k89GDKo95nJ7au1/kCV4PcHrpDRoXhS1u6oNqlFTRidKrMNkp5Kp9caMo8P1GVw6rpg4U+LahJHU
vFigcjtNhioLTjAPE882QfVYmKj57hpFbSlP8L+fyi7Y1aIO/n4TGS4ZF3eK5KT3hYC/ppHgxsit
KR81Klo983h9YEvxDJHGF5VPRLvnfa9OiFKpjqzS0b0hvBl0y9+YGKBM+PffvbJGKJmj79+eo+fh
ZjcmVRyGIKkT/+RySPWHiP74K4J4yUPe6p6PS5KZSfexZrW/KnEovwfaWDyiyRbehGKW8nfgRdnG
zRsz3BYVN1i/D9KfZgexdWVfvj1D5jkULR9a/zQR9MvH+eQD66EMcfISaTJVjEU13Y74kxbYnGK9
CDhSkn4MaSL+9GWQLDRZR8BEour/0pW0+wXQgSZ1ANTRcK5/soXMBF2F8j+oXG4382uN4QlpVqiU
VutY/iyXo43lCpneX1kZS0seZDiwcKJwLZxlpk6XBiVD8+gYZ9le14Qjb4WVkSydU5y4uNuhXAZR
flaCa5VUK7ykg/bKBfexpoGg2l1SuO4R2kl+N7TNvmtN3QbNE8crw1uYRR7wOmkK4Zppw73faLA+
hE7wq9Shp7lNDX+Xyc1npVdWEsdSOjwLM28rWHiDagVWrU6UJ7exG+2UojqEKbIrXfwJY62VGZ1+
9XzVUsrkn4nJcKFMDvOV908st8c+z+y8wCoLiJkQYWeaBgfXDXCnajZaJ329viQXy0xncecNZ+Ar
punKvBl0N/G/D2bo35WumW/iAc8eE4WbO1yQkVDT8bFUgUQ9gGWUflz/EYtf9N+xv/UHzt7hFohQ
q+8nJxMvsceo3KWY0o3u7+tRltasyROMrgbKEda825cFSinGAt4NivFqjn/1yqukf8fwzh69vWes
aReuRZs26dmYQIuNFm1Z8Gmjuo/jhxg/+qyt6LPt8PG2tfDjzTYOuX9HN83xWTw0x/Imy+XR0Xv/
PgSsJI/ZFm/Jley6dOqch5n+fhZG4M5rYlbcOhIOaVT5nyxff/WC7rnSVjW+57Hgx6HnQ/UTWv20
K2Z5zCs1M2o8eHJkkckgyG6GR6v8SqFrZVDyUiR23RSKWuuFunapJMhQBUV7zBr3kyFFthq128jH
Bb32bb0DbTliLWsEN1Wh4vz7vbB+CdmvTgwOBUCwNPzZ9ahtALKTA2HnpaCs3B4Qe/3cBP7NMH7z
qhhnQ2/lBjXP8xN/ECoJhxwK6Jca3XHd6a5VC8YRF0FQDuMXUWhXSn4Xrbm3GLRa0OYG+3RxmFq4
lVuqUaBo40Ij9mMVuCEVoVvOU/CyEzpTlnrVhuFcnYCclzuQ4OG3ErHrlcHO0/HbDwEBMaEDkDic
LwZBwSTMqFv4dIqwURNpHxY//ISv0Sm2EK100OYJ6S3YRJ/hGgfzeI53GDtICt5k8J4a5W3lZyfe
fttiWLMWW/qAk70Rn5Eb6oVhFErnaCXHdXiS8fa8gzYpPjVS+ffH0t40FqQKJr1dmvmAVN7v2FoP
U6qJOJT4+ifOVERamk1e/OjKh1rAbhQA8fV4Sx+KtsWkZ8ia5J/38TqhyAA4lqPTRGAcQHm67om9
1zVAEXy93+lGIbzkpdcdrsdd2MMInIJnAyZIa37OAsyH0dPdrOjJFs0Nxb1o35ZGdIwGnMWyvDf2
18MtLZFJfIimnaZeGr8IRpCrQjvKjuUPt2MsboIGJ+v2o73O6evxD+8yFQ+6iy6QC7Yz8HEWdNwK
op3QbfJo3PnhSv1Qkvko57cPim1Ye+iIe1GrpMA/+2hylFStAerTgbYZ4F8DucbPtsim/Ezz5AtE
EVCsnbXL8wZaWXHrCcaTZ62t1MsvyI/AZU/WLW53JJ33K6eNOqE3CyV0kN+N7EkaOqQ463m7Ku5W
BOaXQ8EkJqNAUp2XqKihpKrZ6YETRq3dGY9xwdvT++qPyYeXyaQQR/+OowxfqnnPRAjqAHPSrnDK
qn4BDPNcdNlL4K+14S8zyUS6BmhjgihAY3G2yQelp+SGwaJTwTfC3RzjW9VV1/ybzKVp42EB/xq5
cBbjfJkMkTUIpYdWfux59JjETIDZ4Lbq1zAtE864Umx7R1THIoDlN6icGFoJLFMsMZq2Ifjg3Np5
8SN2dv1dKETZxscGs96kvRo9aMg6nAQ/xZq4FbPRg9Vd0WvXKvw37KiWW2y8pVR8Ma0y/+zCWPrR
m6US7wUhaR/U0mjhkUQyFAAKMvI2wld2j2soDAYfdImyARGPQZ4aDbFkUzvqf2p4zbzEiYC0ZmeJ
AtRhfwwLvGsb7TuysN6vQhNMDhjwuKE9irn6Kwg1oCiVlCNhaZFqhPtI0BMTioSrB3DVyirc1HGD
zkiS4sFimyUtduxQxvhJa2j+2DXceRwgRB+j7hI5G38f9n4wYELRIcXcRV33IFQSvqHoRwjusSxd
Fc2/KsKJC89SyMya6YLhBtNljthyBlz3cjmRb4fO74wNHtI0TirqHKeiC3H5bFTsX2CsFFw96ljt
600r1p13rIRJuFLqLOEHuOmg3xqxiq9vXhXGby2XGgTOGwDaHz4YuHlP/mJv6sUXEs1FonRKaiTm
MdXl320mQ14Yd4YsfIoDaa927tNHEzTvQ7jRmMPIKALOt4Qe+loa4KGOV+yY7mKci25ApEmYjUEF
uB5qYVtga0xzGX8HUD1zAIdY+FYgeR49AkRYYjW4lwoTGhSP77D98fFQlOZgm6OIPjmpvc+RcHtM
vRd63THR8MWT2YucNBPGbcL7bDNaareSvxaGplJ9VABwK5BL57cHqwwGcahApQul4jpJDYWDrmW9
l3wPjy4hTD9dH9/lsUoiQygc6yIABRcmSXHTB0HCxnC8ZLBjodyqkxuuuFa8XRiWiF8RglrT9eui
wRS1XVqJOeAKZF+6G79X270RAyiSs+6QadnK+lDnj8HpeKVv/mb5iP3BfC2OltL3Q+9Fp0TLfGyU
NTf8xL8t3YeenCNZEQ3CbS3kyndZCc2nSdLrSP5qYg5dX21t5ExhXom1Ko9wdFoo993Q1inKFrr0
M69ahcqW0YkdrGAlpwWi5HdaG4rpFjeH4nutJuSr3sAlzFa6pL+pm1JTYM0ANL814hxXXk1WSefw
+NsW9EAAuzIfc+u1jCTBss00nh4yentDYZ0khs22hg9xnuubsEjFz42ZG7e6b6UnngOjcEDP22hh
5hhmCEm4lrWtV0E95plt8IQI+3JMV65+C6cfqGTe9IA7UGKbXxwAaYpdluuDI9PPctNoH4XeH4Tg
dY3mJPdajM9ndxMzwcsHTp3sCKqxFSP8yJo12N5FKYZVop7HmC5pZ2/rYuInlS53ha7WlUNWwNbN
Nf83i6XnqB2K2yIM47vOSur7BCvIv7gHR2tV+emiMLsIgjWY7tEkTgrZs3HW2iA2GpRjJ8/74JDH
Rm/Tr8p2Y+7qJzVrG4pTIKNWGr7z4tfbyOmRT/hoVsccFBmoMa9GlulxyHrFEbsBcDJHPhCDfRMl
3QAPMC4tG4suKigxDLcQ8Z8RgfTryWdhm+IOABxcwvEQDPrsFjXCqCq1JAU5HT7jh5CNULr9R2y+
N3FiV/VKxWZh1UrUGt5c2mAizlNrEEDHShTTd3Kxv+VlhvN5srJqF9LcuxDTgM9WlI+9exGmMpyL
tLKpuNtG9Xck/TS5lXx85jA9JGlzx71sXqOkKxit6bdOiodzE/uZ3Su+C0Ha+EuNsIsqLIA8/aoy
6MJqhXFBRJiIwBHm13hBbkxSed06YaXBlH5MqnwTGYNtKaciWdMIWziaKLZgiYbMEW+G+SnfoWY/
VmlpgDOPdqkQfCoF09q0Ey33+mQuLAyOP157PIJIavNbdlVmYtB6snb0OvFW6417VVhDIS9MHBPG
ewHYGC+teVesaqGlJrkM4jpHGELvNpWy15XxYFRfy2hNLm5pPLwXSG54esFtm20rL1A9T04tyA+q
9aBX2UPeV8frU7b0bbh/cZTTT7w0EB31OqubQhscq0m8TeFJ3q6ztNIOE2vNJGYpFI2V6RTnTYdU
wPs9FahioJsJnQ4raBE5gCqFf2qxNcTq+fqYlh7l+DOA7ePmxcEwr2ikiBVCeq50J1D6Dj+vMTXU
HabN+SGDy7HxPHdQT25iSe2ujMz+iCT6oGyEpEcovItqtL4agJRrYIELcM6UrHFywW4OI2v2w+wK
WjVlSmUFjo6lV95R6NKvrmm8Dr3WH12roE6agjQvmzTncac8V53Q3pZx3O17rClssQCjlsjJb2GU
P9r4n/+waR2eZTth6ESuV5l5FPtXkfdjWr4Kw8v1j7Lw9d8Nfvr7WQwvhtAvoIjgBGl1N8g9/MkC
eQ5lez3MQuJ+F2b6+1mYMgqqoZe94CR2o/sQxRFUdGtUFXB4SbQtJSNZgQYtBdQRlJgktADUzCEg
tSLkgqcMxjGqxN9+Uhx6V9tpeBPZslesvGGW5pBSE0mUTEpZa5YPqBfo8TjoqqNbNb0XNaC8dJLy
rg82fqob8co5uxCOhxIsHbryXDrnJRivlr3BR5jiNCqtcZtCcwt3A1IdtT2wg1bWx0KuoyZI0W7K
dQiQzu9PeRVpIiZDDqLgh9GK9nHrfvx44IYydf6nYaF49H5t+Gqj+AICMyd0T7TviuKPD7VsFSsn
+sKsnUeZazYrgeGVYgleOq8jxPbSoLyBmKfdKnK8prW7tPYm5ySsQaZL1/zaZQVyJwOSBIYLR+UG
jWbj3qyN11YJKVXkypq16dJlc7LrltDiMrk5zPKXW3iFLzV+fKo1yBaAkLS94iEkWbbWTTUa+P6q
ous/m6VU3WqaMHq763t7cWaRlscrd1Kwn98j8DsqZMU3Tac3cixPJeQeWhirt52rfrseaXExnkWa
ZREzDiOvifXGEZL0Ps0SKv7pys19LcRsL6OLj4RUBxo0EKqtDIeFSuQfjMLkfTdxY0AmzYE1vdlE
kSoEmWNa/p2nmTuBy+T1iVpaEpzlmEBz3l7S1JGFgYOHnMwpEfVgMxj1cBjH9LGum+FVCZRXIxfF
fY9W+iR2FKxM4dLy54pAZwvcHxWk2X5WvV6uEMlBdSSRmxriGRod6HSlo3mw0BA8eZoe5R8fMF0n
6jky7xz0C2d7QOqSKEbUS3IoLYDj1uu0dxIzHHeBb6Cv6zbqJkjM9lBYIgd3sPrgWxgzDnsmqE1e
PpRqZ/E9ZJX8XsfCQYuyT2iPvUaee+Pr1lNpwsm4/nEX9pvGuQbMjLIyC2n6+9lZmpOvA7lPMie1
CmuvWU1nU6CmGkgH4HA91MJugAbOMYMhO8+gi1OUgiyIkWo4am3THoD2v5SRtQbvmbbU7IlO4qdI
BiaLc2D+RKcwpiejWJtHBOMClMv6gA4NQkzKoS4KA62vhP9005nJuNaMWtgm7yLL72eyjxMETNQ0
OLVtle4EN5UPZVyoN0obZPusCBFVFWtFsf0gjjae0kQrq3a2aiYfBgmgGwgqqqx4Cc5WDVhCpU41
HNsRWpOPwGXMU91W8SS3R19BiPKVlbMYD5A7jRsUJi6kFMHrM7AS64UW6tNQPUtKsE2zR1XI99fX
zfQOP/uk/wzs30BzEE5c+KObd1oKMBtVv/GvYTBs17VsoPVHFvSxldZYXrNFdBFxdk8xh1oalaCO
nSaxqk3sZdkhjGMVhFzo7iOd52BEL865Psyl+eTRhAoYAHSJ9+f79YOEi2cIdPmOINRBYZIS80Pb
B+pfeRk/pq2GXNDHA04shf98wLcX1tnWr1HlQwtNH52+97QdRO3cRtopPEH8eYyQrNxcDzfb/heT
Olufjdc0ppGb/km28hFZ3zHUUbny8+x//XrTDzkbl98lFayg3ncUv9lq3g3qczZCgtsscwT96/VB
ydOuvlicVOW4mJkTJWOWP2uvyse+RRK7NH1/q/PyFcKRp7Uq3jeJuxFV/WZouxOk9E2gNk9a675Y
QrFXq+reDBUsWlAJQxJrsOStWFBsL+KdawKOdYuD0iqv13/t4ifgZ9Ic4TJ5gX0MaMG54TD1zppW
oSWnonoeGtYfrCvSAd1W6hrT2f1+/iczGkuAY31M/RtkMjdCie5jfx+U366PZnZ0vS2oiSFJWZT3
P4jW93EGX3XdpkRbpI8zW4n1XaF/Cr01F8DlKBNelkYZeMrZsm0VH8xmIpvHUAnv6QadFLH87Gdr
zpNLSY6R/DfMbNFWllUhWYav8aTjvsm86GmAvuNhaKGMwdFQs6+NsCbbs5TmzmPO1m7BGdV3cQqE
rHIP0KudSHG/aG18h4vsg2Cluz/4XjJ47OlqZV7UsetcLtJc6azjdCAqZYrprP+JHsnHboz/LAse
zuCxluBqtILlVhD9yInC5lOuuxtrKDdNYWyVag2/MDvy/wkFJwkleVorFxg8NRUVT89Ewamr2sde
yXhBvVwu7aDX0n3gZflzoCnDnZ5L0SHtwzVgyuLS1IkOToOn7rzAm8ScDllVF44++i/i6Pp2kYdf
8nzV1G8t0LR4zzLqmHiWGkya/H3DCdyCUsoP4BFWDojF5Xg2nNl+LkaxA/nUSzQYWhuDnu1YV7aQ
/PYN1R7z5z9YjJO8F8JBwAPnpYi2or1TWGPq6G1kbsumNpFdBH7aa3m+su6Xx/VvqOkIOZu9sJGH
oJAq9Rh6evKLpqUkbAOpNhs74kVXI63j67gpcCSsmT0tXSlAotC1MWkfUTV/HzlSUDboWtF3VAsM
lja2D8jBDHZQ139VvrLWNl5cJdO9HtF13i/zp3vX0h+CJ4MHmOL9tHx0g71YPSlK8cEawT/bboJK
MCpeaPPEb/rUZgq3Tx2/z5Bl3gE4Tdpu5RRbGg16c7TraJBSbpytRr+OWomCDG/3Unh242Q7ROmN
HLgr4LKlxXEWRpnJkQygcbC8i3rHTQ+g3Gyw+/tAd0LX31bjGkTp7Q0wv62cR5sdzXUTWQJRDKcN
hRBxSVPL7gPL6n7IdRegQj72unsjl3H1lDWZAkMhTTOA0mUxHqlDYuzrizkuEqhYQvRsEt3KdyFe
zKi1N0nIe05BoAppQ3Bjd62idt0zTy5a3EpXCJO/mApkTUutzrVRI1e6WwOhd2+beLjAwmiu5A0P
RF3dwNqXIQP3tdRvNT8ugz3eu/m9Ehfia1f64iMXSApRUilKAfqkSQx6kgc9aHL8ZNNNWKJ+IloI
12wEsxFAAhRBGNm5pzWHsBR87eB2qpU7mR8IxcYIk5o2bp4nX6sky3+b9JefYbpmNAtC2VtLBsvL
6t9b/iyVphiWplBNJ0OpqHq0YjM4ZINf347aqu3IYqipwymDXKT7P/vYGUvb49EbnOJOfe7qTP4k
Iv2XwlswmPXr6XTpZolBFjXdCYAszzHBTSGYQ9GUBVx7/Wdg9Rj9BuYfbcmzILNEKnRUj+MwjKZ0
JoV21ZndTacP9T0m2vFKyX9p8rBrodcPVsi4aGRR3a11mB6howzeLxkEDD5Lfxti/+X6vC1t/4k7
DRqBzWbo0884OxukQFJcv2zwEM6KB7Nx70x1QMgElUGXN1Kvds/X481hFG+58zwDzOYwz8YaCVkr
PmHPIdtN3Sf7EeHRz0lsWa9qbAn3hpF0joxGGoLVzbDzhzBceTQtLRaYUfwMDbTIBZR19IteLwUQ
RejL9Z8kK/LvI6ShV64Ti1+QiqE8QWapj86W/xAqOQgNTEojjezqhk+IEDtQRIOVg2IuXvE2peZZ
oNmUSrEctQJmbY6Vyuq3WtcOkSRjKOWWONwAUskQpA58Jbjxo6D7DVPeG+2qlfvbNq16fQetOCzs
UVbyWz1ShJtC7gF2DmkU6SdozZjA1UBbso1ulS8ri2F6u8yPg/NfPnvbiMRLggTTIMkfh2PmhtYD
rY3uFLlJdQRmmmwpCLqQZaJ44wLSsN040G87BIsRpdZTnAmqdOU8XFwboJQmyrpBh3927LZ+H0um
Qe2ziYWNNFQnXBs+XR/20lMLv03echIQQZ517/dcXARG36py4MRi/dlKUxoM5vda0LclMNEhevW0
NSOwpXsYTXFcYd+oDPOCriAlyMkr9AEqoK1Rf4cG367TnWxVbnMt0DS7Z+kEnzl3KGs/cTTyo1zU
e65Gsn6nlfoKB2RpDqGbcAlb5jFoRe4iVQrcI4rvoi5xEmWUbTn3kTRQDlGm/JW48toFc3F0tPtp
xRogTebQjzGZVDcYIXq5Bmqs0R1mGqd+fEYq8g/SMtgCur0kZwl9g9k8FgISXcqAG42KKYT2lHl8
NwwuCvE2LT4oI/OWPzBmUVENATuOkuj7YB12E8CqKFnXhuf/LSedd5d6ADsDNWxRtx7rG3+QlP31
TbA4l/RzaPqyLi/kijLkanrq8MkJQdTqMEp1s604B+ls1/1t2grJmsbPYkBEV1VA+LyY542cQEhK
rQdU6VgjzgzewcUMwVR+oQN1fWBLaZ+X+P/HmTNTC4G3eCen+HwDnNbq/IAC2j0+9ythlg5S0ABg
PGi+ccWaN86DwHULrSBRhVXUJHZXFS9dmHq7KEiKjVBzFQKhF22tBKJv1cf9XYY+wbfrY13YhTK0
fQlCEd0/ZB3er5wIUE+Nbl1wyjI/36EJVX+l1R+izG5m21Yagr0QuC9d5VYr23/hYxKYoj9NBbCl
86IY5hxuOrZieILbETgtl7CN5MW5E/Ke3fmu1q2c5UvxJj61yGKlIzV/8WW1GNaJXJpHs0U+oJt8
dsJYKm+yXhYeoSRUH2PATFvyjb/9n3jz/n7keq1UBWrvtNClmiF6sCoguvW2Nf/AIlnmy+EYzmrC
+Gr2CfWqRuEfpfajOEwHnmAkRw/R7h2XbWP38dUiGfAhec9Sn52fQvjS+4Nb9pmjwtlOEOnbCPJ4
Uyj+Ph3Tz5Uf3Yph8ft6zMUPh6g1OVSyUCKcXcKUoq7LcqD2gR5Rpo6YTylbM08PY7CmjzWl5Nld
Rp6YZv8Ro5mjyPum60D467WjtfIrsqWPaHzeZgj9eoJ062nlYRCibWx9UFzqbaVgWAbPFLI/RfXZ
Faof4ry0PFzu0qBTb9Wq9jBTKRClVdVsyyXHeEi8ql25ci68GqaOLQcwGkJI4s+OJ69IpCQM08Fp
o2oLDefY+vJ94Ek3JAkeunHwB19RpsjO/HFSXDyGBBj3VTTkmRP0Ch6j1rca8xVsl26LVTbAtN7n
n1FGZYcEPiEW52UXWu2pCsiaB/zojupGhiPsOZ7S4LkUV3HYPF1fn3MY4T/fj7sE9SogSfSM36dQ
NVQSLE1lYlRNY6vl32oz7FE2/dKnki130s/U1e4VPXtuNfWz4Q4/IaPur/+GxSFjEUvDBMgSKM33
P4FaddxFAXnUoPkuU5IYuf+Pgr+yaJYOizf0Jwx1la0yCxO7+dQwZ31qruHBWMFqJB/8CtkuX9u0
fVU91EM62r0e9it3+sWzEjwPSjMifU160+9HSMdU440jxiclMSRKj2ja+Are3fZYtc0xHPkd6HWG
sOBoCmp47rgWdtuy1sdrEuqz5wX0Egls0WSGyWq+vPuXFPqawONRGBrSL4RXTRtlmpfr33OW8/6J
MYWg+awjnT6b6Czqxc7gCHGAum0NYaviFFLI4a4IP3ZLfQvEsTGJYRmIzc1TXm0OiTb4bXpqDb04
CjgEg86xzH2eYmiHRqS6aRu5WVmtszz7T1A6YaQSPiegyPffssF0sgsHBY5VWw+n1pXHRw+hnZ3k
400Ca/RVa+T4FgeSeiO0Q/H543M7Sb8CakcGhLvHLLondcj4F/FJLRX/a+ha3UuKya1NAQhOROup
KxePpfUyoRVhIvASUOfpvZTaGhJ6gORYlBxMz7oXxo+qD7Mk2RayNVlMIBQ1L9NVnlD1Q5glk2Dz
Noi3ao532mrtbGEg3NbeLCCBJl86ziaen1QQWBy36MqnlkfHvdeM+sq9aXYwTYuDKGx0quZcoS7u
hVJS9rmRWE4oi1+EZCgpf2gbK0AiMw+3rq5vry+HWU77Jx5BgYCDVLio8dQZjCE1TYSjYQi3xuTV
68pO04fHBtDxOHrbOFijwSzsbi7cXHxxz0DjeN44IpXlrj/Q5Wjrl97F8kyt7E7/la4iWWfHwtvY
6NHTrueZbVy8QfOswLyyUs0jWz8AxICZYhWJ+WHsvDVflaXPRn+XeyFdTLb07BAMpVEfXFyPnCT3
Jo0UKXiKFBpFlZdNK59S+NBR8L/+7RbHdxZ0+rZntQrJQ8C8lQvvVJfV78QwcsqPXbxR3ERfwTgv
fTKu8zTAJAAaF1SBqIuizigjz+kg6MXNLhpzW9Z/mv3XlRGJS+sRnyKZ2hK7jDva+zFlfSXpaRIq
Dkpx7U7qTGXL3R/jV9DX3ktYGPGuCeRhm6LHkGMNnHhOLMmfjcTLPvM8NMode6U9uBmdS7sOo2bf
eoO8wSYMOqHvfqt5jmgABY59XfdPFiIqX5NR6Wy9b/QNbaR7lLdbUDz8656i/6iKEaNRkcri4GI9
ZcdpX0PIiNuvcij9jZ5Q7dnkbc+mTubaiVIOe6v3XoS0yr55XQh0WtLrv4pB+Qn+qtwVnSk9ZkVb
HwTJ/Y42UncY6Pr9Gks53wvh0O+1CSAJuE6/qUBNvA6B+LuvY/fkqWn0wE223MPaSKEEyAgLlEr5
0ni4GtqK4rbfSlH4ImuCgGh9WN2pbqXarZGV2Alyya1SLz1CoMw2ndUgahWg2y817Vb01LG1NTWr
HYw+3U1dV50NQy/DEgVQE85evV1wjOR20SIGngviPc2DeiOPQ3io/NgV7L5ox1PfGbeRN9ZPicJO
A01SWXRn/eEIADnfJJOZjMDj7KCCwt7WVVndKGWk3mtGiwJKQjUDyP536uXSc+2ZIjJNovSce57w
W424vwrILu57D4/5KhcMfksjp1tscR4ypSqpuyT4fgr6N0jzj3EqSAfEpLFXk3LIvZKHX8AYCJ/U
DD+ZMA53rhdn266nDde4XvTZqlvxljZbsknodcFXUvWQj6rc9CwajO3MrNhaOBTuFKNWaILVv/1A
SdFlD/5yDXx/Ot/wbLXqb/NscJ94r9U7rePmneSW/hSr7be+BVWM7yfmt0nhPw/4J+CGKiV0BhAP
QZfc342C3vzQ3SCw/ar/lmpt9YkrEOVisSoStloR/fJGyduboYXnoGwWdtcp1cHVAtHWGKEdRZ6w
TYwo2gStBLpWyI+YEmEJ2YCp70f3Uy2iFLgvNb3iGwrmg1QJuo3CzbhR0/yXDuDra932rPBWKT7l
A9rsppv8HDIj3QbYq8MPwd59E+geQqgJTrMktV9pWn0aMWG3taZ8RhKz3BQkvG1bKs2GAli+TdGS
PPVxPWXfvtmohRQfDN+HT9zBFpZr/ZvAdR4VzajbKhKGvptawFVczqL4RG0mvEGi+jOyHQaWtK58
lMq+i7CSTPYSfvfIT6nDS4BGAhdDwwpYbkbxs9PC/+Psy3Yk1bFovwjJjIZXIMbMjJyzsurFqhGD
MQaDDebr74rTV1enolIVOveldbpb3SSEh73XXsNc9nXwazHDmY6HWCOAP005glhatsRMe+mNrGxS
vBhuni8igXG6lhmsshlBdF23wlWir2skJSw/4DCoT/Gi/JvV2TuhJntCQhLK63nMDh0Zw0I0fZcv
qydBQuu+CVS0yGhv1mfbhcF2jjFZm+LPs0yDAnE1r1Wj9YYuSbLJnBtvF0Wmgo8wIHa15LlADFgh
4XKUsyGkG6HG96QJYegA3fhx8CQv4hg+o7OK99kaZ9uM9XyP4+OrzaJ3joW5tYl5r+Phm0jme5HQ
uTBt12+CfqRFqKN+o7z265AgZSKz6T3G5n6htErLxpglNx7IbHOV7tKxB6I/V7YEBeGLnbIeO00H
274C4Kh9hAT7a71sJSQXty1VdY7j1Nzwtr9vMWUGaI7IZO2oLilR475ffYaGWj1aYZutkjLLaxnd
GRjjU41gzEaJNeczwm8xYi7qnt8h/vltgkLsEZ/VHRozwNNiqqMYlD4fB1zE0ntZ98surGR80mZO
djUgw2JdRPTZZTO4csmUnlLVVagryJSVuo3odgQNfhMvCHHujQn3zPV3aqzFFvpK9YojcNgwWy/3
a9fPW90hpT0dYbRhR2y1LknIHUw+19dO9uwGZi7J9yjtyT4SYX8vApN8q+KuAhg76QfkObf3SCZK
Hr2RDPu07b5Utee2AlT4eOvmsfnqIX7gi00wuSKVE8colNNTOJ4P9EqMBRpZftKrV5VowMAUSJGw
Xie+gEmgN90S2ftbQlcFxXC3DiefLlHJ3ejj8qLLblyx+cAayX7G3oTusK0HeGBA3aVqpC+bBTWI
VGO8C7uhL5JAdSXGV48mqfnGU4v+4XOuvwaM3c+mh4dzEH1mc9Xc27ZzbTFh/p+DU+Dnfjw/rb6G
3+lap8UEr80cdiVpEWKQt+c+a58ijZuG9xz0gHaN7/thQhrqIKa3evQfjEjdFrHgiMFcxkfng17m
NST+tGbIdRmdeQ+5D18VIac33tLuMQsQ8D7jUjquI/4/crhqfZuqCVuppgi07n216dtAAmCMOhgo
T231a8bEeMnZDHO1ToZBWVV9jfi0iBTh5D9Jj/gwPgl0qScP+ddZXJe+rJDYLbLxJhr74EU7vm5W
vFqOGaPegnRQ/3QBkpDF6mjZGRzOlOjgx/yPM4z22PAZkqbmjU4L7gYE1G38GtX6GqZtYXjFygUI
JnxeiHeMddVts9AbNwlukgMLhmXvI4/jU5SMwVfdDPu6A5QSOHglrVW67KJ5SmH5OpGtoX19qJMJ
G1cJyDiG/oFV/tdFDPoF2a22MCnyLnPFG5gOTcNzGHbLW9wtZMg96kP9gehqkpMlVMgxxJ5cswzR
2fWDJu55HRv4B1K31/7ib0w8mfsqRpKQGkLkFbi0Nbde1J1SvENhfeGKZJjx81brJ5Cen7OIkf/e
OiYUEZI4SKAFBbTzey2IQNAKdVy27tuuax8YSFH3KIrYlSr6o9Idsg04bWGUg57h4ileOJ/xQfR1
zn6V7DZNgMn98MKb+P9DvQH4HZamcQzR7R9eJ4QtUTqMNcOxUb0iqxjohv3vXwxmKhAon7VfETCq
378Y2MR11yfeehiW8zHA0vcx8P4br+PcVVFo1IH2JajSMZH9/RnAnkUYTQlqMvoT0G2hsW+ba5ru
S8Drn6eg2zhHLGawULmkwnmBinUzj3CmRmM1n0bB+EOKBgsuNAmIJKWFc+ADm9EA3UgOC5K70fNw
VdrAZe2VBRLhhf4FqP7vT4FjBQi3aCT/wIqBTVepa5jZJ2H7lECZ0sf/kQb7zyPOHLkY9gYw07uE
hAIY3UjlWXVYePiA7/EAcG2bxd5rP0OTi+NhmuL9dZn+B80WlIpgHIEoQCC5vlguojXA3buxPeDT
sfcBfKM452ZFnQfiWGNyZxfUULX1ontI0u013scHXSVQtxDYG7BEAB4XUBSflpRBLRfvDetzeDmD
VwVnazugQIiv/IYftMpQkoPgS7CeEEd68aYOMhvIpQS4iI27ZyMpbeRuQLjb/r1//WipANAA2gVX
tvPjft8bUG7DT+TMy2nWqYAf/W6R4RVy9oePgEzxnLFwnq5fHFejihIYfjl1iAnb1dG6dbba//0t
PvxYGKRBRgPe1h8BaIGfoVlYcJNHtC0NTGwbhuTba0DyR4sPUPb/e8r5Rf+FXnAS2JQlbXuEdxGG
kUP2EmtkqWuHAhx5h4HIO6XfV8LW739/vQ8OfMzTzgdwdHa6ujzwrQkTOM2E2V5FYhtRt3GV9wie
xoGu5JCuwxWyzEerHEIR0LUwksHpf7H0xhE576tJ10MmZJdDYHZLZ/N94XBBWvxrsuqPPioGocHZ
ABxUwkvkPMqUGnzji4Oj69fQ80ovQfzaMIw3zI9u5m7ty5AhjPTvX/SjBZNiiA1vxxSvermRUYNP
HR/AgoKOhL9EQ9YfIdBvNhE13/7+JFz84QfHMYx8oOA6/5fwsv593Tg9IFnaBcFhUG2LpmCqkRuO
dvBB9EShzXEN8modrBclXPmsa6bntu1EOdJhKBuL7mUK3XrsuYRpFQKPtmtk21IZocu6Ws+qsea5
csjGpvNcleihxb1FMiUqa/+GG10Vtqmib51aTosnq7KK1yy3XcB+BS540pZGEvOgdsiZYt2e29jP
cRzVx3iEg+2cEow0pZsL5s9RYYyHMj7tIVElPis8j88/lnmcH0RkgcVrpLeHHa/LVNUPi22/nT0g
8z4kQYGw9KZAvLv5toR6ek5C9rVPbJBP/dijtUTlWzt41VRmCO/QOpjDmROAprmvH9EW05eg8264
RuMlDN81dTbfBcl6hwJ72HEyePAFg70GPB+7g17rT6GCP6c3AiDwm3BTwRQOIItNDxYlONouZ29g
hwqrGrRITZGk+ntlk1+o+BFDn9r519rAXcSFwDY0QMrSQlUK70WCYjju52Mswq7JUcr0W1rb5xEy
id06Lgfo+Q0cmTuzmRr/mQ4k/Ox0AAQj8ac90q4aGJS0609UzP6RzkP1in/n38uG/UTShfuS9Qpd
Y2aHculatAw0HM2dBjGgIH0VflJ9SH+JRvglRmvvPWTJN/Uo22PbBPZxgly7EAbpnLk3rSrHnd9/
TiBYikPZ5hJOJIAAYaufTcmwbSNfbAZdqxJqfw3SbvedquxTS0n/0AwNRGm9e4P8g+erTr4mi2Kb
hs7sNkPDflAAJd77eZ1PWeRAZJwRmoND+Q7kqRp/wVjfDDBMDyyMzeaw6Tei67x7D/HIW7Tlp9XV
ITzc16wQnbdTHiZlSI717001pXeRVA/w+ejK0TgkulTNOOZhbL/bYXmXibLwUWt0AUF6uoXjPd8y
Vk3HgNjv1WDJdwyR3T4B8vXZ2rQ7Gh0NcuN4HT+KIdI/rJe+CVxFBzHyfk+TZMgT2X1a/D46MaWq
nYCC+XbwJ0Qem6Xe66FL9y23uymqyZ4PKjpGYn6Px8D94k3yQMksfoqJttsB5d4+lSnMJEdILm6m
YMBFgD4S9OF4eJrTSL/yTnf5TEeRm5jgnzDmfJsTT+XthMZI8/UtleMnZcAYK5JquWVz0uc2SeSW
ehCiEwrbWRI/44DobgMvuFuM1A/BMPvPgWXzLtVW5miTOP43Uwbz6bl5mTWwIYMwyzysqgqb0A4j
jo/1RzXOa564Ksg1WwdsDiBlcKKMAPcAk5glsK62qdzjqttwb6S70ZnxE3jHNOxri85/7yRwnaQ9
vwyip34OnYxvU0vGx5ZX4d3QZ+YITJi/8n5wiCKokaVM+OIX3dxnhRtq/BMRcdk1y42bFVYr3G01
eCjza1MzW0rWvnlJPSA2ZMFAOEtarENLn3wePS1Tpoq0m9Kj6N3yOjXrQ5uAlFrB16ccouxz6oQ9
ASmj+BLNr1lDBk3gs9R2zbdALV+Uz5M86UTzFpFx3nKhyIOOebqxyTACz3MCzXZKSj8FOWDhOKv9
aCqbcG1/+XySD4vuvBPJBDK+1rrdZaSqw22MEIDbs6fAzarmdkOjcZjyCmlct40YwOhudJTso+ls
nu6rn85bludODnUJ9Gp619wPtmnV4aN0ElqFytQI3o7sBE6HkuQ00qrZGG8MysSrMEkIzfI0hdZy
gGoCBKWwgi3wLNq4FFU6vstOTgibsOqWmcGON4vNjm3rc8jSYdHnJ6otOr+D7yoBsJcDTvIKWdfe
MTNx8lgHQ/tNd5BUVmsFdC+E52Eer2MEXcrQDxDvLX30E97wZsjjtoK3K4Sa9XZsR7yaDLpiCQ0v
uezSCIGSOHjmeQFKQ6THcoQ2rfAuHtoBuONUyS0uBHpKEPBQjDB4KCYh7aargvZBOxZCG8vYZh6B
BcmFyJvaDtNerCBRW1XHm5ZgFmCtrI6dmMcizAAG0mQhuFVHANsSp3JDA56bqgmB3kKZUC2kelVz
JIsl5iQ3o+l+dhFQw9pAi9zozBb9rEgRRW0qYCo7o+IIe+6Xk8UGrbs5eI5mAFyNNenntvPbI44R
hDKDb/vJ45HbZwGPcKQEAfba7JEGQBPiSm/WBE7NU7v4bQ5ePAWM3PbZvYwlXmXwq+g5Uw1iaoJa
nBJRQXjuur5x+SAFwZpMAVBYPq3bwGReGfSgMeCwzVhpbdeVTs39s0vA7hhbuwJZT+Zdn7VrWScC
zgM8ghzX2XreRojC2dcIOo/AFQj6FzWG3jMulsTDhaarkgJuvEtxp/aF7uqqwHgS6toqy9SdW5ou
Bz3cbq2S9NaOOvtUAfnazj2ttzBUTrY1eKWvFhTSe9svbAN0ci0bFgZHGOXPEOsD9BrCkRTdyr1u
C1EQcnk4Bmll1Mb0daii9qGnPH0c2xAzmYayrafaLE8y65f4YmKLTnIpa9n0D9D0JCUJFbvt8Dfc
Cfgcl2og3p5HKy5rFawUdhbjO5R3YwGCRPPonX2BcZfdDsRouL7E8ZesZiGQa6r6wvhWoBxof80m
a07O9u0LSSd5w7qa680UA+N1Elv6jM8dKe+9ZwrWDkqTBtVZhyUIqOwoLFAYh7ouY/wX7JbVFyY7
/gzxso9z1rbRCaYpfmlISN/hYhXeKYc0bUw0BKZUGHysk1pxcEv3PVTe9KJhdLyBGSvSvQOAOx1y
ifewVl9vupG1Gzd3folhFnDpGrlhyJYBjIpCCACId+K1r3d9SryNdW21RU3SwpFLtHvJGrUbzxnp
q4izx2WibKOtU4VrYSrrzaz5MkahynUWACWnrMl1zNhuAmXgpbeow9wakE0H7Bd+lE27nRdf5YHS
dtcQD658ix5vW9JVLqdaY4TRht0DgaXyztiMI9oDPeGaKymCrUkgQsNNSL8AsqcPzbq6z4oF8gnw
3Ct2z68qSmJAv8KUIe9xJ/l62mVjeI6AgYbp0U2KlcGazcUy0GbjC39C1rVrcdY0Ef1GGipyWoMd
1wXitPTNClJMqNL7IcAgLKQtO4zaVyWHdPIu64HRrkvYv/gsGpFaZtWxXoMZZL4k2nFU389dT4N2
h7BhdRdG3vdJLalF3mLQlrO09WnBf5iTUcJbfMTAIG8pq+kGCh5/z+eo3flSYI4ZRWbZpQC7kfZU
xYXqwKRBdYOBbFu1OEE4KKejHo6OU/Er1L2XFBDejU8jjetTw2KrwaaYx7zxEWJlhMef3czITeM0
+x6gSD3Ug6hm+EtmVRFMy5L7hqm72UHsibCyiW+QZpPt1ibjYe4vYC7nTVJhvBph3pn1LcmH1SO6
lLqBGx2rn/xFynEXL9507OP6m3ENvZ06MR5sCneVyI7u0TjXb1Af4KZoBrFxi47y3ojuDlq8+X7E
aG/fM4QR6VWuyNDjbwGnQdHHlbofmcu+NVmIa46OVbud2HmIAjTnsDaTwQiX9/eU9dPT4juJu7Vh
BZ3b73BbBa0zbuddqwVpSrnCUheTC3nw4L93mqcAIHE1mXeK9T8WMPKAi3i7Rn5Op364zYYYcwTH
KHYVSTeR6HERxyG6Dj82X6NaqQcZckSWsMphpLPWbw3S0/MQS+GrGtPwqTLAnSceYQLiKN8i12DZ
h7Wdn+qgZS81BrB38zJ9odiR1W6AG8vBc8bpA/yysrzTzJRigM6SWniks86IhwjhNG+RHhj+wn72
IXyG2UhPR4uhP/2UVR0G23Zxj8LQ4U0DUygXYGI5mNnzje9jXNmmyVROOgWDw+KG9sHx2Xhj2B28
AabbWb3iXhCx3bZwFQryOiRyN0tv+Ow5jhQKrvydItV6w7txOMXw6/5MkiY5EuHWEhZhGjfaufPk
PEBmFZgGkeE9piV1/QwndbVJZ9z8U5zV2yDClvRY9E3BybgULutPqAt/dbOUJRYarOJ5vaoDTm3l
FRBdx3sFXtthnZj3E0j6UoSIqb91RqBU0xrtgYN12wwvyUKo5McMT/Z9Y6A4xYAdviWw6rWY/6Jg
hDk92QgSu6Pu+xqiQP+Vz3WzC+v4TjSr2dVdKFH9MW/f+hN/HNTMiwxVy1062LtMTfIrc0gxqe0U
oxVGf5hXle23SLfSD6pC9l67jhh2YgxzijUNgHQiZDivUejfAjjx8jGMddFb7Z+ycK32iRPBU+hF
ao/5Cn4Zb0rRr1fjDxDk9E9OhEACgVlhn29efQ+8rxSb7RPh9m1msyitItDvkKgZHjPNYfDv+2q4
XRFM+NIlhOUJXzCtWpcZ3eXMvxiAKSeI3eomVw4jYt3p+C7i/nBCBtG6OTOmX0a9fJadx546DzPM
xHZ0M6VVULgpgLVcpfhOBb4tx5ApgYk9p7tMa/JUxWwpK4yZCnDDo4Jx623caqMCBdNw02E9bRSs
xHe6x/UrkfaAum11KHB8vz9IxODs/BEnHPxmxRdoQoZtii2yWRs0oDlt4uEVP4c5dFJ+kySt1kKH
Lt7NK+oEJWpwOrrVbIHYqx14PUOpMqbzsQ0wIkftskV39c0/M4MTxEhscC0RXNF+/x5lK9yho6BN
9lom1UtGab2zrfO/a7j9vwJCYie2MrsF4y+81dIFh1msQYnBlrcW3JvTvI+woJawXbc4dOb9ignr
znBEgPSNZLuFA97IAz6PqLftYAoVtE8zFFF3g3FziWBDctsTIT97UUZr3FEz3dVLNB65XfoNP8++
vHaGEL+DLxU1q4ODdYaZjfD1qXZxtDdxYIuR++7L2MJW5nypIiBi9HIKVd5eoLsvTI254SDxwyG5
KzvIGlyjJrVjuRLa3cbJEh4bnAooBYXeg0gw5JNB/2yWKfdYUH3pqwDBURzWgggkon1YuqSzhxHu
vjA3wtXfqGq542ZwL1Ol+7sBR+AOdnn8OATCbXxnyLNVcXaEJ3b8uRJOfqFhrU8J1KO7KUOJGnH9
y0/wLbn2wc0L/PfZBzkJ5iDepqsTWS6Nh8KqEe1DM+nweaByOAZO2e/nGdHJAR8sazbNW9kh7G1F
s3iKwvM1rUTSbyOFzE3HybahZNwudGgRgEFAYiYAXEAdhmg34yhyoSUjp4kMyIDyF3oTjK0uAyjQ
i3aKvoaLIaVCiVtweCVsG8/5Rdyo8dAAL8odaV6apSafxLC0N2xZIKzpo/sas1WschUVQyjVrpfc
Al6KetTT9YqpFTTpwNHtJlY6Kiu8Gga7MZTsLkBNbS3rkfjhtNxWkH3dVbPwcsljTIoo1w+IY1Rv
dWD6MiBD9dTVpn/IeNyWVRQ/i3C5VyuLb7OF0CJNcIaETbaHFd4Pri0sEFJ/69Dz5b1sAxTAisKT
HP0dmJNyC79Mr0hmFL4Y/kKizdp36eNwyUMIT9zZFLi+h9Q52pouDJ+ylp/wIUyB7ZPkWec3O8wE
wo2K5dcAfQHPdUXX/TT6+juBAB+JZwb8CLhhWrxXLV5Mtn5O2iF5tkzFIwxR+qQFxLaoRyi3m9OC
SLOt8QbxE8j5Y++7r8nYv5qYqnxKxfCQVbxGdqb6GpmRH8xM/dshhbWvjbv4Ll49+oTHkw0qSPRH
ASyWEJ5R4L7+1HnLTyUXek9VmjzXxJubYu6RUzilgOhUqG9EDEuiuU3ooydG5GZTH2Yj5FxTkkjf
Yjbo5W3iCZiCMwoYoZKlWaB3zUYToOxcGNg5wC+anoJ1F6a/tHDVDUwL2BeMqUnejGu/my1OZhS/
yy3igKaNHEyHRQuXJ09HHAtv9m6msytGOnSIEVoHhJ7HrC88lvj7TAm+hSPET6YVXingBp00okAk
HcZNKtIwj6L4bfSCAZQTIctqCOcD8ma6kod9imzAMxKskBAkPDQGdm6rp9XFLx3B8Vm7nj6ApYWO
TWKI1FKdPs5hAi7K0qL6FYk7YnmN29Dr0kMyRf6bR92thyAEwntx7GkbbgKNpN1M9I+Qn6DcTsYv
44rKFRGQr2xi/GRGUOXCxNZFo5jc8RnmDPNI6gItSrz1uyjaes6KjUfP/axx1VeVaPjVd17eN0G2
Qfw7/pQU4TcqW5B1g84ULRcXRUzZw5B4TQmSHSDD2d2nnN6RvkkAC4xh2Uv2ZAcYOpsVhLazOIYY
qnFLZueIhTktrAQ6UqXrL+T/ffEEQ1fYmwGXthsRgoMcHlhDjHeIYwU2PUUAeZOzU3MWVTmrQFZz
Y4CVWGHH+HAABimCg/QVomwGNAsOjyc4Vmf4CXlG4NWxOK9XluTLyHDEdegxVea/66gyG4azBfdF
Kk9JUqN1wXy0CCTt9mmsxYEO6g44ZVAo7n3TS/Qc8mUpLTilt20WdzhoTL3xZZveNJ4gxZJgVKDO
E90Ygshdxhu3Qx+LUqepuxdwtm690X0G2eRnZZa9sfQFYV+qXObgey/juuja2h5CG/yc+nApWxs9
eahmCtfgCq9HYCCsqpdCxuP8uLSVexjn+NNCauCRmXiJcc2iSnCmYJgq5F5ovTxR0suZjJcvmkQ3
AOuRHJUAoKLdbAog9Oo7oPf6c+vV0RZvtpQ+sm/3xiMpDrMOGd6NOvx95vLBTCnzoReAKUWMVJN/
LFH+Pahrg8Agi3A9h1kVip7pI3creKzr9Dq0KBz9K9LIPyec/0gyQTOGctiHMPT3AU/cByxEOwWv
aBW3O4HUpLKFzfcVSc2fb3WWDCIXL/GhG/xjUhYazWJlBnlMEXDzBj07u8+meLx3QU19OGMk/R3m
TyhSMqAmwZU58Z8jSEAysE0CpwVkEMRG//6KSkU0YYTIA11OzH1u6hdWf7YCu+6qqu/P2RymZFCB
gbCBX8+/nHyvBgyOeBndwSfinqMjiMjwCFOnK6yQj6ac/57KBb+/0SCdRWYPlQdVZ7sMxAVQzrBp
HaiOf1+Nf64O/2wrezaPxjQ/uZSbhZh3jVBcN0ceB+sm7DQvwridrqz5a085r55/rXnZDEM0pXV7
BEPTnkjFxdFnqfrvHy0l51wZiHHoOSzu96c0PnAUmIbDYMPDmKC6EbAO7yXoNOLKgPaD10kx8waP
CtQdBLBc8BIWgvaJcRmjm+3bQ1NNKLj8lFz5aT5YahgXYUXDyiNFcujFxlXIh+VaZ3CVj3n1iYwu
+jEECPLOYUiw3P59GZw/ze+kHGzffz3rYr3RiY8h3pbAkPI1nDBIs1sBQLhGMOjYADsCmI8h/5Xp
80cvCNoF3iyEZD293LZgyqeJ0hksbVAK0l6WGmRTF8srv9YHpwM5Wz9CpQ0LPnJ5AEKBoJqeQc9U
dTeAKukQ5R1B3HaMfjm+6mj1wYeEzgIUpCAJ/kzEOo+p5oqQ6hilZ9NbVp+lYDzYsGlIryz3jz4f
yPMJOBfnNX/J58tsa4BKh3TvkOsq9JsiMTB+feXrXQpSz2+CNtkHNQ1yJvB9Lhb7iNybLkPiwMFY
IukOoGzovvlNmonc8kbfAxqfffhVcRtsMzvBZAMiXIbEBQcgmsrxXBE3gvxHyfE/fxb4NNDPpEhL
hkbo982+znM0iBGmKeCTbsEX9+xPXoEJ0Lz2/ZXN8cGHhtQfd8j5X/80MpapgoYCgQsHNcIiTHc7
wFkg8Jv/nlUSQPSUQXQPNQ2W6sX5xURcYWIMh7fMeIUIm7L21ty32ebve/2D1wkwq4VmDII4yNQu
vtyE6kyFsfCgiZuiw5xMyw0ktzSPmuhacM0Hj4J7NR4G6RR+p8utZ/CUKPE4O0etli56iDkvCLly
jPx5V4KgjIQX3McwVvrDPqfSgSdT4TVHz2JoPWLYkyNpKNvqlqBeN6t3pdr4oNTBU86/T+qj2Ln8
ftGA2VtTKdhCaozoJOgy2Q1jv+Sy3qO7yC3mgn//wT5gbwZ4Ihbf/1hqlz4zIoVnHQNn4+BV433Q
TCjskRcJEkQZzxJVdAyyvB8dDF23IXqTKyfAB9/3twPg4vKOzMThnepjQoWsJkgY9CrKUKD5NObK
i/55r0IVhz2A9R/B4PDSEGJqIANgftwcjezttMH0LY43YSrra47MH1x3cOtBAgDMgmBUelnFCSiG
ASkhsKWLSU33Pu3ae4+KRO0IBo3pTd9U4Mwgchr68ynWXOdGJf/VROR/R9i//org9yPMj7tgkESk
h8oO/UtrXHw/rL733NFxvl/OYeZX1tG5Yri45VG8gnt3znJBWNXFUb6ib4rh7VkfM88X9+3k7D4G
6LXpB08Uc52KTeKvalst3nzCEJeVcDxA89xO1xzUP/ihAaj8o80F9xn76Pc3Z5UJh5WndE8DKDuT
6o523ZVd+sGtj3Q6LCNsUFiYX/LaOownRhQE06HrwiJSpFwpSP+x3RDylMzXUiH+POhCEgLVjnFy
Q/t+uXKrFMhBWnnxATrIGmnIYmkeA+4Ivi/CE678jn+u3vPDzgaqcNuIIX74/evVqcPRNhhvD/wk
rCDOq6p7hsnAQyzp/KWJYC5UhNR5X2H4DbpiFthmuPJ1/zwTUE5hWgW6MZjOfxgNdxNMhbyIIfjT
s4XkCRhcwz2vugpZumb392X74bMQJYBSm0LAcFnnwD/MQj4u4kMv66/Gi9FFxDba9c4mWwYSx5VX
+3PhhCRGtYjUMGDLMEH8/eumYl5MLJ07KGMKak+Z+Tnq95rtYkGv/JB/bgPsRsyrzla8YAxesvKH
QEaIQoOFD7hObkPa9h03ZnrlUP3gfc4tOQjUGY665PIh6TAj/TytOGIY1AaT59xNrIinb8gny+Hn
9fff6oM3Cs7VWIqkVrimXN6N66rGxIJyB21hAzzV2ybVNdfuD1Y/OP1YDviRorNxyO+/DzjOqInT
Id37KTsQj26DkUDE+JygDoSY6AAhTpl6wX+WgoTwmcHddDZEB7xxptH+q4N1rEuHPm6hsu8E6Nst
Zkv9tVvp4hA5W7/gNkixJOBNhCv14hnK9V7q16ABdMxC5SRB6TEmhBIzEZP39vcf6qKI+d+zzi6f
//D3Maj7/X2IDCcQixaMYdEcPQk/nIKcyj7erYAfiwmUHjR/KTmGStrD/8ejwYQHZRy/4h/7uV+y
GdFDcwuHm1tIO7vYB46MtUhAMIM6ULor0NSHnxXO6xBHpMiwuXQlMTxTZBAdopdhP12crRYxlatp
AWOfa5ESH37Vfz3qolQSkJcSMCPSg5em1S9Mc9IXD/zh18HM9ZJ3WWjGvd/NyatvTZZcOU0+fs8U
XL4UcStQM178pK3QNiItP0bStFtfhIiEw1RkyzuQsv7+E15s8/+tHhjR/t9H/VOw/ms3AMgDU82C
/BmlYAKk2YPS8oow4+LY+uMRF9ucIIRylLRmBwr2+K1cHSkxigCXL0yy7djYagPDvmvH12Wz+89T
IxiDwfsEh1h8iexEygts7Fy2JymAckDG1d6C81YQKefc2iE99Alm/OvqQTqv/g9p57XjtraE6Sci
wBxuqUi5253tbd8Qjsw58+nno/fM2RJFiGiPbxtwaXGlWlV/aAFid522oTnrw6lP5ZVvsDCjGFei
tjHJpdO8mc0oPxFBa8SnHTqt2Y8OdQRrC3yr/5aC1P0L1UdF/WOQoZIQX1XP3BKsrU8rC5Mn0o97
rLVymuwZVvU7L2iNaO/5lva7gkC7chQtjBJuj6TymuKtCNLsct2GgdCapdJTUnWBGu71OKAlGvmx
WdltJNKHub12F8PhSEQxAx3qqyTY6OtIEAcEvaI4QU4v3SVudhwEafcXYfA1UWSOHKCms8NcAGlY
9pRSHXLuV/gXj3glP8AfXUvql7YiXrq8fbk5sEucxQmEoLUGOkinqnX9O0AXXmtj/AxC5fZ4FuNg
QcvDF/IeO/9ylkQl9KVKVNyjqI2JDloE1YMt2AP5/UeLJmKXCNRhqrHOs70C6UZ8i3tMOdT2yzAk
T/Lor1wIi0PhQawgIYdRxXxqoDkCSY5hr2XqYD6aras6Ifj+lTxyaZ1BU+IgoSOgXen1K6OU+6an
F06q/lCb57grQISsKZBPX/3sRffnvDoLMlfrH8UyaUK3KJ14QFckKr92vbeTlUc1Lk+QF176/IPW
fLm9EhZjkrDqVFtoGcwfz4nYe3KUIKHk14L4QnnQ/Gmp+XhXGjggUIcZ9mY0fu1N2du6rtKsrI+l
e8E4iy5frkMtS9KAjM88Npn7j1b3P4uwfk504Q5pmaPqpmsF3aXFch5vtr/q0q89NxjMY6oAqagh
yh4tQVX/4rQ4jzL9irMLtUkagxLjIEBcT47Ulz5oRfQNZZ7D7albyk8g6vHiZgdfP9sSLYZA2KNB
qWLkBb0/b+ySzmCXokTTDnuvS57dMV7ZCEszxoNARszQErnHZidHniDRFoZmcwwgBditWP4o0I/Z
d0jAhLV7iJrs5fYo9YVNcRZwrriLIv+gJEOEcVkmPHmteuzH8Vs/Ghu5NVZu6KXVgUIVql4W1Fse
jZfzVgKkSSXERhwpr8N7eHOGjUbmO5+kf3b5eZRpwGerY3AH161jnNhyHxpgh54telFCDM8uMPKd
gjD7QYxabaXsvThvsKNJBijK8fK+jEpOHod+hUs89WI71JwYm0nN+McQfinmr9sztrQuyXIo1ci8
ua8UJ8NRQl4pVIEOZI9G8hYJPwsKf+XXBiWMoV5R31qYM4rFjIgnMfJ28xuzjT3B07JhcmvpPgeq
7CDC+P7tfBFitp1H0PmKG6bWMea7VUl6BJLxYrra+y8ysFI8R/+kh1dVp9ClO9yF6BO4YOFMlI7H
etjenplpAc8uGKiB8PS5dLnM5tcxN2jLw1oenMKHgdfm3q+8M5tNh2TP0+1I8sK2pahOax2hPhUM
6Gy9BcpY6Y1iRifBNdrfauvDkW5zFUijWTbSY51LxVsg1snXMAyi+15QpW8IParfQ1ey7mFeTjDS
nGrxto7H0NjEGEhImwpzv9farccXchuFV7WiNF+CVtbTg5Bb0a8CK6Rwa+ge1NGcXCre5qFrvoqF
H68l2Euf8k/Rk5YdGt3zdddXZReQkozHxoqED2o9RM+S3COupfvm99vfcjEUZBvWBuvjqr4aKELT
4Vvgn7BR4KiQ6+aEA1jiSFANft4ONW9OTIeTOnkXcKlQwQLsdXlMeErn8kxDR6Vq3GcFlh4Uu75q
Dok8bCilx3JmJ2ryKcJS6nbkhfNJxQUYPz+ZEiTH1GVgbBlGkLfG4PAW/STGUC+E7ph53Vby000a
rpwaS6tT48xAsBpJfGQCL6NhDzJqbeQKziTFcwTT1Oh23cvpJ/SALeXQ57Vcbm4PcGkWz0POThFr
qAuYmlnvKE0dmXd17qnfAnCEJvI8Y73mmLOQ1vE5p3IkUH1619PnPrtkaqNogZrV8akbNBPwXeHu
Swi0r3EJySg3A2NfJLp/FH0op3qe6fv3DxYODe8lZKSR0ZiF17PO5bktRk4Vd/u2tOwilZ2xe74d
Zfpk8+MMQr2uKypoIWRjLgcJmaxPs5E1E6WVU9XVEcz9+/BWf/bDeYhZDaiUu0DoW7F3YtBoRVe8
oD6/tvSXVgZFY4v+99ThmA+jj/QSSipl1qR4LFw0EyvDruBM3/5YS1F4g015qabpV4IiQZCKbq5q
+tEtPvU0hwL5o6g2K4t8aUawfJHpJ9CNZupnMyIIatNUsejIgnBoR/DhcEpvj2MpBC6P9GXIeqm+
zRLQOsKwc6wCyRkyIXNtCSmC+xBwafA3cSwFmMDkAncl69m2faskoZacKtYfzHa9TP+J0QX4ens4
C9MyKfhM6rxTN2TePBMsHVpoWoUnV1CUj2mbj/Wd2SMSAAgJZPj79yW1JM68KQmkBj6bH6vO2yY3
Le8kSUIxuaqAsraSem9I8V+cd4RCqRdvNM69eecFQEVsDJ0mOHpYtLuq7M1PiDs8t3VTHP/iE5LT
AIEgCaRfd7noeLJaIuB885iJ+gHyFOSDflsFxq/bYaZvMzttcDKnmEGxm/t+LuSRFKWhl2PoOYoR
viIWeid50TaQw3scUJxAjL/dDrewzqfjc8LycQ9flQvlNEsjE879MWvDHJ5oozpCp669IZeWH3VC
VZYxRCKLnv5+dk/gO91rQaeHELj8eO8BkD2kkO2+JDmNkdsDWrhzNdYC+DCqDJQbZjc83tN+pXdo
HYjoc8jpzg/x/msObr8yT0sfjkyCNFenXEOh9XJI+WCqg1IqApdb4tnVqPYHWOpr1dy1KLNjSLMw
m81CK3FKRSf9Q6Ap6fUVTNhSNqadDUWd2TeaGHZ7WYt2f+1jNFvJT3UqAyyXk02Zw1USzPIpE4dj
CpcFlYBqZcIWcggqXZMBMn6btCBma0ONUD0XldinDV6hhlF4wM4lZYe4wqtYp49AxEa4XP09aogr
kZdW5XnkaSmdrcoUkf8ojJPIYeWWcJJL5XtU9vFOHAV35URcHCQwYwqHtCFBFV6G6mNqlGlRojQZ
BW2GCkOD8gttwQaKgNZ2uS14ltRsdUoDb66SZt+FSnRX6g7L80zBgWtZM1H/mH3pajDdMTFhWYfF
qy8oeyVUd2glHPzyQ16YpxIQv6a0j1AenNt7cvFDnwWefegyxxM3lmkTqBHCsVURFA5cbjxPEb46
/P+Fml09PRK/EG4DLKEQnkC9PZIePAMgIWoBv29Hmn70/KBmRik8TEVhzrXLKaVmJbdNJWdOi21r
pyPOKmibEpJ2lq6s06Ur4TzS7KhJzRSKZe4HDoTm2HHNrttYfSI+Nmr0vVUVbZ+iFbdy262NbrZg
kcYxpS7rMEeyVEhDbWqiNplpBprOfijVzxx/Qbi//UWVlaDy7CBCoEEXMygYlHQQJrkfeVpkG6we
ff9hSOOk/1hISV5vkfPJglMN41zfhxg4VFu9n6oYQ9H7+vdc0pAiDAzIeYOhpO5x0PT2SUbt6yHv
DPMfVe5abVNbSjbushIW7w79XXf84g2+4L6hzzX2W1Ix7586hy2+jaU8yHZSjj+cBwsw0lByHZUm
F06j0WnuIYlRkD4Kvlxam0yAg/OqdmXzI+vkVtrVTKu8shoWN9N/R8nc1kksBals5Sg8DVYUe1u5
0DxkOzI9/V7TMlrrfC1OCVkj17aBet8cOcHT1jQRU57MdpEd2KieWCBQaLgykia95CYbpWnjtfq5
POVSV3vrLKp8ubcUQ0xx9mwFZwRfgeJBVegnhJTMXzXCKT/YAJWdeUY88WHVF0RfXAgx2NqQvcgn
0ex1IEU8WT27JOXdIqGQHbJuFO40+PNIOKRgWlBEP9QsoI2ft9oj+BNxqyfIedxe0YtzRbGDyo32
x2XschygYxmGYIZOg0YzsjXYObxGa1jW5bvlvymaJaaWVlh1hlGuo7utj6S3CaVz55p+hUiw6aN9
kXuZ2ByGJjOrU2MYCB9UujoOK9fL0kqhbiSzUGTNumK5FGEK3z7oI4d5/d5E1VOOqwVicNwxavPp
9neVpixuvkBoC6CZSdJ/rdapW5WI50CrOTwSIbmmnxSz3PrpW22gmuIdEwPpDsuA6l9HKUoybm08
3f4Fi6OdmqfUgqEuzdNM2Ri5X9rRg5P5EGF11IuvY1CiWP0+M5KpMoCaCGhoc0Jj8aK6XEFebPhG
3FSjY5iQOIqPMoraQfkVxNw26X/fHtPSaqU9h+sDT7fpYruMVVo5/HgRAl/sW1D80i9mZVL0WGu1
LIWZVquii1OweY8gsTpf1ko4fzCGD1qRPANgtWthzaR6aYbw95lqbxNwaF7qa4Im1RTYh8csehHa
Q4saemI9QwpcyTiWth/wHSRNaaqKVy8o0RyoJQpFe2wK7eSaClpptf+7Q7vT6qI3VUI7PBrNe32E
E/r++aJsMMEfAHnT+L6cr1xByMQAQOmYQf3T79WP2dA9mLgFr8SZ8ov5ZjuPMzuNJRc7Bz6wd1Ks
STIz5mXwT2/G1vc0bcpkZwZNUW6FQsGMr5Qrd62ktDiRUEkgIpIPXllR5X2auH7agg803zTva2ig
gC439tiu0UMWA00FaU2DuXHVGhEQeetz/K4cq1Sqoxx2IYl6Z70NedGcmkqN398so95OqwyQKqDy
OTyidccmlIqa26FJdqiO2ILwFsZPMORLPVg5R5Yekmex5ugrfURt1StwwvGDBjWR/iiK79QS/nNU
gccBokfXFjbT7KgKeXZrSmAiL4FyJdpTm6b/aGTwh7Vhpf63dIKcRZqnQKYYhFBGUaZO1VT6aUaY
QJ2MLogfrDTMy/ffa39oewirkgJdHVfjGJEH9znIaRkh/q1fxOMOu9KtJRdjaouG4PXvnysi8hSe
UCDTbXq5rwdXqnphRMvVgLT/4KFktdFiod3dPj0WXhUXUabdcPb6xVUGnn0tCEe5HvatfJdK8ET6
RsIIwzzUpvLtdriFObsIN3suyUGFGAEGGk404PNgiTvJQ+NOy1ZGtbDOL8LM3kp9lCRtUVDlTovs
zgwNXMujPl85EJcgfxdRZks9aIy6xSAhchI1GBDH1wfDdSI/NZOTUsTRD2xy5Q+0cz24iT6mr09S
W94PfvIShZI2vnFud95fDJzKGm1QvOJFWLmX04nXRuKLfYS9ZVHdu7H1pohrJm9L35ZSIbwpyrrX
htJFJVQBosayo3XmTi8R3EDg7vYqWTiCkbTHN1OknHttI137JI5UyQfoLbozyMpOqJXJoGaPEMnK
LltakLQ6uTdhsSIrP/39bP0nxWiGOhREp9RU3CgwdJLql0rIv98e0XIYFSYszYprj2pBDVLX0wJU
fKTwYxQ0joTQCLo5K9O/kIVM3FF5woIDm5lnO7VZapkWWMZRRikY2bQ4lEo0AU3jLS5c5A98ReuR
cCy8OLIFvxy8je6G2l/g1y5+xSxTcIFqWODLOqcS+6BF2zFPe2uTl0Go7os6UTzn9sddOsPORz17
+gyG4aI+hNAJDTRElz8p2n2mkfmjNKRn+sqts7g2zz7xtD3OFoyHSCBvKqBPqYyQEoWm9Fgn6jd8
pP0tnF1zpQKzNrbZ+hTz2kB4g86GiWLh1hyGZ6RVrf2Y4a1VqnCfgPausUmlxdUKZQFiP727q3aU
Z9Y5nKfQO1lq1ZDNsfXQU6ahZ7tx3v1Gi9IE1wMYsn5AoSbQnJbPcJfAnyj2lZfgOtZaY/mrqrPk
XtCsotl2PClW1vrSRMA7hwmg8Di6AlxTDxo9HTFm3l5vUbG3PCqaWmdrcBtvL6+lrwHoV+aNxxvi
SgZDCofKKGSEqcDKom/bW5Ln24mRRzXCdKm51iVZPF95fXEkcTDRwrhcYEOLyM5QqKPTDw2aa+FL
bTYv7x8RJzg9e5yQ4Z7NbuERVLaVe1bj4OMU2WKkRpuy/JWpa3ippSmaPOUhDE76HnNgQOsHsYfH
AzrSyEBlArLvrvsjyoadWvTvb21SB0BYdIoHb2/21VAeYy7aSnayUT9oY/QEAM3uhOxw+8stjYgE
ehIsYc2BHbmcnC6S/V4zUvU4pB+j4ZuEfBfwPV4iysoxs/DaomBExWjCxiAIMLvIKey2XtSnqCBW
+l0k9a9yRZfWCB4owxqhrYXoWd8e2uIyBz5lTUuce2o2tCJAgUAWE9WRELA6SchyHpFB+6Dj5X47
0NICNye03kRes6B0XX5D16Lh0buR6IS9VUp7v6krYdsrbbqCu1ke0H9xZklgO4oIbfH0cPLBi4/w
TZKjkSr6tgjUv8CFw8CS8FygTDM9sC6HhCJV1Mo8SE5+jYSXZEb+pnFx2b794ZbWBCU1ms+sQOgH
ymWUcMQZLDJy3TEVN0bOPUoPrFIvthFpG7cKkpK2lBv5JgiTauUaWkosLNY7qhEYqvAyvgxdl4Yp
h5URnWrKziehlynKZpp/9NIea6yIJqgdFBS5WbbBvQmtfmXfLa0ZykRgI2hPG2gfXcaPWZl9Zhkx
iC3rU2yp22ZM/yITBIo2ddx1MpT510202u/d3B2ORi2LpEexkpfHrpM9/YCKcZH+RdJyHm4a8Vke
keNn4fp6hPRnKByHIN+2jbxLfOvI29Opqvr971cDJRh2A2JJ5pVlejmoCPUpI92jpNgCLXlSvOgB
ZmKwgQSygmOaFsOsUoSJF5wcULnIbMzRGKqXtmimAvwYQB87UNc6ipUiFFUFYRhFwdsoHUvcBG7v
joUlQtRJKsICLX6lGNHLoT5oXqA6vYtulMz2eKbMmT7fjrJwqEC3lSbDGhrDV3U+uvDdgCRJcCry
IThi52x+DCPEZzgT5JXtvnDXGHxAFjsIbiAgs+1exmGG0aqoHOPhMTee40Tf9NJ9Tk379pCkxS+n
UyDFoXlyQp+dXqWcNAit+aaTDYX+EaFFRMcnTfIAh0bD3/TtZBybdWb+UWoF74MHua6wEZLQvxjq
KCBvWZTM6xj1lY01ortWUVo4eyCL/Pfz5MudgiFMWlcK+L4OcaaR1ROgBRKKPxOcOYVuEwTDLjZW
lvDSt8eUHVg+BXBysNl519Q5Bup+AuJCRmUfr09MpTeoS3M4vv9kBXXzX6TZLTXUQWXIntk4oZ/L
B/rJ1kMx6J8MNdRavJYtmlyCjE9wSsqIJi44tZXpX1rRPKax4lIpIJNLX35exIZAG+UdYP0x3KGz
us0b/Tmr5RV8yVqY6YufnXfUajU/MTsBViaga6EymlMtoIIO8Cxc2aNL61kisUX2ZMov5iVIIQyj
0AJlckxKL38c6zTcIdCR7G5vm8UBgS8CSDm9tOf1uQIBCk0Hd4buc+MkqfJdyqj2VNnK+lhciWdh
Zt8tFpOaNl1SOLnsHVH8L3F/s5TigA/R9vaAlo5tCrf/G9BszQP9GU0DT5tjKrBK7CJXc6xA6vgl
H9DgazQ5+KHkOjyV22FnA9QV1BLIOTnmQMXw3pwNMNJ9ROcbEBRDrW4LxBeTwvZoL3vu+54IV4Fm
4xMQZfY1JTWOTUokM0D62cACYYOb63uFfuZjmm1q9D6yFPW3yFEDKt9puy/z8tVAe9itkvtRHvau
V3y6/Rmn//Ls0r0a3ezBoIpjJepeXjt1kHd2rYmfMrc/yUb3OVTDTYZ1SmW9s9o4jzmvwEdeKTUI
AMcnPYxUVCL66q0H1L6yA2bn/79RwFzT76e3Bhn/8uQYo0YslbHsyJKa7DOv8fAVf0T1MddGd6fL
o/ggZGW4wReVRauI2cppMtvnV+Gn0+bs4MLOu9DFQfEdLPLux1Tdd5X4qUIo/Pb8LW6Ds1FOP+Ms
jJwq1MqyVj9GgoznhSiZNgbw+gOQqQJ4gqyv7PZ58/xqXLN9h7V53Vc5JckszfeeW+y0MHz0hurY
V8WzJ9RfdRDBklCe0qQ/JtjJ3B7v4melRcQRzT96l5fj1SBDSKkuxXQCvG0WlrbehVQHV9LeP+SK
q23BawlF9kmGbf6q9UxBL/m27tG3Dv0LvkWb0HvkvWZ7w8+6f3tLkIEr7s1xmxd/c9ycRZ5936Qv
cT2LkITHpeleQuVeUNF5D/KVTGXxOwLlA/4ADP7qNQ3nXfcaV23g2mFf38WTm3mI8WWPm/Pm9pSp
i2fMWazZsYarfZ6mWCid0lTteoTzKEjscgrRpa1hIkrrMvCD547u6WMvqvVzYChhYBsK6ErKv6Xw
jxBLwW+P8tZrrbUZPgyYNI8Y88TtPkRj+0tRiOWvXDQzJ61z8SnpwG/ZahrHPGrJgtpNjah1exhS
15U3ceN62U9ZRZJxW3WQvrdK3TT9ppYQHbDDJEhPXZxXP4tuHP9pPONNyqTyV9AbQrXlTpIaiKTa
pKuc626NZHWuFXYCVMDYJPhhYmSUqr1lD6Mgf8L5o94PFSAM/PyE+gMC2VG3siEXPi6kfwvsDPWy
69p9K4MezCItOg3w47Vtp7Uo64lyrKiIWhvBhwjJL1xaBCn/LMR5tNbeX15HIDFAp07Ejdl+LCIV
+JyZglcwq9YGz/YDK8fJZVx+X3Pn33OH59P/CzTbFwXKaAkO9KMTWB8lYF1jUm4V/XNopCvLdfmE
o0OnwLoS9WtVROry+O4IHeqLaLkd4r5Iv6pSmz9QrwTejKJ/f+ykpNF22JXInt3zcAb3i/Xgc8pU
BSsHwiy/+nfgiPRTIdKnNvnsmTV2NRMM/8rpC6dV76QxtFMAdGb16iPiv7JVOT2vjr2zWPLl6dpY
BQ1pWfUct5O1rYkgEATcvlqBLizeWRS+aFFPuLb5mnHlLo5iKzePGOa5dh5UR5wS3pBPfmtba+Uk
X9oevFI4xakDIRE1+3rRQPtoFFXhCCS8eNEGnImbwAV6yNS6byGIUYcPhNtdLKyppi1MHOvnv9Cz
j+nVnoDiHSKKg/qhvsNGJdS/uulDH/y+PWkLiQ4SnibaIrw4J4nNy0kLklxN0RIEeYWEit1gMcmF
6If7fhizFxMJvi36x7hglu4ncZCr19vRpzxmtmTOo88FIUJ5yJOiqgsnc8XH2q/3PQ7jK5f+4iT+
N0JlNom62ETwPzLfqWt111eijbMpONLYhlxnu66wD6P3VfWmTcdZDq+B1BFpsXnhcpS1VnEls4Wq
DR5U8vtDEcsvuOGtXMNzWP2fQOjC8ISBXEXZfva6sIZ+kM2ggmmvFOi7+okfvypV3SkbkixTtnUj
xkQDU7BC28jVmFKimuzb92JZBGskv4WTj+ob/SM0KmkfKPNRD23pQ8oavJPWc1XbKDf4PXcJ1DAY
0ViAYH+Ylv2xTQT5nyofqzsvjavGluGY5Ps0071wJbtdyMPACqCLhOogOdFVt04Ss67UcWQ7YWwy
2KbYhQ8VBkcYYwUSFQcv22GM5x7xhSuOuAbwW1y12ER59UuUS8UG8LhGEVq48Kj1Aq5B74py4Xy3
WaNRCEbrmUdfVx68Xjl2jfS5SJKVhbEcBsl+alg8m+frwghDcUD2Izr5WVnvlQzfTxzluidKPv7K
Wl9eg7ylIcMrWBXNq+RVa0Z1jL2aMw4d7u01iubbIEjqQyTL/rb30nST6+kXserzbVF30UbqGv94
+xhZOiyRAgH6pdFh5KS+PMSqshfHwQO9rw5kD+Z94aYbs+psK3sZrbUrfuk8gYoHfF6j84ek5WUw
RFqrkpKvcaxpxH6Pw159ytpc+J1EvtBuDaFVPnsYHqd2Dgt7TdhvcaR0NnF/p0xLU+YyeGRoNboU
cu54Ha15ozePqC471FdyO8urb3n0F89t0kNKyqArTIv38GXAxPNwbSyn6zbovUNDl3JrRJq5kocu
LVgGxKAkA8DKHI/oNoY5SLhoncJSLO5yRZssU0266gXsl5fbi2UhgYBLCXh1YsdfU0RDoVXjDvMX
rm7XFnJ/Q/cCze+91IQrCdFiJEJxNoNpRqbz8ts1XQG/H9nJo4ph7rbokBio026fUWe108p/vj2u
paVBm0qi/QZmG73Cy2huVY2lZVE+DqM7HL02gnbfh9+s1t0X8lr5funeVsAca5NwJhfcbGRyq0uJ
HKaZM8aG9AVvLgsp/jg9/MWITGqpKONy181TvcEQu2TUKvSu6gRr2rauNmHadw9hkql2GCbf8zpu
nNsxF88zcvH/BZ0m9awmgrUPAmmVCu2kadqnLgy+S3LfPXoyfth2i6CraRttLu9DZO5LOhBjeMhT
Mf58+2csfmDSCF7XIOKvnhGyVKSlklexUwpRtGtaA81czepW8tulKMD7JwiwxPvv6gOHYR71ALOc
QjXxts2zahtHirSSgC1tAw25oUm8HX7svK+RuN0wwiPwTrmFC2cWJ2O6TaXGeIl8N/jqycigrERc
Ok70SZeeGg9swzmFfmw1K6o8pOlbFUeyut+KhWob4hrvZGnHnYWxZqSx3qMaKOga5gz4YEqasIek
9oCv467T/NRWrFj9iwOFguRE0abHeUVmbiwl6SxFRdZVzEvdVvqoffbahHpCJHA92rx/jWIll5gj
Ttl4pJj6n0UINoQW1OWGqEbsAxCoqJ1wVLawevZiIOxifdx2lnbIpRxF7HEPGWAHenPbVOJ9HKff
b++G6xUELAzLD6r1YDOvYMm92KG14baF0xTxM4Z8T3KMVY5pFh/Vfg0Her12uH6mlapMEa+ERRDg
SdoorRMHw0F7NIwNOpmZtvIsXwyiUTujPEh6Nu8WiTAIDKPDjcXQysOoYjMOrLX7cfurXScqJOSc
0oCtAOdS/7+cOMNNmhL2L96uVR07uNPpmxBgTSGkG0zn7gXPOOpCsJKKLYzsIuh05JwdnxhzYRSF
a63jF/6uTyQUtvFUDFbqOdcHF0NTyaSBpjBLczhP2JuFXNZl6nRN5WDl+EFIh7Xe/sKik+BjIJVG
YkujcpZqGbVOphkX46TypXhfaxUL6vSrZaxZlix+MTAg4O0nMs38TYD/ZS7nY+Iepbj6bJV4jlvu
Z/zEXm+vhsVPRv1LVieQLkCyy4kp3KKt6GlgYJj4yq4IrGKrh4jX3I4iLX014DocGAAdrk0RPN23
Si+0esdvICdtrK5MvuSur/1UA581FzfRnRnX8SN0De1VLXEt2yVDgglGWjU5uZEeRHe1MKbhsamC
btw2glljYG2pobRy+V2f3tB6AFcCbZqkFOapdIsoQGskKVjO4gk9SBNkrTxZtpFFaytn6OJHIQjg
jUkG5eoG7MxaDBq/cVoN+2itSPGuAt30JnglFMLcXSN/zt/iU6XPoPxANABi1xoyHCdZ14UNvja6
HA67EH/xAnPyIm9GG1dhq37sykH56kp9+FzhDyzvlXwssadvSlFiLmrLl7a3V8Zs/f35SVSZybuB
e0goW1+uP0Pv8wwPCdFh9exVV7zvde3tdojZjF6FmA7Es7MHP1WjVnLkkoTqJHbPg+fZmEy71nc8
QVZu4tnZ+m8oqo/AthSIYfNNW3st+i8KlRcRYk49fohQyg18XC/farHcl+rKK3s6a87qZP+GU0Ww
BVDEUICZfTyAl5Ug5Hh/jKiZvE5o5zvsTJvHQhYQXO89IXqEfKEdPCvT3/waBZyVjGppvGThk2cE
nj9XMsS5EaHu1CPLL3fyNvfoojSvkXKfkFd5eXqIrX/eP5XT9UjqK5GBzB8YAuhzQ6wUzUF8Ptkb
JWaQhhQqH1wL7jxQcdGOk05/36385ytP/A/SbahkFNUu10/RVLUiN2j1y/LBKJNtB/dOK/9iHyCY
o7EveVRfQcYw3h3DUI5kp05Jn+TsKdXXFBTWVstsH3T4YQ5ow7hUxmvpCxY15g9p1LAIjjIx2aAG
Iil2JnjFPtIoEtnp4A8r18DiZp88MznwyNfmqYfCfOEbDieEbHXflOFbIaV/MVmoLv8vxPQTzjb7
mCUYSNMYO4ZeviE9PMSheUJB/vn2Qpwd3f/uvLMws2uTzl1pVFZnHRtXiB7cvFI2ZNzmPpXL7DfK
wmsC2YtnGHAYVgamN1eoXl+nEJLR0sSRWsRTtVF+kyg+YXvzIdfNF/wVVg6yeZH03wFOzQ3WPYCY
eY8DwR018Ez0YdKkQmUSK92jp0hwkqxMc8rOLJA0hemYy1/YGvEGMQNjj6Fqg6VuOxwy3JAPt7/4
0tpB6fpPJYMi2xwZmEboFlZxg6i9ljxE9fBVC+vX2yEWT7OzEPLl2hHTRPaaVEIktig+xrpn2cYQ
S7bl0XHN3Er6ZsY+jqpB4a8kArNc798TBrY2Dj9g/K7wW2qZGUU74CeZIwqCsEUEVag2E+/YIeu9
xhpa+pC8ftG65IkBGWLW+KAErEZh1LlHuQtRcYqe0Jz+i7liBwJHI6+BrTLLkV2qz3WqwuQMM1zJ
I9/Rcmnl6lvaEBCCcIPB1gtJgtkrRm1c/MsUeHlRsuvLhzFTSQebSNmA4Pri69ZfiK3BOOfxh2Ah
Vd652JpRmonbpMYI9q15AppoF1WAfZ60VjyQlk7p80CzA4zVjf+HhatXbdaet80tOQVtGVhxyoWH
LdLnxKLksx979CYOKpzZ4VQrhTVsylas1U0iCoJI0VcWf5l+gDiOGQuJu61Ly70TU8vDLWByI8hi
M7dLeahXzSeW1vL575+djH0wjkFRi6bjJ3Wl7YRkbIbNyC1dbQVtrIRTo7t9tynSLiJdEGtEtOpI
y6RDp/XFARYLTp1WIrSR3fRDINtRoSuf6GnQm7m92xdXEBx3GDqA7K+qJq4YKwM7EqVeWi/bYhQ7
uyp9Y4eeTL6JR/8bOizZyrG6tPdQugKjySFO5Xf6TWe3UxC6bdoA3jrxFNL23eSI7vVV8HR7ZItT
cBZldtFHLko0VqYiYNbVjq57RxW7bUDoKx9wOYzBP0RH0Bqc73KvhLEa+4KDuaqKk3dU4wDvBS+x
3AcricPiy2Wyufi/sf6UZ88+XBuMtZz5FTTAaAAXUcXD3hdFDIzaWNsZLQZvghFKm7gftK2SeePJ
ykrxEyDftQb80sV//kPmp6dZIirjx7HTjclmEPydkJ5iobTRGXXeP4uTtxFqsigy0K28XCsa5i1p
K5N2AtL8Cv7uk+ynn5NS+nI7zNKAqDTJnKGmgs7KbEBYo/htFeRYb5Tge/F5T1Rrm2mRHBzrGnrZ
tgwwrF6Zz4W9h9P1JEKEUA08pdnYgCnnulHqmSNXwaboy20e3asifWFN2kb1yu26NsLZtY7noa66
Xeufkq4dP6i5Hh5dKvbHKDbD7dAb6uEvvqgG2IcNDp54flUAfB1CLNlih0vq3gyTl7zWdmBWPiTJ
GK88wJbGBoYHUwK+47ULiGgmapdR5TtGIob3SvScGNrdEIub1gBYeHtcS/sdjgemBIyM8sHs8FIR
MOiFLJadoC8r71sxtnrynWs4upPjOlo5w5ZyMQtDXFoDlMp5Yl6u/kZOgkjJ5dGpRX3jNeIW7Rxb
V7pNWeTbpvdttfl1e3hLFy+y7dPLxADWM+8OaF47Fr4XiA5+kYB3n9C8sKvszpMxCYXiZh3DaK0h
sTR7EK9Iwnj4Td3Ay0GmpVXpqRKmDsTNZ5g3NDfzu6w29mVoHW+PbmHHIR78X6jpp5wdoMUQR7nS
Wp3T+vLelZ/isHls0/DDOEQfC3FcuecWZ+8s2mypxH0z4OSDDDegt+5Y0xZAMCQq4SqbMtpooTaa
m9LNhmOv999vD3TpigXEi7AruZp+1Yc3kt6TFC4JsK7qfZo1D2HerhwoCyHgwwJqgIk9KUbNR+eW
OPfBMXJ8o9n7Qrari7WnyMLKAC1jUlMBxUM1YJ7eDq6GC0znOWH5iowNnB8PEYFPrbdmgjZvbE5v
DxOtZxyeqFiRTs9ucdXvvQissuuoo9tsW18xtn4raE9ZlT4JkaxvKtyHN6YXyQfRlcIP1ehmKwfL
0mC54ejkIp7He3P2Pf8PZ+e1W7fRhusrIsBeTsnV1SzLcjshbCsednLYyavfD/Nv7G1RhBYcIEGC
OMAsTv3KWxZVrtIYKNuDx5nQyLVTy9w3SGnXpJszKJXeGepw//4+2RqUQgEvEHUzUpTVDA95puCs
Ybineox2U5ybQVwX95le/IxleqUvsTkWyAL+4uJ8A8iSdpN6EgTM2VDMead4jR92abKojV6isPr6
/odtXNPoAtFtQYYOxeH185MBEsb4sBAX12vbEz4r6i1ecPlBQ2PjyiW9PZRJPW7xxSZ1fX2ptOo4
1iER/7nui7OoJwjo+R6q+PHvv2jxdCM4IWR4kx431hQqc420nZYlgdk/OC1UUfvL3w8Cu53eDgVG
DvdqP1hKqOZ1ZcYXAyQ4qA9cy4GnIT7kONfaVFvTxiCLJiHlnDeaFhUIoK5QW+D+Welrg7LTjB69
3fHv43Oa3NxUDEUuvm4vRI4ZmlUn8Uzt0+emRSjASQSsxeK/jLOQwYl1NFpJqxukMSd0eFw6Yh0C
Sobxw14COe/Tf1ie/z/IuqmOjR86YYXan+eFINGnOy0zT9iXnt8fZuuk2gRn5Bku5b01R0NHaQTq
riWQrrwH0LRTvTRw0MnT1fnK/bO1CRY/xH9FI6mUrGZtTspqzJwxugyoX5zSIkx3UW5nJxKJayoH
mx9F4ZrrDrYwxYvXxzSfw6rPZ9vEaLY3hO+0s41LQZ1bqi+n3poRQE6ia/IUy6W96k3wnFA4XECA
VLZXl3oWjmlK88E7q0blPlleJdMg0eP4FId9+0kbwuGsqPJaerYx6kJaoD1gwF+ARvz6U8PUHEtX
WO6pcucHT8v+cebiVNYN8aJE+1OK4/v7ZXMV/5jaJVT4I6xqndnGiVFpzrLrZFBrAEX7Ov0RjVdB
HlsjUYflPFOugJy4ms9EiVoDZK99FizWXpNDDHeoae6HYlL/w1kDs4myEIm98+Zat+sKvJg9Jees
vKu7JeR+mdL6P+z/PwfRX8+cnit5M3ooexezfRFAJss+PuqIKv79Av05zGpDjKJEvzmU4cmQ6k1b
MpSXPxbqNe2uZZ3Xu32JCaGOOjRw1vdGw7lL4fXEl6IdtZNm1frBwcrgypxt7G6uJjwEGAoW2fq9
lZ4qUjWpsWKY57b2x6nQHL8q0pyrY4Ay5Dat+DoTzqtXtvlmlEjut6DWFw2dNSRM6r0qcj3OLpic
pAeJ6JrfDu1XelbtSanqFN9EY7qpInrWSQ3/eHKiKwSPrRkGcrRAb+jFvVHVUTtj1NpGoqPuyFbf
g3BJraDMlfTv8wcP+Dki6sw0MK7lHP5xogfAb4hheAmFuWmnoKALKT94f08uV/tqszCEw1UMYBfo
22pPumgpZEkxxRdPiYCJQepQnVuED5I7WSnNMwBV7aseKVXqa7aiQgZqC3nlndsqqLGegPIX6Ad6
wavQrZ49dXChr5zT2YBnpN6ESfnojtETHfnP9hTtGglC3xCtgUIGOPh6uIbD39jMHimOSha1iFGv
jwy0NpkQmOOLEWYlOiBV5GvqtHPwuMYp+LFT8mvyAhtb6NWIyzv5x9K2mRu1bt+ztFZ7tBCK7YZr
BOGNW5q6LihR9PsQLlqnMlREh9KI+Kgkjx4ic/rZhXEwOePfB95L3RoAEgErGiCrHZTGqdVmnLFL
kidfbUPaj5EcRBCrov87OMySHr4aaZnTP+ZM2Eai2bKjRJErj20sj/bknd18nOgxhIpfwZp9/3Bs
LtIfn7Y6fyUyoGPWhBR+7IgCrhIF8RSLKxnn5t5DBgyCEwEYR/D1V5UQ//SEJ+hUVtFMhjs/tWr5
WQ2tX2h6fWrKaxy4jQhsCRI0UNgIbLzBSUy4aJjCwrIUJuxOuoOfx8NjoXT7xhZX7smN0gtDUTej
B469zfqmHqcoydXI0c+GrLPct6ZUYlfSmeYL9iLNgzracbsv46oZL8agKumVu231pQsslJcJbBzS
N9wu6wCspGqRqjN1O6+R56bIHgu6mRTn45tp7L69v1VWn/pmrNXenAy1GMIYQcK01KUfO9FLNRuf
cxVZGhRXn6wonH1LhMmV1uNapObfcReNCAqhS0C9rv/YZLhTJQqoY+Ws3NGyL3eOi8/jbJGfCgOF
lESk7qEj7gaaGrondzDTY+oqDz1wp9vQydqdE17lRK/unv/7swi56Rcs8t+rk2MNoyd6KYyzjPu9
V5jnSmQHLTf+LqL63zCUlKmb8BwjgfX67ESmhgVkjFUiFkqfXFl+cCfzEIfqlXd462uoYyzO8UgP
YdP0epgMp8nZrYfp7LXmnQOyp7KdgPrzlVreFo6ZU7kUfMHFUbFfXaWukKBhJGp9VLhmc/AzQy8x
zkg1IW5B0E74fQjunxrBDtOvSgSd70dtVh5jx5nTGzuZBkIeeitP7+/t1Q317yzD8QVHBlodT4v1
5yveKJ3I6MDF0fJ1NPHTQVDC76ehO42aYlCky6trhbjV3fu/QQFy2YARl7rgagdpKJkNLZna2fXq
Eu1lVb+ZM+0a83K5XP8If5ZRIC+QXjjUW972R8xxSPQ5nym0q986p0eM/kcDZyLMv+l1H2jOF8f8
O/m9/41IPYwqH1HXG0xnKgG31mlWXqreRJku0uN2DvQYoSm01ar0mhrzxjTST4b2Br5o0W9bTaOc
crVFVdA4hwnqOFU5jne6oVxDQGyP4rBaKI0tgMPXB8QYKwSsZahAwcp3mJPeJZW4Mm8kLxtrhU4w
gk6QTizUgl8PYgq7EFlhLZrE3qUQyk4UVUJhrIohsGrukcZPkMXTvZp5d7MxfYikczAnHGkix8h3
9Tw/VE7xWcAhCfAECSqnvG0193td/5Zh+cErw8iXbXiLW85+ENOzmKkIWB72C2GZHdpZ20Gl2EWq
uDen6M7F16iwiqOR6z+s+kVtTKhuxcepULCItb71SX8/oDloqxPpgbYrhP4p6sO7aYruoSz/0sv6
aez6Q+sVR+rM/6jFJ70SezwlLmWDQYnI/RDARDX338pO3JrDhEFgjmqEjatNB1PVNpWDnpffGiM+
9CiSZFH82arqvddA9jH7b1hMA71EKqs0dnUD6XH8p2jb3DfM5hMyc9jUdOG3cAFHhqr7a1SGZ2rF
Fz1P60OmuHf6ZB8lt8kg+6DUyKYQPNHUsfMr5Bz9rOKFMWMzJuEbD12SPqIh8W0oelwgtR+WJS+o
TJziqDX9ovcek1g+tHm2x3z63pXefirGU227u1Cmz7FnH0Mtv4Co2mXlsLeRRJ0V75M+9V+bUA3y
JtynTX5OG/lJmUznaE0NlPrhRjgKFLVpgkjceTcd/6VzVT+NtO/WkB7jKj1KDTVezfrWRmieml1x
KAz3VtryxjHrcx2Z53agV5/E/Vl1QtfvFMqSnpzwzelPmab+diNNDYzIPjqiP2l98jTSXy/lP2Wp
YVtv7Lw2/WBM6oVZvBhu9hNMqoagunlLRHKRJubAsdkEeh9ZWLSJA0YRP8IIX9FudD7KFhXmyENb
Tu0vc4an9ZA9l25+yNIwyDQzKI0c1oryYXKHD0VdSL9JwxfgS6VvJKPue813T2LBELdTCexU+533
gxnU5EpiLE6KlxQ7YVgv1Wge3LLaWXWbBJGqQPsBDVsXo48w9F4MdtAV1c4kNvOsAi01eTtP5V3e
eidZNL/c2PjisIem0D0XRUac4NympXxqE+A+Qw1zz3sW1aIRI5xLOZovY4bugDEsjn/tbVh4vZ95
2qNm1r2f6NqTp1aPRS2wr/MG5zAOoxqkdXuane5Xa7vlLqqgNDtjfw7H7CZS/wEq3ftaOgsfmHN8
GEPzYk0Iq4NJ8tF1ugm7OCPqR/OjTcvyIOOJRzG7M41535oEeU5y8ZroIhVks9RueKltrT5C/3aO
VdR0O5lMiQ84+oil9fdMtrZfa0xpDsI8wAvuYGjzxU6HFy8PfV2vbzJr+pIhCrd3vfGrJXFna6RX
nIyhKoKhL4wfsZKaQRFqF7RgdtFcnROBgIqRyh3ohU9hj8cKv2KobC0gbn1p8Js38Q4LdF1B57It
LlOn/bTzCgijoFJYTLd6w1tkjPcKeX/XKM+yCjGNrdiWNGfx5TrPufojtqIfdZHdpKHJU5yq+7zO
aj8r9WfYIS+O7HBY9ugizMFQRBcgQQ+xcP7R7X6nFMrRTdRfdWp8qnKxt8ZxT5CJ3aXcqQ6Kag56
B0MW5fvC6g5QMWo/cnFQ0XMugbQonAOauM9TO91lZUKIl5ygC3xv1ckPZfSxlu5vr3SZwywwzPCA
RsuTUww3bolQ9KANtzUKXAbG1p0JTKyFpWhnlOvRX3+cUYZHz9eBiBo+d9487EWTfMBXdNcb1Y4S
8qcxMafAHvovo+Hc25X6wr45NtQgReLcDKp+6Az7kOXK9yH3dkmsHRXwMc2cmOdMdz9aIUbltdbs
mkzu5JhQ9DP8QdoH05Vf9XC60fL27MVz5Wep9qzr8SOkznvdmL7YqbOL2+hWsR3hUx4/hVqZL9Jw
58mbj3knjnMPsW4uf0KEffaoZgSuKe5pVFY+rYnI9ybzJVHTH2Hr/XuHHouiXEROj0L2IYKgU4t/
XXbXcY+wUx9Dval8rSwxCzEvCu6qPid+T/5yO+ZVs3fT6qRjLe3383RTluIh78udPXQtB1z9YaSc
XrUwLmFdXGrDuFjZi2f1HxwXFfIk/ujY6cM8ZjwvFXX30AiirL/vh+GgJXTi7c+dZmPBWHp9MAPH
SXv7Y2YVhZ8KIlHNVAzCJXwwkXbxUx31oFy1nuxsyAPd856iuRx8MYQIFUnPLzznDAnyc2fkx16U
Y5AO5kukt5TuMu05V8HwghlEfH8GQdm8WL32sxlAqKDDf3a8FFvZwTwbTbFrU/1jWYSFr6jjk2qi
8gvL6kZBgJKTZn5uw/CmH71bK7FE0KTWsYiT3/3cHhBo+ii8fl+qxcH1ig4CSbebrfBD6oW7OkHI
09VO45i9yHj+LObysdfMh96QgeNFnzVdHoTF5QQKSvi6Up/QmVegohi7brh3Ku/WEZMVFIp1ov5+
LMwQM4G+8iclfipnbT/o2aM+OjuC2JOnJ0fV4E1oZgjkSnfRa+3sdF9lYexNHC+9yLvTvZl6kDL6
yhTqPgbhBxccuT8u9KTuybKGkh/RpN8EbQ2/LhErJ/ulXJUYsd/mMzp36fgdXPiTolvhPpHNd1WR
CNCMeyfLPsmYthV6xYu0GRfjxI7pJ/WzljcH2C+/Sh0MFDrUn6scGPWYPFhKfl915j0Yicr3qt7v
K0zEMkiktQPVQZ2MPY+PDAqbd9Pub2upZIHMxItWzt/sEu6prXzSuKL9IskdsBadPzTyoU+duy6O
bhoTu4XGOmWS6KKyu4DIj05keCiA/ytxdpdE9mkS0T6bk9varu+dzHgig/qZRvoXJBSedGj5ft40
txNIFSVLvlaKedGT39YMhyBX97IbP1GXDoPG1j6pcZHtPTH/Iisgjok+ZhRKDraGbU1k/TLGUtkh
enRBcfizVZtfc1Ueoj496dawa7teUqQhAYuU5MbOxU3dz9z3peqbQ3Gy+xx2UmTdheFYExtad1ld
38rShEMW7oukqRCdaKeTYTfDcWgt96BXSaC6dUmvxv0+ls6FHJTHyD28n75tZK+UACnTo8j5b/f1
ddw8zj1JY6SP59JKCh+7KvXilnbvW7Jz9n8/FHImCLPDg3XfNK4Vd9CNcIq6Q5GUlOHFb02qt7Fz
7Ys2MoGlW23CPUAkj0b86y8qO9m2jUplU7GUu0J4H6Fq34Gimv0BsVg1i6/lHm8zD2RjwEyoxHCM
uhoP2KrqZVT5T0l4FzlHLEeR4lysHq6UUkHevh2JKipiZ+C6QbqsKwBhPeS5HMP4IqIipH9nNipU
hqR7jJJUf/GMqqIF3LcXt+nqmxF51Z0KqiIAkTDfJQPnMhVAT+eyHHaj1ke/tKbSz1rTZ/z0jvky
O+eW0mKM3I/a7+lipEenGKd9DCj7lsituJ0LokOZ9VG6Kww9Q6czbYYcZp5X/vLmqvmSNppyGfCO
fR5livGDmjvFnY3ppw+Z17ptEKI6t0rsXeo8gzopW6Ppg85I00DoYXaDRc94kFmjfsnDUb1XC0Cz
CXYeQa8M6fdaK5u71m3MoJHjSLaRWA863Y9g7BqBlZvTX4oqr/i31H7C6lI/UZ71KsJ7JX6oJrC4
AXdI8aV2xlbzZzw2MHIIucarzEWayuOdzSYvO866ngSjNEc8OVpXi3eIaOVEg2br3ufm4vlUJPRo
LZDeiRK3Q9DRXmpIJ5Ee0FoURK2qj4JZKJ24LILYu6RvoPfW3qCecmE4QTvoP2lTGaQVcfgF5EVZ
+qYyjYe41Kt4x/89HZOmlI82X6ehfZMkk59mYRrYsxIBzgmTvRrO9c7SG/VsaaK7tQa3u49wCdgV
yQSsAT7Gfcsjec5nszmKQlgnqsdkM32bxDuim+7U0PRHKDlOyt8GlbJfbZgVBxRYrJjPrt3DWCWt
6kd0+bLdbHj5ByRqzGAaDS74zi726TBHN2FuGB9wKNZ3sRJqgZSd7c+jTD5YtSv6oEHYJogGNAQd
GfF7Qas8WDM5oLTH8oYehPNViaV+q9XRtBvmaRovWT94z7EGxkugXnEqbKZWnSbzW6YjCaLTW0NX
O1Q8ej7djw4p09us1bovoeXMs2/YYUknrDSHgELETGOqNOL4aCuKePDiTN7LJG6DsumtvY2F9HcE
pONDlGTt3pkrbH4yKN+WP3FPgZdWuo/joBdPVdLNN7RiReKL2bBPXV8195pSpPBsHOVjaPT9UR+9
6Ba9luZQl4k4WgYuDU1amT9cZcx/v3+RbtV10UjRAQFRCXS1dbHDnfTWI/COL7XbDsrzWCneEeYf
L7ebl+6vWtT9p7DLwotAreKeZilJSJ7oletHWZPfKAP06kOPXqH0gWWRVL//+zbeFFSiln4MjGHE
51aFV1S3zSyWHa1sIeswUKbWGhFkW4oDQisS/a+HAy8CYoS+BX85by580YYtat/gz+P8pdImMnbv
c2XMX9//qo0iPu1HVOVVEw7wG3BX7ugpQuo0C0q7PeBosnPlB7eOdnojd541oTxypbC8UTejpozq
BDKM4B7X1z3tCTXNMyx65qZSz01Gkt1A+bnSJNj6LFoElG+BE1OTXz1fSdSZUYn973n2Mp/+LVUt
d2eLwkeypR+W839NMGCjrIqoF1gH+llYbq3Xa2oNp8qiUDl7XqXvbaUsQFJ65S0J6U97qKzFATHd
t1nYB2qnxsH7y7ixOW2Mb6mt8o4uDfrX4YEbdpaQbROe7CL5mXT6U9kC0rbma2r4G/NKdRogIMKE
iI+s+0ugG8uk7CKHHqQuj9KYSC61Rttl7tz6ld4au6pB+mpEpuGa+P/WJ1Jn9aALLLD+dUQyadow
xHmG5pWZOCc6HyUwt6K7eDQC9u/P5kawtfiLQtFnKTmCq7LrXNgmQsGC1xeoo5i+DvHXtn+xpy+8
xn99zFk24OeLuImpcxJfLxyMC4miLIipKQ7zj55MNX9U8GWOSthnf/9V7MuFqs4m4Wy8Hsp2qTVV
CnJeUc/uBzHlBF5SUSmzqpeMEGdfe3jivD/m1qL9OeZyG/zRv54HEAZN62YXQ9SQq8O4PXlmVDxQ
9wtP7w+10fpkzWzsDkGoANRaHQENwo7ZS9079ebHwbzgs0fB7tKS8/6XccDWLV0aLszVNOaq2UkB
fOtcpgN2EMM0uk3gRqX6E0i9lpIwY1Z+pWG+OY0oJwHDZVjw9a+nMVZnmc64q1+gPwEhlDA/n9rO
G0iFdbO9psN/bbTVouV6SP1pspD/T55BA+xQVt+V9jVRkq1DBvab8wXcYCH3v/4mgYprZM4pHO6h
/aVh2OKPdXKTjWPgxtq3VNP+eX/dNscz//VQhRb7BnJDtIlybCvjs4YMVCfvDWaPTlEwRbcu2qPv
D7a5GU1abQu05i2sfxHsEHY/W+dObeJPilYyQiWcaN7pQx59p5Iq8yv7cnPVgCYCnOXFQ1jq9Xwm
ZetGjtrC9hXiDmXlT/lo/gYj/uX9L1sWf9U+5L76f8M4K3ktMcZ24VIvOFdD+CAkJQbT2P+XIYgE
KbxiQ7YOEZpYS8MyxhZT0cN2n6iIVToZ3oLvj7I9XwtikD7oAll9PV/CG8OcEMI76eNDRiHKdnZT
319ZlM19gOIZYTmr8gbQPJqyz7SkJ9opx1MXfRYGkhktAXx/JY/e/Bpk1SBTcMNzMb3+mh5tGbUR
qoZXe3hppDyGY7QnoTn8h0mDKe+gzwNsbB3l1FFXkRWm8jx1xS6O0oPauvtpbq9M2+bXwIsh1EZ4
8g1gJ5NmLT2TnkydZKNPYdhD9Ms4zyb+ve9/0MZ2RkETnqcJ3JD6w+rUhAl6/EUi9ZNjNuJrHbYJ
9YR4vLKjN8ImRKMNmPLEZsgwrVYHwxEVTX5w7Vp9lvkvK1aDMXmye7JgfE5G4+/PKBhYtjTBEmjY
9WZI8Csq2xiWbEldyhvH73o3/PjreXs1hP56v4WRq+WOiftVWErvh5VT/qZgFP69Fj0AdgTu8PaE
igX49PUwFp4NKKOQdE1qe8xi82CMyTES3pW7YGMXMIy5GBFCh7XXsaXpyXAMcUc5Z/RLsSr73FjF
1/cnbOMm+HOItUNKQTkIg+2a565u7Q9jWJpntIowQEtHEwMD6xoQbeMIgQXD4g1tPpNC3WrLuY0Y
wO+E4gyV+KBM+l3ulMEorilzbs6chur78uoA71idH8rCg9oibXwenP4UWTHFwuTK4mx+CfQmE4+Q
RTh6FSg4UrruaLXguGQsaEPHSCe0zUUo+V8PBGSUIi7IXBNtuTdTpsomcztpn2Sbneyw+82x+UjN
99v7O+FtIMIwOqxh4n3+sf6elsc7nAoXEXnZPfACnfJQudHG9ML//9wo+T/vD/d2+hhucbSGkQF9
YR0XmGMbpkphTnhF2iEIjlmRYq9kizWeQ83a278/3LLgr+MDwDcLQJxfTh66/rrIpK7Xu0xiTxjr
64Z+D1bxbCbl3ZyN+66NbxG8O3WKfu2qeLsTXw+8/PkfqYYxitFDm8451UYzBEUdid3clNfKMluj
gPznpaBezQW7upCiSukbhdzgXKtQlXzHrTplZ0UKMcr787g9EPsQQCGFhfWyKWbbWBUyLqelJ5xM
1AO1+gr4bmNn4Gj3/4Z4E8pVkSKSSOfshkAlGjqoiZZT0DX+XrSRWhaQLA29Rgjla2hkN3WM1KXT
WavCI6aBQTXUR1OTCAcbx/enbQNQ+Hqs5R7+Yxu06az2Q6h7Z6sYGwBKMntA+lLsDLxfsQS3eXId
q/iUJbW6c4Te7XE6K3b4viDAT3RzZRXXU2xC91q0n/+F+i92m69/TQ+2XqPYlV/yCphNLtv0FkPn
7BBntJvf//KtoRblTTjXkGBIFV8PlRFPO+CMi0tcOuO5TdTIF6OZX0I5O1cmeWuoRb8frhdgxTf4
985sMjC/SCzM871NZ1uYBGngSN7/oPWLucwdEtNUexCYRcdoNXdNUwihmHVyRn7vAWHKZ5okFw0s
Tele00ddX8n/G8pzARQvL+aaQ6ngIRiNs5XiRnEc1L1l/tDTnyltmUG9siHWkSAjUaEgfSKWAdC3
jgStiKCacmCLBqSHzqy8UKunl5DNu7BwdkkFysi0yitR+9agMMyXmjqQtjdaJt3Mw2lluHhazfDS
V7N7VK0hP0hbGGh7amNgtU2Jk3T5z/sruDGt0MpRp+GaARW9psA641goIImRw3e6vWEdZwtHpfBb
ISBP5fOV7fJG5JSpJf5g6xOYQh9a75dWKl4uSic+55IWCUnSAXHGY0m3JVPUGz3rd+hpg9Mxp++K
Rs/aij9PtKSnetoXaAuOtRU0ivPy/hRsHBWeeIJXbK6RKljHR5nVWwAQEuMcZ94RX0VAOpQcFOPK
Cm8OAzmL23wpkK6LX5YUUgK1t05ywt8jnGe8wSfrUcbalVtm/Swtk0yZGeo0pW7GWd0yWhRHqtp5
2cUBQbUbqnQ+0YcPP78/axtHH41CWKuoqpA0rZdyxtZ6SAYFCzxX1S6hRqdVDObwNS0b42Q2TrV/
f7w3vSc+C0moBTAAoBd9y2Un//FqTKjGq+Y0L5bPkYuL+5xNfTDUyrdssvMgU+CTzn1UHjo3MR7n
SKinOlcURIFN/aE1yjjoorS+M8Zc/vXCUrJCH4hldRbl3tUP04yhiUpp2icbiJ7QLUBjz914rb74
9qC+HmW5QP74/F52kCtFT5kW+uy5qUbXl4PyTc/Ui5hkvMfH41pleGuJudqJCUCb6NwOr4d0lBh5
qFp3zk2ZL+CeMjHroACiu4i9mNXjIGrz5/urvHFI2LDgguDVsuBrbiFT0E5qNYanvhovshGfTZyO
vdS9snk3h7EAhCCYsEiWrpbMaosUobU0uiC7bf+uRBkj6GTMH0IS8fc/aGsOQbjr/L2ITaxjRK5u
lIudJLsoiqN9d/JKvMRakyQ+chegh0ZLKa5cZ1sjcp8xIDIaS6f29arx0bliWHCTpfJh8G49gKWI
zPvX+clbA7kG9BaqP6R960bTJJqMHMNNz9Z0380/TAq18/To6ldSvo3rbAGeEDTRI4QxsKzlHxvf
RKxGgOtwTo6X75BSeJqm+C8Tf3Yat4AFIZ52GYMtCdMfQ2hdNmuZMlNbiKtgUvsg0+td49Y7VftL
OSpCJV53hHGQrFlKtOsN3oV2B1uAsplGI9crs6BKBn+O8cjW3CtxzMb6/NsCWcjW8EnWEzcUdOiy
VI/OsVEFINkDTMN8JI58CTTi/V3+do2gA2PLRCa0qIOuswch9NaNTSyhBlGNuwbL3h9enc6P74/y
9oMWfJXGMMQPPASrneBmWGClNvpT/JjSL8t032eyAuU5HkM5XGlPb30SHXfUOqCsUz1ZXRGzCvxN
SxxxNpvml/BQzmvcKy7bW1c6lysFRxJIXtDVSS3yNHGiMVHPiqZjqPYEECiAXeRXiONeRXG9vfLY
es5SZQDJ9dblps2jGSkarrw0TZQTibEIOmCnt3VTX2MRb60Td89yKdBke5N7uH0MGCsTyzrZ9cVN
AfvUVRSB+a+nAC7KlQuPSJ/z+WdBg2eBAtoi6UPIiDH16qFSjGzIsrCNLm1cij1EgfghsgZgjEMS
fulqR/6MFAPiodU8GV5o7+spmW+sqAcsVzjTrWmRVDqpTZHPUosTb3x7zNtkuMnV7pcWxt2x1WDE
9EWsPiHJ1xytvKnOjhqHl8SAS+qPUi+O1ZBOAaBeeeipvviDiJp9wZIeQjyv7kozdPYDry1o10GG
twDApe/Qxgt9ClpMSzSpu7FtYt+NvGoHetY4t+Bs/5kxfjqIodCCxNPFmSNg3Q5NWFe+2xsfu8kC
uDQN2ScTqXE/K7phF8XhTwHQetfYkXbswto+Jmk631pV5WDjbprwaDLtxpXteFArIz+Rj3uQQ1Uk
9YvE8cPUxao5raLHuqr5g9H8HHNn+UOhwhkZBi4Qezg7C8dn7pTPNHqjvZorLgBajCxbP3an/tKa
IOHpZhuXUdON7tRVan7AghLXVnPKUBUcIj3QnSY8EiuG92NX5odhdPKHGej1j65q1D38yvARhk1+
YJWqwK0b65nlr/+ZyjhHFBF3FTRa3HgPZLQ+K2RXQTEWzUXG7fdWr8URSeZvjXSSfR039tEw1eRv
ubxsO41DRUXaMrARXN/maa2NII777DzVqa/I7qg6n+3xQ5GGh/evvo3Ti4A8fQlwTURj6x6IVOVo
qrLOz0LYR5g3D17SPJZNd2WYjQTt3yLQgmtaIvv1Bw35kmen43SKeiOCFK0q8zGtbPEB24tCD1QQ
lLt2IE+z7cj+VmbF8DiF4z5DycGfJ9nsxKTPH8pIC++A2kAdcPAPVk7vT8bW1bxIJ1Ms5TV9I/Xd
2Yk7u0orLl1dkeVkanswk8m58qZtTTn3Ci19lbCeMsrroMDWiyScFa05Jwp2Z0UWFDBtvWs8+61R
eDkpuxEeQoRcvQFhPYImTYnWKtv2tSnyawwROvoA70/ZxlOj6VyPi00cW2gd8AJ17OImio2zkUTq
foxT977H2+IZHe1hl0316NPozffvD7quMy+ng4lbXh0UEt6Uu4YwRKqYW+NsDFDcNLvFAAzmBUyB
ryLCkqAdLkKquZ861ZV9/LaawrmkIsXrvcQla4p/KdqhmjTMVMIZ444QCN2+zuz9VCqVP/bc03nV
a6Bn8+5K7r05MEA1HAbRxqKp83rT1JNqkKepyilqPDWYuEUfEYXPX0RYGn4LkSso5ybhjjfma+Kj
G6di8YI2LCIJFJDWAYuLU0A9qlI7x5BR7Ci+rVX3Sv1m42HHEYlgRaXXR7l49XV6airFwk87K7g0
Ogv9L9EDkBO+dJwrIg2bX4NvInUMgx20rso2VhfmVgsGsVWTQ2elPnyRK1+zdfRoLC+4Fnbom7XK
iLqGxLYmOh+677rdnWKgEJvPV26rjaNHwZCggfQFovB6S9hD4si5yb1z3OV7M+m/18K5h2B2rjB6
qmbnipLixldRksW7layWKHmdy0hHpGM1W+NZ4aglRP1zWZ+swriierKWxyGRoQqKot3iLAYCdl2P
bS1tkF7tuv+Hs/NYbptp1vAVoQo5bJlEUMG2LMcNyhE5x8HVnwf2qf8jQRRR8s4bqzmDCT3dbzg6
Uo0tsPmHD6k9JWF1wHIF5e7sVyuy58JIv8TC2fgWDL3bx8v1xPIL0AeCr84bVJ0/B2o/qjPIcIWL
19TvsM++qzGMVZhU1R++crP2dLs+zoCNqpNoGuU7SCuz1V+ORq9CH8vcoRafFSmELymlL4Xmq1wP
/kdANvq+8PUK8neVfrw91uvtAHVF1vA0pM5kUU2/PFdyvC2COsEXRI+S30EOctMM2rUBXh9eBEF9
hXt10hOe77lCSDJ0ITM9Ua9oTmCp9X1DgZgKnznsbbu0dhXMLWgdarS7PbzlyLyBbJzJSD5mdy1M
XZi+ieqfpMAr3cGDBysHvFKlobnrDHXvq+lj4K/cidc7BYESqgomWFXagfPSt2fYEkpig+TCZlT2
ozVI+0IP6nuozGuiiQufjxnVQEoBpeO0mS2dFt6djXSyc4SdfsDyiNRfkqTX7wd+Ly0k3Ooxrp3f
8VGPwpnZsEZkg2xdt7zPiKqiTec0H/HU3kltu7/91ZZGxSlDzk1J+1pOxZZR/KjTzjsmvbFLuuY5
0LKVY+b6xsHZbYIXkb1Q1J4vjEGLCpEMHmy9pjCqjZ/DqNsOuer8kPs6/wXUqf99e1ArEecgEAAZ
LfI4WXoarbwct3BaJsXCoFZ43oA59qlyK2g73A66sBQZJiwu9FIA3M93nhYnytBULa6lVoIYlrTD
0mKDrd3KB1sMozOTgB6xE/2jZXFW58q8qh54Z0ZuBPHFhi5ml1utSe5uD2bhXAZH91+UabOfRaGd
bWReX2rHENWHuH9IYdQbEfa6jKvJ1qTiFvoCLJGzcLOzoxBWI8yQVWglPBP3feI5xVYD0PeYNFqZ
UcMrim8iRcEfR7NOewnL9I8Xcy2hiBSIYNwMSgFjNapEAopRGtTXIvI4+EHjo9E+nTKTq/HlhDRF
nNoNMgXHQO92itwcRW9TKfBfm3sSBp8zMP+4eV+Tc5wyrQKQ3I6bVmbUPwRMRLfnzZ8OuyH3xIiN
QN7i2OeN+TZtRmtlqy5lBJYN8hmII/fIVVFd7h0J+fQhdsMsixI626V4PxiwkUnV/cOAVdLjGCj5
Y5/l6aYrZVQUGvVl1MJq5TZZWuZTlx2INQrrV6U7T8txbKiU4FRrLfr7phiekc/WwY8q0sqOUq8W
u0I3E8Q+tChEuEEQXn5by9d9rxsq2VUcwbi3faEX0htECHykpVUkF5KH2KyD70kgqmPv9EW9M7SA
s7834xyP1CRyijsd08Ei3eUo/vX7KFLG9KGDjDzuR9SMvnMHexX1qSI2dyMsOd6HUSlQBqAB1m2s
pggadCm0Qd1kvQ3HLuOwhp2P+JzkKhm/Y+XevDr2qfnzjoTHQhuOHHCa/rP9zbkbcT4i7h4PrcY7
YAhLsAXRAI3w9kFylRVwEoJ4UsBI8p66SjHBzidZjIolui1V9FE0kbTPNU/f2maOOH6GMptkFvEp
UOu1ztfCEOn7T1uVzIAq8GyIaTThp+0JDNr4Pzs1/t0gTHJ7cFf3DPUmmj8OhSPkKq/fUqElKYMV
d0cDMncVwEoYLXEyoh5VCn/NUP16JmkGg9GlCQVcmvTg8pMNqdaN/ArPVUZEZbbNYGm/7VhRfxe1
pd13Vm18HLNSNeGCC2lN2m8pOJ1bXj8kz9d0MiOOciiOcnSKvdh6qEMLe7TaGtC8G2E1vnVa24kR
O0j9cD905ppi19I821hSTXRF1SCtvRw6LCc9S1NDcbXG8jeZgqBILrTeHaMKvQelklZuP3W2dv7o
QU6yb+BHEEjl2L8MGCoIlyoVWMFckrR+J4dW86wEktdvAyexKK+S3eZoIfiF8zX3/P4JYMbwvckb
3hGIk0jdRk2c+t1QdwgkGaTk912o9bnbJD0MS/i896M26u/tTvrSiBDghh+2hzHzdQ2djgzbRTOO
U7Eyqtkx93dQE8WRU44Tb97gUWsunL7u0lPfNMm2qYJw4zRGszMSoLFhJeM4VDhrsumLM4nsqUZn
G7eYq6xZKaXBDp3Q1bLuYUCGaBThSplh2shnnYO/4wKTItMIBv8xT7xym5cyojlQm73wnVaOOwoP
d5kcH29v9rUw6uWagF7WxlZskQGkiA4hX25bHyqz3N2Osjxf/w1mtssFSlh9qSNOZzpcI7GGrJSy
sg7WBjL9hLOzH4XGvMr7uHEzrbZ6VLqKFMhgXFECSJW8KleKGeo0MVffB4+b6cltUf6e7V6lY+LG
rNBdq+vMYlvxRLgHyiwGZE1o/u1j3RTNYxFWzXdsgkWxy/JgSCf+LwJWfo91mqnmCL/ZyPnu1MQq
hqNUYkH7hEKlI28wi6JuYfXZaOxD2UCOigXX929reyzeBpGvfv6HL/RH7WKydLqi8tZJaPaZVILf
kLzPaUx+1Dcrl+bsvPuzohEP5M8bCnbBc/Ta0FjxUJal42ogRg6oANBMsoL2h5CyN2bVrbnZzYoi
f8NNlD5etjxt53sUIYyc/o0U0+ZR0p0S6fkxE1ZLT5vKPf7lPdIiYWZ8FHpicVDk1UrWubQgKTGT
kPyVs58tSD1M5ErtTBBl7eAOmBqGarCj8Pzx9odbCkOpAB1BuEjXHBRNCmtfSkpK2aGzt0T2xsqr
O5E0K6NZ+niUIkmusLiFGz27OwxUvkqyG9/Nh/J3kzb3TjP+7Htta0jqypNz6UQnvaKhRMXnuiTh
Z+gmlhWvtEb6KqdPo/YGPactjp5apa+EWpy8qUpIyx4KxxwoQpqYN5nfJqeYAgF0zD52vss9ogl0
V9bAm4szeBZrth7isknrhNakGynZ75rlXoZ6tIk8Dd278R8uD6AGGDiDR6VFNDucyi7zzIEurFuN
mRvR3jCr6CtgEvf22lv6UudhZpfHkPpDoQRJBB5V1PpB0qQu3ZIT4Kk3oplVPQ1q6n/SjKGRD7cj
zzK3P5v7PPLsQlGMPIpry8aVJ83uHPtolXe6Ouyc2kNZZDcMr6zIXcWbfTya11msDGbpQi47tHS3
k3pbIMB0e1RLS+R8VNNyPbvDWrWbqIuNcEsE1WvkQavU3ITyDw2Zk9uRpt87v70m0ji6DyB9rhT5
hYntY+vngRtFrHaBeGLS2StX5FqM2erw5MDzzD6WjrR0020WV6ZbZZ71cnskc8z+/3+a/4YyWwox
wreeaUq9W3bGSQxPZjdsUsPYSOl7LI53tuxvhyGFav17CLxDEa29yBY/Gt1E6gvcbtqfKtDZR7OR
8cISjb1VSw+FuW/t8M4qfxpBub890MUlD6GN0jDNNHLPy8WR6bHfodNguHkZyO/atK3fdEgwH1OQ
TS9FXSlcdHp58rR6jea4dEqiHPW/yLPFr2fqmNWZbrqKERuH0ORo9OoyuKuRZ1zZAYsnylmo2Q6A
RhKaiaJGJ4hH+KXw/NM8pFfL7J3deFl5l8pa39MjLccVxNPiYqUOPrGdYHPOT8xoSOVIjSD0aoKE
fGMPUiEQ4fTA897+jEsj5GVN3Q0sPRDP2WdsSVNTO5QxkKrQGP7RBMVdD9l2+KhH48ohufTdzkPN
vlsb0KjIGhmEZ6n3SDgl2aMEVBFhKeid724Pa2l1nseafTjhBU6o1bYPpM/eqECAfX+yNxEbrX/u
wq+9vUaSXxwcLCrKL9NEzudRSjKzbJ26cSmzin3ENjz6mYQmp+iSlfLl0g6HhK0j6sF5efVu1nx9
tJoqjrA1+K4PrmoGyBt/69pX1kL+nGSTBxfoeOjLV5idSKD1ZPn4VI+J7mwFGq0bHcly2Wm2lSZv
C837ltdri2Rp4XMHUDmDaUBFaZYq2KXut3HWhnhZFY2/yaMgPfqdF/zDZXAeZnYZjGofquWoGLwz
B/0OXFS/18Y+WLnWlhbFeZTZ5ppSx0n8PXPtcXgjJ+j9hu0JGv1KmOsFgQfMVLPBCBpM7rz3Yxe+
iDVenMcokve17z2ji/bctfTorTXhqKvjYrqegcZQpALHfCUYUjiG5DuSJR0b0Vsbu8+dT7Fn5m88
XyleKhu7u6CL8t3tzXw1vlnQ6UedXWm0GUEtIVVyVMEF9PEmbUC0NkPyVUnKNR/Vq082xcLuAoQI
j0LgapexTIkqq9G11jFDjrzQUVa2PnvZ2ipfnMb/oszZikHXWcIfOxTenLbzt1GE74OUjdlTD8hq
J+W18pHSdba/PY9LUWHq0joDh3Bdm6q8OgTzLuxj0Kp7K/3sd87G605G/DtHRfV2rKsDmHnEoRLo
IbIHBJ3tY6TxmkpR8XPMxremfuqDnyWyqoX3FDgPVSZWoi19tam9SvEUAsYVtV7PTQqE6Ti4Juq9
dpMj2xchXj2sXJYrYeZFMC7kLJBA2xzpYpkHkcPI1Z0wP9SluYq5WYhFoZmx4D+L6Mq8so5rRKMr
vY0+4RjWb8ZCmN8Drq1PklT4xZ0AvIJqcBuKER15baj3KWweZTvUET3zKEwLdO+lKIxoe4gGVTla
w09qZkU/MylF6FRQBu02GZWbdJMgW5mx6AYE2O0uEb+mdkl4H0sIUm505tXYS/XYfVQgQ5ebsdHa
p6QZBHrbWYowemVXSbszpNh4VDLN+ujxsg12qFoPEVBUgXZYGCkhsrVO+kSJCVf1MA6tH7iqg1cI
cCK32WMRBhS1YXklnG5PNtB7jFDobBs6lZuuHm2Z/yQl+cEbCrSkGnyqHfBp6HdvOzsQySbHWSre
9HWVPGq+XK1lSQsfYyozwDkEMECxetY6lWK51LVMl91eUP8imwfgdaCJt7+9aa4uP6pMXOwAHwg1
obkuD5+WqkDnmVaM8nh2p4TWYxV4a/zlpRhUPrlfgQOhSDKL4dWaHmHMMbhJNA53xuBHh46r78Pr
R8IBOrmt/FFxmyb07MgG4xCBxIEaGnk5aJhet7eBcF5tx858gSDE/dQB4ITo+mWUkhRkcGod0AN6
4528izzUxWF8J/pKyjVv2er6ZaT5gV1U+E5kOIe6spDRdZe99jFuO1M/NGo3/h4LLzpGYTEc/IEr
sB2r8ksV9n6y1elkRyur5KqSCFnp/GSYjVrOGq8C9NfhduZH+RbPBPRrjNDQ7kUcel+4LR1Uu1MM
yB81Myu8TZnqxhqRZfqAFy92dBzVSShjkjPhrJ+lNoadtKEi0EFDDW5rK/WD5RQPRVW5t9fRnLEw
TTyIQA5BsFx0iuZgzXoc5VayjNZtc9RQ3VSSxUd9GIZuWwpDdeXMdn4FcVJ9p9MUv5Fay/8U5mIN
qTGHe89/xvzkB/iEtEkb9Ec+LXChUEdTFxC/E7+BlF/Lm2io9Xs8QZVPrazUL+jZNp/arh+0baLL
yUewvVWyCeTaeicXQFfoAdg55hVREsorYsdXHwYUEIRhyFkQAydq4OWeqNuobYIww0LXaPeOQcNw
oDtbrgnwXc8IcUAvAEOzJyPJOawx8724VOi4u72f17rrj1KE019NQuPKeYL4+VjosbLv4mKwTwNq
8LaP8jhqc5sC0pj/qdNKT96hw1yHj4PhBSrs5jbnpvKaNtopvdPZd7fX0tXJN/3iCbLHXkb2cb5k
SwRgdXgbsavDAhnLYV+Ya061S5N/HmL6CWfHntSOjjHp6R1LwIcDYE4EaQHs7W4PZCnKJDANdhXb
xysFphLYUOTZAoFMNDWkB3ghWXXo0MXxd7Gw29diria6BtIFAPJgvwMwnq0ov/JFHUqaddTsZhsq
7dteareSba+U9GcZI85KUxgk37j7GNN8i4V1PIadkSanrnPsNziBRU92mCj7sGh41ZjOFyhokRvQ
iH7d8+lvYHBzLApUwq8wlWlhm4nQdd9tWu+9HIYP6pSS5N5OM2Fq3v50szX4JxZ3IhLrf+Sz5hV+
LedeTHgUuugdfyiq/Ifw1gQ/Z6vjKsRsDToZEC6QNM6RB366d7Q0P8lk6PiqBe3KaJTFWNh78dVk
INTzJJXmnKoHnop55JAN9j6OhXnU8O3T7zoLfUwQsAGHXRcUUbophI7Qv25G43OAaJCytbMSI+VR
Mox7o7TyDrvjgESUPxL2Kztm9vL5Oyc05SczwYmjMnuNyJnlic5TOzcY3xpWvbExqEk+61aLTXC3
EmvhE7NJpv4XmB/kN2YJlh13XuUrJeY1GA4gGJQqL5rv28fbC2n2Jp5GdBFl2k1nJw3tRD30wUe4
kuX6+acy+9aEGE5QXb4dZ+ELg89A64bjBlD3PMVyClvXRBwFLj4JmNi26VsD0pOeGsNKoIXtfx5o
nmElXRSEBfVW10wjyPoIZ7cbW4Yo1np3wnNV68vtgS1+pv8GZs2WRGXhpACeYXSLRNpbbbrzou51
F87fb4R6PC8HFDOuuES5sJMoEHrsJl1+6L38oZXNb/8wiunTTIcmiqrT5ztbBnEV0gDNqNFpXXKI
zW6vhunKuby40gDUI29KRn8FyfbaCHmtQaFsK6sbPwrVd1lZ1YeYd9e7ulxzvZ0nfH8nDSEyCzwL
olRzskIeNWWu2PBZ4J5+1sJxI+Ootk0Vvd2kRXYKQmcbOyTWY/6ottLn29O5cE5M8OL/BZ/m4mw6
7ZyJhp+VnpTKVJ/EUNpbHZlmtJ0wptQCRf8YWOr32zEXFyKjJcWd2Mbzey+XA2D0tW24peCRXfVS
gN9U5KyMbHEfTyYYk+k3BDftcmQFCnPVYGj4fcvSAUbrIVIKtrP/fHswa2GmwZ5N4ECiadWBhslf
6t2Zwj4UdfKijMnudpjFNYmZpw0ZkJU5x274mYKGaiYqPFGjjefHiN4cmcZN4QSH25EW1yMl8Ck7
obZ/JbVrFLzFOg01ctWr3+Ln/RCK9j5Um/em5BxMlFx7YYFBM75kUvW6VH7aCjbqBxwfFB0n0aHL
ydSsPE8MLw3dfJJZaFJethbcta0n+2uEtdmb8m8oG2YlxUHsIua7LjbUthyD0XJllbR9M6qVY26A
efc8J7Pmp1l0+tdUiryvZWVKP1vqOGtS1Atbb2Jh/e8XzLYePkYddOpx5D3Rb6PmBQF2AGC/VOS4
9NcbwjKxZ7FmV3RdGqrnN1irtAH+GaLI3oZZ/6FRlJV64cIyJQ4FeUDWCH/OL0/Tr3VhVrj2Fn32
zPb+rqtBv6ls1LLS6OPthboS6+r+tPNWxkkscmOeWCL/5lMby/17JVqrkC8F4jE9NX0n94j5Umnl
KJRCIZyjJaLHoDRfSt0+IeU7edaJFW2Jpd1HgQfNwEnpZnJ1uNwCnRRg8DQq9hEcUPXLHNAQxMGp
37UgLra+oo/b2JD0XZt16cFLAulOVaK1zOQvwems2PFnd0yPXSyETMod87cuVHI79OXBc710LIxD
JSWtRZ5qd+MmFZyqT0kkmo85BTVjO5Y28KAIxxhrO9Kr7g+VsOtgKwusdTaqlWDcIBIs03aRUwXV
RvKxMts0rb2VqG2/CApa0baMPPFs8ElR+BOjoqIUWo0UdfIsemdYXfuY6rL0teuRgTqobauS0VqB
mPRRrKja2nGduUasGc2GCg5YTbmp/Lca/ozlDsLJ8F3H2up9qubU/9W4EGKXgWFP3Zau4/jQDWhu
y34kfo29J+ubKvI8/0Cu6WH1Gdb2p1Qk9tt2qjnLvZRYm7EKJWPTaREdSCkIlWrbGYWADCeakmb5
IH8xpa54wZfPi3dOkWTNpk5D+xsfHE5ZnrRjcJcnjnin6pBmt0hIYDCo95YwP4e9iY1NVNmJiYSC
bjwXUin/UiIHqQO06vWd50hqDWUZduMuz4ca3ZYoCoat1OFiz2u41J4NDMq/m4GRfR3HLMG6ULQx
P7GNKpXGX2p7x6LVqnwfhwI4ORxNjPEKzYlBFYhCeRgNx/xa21b1rjJEOz6WUdno20bE4kVGDucD
9VyKHWqi4uxWWH2H8ISq+5uxrc0XyyyQB42L5K0NmDLHEzYwEDCp1ejXEPaSvrFKEdX7ujZ7B9WI
Vnkfo9eZbj1Y0O+FXAbhlokynZc+bCMFCE4t61tVkcR3Eeaob98+QRbubiRPSPbBQprw/WZ1RSCj
Y6xIYOrU2t6FurHHPcaVojVzkZUw2kx0XdG7wonFGJOyWs3WTLtqO4yRd0TzdK0ttHhUMRhK6hSI
r/zM9FJPMqk2fRd8g1x+GBNlK6Hmoq/xaJbjoCA+oW+hMM+SK/ROYE1pKRDzyBXhL40SRdwWG3Vc
43At5IqTGO3/As3SK1xvsZhSJBzGNWPvD92BXXi8vQrWQsxOXLq5No9zRzqOmRpuBwOztNb6fTvG
0l1/PoxpPs+yxAoHY8Qc2hbb7hdHewiwd3E6vFf1U2TUr08VeY1P8pSgy0jhZqs6tAGksg+LowY/
3nLCuyCS3vp29oBe6kqXYHFYPLwNGXlvOIqzfC0WcQ+4UE5cHcZcZhQtbqH5Xip4PHf5Kbcq7x92
LI1/9JDJEq0rsROM3VIz1hLPhXJtuQIawEbvjGGDB7q5AphYWuLAWqjmQ4vhATFb4qAqnRSfrBSx
/G9eiId038KcfZSylQftYhw0uCZZRi7aObDXibWyHpMkcK3hAP9uEygNshsWpqVrbjVLXwtZu/9F
mgoSZ4swx0OO49+x3Vo1vYndmQ4nzeualzTpy58D57VyUBN9DayxtL/Ow87WYyU8TUopCpyUXtbf
IrIUPGa1YqxUU5YOWRgoyC2y8GmPzTLccpBqWqK2dcyV+glu3LZQ9Z/O2K7kZ0tzeB5mNoc8z0so
NDVQpFzbxmVK9/Z7ZXyW8bkOOvf2obE2pNnEqUMuax2NuJPVjuX3ohjet4rcPjs4bKwcGUufCJw+
fHeKwRB5ZvtYpLEEMVdC0cxLdokaH8Lx++2xLK3y8wjq5doLo9qPqY1GJ9TT0h3WOy1efU6zRw+h
2A9qKa/UcBa/02RMM4kdXiM/lFBR4iGsBizEkFOpOzwogix98O3ipyiVh0HNipWjaXEOkWi30Fjh
/Trfx7kjernOe+tYh+UWYhv229Gn25O4OKizELPFZwGaAeYQBHgPTFgEOGDeW3K/jRZidlytpS1L
n4zKPegZKp7X/I3SQlQcB3rb1fRSvB3JpLAkyZ1TE2n1XjRW8uH26JaWO0oIsAAQkrmm48ldhLou
soonp8QBPg6aFhtozOFrrR/ubodamshppaMChKAzPIfL1eiNUzElH+OTJGJvl2uFv09qv977DSpO
UVt+rYrhx+2Q07eZv6jOQ842QAWETG3rQEdSAjnz8SGPrb1hfm7rL1kYUm5bmcylj2ci+KMgYAGH
dD5Ckbe4I2UQ5KQSro0HnMbem9633vl6e1hrcWbDkroy6PHk9I4Sx8ema/pnOJXjxlHTB5F57/8l
2NQ1m7ix9vxtPE7Jba82nPGGvEvG703Vbv2gQ/thDfc0B7X/eQBDXUKdamo7XN3+bd1rtl85Hl4H
Rg+4J8qtn0FF+sELZpTFptfwb9/0chs/0eoYwq3DTLxrIiCsD8rI8++hlRIlWJmA6y2CKCSVBVCw
8KmQBLxctwCkWjNFJPokdIzEWtxNXQHd/jjUwbBy0V0fZ5ehZpcPfCcJsgAKlLGqn4ZRR/RUfXWG
dRHiTynkLB/x7FF0OJgnrpqX+0FH8BR7r9HZO8qaiMz1fr+MNNvvE2e9N3IHYG+KyleGvW/yBGPm
MOS/TBjqt1fp0k6HlIq0A8rIvCunj3g+rCGvtMoJg4lRbVpfy7zMgreDqkoNTjFW0e6aUKqtg95o
2W9uEsPc345/vSUZLAxyDMxklttcjCgtU9RerCpxZSXajsMPKR+32LFv6CutjHRxWs8iTWvobKRa
UqtyrnQlgpfVg6kGbxHh3CZVfxf6/l3urxw1a9Fm82qkGUhOTfdc6P09hu9RQ/HFjA4R8IqNpOfB
fd82/q/bkzn90ctj+3Iyp8k+G2LCZaeotR+6fQ49rfqVBiiWOCtsscW9djaP08jPgshIk8ZqVGqu
r6CYiPe5+VwVir4S5XooYO2QScbBg0Pt6u1ktCbNq0ILTrIlhfddYVdvRG2ad7GlRiuHx/USvAg1
39ld51etgRgkYDhMu1P90IvgZxvKp1K2X177gS5Dzba2XoZSC3teuCbwbG/U3/SmtFUG5/n1YSYv
rglzR6YzV9lsfcP3+lrVjnmN/rOlfOllVDmqeOVIXPpGpJB0HXndgjOajaatB2DtATlXOkrO/ZjQ
dhTCMLfo662Ripa+0Xmo2c1tZNJQK1pcw2/XvKdcFe+NcLzrVP+d4fRrT8/rFT7hFidKBULaAKhm
45LitO7rHqUfuSj3oT0ei8D5h4yfsgB/H2weNgfT1J5tIu5Fr7RKjt2CKu54zIdK+40RgCljJFGb
1hFhkiK/R3fDV77fXhtLoBAbQUJoMKSU1xJsVZcWiSfbvavaVHOrYRcU6bMhDe/80NtJUIJDUWx1
v0HaQbzUevEo2dbOaqQvlSzvTfq8t3/PwiKa6BHAdhGpZstrlzOhpkGP7TSNEc6Vg5apFkIsxiFf
1UZf+KgIUEyetPBc4T/PPqpVBGYAvTByW020e7PMspM0Fmvlg4V1ehFltk4TpKl9B1k7uvHhcMga
P3+WA6t5UhNKzc1Qv7s9eQu3DGLYiPjxIbl757e3LxIDz5MaNGEY71rrXk6TjanFd4ryeVyzX7v+
UPDF2eeqPj17sC67/FBjGqSiA6p0VOJiq0begZb1Nn+1PwT6w5z21LFQgCN9nAOguxh/PDVHmxOB
F/ke9QfnpJTK8OAMsYV7/CA+eo28Que7ToIuY84yVWR4+7I2UaWW4/dxt9O0N5KJDvbXTjlW4Roq
a2keadABOSHdujZJ8zwj8Gqbx46NzUbtlJz/1ias13jxS2M6z77nJ4yX2Hoo84QbtOegDu7V8que
OzujeKIRuQXZenj1UrzI9qedcXaiyWVEi86CQD4EzW/0ND4pcfg1bfVHQ1Tv20isrPzFWTx7XMyy
EHiro4ekXQhfy6ifm6pr7gpL1R+MVKxhaa9PjsusarY62rIuJG3MYrfzardqlAMK+iuH8lqI2d5q
UegXtehHV/jSk2amboF97+3vszhh/0vbcB24/D5IQRVai7o8Hsj2DtnefSv1W+6eVx/n55N1dcya
CMFmnlLIuHZIxtYvomITdqq6x7lmBX6xuMDPBjQ7aiFxK2qmCNNtFHmiS2jZzioa7RA0hXioHKc6
yJ7VPYpSFu7tqVw4dc/eLGh3X05lJ4ocyQkNbJr+I6/fpk681Wixhj5em/r+dqy1zzatnLNtFVfq
2Ak5QTtoQODKS91GM13ZN/5pdUwEfzIf2Auz21GRNC/qUaF1a8s8hr39TlGaD20S3/3LaP4LM/tm
hc+slQ2Xvc9rr6rDbew/teYauW3aLdfPIAhnk7gz0NfZblJzSAv9ZLgjt00f7hpJHX9VrZaGm7FL
zFMNZufoayWeip4vYUM4AMtSVxK85R39v98wf1TEmR6W8B7QMCoKfdOEOOUMwz9dJfp/QWZfLRKY
G2hZU7qB3m9VaTh6ItiJfE3+YXkN/hdm9tXwoVAqox2lY6yO8qZN+xezl+8n3brbq2MBTjIdHv8F
mm0syw/rzOmM4NTbark1E7M4KE5b7KPwxUp2ep0lUN/9N6EkdfdKan64HX55W/8XfbbVEhFBU0zw
lO3LfGsIy9W1X578qe5+BnS6bsdaWx7TlJ9t6yQ3jTLCYOIYJMYmcqSN5A3HfwjB4kcBgkcnLdbL
EJqTqwBEPNU1IlPZmV1pffHhIqykTosDOYsyuxzVLJO9rEARWClr+UMid9lD3FdrJjYLZz3WU7Bi
yWjQIJkrj0I9SXOMhiSscuPj6EvhRq3ERlL9l75ynmSpeZtL4svt+Zuv+kntdNIfh7dN7ZLc5XL+
OlNDW6VWIrfW272RUlYNk5MYvf3rw5iw/RDL5VUGCP4yTBiFAq5z7J+6FFXPMmrVlx5fk22eNmuG
svNZnEZEBCZwAoZdZfCRF5am4ueGa9jxTrHbu5p13YKn6aT4GCZfw/aVDPuprIgKgkKXyeQ1zb8u
B8c9WWM6okpHyfdADaJbWMcbOXNvT+H80fUnyiTfPhEnURWfTaGjibEYEWZ08aMfpQqeoY944Ae5
sVYCLS2JqWkL2UYHNzjvsrejFWfmMEJFMauHEIn4TW/1L7aOz9HtES0GwrsTvcep7TO/jsusMuvU
qykPZJ62qUL7yXPwthh6b6WEMz/zpqmDvodhLsUIvBZmJy49GcsvTd7CtJaS3QjTfeuVjr8Ptc6k
dOjVkOBUdeWcX/heNPbRQkQudJK8n+2sPjCtcBgMRteqHiSs+CCM7oMegFf0w5VYV3cKI0SChWOQ
JgQI7vlUOpYYAh9DY3Tkjp2454UO4WXfxx+h8u7s5o7S1UYKX3n7T0FpvBuQhHH6uspAchmOHwql
0jE1k4cU2pzTrLEXFjYzqBKmkSmcHuTTEjq7QXCs8Awla/3T2LZMYKFngMK0L4oqxU9Z2obIWpnw
3yNrTZlsYW2iXgRBeXpdopw7C9xijCNbo4L3FiojGDLsTFW888rw+fYWuGpqTXOITQFeMn+esfNC
QJ8nfp+WvUd+L1k7eZQEbH4lO6L/Xh/yYojyjVaGP8Kqx0tyKnhLQ9ts0sD43Q3x2mt6acmy8ymf
464Hgmh2kLV2gEKyXdrHuv3gOfK+A0Y5Wk9esZYhL3zWPwRRCt+4y2K1cflZ06l2FVadc1S79CHu
zI9JXNOqdNQDWOWHrNP2XbXmHD39zfN8mZkGOUTrlaIEwrLz8zPoZclUQ94WQcOV8Fj1v0TxQVd+
BaihmtkGLODtT7sUb1INBjqsTDTl2f7XHRSQHVGXrmF+V6xwyyLbxzUAgfgtLik7e6BbqL9+RyKs
iG8BPA7ENec4M2moWhU+RexKeH3dlYX1bcjjNariwtZgWzAoPiHiGvO73M9yfI7hdLtWNhzHoXuD
+sxHeNGvzLmm70Xpl0omktLTOrlcI1wFZRfYie/2SnEI+uSomq9l2vwJMWEObLDd+HXMQ5B7q86o
+G6p1Meq7nZOw8VtW+RcBz+UDrcXxPTX5gvQwm1oUkadLLhnt5DktJGsgghGlA30tYmSnfwhd46+
U9wndff6u5XUR8Prk8NTJ8O7nL0Mr98mbozUzc16zxl5r+jiOERrgqLzxHiaQUyMUNMAIKKDC74M
k8ZGLiAzkSvY4y7x68euNFcAjYshJrqqzlqA/DILoSVWZ4FTgjQUJ+91RTrkxhpb8k9KM/s0iI9N
ZsVcMjSKZ7NlS/g9+9wiR1WgJ7fFHy5K8BCXrWxX6VXtbEYzDbHkxFmCSk8i/HYTNE2xF5qRv0ls
fKiPgx63K5fDwoKBjEXLgDsdvNR8N9sUUMex9KNTVRei2cI7qN4XfuyJbaV0Pf6EufiR6mG0JiO2
GBe0FBaNIHGc+dpppdbpPT6F21XenZUY43YMVXmjx5296+CqPg1J6lkrC3bhM5t4f01dNhL3K5KF
OlboRicRauMO/SgvU7tTMmTjt9t78P84O68euY1wTf8iAszhluyeDhMVR9INIckyQzFn8tfvwzln
d6fZRBMy4Avbgl1dxQpfeMPKw0OrEEcNjDuQ1FtGgq0GAMSJRXHiOb6v9B9a+duSf/jVt2rYK1vi
4ivPKQ02XOK4/OGuLjtskZzJhLhycErRjBLll8K51+zCU2Jjf3tWKzfym6wAz+ZccF+ewnoYQ0cW
fXSyeoG83BiFdgT+FtCGq8fmlv/u2hqSLqK2CI5vJuVenvkhguwxmblyVLERMHZVVQXVnYjgjLip
7yS4CIpQ/yKi0Pw8VeVmtrWyUcAa///dOa/6u5DQqEmToypV0A92tFc5y/KHkKdhYzsuxVbmpI7k
hzINZHwgmMvIs3XookFjD89dggIR5gNHMNSJq3z2e3mXdvp904rvlV84H+u2U3YhYkhbDk8rn5Ub
dcY78akgBC0WWkpE0A94GZ4VcD/PXOnWHYOED0Zi/4eAzIG8a8NOh2KLwPDlorZWF0tVndtHvXlg
ci5et94Ufka79g5zkkL8+usNO7/qENPpiV4DuVuBkVMr1eAYjQTVqjjr9BeDEl/ptVo4ff0Pg832
mBR9uUiX7+7oW/KkdyjTSXb5MhCpeUDEzlHi/33AMreandlMALjA8hRqRiBkHzjcMRnK+DF3lORO
hrd5uD2bldMHUmROighc7KswtrGzfsy0sERUEsqU/1wFD3Tgdln/bFCqbzYAPmtbkA3BnQkUWaM0
dbkvzLGyU6ks9GNc14fCiR5hop4iI9p441diZTr1IE2RJac+tHzjDeGMDQ1rhV6DEnoJ1mNHxS8s
twzL516h3VtNlXJvjak1uIECqe32mq5c1BfDq5eznBBT1XI/Mo6t8xo0Xy2/d6XmIdtiR14vJmRy
lKh45HR4w8uLM1MibFDt3jxCPfqGjP2PzikPctxt7PfrCxLuByxBQMImFh7LFrZkVEUs1110KiA0
kkgNyV1QZFsB5vWa4eVHqZJWCrUN+OiXa2b3tpX4SSKdulCrqQAUtSfnan0InbLczbpMGxfy2uKh
yoIu83y0SFAvx9PotGVFRFXKZt87wQMcPqQlP97eCGuDoPoCeQpJqZmUcTmIoTcQI6DqHNPaOAfW
AIY7tj5VQvt0e5y1xaPeSVhOno1J+uJYSWrpjxQStWOmh/iAgGCt7iMz9JppCwK/NiO+D3/hjgtA
dbFsRiHhnJkW0Rm3EfHK7RTepcLHVj5tqCffntXaWAQ8KNIA36ZoM//5u5c5lx3hd5qIzn5ragfV
RFoyxEM2cIVabSHhr6/B2d5RVxEmRGbqKitQtMFQJskGgpIauE0HdXRMchxBgxEuVwQFYT/1Zrgr
rDHfuBLXvh3RFikPsapz5VdFX2/s9WKIzhh3/QksOdwFTtsUbmlI9eexhip+e1XfNt1lcoJ0B/kP
wFMSe7bL5bIGpWHkiWUm55BS0UsxVjlqalRLj6nfSNG+i+Py0JWl+cHQpuqpbmL/ecQ7TrmzGiVK
dwhW+MU3kozpt6oK6YMamkJ3U/CuzXeRG+hUZq1kB3eKmqaBa7bS+ANXjhavOZL8fapXkek6U1/d
11rnPI9Z1ylup8f2S5E6/K1SN3APzBFyqysHCGZ5LYWpP77R9K2XS1l3L8uog3zwJeqvQ9Eoxjnr
9bb+0elRfupqEkdk1YLC8qxUHR7jUBusgw4A8hlfNK3ZV7OgPj/A7NO7qFeVU2Yl/Y/MDNTK1cBO
FjjwFcb31IjqysUOxxFuDUQCQz5H9n2SNR0ib6ZM4c8MP490J6FX81F0XbW//ZmukyaEsIgUSdNM
i9LZ4qCFWa4SlPaI0upCOzRGb5/UXsUrHYbIUfi59HkUk3V3e9ArmBssEGoJaIXMkQT9h8WRU8Ku
sRHick5yzfd7lEh7qn046MrkZRo6occwC5KP7TBNiMAptSl7cq8bxZ2vKH1zT3F1eqEs5u9GrbB3
SjPeKaNkbMbS18+7gecf0Lc36w8u78sdHMpykyc+d7cK60zbD20BOx2icz7iVx/gudZEs6JEUcnR
2R54Ge9KNPh1T+CQhu8himqaR3fWec27LEt2XRUNv6tyDgaKtCxlr2+VBgmO3mmrfdrJm6yvlSOP
BDoEhDfWDeXDy99f1EMf5/YwnaRxdnH46GA9KLi5a3+r1702ErtzZjiSelxd16NKMhFjH3EStuJW
FYz9dnBHXHTyjUR4Zbsim0daQ3JK63S5XWF/Nzm20/axH6Zwh1rjD92XimMZhLZbGLGE3Xa3hYJf
CUyoSdFqfCMTXekEVSiwRgMMhlOn1vW3IvZnkvsYoZx6+1SszG12oJvlMnldr+Ym6W0aKBbRpKiL
Xdz0rlxRLUlaV+s+FtwGt0ebP/7yep5dWSiIcAFcFRFFE8RWIQsTeKtKv3Fy8aoYm7+VwHo76Bwf
qocOr88y3GqqKAm70QpOYfs6lL0XMC2tl49/PRfU/lHxpgswu7AtnpohjYUjRDec0P65m+x0j7nZ
To+Kw+1hVroekKARfoXGQxnmqvMno2KKfHaLzlZhHqq8I74PXTORua5brySb7qJd63/QaAoI7SXS
N57wlU9Gbcti889l2KvGVVtUCTKYoThboLbOTVvmhoe+Q/VHTgd7i+iydqTRMUCKDezq7Hx0eXkY
8Zi2uI2Ceou71sXhMXH9Id9Ndv3bNIeNEGxl61M0p4YGaxkfveVNm3dWNwBPwJLI9j0j+aGPn/Ph
SVM/jJ3m3f6IKxGYRlNuVkVB6/oK3N0pQWupkW4fjcr6jRTEoWiRlMEMc1JmYSeiwGwrB1hbSsLm
WXmABtGVOmNojKGZjqZ5Cuvyt0+F+6xDUXxocCf64BjDlsDT2jbl3ifzRT2cTHsZpstBZGMYgTuX
njgnR0UYWh8Ut7HroxGXez0yPF/U/0B3OPVx+yBlwvGMXGzkxvRVLm8YqvdzBZHKHvwyCzOExfNT
ZrJdFyLDH7RH9VlRqxdbruXPSIuLr1PdcmSiSTU/aSiqyO5kk1W6yJ5IycnI2vwpDDXrm61XSuLq
jrAcYuJaSYDK2JOM3XxMTBTiuvSa04V8yavYdFzqlRNC1r4s4l0QSAZlr6qSi73cymp0NJJwmly/
UZIPRqqF9bG1HO7wIamCQ6YOoj+MsR79MqS41l1zauzBM4JRBhZBfaF226DHyaGRZOeDFOlt5zZy
Nqr7zAmUzhukMSYINdJ6ck1cXNqDaEWLqo/RR/cG7aB0l5RAb1yzUcunIGszF9eV7oSdUhHvwzbA
+kJUR1lua/XByTrsD4soroTLf4s6FwrK4Vmt475A6HUS9c7Hgrt8hKyoBI+dWds/yjQsf2bIQjxL
osW9gBohgA7kG4TmamMsnXvUZbNdbBRFhLByFBkHP84gys0GAd/aUuQog3O5/VsmIMhCs2nK3ZQO
snLMFKuAJCil3d4cBGD5INVyyGCZ/xoPQVq5maZHvSdFJVo4MKn4LmZSoFPjR6Os7uSusf4BA9Se
+CJK7pr2WBt3Sjnoj1TPrOSuREIqQOC6dtJ9k0kTrk+Tmv0sAkPV0fIxO9kdbCnN9lKDteiQWX2+
y7DHJpuOM2qXZakNrWtE2fiqJPOaFxIr4tLbz5H8GhES9MpqkP+Ve2M6VFklHwDbRr9mK89y19pT
3bhtMeCYGMbCwKzZDJ0vt2+cxfH/33OAzAR8klnbcnGT5hZav6AY1ZNfapVrmz22xbbwpsk8TJPx
z+3BFjfp/w4GCovKF8zBJaKiTu0uKxoQ+n4Y8NLiOUUrnqpQ40dnnINvD7Y6s7mET9xCSrks2fgx
Z6ce0CLp4JBWY+2GeYpp149WKLvbIy1isLdp0V9B6I/XSL4yuRJNnGuYLdvHIBk+iNH5XGVbFIq1
laNuTZhCZDk7Al8+eG1npT2yFlQji+EMGOs4qPYR4fqnMTa8Oqy2UIaL1/xtSu/HUy/Hk0K/F1UJ
5lu0KcJt490gmahcThsgIm1lnLdgmScBhsjVNayUXRGkSRqfa3uA+hWbYf48IAjuBQE7UKPo5lIy
EoUrjVaWuEVbaJoHgDslzFC08KiWlT2e2rZQ/iW+lNXa61KUOXe0UzKcZ6ke4wkNETAEQxtOn5rC
EF/N0mr+iQa9Mg4Zcdnkqmho4C5h+/jEKAW9iccwxTRhV4z28DXOUun7UDXZSe46rOkTuwTJ6pgT
NVVHR9HatrK/pijQZdYwS0cdgNQXk+TL1a/xtMuiLEnPiJIND20Z2a6SxsFpiKMt2tHKB6C89KYy
Q+oCi+pyKNspmyTJY+lUqL70S5d6y5PTuhNuqdpbUf3KOZnJceR89NQoZs2/5V0ty6qj1tF4RI+N
Vtb3mLYFxzYZy43cYeWokHvhUYkNC2iH5Y2mkvGOaqOKk6WVXo1JmeLfz6ekQI0tVDYYoGvLpxJr
E96TiV+ZLtSS0GpdKv1jgIKccLvIaMe9jsn7n8IwKntjaosFhIwOLgDCG2oVfLIr5FbrGKFujS3Q
8CiSXBFmT6nTfLp9ma0sH8xCbEkwypZpHCweBNx3OBmWgvCsGamuWUr3VRsfEsO6U8PkbHd/qXc8
3zQaK0gESjCPGt38e95tikqURqeaQ4Q42UNtfhKiBUf4vdL+00YHikCm/Kahv5hXmOt9JWSExm2B
h2l5KGkq6b6/QT5+C1/fZa7zdObGDq8OfRdO7+LoxsNk9APcs5krnhNSsMbpB6MfFfNJclJkN3ol
Kv6N2PcBNc6mxtE3R+DKK7MSsHCkRyDR5NZB+E8bE50PgPR84rZyF36UM90u3KC2Y3VjF181Zt82
FoeS5izP2NVbORWIxpRy6RxNiyxRacLSC9H4VyVpJ8eV4ZZ6/iP1Jy/If45Bekdsu/GErp4jVLzZ
CQjZ0sq53AWTH+Z1IZfTyVfEHU7UHlfSsd3sc69sbiICMNMQBLmJluAkadLD1Fc6onglO2VpdrKi
+luuoEncBXddJP5See9tN9DvnrXjUAq9gnU1RdX1iQ/NojenT6OlfC6lWCDmbfx7+9CuxDr2TDUh
jdOoPy2TKrJCEGTFrFOHli39lsdWzQ6ISj72hX+6PdTiDpqn5NAqpSA798/pglx+KcuKRVOkmXJq
K2WvBNSVzS1BqJXZXAwxZ8nvrgSMjeSgBNx+7MrHrn21HYrN0WNZbLFGVseh78lL+3YFLaZCSxkO
RTEop1xJ7mVl/Fmnw89slL1O7Tf62Iuh5pub4G1WqJ+NH/mnyylJQR40tplaR12IXV6Iu6mpduP0
j9J9uP15VgZiiNkkBGMHlDEWA9mO300do0Fr+zEC0lf9/Bi1911Tb4TXixM7z4jSHKE1bfkVZy5G
jyUDRcHj2JXPIoj2DrgNWiDWViN5seH+ZyCTuJf+K84ny6Wb0inOa9+yT5USi6dKHa37qjfjjSrd
xijOguTYq0YRAe4Tp95P74ag/SDnW2SD1RUDdDlDSWm0LQOTMZT91G6gQdsNkYETDf/KontRE2nj
DVrbAnTSANlQ76ZItniCshHVp7yaRjoD+X3gj09gh76pgew207gRLKwONbOEqG3iDb6soE4poVE3
4tOUi9pVR+q0fe1iooPs7e/b+1qfP8C7h/VtG6C2jyjrjGW4ahHGUpe3beOYpyLy29GD8VV8wa2s
F94ox3aKnLs9JF6fdeG/Xey0+0ruhb+XQaqkd6Oky99tozf7R0VtDQ0HuaQNHiZNc/xD29l+uqvo
Qeaz8ZmWuALyc7UTPhLFu7HOdevZjKjVeF1g9c0PI22laFfJfkgzBX895dCq/dA/6ElRy2ct5bt4
vp9Ewc4SGAglY/LTz+rnfKrGyCsRh32U9B7TUtOM0lc1FdpPB3ZK7dV6NeX726u2+n2I5HA2o5x+
ld0HklZVjiLESSSvXWq4vfPHrzPPKP+y+DtfBjDvqRNAypCvugOFUPSmNfPoHOSO4yUI5T5rGJ67
cVX+pdnP/+yD2T9XdQAUXIlj8fhMZBFQQPrO8Oge7IQZbazafEdebTXdoP5KbMrFs3gXQlWOoSk0
8dlUBsfa9UrlK3iY+Kl2Zw2U24CKipIMvEs/UVOpAk8NxRZq4q2EvfgRYID/X0i2vJDUqWzxQPOV
I1rM+rhP+0lXvGDoZXOnzp/Vw4FFDY8+EY3rh1T13DgQY+Ya+ZTiz5f0YvBwGYyyHaLUfbMRry0L
1Xzwi1+3uGMk0oQ8tEkIGjsOH2xlAi8AFb1G7BjsYGGUzbOS4Csi/FbaeEoXMdy8AWaQJIAIImws
quZr9l10EJSBPWZtS+u+tOvezUNj+gLMTvxOnSobvHgqpBdhWPpWVLLyQpA8zHkRGgwzM+hyXCWo
hK9GGSURx1S8pg++5ra5hWdfeSMuBlnUXYqocmI7IJCrp2Mbvgba72H6Dy83jTWFzutszE6l4XIi
uBkLP440dFNU81CKlOKzvbP8LXPX1anwfWhmEAIT+1wOM8tS5lJc2EcUWbwMDpo8jV4ffL99w62N
wq1DvkoQR/ltvgHf7Qb6aAAPR4nIV4PJzMWP6zRGQ9CXgk3nTv5XyxP5fqjFhHRR1wba8DgYO7V5
X1N7CF27lZs9QJLi9b9MCy8pwFkkxcuek0yGVSfdlJ7rsaz+zeJBfoLn27iF3GwR+FfeCHpOs6ER
X8mAdHa5gvnY6UbVEZb4qD0pP+QKy1HV2FlRshExrh0gcJyY/uGZQM9usX7q0CYV1qXqEb+LD7bd
hWgbNsZGiWT13nw/yiJ5EHmYhnZsCChJ57yPP8njIVM+GHX60ofVXZy8TnGKCh+mM4b9tcdz1El+
/f23s6hmYBABQ5Xr6nJB4cJyqyMjAe4XAlRZwhskIiu+jIPqbyTua9/OonsN/pGy8xUaXskj2io5
osq02lytPrFBsZR/TYuNOq2y9u1oSMJHAY4zs68u5zREXZXniJSf20zWPsh1J1FPtyJnH8XtP3Kh
yF4NK3JfTHJ0ZypTDz8yBHrXFOOuyezpScot0wVB1P+HPfX+dy3uyzohGmklWToafiXf2xm3mOlM
WynIvDOXJ9+m+q6Aq6bHvqyJpT5WHyJ27KNdYGfmSloefClFiQ64CLLsexY3TehpUPrS/e2ttLbs
NqAqh8QerfPlkdHDzoxsjFrgJwcPGrXZpq026G1rW+j9EIvzoreFKUXFFJ2TOrIL7CA07VPWg3Dy
UkzgnBeICPrWlbM6LXjDMLd4TK/SBqTsNCtqyuRU9fax9ftT26QbHd6VdwFY+vxUU8e87msFchHG
Zt+OJ6UrXC0JUWn/09G/vP19VsIgy5pBKlSAadkvq315h6ChMqoanpy1h0DfXtBMFk629wdgfuO/
Ia3Y2yOuzcsG80BdewY+Xz3efVIOHYjTUxeMezmq3UmSPxBu3f2HYSyAtJQygYIuE7uYZEXvrMI5
oQZn7EhV/AewQdZOpdn1+a+H4pVjd0OWIEVZxnOWLOXYZyTlKUg+Bc74VAXBfpK29ARWjvDFKPMx
eBcn0NXmna1jbMuDlzrJ91n3D4Add4CTEUl/2T2bQ9RZQHEWSkC9QF++3vbgDH2f4hZaW0W+14ZQ
c5XRkvZSpm3BN1Z24MVQi3n1BtS1JhPpGYdN/46+VerKRvIxnZPxMU5rD5RdvcvsPvn7A0bVTGbn
AxqhRbV4zUOrreiEdflp7INd2XRH6AYHO9V2f7873g+zuJ5UhSptBRjlKJL2Cz5I1d6RM6TAs2br
KVm5CJnQTCEAdzNfHYsdMjoDmssEDpIi7YQlvYBdIaBMj41j//2rdTHU4tVCNrft8YYTpykuT/Uk
7SJpyyx0azaLID/HgdMxQfSiwy2DRKXeJAk2IaSyccu2eu1ovV+4+bZ/d7Sg5Ell1crhieVz0RJy
HW0CRgzG0pcAmv61oCeHC8V7IAR4t9EzWmy8WmlhboXqcFJLXHSmzvW75GHqM7cztzziVmdGEYj9
QPURiNTlzMy4TdAMQB1bC+LPTmsdsrC4HyvtmWqU28Tm8fZeX/1m0Brhp9kAVpfdiaTKG1PDGek4
9Z9a41PVdLshP+jOlsrVyvPLCv7/cRZnikYLUBT24KmQpDs/rY+6U5xuT2XlmXo/hLnY4e3g12U2
cjvoY6p6qhxIbhPWYqfrgNL/cqi5DsRDD5IfN3FwvpcfySL8SwdA4hSEhPbUBabhBmbUfooMawtS
cjWrxVCLWSmNXQGrR87KBz7gtjbSi0k7mgdbbqSNe+/NpvQi5lyMtTjAaMCXmeFQYWmFIeeuoFhJ
HxA2zfcEe5PGleAohHvQZKXAr2AwvhS+KZBNLLE3DkLtU9LPSE8fJfCzVGh2/wBkQUoPqaz6n4d4
1FRXxgPocyvrwdemVvLfRuFUnauZef0Eyd34mTq9dJCrIfqY4oeQ7rMKfy3XjnvtaKBjxx08td0/
ACVKzcVcyKToq4OSUPogi91S6/0/tFwxqWvKwdgDLBd/2sjE6yBvMtAYSaQOO4ufEXisqnMe4CWn
95mPUI2b6kMAwsuJ1Zckz8evFiZtv5Q+lBVXqqXxC3dbWLt543SvbW8lP8sJr98qf4N3a1aiuIk9
DT/C3pd6dzAqqbwzBdvcG5EYDF34vNX3QpqUU9kHw68mQcreCLX2MESO+K36IflanCSN6fpkjX9u
b9arG8WhNwOeGaudWadjecTT2tRqoZhQh/KuLz1VKWqqjHXYH4YY7R63bUzz1Y/C7Nvtca+OPOPO
oihU0GWQ/UtOgxlH1lRODWJbZv7sJHbvUgHfekFXB0ERiGozOPsrUmhUFz514ko7aXPz1hoOOf40
t+cxX023TsX8E969NVYXBl0P++SMbKes75JqsrGh1lCo9Ax7HB6Snio1kCH6/NLQK/nd7eHfgoCr
8dGVIWnBJZG84nJ8NmExxaomnQTtr/4uF/hLkgSG9BTCqBpPVMcT0836WnuqMhCA+PthgOn1Yuq/
2o0mPem5XP/SulgGWAQUluqDT0XH0YHgUs1WcXqY4gGOjdkE01PTJBI+86o9nulAKMfcsaQvU9+P
nwHSJS+OE1YNMEJZBp7VQGrwc0hk7lAhteDahRg0CvB+8aOgVvsS035OXNUuQUXaWeO/WEpj7YKa
So1n0S46toEcf0bmcGg8GY+keJ8GjvK7GafqWQsd87uaxbLhddCqEV/MYJ24Xd4g9dIp+segM4Tp
OY0p6MwATqf9UiGx4xVirB4m3Ra2m+mN/pwYrVy7lpKqD6QdJdcni7SlC329DWGREZSi4Ihg2RXL
vCRdb/Msi051n1Ob0/eK73+8vQ+uHwLoJGCYESgzqGgtUVPNFGno1w3xKe+juzqVDkoO/0dPN8o7
KzOh4AADCT0oGoZLVASKEF2OLgYKVLE5AYcdRrnaSVFs/YclU99YA+D3Ka0vY18gwKlTjIY4l05q
nvxKUT9VY5/tb6/a9eUHcmnmJvzvKIvnU29bholr6aja4lhWTxrS04Z47FMab8XGSd0aa/F8gnhu
oiIWAbq4CMn6wLK1LnpCX/A3TLYfnbSVp1yPN+N+yPnoULM1rvru49BWrdOmZ9DXg9sbVbLPbKc7
pVYSPRoQoZ/kPK02Jnm9DS8GXUqF+poxUhXHKCmfSp7Y5lmT4tRVG7FVdbiKTHk8qGQC/ZhLt1fG
WSo0I5ySNWrElb1Ta+tLJCXnTDXCb7Uo0t+3t8nqrn832GKbZLXKPrd7n8EmTxpVsKHjRg/pioUw
v4bvJ7TYHnqQp6DPtfEkK0OVoFfrazDiczpu5k7PYsrDSVGMn/ykhJJWFlqlsVONKnSbRp1Qn9In
BMOgVW+FfSs/TEOeBv4HHXzgWMYi5Yh8i5YJRdhTYPiEa6LMLd8dx7gRXicFyeQpUWNUrujUNr+r
1QnefhCUDgwEObOeqEZIzk42nWpjweaa9eLd42chsI4SI0SYJeEGNRRUMuI2PDUjts3aB5Ead60a
uZUBbAoBCAN5p40Cw/U2gEwHwgjwFOtxBa1M7djKbBGIc9+UFQpfovswQl7duMnXzu2ssQQ8h1WF
BHP5oDfViOKJhbBkHX6u1X8C3J1E+WjCIlDHxr29sa+r6AjWvB9sPmbvohckQyXs2tDjyfvMyB58
w6kwQcwF7WVN6lN/nypBUAMdVcQB193+QxuoEgyZvO7So6o1U/qahpGcHwcrnAa3Uavp8+2feH3Q
518I85XSFZSnZcG5QakpxfotwP1MKvZ5kuX7QNeoIgXZtFfKTTe5tRsMmMqMnKXEfYXqyGvLCuIQ
Z82xr7+bevENNOQ3Oej+uT2ttb1EN4ayKbVTSi+Lr2xjtew3kXCOhUA1t09D/QDVST/cHuV6L11e
KvOvePd5J5gcoQzV9tQmjudrH7T+K07JGBrvZue622NdB8KMhX4VXXiI7Fe1AlHyyE6EbKc+7czv
QiIftfs2+8C/9vfIX1le26nVKQ9U+evtka+vgsuRF9UD5PqjKcuRJ6tEBguOxiTW3N6ohL+ytLLc
WlcO42jfZ7X87+2BV+7Gy5EXjTUcrXWRjyLHysX510iHX75VPyfmeI/7qxfF4tHo7EObF0e5EN8n
pztWWLTd/g3X+/XiJ5iL6zlrsjZGGAlpZCV+sa3yLhnCjyDkNo7h9X69HGZR00AQV9INIErnCIPt
Cfk8geK5gl+HtL89n601XRZqIrRhzB4J1+MU9d/Vuuvc2tB3U14/6vIr16Unj69BIu3SGBhzKe3K
fiulWy7pHFHMsoq8lnQBANJfnpo+ncaq1cPmlBk0tyS/yPZhnRrP/tQmx9uz3Rpqcf9StcNBqevj
k1KOnt45+9rqPXMcNzbJ8h54mxF6MQ54KO6cZQNYmuTQ9iUM3zQVwaf7oHf2WLucS0zt7Tx6uT2n
5Y09D8bdScyARi2quItDgXVSTs6NylQgI0boN0enbz9OkXlQgmYjCFhbvndDWYvNDzmn9zO9iHHd
1r1K+mLjC58000aKvzoKBQSWzmC05YuMSixzijP5SAD2ECLb7eFH8m3WQ7u9cKvjIM4FUnaWKFwq
yVGzM0y/SXN42U19cmB3noUtoFX4pvHl9lBrG8J6N5R6ucV1Hzy1nUXOsVblU5f7npLW3xrRPhdx
dKe2zUbktLol3g23CG4nNHYMLe/AslqxZ6gv4SAhn/07rTfS0/UVBGXMZzLQi5n//N17p5RlZMSF
Is5xH00f67qO7yUp0HdNhUrM7RVcPndvu5wg8P8OtTi5eeyHtAQC/RTIjzhb7Ibpo4HgTmFQhiXl
ye0tU5olQRjOBecK2CRc9hnpvkQ8JJ2cao0ZSKehjow/6jg0f/yQdvPenOS23OfTOHzLW2V4mRKj
+2RJldB3YlLz4W6EEQvkQ1fS1JOH2victA6+yaWiBMq+N3NdcSPVTz9Nmd2piOtIow12r1MOcVFk
/4owdyjeFlW0cStd7QpaWgS51HNmigWAn8uvJVdwYzNmdBpE7UUpglm+m8WmG2ofb3+r5eM1S8y+
G2h5TaiSWfh1kwwnp54OxWS/WEGzRSXTllHIPAhS4EyE+si1PGMjJDtMtUiHBDn03/qu0x5EPZqf
hzIYzklnSH9aOwj3Zdm/2nH0s0F+Y6/09a94CtG8borXscweBsianj1V0T5B1QeaN5XpgLQPArPh
jnOlrNSzH4pQfhS2+GPq3T1qdOdWtqd7ydDrH44MjxkNFuOjUWr1bgpCccqrJHflMQnvirY0dils
4EeZPP2ur9uDPYotYdGrQ0h2ogCmAhVJanGFTWkqCMTUAWh/aL71SAn7W6tUqhdHw7jxXa9uMZac
QhQRJzzBaxRMGNVDGPexwPR+KO7i0iaS1ppyL6c6gNPWt92ukLfUM1a+M1hfIEezKML8KFzu2iBS
06HokQBKpPQpC9qjWkyPUmOhDBA/xE127lTxuVerjftm5bAQVIOwoBhmorOzCMBmJ7gJHQaLZjD9
730+0/vdJI0wSsNsz3ajKNx8+FbWFylFpEjY0PAdljX6YZAqPw+oSRjWs9Bzt57O2pgT9n3Vkw3Q
j3G9a4hLQODMSvpvDYnLZa109E4soLPASNrRfxqleHptoxK5J1HwH7lmrfTmC164qXiopSF4zWRD
bu4DxSnlXWT0nQkxvfXRGhohGwD7L5Tg0Eeg7++DKcpfKqq7+X6w2+YhVibeBJMGjOzZSp6qr9mk
4oBrx+PHQrWG75PGoXR9NdZeR03xv8ajPaVeKjtWjqGrQGRDyo1PQ+6b5UEKouqVgz60aHBNeel2
+mA8j4bSd4+DXvvxXtKn4bEZe+mpD+sxcsNUmr7V0ag0XpVK0UfUclKNIjUyB14dSSHcfRC3wy5P
kV/1Mqf29a9Znhf/VIFTJsdEdkI0E61QTMzbNLr9X1+WoDsVFMZBlwFqX+7vdgi7JLSMk+RkqrzH
Djz4paH72m/c/iuXMuPM0jBoLpHfLzZ0I/VJWkgKijpl8YV6xw4V/L+NrnlTUHrmgqCCwJFZhB2N
PNEQUIP6JAytfcSFJPAiuePJi7j5bq/ayvYF84hWHcolYMCXxzOnZSbbKQ7ZSY7uhVIU+TEcrJjc
ZdoiA1yfSu5XMF6UDua61xJukKIlSfU4ldEUN30vsob2ibd/+pJ1crf3A7u9bxDaP92e34r3BKMy
Q4ptOiYbyz5hgn5YGoVtcTQz/VgHqUDPNb0reuNT3xc9bPDoTjTmzxoRi1QuN1Bt13vFoowNSYnq
Alf9ErkdhpmPBDYN0iCXzghS7Au53ghRrz8gQ/DdUFpDZ+3KCqKpE9TvZnVQyRrpG2MkI38m491I
Jda+HUoTVH5muRnwAZe3XJoEmM5XTnAu1Lj7FQaGlT90vuHnbkjP+NGRC6c/KVXQjxvPx1W4CqIa
fX0qTeC3yc0Wp80oBf6r0ZScdSscnvtGbkGBAT8DgRN/sdrQ8tIkC/aa0W9J5q28l5QxQcbM18l1
pUsu4jwRRTEdLcw8O7u8z4J4HxjD0QzGXRJ+ovBI31v/688JI4IsCuoPRjpXOyYdk2K0ECg9+W18
zmoFnQ3xfzg7s924kaVbPxEBzmTekjVRkiV5tvuGaLdtzvPMpz8fvXH+llhEEerefbGBBhSVzMjM
GFasdTCnvVnxa8dczDCwiawSEcH6hukaTQ+ngsE88KpZfChzxEudSJnA8+2cPxXPeFnvph7JtkEi
8Ad+fwUyUkuzZh4QurN4rL6XufE5mdSKpux3yR4Os1x8Dk10UjNvkvMPlHFPuSZ2Luwt310CaQRT
wHoyiP/adxUJ/kZhFLQYQVXVGYM94adkiI/5eBTWl9vL3bJF6WDxVTbvipE40pQ4RI5LAq3TDCdf
HdlADRLLUha1o6u0uMfOD3aei2tPhcGAgHLhyN4gA8/0rEJ8Z/IvKIqmkWtAQO5C5wjFhsjUc2lW
JiUaHvSiGIpfWR3u7fHWFUSLBTQZvSB+wOoDl6aIgqrorIvcDucwUj42enoMMv3T7W977bMsk6NI
tRYVBIh2X+8jRRPkmHLbuLTReK5UuBukvVx1cyWk34SqPBpMrL02EYWVPqW5EcDYZBxs82vS+uck
3GO93XKS5bGlNAOd3RVHAH2yIu8qOb1Lc2qeoB0uhtz/jlU5GhyEoa13IfIse/2wra9HEW2ZmTXk
6/Cfamvm59UUeZ2u/wwY1Ujrvd731tfjWqGdT2taXIXdaZhUZDaAMe1ekS9R0cGFJGu/emH0O1OS
10nF4gLAfpZnQbXXzRWKFWWbVKPwhlRKznaXzk8WQ4RPY1tnAmooHaqx2863GUcsTQJmgaG9uGKU
1mOEmXuaOvCmTt+lTn8sA8UN4+p5NqqLCW9JZSiwVEUHeReBv+UvPOzLLDr98KvHt7TJ2oCuKZ7e
B8egq86N/RuBD6dfqPD14HR7pRu7COiDmUATtAStq9UZKPVZlG0/+pc8ty9pVX9qwtKV7L1piQ0z
pMCkv8u4Gd3JZdEvSl5yWxZKo+vSJVfDky/GSwoBmSjMnQt5y8wi/sK8O3bw/ddmSjtDy5IB1UtZ
BJCwqjVUfNACd9LOXM+GR8J996+d5b+/WA5TPVWr5pN+CdXqoFrRGSz7YVbb42g1h9sbtHGSSZoB
hS0zNKQiqw2SWqp3GmP2niRNGXMsaf4oJrN9e+gq0OGkm0BdlxO9spLoc0GrGiITRWrFIYHT323q
eacOvuHZ1CGpPgFSAE+3PsdibIPBFDSBIlgZ7So8ZxajQXHwqGbdg56NO19uyxkYRab6gTAULdLV
mqR89KduLOK7pK/EOzkSWX9I+qGmdNcN0h6x8JZL/Pl2lD4o9qzL4qGeRV2TAJwJhO8WYXFWotDV
q8pJtZ2gccsj8D4uJrgdqGGtzlI5qpWkdX12F1n++Cm2wFPP+bAnOre5HsvWyTfokYCmeu3iZaiW
ecyMOOx8/lnk0rFtwOppTwMaILc9/NqSTc0YoCXBN52xte8VUTUnUTYhHhyr2YNMHn5SoRJA7W0e
3ZChk9Nte9duiD3dIjS0qE9TInu9sjlvpAymrQD6s8/lQFHZ/N7196mRnBR/jxr+OljD1sIuw9w1
Ucb69BbggNW0gmaYYml0imhlHSu1MQ6T0UuOXJQdLAx2+s7v7NZFftTcWermp4U/ZXmjF2jMaqly
yDS8WDpqw2QTf7gtWupN0lxKkBNv/6g01En1qcnwVK+ccqCOWwqgx14N7kauf6rFZ0rIcV+75dv9
HywuhwzqMI0lrQNQZsOgiO+tyBOF9r6po69R9nYJGkxQQliQkAuZ3Oq7aWkKRYwiNwthWDMdLeQs
f2ZwMvzlqzCcSmHa3ymAI7KTrVdNtfMpr8839RIeDLq6y621Pt92H1TVnNXSpVSLv6qoR0ggEN9v
b9eWDVgA6N8hB3idEcZgBw11XiatbP8uG6TDnCs7x/r6+uXPL8TKgPuYTluXZbV5qCCSHKK7rkzm
J78VwaH2Z/8HIsnZzhfbcnMiGMY/WM1SHnl9ovVQLssq4jHR6Gklyb3Ink0tcfwu2IkLN9ZEhYc4
ieYJL9l6oLVXqtI2AQtf5Er+Fkm5O/MSh2P05peLiIzoZYG7kzWsD9PU2FoCfgFuN/9ZLG26dnKL
fI/wbyPI5RGGf4aIjEef6OL1Z4OH39ClEY2MTKHYw2SENr3PhiE6WlkpMw+tzL8pI+YfOfYzwpsq
WMm8G3bS2a3bmKoPNCg80tdMgCU4TLNUSsOjde0MCyAu8T07jV2z8y8AX3c+7XWFCep/SH7gFANz
ekUmJLdNZkUlbHx9Fc6XcbZbJ01t60Mmku7QgNU+tJSSaTqWw07vYOspoMALVxspDDXR1deuR8uM
AqiM4EwTTtr+SkCuZ9b7os8cfLV8jHcOxdaHZVJCcPnD1U7k+Hp3p7TNM7tAe7rKo8Mgii8Fr1vW
KI5u+x8rbQdOoV5XfphmtNEzlYFZ8mlXy4OmdxpzrRVeXgq4invL8N/B5Kh8Uye/k5/zcpKepzSm
f29asBeIpopttzXl/DvRxxg7tRSYXtGPhnlIchL/M7UH+ctstPXnpiU0dUe/ivWDXZdidCrbDhhX
KulfOnIrS/aOl2gLJON1HWvpnC2HY0nbmd1//fHsklSCgprvqY1QQ8REqHg6IpTD8KQXIikPAtUV
J0nTPnDHRFY6B4kt9aEwW/uz2cXpTx0i2NLJU1NpHXTUo0vZ8To6XSGHvitmTTJOxdgCkpWayaDS
2NSBSTs+tJQDHJz1c8nkj1v2qvVenio1OttqSbV3KrX2roy7ZEYFcs7Ng+wr2ny8/TZs3abQZML/
u5ySqzkAVW+bkQQr8UrzMg2WwzTSqYlPffv9tp2tA0FzEnV0BmtofKw8ZpQamHnpFnukONN9Z45C
PVBAUdp3ZQAi0AvjqchdrbLTr7JRDMZ9nlRvZLdEWW+Zbl4IGhbiSWYFXu+zrIdjnocjE/V8Wcey
B/VeEnA0DBOtpdvLXf7U2qXgB6WWxW1LXWv1SFlMlXaxRZsSipmHttYeUc859Dxat81s7B6DSvyL
15L6rDsgldQPvqmA1RLWz2qK3aJ+soMPZjHvHJHN5dA6p0qCZvTV9TIkBlf3SBkyMGgxO0PQkgI3
E/hqry0Vzd+5X9bmQIMt9M1c3BxHKp8rZ4mUwQ+qvIH2YJ5OVdk8l37wfij1nTx4/fX+Z2ap/y9s
kFdCApWvRXWJrJ0HwukYFdF91AXf0C3+4rdkJLd3anNJNlVUEm649Nf5qZjTUY78IPSqGKFDmfnD
WP/RQGD0djNIPxOyANiiSb6KzPWu8MPeULM7LbB8ndowd+ehmbUITtW8aZXjbXNbX/ClueUBflEa
MXx8rxcwi9TwbiHcfRhgY9WU6BRH8U40tkW/CsZAIwlGToxxn9XSxEguABmT5E291ufHKmrT+Tgb
efTNhPb5LvHrob9II7zQjhTwqjhdFs7GUQbZ8qUOiAP+y9pf/J7V2sciy4ze1FPShrJygmz+h2m0
Ds69hmE7Sf5w+0tv+Y8Oyp8QfpmcWfuPXVHXyAvyoEQrHziPR6BymWNYNCBuG9rc0heG9NdbOgJK
CvM+j72g1pwZtXdpOnbhOd5Tolv+zssbcjl89FGWytoSDK7rQ8jDgcghyL+Mie0mrYECULdzvjdN
WDBcA53lKVl/M8nvaglu68SLjdYNVd0BCrPztZZNvloFYjKAzLmuUHd//bVMuZkr1R/Du0xrOnrQ
PrWu0dLf9zPKzNbUqs4Qh6Gj5356ur1Pm4v7wxvGg8oCF4d5efSWW0YY/uQlZvhuCvxDZo07Qeym
zyGzuBAnMYW7zr1T0vxsUkrpkpS/GPd0NO2TjczQ7XVsGTEggvpDmsRc2GodQTuWRhPO4qIl/u9Y
tM/5ZH8sdO3zbTNbnwuCAkpBAl0Ixs9ef67SH0c/0ZTSq1QtWhQmzmkd7/jb1tF5aUN9bSNMkkIa
UT/3UC4dLqNcjf4xhAyycFNdhOZFs8fq/e1lbX69pXRBlRXu3LUXqAFN5TDApGqmn9DCeQwT+YHR
8N+3zWytDBzUUh0EJ3A12janQbUwccYeU7LOaHanyTqXQB+m9njb0NZ5emlo9Qk7uG3G3AbCSpxN
hKY50Gc5opudAkqpvhhJIvaqdlue8dKk9nrX/NacONnjyCy06pR1fM7zfqeIuw5+l7vupYnlJ7w4
q3ZezHmtaahsBJk7qOGjrXhGjfxNz+CyNBzzOThG896Lubew1ckiQcvlxqe0ZAfWu0XPLo20r7e3
a8/E4jcvFhYw+2Rnczp7sV1figYxCYTwbpvY84jVs983VqS1VoIWfaAk/xSdyM8aXGIOeDnjk2E2
P0MzyM+Mrsmn24b31rZ636kI1W1TTa3XR/EF0tD3kWTssSVuBjUvPWMd6TZzUPnKlN3JrdZ75ty3
rilGtxikukKMYTJlx2jLnwqMgCOiOWKonFmJYf8fq71iyfWUy2svXQ/KGuagUtZl8jgW9UM7Tt5A
eq734zslqL53dXqIqZu4RRp7jVhQl8NXLRd/3/7o27tNNQxAB+wr6/ZAXHcBASzUD2UUDN2hgC4Y
ecWcspid0P6tQ/ExV4B99n3n7+z35h1HcQqEzqKxuoZ+R2VSTWGf6R7iil5v/9XliMgYycEavt1e
4+Kx65iB4BytNMYIGUdZXThpUjVz6GtgOto70T5m3T+dcs98o2v0e2WhrefhpanVxTPWNHzCDgC4
3ZUfwqpxzdz43qjdzqfb3DWAmaRSDGlcSW6ARB0plQa1J+VPYXWx1AKiv8KZ5mdbyqGA2eNt2lwW
VTXec5CagPVfXzsgqaB9UZT5vjV/WNMXoVMYaj7+h116YWP1EpFi9JUc9ToMs/nHepZOzaCqC1fD
k5HUgWON/U70sHnfvDC4cosI0IoFo0TgSXNM13zwQI/u7NPed1u5gxiVYuYxlYhM1b97q3qIJOnd
XMs7xY8tB4fbk/8tQBhk7F5vT2v2AxUsMXumfBepFykL7vPuA1xeLqmde3ubtr4aUlmA35nlue5l
i9rwwzaGwrAsKX+Yw4cpGnfO69brDbYVpjv9D7J/tTHQWk4FmO7Mo7IOvKC6q6XSaaQW+WIZrpD7
0n6aW30nLN66jV4aXW0VbapKGiIuQtlPPjT14ASp78ZG6inRuPMJt7yC+ITeJXU5Rl+W//7iEQdE
BlRkYGLNaMSplNPPRIEnyEx3WkQbOwUbzEKoDGCPutjKjN0S/FfI7HmGVH1A5+1kzelbjxAG/vAj
8qTCKrs2IQJNnc1GbT3b6C9NkX8oa+1y29+uPtbKxLJvLz6WFSFlN5gorZbGlF7UZFhIBRT9kia7
3QvlyvFWtlahzyjTvbChqfGGJC+NS9zIA0JdZmZkHyKDWojTx5o8nCPNDvUvcUxJ6MSs0jS9C4C4
P4fU3FPHmEXynI/dMCBNVFao7aV+8uB3JRT0qh/A3ufDA1Y5IeM3487o28YoP4gFhidAjsHOAm/y
648FyBZsu5TxmtNGdlLZQIatFP/4qj6cTCtkjHCqx0MAT9Yl7GJxqVW1Q42AkaI0VkYXLuz+UbXa
cOd3bezh4oELymZBVa9zQQ3SeG1MW0akaZDUYgY2/kz+tHOCr27BZfeoqXOuNA7VOnsuk0iI2Q79
iy6354VwC3XptLecfLb4v289XIsxaotLCxuGlTX0IAnqQBYzrqJkCty7cZNSXUdW+bbzXx1hrMDf
CpuPzIV7Bd7o82g0UT8THuwfYJ8Mve/0c6W06a/bdrY+3dLZpcHEvO7VzGQhIxORVn7uobmEyJLZ
qw61NTSf5PCcTsrZL8a/blvcXNkLi6tjnWR9CCwjtrx+6Lp3UOONhxTw0s5Nu2GFyJITgVssWn6r
KzBWO7Xu5S728ip+hCjqUxb4wY6NPyHyq/ByASu8MLJaigLoyxzlRveMSZsUdHQUabrLyaCaY0F/
yzzmlQ3uVeRZX91PVZxJTqMNonZbrcg1V+0gV4RJr6gEwJVgPgVqB61FI/fll2BUQuMSySOi043o
1OeWZtqHmZHn6e+uS8TwpBZwtzkDJAuRu2hh6C5+a0luGdK094YoCH7kehS8Awo+mqdZbq3+oKkd
fFeV1cufTbMOw8ObtxbkzxJvI/6EBssqWJxMs5zSpsjuDPjFv9kVgItDg4zI3gzM5q2i0RBdBswh
t1nZSZijUMLZZvCb/OJAhtMi04qabFuIvZx442EAefOvqVVs2gTzjMSiLLyAwZcol7pDPdqVC4t6
+dQha3MpU/9HN/X+1yAwvt7+nNvLRKQJ6Bvl+HVRdY5A7dYJqMu+FY9BPHq1LTwRS+f/YObfp2N9
e2oZWgu6Fste15uHopkOoWU+TLZ2um1mOQzrwwKmn+WAj5EJ716/UKM8pk03TYGHXs05sh6YYiY1
cyVl71huXGm8v/8aWq6GF3FDZi986DEY7arqQwfxjqPeQrdVqB/aRj6EWbJzVV/hPRbMEvRuvPTI
BYqrmdCh7H0lq/LgzmdSwGH4L3nuISXxxtHMjhWkXw+RTE2okkWJqG6quqi2/gfmGn4EZWjYkMSC
+li+yotVK8mQi2hoU68leg2YQ1Glv9XZ33lptzZxmRxgDAUcMC2211aGKaM8Eih0QQsIncNYingp
Ks8KGcywaALsmNs6AWhLmotCLwNoa9fUrQbBmKFM7yZ1TB9kpZLf57H9sRTgaG5756YlevMGiL5l
6HXlnVVjxqlS66GnJ8O3wq7v/Np4iAexEzZfV6HwFeAxtGPwFrjMV9vU61OS1lOc3Jm+MDO310SC
AnBmfxiGVDuPyK3rfFHUFZmw1pBtzvTpPlNr5GxEBZLm9qK3Hkl1uagZANBoDKx+TGNYapL3Wnw3
9KbytY16Rusic294cPPTvrBiv/aZTEasqq6G3rP89Hs/FZes1z+0QbVzDPfMrFLhsA5NAcBB8lq9
zl3bzO0j5R/dy0CK7uzi5in4d0X2Ktiuk9ku49m3LnkL5Ej+aYTC0eO/GFffiTA218SYxAIhpxG5
flBlpdCZCeah0ydAYqnlovkDjfrejbnpBwywwm4GJhkI9OsdaoYg1QoFotR0GrOPoZoWswsdLInE
bX/bXs6/dtTXdgIr0OuuqirP1+Dr7ci4HOT0JmcqkJ+/bWrrEeAW/L8lrc5zgOBQKY/z6CXD3wqV
MZI3BQEwY75bdNBv29p0hxe2Vg9OMJlUQ2g73UVZF31WUS5NnTqCpNQNlmaEY83+8Pu2ya0vSWce
6UtSHrxjdXJbQ0pLO9Bmz5al/DgzAXLIZTAH+ZANO5fEVgT00tTq+DJwWNSiJjzQIiM9SJnhdY24
+GXxV6Mnh94oCicK5bMIirf2RLkqXxpeHWizLM25jabSQ94TYq/s3AzjSUva83/4lAurCrAeqlrr
uGQeIrVq41R4khwY903Yahe76U3XlKrsdNvUlqMwDvd/plaOYvW90mtJHN0l8wJkmDLTvEfJJfqg
zOMXTRR7KrZbh+ClvcWLXsQERSkHTLjMsddPj/KQQosAGtV6ZJoH6OteU2PTJYGALrTOQPPXOEyd
1Lyb9Na/wN6rI1SgmGc9TBNHg/x2xzMWl1uHkqDK/r+pNQ9+1jelmjSx8LJERzAxrhSn70wIshMu
rrgIxMcp6rpDBBv5zg5uLxLwOEEJszZrsBktpCQ30nD21Cl5b5rFsY7rj5kxHm87yuYCQWxAX7Bk
H+uyrmwOBXBIW/VkG/1jeSGWsGbTOOlt+k8aAKEaajjQonbeewk214e4AANlwAyu8JlxYA5lRiHr
Uk3iiXTu25TJT6Kovf+wvhdmloPywjEBegZqOxTBXZNwXR7Dtkyaox5M9Vc5MjnluRg1y4FZMn5f
F2P8923rW88d6B6b8cNlCGEd6/XwTnRWLpUeKNh7OMK/1+lbqcmWlIAonteUkhz39Op+jvq0lIep
yOgsqF/CpkVBpkCheNrxk63tghVhmQ5RmfVZ15NTvx/UGO5bL/f/qswKwHPjpMEeOn/TG1/s1mox
QdCb8ZzmkGJmZ238NXe/Lb/0Bvl+VBGCHKudAtvmLfnC3OrB0aBABcEHAsLIhydfEQ96gqZkn0TH
QSvf33aF7aXBP8lYCHNL62EKH3rRkfly+5KZ1TfmXmlxazCu4plG1B4RhfueyG8lJ1h8gy2DOGBx
QrBMr51fgcomldscGI7UnQeLpKnTxmMvsu+317b9Hf+1szpk5kJbHEqIdU2d/k+iFF5lql5iVY8S
T85OCLT50rxY08pFqjiIzFxYwZ0M1V/qRCLWH7sxgGYd/P+HDEkjF0D2Xkfqz3V79RC8MLtylZkW
qaL2aXo3j2r/XdHb1hs6GvlZkoMPH4sAbLysNJ2jhEGnup01t4NDcyt+l1eBfh9QXLEcC/Xm30ai
9JOjlcDJ3US2pHPsR+U/Meh78a0xzQoKotjy78yg0v55+zYxx04HigwX+MoqUvWt3FRzKbAuQV9B
79M+JkbyJKLo0Nl78cDWdUHMqFGJpx54NbamqomW9gmyuHGqNec0QW04QV3oKM27dbNNU7S8hUnx
DEKDVUoRjeGkFUwuX9rZR+WjKdtzkpbDEd1HcydAXZsCa740CxkthCCDwahVnEhK1NsKe3axUaGd
a6Zcyqch1E+3t2nt4X+sEHGQKTOOegWXGJZOip7LgUcUGX7KksdYF4/1QIvXQck4+1BHlrVHqru5
MsQdGHPE/BVOoo5E2lpWHXqQSB3g1D11o3A6NKduL219USxLY5gRdlD4UnhIlp/x4jXuSU/MKWgq
r5Db72Hf6sdR9M/RpD+rcrLHlHe9Jq4//iEItha049rdx8iYBgXWF3kh5/XNx1wUv6pM35vC2rZD
7ZfCBi64dsCu7UKpQU6NSlV8aEQ4xY6VKNZXIWWx797+gOtXZBG25wFZMLZMfl2J3A/DEi8qkuUh
x5qfOkVSH/Ko9Y9NGOjvg7DN3UA2fY6Ztld73LTMwDK1OCaErqCpftVkZWtK/kWaBs0VU/wrGaxT
qOu/IVP7QqP0i65N1s5y/4w4vbx2/6x3aX9R7qQgtQaSKmVI9b1GxttUxiI9lHpf5I7eJiadtwZC
HKeu5jaGhWMSnWOWsLY5gcgtGSyRIbmx1HmxOcbx0dc7I3LrqeANRKUzj0/5oMOrV3Ty8JwrtCnO
QQLW8zgpY5vCXWgkhVspkv3dF0bYO0o8zKpbC33YQ9tfn3Z20QDlSQ+OAHHtparMCIQRL3z8SXtB
ghkN8afBzOB0Q70sK8+3/WfLV19aW+WFJR5ZNzJ4lFCojgA+Pym1U/d7DXW6h6vEiY1bJnsRIwHB
qtFSeH3SKz1oUY9r0Upos/nXMPvGya/qEIni2Hg/94p1VCe48IK8lN7lEayREAvqHCEziN4n5lC7
DSVuVwfmdNSqunf7MIwfrKk2P/p9nT4UOeJTgxopfzNuJt3TDyoOQTUmlzbW0UGeJeHmuh+/0yLa
+GWklW40aNadYVT+ybIl/50Uj52jVlNwSBFsOltxkJ3tqC2OA750GY2yuwtUYJw87Xl0MQ0pcBnp
jaHSqgs3y+3iWwh5ljvmhnYQE1j6lqYbgopxc46rqfxoK1J6qGTJP/f53JyTCW5p3xy0+1BlcKwJ
8+Q8VA0zm1Zvls+jGfUPcjApXllUKiuOoFG3wpjxwqj2clltH/RmDB4VMRIe2L5y7uPQjo5hNCiX
sZDaYy6nv0ufPpuUdvk7X/UL2Nnq6GD3TNxYWvdTKvm5JgH2p6YDfuuDqT7L4KfPc5D+zJCSPo0q
Xb6qLW3knwLtbpoht0S1uPk0mmlzyRlvc0u77hGzHXQnyzPtSIvQvrfDYOHENOVjqsmTwyhMe4rb
KLzo3L5uFinVoZhTxW2WJ8XSoDlqiy46dYIsIm4oDlhG+CsPZ/O+nEV7UXI/PviwlHmw6nbdGXxw
/BSZVvDEPJ597NsRGiiJuvehKUrpKbKq4neLgDP1awH96DiNj0RqBSUIyepyp9Ct5ERQPtL3HNLQ
KaZx+hYFovFk32JwM03g/qBzW56MfsgOcKva32U7SI+1LkcPYg4z5YA8YvejENIIH3NDz0MHaXBQ
6LX+1daW6djhxFmabMn1baM7m03buF2QJ4emLjqXbqi9EyBsHGKkZLjpTUGP60qKyUgCzQrGLPLS
mQFUPTiXQXkfDtXb7wrUXDTyI07wNe1RKAm77Bn6vMiqxBAQtBEHP7EoOCKet3PPbz0uS/aq0mGV
uQxXgVVbTFIxZubopb30NTClh6Qt7xRJP2gIRqEpY8MfZ7wVMbK8LXw81FBgGoP3YGVU6aiGM+qT
eVlr40xH2BvOYleuYGOzILyABYgvaVzTKlQ8K5Qz68SrJ/uh9XNEotGWarvjf7jYuXDhUyBmvOoq
6U1Vaa2WMF0ngvdNHnyDO+WQzXuc61sbxfuPJDOSHRTaVte6TbdzqJEzv4unLHbSsRCL3mVwQEs9
9FIrUpwYxIorMSu14/RXvc9luwAQg72hrwsj7sq0UPMEFkgpumv9NqwPcaiETy0KiM+GlfXPcT0G
bj7OsIHA1VvGpwHoFGD8KAaZ8+ZPDeECzVeoS2WSjpXfGFbCzGszics4QQMfLXILDDRkz30+7XGX
XsfLgh4oo5lMxgHSWbNYJCo8RURF8DoNuetnxf3cFW5Xn/XoPwSx8C8sUsQ06RhwXy0q1fNG00Ia
TfI8FPcFoymfpjatnERmRu0/fEA4+0H5MjYJC+ZqJ+FQFvqsJrYnjK4/CDvKTuYU1h8hjhx2Kjwb
YQhYMFCrMKYq1hVvotopiHuPte2FXeg/toYcf6yUydijDtoyg2cCMV+IMq7uL642aoxTPnuyQAeO
uaj0lDAdd3mz45HNILWlMdgN4cJy1bzInpRIn2aDkN/zi/pAKwh2Us3Tiz1Br2WrVzE3VSMDcB81
RcoFq+0ZtLot+6JamOeKL9AiHpVJux8YG8h1JuaFnBzHhESn25t7Xv7uld0/zLY8ONAFrvK1UKtp
WXdp55mhcQ/mxtHH3q0YXZ/Ln2mwlx1uWfuzPthtWesa8lLoRm5ZTNPcTa1GNfOp0Z+V8Wm2eyb8
98AFG7cmaRl8shQN8Pl1Dy2Le67LAlEaJf0eydlp8sVjmXyNx3cR4Dfb2KOE29rBhWgMAgBzIQ9c
7SDUw2M1WcnsVX524kJ1Evj9prm5DBoh5KNUS5/8atw51RtnAO57DjQ58AYXo25lEmppUuZZ0Vwe
lF7+qcuBtmNk60JEYRPaSrIYRuRWR6DrkDKXU6Sx6kxV303mTLAahsXjWErd0SqCPRTKhpewX9BI
gNRYMprVtThYSdjPVS0ucyuj5ps1d3Xovx9t8yKF1VdUVfdeuaVatToEC0cceA34DK4B1YGSmn0f
9PHdUtr9MQXotzp9EJtUL/Q+nEheJyRMIe6Wj4zVSIrTjnXylFZlSXMoaN/Yv+DN5Ype0EbQFdOH
Wn1uEmKSAjg/vIT54c++PaMUl8ryDshhw3MIZm2YDoQBg++6NJ76DWNBGTjXqk+O4Htds987gVvR
A3MsDAzTzSNbXdc+Dd9P9DQo0FTLs8jplEl+7zN0BXWYNt8nanLfdXPjynVkA7dGwdsYIT558/XN
oDegB0ayaP+usQ9BGUadwiV3UdsYod05eJAn8SUarZ2epbX1PekY0hX6X1tvdfzjGfaPAeCSF5fo
DPOiZ5E4GkPbhwc+UN86TWgeU1V7MlMp/IbQZje5Qd7wcOX+37FUgTJtmuxHpgMSdbqqneRTPOuE
/3ZRy+IQNoiQO2rgl+1htCpxVFORtXRfK5ChYaP5/aNC8jo6dVFauVNG4VQeEaRCUglpP8K00er8
h3FSiu82TfcfpVGon8JJytWTSVrfuzAZdpFjaBD8OFNnWaPDyE70c2Iw8YvxJwGf4w5cluXDTgDY
osgPaE2afylxUCdui3Dh90Ya/K9yDSz7VMY1ibQdo5RyKCyL5ZOLW8DzDCV6bHLh8yfkBr4zPUbu
3rK75MEkVz5lZWLcD2o2Vf9Uszp/sitJMg6SYozPkG9lz748VuPRps4hHwKlSGtIpqWidYUcC+Pd
ZImidRhOjr1ZGSLb7Sp1Rg437XaxsFe9CU4pUypAHbnwLQqDq0sqbJkqEUapXRpZKR3UdQ6Q3zi5
9tWsf6hB5QzheMwt5pv8FiA+vV1jdhrjZzjE57n/pCjfJuOfoioc358/EIC4VrwzKnt9+iBNgQSL
GRMo3/i6K49Me3gVtdgQF5haQoea7ZNuNgcElQ5jiQhv2XsIeTwiT0ANdXhrZkSxVF/CPwq0ROtX
tpHdllptUTvSqvfwSZzrov4ot3uchFdvPGaYpYavaSF1Bkn1OjhrE602IT0MPF1+r8pPrYn+d+TR
jnAy66xWH2/fJVfv4GINtQyiddZ1xbyj5CS1QVHol4QyVsQ8ZWT6VNA+pP0O4+fmsv5HCU7b8qq9
nAD98ZXeD+46s9StwDHRv4sRi4Du8JBrQYc+u60jt9yESWc7A/rqv26vdOMHQDrLcw9RDdXnNTDN
NsdwLJhE9EJNkh5LOjt/V74I/jJIIlon0nUaImmXKediEOke8/PWTaprRDQQ7BIkrkGoU63Msw+I
xYslk3qa9FOq7B+317c8oasHn5aLBuE6Rxdbq8Nb5I05Q0sVeG1QXkghHtpBgwFF3jkFmyvhdSXJ
Q9jgCt/qo15dDbUxe3NSJU6vGM96uTcadLUUnJI0FaJKatlLcvf6CGShVRd9C3GRhrRBIY51aZ7C
ytpZyYZDAEgl/VE40zp0OK+tmFqagymZoIfPu64/9h2IZ3eyOj12ehFGwUF0qfJoJMzMuNpQVd3l
9oZtHT3mewlxl8N3RZBvzzayLmoY3WlaOp/mtrAdW2npyIGarD/BTPf5tr2tr2ovSR+wMRKW9e1e
SAyYlICoPC3P77sofLeIpiZZ5f0HM+BIwH4yRXXFOmUEcmpPQ0e1r41cdIfdRnyG9mYnfr9yQ1yE
kgaRGBWchb7y9ebZs6knsS7TlmG5h6QOtRP+b394+1rAp8NMRpJM3rWy0qZd3Akt8i9GONguZdiv
Shj/yqyq26lbbvkCmrGaunRrlSv++VhJTL8SdeV1Yw7AtLjLsugs2Ux972kGXI3d6bzwC3oah4M6
/Op9GWE7FdT8DUT75hxSNdnMv4nY1kqe9zb6OknMzg8DKOtD1aGu4XQWCLljQ2T/Jaxx5ZMwEY5i
2lTkD9II4efOzm58CryUvrhlCvhE1nBzQZrUW+MQ3/nIfR9svegOVdlHD8Fcqke/Vf8fade1G7mO
bb9IgHJ4Vajk0G232x1eBHewskQxS19/l/oAc2xVoYQ+F4MZHMwMzCJFbm7uvUK5cQzXxwLVQGAY
Fnw7XJLPG0wG1Mrqyfaao+DtAzHnImasfOXDvPE4ORMSXAYC+WfR2YQS/9mWrYJCzJYDksWEeFTd
lSPE/BKfFf5nZJ+wb/KM3JdHk00NO0XMHUxoZYV8jiNqjb/8GgqdiQ+KVQ85To7qsqdH8X0InPoT
/+f65H6lEgGDUzM1QT0147IqUfGDpdpcp11peAUu2gY2Co4Rzlaiu5rfy2nhJYyT4A/zQHx8c38m
RZpDOeb1+lFaYvbb62mZPeAi/0NX2KsDK5nHZ0gpnvpu7mNm5V0RwyFZ7aeeBCfkmzzhUdCmFHPM
OEwA//KErcdfFYXgV4xNP47+UWrW3DADGqoEiswguKJZO+fDllj7+nb5ZzxEwUWFFjfyarwZZ6QJ
urk+ub3gBxdyl8jfbCdtG9+Ftwsas5U/TwB8gkNxfaUvbWiEEZSUoQXmnxWJqqrvR9p10ZGHM6qH
gM74MubRllb3WSD5s5/ROkJ0/JNVrWaYAwtcAXc5QeRP70pVpn7DM+Ak0A6uE9xpcT+Nt6ZCHcwr
05L6j8x4qPm4L9sNQcD1XfDnhwCYA/C8B9HfdboAKNqIHA5VKpR6TqYuD5zYG0Hp4prij4Pnj8YI
Kkbvd28rpl45ytJHq3HjSFYwFCih4/Zf2IjoTABVBTkBZMnLz3hTmPXA3dMQ0eqB2CG3NvE/kZHv
ru+Oi4uFfB9wPvzr7KbROQiokaeCY2v31iO8HnmVklGIfmMXrsP4n48CfQeoDC5eQ+sirMt1YbSG
BRsBP8zssTkAV1jELch0AXW2qmuXDhseg/8bbJn0m3WTagQ0h5L6BFpBmzYFga8pzEOzqSqbpBp6
ctMRZFpx1EXB5+vruTX06pMNxmiXTUD00Xa+MmbtS9K9WAFY+UCCRsR7hCLKxoV1cWX/+KjhjsTx
Xp27aAZxNAS/4agNfS/KKY9FH/q7Bu1zOGmCDX19gsvWXgdu9DbxbMLrYnECW61tqKcqgJbP0eI2
24Ma5RUJb+wiDdHoSZracpPZcbakvi4dOEjg/C98rr4o2mbSkQQFQygBHoa6y+TE9+VYpNcnd/lW
+neY1dejPZ9FGbbuoW+mW6Cg8KIZ3SdekzuLDnsJaIMtUd4Kjb8WtvtzHf478PKR3+zYznFhlsjN
6lgDaZBxd3Jj4rRmAqGhLemiy0sZLJLo6Bufv9iMOQeqDFhog9yNfROXLayn6ZbW4aVdicTSh3I3
BBtRd34/ocnODavB2+NQBuWRiR+mddOFOrOKJrn+yS4duLcDrROJwtc5ZBODgzL0scjFq8UMoDNM
MKWqInNVkJSS/bg+5sUlhFIk3NkwP9Rd30+uhFKkS2SBQmhnZ1C03Yve6+MWbIf/1zhrlohhQCrf
9ml9bJ0fXf7bDB4ra9hYv0tzWWx+lgwbj4D1XPCQHZRrGtWRSAX7k9dZoLyof/79RKCujhsZq4U2
5WrB/LG3DUszELRZA/sxuouij9AC3l0f5dJWeDPK2iYZSTO4ZCYVsEnej/rFJo88N+JSvoT9HRfe
xsKdFR+XKy0E1zb8gwMFNuL9LgAQKxKdE5QnEZIhIR4pstwogVRQlrVHsuOkQImJ1HA9cmQwwYhh
ImJ+uj7lS9EYED8kXOBOLG6a739DU+YW+GzADHjuD+q+OhKGp3OfuVOZKeM/KKEgRcCk0UpZWsXv
x7KNGSAyOK8cG+hQqLI4zq4+uj75D8Ms1hoAvCIeAqn8fpiQILqiqR4cnWgmWTm5Rgu0QAj0a203
3cblaV3a/m9HW4UPh3U+DWsLUrljC0ct1yuUSi0+ODu/GOJI91SlvZpMO1Pc0C8zc9VBBSPcx5vO
gQtN6LS1fQAORw0pM8X0Ixy02pICufCVQUhD7zpajBrPUO+jwtvMWyTTGnbriyDj+rHDw28QXwVc
A67vqAuBexG6QbUGIeEcsa0C02AV7f0DYGKnXB8r6AJ1MkgVWiDXR7qw9AChoKyN4h7g9evIQ0pn
AAUOTK1Zo1bv6js3EB8B698Y5kKG+3aYdRB1BwOOynktDzIPioMF65gsGnK+McrlyWC9HMgXoKa7
OojjbE3U1cI/VniHp5BTqJPWHJusdulW4NkaapULsbprW08ZAfwP2zmN+nmHjl2TmEb7+T98IMBp
oqVnDGHf1Umcupkw7tfmYYY60S2pvXpI1CTML/kckI1td0m/Ck/jfwdbHcQqIDkg1W54nDmtX4ao
q8sY0jH9DzpydQsUjPcVohg+hEltHvxAwiSrB26aPtA9NSIEgN7mg3KZ8UJIFR0aq5QHQnlEkknk
80Hlufcpmsb28a+XyEEFDaUpcHiQTq3ugAgGIQ3nsoLj1uhAoqpqpk/ca90nXUu9sUQXNjKUr5Ze
HCg2iMKrsQyzBt7P8Pkx4mHSTRJQtHojHF7YWoBVoyjzB4yPYt372GvPpAot5jenGqj427adg73l
K7UH273YeBBeiGnvhlplvFQtzGkye8cpKOobGhrl3VCO1m4WPpyYDfNbJAy1cUgvJQjASyLghOj6
IJC+nx7M3RwqWxfOoa5OufmY85MFlpWBsr7d7PzGz67vjgtzhPIN2i+wgV12yOqL9dSt26LKc1Qg
zAz2FUA327sOJQ/3wSBbIoAXtgcOEGhE3mLviX96PzmjCrXbwfr8ZKDd/tHnurzxrOn5+owuDoIS
OGx8XVwS6xkN0NwWk4etTTmFkbXaedOWvdyFj4TbBw7uyxMTlKhlUd88haoc8OwROx3UaCtzQjTs
G3svTHOPA+7UYhfNxcYhvnTlvR1x+UVvRiR1iDR7QrW9cowuAeD7kfWyS+YIhkcMcO+NXXiunQuu
zdvxVttiqPhEa3sqTzbUscN4VFX91GnX/45KkPvV9OvwpSXokMZV17JX+G8Br4BbubHBUIEW7U6N
ctrAM24sgbs6GT4wmaqp4Dgxl31rwFqlmaO4Bopn2GvKgG8Hw9DeUmb9k52uaglLogEaDpoQS/vh
/cLzFtRpweDmBPbNDXdJZtdN1kzDbmT2XVNad7QNbs0+vPdL4Or5vKuB4AtwlV/f1Jd33L8/Y3X1
DI3EbxjohFCUQ/cfLIg8yjMfaHQemAk0pVg8qWLjJF1e8X8HXSUMkyXZWC5uLMSr4xAOrpPJk6p/
IMPn67O7ONBCvwP8axFRWy2ygahXF4ZoTnk7tEU8EMaaxKlV+5nqMXhS3Jn+thuHlxFa6v8OuVpQ
N1DgNlWeAnKbZxaZjgYbNi7DJZqdbR2gxwB+xIvSXF+8M+6+IYAoz7F3yqRz7oLuJu+23OM2Blk/
KGeUuYoKD5JDHiCPgLtUJfYIePF/+ED/TiVYfaAyB79MBx04kob7HDZFFgXkoWVBYmr1cn2oS+F7
scAFXHR5ha9L420/RXmrZgEz1/CWdi60fduNe31jiD9trzfBtKvh5+WUoM2qGYLfUBK0frpW02bX
J3LpZn0zEWe1Zi0LW0UaqHL6rImNFnif9oPpGqh6wv9KbUxpa7DVdtYusKk1L4sTSLxlysFTPMAk
55Hmy15Q/sgOXdDL8D9si7dTXAWIsNJmI7wmOIxofO+8iv6OnBz2aNK2Uxe90P9woN4Ot3zXN99t
VgHsxtoyPNgRcF4+AQnIOZbV8Peve7Qz/7cDneXIvRnGa0bMya3zA1Ln4qd2lzSiKEs/HSXxp/T6
LrkU2N8OtoTGN4Ox0Jpqt7ecQwAIfSm/MieKh+KeeIvrz4OWG0t4eeuDvGGDRAVK5epel2yafZBZ
26M79r+6yI/xHny6PqOLQ+A5C5lT4B3O5DIGD4aWkzXBwkMWu9Y3H4Cu+Hx9iEv3BUijNvpaoB1D
4uH9omk4Pw6uzZsTwDzWszPK9rGwIAqF+zgZ3WpLUevi4Xoz3OobjchpJeNNuyg9uwcfLnjZAFbk
wS68KGl9IbJCQxv+/zfH5Ue92RihWRkMMEX4CYUfwuDGmH/k9fe5eL0+yuWP9e9KrvJKzpzJq3I9
HyGSuvdCmmogvq4PcXn1IqiVYr8tyJf3E/GRsCLpBzqCGRG7a2QJB4R+xGXVe9MHcAPq41TLLb2p
ZR+v7140f0BJR9UxOCsEVlFQ5rliAh0nPGkaGtvl6wzwQgSlMOa9GqOIWbHVC7040zeDrvaJBD9G
G/CXPKDQklWBgtXF17YCcHzK57TytkDVF7/dm+FWO2QoBmsYrK49OkOZDtw5dZ54vP7tloN0bRlX
28MFNwqTGqHH0LZ8J5klbscun+4Gl9AN6PbWUKvIBLdIqwNGHMaNjStvgNm17t22MW6D4q99oP7g
icDWANhgIZitkVi1Y5vtMAokZrkPzBzml1p1+2LWdOvBu57UMhIaf5C9QWX03MLaVk1DK0Xr0zC0
+onWJUxIwKrYm31gH/7uU/0ZCnEdDX/kTkg43x8zPTeDy9HDOLi5+RFSFs9cVbt8EJ+uD7O+r5Zh
4FPso+K28KPO+Dxm7nJpt+UxsjkY7R9K+zYaPzANy93iObfK7PpwlxYQZmQ4wCjuQe9sNascrR9o
PuAcj0Tsarv6RI0psXm1sfnWF8o/s0LRANhNGHetS6NNE1ExNHDznGFvCyBMTPspztvbTv2+Pp+L
A0FpBDqg4Kpi873/SpDlLjqv7dTR838afpXS7kaCxB2Wu+vjrGPDMiEo0OCFA/gWbsjVaYrKaOrk
1BiHXtYpHZyM9Fvv8UtD/Ll9QV1Zmi2r8BNGvLAm5H9H6JxlwH9+nUP75/VZXFotuHMtgB1UrM/0
bcqxwSsfrJkj5AjGRBpU2HFYuWix97ULMdDa2Uj91hF8WTao9qCuB2E2jLlaNldo3do1bIcXHe/c
h4L/VMRhWMbM9L5F4daFcekwYb/hLQp8vnVWmoVRUmP7wqlObAT9H/ILry2pqqSTFd7aVPQoZUcA
yJWqTa4v7KV5Qu8XOU0IOuuZAt1syapqvVYeXcJjqp7L5bnlARt98PKNHb++iZclBZccGMIFVoP/
fL/jo14HLdOQR/QG0kNpRKsbN6j7Vw2b+phOHnmYS4YmmmFYz53qyg0Q/6UtBFdn4JNwHs47goOu
woFHY4lXmEjwBWJvVEkrH0nfp9fXdDm6b+/KZaJINxZEDzRizpBQtSoMU47IErV1H3KVqpkBT/bX
sPxlFLQcF4qTBSz26tRFXLYUIht4u1ooxg0d9DrcjULbpYONvwwwHlwSgVtYxShhDyaBuveEPtFQ
x0ZX8bQw6JZgcbg8Ds/WC3b0qAYjTp1ZTTLuqRAe3+ERuTS7I6xgTkqURZwjpF27z7BHhe41d8AY
g/IFlPVjAD35J0lG+hiqiDcJcWwRnmgPif7YIEG0q6GNMd86fMw/AJMJZ0dlGeJE0JAI4kWU1NgN
ZvARkqN7txjFz1EE3ed8IvmtSV2Rf1WRpc3jxJWsb/OQU/lq1kbDkqHhAU0GbZffgHcF2aQfpqI4
NGPdVslIhdOdKneACckETZBkZo36FhnU/0yB5acxE36h0GYvpqwZWJ8nQCT3UczDvn+JYALx3W1t
+WkxOTjVDYBZe7syQDZxC9TawPR8NJqivodCq//RbYTzjBxp+ojJ+LfdPKLUM0JXAfgBOrCsq0b0
vUZae1nVDeAS0rwlcINng7yrC7joJhLq23d15Qi9R+ZPq50Lhlv4APD16OAlyKvuxmv6zsuG3jPV
wXUl+Wkw374XzGjg8uEsPwq27NA6URPzFsX18dYInC2g5oVDC+CCBdTxMhMc3Pcxw0DT0J0qGsKa
AXIrU+q6nzz3pgV/7a+PbARuJ8AR8G0FT34V7n2umA2ngQGWeB2JC2f6ODj1bvTo/j+MEy4SFUsf
GX2+9/MREm2jlqsZBQs4tMxhB1/BqIk73mzcXxeOLoQ9oH27EIQRIlZHV9q4pnPfCHGEXCYyvyEd
IkQ0FuHfzwgJ2eJJhKZRcM6N6gN4ZbsyOkjHSOChEULvRqNCfH3dLuyDRdYOaxYC4n/GnXPA52ta
QMWPVDvpNOrEpdI/RdYI9/rG3aKOX7qNobZvowCNf5/B+GEm1Y5ACHfHQSJ0jB8n0d3m1qF295Ma
70iwVfq5MLvl4ochzJ9S57oWEzZaAqJi42Fsz8Uh6vMyK+rIPrTcI5lFc7m7vprLLlsFXMj/YCmx
D4FqXz97TG/00ZNfxErCsE/Kku9EG93qVmcCrVNSlBv3yIULMcLjB9/PBmr3rBk8zINdt3JGSJXF
qR34zaCmPs67Tfr9hQ8HKuAiNAsWPk7xctO8KZVooVlHRdieqqjHo8522jsl4A1ayzxPQpN6cZFb
OnV7stUhPh8ZiYULxBHUZ5Hmrjn5/Ti5doHYcTSDPJFC3hqTfePmxh0P28wkw85wt2SZz1pzLhi6
kAtyId0AxLy1zrtJPZVtGRj9kdXknszN3uQgblfhrZrKnybRe88RN6DgwpgJ5s0+uQtNdby+k86/
7MJ1A3QSmTm4IWtIF9Tk9dQakwnWelAlyufTB56L6msIYEN2fajziIahkItbiztMcEbD70IBXVkA
rA4yzAm0rnP3CMsbuRE3z48iRglw3WBGf7AL73cQXKisqskdbFPuCBETk0DBzKZFCiYdT5nXbcnG
np9FUKcWsSJ0qZH4r5m5hbYHWc3DfFS5daOV85BDNgwtPCs1zPYJ7h9bMi2XPhnaXQBngYCGx83q
CnIqwW1OIJ8vm4hl4YyyGFjJ1g3F1bTxyS7ODTcdQGAQLTqrRKC/Dyqs7psjXK0gVBgXvpOE+c8G
zyirnv46qGEhURoAZBMcZCjJvv9yojc4nAXhquDK1kCgduTOi5o57lA5/r440d6Arbml5XlpU74d
dAkLbwIOI8iYqGE3R68a92RWJ6edvlzf95ciy4IsBOsNVxFYWO+H4MEgeJ0DAm0PRayr53C+k32f
OTWw65Imk9pqiF7aIC4EURarJxRq12d64oFS1NSQdgqOuYKcnDmnebsFkr+0N8AoA0zeQ2vPWXvN
2BG0lkgZ1qfecCUkqjj5Nus6j2ewPLOISTuNIv77+lKe0diWiLlc6pCFAXv27H5Q6FLMYHKB9hPW
YA6WcPPKDG+uynTkjOQ70neg47tFVUPVweflD1t4eZiKfhwhGw1/W1ySg/c4GhP/YXYgDsw2RDFj
k5v5mNiwIxqTpofSQFxMef0VEuHefeiq/nvlSPF5zIWo40nWM43danbqRBgk7xIbooYCaUZQ/GLg
QOOTariqf70+9bONCogKOj0AZkKfCQF0+ehvNqoFKRpl51V+VHwscSkNrExg92X5G/WEs3H+qKOC
qw5YJsom681jwd1cO3RsTp5Fp8cZjpI3UDTK0+uzubhFl/IjzLqQEq4TppJRnVfQXDvmwk7ghpTC
Bw3Sl2J/fZjzigW2C9jiy+0aADq3ehXMgLU0Ajjek5Gjq9P1hn40gwECNHONd1baa6qKuEaMBkDL
hwsslB1Z1W2kvhs/Ym01aZtlHZTtGB4axZ8pmx/yvgCW33mkw/jEaZNBwAQmMuL1+twvnU8US4BZ
gPThAsd4v2Go5hYLCjhcaqB7MopU4ybinKWzQ0U6m2ROBQusw/VBL92+i9IQtOGRSZ3JVGhjyf0r
gOKh0JGB/5RBeS1pXRL3euPTXthBKDRAahEsb0hIrOGiNe71qBUGMERMv/SVu0M6/OhacmOjnq3i
ghb6Y8gJTy3vrEje9iVCUo6GrseNI+2jExXyhlhWVoNm1aitRtDF4RZrNJB0oSO5hqNLnnfGrICH
drq8fDKht05BwVX+vQ6p/zSpACKlzsitjS16YVgIQwDtCZWtBey5uqIkDPn8HDn+yaM526HSNn8a
e2e6dTQrEgd6qV/rptf1xqhnmwUfzl5Y+lBUAXBxPSryYt50dWUdvaB+tJgdkxK6xrNxVOTT9W15
tlmQ22JewXL9otG8Zq317WBWNqQ5D8U4NXuvaH52JfpFeUXrv92WGAkNUrw9IaR3ztWkA+eUOXKB
7cNqZXY8eBuNgW1AcqTfcn8+C9Ue6qAA1ywVdTwC1zUPA1TX3oD08CHU/QF3ZcLMYKPmemHh0OZd
mH4uRjp7aI6eyM1gYvmhQ7d1HMo4jOaE2RsN8jNyC9o0qHLgeEGgywKHdvXsKztdtcKdKzyEgBKq
RNJ17ZdZd/sir46V7J4LWHSOTpfU9pYi5/kMF1/ppabs4Al0JvGsujCoISIyHNVAdiSC8rbZH4W3
Jfl2/q0wzJL8QTkI4ofrtpQWoYl2kQOBFB91PMeCjelWqLo0EwQrtCBAC4DSzOoQD7NXupNQwDc6
0TObXVRXrA/GZP1tLQBtHMj14k5BnwO9vNW3cirWQNTKr47B5HzQaLXFVWAl/US35JaWP/SuyIEp
oAOK0uo/trSrgXK/pGPV42sAEcojyCXjGGRBBLHB2GESJBrlK1XF01L8jn0RqQe3rkr7EMygxO6I
plaxc6pW9imXZNMF/eyDIk8Cpg3PPvxCSCKuVjtvezhVIx88ojJyQPu+SqxGV8n1uHVhEBSwIBVr
LzK1Z9ep6w5c+LkNjz6WqxeJHnCbWqExbXlRnY2D0g7wmrjr0HH2zqRGKhpEBem9/Og7nOwalBwy
Tor66S9ng1FwUeO4ociCMs9yC71JYWvoYua49wSOV5nvcmJGNySyxcYz0rk0GUjM4FEC5jdaOauk
zyikU+QALt08Q9l8F8T5g1PFZeKkZQJXleRxv9/fZvG3OLtv76Mp/mZlCYB18euNiH9dn/AZ32sp
mcEmAlEFarTQB1hvYWGOrObQLncrvEDQknadX0M1M8g/RDBY3rVeb9ZZOE0k0b7ZJlSokN55lFbm
vvJR+dq3rWaf8rGqXsfBbb8BDl+M6fVfeRY3FvXtPzIksLUGYGL53998FhRjOVoY3D4GfZjUIXys
Z7qbxq334uVhIKqEkhekGNfhSSLy+4OBOnMuYSIDRFl1zJGkQiuttLPrMzqDeoMtgAoTHCDR/ELx
3Fmt+2D3ZtB1DkKEnPaisW9MdGPGVu2mMN8NA+lij93UYvpMGkSTJo/2jlmcysbaKEadPf3xO8LQ
BXxpeYWcZThhO8jImsbpUNUT3ZnwuDiJEY+BWMMU+qnqeX2Ci96QzpAS3jgGZ8kVhoYfw9ITwc12
hoMwxNTOnl7o0EEYczoutb3MDj709l8LIS8jofyNZ9wiDLDutM+utMOaQ/acs2qfjyLT1rSDHOLf
TwgltkUrDo/g89SYBPBbtQZpHKXHu5iWYXCSaPrcmVN1CqXnfd7YQ3giri8g5MJ4COP+Qctu8Y18
fzBmxN4K4o/+MQDmNw5MVhyI0XIeoy9UmrE567FOeTT0fC/G8h4b0b7BlWDzeJihukjc2UjMMZ8S
cLqjhFuFuWtq+at2ik9VG+xHz8pjYs91MsFtJcU7tUoEl1+CsT1RyR6RSqqUgCIRQwLSfIBtx13p
kEMTVV89ahq7mXYkq2vyqgpsoXCkL3Rkv2bDbg957QwxNHaCGNhlKDPwuTNV7DPT2ZVE1zspxnZX
lZEJQ/QhjDRY6y3147KbKrQW3RAKP9waDahXDM2u9CryWeup/z5bCEwg4476KJq8TRw2GvCbCBhN
JZNkn8PYNZ2LEP1KRP+PDmFgPUmWadl8iUa4ncwCf78YW7hIeAQvm1CzJCJ1FfdVjR84ONQeUjvQ
1nco7PsQ+zURlVp7+DJxCKXHjUfhmBBMSt57fWdDpAkC7bOSKrEgh3LUkS0/tHgypnymfK8jPOhz
NtffLKhwPAcQZ0k7Q/Yi9iz2fZgj5xb9tN9ysZlua5XJin8tZV3vzdJVH4FQki9FYeRgw9Redy9F
XsRAeZDY9vLqhyhqJ/ZI4EDio5nYaXZg9hY0Xbt3Gmv8OAjd4f84u2o/l7XcWWFjHxmR9MVmTO+d
IW8y7sC0Coe3ffZsRePGUId5UjcF+iIPhSC/ITGQp2EzfrCU4Q5xLbw6g2SuzmyV15looXEemyAh
5qnZGPlJM1JmZEabIEaJjB0Y1MIOUUANIPwBF596mG7YQ/d9yhW4g7V0/VuIpMlP7SzJEUwrldoU
hCAyWCrxOxcASyGcOLKi9kipHdwpl3txgxsrk61CZlXYw1fIxvWHjhfOc94YzsE1JJBkpcEhAVgP
R4hOwWS+o6b8UKAhniDSsWdL5fIx72XxBHXnhwkOkXsBbFgKT/XyEWAJE3Ya+os5DuOr5wr1Ocob
Jwn0BFuSwCljvwQttCC2TFpM4/MQMvtXkfuWjKOhrX5gH/n7GTQ5nkmGtydOFXw/Ms2wznsLZJs8
geOJ6mLou0KuR3jiySOlGJPCiPx73K3RL+A1jMcR0qxorkFtMNWikTQuJ2/6pYg12IkezDpBLa7J
LH+GhUYIL7fMayP+GpjN+AztT3gHCDpMQDGTMjYqBSrVQJp9NzvzlxAlhb32qunDOOYMmaxBv6t2
eFAkwjeE4u1NYOT6IzMYrAkaOvovDZMKZ2Mk1W1Xa2Nn6GZANiCjTwAM6F3VlmrBhX2DhnJ+O2N7
3fViUEnXEplgl7InGFaFqR9Nbcrx4k4tx5iTUCr4DhgyhqyAuA8aZd82FW8Ws2T/xmRonapyDtMC
uINDzdz6Z+XJaoRN6Ww/VVOjU4UK7F1oeSxl0Av6JgIqTuFsu6hnR3QHVlmOFkFBP3Tj/GWG6A9F
HWHyvXgsKzPzZAhPETDviqSiNo6l4uZPHeSorgIftjy/uh3+IDl6IeG/ZdChik0DDd3xutH3AcyN
4AlPNJI6MxdOAmsND3ikyjfToQirDz7DX4JAar2X+dSndRdaGRo4tIldrUZwIq3+jhl1YcJ4iYTf
5qIQSdiG7t4Z/eYW6NVepgWndgqlfWdfRUWXcu4oepoRyOOuxeFPJOoaVRzCWaaPjagNZNZBR/R3
aAjPg64Xkuy4tIZ5jhvGdUYGMZ6m2scKQ8jPj5vCnR7twSp3wIG28WJ77MTIJqE70BGlXVA+SrbH
TsBRcgr5hFqXa6VFPZtByoowv1G+N+4cSwCRzPRPxOn8l9sYbhkDJAVveWgPl68aqscfICzen6IK
qr0QyiEnSEOYOA4TfnqZN58Ej6xfFtcSAsPj/Aj9A/vZMaLSiSGDiQozn63ux2Bx927mDW1jIruq
iAmMHpNQ2MXRBorpMSCI2pYl3Lup7yF2H06RnYEEUbG9QKErHRgUVeOuHLwo7XBaPiIM1R8o5Zqk
Pl76JlDkRngCJdz4ILUgflzUvZW4peqCRIW9e4unrXewSgBhQL8OJJCDwi0TPGj0wddVbQOaQ1+0
q+COlcO/4gPty7sSKllHILy+gjMN5IT0rV+aQa3CMGx1L+GxLnGDt/29gTfm16rT5DR6AR4KnfWd
hb3a9+Fo4voNWDLWvko9Wke7khZ2AjjL0Q77X1Pbibjs8XeKjsJzKNQPdeNL3F+WF4NgPmUG9CMP
hFslLL/wUVx8Ggg5uDfhYO6hQzXGbd082671vXfMX5zASVNPJVobEGKOZ8t/IYW8L/rAT3pjhFlp
6x5b1n/rnfCVTka7p7mZn1wCrwajLPIMx0fD0rfF+gWmsH4EjZSwOJvpPRtzBKKCTPRBWbRTcdBa
NiiACi/jnu4JkPw3TSOqZBB2n7WmbMClq9yTmoIf5Wh8Hd06QwJIH0Ktwz2ppm8zJJBTwS1n39Uj
yYoO8Vm7udWimO2qG273dsxzYM4iyNrGoi7nnwIKbYAlBvZOFxHyKRLkNCsaiGq7LtuNBBZUTeny
w0iLAulECZ0gIYsMLRGYMOeDBhKqgdXoiGJyiY/Vs8ZM/HqcUl2PmOdgsrQJ6EfgtB/0wHjctlUK
dmnwZOhugv920GYVqyDRPDsQ7/aKva7Dk6s0jXA3zr+l7w1PcBgF+7/0mwT9RuOGcSn7eEJxCKAy
IHz9OiXOUKXMDccE3uVTWgDZJPtAPyL26FtPiE+9MkgcUv29QwtsPwkfwokczTcxCNh3eSjAsykE
4nXyf/QuLRLPy/Hfu30Yo0h578yLWHnFnlQoPknpjXsvH+5Kb6j2GuYcSYFk6JNrBPPB96nu0hoA
6tQr2fC1DvkjLtwpCVRr7VCbqWJrAFqODflwC29TI4G4JgiZqNAfjVpAt9q2vhTucApcozlQH50t
gavkppSllToBfcSzSn3E09R4LDmwjzkbi6yeNbDbi2hn43nf62p0QG6fOKr8AdS48smJq9ao7sTs
s5MKymLfwhW2N4yPUe3OcUDnJK+77ksIMcKdQdqfTbPc95xCy37iL7xcGGdTSyGmhBYcp6G/t7lu
jjL3vjWVQXZSNkUyuROCjEc6OJjNCLsS4F4BF6yjPSqCo+IWWeVB2MNvCzslFbsVtbwPGzLskTaU
O28WNzn2XVrA8/rWgyhcgi6XTnxq0ltrrKcYYOKXyWfiBc0aumsNOu+McZ5iZkwBJl76N5BXRzeg
LO2Tdkw0Dku4ucZQdb6FY2EFKa+oujdQpoOiS2dgQwMOFKrwo9MrglOH+6EZHRCu2aRfO+oPn8cR
vqv27D6ptjeB3vP+j7Tz6o0bydrwLyLAHG5JdpSsHGzfELalYQ7FVCR//fdwFvhWbjfUmNmbxQA7
mmqSVadOeIO+sXqhBqqe3YkBF7A0MTeQ1+XXuuXtAGwmmZIOqvBpMfNjrBHTLiN9nI2+CksUpn29
wlDFG+rJ11MjA1Uofimueh9X1dfecHfkkrlv2fJ54SDv1KHn60ljG5daCyzbTQVZEc8QN2X9oiW5
DMbZMF8Xj/g44KEceH1R+wDKvKsqdzjpeCmFWWTcMbTQfTTanGOkIIO4VOJu0oZkq1el+tjaHiaH
mTlvZhoOYZE6+d4qB+92Id5tlB73R18CILnLG9Pm+fI7UTfvQzphoGXXow8yqNwqkeoGap0+mHHr
XFut1wfw081tLhr9kZuL/1Np1C3x6B0j0CTIh2S6smfFvo7HrnvVyfVQGV+mW7wncl8O8WMZ4SOY
rXY0cb+x9PxHVFbxjdma9yJRymNfpvpTMyA6r9ckA1GfbzMsZCCPi8qf+jq/ivTudXK9F6VOXosI
tehi0d4jFAD3ToGJGlh3bdOiMrT1Oo1DiaUOG5cYlMaDuU90G/QgT+Z7ErthNYmvG5KqqykaHhyp
UrpHvdyYgK/IdZSHPgZXsliOvFJiVw0aJ68eCw+yKJWT/jTmixkSQ5E6tJfuyikmGk3L4uxJo8av
KK3jCO3EW9V1EYCV2tNMk4xBtuJHqvmoD6PY5LiNtn7KT37sRIUUZGcPod22V5k13ECf/0srzWf+
pYe00g4pIT30egEn2oob+VdRdyPqovWyL9r6AXXe3doxCHK3V25krC4bxTC/i7JLfOTahO82ToYb
jw2Ye/HqAC7K5M/Kcl+0ce4P3dgF1dI8tx16PeQaGffnpD6YhXG9yuZtsV1PAkVTm8BUFxEiXWf5
g41johJPqU+34rlP9NZfxvI2MZavCDZf1fV0laFJGtJZmzmIKb6IvYU5fFKVG5op77SYi9BBB6oq
8nshsnbbd5l7I/XZ8dWiOcyK5/jtlNHBV6zk+0qH44dKJLuxfLi3JaFET2NyCAWzzVFvkyJgrEUu
hGcA8qHiBhH4jCQKOBeefba983L51kaoljZ2/oI33LcynvB+GCw4OHa6HxrredEQJumS+XZCALor
MvEjThp4wRUeoIUem4+96yh7xXXnoxs5KuWA622VsnJuMcKKA28pxiuwMx239ez9bLVi2NNLdoKG
AOU3dT0+k5xH12OaH+OxiB6HObHXCzEK0mSptuWAZvzYyO9639eBg7OIr4rqKtYX26eI26RthwuI
o//qx67YKq72iLueucnHymLmq9phP9d7pSU33lptH9/Xijfsq6rbqaN705rzX/FY3UIrdTE+jl+L
0ZLvk9YMB9Q7K80voaj5bEau9g4vySXl/IjiDlZFtbdj1dwkQ+NhhZFhFIlwfocUEh8tqrxwGjM3
VCZjC+h62TtO2fpjkfxy+ynZ5K2XhlreFFxZZU6no+GdpzIlhHkUNpGGvnFXs3E1O/WbcnnMWoIx
w8XZpz0wblvTfpKT+72sSLjQ7ftljcmjJfQvCMzsZJLJ3q9E9dgkhTw2EZ6Mnkh36CF3D709dE/t
ZP2w8zjd2CWDC3otT7wtHdx7VO+yaZUg0atlJ1K33BaVQuGjqrhaDMINeyVTdsW0LF+glObYBgja
UriTps6AdmTXXrfS+c8/YOH40rXGvbTV76s3i+zGb7DKH/SOwzpnHoKPY/MQMcHfDJFj3cKSlngi
mlV0RclT7kZjqQhJSZeBjRmsIiwU0SE/NsVocufS/iKnOXopGrMktCXdi6xHkg7FMm+cGRRc0Stk
RHYwq3Hhm4U10FttckqOsnyeXWPeJm5U+o7Wmjunjii2RjpYVHWvcUMV5nTl4lPTH516ESsIZwdn
4Zgv+X3XDPmzU/VPDRXTBtTtayYo/aRb6MFSVvulSMpdL717i74a3ijZqzZ5GvBN9zgXE71Pqrtx
+La+mSlb0VFIIQSJ3mih1Vj3retmkAOct4XDFYqk4V9q3WubOS9yzUYb0tkxEbnGaEYXUxsaGjW+
WnULxVPS4COoT9s+Vvkms0NzKLfkNXn7sLdmzTkoaEqFLXfEIwqWbpjb5FQOjp30NXRxZ2Qxc7ul
euwAJJGKtNam0pqvvV6MW3Tbmbu6UgnI8J+saEYrpfb6p67Js0DYxbOYi97HKoecVB2bTY09T+or
VZKGBminApOb7FtXOPFOSZebpPGabb94b9PYodLtTr/UZLK/xLF7rddw4qVX574npjVFTVJ/0t16
j1T7z7iuyoMSR8puQXxw4472be9YxjoouJsipfU5LO6BS1UJtFUiC3Yc+U+l3xlu0ZKAMlnt9Dpl
NxureOXoBFmrvKJHzynPF0GbCEd32BhYZNLi7Qm2UxNhxzMPvqLbVzl4D588FxJp4l3pShev97GD
Zw2l15CV2JZa1m2q0p0VwIoylVphLrAyjGLHOhCV90I3aqQGPOrsLrsuPIUSBES6b9JS2o5Z/tjH
+mEhZgVSSd7o4kD8bdyFZq7u4qWsujhRCu3VqjrEpXvvFgjMyu2IZp+Z2Ypir5/TYflWD8OrpuAR
XM5oinFfTw847kh/aUZrdbyamV4mzYMnk0eVH7khbClb15JvRTvmb5nQ6PnRXT5gtlFszIZbJoPY
pUbqo1QUfpvaToGQ/buXeUpQFVl8M+jlm3Q7EQp1rH23QNBqzu7bfEl3WitfOzX9WVgEO0m6/DBq
ZR7SNtI3g8YtIIrkBjLcUemRBopcW25U3A3eMRV6j0f3Ebc37ivu6Gkrp/jdNBt6iJRrqHqXT16J
kLtmT3aAKVPhj4mbHzvXqANLauXWEGV54KC9261YSTTFir1Id7JIi/uqEG9apGtbLV5uEQPq+c/I
5bYaVgqb2eJPkmOySxfoJh+jH5UpBlx17Ffko8MISV56PzGmKYmYN61s58DQkm8iBeMI1SdEEaTf
9qDxgyxr34c2PsRkypvejDuiqNSudDhRPtps+1I62LKOZTVft7pxj3Cb6lEYzgUjw65O7zSt1jZ1
mdvhUo+/6Cj3ISMVvIm98UGVVX5NyqoFddbdxFH/U8oh2a9daLVWyrCNs9LXzJhCRR2SqxaXqU0T
xc9jqgxkzzBGVBrQN8Mcjej+2OIFZrF9vWj63Qzz7VYZOuOKTv4jQHXsfprCCQyvTfZVU8IqYjYf
NIvhIkNnN5tcxt6GvsCDUQPLrYbilz7Y7nYx6oxsu3ZlMCX5E38zURJHX+2cSk+vuHA0c7yvoM7D
C8OoCscTHZ9lde+NiX2wIi3lBVItSQKIU8/mfZ3Hq2ED2r1u290U41BsOjOmmFzMfi3mFja7cLlc
HDIqqQCiH13hw28zALsN7X7I7Bujsdwgmpyv5OdvdLDu5qxIcBhuCIipYd7RgB78eDI1vyuaiQqt
Xt7d2qJsbJeCISoO0uNiYl3NlOjByfIUscg63i4KWFrTlspPz8ZAeLSWBVkH7+fUdYDnl7RUfFGa
VjChSHszV6MZxoZe3pQ2fgvDGFVIMalNKKZBDwEbS9U36Q5vLDf18D0amdMaQ9t8p8/9F0ktyYSW
PEZTIY7DZAwYRpNzPKbAGfd04+/syP0yNiRFY1q8D5lrhgxSjOPgCccfVKOhGxlhfddN3+c1kZRp
NVxJI4EqOskXUQAS0onMYdF4Wmg29sM8GQ0R0GivGGkmgd504xZBvbtCLX/UvdkjloWlwrVW2e1G
CB11eC7JhDQ4g3A1FxppWubGgRvbgi5xf2QAfzPHqED1hWdm22GQ5jdapYXrtyN/NltC7KMWDa6i
rvJNlRBBaJvcOE25q0U77vXUmjbLsrQ+lu+kDLKTO6fXX7Nep1dffdGaRT9q9OFJigv0zbyONECK
3k9Eu88dupJT52GelT6mHXaOhUpvxinVQ6w31YOamn+5tPWQsXWs72rhWHQynS98h2xXakpyZFIg
bhbRddse1BKfrOb+FklOW011wD81Zgil4KuVeeq2cDMmQWm+BD293YMt8ihYtPolSd3kp1q1ZCE1
rZJOk3k455H7zShHcyvtZPg1Z4a3mZ1puqpqmjXQM+pwRJ/pgUQQVJc5FN/6UcErt5t8Kq9ybyRW
cUyAZhwyytzXclw4P40n6EDrkblXhUk1L+p9IWp0GyGqBfFAx9egFA3oPJnc4xOXNANdv7XIOayh
Non1PTwpR5Rfsh7VetEs/S89apRwzKd8y2Ax2Rke7t8EufEZH/CCvqkd7wi6P5iuIezdp3pI3uVu
DK356eA97xvO8CCleUs6VvuFKJtt1RvTT7d3h9C1suHecvpXx+i/VYUtDokFW1IV2UOqeoIhRmd1
m3GEZaDWQt1yl5aBmGsapxQIvqbOwu9MKEFy0cugrsRbb6kJI6im3g9pDLsF0eI3kdcA72wwuK60
n6l33vt0GTZ9Y7V3MTTFYGmcdjv24qrAF4WGHy4jjPcSlecco2LLDfNLk7MWFtIVW4u0ZDsr+g+z
G2c/rlHKzSwsSnP+ImjNbtiKriB7pWz3R1nF+7jwaHQp0jk21H7+QizC6C7dxPQ3wz7jjraq9KpO
m3fhRT+RUEGQd2huGBYq4MPlUQHIRauA9pEWRyZWfHRD1KyaNs4QXTVuBZy4cd9cFY0I/i69ppWs
7XvDtsJC8+Y93eJ4Q+dy2Il8BN4mUEeDKtIEpadVjxBJGbHphrWNleq5SruDPg1/GYgt7rKudB/g
z+kBHsslLMcm8217eBALKXqWZihqzyZlszFTr2Jg6gvPMe7ztuv412gZMos+trkL7qxbCFQRsNwF
AaGQIcDsF1p2bZpRWAm1R5R4GbhSM2/jrHdfUU9Paa3R31ad1bI5H3lUqNHMa29mL6fDG/ML8kZ1
qKid74wU6ZT0nrspFWXY5rEQmEsP6aHK7e4+Rx13I9OE3F/XAXzHZkzC59EWz9yW5KAC364n9mOP
5Lmv9LG9K9lax3hwyzs5qUUINNa6sozUgNYnhzclkl9ds5U+p6ndaFVzu3B6B5nsTH5W2AnxFFvN
24AeBHrOavmdvri6jWCxf5FOrNzqhmSe1jLdwst2tLqbPp8RzwGjFDJghq4x6Im4stb8jU5IfW1g
HbORlSJvopgh9gSAu1Wb+84Rox81OO426siGVzAC0eQ27um6ax3/GboX4xc4yvpVburpHhloNxQt
DZxObd+6bJ53dDP2mlZIXyrcP660fpYIMvgqIoGwv8pvxTgavj3l9waKzIuG8Hc7D09qZrdbC9v0
0GR+FSzL+NUcu7fZaWUgo+Znks9fJ235Yi/cdDSS9GOR1/eWW9L9z3BgzeOIES/jPh/9r42XcsPb
MI8ZQ88bM6JQSsZ7s5Hvi2sA+8ThzUeF+y2pmMVbQy8DN5kFhXGHHUOqhIDl9mVmY5BpiCwAM6E1
cE/I4pmquU96J/PE55ZLX2BMCaAPi/yWA60YfLdeosPQY4NrI+MSNLP6LItiy+TK3gJZVwLTm1/4
S+VJ1QeLFlp3E+XqM1tNCTOHJpfhimovHPfWSPtpW+bOoRCpXGdQKAQYaPcsTLl3qULEcOSobNrZ
u2uW4snU81k7gCZqtoCqmfeRwft60f50xkkGuh6527Z0lA3w1WFjLpgYJdg4a0YyBhQS2XblmdC9
071QU1L70No2SkEKtWBa5OB+acL6ZcacB4nR+7Z3HkW54kZGfZ/bMtlMC2O01hlK2grtW187+9Ru
flJ0VFv+b5ZwuG89yrmgsyrpV3H9alH4H71B0ARzFBBNwxRijCo2bk6I8IwhyPqqoqMOh9yO5H1h
UmxRQv0alqJm1EiOPeXHvNBebRVSqmrTMzDNXGxSZBlJqw19088m/N98iLeOWK4rKZJ9qWhtGOnc
AJEzxK9109xHlpYEcN6HjW5UXVgiCLEVSLZvdeZW10nhvjR0cO6ZzGecb1o0mD7deWl7L+j9M1Ex
wdvGglIhalehirLnoeYvWjuZNKzFzxngMQNf5jCWVughcv55WFZ5fABrN27AqNE38eBRibzDeaFD
DX3Sc5rmZeQBSpFl4auor22ydKn2aR19bdQh8gs1rjaN08VXqen9Eo3zjs6zu01WM1VjiZJAZowp
R718LmBbv3WTXTINxHB0tpgkXkAXrQi0j+BWOFOuCkCRKYtpgJo6wRZ5casSRV2gS1rTPdUe0BC4
YZV8dAtHhVzQYlSrpxUoATxNdb+2h+XZyxrvZR0if1vQvEiDMTHRFPn8h52CJ09/14po+wAGdLAj
5C0W8cGCaA4AdoPJ0gUvslNQ3OkSJ/jMYZ71GNCWt58nQTI9AdIVOztZDEp4+dpP6jW16yWj9AvP
pZ9IzpJKjGrB7GH1WvlLifUuSBZu4c9f3inE8eTJTjkppRKXA116Z2/GFeV69hxFVedD5L4AKzzF
9q3rrHRCDKFUGOenHK1eWbzIyHW8EVLa4ks932dxkQW50X/F3+8CiPXcmzPA0yLagyIwke73HUGD
o+D2qhO43yUKQVNa0+OsLpE/zz3Sx1VO9t0cy0GflxQHlzhmWLBcF2W2ncvs3oOu9/lXOv9AiAMB
+lfd/8D+PmzxZVQjjOsM5eBEnsYRH3Xri9c7enqB3nK6G1atOpD+FvENwQjDOgGhmkwpWoGs5mFc
rrqpvYpViirznzoIrqusEhGqit6VA8Hg98/jDGBHp7wThyIBR6c1yXvpMSKXUf/189dmn76305XW
T/jhveVtHTnO3E8H2+PFoVytmt+Az2rGj1xyZ206wane1EqU1Y9DvHgDOQbk152KvkgbOA5z16Io
4/ERD3GtonIo7LeY/uX4lUQ9ux4cW7pgMmbwFTV5AumrXdO426Vao+9B69Ap0VUxybDO+mI6ior+
mpUyR7UR23TTJg2RLO37vV2K+afdOI7gLnaSq5GtxE3IhHuTRvpYh6haLmWgmQhm+i3AvHnTxHmn
UR6L+UfHGKH1+TssX2ntOoXfSRPFFGC8zkPuxEJuhJmPVJyAKJobw660v+zY9K60obSfjCnL33Um
+fXeAAMnD3arCZQLy5Zra1w89c4S2aTjBcYWDMk6LW3v5DZN72VquhzYj8cDWsgctU+ff77TqMvX
AziLwObfKH/gbr9/vZlAS7KI0ySp/U1ZZDtntDdTY73mVCltjDrMkL18vuQp8dHRMAJ2VVyf4Ed4
f9xxAPAwt8Sy5kCZPOGyKGZfGRpBIdaV+0wzGN0uRv+SFQ3ptpLkb58vvwamj1csy6M74+gMxv+m
Fp0ELsagzIoG1TkMeDu/1Z5FuwH7dgc0ibk8Ybhu3DpWzL37+bJnjr0NhR3iwbr6H4zBOSrJi8xh
xm25G4+kQvrrMln9ITLmIv/na4ErZzVA9VCxTw+/XSVlLtw+OuRKUh/BM4DeFWZ3I0b5T31A/n6b
oG6ReFqxt6dks17MtBCxaDiksRqFhpkMd4v0pl1R9crmn77BVdBWZRGIAmyhk60K3o0qAMgAANIi
tJMY3VTqnbkeX//5OsCHiM3w5wifJ4nIRD+cRCsCOJwnykMU0V6GDKG89rQ7L3woff3Np5sRMi68
F1Dg3Nsnm7EhOQZiDrax7lchumxYhue4zHMnjFQYHpnkpPhJW9R1WLZySWkKT8NrLufoHsNESRIq
Rpw0E0Y9rt/l9A18K5Ngz8bYkIwUtGLSQgyWva8uaWHO2KPjpCkZtbFb5T/iIaLl949fH2QO3QCV
7zlcoyefaRkNAGWzlR2bTozXjNSt0NU7Z2M6lXYhZfzzTBlwDNBeh9CDE/Ip2QriPmbc6oAJlCMd
f1IZQ9ACo5OuG2n4+VP9GSdRMCOxRdER9Kr2h88WVgnZLOLsCNus/J4K0UKKbXCPpDtIPd5hTJQP
cH/NDjXYf7E0MiyUBfj60BP6PUTrhaM06BArBzc30Suyy+iGGIJBVL2oIWed3rGs5T5GMe3CQ59m
XxxuPiI6qi4ZhPWHOhOludshpTACk4zf6HYch4IhtqWOPkD+3edPeeZb/m21YaNNAT3n9CkVcEK1
F03ZYZHMKqf52NjWNtMuWY1eWuYkW6mN0q5Mq00PNXZpAD134yj2Kaz3/+1pTs41Q6jeHSODznRk
NqHnTHgGoWk9wggR7tPna51+JTaGvr4wxAJR5Eb96ff9wbty47ayctQMapW2N8PL2jPfPMBe28H1
ygvh0TwJWafL6b8vJ6eUfjiNk0MqXGc71GO06VGmvbDp1xf0MTD+vQpqkmSuuCugg/T7KkY+zctY
JWTJk/S7atuVL8rUhyqgX2W4oA179on+u9bf6iIfMtiBxI00xc6Z92jPhqCdKc3Dv/hGjrPai9ig
e0/vrt5ekjpRI4VMLlv8QWNEZY4ucw4lD7T233jJIKiKihTe4StB+/eX11VKFA/ckPS7tdtcaR/b
kcqWqcYKLmwuGcOd23+YNa2UV9iVfwgPVW2T07p27b1bG9cyHw+ycBkt9y/C0v8hyXjdFehJapAn
oRn/kQLIDjh5OifDgUHTte5218gmvliKfmGLn3kiZAEMB1oJFHf+8ff3NxsTXnpa72FEk0Y7ILVv
iAvKcG5TsY3NZbqw18/sP9ZwcKJS2ej2qcKRQFGlULsUu17AZKahbD3oBJ/vv9Owx4v7bYmTOnrE
aH2WRTce0CiEVqE+pTLZwsh9+9+WOdl4uZdj26dYEPYH5aZrzasybW+8NLrAAT/3fehYoNkAL5Us
4yTFiDJ2mdYxWrMYbAChKNPrRsne+8zWN2pr1ZvPn+rscpYGE1U11tTmZDssTS6HssfdFV1P4L5l
BTPFnpnztojMj/jLbj9fb31LJ7GPqggQpOuuGjWnV6G3OIYUQx/juPrejMeyCaJi2KTqjZl/SdL7
EZTD5wuee0AdeTSEmOl+/CERsCTaUhUqrTcjGY5WbH6f4M9lGuN1sJCfL3Vur2MjSZNq1Z/hcP1+
tIpoQgpRjZaDcLUjwunkhuLb50uc2+sfl1h/wodwnhZG6gFIiw9igjoNnNdLO4SbLvVxTjPC9Ujp
iOdS95gGO/HkSZISTOwQI4JGDwEd4Ko5RE4C7M3bE7y+0MqABXPJoPDsmh6KmSTWjuWeqhHyCetM
MTUwYZXmQHWbAOANP4cKIIyaPE2l3EboVP2LT0aPn8C+cmxxgf/9fRqdY7Yq7ehDZrjXRqI/eNql
btWZ2x7HuP8ucXLCGg3xCGVa0mOEVTrme3cKkvABpK18N3Sq3A4lQOt/vktslABcyyLh/OOQdYKm
ULQIZz8V1yo0KIfRc9ddCFTntqJNCa5TuK6E65OwC7rfsLsRTT6F3s8XzwM0C1cXuuJcXSK3nzvD
iNubSK6tbb/TO98cDUA49qq/4X6pYVTEUw0q6kc6vvyL96a7a+vSs5BSXD/lh9NVlMAiC+a6hzID
8QbjJdQW9WucFD//t3VOXh2aAHJFdYC076f4mta3cmtHZvprnc2Fny919tUZOkz8tcD7I/xZqQGZ
w5iTY5OaV62V2o94iuzcsnSR93a7C6o2Z/cEu53tgEjVHxGwKROzLg24fHG9bHqtuvXS8aBoxQWJ
nnOBlhP1/8ucREFlSvN+rBtCReHR0MsOWnNJ8uXcqUViy6JiQ3YWdaPftwLufC3Q6EKFBmW6wA0Q
SdsQEu33wa1uARSoGx0Bn8fPP9bZ1/ffRU9l06oh6tCFspeDNlXmVtg6MNt2hpYMBOPCvjgXbSlH
kTeiNaP9ce/PHeApqEHlUdetAhSCqzyyTwA1l/Zx5fgG6uiY8Olde/v5M579dh8W1n9/sU1lKxM+
WCp2RNlXCNZXdnXJu+z8a/zvs53cXikEh0ZRh+wYoRb+pWuh6yQS98c5Bpz0+dOcS2dW6Ss4fAjA
Gaf1qSztsVArLz+qs4x89I5gqJbI6SWD9jhVevYFomGLNIBUbmCqXjgGZ/eoZRPhqSNXsc3fX2Wf
g1s0NLU+4IaV6vsp1/xpWnAJehkU48JnO/tOP6x18tm8NK9Lb47rA/z3LxksNZFFARdm8C/eJ5Lp
eOehpkcu9fsjCXfJcBLOs4ObdqZ+xB4NIgAAHO2tL0F7A9z0itHXGVV0gWw7oR0tuwJi/fmvOPuw
rqMzP7BWvemTDRRb0M35H2XvJBz7kmE4TPGyCKHcygtV39lv+GGpk1C2oN8QK+5YHiNjhGe7WFng
Ws20HQwgrqhloHQwiO7h8+c7eylAxjNRQTdp+60/6sM9N8F/bAA9xNCZmPXUvxxZ73sob0Tuf/Mm
uXfoNWO780ciWaaaY+HctxymCR0CPOaTL56eGUHfZ5e6mOcCi6OuLpwuhZN+miSoRWIAnjTsvTJV
VwN0UTO55Odz7rQ72nodoOWsUkL+/t4Mx3RGY4hd7AghyZKHM2dRb6PJuKVXC8XHvUfQhMJNbj7/
Xn+oZq/5OG1KR1UZeKxSk78vbNZ2IZPVSMiEtmSLoG0LCA3lTa97kHKdqxShC7QAjlMUHbsIfKjS
Xtin547Eh19wmigz84zbJUUuS/QtzhZMKd/7yR3vlMS4pGR/bnd+XOokBsBimruhQUyjmMVBTfcj
Vg/oDPsi/Rfx8+NCJzGNPLxglsyEP6/boDLCsX20QC4pxlNyScnn3HX7camTiKKMaoeeexLtrRVD
Ht+q4quND4Bl7CXwQAcq+ec75uxhQNSSprpGnnQ6JVtSiXhQT50IrG70DgnZTLMbYEhfUuY+F78I
lPhhY6pFsDx5MLLywfJG1WDgC2BSnRnPTKJ4zKU2HS0FNXJFEfru84e7tOZJzNT1slfyYTQP3qyK
YifsSBmZ0UXNNdqvC4zONjbHTY+ar3HhtWpn9+bqyseFuypcnTwuVpdWp2pQAJB9H1DVmI1ghAcQ
zDPm0Uq8iMAs5hx+bgafvvCAjZcuPGulqYK4t+bQEQ1CKi2mJErZjGBjh/bCTzz75T/8wpOXU1Rg
G0ECp0covd0bzClrC5T1kjuCth7C0z6O82GZk1Co5uoYwSYvjkUHIM+KCjXUx+4HHLVXqTbNL+FK
fddVjnuHOJ57nc/GV1GDsv18J5yNSh9+xfq5Pl5kE5ShrJAjOkOQA1Uhd4xMDX+wLk24z393ZM1M
3ELWSvT3hXLu4KSTI15XKxwRErJsvuVgJ24WXPKuxcC8+sLNeX6T//+Kp7UANPRC0Z3C2dfGOvEs
fWG+IoPhx9Z7cgm1cPbpGAGu4pbIbJ9msVWR2pAsbGWPxJV5HGokpvAbwrAAkY+rUnEutXrOHyOT
dBLqBcqdp/dZ343KWKMTe0jyFvqLE+e6BWkkamdCYgYlEVb9/It6aLIPS1q3zYNji/kZiSaojTLR
mmybct0+AW9UQeDX/EnoIicAmrZd7Esly9lr/7+/9vTu65ymyAnR2M46Ek1OF2krSwlsrb1PMFlh
gA38VInuixpZm3+xv0nwSWswzLD+ELR2cxV14jpFilmf/R4REMTL5q9LZvz6fKGzO8CmPw/elW7B
ad6NLg1e6THHORoKWJrWJMptDDgopF0Xv8C+Nvb/fEGXBFuz6Ls5zqm2+6TIQqnTajygFzyEOd0Q
f3Hc5ds8jsouKUrv9fP1zoXFj+udRIrVvwgfLmrCFmOMq7xwEAagYHr4fJWziRpK1pTUngoa5hQA
11mNXQ3ApI6x3aSNb6AsAlXBvGL+K7aZ3c23gIUlDLzECep2AlxorHRsiTymMkEP+PznnAuPH3/N
yV1gwBTXHVfLDmTGOze+8sDZy/6vf7GIhY0KczIcFU+vxF4MKdj+xUUa3NF31eA4iPtBUZSF595/
vtS5mIh/HCFjbSDg9/B7FEYHw5lq+u+HYTH0rengRa5z0eDWjU6c5uqg5pPK23y+6N8pzOlV92HV
v5WcP1wyudZi8VfpKGuqKZDqMt2qLSxKJa/ebchMfhXNIVP/oDL7Xd2ldyJ3Np4WH4apvzDMtc7u
YjznAC+Q21mnL8CcWgwJm1Xhsom0GzDi0g0gtU4NjhBTYoaqnvTSb3Mzf2vLlH6AOy3jcsjMtnwQ
nqjeAW8Wtj+aIKigM3TZz1RqqggYAZjPVSynm0Sd6l0n1c2i4Lfio8Ln0RsfftoL2PkU44cRqzF9
EC9KoTsA3RcxxaFljCXeF6aZ3dq9h4KAFifKa5lkyZXaGNoVSoEmKoloeyBB1JVki0ZXglWcvaH7
LuHOIgrilX22tccofWkGz/iZzzP2FCoGOkpouO3YhCUylOWmSmOGN0U51fIKkjkSHU431F+jvG3n
EBB7Fz/X8IXtw+eb4NyLZzKJDy5cI51J8O87j72VjfmsVsdZHdMr5CPja+jS7r8Iih9XOQlSXWxO
NnpUyr5MnSp00d4LOr75bQoG5qqe2kvV+ZmLzdSYVdFqoauua2vV8mFnl1WTFZESFUep6A0yASIP
wMJrzxqi0tsa0NA+T9FFQ8R7DqxpuuQScfalAkSjujU1/Q8J9L8hTmi8G4fE8dAFlD0iUAWWFNvP
v925qEGHDvok8z/UTU/qyRbEeAnJFFBHkYc1RImqQnqSjAqPD8icFwrl9Rv9H2lntuO2tbTtKyLA
eTgVpZaodtvdnu0Twk5sjovzfPXfQ2/8iUQRIjr/BnZOOkhpLdaaqt5huVvMSCpLxjiMfy72qMyB
uMplUfO6DFvSVtnpOmIOWfxoOM7G+3U1FMr76KvP/1xeSsOua7JQznwv05Ueq8FKzw13ZN2fbH9U
/rYRrt1YBstnLJBrVcVWk4KxgSmNsUgYLbf02CqBeuCwKL0rHEs8zLiFg9KowXModPMURhnSYdz8
Nj7icqxz5FkXXWNKUdBZtsVRPcq1Ua4TJNgb15ge0u4z0mmoe26McJmTyzjz3y+WBPq2iayEfuxB
cdrFlXYI0nLj0QKiY5EjyyCL3aRuxilFkCc8J6NTPiqRhoe3VEjj9ygcIVE1KO08B1INurAI2trA
z7lt91XRi/dp6tSe32gw2nLNTPnaqQw3HJqTNxTO+FKOhvHGnuT+Rx0hiLaTpQzqf1zK9nMqkBHI
Fdt604xj/dnO46jYU1qNXzohI1BUSjDWxqht3peJ6E6TOY5eWoiUwos+FvLOCpPuV++n+XsOewe1
qzh96NjeZfTc0Frk3wrxwK3hdx5qaUp+VmovfiuyyB7VQmiqS4u+sKB8y82pdfgvoKqQyY/y2OXw
QXFccOVhgL5vjE7zEMYx3G2jg2R4SEF7SiezVQobPVRQwWhSGGEPXxoGHE6kYkAmp0oCZ1fC83/M
xymhZtsVYewGlCS/1oGEtaM0DMbX3NYktAT0qNz3Y5v7qLP0/ecAxbdoh6JF+SbyJ1TYpAFXVORS
E+kDpRVOyryu5A925edU3pJERu0IvOTPRrTq56gOnPciU7NfDkJBv6hJ67obRJXjBkqTKQdq5rYE
tEurhNspIMpcxZd4NopCexeE9vhUVXYHBTFtfH+HuauRnSoAb+KEo1tnu9o0CUjxnW2WOzNJBjZj
QV3HpRtRSXDWfNr/bTz29nHK8+CdEmSTchwdn5lJKVZARlRH1JL7Bil9XDVRd9HDR8dMzJcmSP2P
SNQ13ykROUcB01h3baEPXFjHEt5GliryL3vsquqQ9X77N2ee/w3Mnf7kyxOEJVnJPasSivKgF/Bx
HqNC6j9VAaJvqZ36dJGCwDF3KvIR51CYFg9YCkPhQxsk+OTIE3OKWJGOM66Cnql+QPII4R8zzcMA
2l/VfejAyGUbq3tt/zKwS0V9CuO9G2tWfORSfZLN+IzoiNTuSqOMPBTXfs5Cna4RF8rDFIrwlMPM
2XhgLQ+heckbYF4o3nJN5ji63lfAqMWyjQSQR0vKOsAIrVyhi+ZtBrHJbYO59i/k15ZH/gRlowZD
jBA/KLbroLklIxaXY70kJC5bwbijbrEXzmtrgIswywsyEEdMmeQq9czQrB8CjGd+FNAXHzJVsvaJ
LCCrxrKydRde2UNhJf+/sf0pUF1s1HWTTdIk+tgriiejCdxW+pwEW4hadS4BX57my6HNf7+Igpkx
ujwUJnim9sEHdMuC2q3H1vg0ALFAaWeQ4E82vYHs4jQEQeL2iAkFe6czBDtqoNg/mfoJaUs1+K3b
gf+EK570ro0KBf3CEn7eIS+h5yFDaOQoVhthIX/2EYND0UjSX9sXZTC0A2dArQM1BhDW9WBwf26m
wm4SL5CHFyNS7J2YVA+xvy1DtZXz7SrQvBguZi0IYqR1KwttpDFBDcspkVRB5NdnyVXCsT5n6LRs
NbSXb93ll9KuY0KaDdtJ7ZBpN6WDjFhCgFpcVA4br8HVdQxeHWQUqjQ3hZKwke1GVEPpBSj59vKP
xjn2yLA2iHChrbJR/lkNhqeDw/9nwfzFPEZFO0ilLEmnajKmPQdhfMhjvfnMPlYgo45+lq+VzkYN
Y3UigT4APzTUW0g+Z6FvB5IpYVUh1FPZOHBzlVLdm1Yr7e/fzNcuW3QnzBlpxsNqybOUCy5zUhTh
YK1Wb8qJDkU/He+HWB/NvyEWN9a+a52Yc5e9qRvS5zY3cnfQpR6xhDbZSI3V0YBSB/qHTyn0r+sM
5OVtjdxSIw+JeeQ/9ZeoNDceF7euUSxfZ/at5mEBIWl55c8rLKPaugbaUJTxtEfCgJaDWnAMu23c
h9DSx1AP9uzIY+BJNrXpxh9Efih5Ar0S/zUvOMfWoMjaYM1uVoKpD2WB6As2cW2uPZeZOj1LEbcH
CZWujWN77SMyqXjezW8PwEXXMzugFFL2Olprml7Xj2MKOjaqM1SqxVh8vZ8va1vX3GWlnwUIwV4W
8DK7KyN9EIlXU3bvm4coGN7/YV0iQ3g/0spdBCLWv5EWLw2rMuowTlL/pJniJUMNUvejCGWJgKJW
F++ttP+OdOnpftCVHL0KOs/0xc6sdfagdIEVnWW5yd818Og++1lebERZ2beuoiwOmtDvpaQ2EGFN
w0959xO+ohvCVa06tPasj/dHtPXBFnsk1tWgVUPVPmlYEEQImY3jgDB5vfOjLaD56rDm4i6wMHPW
cb2ePFOOMPZEAfRcIlLnJha6larvF2jmZfI+K6YfoKi22nkrqa9xYv8Tc3EBSRHfMGurNU+I1L2l
uXWqwukBfbsN4N5qMtJnwO94prwv95VhKsCp9sXgiaoZPyBeg0AGtNrwm4JAEPULXlLv2lZqE9c2
22zLJnt9Yv+Jvux1tY2c6mh2oyuu+l+GlrpjjGacmlkflGZ66vP2lWIC80WIqxD7KNAtMJGL/QTh
nHJEsh8+luN8zLpktkP4RN68MSz/eD89V78fjWKTdgDvjWWnq0jhbeMJonnCh1wtq2eBLDlE7f39
MKvf798wyxaVlUxImdVhTrcMjuVPs6G9MHzsrEfYlS6v2o2Lyeo2chFusRLAs/WozWSoMUgTSo2o
MBwmMy825m41LWa8C5ctmEVLwRC7KKOiN8bM0xLjqPAOjwUiOTW88QnHlB/3Z3B1SLQxMJ2j10Yx
9Hpx55E/JLFDaYtqx0mNna9N7Px9P8Taa4LmBc/A+XbFc2yRdwEiSNMAgu1MzT5HMTESqGiOMcor
ppqIL3LqTJU72HrxqRvbsKb6nmAuUSQR6tW4P7Q6zkG1PbyxoI8HB8Qgc3WP5JDwnxN9DPQd9ZLa
2iWKL3Bz1nxDcAFWJKw3CniBOE4Y8s/7I1pNO6qcnMrwe2xtceWBqomwzlD3qKSi+m3+HVJIUQA8
WO0PxXeQ6duoeK5+JC7CGsvJ4VK3iIeMMO0XPBG8CbLmG4wMrD3SzOJwf1Sra9bhUoq+8Yw3n/9+
cUiiLinDMsPmINKkx7bqZh327AlluY/348y/dvG4vHomLeJIhpmklPwTeLcBdjxoG7+0kjD2utRU
e0dGFaZXmwp0UNjhw6skG7eq1eWFSAHsGJk6ljX//WKY4VTmVihXoRdkaXYYHAxoRqTxvsI6Hp79
WkdDWknFxtVgdW4vgs4ZdRFU7xBV7aSo9eJ8MN4o3FZftBq33ZNJtzLcqBGspudFsEW6aB33rxzh
Ky+iC+12QGNQzmg1lJdiudlbsaKgJyW4LqemvhF69Vryb2h7QSzJAZJkIi5CL7ceIgRlB5CqyrGp
0v39HNqKs9i20PtHYw0Rp3PErSvZ5ZX4jk1W8XlyuvZD2UgbW9jq57tY8IucscfJqdEItb1UNMYh
pS9xaAthUk3It4oIW6EWmdKimq8njZ9S8f+lM4NKRnE4NTfycS1FLmsiiyhlZCljZEj2ScrqYleM
zict0w+dhnUFOvtWPH6j0Hm8/83WdjHodibbCyJDsM+v18AEsS/W62H0BnBKWqkfw02GxFpaXIaY
/365zAJq9KDgag/BjuewbVxNWB4icjh4bDEI10cDLBa+BxDAZZERxcfGFGlqen6kdrO1iVx9M6Sx
fLg/aWvpoCA7DhV8Bi0sASM51WWAf8PgcRI90Sz5y8Kxzk67v+6HWdsUL8MsJq5OG8VPws7Hksgs
0R2Qf0WW/tnwDYgSMgjpRq03BraagRcDWywpDbMjP5gNb6MmjeikGZlXxUPy2Lfl5EJ0nn4H3APc
QLfy/7BHgdh0MNPGUhtzm+skwXSrgd0MVBCB9eZoIs23T2JV+pJX2cEYZf3T/aldTZSLcPPfL3KS
a3wP364sZ7bOX8D5HwOcRO6HWJ/Lf0e0WFkyZFaa6KV9Msj4cl+HH6vKfJiyL1GIUsfhfrDV4xvg
Mb0WHA+Yv+vx6IHoNEsVjjeA3omGGFFU5eyHnybd2QXVS4zmL6wR937Q9fz8N+giP7GlCqYitduT
7zef9KGgB5qWllTvRIYRyw6Ca1W4kAfM/3DjVy4Gu8jSFtR+QUtS8+BfACjNXuRg3HiDzvN1cx26
CLHYimcUYqyljnOqzdHBj0mtDkWVoBhcAg68P4u3LsVzKZzK1UwS0iljLY5N3gG9nkIjQ4IB68MU
fVO37TAQzaHXumixFW5T4xDkQITKjRp5bbp6WGsEqFgOmHsOmNwUeijtlHQGFNz/cTfzMDsoQ9oE
jcfT9GZZtmaQ1rbvC2++zBv6pxR7y6HaeO7cJC9BAEPMKDXwhZqx+J5lgBLRlGTOKc2MtwC795WB
8ZxffpXtOt9HQfhXmo1PGUqm9wc35+fVR2amNANaHTBTS8bb9nrRWLlRKAl+C/gdODsti12QGcDh
5tndqJWujJAarMOJQbEU7P0ikjDqzspNJzhjqo5Aa2q0tGoMKPAQinwhXkzIbckezUcUk4exxX6h
LCRT3dhjb3Yk9gV+BH1pmo6gqxZ7rAP9Mulyzfb8Uomic9dV6LNqYzlTJK36e2fXOJNqE+Ce3TRb
H96f7ZVUokzF64zp5iG9VBrBfTkCKDVJnrAxsUij91Y7w8HtjSNsNQz4P0r5FqKJyweTEACxMLmx
Tq2dPuLbtMdf5L2SZK8fDbofSOr+CQJo6Tp3ykb2Q6dA+qNsusI+TCh4GyDcul55GKs8sTdSdWVU
FqXJGRINyvVG1SxTxKDKUi97McTBXVXVltc3mbXLwS0cX/udWO3zExqcL5JYy0ZPNs7uZGEmY4bV
vksaaWd0mtfn+uF+mJtkJL0NXrVwQuAqgtW8nkBds+tATWrhycnvwPgi4bMMdQOv5YNqiX1RbOHL
bhY7Y/qDKZbpigCDWSzBMAGapyA8yuuV0q9f9T/juD+bbflU2cHGQrv5WiYCLabJCNFfmL/X9dgA
hsuZaLEFa0sjOgb+NH7LbC15DHpzKw/n/9TVHkYo6tv4ADsgfGmtX4dCYbHuw0JrPC5ux2F6KDG6
VGeF/zp1C2PjVFwNhgIdTUDIazeQhSDHwDcKCvA9yi9TP4MEekBPe+eXB2G9+mEyD0xDEIv618zZ
m+f44oZm1nZrVWWcnM0Cc+g2xEQkTdNXNz7mKCQgGYG46k31NU2MNIjCeiTZYVql1sHq5Pex07/F
O8/HYgEokW9sZP5adiBNgWSbPp8Hy/p2nUodWndldg67IX9bJtGwq2QfY0F+qr+xG94cPIzPUTl0
uGHQDlwq7GSJLgdonksnHzUD7Entvt7L4zDusr6yX8rAD99wbQuw60ilvyotEsHGxnWzzNH20W34
SZTzGfGyblqpfldWohxOeRI5eN3E2kEN9e5L0uI8omSqdjTtLDyBSRq+399gbq74RDbmDZPg88a5
SKAG+wushTgI5CzaTTEGUZxu90PcrgeqVaiDUqRFiO+mThvGdjvVEuuh0su/Jlv9HkniubSafR/N
Pf98Q4ZvbUS0AeeuI8viZgurY1/CCzkCZmJgQxOXH2S5ePXOxYgAFMAfZwtTlpt/G2AukLVgoFNT
7CP5bBXFg7ZF8bldANx2Zx0DcLY8npcLAP5KnQD3jZC2GJ4ndXinh4ZrjunGEX2743M8c2YyV7OG
xrLdkaVWrbQopp3UBuZy9NJPJqrTqIJtcTdXA4HFZh/hCntDLJ7qrsSSWqd4Wcof9Kk4hdjJ0tI9
6tNWb2wtBWAboBEoQ3C4OVkoEOml1sFFVcPpC4rsP7UB18P7WX3b2CeT+Z8JHQPQxU1roB9LbTId
ZXrs55aAHu9RBtnH1TO05p2lf2vbz6qFI+WX+2FXhjbXbQhqzZje5Xq1QtOIY9WJPZjmu5BNsZO3
RraSeDxieGXps7AP6rDXZ0oahKBbjWp+zeDLUb/zUUeIOTBfPxAHWBMQ4XkFLd9zuKyW+RAK1dPA
qjyCIfYfekd7rfIhj3zFMVir3DD+KN9cj6WjmCL0HjZ7G028/+TZQpLOdrBx5K/k9syLMjk6ADxo
S7jD1Pja1EGb9bqKki6lwu943rhxi227vdUKXfk8s2Ivr0ydt+DN9QJ2ADIVXSK8pKitHMNkEWJF
jWMxHaRh2OqAreQbbC9EyDUabeoNuqIIRgS1EWyjzayV33CQ7WjkFfoGMmVl/tCMxA2BxIMotLyf
NWHYF03Bgg2CaA+H8dECXewDE871Lb2KlembVUR5ZSKrjjDA4kad+VbQRtbkeAbGt7nbl/34XMVY
TA56gQXX/SS/Id2SfzrlpjkF2fhujle/jXIUCRWdSm5qnDMnrA9O2JsHVhiGRz58nIxf9FSHPbZl
VjbsQ+4HWKAF4cZ2tXII0zpH/QljHuTely+xYezDdGia1ivC6qdc5J8K2Q92Tp6+Nzoc0O1cvL8/
9JXEQYkHgUmUVigaLI8vQGlam3aD5kVmjj9D8absrI0QK7cmXikyyB/UHmH4LF6XqtNimpsX0TkX
s8GqRvXAte0w+9j2JqbaUvM1h6L0VDemv3FrWksipPlR150HeFOL8UfROzqkdW/Q9U+VMR2cGnif
rm1cZdYGyLYFhQlyoq0s76WhDVyLMwA6mKY0p6bRGmxOhH2sdFrE9qwXi00Y0hxJpGyky2rk+QKl
zkKQ0Mav980AmFo7mrnh6SlmJdb7UKv2rSL2JeQCwxhdmM4bS2VtCyASRBNqHyt3qhKoazQ0pldP
+aHONPPAiwfAuXAoKkbRt/vZufIBjVlaxKKSvgKFG8YCcj/sWQ/nn69l0rx3fCvfjSqX4P8QCIVw
ZGO5/N4ICZtQfIJYBqbjNyZvCnlXSePBzvL9fwlDkRkQ3ArezsAJF79yYZ+S5u8m82TD3Om8X+4H
WVnSMM0hNaNHzpV02dAZsAd35DBNzr456DEFdAMJV6dIv94Ps/ZtACjyjoOfegsZMBFJsuGvxF7u
SBR0AzSEEqmRD8mIIv/9UH8eVteFAWCQ0Kqo9FEGu4FEAnLv0tYeKli98a4Kfdds/Sec154jKd6r
hnBRM3Th8SuYhge1yoVyxIFBORRde/CF8mTkeNnXWyzg1Z8FdJL3KDcjtMsXZZjMzjql4c19Bmcz
vtixOeaeUwFIwqx29I3nVBNG+V5FQT/C17rByHsKOu0hsvJfdjVTXa1GK8SuD0X7DFiw+daZg/FU
lnlSPtlZI7K/7s/jynYB+IITlfs6+P7loarj7pThjTR4DgyZN2Uvd3vM6AIcLK1h70i1oA1XZm+6
WtnIlZVjjXIpVzz2KHWulV3vU3Xo+MIy6oDlhbmrhrccXPgWm6n46wSA5v4oV/J/xpfORPEZQbsE
HEXyKGXsJ8YJ7upRIPk0JVtVjxs6OhcGcy6zs1sg0GwvC3AanlY087DW9Wu8TaWjXLUH0yl3als8
DVr1w2xMrJeV9glPgK/mqL8NjGbj1FmbUzAmWPdgizGrS1zPqZYLH99sf/DCythPwAgHMX0aZPMN
qLEzgndb3RNlbV4dk+IShTmorcvndC4Hg2ENGbYD4ah6fYWZQjwh8e5Q/AiakTqn06kHeE7fkWYz
98YUhO+KtLB3uWxNeyQ1S3eS+u7l/tde2YZM0NIWLhk8hW6ko4Y+b8J4qNiGMG/W0pcUt9i0LTYO
2pXJBryJ5QJlV/DhS3XddDTkYILweh4lE6v72DH3AiL3vi3T5ODLQbCHUSA2TouVs/Yq6Pz3i6ph
b0yiqng3n/RUO7R9/TNhC4vV5LsCPO3VsziDU1kxqHOilj2P/yJUokSylWq57o2Fj25ImyUqi9QW
WNhZzaBvbAcr34wry5y2FHlvaz+N0U+5UtBNDq3QLUL15CjmHjn1h/uDWknYuT3Fw19VeEUsn3uK
NPhgRyGT+xouoHX0pOrqBm5ubSQ8JbnzoZkJ03vxTNHlDrHAkAsK3bkj7L1sh4zJrsitrTbxWi7w
BjfQF+c333wgjDg4Zp1oQibw4+Rjc+g3eGGG2JRuvfjXUt34Q1JhQOxti0Oti4uJx+oMfBoHxZMV
tdsZ2DIe5RQzu0hQcprVcu5/qbWYvMq5eM1VcsoN1+mHFufQlNjpnJL8GQqVNYhjqdU03VNXlrY2
75VvxlFNks+5zpN5MUD6pE6gSL55MuPpb3ap+jwVfnIs7Kj7cH9YKx8NIBLWarOrzq1ccBoL3UGc
LD1PFGreVjlGhM4g3utRvjO0dMvS4bY8PjNYkFHiiGcil48BJY8nZSoCGeIexNiC3VA7iWONu2/S
uWqPy+f0+nXMgUAoqqs8IJcPn86ACs0kG16E7IyONmedPUn6EH5so7B9rT8RR+7cqQEHBbrglugp
VUXAVoTaQKFO75we/nKinEaz3dg0VlKRLZ4GAuI5innzZqz9weiwu4zPhh4rzzlWO/hqV1j0Ri3U
3V6SD52Ou8T9RFlLSQsDRxvQwHyaadf5ryFOH5Z6HnuO/r4tHmRFepA7ZWNkK9shvZN/g8x/v9jj
p6ENB5kulOfEP+o420PG3YiwOgy2dfTg56v6sj40VmEfZ0kqPMVoHq0qgKXe7TI13AAjrYXhOcij
l1QAbLFYwKWjpqMFR9wzhqB8zDNgQXpQOB9nqufx/odZmzNKrLN2CDmnLol0uDyrflNWA4TLdJ9T
Fe+ycmOTWB0NVRHyjVv5DXAjwQkWcmqbeI6Uu4kYj0YhflcQKf5DjtE+ArxIQ8S8kbp0ejtLB9E4
p6Bp0ZFRAYeceY7u70/Y2mgcOtKo29MNv2FGl8Jv84gL5AkM9MnHh9sJJTf4L/2wGeNJFYK7N2+K
RQpUVleIIWypKVlVc5SLqD7VVjz8vD+Ylbog7ei5wU77jYN3GQYQuZZOee+ccuQrA2xt81j+Gdgd
ts+7oi4/xVL6ZAj5Vz1Kroi03/fD3yYfyvnAWdlcDarvy9rckCb4IqoiPAeNmdd7s8us4W2moc32
6gVFIA10JkpCFC6X9Im8A++Ta8jatxUsTid8qSLeg3a6ARy6zY05DP0eIFI0cJePpinIChwJAw0b
JXUfieahrr8V2HPenzWTbey6VkAU3n0294mZSLlIjSA35bTOqxIKTdK4dlLtfH1wHSvHpD41ftwP
tjYkrkkaLjY0wG/egUNDNzhxkHdTKpMqS+IrzFw61kq8K8Blvr5PMtOrqPGb3DVnr87rLTwc4nrg
+Rx42aDlrhaN8clP1eFYaJmz8bHWppFGNzXx2TqHrvB1KGuKU5HkauI1Tv2gwX+qKjdBTGjUN7bY
tUCzkurcoKPIc3OFbgLOfCVJcHb0VPFeM6WdGX8P9WwjzvyDl3lBX5PNCVg6ZavFgOKh7KNYN4Jz
Xw/tWYGKd9RylBK5tR+yKvsrnHxp49W48mQmOdgKUaaYtYSWV7K6aX2cyYfACybxzq4GF6kXNxix
gB8K3ZuM9iAF6deaE3Lqo5NtNmfEwQ5ZkD2kurqxLtbGz8UGvBygNb7onMoXx79URjxw68r3Kl8S
RyWf5TWhqexspZTcKpVL7Mkb6eX164OWNbnKlLONLS42LRatdow6Lpir1E26/mCbw4M1bI1tLYc4
BaBuIz9yK+M8yWi0SXphn8zxu1796PUvZVUgtPJq3Q9KqmBcAGDwSLltICalVgwACqKzY9OMx2Js
tCs3SDFWjOpB2SIDrvSuQZpYKDPNUuKcAYutDKfTwS5jA8krGm626xd180UdygpdE3wUHqNOk8tu
1yA2Y7xJozzw9/gc1PVBOKntb+Ty2mE0YykUnP0o/C8vXZiGo6EedM5JUrSzIhCQztWN43YlxGwo
BNYRv04bPMV1hqa2SNUKH8uzXlo5JeV8cPBvy9XP93NyNYyG3iykirnZtlgIRWkYohFpdFaaQXpA
Qi//CE5QPtyPspKSHNmz/gILbj5arwcDoc7J2lqNPav4KIu/ivKLlD+KbqthuBqGhiGwKD7OTWVc
LmPJHsl+T+pQkdJitrh9wKM9dM3SN5OdjbaR/8qhzaLpl2p6i52071C7lrU284ooeJJS/cFMsLOk
BV3uu+4/SFNCAmAGuelTHVieQ4lVN6gC2rKXRbANeNXm5vC26KMH236v1d/uf7TlE3oWzLsMNhfQ
L/bI1tATKtMYduqGCHBPTYw23qW1iX6fVulqfMrT3McmIWyH35EY9GZH68/++/6PWH7S//0IOEwg
ciloLoEdU8Y64AIP1it8acTXVPloTg+h3G0s6OV5sAyzGCvD1OvCYqxqgGZOVMTdsaIh+1Eofofw
Fq4M8PC3xJfn/+jlIbwMulwVbQQSUtTi7LSl6ipjhxm22uJbreWjW/kRjfa2aw5yrcWn+7O6XPV/
Is89N0qcoCSXvRrdKTs8ulPUQ23tOFrj21QUGyfsvHHcDI4mMNuXRfthCQ/Mp6rTajOnKaB9k9Dc
cqbvofraUsH/xvFvkMVna2PsQnyZK6Aa9D3aJAHdbRX5ZBU0/kaGbI1n8bHYRSZ9ykNU7vO0Cals
Wn9LeqA2O1VkW5Sp1VggBFA9mXVPlreTqZqS0Z8VdYcURTzlL8SZd6ET7+8nwWr6IXzJgx64B53l
6/Xdl0GXBBWuZFVSZy7UN+0htRL94PgVSm19j7RWalgPI+KcH+5HvjFt/vPdLkLP+XmxtdhNHaRZ
2CXnWCrK3m2iXDlDlOmrXc9p+hCWqXmg8R69C5VuYFXobR7/ivos/NAoobZv6kk/xmZmvissJQ/d
ViR4BlOmLR9bXy6w7dL65FD1aUXjpe3avYZQlrHTgW7j5FJ0W9Ldq9+LsiZEn9mpbPkyTspMaicR
pJ7SdW5VZ19LrgSlbP2XJXURRl3MWiD35iBLuCiG7R5JwH2KulBYD/8l0x2qpzwX6UgsH8DGlMb9
0Br+yYqdt7BWk12KXs2Oh9/GS3s1AS8CLbIgN0Q+KbOP1wRLpzMPZaACnnqvxc9j+iZrvftJt3ac
gT7kijN3DrgcX89eNQUjT7Yw9dBPeRNW2ntTzQ9t1p2bpPwUatm3miKjUzobW+1GWGtB0Z6EMUSs
3dCTTOUhGPoj6qZoP5YfO90/hHJ9rqfpsyLqT/dHuza3F6O1FrdlOcz6NEkQ26/VOvidGUrxQanj
Xjo2sVFLe8wqQ/Qd41TS9rKEfOLGg3ntgKGZMDvNYtAHCex6ss1Us7PWNkYMM8S+rzlNw3FjYtcW
3WWI+eZwsYcIcxgyFr51ssbxbZQkz1kdvJiltZE2qyOh2MmLDXGQGwiwAMEgAUkovbq3IpRNh19D
2288DLc+1mJhV5ZeS2XTDDBm8BcufqutvpvUdwE+1GXxNcx/3M+N1Zn7U5hGoRKAz2Ljn1T4/IqQ
nZOQO0yGXN/J90kab2wj64Oay9//i7Jc3WmJOl8NzQN3N0iOcRjJOB3avtTvUt/RP1dBDTOoHeM4
36FMP20xnteudMrFKBcpOFXwWXLLqdB9Nh+cAAVSP/mSjX/rUjvusdXbgNetXVRnZDXPbiQ9YHte
p2MbTEmVjxWaYXkfPJGL+QHaJn2g2m/dIsrGjRW2OjywioDPqCHeABC6pisnP4H/0dlG+r4NpxZ3
5bF9LNHE2pWO04GsmeSNDu/qNyUYdBpoeBxF14NMEjupcylDgFnIO2MajmZQ76a2d9NBdS2UgKPK
Ot5P1tV5vQg5/6SLZQ4ZeBgiZOa9MM4fesXfZwn2zpP9havTxvm6OqUXoRafUA2rmiSN4HWP4RvT
PkjyDx7mqF3Ih6r5dn9YG7HMxbGgWFLF07vjvtp/qSR/FyixOwBTQccJDeR8Yy2uTuKFBPviu2ly
WoVGgdYML8hPqV68UE3o8VDtH/F+0/f3hzZP0/LmD8Xknx1zsfAl8K2qPBrjqYricF+adfhspOV0
0NB7fEz1ID0UfgcR1Y7rt21bbT3IV3e3i/CLdV9Gke5bIkm9ttZ2Vfe7SiEJjVu72/qxMKtJgqid
kdnXaclrMRz7CtWoju5eVimurpSvZOzMl2RQYv+EWBxwQ6Zw+0UO7jxYcXT05b764sdUR2VNStvd
/W+2miAXsRYJ4uNnlBuJ7px4L9anIgis3TQlwVHve3WvRcqWKP/6R/p3bItVrUi2ibRLkHg2eMUI
4f8hPVOyuT+o1TUGexIwCgbFN+Ugoy3H2LLq9JxrQ/ZWCtrA7aLRerT7rkc1yvaalIrG/ZhrEwnR
Cirq7NxHnfc6L1pHSUs1oDEv8nHXi2bXFKlbNx8DdeMQX0vAy0CLO8MEvXFqfV/17FZB0RSBd21L
YPGmYj9nICqEVO5o6kAWWVwURGzBR8NF2JOqJGRfqlRR/erlzLA/4k1IVTWt/JKnvaib8mHWM1dx
Cs8UvNHKrPmgOY2OQLmvFdIuEAa9p9psUTP8DxN+8RsXu005ZX5biSw696JUXBkN+H0sVTwkK8r5
UtLHD/8hnknHAEYCfnTLOQGuioJhitud1M9Y+toXh1AyjEeraVU3wD70eD/e2koB0A65aYYEcaFe
JFTXFmNeAenLRl5IabyrA+1nX4gv/39hFtMo4x0nN6FseFKd/3ZUP9uFQmrOaqRM7+9HWrtD0PCk
gwzJDWbHcquJ85iVmU+gBzAktM300dbbvVC0534oUGVXtKOvZRsH4NosQpSdedvQ7G/YwMAu+ty2
I9PL+iT5UKuqeK4Qrf+sFpvb9trCvAy1mMk4i8k8EzRskfqukjpn6ikb1KOt0cx/v7gTQXM3MlkX
2kmPPUpw6Hagx9duiVCvbWVAEh0K6qCaboQQcvTS2lZGDFRresotBqAmRx9ydP4cfZ/k0xaPf3Xi
SHJKDjNDZbmyzDwJa2fSJg/p/KMIslMo5Ru5tzokYINoSOFSDozgeuLQfOrSCpzTqZVsZNKkg9Yj
xxI37Ts72NI+WYtFg3FmopHqNw2cIdBKaSp4OJoUI/fRFHfUsabaNULsMbNxC5S7Gm5GsiMHh3Dh
sj2WcuvqlLwwPbsIw2Otx43rx3nhjomeu51vV4f7y3jta7GA/4m3OH+QK1L0Lg0FflXOwZ9st4m3
fN7Xzu/LEMutT1XHTJq7bPXosDFE0Ys0Zae+yDzgGHvY8RtDAoPP919eXS8jLtdunxsBCvmSF/sj
grRd79e/EpA9ATqnjey4ZtWJfodGtDm9gKasHsxQ5I80ayz7YyRlIjnmY60LF2WtCX5orRsI/sQc
nVreGS3GIhXO3WNlPme22ne7PM2SElX3cHjbh43/bOY+j0XMx8yPo6a2z3pcWC9qLqM136iKxJ2Z
x96nGIUNFAwMSXkZBRoHu0oeYmmfNm32aCWlAdsxcyZcs5Ip/9jVg/Q75wD5UupKjHgnbOp2V6Bw
8XemW5nq4r1k9zulgc23G6MuDg4cqNqPNk8L66DUQ/DDnqr8yZmMZhd0URHsKzMuTdQT0rTchdiC
mTvh5OI5zHmhobwvpC/cK6b3QRmEtRtYhQr8nW4WGkeZjqyRZGlVvtOVRmCkJtRSA8VdDYnbAkgZ
d2nXAh0Bn+KgK4heKXxhQZyslcX/kXZdO3LjUPaLCChS0qtUuatzt+32C+GoSAWSIiV9/R55gZ22
WqjCzGKAefGMWWK84YTh6LZBzc/42ElsrbIpg1PUQiQphl5g7ye5BEhuC24P2FcD7DrZbVZDXSKu
hGigY1qF0jo0jmzLxLcb+QKVMPVAC/F9ogDZFhFEnbko/a9kCOw8FqGyYHTcBTppWGtXJ2FL0GpY
WEwi7p1cNTuAoCnmLGpzpFJ14bzZWeQ+tKlvzk7aWt6ugPNKB0My9NFjB8iREMFgk5VH1wjrPsJH
Q3W1RRoLWpwLBoqv2gehbYis8xIoCFB7Ivt3YNf+vtNd0SQFn7yflw/x2kMCcWLgLNGbhZ3UYr8b
d6iwJoAHtU5XxpNbbnIz7Gg6vPyXccAGnBva4MAt3nyX9rz22mG66UjNasDoJ950X0mmHfFamfya
WeBaiAHyNBraKMcE6G/9fc3b0zRGZQjCuVdk8P2sZJqQ2sfNEULBTNvPxArBa72GqVm9gUP4voB+
AsHF5UcShaSm65k4qhoK+VZ/wzhwpdawQVS3uzyfa9amQKf9M9Yyf4JHaEbGlB7GEHILEAjToOUW
ws/7Xfok6ljARNtPOlHEbpaC1N2mrxlzy/JmNJNLNjKsbBO7gY6G2IEPzncCgu/r5d84T/KHu/Td
3lq8tR1XGoS4iByGKto6pNmMXX+lYHNt+y7eoHbSzQBdYAj1jne9QOm0aeMcFqb/vw9ZPEO4QGke
dtQ7BCCKQYEdLVlQEjaXB1nbPBCdhOsvdF3oBwIT+lj+EOWtd4BO6Kn2cpRM8kNNyE0j3StB0Acg
55zWoQMCZ+mZuYV44e/j0UInqRymqD4REvEsgQ1T/UD/rBI4rD+QHY9THGUTrqAeGOmvJMq6NJFG
ePASh/kJuZZnevM6LbeKP4N+IREXIvab1/ldPOu3tIKYoD+hfxb6Zit1pgHYLxQgBb4MDRC6Hvy1
4jYNnZ+sGalJohKNqcSCCs5nOjC8aBrpWLZ1pmgGe+R6gOuW5Px+8GwoW7RQK2yqXPwSppFwm61I
D1G9ujIS6AV0ryGwr3p6hFBdEMUDLdI+5r0L/65x1MWNbNCEjEs3K0wcwM3SwNArUKDsVYD9boln
13Xcej2MbiTk/hIDIKYdA9iei9gXmj263Qiki9M24QPNZ94jDBlS98omXTsKmD4HRMaZ07iMbKmp
eNbptjtyr20S4kc/WweSP1PQX6k7r21UVJstUCrgQ/DBTrEtgpSymsljiOvJAWszkLUHFjIAjWjJ
TqU81XaqrOPl47F2mcAFBM5WaK8iQF9s2Ub5uefDX/5oiD4wE52DSV2pbV8bYv7zd5sQkGBEdUjl
D30/hMhvNN9rHJ8r5/zaKIutjiMeOGaI2LHsbWdDCtPdQzqsuDJdaw/g++maF/Hdt2QaMpduSJxj
FRRf7RSOcY31OI3Nj8LKD1Cyu4nq4dPlFVrbgCF0E1Dy+pP0LJ94KPX3U1EWEOjVm77qt9r5Oub2
lW2+tvvej7J490Re9eDmWeDOijMiupj1X6ugxcXPk//yOehwAN0XzBoff89g6WiYxOU9KMxOvTVt
eZsaN5Guc6UFvv49/wyz2HTS00p4NgpJofC/OT5CPdUeuHE3YNntL3/R6s6DuoU1s0Xwz2Ln+aZ3
tSGQ9TBli2hyCFv2tbBDc+VNXv2id8PMf/5u67HR7URDQBKB7Hy0NUHKzy2QQBsU//3EE4X4fPmz
1sdDqAck5twKm1O6d+N1g6GdVaN3GoTf9PCr6cYkyp6r8PflYdZnDwICsx+R9wHOVMK2oSpbztDU
GLdepU85IB6Xh/hjhLt8BpG+IwqAFCrGWURM9WBEBBALlPoznxUbw03/qhXzvrjB2P/wyIRcr7IE
WjiowQJNMMIq5vNgyQZPHM1LmQiBkuWWjmH+VZVifOuBlEXNe+QBHk9H5zVsExwvu3Iml5fN7HOC
zArvJGQcgLxc/Ox8KjNuV6B9Bmm9d2vri3CLJzqKu7wgR5ic7t2uvdZjWt42f8YESQOczDlkWG7m
1CsBx9I2BNWdB0mh6+pvSqU3lxdk9cOAjZ2Z7YjJlmHJiGhB9a2IjhPMGtID6C7BrxxVPRWT3Kum
3ZhO7A0AI/YGd2s0QC+Pvv6J/4y+OEhFUPqesFGyHLO0fLJhcncEG4IkRQ5L0ctDfcRWz0v47ksX
lzfKpo5flmN6mkDmvkdRtE9Il4lHZo9TUmjoQhlYCoJ/WutoG6bur6Yauis/YnmQ/3dJ//nexdXu
cdS5CxR1jnYBSm/B8y9to1DbCEHRS/9trfF/B5tNoUG7/lgIhGm5Rwhka489fL6l1/+epsK68kHL
K+PPGMAmzrrH8ORcciwAOx6FMHDL0QV5mCx/14KDennhVnfouyEWcxaIKvNp43iHIeMwgPC/4ua4
syN5CwPdHR3J2ben8sqpWP+sWe5mVlX5YHSN5DocunoojiJoNsTqziLtvlz+rNWtj97ADEzEQ7Vs
oqFICzu5VBXHqqjvonF6qtUUxp65JuE1b+v3F+6fFYJLHeJJqF19kABx4MDSKeicnsrKkW914w8J
2gcDmhGmO6HGXsQTxEH+y7merbuBoZhN9hbXZdPphmSl5R0AYtxAgftTBw3NQLHXy3O4/m3/DOP8
/S7ydEyzRnfuQQ73OTA3pXvTtF+1B932qL6y01fXC4mrB7VVVEOXlY9xZLxVXlacRE/YPkCp51Cb
XJ9kSb0rj+Tq7ns31GLHNwG8NFqvS4/ZUO/TNry10nZ7eebWh0AzHBKTM0F0sUBpDcmZSWP3hcS+
12l1KNk1MPHa4sy0EbzzgGB/CFp85ZaeyiEvSq03EaRxSrpNG7yYrt6O+tPlz1m7Vx3stZnSCKjC
EogNWZ7KiRjkgsoQwEPHT7R6gsSOcfP/sLEhwAKdBASYgbNU5XQLF7Gfg1zGDsXnmk4Jbth91nVX
Asy15Xk3zNKETIgoC1ACL4+FV+w8Up06o64gL1anDNcPCiUI9vD2/X124DBCAzg8IMuwZbDrLD2k
KEGEKB3YfTDBq8O5pl22doKcdyPOv+hdFJsyHoYaEmkHSIWMsWqcYVv0lCWSl9eEg1eHQv8a/S+w
ZAD/+3uoFqDP0KYjwOUWin/5D9+TiWLFlUP0IZid71boCP7fMPMyvvuiLpjlc3vPP9BGbGTfHRwr
3yJujZ2hjFUgN350zxty4xlxU035DZq3AAA/oTO8UZUTp9kbzKw3pfN6+TSsfr0PWUhwqiCuvUQB
O3nHShQwIJusWYWkZHJiZRV0w5zyvwQ0zj9DLZG/IU+nOmigbGa7FTQvRXguoOsuyubNz66pXa8e
ij+MATof9KVUou5MRGtLw1A05zdDC+G7pr6youtDQJ8WYJC5tr64Frl0CNRiXftYRO6pgJVLy8Xu
8uKshTOo8IDiClIhDCMWQyiP9Qaop/DA8QXDSN3E8GFjmdhX7EnP+jgmMvvLY8754TIGeD/m4p0c
y1K7vU9BWrZCOFtZU58UDtSZ2Oj0uxKc1U3QgBaUC3dTduW1c79608yQfqBJ8MlLpkdbjmasC8s6
UlN8z8jwqx7hlsFdTrdFA57X5W9dXUI0ucFAdWd83uLodxql3N4z2ak20vpWov7fxF3d0WsexavP
G3TyIfViAXW4zM6IVK3mQK4dzXTrj6gRumPsROVG0TswJK4s4LXBFlcn11VUVsDwH7N+z/Ec1H31
yq38ztRqS6ZrzjhrUwgvO6gggEkAbZLFFGretGU4DfxIxzGA7EF90LS9AiW+Nsb85++uTlb3Ue4W
TX5qCe/DeBpAY0Q63zdXwra1zff+W+a78t04UFmx0NeIvKPrsMeIsR+iMyfbbU6NDq68qB96DvNz
gD0H6QbIIn/sOejOl+D6SHZ0x3p8zOoGACM05jYNsMa3DqnqGxjSeI+Q7eFoqVZoQExk3Piw7t78
+zOAZZsl6yHU8wE3naXS86rOco7gHO2aprhDr/yKsvLaNQb4A7Ba6PwDbjRfOe/mdZrQMYYKR3aC
yuFOcT8/0qYh23FAGlvTsIkDPxtueviNXvm2taOAcAUkWzR0wWyf//zdwE1a9NbgwSybd+SUjtYu
5WqKKbSwYVGzLSbn8+W5XNtAIPSjxwoBZOj0Lg5DL6pxckqPH2WUNaeAIgeIB6z+yRSaeIdI1GiW
XB5y7f1+P+TibFggfUkPTyvKi80b0+rsu+YEgbYq+f+NszgbqiBuaJVw6A7l2Zg2CaGrUxf/2uMD
p+L91yzurgwSNG3lAPIUtWBIuLC3vTUCAp7hdyf/L+83EjQwWPBvNI8XjyuKjj3opl1/lB2QEWH7
GBLy7fKkrW3890Ms3tIcyoNRBGvnI59kmyC9YnE9NWrXEWKfs1p/7ampN4KN6ZWNP6/68hF/P/Bi
IypqWEqaHuIwIOR/wrSWwy7tJcmvlOuvjbPYfbnrdGnFK8TOgW82avSsXeZJb3d5Gj8Kav7ZFtBW
RPKBRGoZannZpAPlUX0k2cj2GoihX8hBApF0wzBGMUx89L7sYK6SOCrPIMIFakv04LqZLZKMmADs
oQlV4SvRw9WftVjeuoG0e+XW/IT+cQjUimAAz8FjGPp+gapQHuwRUgB3BGGWV4AtofcMQW0YKsOQ
uPBj2L6EPJ7Qh7iChlxZFCjYwbwZ3adZa2lx69XMr7R2OTngZWkO8+2blG6qXy4vysrFg1HgsIW3
H7JhSwkDcJnAYMIVfiSuAOe3jUf6u2yGK9fbWjQKNg8CJ7RXIRO+uHamMLdmYgF0WZCWbbGG7p1f
kHQ7WLX1OLROuS0kUlLLpLwDGqzuN5e/cvVGp8DpQCYSuO/ljV6waqgbCUJ1NRS7HBpPpvrm5biR
7OnKBbv6ViHRRG0ddl5gzS7eKs9tRNW25EDoGPu8SMbsdWj1VgK2reWV3u7K4s1aedglc6ztL7M+
Ay3A3FVhCNC2dg9uYKwy5kx7r8pDRenKGq7GOu9GWyZ+kWqliKwiP4Hs0h8jhAIHRop8ZzvSxF3R
DluaVf0BCINXZtffswDQQAdohCvXyMq5cMFYBH4XGohAVyz2Ugcbs7KefCRsYvIMDL5HPiXZQL3v
l/fM6uS+G2fxiI3QiYUUJpkOUcra31qb4AuUL7ovMP6xr4APVhsVEJb3Zjwy/LmXC1mVeS5D5KFH
TtIvWfc2TcGZT3rvuuqhJ68yand1DoFvcq2e4ay9bZDVhYoy0LXQ81vcMkM6oa9mFDk0Ne66rUvL
PtqOucO/K7sd8pjbtTQblvnaf3JdgBMPwLmE7Y2gpfvimW78EonG+xoRbNAdcCYD2bQDqaqY9G1p
7wfgNtKEt+nw2KLD95y2kB5DyDZG/QFgVDiOofDqUOBval/ujDd4b8aT7rC1i7S87aEBF2wvL+vK
9nl/4f1ZinfBJECpjuktKDPlXPvxrHJfyfLT5TFWLgFc2hCigk7n3FBYTGou4WA1+Xl1JCVYI5ai
7T5n0oq7jJANymzOb89q0/3lQVc+DEkptBVm0e9Z4Pfvm4dRWTeQ8xqPlcefhEc3LpVXhli7RiFD
M0uW4O+H0MbfQ9gDeDEO2iTHLExvbLvepgP9EbjTo6n8K+XQtRfj/VDzvn23TEXaSiJ6KM9HoNcO
ttlLS72BgHDmXnU/hfRM0qjfFOlwJRpYO/Xvx13MolvlPvrTujvmRKkkEvI+ghNf3FP+bylVc+r4
biRnQZXkQVtXkYHcNPxM000YDvK1DKwfLNX60PrZv8VJ/BkOT9JshQebjOW1STKgxfxi5KcBruc6
IdAAbmNtFeXny9twdQLfjbO4NstWwms56L2DH5qD3eltoMS+mfh/2YrvhllsRYZHsQHCG+jXNLO7
BGbnOQx8qa3bFxzxItszxYtr/Y2Vb3t/xNzFkoElzPKSFeWRjFCT2AWUp+WGVszL9/WUX+Ozrxzo
mY78fyu2OALKzzLHAjToqAIokEE35UWGV6u5q4PMiFt0a2ZK5iJeCVrA+oyVscOYNWm/aUcMuB81
79wr9+68IMtcBoE/PgjVc+tDOKtQj3R7XQWHOnr10zcYBxr2QzewTbkGoli7pcDNjxCrwDXrA2Wd
1S4zQYOGjdMX+1R+4ro+pu6Df02Vfm0cXLVopswtqA+Gj51Ao93PQC51TXGbd+Nnr3G2ljuc+qm8
EiCs3YYhNNOgWIy27gcTirT1Smqb0jri2XlxeXGogKHp+HhnRdN2YjYIWSYhXB4un+WVzQGprBnG
9ccvcJmw5drz4Jqkm6PlabidFmrrZ+3r5TFWZhHv8ZwP/sFwLUv8bjdVnpdS6F24xR1T5ZOe5JmH
egvwzZXPWTm+fw01f+67N6VCRmoHrI0OwuurTVbRai7W+RB81eWVNGBt5hyAT+ZqFVqGy2OlXSBG
Q0ioHQKH0e2UCXYeytrfXZ67+QZYnCkgCf4oHYH998EXofOGHO7qND05tu6fp0KlNzLIrR7wfBXB
rxnV6jGGOuVPHlTplfO8tm6IBOBLBBYYlCHmyX43mXUEkbRcgY+eV6coqyGB9yCDT216zQN6dSbf
jTP/jnfjoOZhMvCl8iOq04fKy3+4WXmlsLk6BDpA6DCFFr5mcQdG9eRlAR/ZsQjr9FjIUd+0CgHu
tQRqLtd8WC5UigG2CFBVXAKvijYzXgfTBRBwWrGTZZttHAiF7GEhJTeRCP04J3AWGFUgoBUVwb2u
YePRcYAbagZ4QUYyu1b3X8s8kHVQxIyzbPQH/WGmIZmiUMg6NnkApPdY8t0UzECHKpgO2exoWIiK
wcRBkAS6OzA84bS6ksauPA2A7INCA1kmYL2XlQ53REtYQ97zJCCulgNH3jS/pBNN3ramaGzGDAye
myEaUZ24fH5WB57BKtFs4Af06N97y06bAZjHghwo2EIqoU6e13Bc8KIpEXQQaQLHbA6+OxT39ZWj
uzI0AH54d23weChyhb+HDlnIFbY1PepBT89at/qU+rL/xFD02sMqD3B/XV4zM/qw0UF4dWcDU9Df
kT4v00zVQ+GcUajD56I7SJ/dKNlfuRY+3LEYApkstBzRJ8PTsShZdrkzjYblsBatnpvIj3WewRfx
7fK6/anX/HWS5lGAYcBA8wu8nD0zQkXCq8bqBEHW8hAp1YAalxU7tO5folrWsXLEuDFEpBsgZ9PN
WFrTq2313Sd3cN+8EoY+l3/R2swi34O/BbRccSkuPpuHToFGK1qDPZvFFxoUMMvN0HfBlS9fGwfH
BKB9tDo/tkLawGeQl28gyymD/dhFm64YHy9/yoeLHXOLywDUXhswOHA9/t6ZZYhbsE2JOsqQ73r3
YDW/rYrtB/J8eZy1nQJMzbyKQFh9qAkaQBPSXMPtxDjWhjVYJJVtwXzZXB5mbcbwOmHX+7M59zKG
aQYJCQ003Q9unh+LvIbIdXS8PESwMgZUE0D0mSnlH12T0tSkQg9ddiKZVRdJ2zey2I7KOI8NGoTf
0W3nd6YH3ygGC9fmuxbQ4jwZtEbvE60f96BE6dZ7ZjdukBg4zHwBFoiVMXRx+3I/Sj+7N5M2v7vR
eD8N4tk2JiYE68+hcko3FhCYd6FfdE9haalbNKnYbeqKethCcJj7m1BQSNuPrjBRXPi6jw61hr/T
N0GNlW6F18gwGRiU5DYwV7C+U8KLLi7C0Q6Sbso4ml9wdZVQnWjTNrYRVRCQOANTJiKg7R2wZtln
WCYBP2ylPa/OkQkgRdVLEHO3hYK1JbzlC2sDE21QYOGwlD4wVCpfCFNyX9mjFDHBJHgxQE8cERlq
QGXieUWltlTRTiYB9LZA1LI0e5147z8pQoMJ3IixcOOmB28rbgmwYLGnx/CLCnl2G1TCU5sqpRzW
pVHUwk+ubux/y6WYi/KotuAuxb4KPqROPf76iPMGl1CvuhfoANeJ3ffBThTgP//bl2oea7aftGFc
CmH4xaHUQz1puxuDY8Dqs88i9ZgpHigojFUkrmgebEri158v7+uPJxSDOrNcD84NfDgWg6LTFBrS
B/2x6ekTq7OfpO/hEySuJDc2OkCXTxBIVX9fOhllaesPRYRErdIPATfkTQkn3DQOfaVWt8/tNtwx
tGVfStecI0uBFuqz9kicglnJkLveTnUQJTAuaLiwqpcni6pq26v0iw57HY9Gf2OW+B2OzSdT5BuV
WrdhGZw95srYZv2jV0DreyzQyim6ahtW7R2pPQNbAbuFd9/g7eQI2bo0ZN9M4P4g/vBZihHAGtT1
NogrN+CFfgqJlLDK1TdatChp2tbnCc6222FwVZwp9YUR2ic9nb71IHcmTuM8jWpSGytMI5y/wN0x
BU/fNET4IWk93nSd+D2m6lzYo0DvGS0yt4jqhOUsSnLP2od5tqu40+yizK9iCCLaMYFJRejr28yX
+3AYtqKr79G8PPq9rrdOCrEaZ2y+87xpXyCi/8RyKBDYVDYvYaVp3POu+u6Yetdzvh1H6wytNRQ4
UNyNCbHEHUzQ1bGhnfikW6t4JkPrQ7OlMUfhaDPE2IvyPlUt9E5dXIE36BXk5zzz1E2auxKGuoyi
VF8XXioSJd1yRgQS6w05jLo3kBX4lc7KHHEtGl3DfReTkwCszaHEY4Y6jZWw6KYXZfFcOj051wSA
2djKR+uRZiCkw/532na9Qx+UG5mbpmflo5VxnVDZwYCRaInfEZLui5YUaOGiMYcorGGrPWXFRle+
3pAstPa6iCAZAGoPPTVIcRKdDv425OF064yseWVEW8kUtCaL9TgEO8YCZ4BzcOaevSBrt7Vp9NdG
6PxTP/SWm0y07pKusvQOkmQOrNxdnYBtWR8spvKbyp/XTI7FZso7NzaspPe1BHjPrVwF/eQwPAW1
3zzpxrJ3jgfjnaNWRG6BcDGnYaqsnxXUrA9Q0yufe7sLMVwfxCq3zLau0jYRZdXdV5E/oIQ6Yruq
SBQbRChTomVH7tGy1htET/6mkLCInPAuHSvH74+wXTEPkc66Y091Nz7J0SNtAl/T4Cls3XJrpOD3
jLi4WZVdm3vpVPDiGCD36Vbt5Gx8xhFiBeXYkFsNu2X3pFCSCTbNBB/ubmxrHtOKFlCCLiJ/A8ma
dNtw376vtNdAtDHMcjSyLDU9FKnlNC9oRfhW3CAV3MLOIduq1Kn2He2iWxgqubu6pBBrwP+UYMWw
B+Bee4ZoRdHuUKEBYJe6jWzgDsLKDvYWOv9iNSz1j0FR9qgc1n6dgUCkS3oIDYuqswfDqXSLShac
Zywiv9VUF88dnMN0zHmI52b0OWweSotUDdaNlVCrdeTENjAoao62CGH6GfrE0zEULfrboYb3BtBO
TThCRYF3z+6UBuYWXhs0PWtiaTz80ATOzhB1bPO9lfe+c8aawAQGcwB/kAIzC3IzrxLmZuPOVsS9
7wJL3NLGtkVcDDb9UtopeFI2Xs6QiAqOszYM2BKsT7EXVIex5Rf91lOWW8VdXodnBB1Rf/aEz394
dskPTQCh6bZxyPcWE/IScQ+dS67sF4MXII1zqFE/cxckX6gBFGcP8KoiycsWZfkM5HTq6/wxUoN5
EVUTbSufs+cps2FyVeBlQiqbnXy80AnEtcYvFR5x2L6NAhBENtg/QVLEdUB9dUR90N3XTTrlIEWw
cIpBKcgdyGsV8ugP2a/MhfpBDHvg6pgZIqFmIXIn6VWgzk5H/SxG7uPdmVbIKW5th7yJ3KgXCznu
hiMKOHUwWowrzxb72hgIIMo2fDY6s8qk8ZWVUFpHGyjcy99oxWmkfWMNrrMIhuk3XCnGu1C27CUr
Oq+d/TSG8xROeGxgAj1rlZARxm+hrBD+gZBaASTe9jtbO/XtQNnw2+PheOJENDtlUXZHJ4lKrqS2
gnloYD/bqdXeBpYZb6LRWIfMCcmdzYn1BYaanZVYQsEbqPZb52BMap9FYehnH/fmwQv7amdgm5tY
KQc4pbYkPApLlp+CwTU3nkvIK4CQ6tjjiXgG+ar7MtbcPVW5c64UAIE7nbUj3YSuzL4akIUwUx5N
Oviy33YIzo4RtfRt51hAQcCRed/hLTh0hLvnMIDLrQkbdofQtNv3ggQ6Jilv9iCYWSixcfNbtnll
byAv0Nx0tZviCvd5uWs7YuWxD1RDhlwf9EDIBlXRgy6b+ZIvLf9TGBRmk6bR4MW9QV4XI0Cp3pjn
FzeTalW5k0MlsZEjMe6Qrds3nT8Vu74Ec6cahvRelrl7C5v38QQ/z3Bb+9hR/jhEOCa83wYNjkYh
InhowLP2LRjy4jHM+HgwairfJkuxHfx+qyTqkIy0AwRW4g41/kerpf1n/Bwf3qACsacPNdQbp+v7
HXgi1gucM9Q3VRj7foD5yucCt9rjxOCvAxFMnR361uJveJSc+6HU1dPYy+mr2/UCCi4+hTlmxg/S
7q1jN811+Dwae31PfI+8OH5rpRAJYN0naLXoLwHAUENCa1mdwzEVblwUSjwUlHr3Mm/DM+vYeF/W
iBG8AueZm9HZThazDzRz/B3LxLjPq3b8jN/X50k6jd1pmhQfUCgcomdegacG6zBOZVzY4CQjH9HV
LlTVdMhdiLY4A1rJ8DCrnZ1dwmSm7rp6U3EOVhFkFaZnlqd5FyNkBzwPatvRTQSwz2cZCoKz4kYN
/KeqTMTIb6yf7dAo/ASeZb+i3FLn2m3HM0gqI1SXOsiuuqPBqdZO532VgzPeai9XBzhWTrECPRYP
TG+CLA7xBuIJpgHLYzgu+HeeAzUafB4uTkePWB0IcsddarKHoOohnFC3ndmlviqKbRkJS5O4ybxn
TlMEHEPmGkSQ0sIv9SvBd2Nlh78IbTzsW784AuAiDumAAASe2I7zE/KCdn9DKij/9mC0yZuqRJ3t
gdXUnQ5p5AuUr7hv/coaVQIl4XNPPXlFqP0fFFM/3FqhVBS0QMVVoqYaqvEhKK36hju6cWJMiB/G
zjQxN2YSlimJD2Bzdwgmip8WeMBrPdUDxckidun1SQjdofCIuQqLXYOdCUhG2MBI3cWFJze5GHCp
thkPAGEe/dZPho4Gb5ldO/aW+gJCkrDd87+ZYupep9zSv3OkcjRO1Zh/zZtcOfdSy0we+7ApyZ7Q
qQfNQDu52ZbAlqNkhYLNd8QwGT9l3iyBGuja93cUBCAgfCYWvZS4T6qXUWpfzXpTUYvSTJf+ML07
RHec+BJPX1QonJmuu3WrkQ8JSz0WbtLaKelm9BUMSIyd9QGUKLXoWTxZQePv+y51800mC6QncVFq
+FnhBwX0Bl1W8Z02UBrtfGyR21EWAQo0AjpY1QNlFdSLplQhD2/zCUb3Yarr6c72C3jTEDbZ1U3u
TZYTT7JCnspzPnbJ4DELwG8XCXNMOtZ9a9HW2rVT7bQ3+PGuDULE0NSHSVSTgEH7WHyHiFbPtk7d
D580RPR+4i50o6cMIlCwwOFR+XWEBFR4sKoaiQNFOOBsc5FOn6BjgmEDTCCUOkbe9TuZTVmGRGXw
DzlrKGansU5WIOGX3gW+c8+BW/2FWxmaRHXqbws7nTYCwPt947vDIU0FvcPLakM8JMjulDvcFzbJ
t76SO4DLT7xuf8tBv7l2V8SZoD9yH6dDl9E9XKS+UWjgov6bBQlpPOQ1PkSAzCwIyjLcY9yp9DYH
hy2GFXqd1Gn/pR8GPNrtnTOm3/0M9dQ8Rdmq8RBRCHxOjBmGVXhVnRUorRjPiTYemqz3wlFIpIS5
I5I4MU+DM5JDNLo02+S9fUftKdzCYNXdeEaJ2LIgVWtskERllEALHlp0Tn8Kq2GMo7a8pygu7+UU
nhi8gp51CObvgP9wTLsqHnICm0z+TASkx8K8BXMoKIMtyM8PrR3cgwNwaKvawZMWIDvM2yPSse9R
6yOpsEtIgalvougmqBtbYUwaUp6crrqpaPq7Y9pAqI79YI3V7GyCKkxTdK8oBz9PcGPbOg071pb9
A/4bsBO2rZfaYy+y7h7DdMKxDIJqA3keN+5deBUQe0C8LtCjjcpmD1s4vq2BPMfXS1zVqJPuQd4m
sYEKOAA5952iACfWWiTS8e+1pRrAsED9aHlGd6qGmYjK8t9RjVTA4KmgHvSZm9b6HELGKzEN/yrS
tt0BbM52rGyPlYU7mchHV7o0Zg5ofbzlfuzykT5FodUfvDZ4rXAHJ8Srylva05+p6OSuZOggMIjY
ICAv3wZtt1/aGulyTAdQKVH3qtJHV3Ev5iUB/VsF/DUtEAAS8O3PXYVHp/kfjq5kO25Vi34Ra0mo
n6qpvtwnTjxhObkxQg0CBGr4+rf9ZhkksatKBefsdpJjXFOj+bvskuLCi5bVpkAxUbm04/oTtzn9
/7R1zFyYvvtupzcEGiXHYkUuayUMnQ/ML+mDFlOO+DhDgiuVkh+wRtML/HEIbJtVpI6c9O4IIaf7
5OEmKzRCbo/rkqg68xGrlcyH++xybBZi6huMFPA9G4wtupVZ5ZMATwDAQfsmi5CgBU4mgBtkdJm3
PEQSNGLEUQTH+gqiIPNn6ocIK/6M21AL0yG6QM76TUzzvJdq2dl/AenyqY7iti9ThHX8nbFQNVOM
hECuN90wMXTNOJugHHoC7ACRrQeL/qdn1Nm6ZuMDewZUkr6CvpCPjIm3QYoXqLFftN+WmjknT/Ng
p7+h4OaKY1f+a5GiWIe5Mzc/GfKoJSNfY7Qth30LuipaIsCanV0qPRXitlL5hRPsF1XuDMD7CUUT
/qid/0qIAAAAy0qtRhGXUWifnULmW+z3p3h2X4kityGwyAW3eESwKNu8xWMXd897JhH12dufxrTv
mFBv2b7+8xYZeQM6QSjMtiVqgb8CQ3mJwTAvxyy5TxFOQaR8vu1DmiEYsJ1LEbuXJBzCMlHbG1ln
WUe9e1ApYox4QX/n4xhUQk/RJTWruAUbInu7bnzqQqAkKbLu+L7iOQ9/AmiFuW/9CNl8BanQKJF1
92kmH2OIMoYAzhUMwrxMHNp/CNnqNJ7Cin+zZ2RFXzdfxxr6OVrP0/iaMX9IEDx4nPWSVbg6kwrR
IfykRrIiRCR0uHxS8owQKpyarR8brH2IUwRANXK8Aalzutycf9Ekn6tc6HdFdtxvrenwuEZjxTSm
0YkM1wnrXiM8hD3bt7dsCkZzDtp2rX1PJ5zZ8Q7QQv9YClszXJU/I4goyw3bcynC1DZ8RJWz1Vl0
Y2n+FE4Omah0+Y1pnZYaNe5ByTT0sqVzYr+tQNte2BZ12LrM8AfA0PCKtLYWCC+m8sm08cuMOhok
QnJcnLzj56Tr8D64dL+ZonjfwuQnMpQ7vGKAl9bz3y4HDIKY5ahenVG4jZanHiI6BDB2xalALVYp
e79dhnT16AWIlSx7vMwW//lGjrg6OljbfXbPJG5txFa1PwowPz8B/e+PFJzeLZmT7RV3VHpn67Dj
Ks3tGpdcef2K3B1EP6A9+9BGfDh8LxaNKHRXI//A1iOJ/wmHuB/j86waTaeAOKONPaALv8zGq7p3
3pWSZaIZsxiJXu2aXOBOmc9FhnKZeMnzBr7rvoyyGRlcav6H0EV8gibZ8PRhVrEJZtel6OYasClM
DHH3Z00SUS8gEaqYL9lxcfTJpdMDI+yTav/HKPCCgAN8UxjqoQmnD3GEJkSVB7JW319DT9i/eURV
EDXOHpYAANWeF/98Hp8R9gF2Ct+ZSu/22fKdlsr1vxKT/4vc/EWLbS5jPTVAKEyTIQa6Jku7HXLO
UywCMGwlgpJy1Hyuh8n822HzKFeu+MGz+LCmGEEJ39tmlABI9iS3l36yz7voVOVdMDdbsexPCS7A
CmwwUrVTLuo+scAsDU6+dT0aG5lDlkAJguqQCkKatVQb0CKE6vc17/tPsmHREEOCUV8At4ngIqvA
Uvcly3pxCuc8wXyBvdEEnb+YBTOuB6l9GyLYwISMGzpjaEqS9BeiJHZYH3OHswdfkdgbesjXeDym
6A1/6tTyx+s2qJ3cguPssrBkCNyoQcH/WtH2cY6S4mls8RD3Or7QYL5JJLLXwZiiryKLeKV1htK1
/Z1s/btb/C8gOL7eB4R9Itei6rvsBVFv0QH3ADsWceevyTDGfyPBEryw4i3lTtRo7HWnKBdPRaT/
LSNbq1RBAaBj94HR/8PZ+B/rXHuKg/GZtFlWgzOFJysgdVggz1VMbjyYFrMYklZg0QL9c7QrSe/Q
TH14rXTdRctbEDMsOSuiFLAFynJugZVqk91g8BrOrCABJrlBVQFb/4Pe9Ug5eKkpg0mwkPFNpPZe
5OyRT3qFWiF/GPPsNZBZ20zotMCBj88JW1RwEIo+YvodT7j57CEZ9q9+8NkFhhaK3278gZ/P6jVQ
9IpJGanPff+uyfKL8fl1n1BgnQCfqCIJZTkSZ6F0QuDqtwC9XMw4lnEGn/cq9j/cucfMiTeO2bEE
wNSXPCCkzMekgB2aioazZYLSIkvqsNPIi43ZWuKvJU8e+F25Tki0pLl6j7EeF7HG6BnzJ2zJYJ/y
AanKwSYumgUwgHDsDfv8PS+ta3vMuQaCDxMlbnbAYbmg+JPPpmOPb0MVtel/KlTygIKaEDsEXPcT
iLcDX1VbxpZ8iN0/0DmyCLYkDhFteAjthhKZnSLQSrRCIAMW2xUid79BKfcuiwFUQA7vnVmG+IJw
QV6DCGxLy1Avvs3kz0ohF9kRWo/8bPcWOEXqeIp7tCapEGAl4vxoPNljBNAN+oMNAwp1J/09nGnm
d8x2MqrQNXbMgH6fAw51L13XpPkOFCqzUF11pNxFMo07LzRfIf5+bSKBb7Vf3oqBhpVg/teEcPKy
xVeiluuy1TuP/0snudYxGVGOMG2/8RQ9rxP/mBWSeJCzC8RhzgBxMYr83t5f8hFWeWxfz3Oe80dU
NP7Z93msonDfjkU4/9NdjBECF0ydkyzDOQvIAFQvP4xe/s3b/h/oSYtwnxaLsRJ/in321QBi5VZg
7rhC35EjvBMR+xDerUBUPEPwMV/nO5arvcbZFJ/GIjXVyNv4pIEsoPMvwzBht/0wLjS47/i2H4Db
o4hqH8g/3KsIw8GE/ERjvWqkAaw/sV8GFR4rbPHDItH+FkPVxsCbHEBN8LuhaofgxS78ZAdO7g5w
KpJdjdJ348fsOswRHKUZArrQIryy1lfZhCOdTj3yznYQvCItsGtDcfHbbYjTKm0exk1sAo84xl1G
50SGC3IIwhSHJ1SqJOnVXwICpitxa3dfBOkMn8zP2PFVXFzJ1Ov7wMFhesmDn4pyfx1otrxtU8x/
W611A4bYNIvGKyyBEpC/ql3UffRAL0Q+y1/SR9FNuMECPgstrzMu3JNIW/1MMcT9t/dJf1o3fFv6
rgOqZUKDpyotEJYfJYDKM7M1uwJMH4+Lv7bUWQgceNqEy4h/Am02pKn78GDTJWoyvy4nqjZ6N5kb
7yvpzPsOg+CI9wvmMR/o/BqPILEQASVfv3lOCPDjQJPSFZAYGoa9LqZW/oqgt7r1BqhcmWihX1AM
KI6dRgMCj2WOlFmgbGU/D8VvRGEPFfgXjo8ZXGwaqeiUmZV8xrEaDwTR6KeZDQXEWynG014n2zVj
SwgYajcxMKuogMJq9QCrAjadUxbaarV2OQHYhMQLV9nZehKXcweqUSm4sNoIfiXsQ3HDhzYvnWn1
K+RYaRNHM8Lx82lyz9uSrs8BM/3JprDV7W0b15Hdw4eBpOsjlu3+a0dXGyzxa+8yAFzTF2wLGT5T
2iPsQAavcJkUT2w06lfcCnWJ4mw5uGQfD6h3n/+uaCw8hq1pf4rOjQ9iIdslmLro7GhPj72MI7Sd
ZOqnF39MamSVrV32D6g1v6CIsTtOFvRi2Uorq55v+1M0OPMGXHR5ljvstYDacLxGEEd+rBTryrZj
cO/HIT2DQ2tfu23DbUCQtiZm378NRPWHMBXixcxReyP4Hx+k7HHQxzGz/2WLbw/LYnQ1ZyhhMeOW
H7Jons/TxvqrkHS9ctmR6zDkFmhRRODiKyCZeFL9NP/2YtVnoCRpTeZMHgPdJwDEAJc9Lh5gAAW8
YMupG6JTT6RuWhlONd6C5cByUTxJOZJf6WRJQ3FrNCmIsBpDWNaXge3jB0tbeSccA5Wd8vVDqim8
WWb0ezGovMN4bbvrKBRSGsiMJJEwtvEbLLTqoZv65XNOc39ZfTr8sgQjzR44rGLCivsGzujVR6Fo
hGLZMd2ka8I8n+5RIfa6XVDdVTLcKki4BawM7UvY/8BkNf836TB6Dxc7o8Q+UPY3WLzlUsw98GPc
np97Fpv3CdaOu5Khug/BnP7Xg3o8iz1nDwpt1DV65YD1dMwwLGhtsSugmAAW23gl92DC77u3St0n
hezZDPa7/wibEdEcdjv2pr2X4YYAtHFrmwKEc3stij3v62KELRCoRKLJG7b9bb50nOBaxQzHfaUR
07Qf1wi1mG/xAj3JkWlDk3Js8UvdFheHYz0Nuo++Fj7Ca88x52fnRI8ThrJ0yqZm2KMIcDeS1pN6
mdFqcw1ScBgl9J/tZ2+2dIfOJAy2SoR0VUirZASDH2FtVuchJoyyD12CCRkpTe7iYN2dayvR390o
C7F5HYGn7Y7ezWQ6BtEk0mqIc/zAFSjcT6y1NK/6PQTJol0a4K8XKNWoiy5tyQ84CSPgmz0eXkgN
tpw3DC2payVALGkUpMSph7Z8L/LGmhmEF2AF+w3J9AVgg3aJ63FE+tI1T4GpXWNEy5FjG+AyP2In
w/IOUL57CJXPoYanMyBwipACmlnjS8HjvEADYBZceYT0srqD/OdHpi35zoUPMteIace/8ybvXkLk
XuhqsPvSl2umiLmAFeesUVhrwhPZGEogNsvavUxtOKTVOPbjcgwnjtjuUMz7P49GwPGpyNvtR+hH
DZW3zmusdBbla8LLDkGUq0ZvCsGmfsC9iRqQBIQCv3kIINISDjwpYCBNsGtl4D9l3Ylhd5fdhwiv
COZvH3bkGZSbw47892IYOvXebotDrQeCw0J+yABbXEyKHPzHLpMDmuqDUSVvpGvjuNr6XoQ3Qod4
vvThXCAT//varWLUmhUHFCZHfxbTWpyHbKTg6yMfpze9AEFupF8pdCZxSPAYq1n/CgWagkqwyMDc
xZJu0RlITw8QyejAlbFnGEpT4RHEtsWQMV0ykQVTNQywwlX9Jtl6n3KShE2Oeu/u4MNJLmcKMhlv
fBgt9zDJPQr5OhH8tzNdILeZhT1mTwfMs1YKtaD1uIeBugTB4iEzBS883wIzuvVvNmv4cyaKWM47
yqr8hKsVfUaQn+SufVqR6fIE9gWvadcbFhVkQMKjgYIgkK1RN6jh0OU0+4EguMHXLZfBP3AoTB2L
bAvChnt0RVUty2NTB/tM8yZ3lNrDBtgZRekk1nsZgOEnR6wt0HUx2IKxktqiVSeOs1xeW4AHuoIn
Rf5tCeDKU2CTKbqjOXi2h7w1wJr9yqb8FjgOfmruZrQnAOeH1n3CLZlXe6yK7QD1pWdPVORDfgLY
G9rGQ27Y10CeZXh1ONc/5M6/uWMVgdQnSHlGHfaWddlbWAzb/CxUF0wPBWb1BU7ewN3npUOmDCGJ
t0fdK7KUfcAKXa0BAKhTEkvzm0qf0x8Y7KEY0hOqgE8aZpjluqu1QGFWOhPEZwjgNzV8oOAQe8Z1
2yDTG1LZDval9JmwXbGyB2amr6n+VgsWtpXioQVBQ45gLfARsQ63fJmTwHcnFwxiuUV2m/ajMWjc
PqDcrN0bQ0M2YO9fCC9BKEQSFUQ8g6QgMnCRRpMqzI9eh+rHuo07SmP7fKu/OY33DI6G7WGLCOh8
JWE9QtgB5dijoWLMzsjJ3uSFIdDVNQl3WMaGLjb5QWLNS4/hDoQfNQjYgJAjHhpzAbFuoXUaWzLX
65YvGxi0HEvA1GJRPZDMtaLW3PkU6GkBciAtoKIBXJblpFp0YVYQ0sEQNYB18KaNbuzSinqu92e1
xgmYuwXhDGBHZQq144CHs7QW1+xfwA0bsDTkVCTmx956kIzINwdvD7Z5TlT+0Xc+HL9Ajq4jwjYE
D68JWcxvgzQkWu5ywls1FBuOOTAPaL5f5534w7xMKTJcwnaQB1/42J7m769RlSNK+afye4zScyqh
kucSzwdw/0Xrt35HHwEC8NshQvLBksQnzF9+OWwcApTTbD164nBhyTJXG1KFOm4t/WZ7QvK0LJC+
NFFr5/YRpH4opx+8D1aAdfHcJoDkkOzUQ6RV4TzneGdUiumZfrtaoC+NN5KRCnWl6lMVADArMFSh
BNyhMCAVvi/eIhSckSaGpPj7BRb7DsIRUvmG4tPPTjkezricGJTz3y679AL5vm4PZCGzenXfefJn
5ACm0J3IZCVXsCrRjBs2CIElJF2AkLaSxuO2EtSpaESjlTQRKz9sqQLi2C6CxIdIONcdaDgw88ti
mMU5hcdfLVXej4I0CiXv7tTD0m4a5OEjnCubKJJ0vt/5osSQAfsdDOJmrnQLevG/vu15jMaVLO1f
w16nIXYLgIY/1tCnxRFaItc9uBwN4TO2lXUmSYWoTmhXDmrHL3iSeS7HBma5TVVqteP230aUECfd
Rf0n7WJ0gu4QHuaU0/RCMuXU2VnbZz9cEaDwJjdbvDUR871/9lm8mAfiO4nOHbICACF6+at5Pn5l
Ao0ovyD/Amkoks2iXUbYTg1HG6kx+0vyYNS3zJh4vicQlETNkqA1/WR5v/G6QBXAcMU/BvgLjm4i
L1xZmTySlLb2pvFT2kOvtOkfbG4Ee0Ewco5pGCkT4rtOJmLNIOYJ02IkaVdpODpwIswxj44zZe2A
FtmI4CW6VHHTQzPXUXsBIw7NJYKBOHuMpMIVu9ERgHWWoQnjDOkG715SvhfsX8sRN/ynZwxU/SYB
nUeTx3mXJDG/jAjXZmDhc0i9Sxr4OPkYtIMMYYulxN7jeN6AUvL7DY3p/XghW2pRkBO2S3awZs/L
LesDdV31IoG1ANbmDdxcSJXZkMsZ/i6WQo9NH/lUPOc6aXUzLcCzqgWJPWEpcP6EWPxcjMyROcH/
UQ+xsaAnwOs6oIPf9Qcr0nHA8cLvy+tQBgR9TP0YB1dvOptexTyK8NLi+Iyabh74B7R0uzmOASP6
vGfpLK5dxEBPGOvUfA6xb0YHHFQSMrBp35LzFLD5P44bamxcjksLum5i3wLqiugEKUDMjxtUaSPS
f1DmdsK7Xewl5z76M6u4G2sXjRvED20w7AcXDnlwiSW+Tl2JU7BPcFJ74P7J6nf+gNto1afBzgu5
jAhN2x68ll13yxPTm9dBqzV/7UEerxVc1mBm/TpCqhXZJHjWGelJRdJhoSXSTfBFwc/ap4a2YkJy
htb7f9RYrvBuISsPypx93zZTEypSDvx/HoHhoJ2YlRD+SyD2IgnXOh8hem0ibEAa5EbIeZXJjcYH
si0o5BSMAznKO9LLA8SHJLkgIZGb531PCMXBSPq/0sXQ4krNTdZgRl1MCfMnDEkxkOX+JPW+sdsc
ZB0kKSbbMYEuVpKrjJJ2vOY7c8VxDYb1J4OrlWPj3sDNrh0EgjUv2ODP0D8r7KiWLozCcrQXa01V
N9wXbntWLxmj2x1SmCirx7n9HpDnTtkGsAEda7U6R6ptn7KxWTlEV6i5LSBR1CEduyuQ9n2pTFKI
7BGcJEan1oVoarLQUWWIWumTd79Z+rDJgaz1miv3h1KzxJWeeQ8xWrBHmJtTpoZaorBl/gQ1YVG/
F0Au3RDrYlWDRFmAt2k9q2bP4An9kF2r8Yu5KdvqYV84PYaJsW3FNx0M0OgXwxd43xUl3Fz4dzZO
PV7vHGz6ggfKBiC03DaBaKf7ipBsNQXVuFuL5E5kS7Kap0AhAEhCnAohRmr3/7BroVwRCloq/1BE
+wxjCTXLYp6zGOp4FBvDptjizDZ7eFcip+iK7/Huv0D9lEEnMHOBCq59HAWapeSElQAvHZZxC50u
BM8bOk+sSF7x7ZyXzwXiYF/iVzaQM1I34X6TXs/nrlsmd+khQgMkKVmnL3FfUHLoMppiykpo91tn
NsO6UGQOQqQkcX8hwYKKF7KhQd6xA5scu9+243QDvRAdcZC0DJ5XKdlhiUAo1QLt2vm167/XgsBJ
E/+YWI7CR2Gj7adPZjt+7N4E7QEh6iI6oZqKxldcRTZpxrTNPlXP582XxsUFNvydBSMfyn4dIn3E
e4Tu22SL46WZ5GTN1c0zS5+LNf5ejLKgje/7EhKMCyOAwWtiMyJEKULgs5iveVzUHtUh2/MSBsTX
fmtD/9cAEuEYmShRzyxvoQHxXee0q7AQZmNJJ4L4llIOkWrBQ+ix+0FgCcp+M96On+nug49gga7z
u9FW1UMbroiww6MflTC8jvGhlREGHUC0kp7g2x3IMVKWgJLpOvkI+kVDMBYM01zamCxPS7wI+BuZ
jv4Lg11/X7AU1yyR1orjtiXGP2HYwxGGNjcNzh3fFaQueB6Rp5YmqnjGLmNlDfx3hvQWY2DQtAEE
VAcAgK0/5e0qxg8atOpvoQO0zRloH4pL0GUifk1IYftbDqiX3rkKOXQMgY/a4C8ydxlq+ASnGnCi
ysajWpVrv8xkcAMelzXn0Jd0QTt0f6EITD4xqKJUTCbjKSEuBH0Uh3WL9gDscxQ3L8Rd45ljBr7t
w/RloxmtJIa2L9m+TcdldxKxWtinFUnWyz71DMibhsJcd+FF9G4/MZqw86gi+4AvLI/KxWdpJYZt
2io4EjBKjMAws5E4Wypkdl1mnBLPeSfMFUTlBDED7fQTKhg4iDCdfZEiGCsQMbCGc0QqScToVW4K
i+tCsva2TVNyV2GYfKX43ME9BABaHLRgR3T04YQkE13rLSpGCEt69dEzBRA5FtEndJjBpYtDSCpC
v7OTsisqedY2BYkFzSgqDddBnac56B40Ne9jvo6XbB/xJMA6EV+TANKjUtuYQjQqUS9kZKH/5cHK
GpRRQJLR9saijRCe42MgVXLPBE8L0EhO/vauXZupcPEtBMZ8RUuYqnF/LHc4VVRbJRiuXTlj3Kmg
LFpqWkCzC8VvDI5IxP17REDUZS7AMdhJt/+Z6Zi+6o2QAyEUSFEKYW0N6nO9eVAIDVTe5CM1cf4g
0Q/USKppDRaJPgw20odFjAxyf0kQW2Wmq0Gcxwkoyt74jNs71HrxIc69Lz3kLa5k+7w18O0MdbcH
83Pusx1FiX0L7dXU9VUX7ACMoa5oHOXQE36LNiVFLYLFYFoDSlc1Azd9WLFLYGxLwJ0C9a+iYK+p
YIiTCUS1gx1uNO6s38gSiU6W8vYPpCyk4RR2+h6g6qEHIwplu+KnCOKOJtCSnBQr6LGFMuzqwGOX
Y2rp57KbBIsX4BVQgfSUcpKf0GPIIGkCUh3TbIDCHRsal+EKmhh+NJmNp2WAdJSp/SHa0Y08hxxN
yqP/g/f2vZ/Xt8Kg54gWB1NM9ozH6RWrXr2M2QnptE0nkwtUkP/UYF/gzD/BdfA+hOKajPPDgANq
KfJPPSS/BGlJjbKQYzevHy5YL8xEFU7SU2a5wEf/LQFT0Euly3pOWve+886WlAPn2id2HRi+JY4F
YOYpwBkf6/dpM7/BYH+4NjawO47iY8QsXU6gvw6QI/02AVqZzCxv32VeldHrEwaCT8p4Yxf5ggkY
kC1sFiVOEY3areUHyttiGPPynyiZvOOxC+s0l4fQqX9Sk6POZ4yjkAhNK62g2HuD1+XmuuQ25eq5
nbZL1KkXGAGhuxBIGMQn1XNsdFRZOHwGGVbtDHWXa9lTYhS+8URUaHE/birF7w0wkHTDO8iFKtzc
VTB6guvgshjYEvz2a3Pjzxa7bLGqK7jISwGiP9/aI1kF0lpA/iLz84YpSmL0Gz+9X29IAq2TfTXl
ME19KXZWFkNytAKF6olHhkf3xpLlN2a0U7uOhzDic9N27lJM4j4AUj/wULzNzv2A/vN1mtuHULTH
fmXwFmQRQCK+sIoS+YZgXTTQBchxWYb1jnUjhfwi+7Kg3pn3P9CwF5f5Ag8HAoBeTBI8mhkFHhZy
szJjq6gWgogenqyfYlG/4xQLBoJBYRvyUPUbm/d3X6hPObUvLtVnk2Q1zGY1jYG7R5n7hDIKCDBI
+O+t9Wmf/FOy7ji4yRFekyoZM1dyh6UYtBSEZWcQp1/ZrF8wFJzAUtVpNxwSBRJ1GNJbjOT7FgkT
WYrsLJn2H2O7HYnL3zFjQ5S39jgP9PjBk63hqX+EtQHSmfGWjuRhguynSsAsALShWZm2boQZsn9O
PJ1rDVV+GYr93MPqXMgcimvzcyARpG7somGJ8ul08ZBX4JlenoJZnfYVwJTOXgqPwr1kxxEj+yeO
F4fZ6bMbfBOjS5VAnx3E/tJJexjnN6VBHkb8BiYT7aWujugOX8HQrEPeKGNBSKTHZLDvggmI5tgf
msWwPIZHTcMzpLmVQYfeakTFZn9VAeQD89zW6AT+sgZOthznVW+rzke3LkB4uoX83Ct7RPHdK7St
B4AIJXxj1bqvJ81CCGraCnt7GSFebsI9sWdAV8a53lZ2xG/6ATcq3tK5OIcOYodcnKFbusp4P+dr
epwAstbFOn3z+8HL0rfm2EPGUWZU7hc7QxuadOKqtvYEdQ6Uy3QEqzNj1JJH9AEiAW15lNCxtevw
SLahmSAUAD79sEwiL3mqLuq7nSfvb1P4SNl/qXSPuhdl8K1InPr52OasQQIRRH5g5C2DaGPoKjbG
F5TMvqshgcx/vqXMP1E47ahUV+RtXQWuLEtf/fIPhZsvOsWeA3nQcSn+BjC8xs6eNlTwyR7UWbZt
5SDXBopQW1rEZ1aKo4016w+42x8BfT4kuX5cxuA8J/tjFKRXh9l90fkTAmuCBnVWMFUE3+ZuIpFj
Cp0OCy8BA4JHprOJ7I/QiCYTCo1q03RICnOnEyC3Tn3txr/Og3vuh/mkW3dDpesLNLPP8NSD6mJw
GJoJqjW8Ya9izB/AxTYYPo5d7OSDGMNPiLrRceyPq1Kfhb9CegUkR6tz4IvTFuo7G0G5DGDHFiMR
9gXKdFuBfkby0Zm/2LbPuR1+ws3z/4/yPkKN1M70ceDBy9y5qvf297QFh8mDdc26F8FyqGI6TK40
p5DwtCinE8lUsjV+Jbb9vTuCZR8zDlyJ/YMJV16D+T5AwKqhEW/RsisgQx7mbDykGZZYAevhWM5B
CktVxzBWzB4uJqbvVqXsnM3536zVN0s1rplWIeASfsRHRdRn9H+VvAJ1++0vvMD5LS6Y6xG4HdP5
Ag/WfLHh+BoJmzbpqGvTqlcoFi8rc/hIvxmRUT4pgDZltqV35JOzUmTLO67SvOmGAJcQOiPNnrxu
YQv8HzEMdc9XfRw8tO3FtsFRtl8gEnw2G+SKbdI1dgPBTUBlUwCuxaYOxEXFseg87nzaPgTd+Kaj
4U/XGVcjVeZ/HJ3JdqvIEkW/iLXom6lAQo0ly62uPWG5KUPSkzQJfP3bepMa1LpV15YgM+LEPifO
abd+TDDtaIRZFjWF+KFU+KAe2XbVKMPZ7G4I420oarf77lKnBcx2LkyP073kkN44bcNYWWIbL6v0
Mw/8pzxf/riXzHCQ3onlwNcyn76oI1+HySArv9nbs/6D81xwq/VRK5OLA8EMCLVnSBznFiIPmZfe
ORtydnribsUr3lTdZXVmhOGl/O1d79r3zafRddfR8mK/L85LWceyH6KhQEh2tS+c3XTCPuRGBStX
liyXnBsndEdj2eE/l4dm5QfoNetHoQE8+VIapyVJWshi+TKRFfNM3oT2MLn4kElWkPDsamIyjTli
oxHsGJngCRf69SlOgw4RlMTOrwIb6yVpcOVLXGiRPU4u5UR7Aud9LtoAWNL2YYNMBeuGxrNjnfHA
SzEdXW+8MefD029z3FR++qzb+UuZN6+oyxk/q/8zUTraAr9kEORoqxm9F9P3sBuWuLflhW6KeS3u
Qkbm/Y4K+m6SUSB9OCqYAcSkpDAP6vCqNpyS4ViJIRo7aTAmhprqAGp8hulhJTpjTxWbhpgT8tBg
LEfUKbPzpHRPvgnsxjG6o95SWx3gmHrEi5iIPed+d/UwTmRSlduuG/9VPS+nbM8r49Tb4os8mvte
OzZlfqT2i+HCrbDKjTwcWzYwtkGpc3J7A4bSebwUdnJuTC6jrGWK5aXrzeZVQeAPA+LQN1ZXvYye
2P9/EjsylLRkxWkz9rhRcmqKu2ReWs4+9bS9PhVvblH8lHoLv8EOEdhf3u88eJygkJIat4B9h3es
fsGxRDmOGLItRoazvY8v0nXWb5MIgA2KeIorQv151XiqsuJrKpv/9FR5V19kX4iO941P879Bjlg5
F/szaYw4Q11wRP/m9t6hQNCOc1VVHz2U4xF3aY2xFKoTwhoXHiNI6tzZaJmHw8INN5t0hScDXudq
9FoCZOeZt8pVxcHpTZ4V0kavnPHLi5wHqnYn8C1IU9NmfJKKY1/6BHtZQUJM31SZLQzwpMd2ZhYC
Sd0r3swcdgb9bt2BzOsHsVYEYDsze2aLLnBUWOA1eHFrTkK3Q+MkJI2938ojIDR3Ead8PqlwMIT/
grZpx43iibIGgLayN36yaR1f7G5WB1UlkPBsa8m2fZJlryRlzSoc+7F/zQodRtV3u+RrxNtCXgZg
ctSvLnMmqKCExjno4SIR3ha8wX+Zzbh4Y2msFYhXIZNHWQTpb5DXixMtrSx3AqCMm1dg7p0y53vN
Vucy1MLbgtNzDXRUJ4nh6hq0oWW8qa5JX5Pc0h+CtPTM+4ZvHEB9x06tTSA9PNvMKZwdk8URd6VV
PgqhY55AJ/Uu7rTmEUeyFqvU9KgPGyV3U1rke3VHR0gQHJgIVuXWXXmUywmVnaJflXghNBUPRpFh
T/Po0YeUvcHDsrr3FGixs4byLk5kstxmrIiAEKQWcYuxvxSDoWLmkDhY7DTBA1K9c8r3AJBB8Yus
7mwkPdeO5XNpfSfz9e9Oy+S+h0RMN9Bs2m4lhQI3HMWA4TbLCT2tB3a21dVLbDdmn96wSzwvD12v
Hh6x9zHq1iKXlcFntw/yM0LH8hxASb3ycYEWK5FvR5vyus/bL/xfQ7i4rs7U05ueIOWNM+VLQeZ3
08c9pciX4uPnjijm5zQXfczEy9oGlE//et774wi9ccjAZ55JClcH22Ujx74zRHluGaVdqsbIwrod
+396utg/qQKYiaxWFue5Hx3+ocn/HGSEM0OM6k0b7QTOg005zwCHflRZnf3oa5YRJ7rDnWmlo/Gp
BlpPCbcaifK+pNmAG7EcNw01ZXs7jEDv6V3uBIA03jSLr04yYiESnGlusOj7oWLJIhPfbrJnwB5z
a7Te2dRd+nAq91yBG2J3WCmc7LQsuVO78lLm9zQWgzRL3ALTZvS8AXQ/wyZj1j3vngq2E2uvcGdT
8Am/OLQVdaLeeTz1jkeiSloVmxqeBZkue+3agnyQEorXUgicgVDJfqrn/9ZJRgpGaVNkzXPpB5Hv
MVyrkv5pdis/yopg4rieMMbPKAElR+8mydMLxp/xXM3AbFVdTgxi62ttsWPG0A9m38kQfQfeyNOe
Fr19bFR1QwCswfRLsVFdh923Yhavdxes9xfdccPJdPcFG9YiD7N+PWgDYtsin9yEQDScSPbGMdev
rp1/e5GdBPqcZdGH+gOqeL6ga0nbK6LOrS6613XRwKUZAvw/mkp+lqk1ReTp3CZNW1+JO1o2uG1h
h2XxT6TLz5R0l2Y28mPSzPUBzz1EOX5yDmfT3ni28v8gAt8EggdecnZwFqpekYCrF7P0Z4qwor0E
JekSUJ6vlT1Woc6Ois3UMTEG4eB8lOkr+zWDjZyLlHGAytBK1x/cWCLMiMJktOWLqPRI0fXqNQ0d
NJaocIvLOtkfDP6oORbmHNOAfVLNO6ZE5PCQ1PPQmkpsLXZUUG6gnBersHksPEUoLzyuRxrzIfHZ
aalrFGYZq/ia6P5wuVCO5Oc1rH+eptd1dakvqCA3tNIJx8KgQsNa9Ej47pttiHNQk/WCVa09Jjat
p8veD3yz5Sv2Je1qW9VTnywOYSZjuYGQOI4qKbfWuv72ZPaf1oAsBsyTOwJuIw+GRR/MXZ776JDZ
a77ySHSt919Wml24TuJDjlRytc5MVRg5Sbjt+pA0XAiJPuxxsp6mRBmboLdvheZj0ezVfLW89i9x
p+kwrs5DYM8Y5KzhFdTGQX50fGZRKfHumqu1EfsDEKo641x03VMwE3gCQ/vdOV4eIdDTj4/zAZKi
DL3c3SV1qu3MpXuvc1zGXI8Bw1nPQRhS5ZGNFh+2030ZCKnHzsJU7ooyi1fbeuwzsKGCwA19vo2F
/Z6lmg7o4c7nEgszN1GCkDKt61NO6sWl0vFC4j88rkv+BpGIXYCYLJRAMgSYRCTHxBAX1zRhnDwx
nKmvCefgp+Cn4/uU9ObePluKW68PUYaOlGbLnivw1VPlbhrFNsswbZpYFnFMxrDDxzEV7wlmNZJX
3khjsGNGtOYRzgw+02/vM8vu6K9lHdFzZnDwS7z4868rXIYSuQWoXWLPNz5hDaLGnciPUoDw2nzT
zPRthjQJbUCHKLA4MCAKzbhc/LfZWy8i4H3HElD77Tc5lR8JMj1V14LXudDmEBe9ijrBpjbHzdZd
he0KN8lI/Ir0b/xlzV5q2WeWBVyw4pm1jz5yzvgKu3gwG+NMgNal9fondMqH2pXPaIkHXsdv32SE
7fAEbDJ//KcCERO24aO61RBl6jI77WsttNDTkhsTsX1ByYXIABNQNa+JufJOJUV+pdwnfsAL8sjO
JIMjx/mPiCFQTaNBMpsmsW3ztIwwvU+o2UmN4Svn5WKUD4aRx1B2MmRNhPvU2TI92Xpuh47F4u3S
ZP4XUM+vZdaEzb2fLJhGbKxJBcyrvPF5ITUM07fxlDkGEepG4dDdcMLUUy44XZurW/i4MAcga6bB
l3RMj6RwXDuF4yjr8E11hX9ZcwSR3jiZsKGuof2a01rdLTkov1wQC/RGaJKn0k5FVExe7GHu0005
hgDSjEJtOg/uso8mXV58zqhIoxUPbYBFDF7utzS9VztnBuT0QNyjQ+2PaMDYb7qXzMbHrPxfbsdd
qRl/7WD8810TRb+WLELyQr0ZrpU9gc8BlAEYvDlGes7BAO8DRxijJzYmydgRq0ksgsFsx3blltt8
iYP7bWJN1c+ot9NNpXijl9oUJMfB1SZ6wFkDtSD0eu+nyc3O4EGTZg3C+3LX0B0s96GZzPJBuS3f
p+18zY3/2PvdjYyLJdI9Fo8g0L2XgRUmifWfnJNopE3NNI9a3G3vtrE0JMrnTJXE4EzMBC8xVuVn
Cbt5PZDQ5TEGyZ+rpX9I70ZxZzn7FZwro44U40kj0YAybrxuPpSd88Lo32CwZurbnlHWdiQZhY+w
uXYGMFDuzI8+pviyCv5xlCYbU7m/llO8MTC0wlZo71W3PIwrLsoxba1tGWQvmImjRfN5iYrxmCYC
Fw7JH9V8NIfiGNQa0x/689F/6yvLQ7KfHlqeWX4mdhjWfg8sDuToiu1KWizWgH9dBdBez/9skd0o
a1kdatETQTi1WERQT/VmwVeoDA1etq3oOLwqyj0EWTnYj8ZoXThNsACujYU9R/x0mkMh5cxzhMjz
VgSkPhRc0qveLqHXq5acXFyJVpHc6rT6Vxn9+7J4J6KEnolmsWLibmnzoRmEifBLWMISaiMxKum4
lPt2gnBLPLm1nXU/1sEnO0ZOVWA9joQr0dK+DAXaBL0HqOoCUDCd6DYQUyhdL0PffU0QRKc2EBIP
AOMHjSSsyB4I8FP4MFO4UdtnitTxOozK4mmtXmj4P7TJOZees61ZL4YhDs7YQtp8pBHUH3VCz7eE
uLhYNTkiuL9TEhgcxhzu1G0lfueHPNPmq65RtiqdKVOhqROGDQxkzb8cS8HJxbhLi9UjNXZe9s1k
geFtrkNBOS625Dr01wwaN1nV87AGPjbFMX+hL4A0pJnYTb5cuMO8Kfa97mR6vh2tpnzxKOdiYIR0
0zcNmvaExsqmYHKjZDKEo2bKeM2IH5NOc8Ds9Dg2kNmMm9uQJXE/4Lk9sX5VjCA4HQyjvULM9RHh
FK9keljES+Rv+aTND50eWC/c3M7RzvXXps3eErw1sCMveG9Pbt+RJZg13v3+pbLR4RGUzXEHQQ0H
jZyuWQkgrOXeaACqGLBzOLoWcAqWv4J+XBu39TK/rLCkSNnjniVsITEcT9Sin8wVYmdMn5Oh3Zqt
zdZ4CoI52C21dzVs2vmlq2I15ccyZ85ZuO8dhnRWWlJlLdPVnmnEwKxiVLQtLuA46cvrYAY3O+/+
9bP3la/p1lLJZl4JYSCrYjUD4v/mp6Zpt1O1HmBkQQjbgRSX5NXPnXcvm4inqUgOySQpbqIM7hKn
3R8yz4+hgyitBn/elnR/O6upaANpxZI+uRqTe2bxFF4E1921eSGZqHgxSP4mc3DBThbBP6qDFtJJ
r8om7Y2ApdNSF8+sn/hYiuo/ZE8wrlk/+PNdiG756vTuT1nObWY6suEm/U8ZA1qPrLf63Xy2BAAQ
TMXxZeDgGsVeuPrOFPrrUBARow/EQ9prsZH4geyg7zclY28E0BNXE1ej8I8T0RcYwbHGmWqwNr5C
YMiIP6PGjRi3boUKHku7vDBivIDiMSOwRYim+Z509Vc/Qoq5PY8BiarvLRL+wrWpliWSjXeus/RC
aUksih+8IYl/JQrm126Kl8DJXnDu3v2Uzv1VbjfJoP8mSquQCiyMjsBcijhTjM0FTYFhEUpEhl5F
rIa05i93GHYQhcgf1VLt5zEgJqrN/lIK7axdyNaZmcCUqRH5DZGLVXlq7RlPt8KFb09yDZdy+Zk7
D+Up6XYzUu9dBTqDDa20Y6QczdTXocARQv5b9TvMZfAPjKY9ygIGnCnWFAmBz0Vvx6d+kkQAYqHc
iLG60o+G1oLuEPTNOxQEGpeqrxqSVqt5w34YMLGzUuapzMt/Fpru3AZnsvCm8zKY76IiHqLDyc7+
wktABpNj59E4TC9lIbvIzNH0zN7bY12TdAr5iuCXf9q++k59Lvy5qfiP9K9pNCjZqVcLivQKhAgn
5WVAaLZ0YMfRe+ZgiFNqy2zFXUd2XGp3Zegw04andrdSmacCGDcCXz/6/Qc90AaIZ7uwkJRd6Juk
/DaSBfkomR74BSHl5SkjS9AW+tVltsqKhSgzbjmtau6soe+lbE4fCO7g8O9cNlZ952t7Ket13yh7
580BnoVm3ymqriDK1iXOp+W0NtUBuyT2CnO3TsSzOdqyLeSHB6kqON9rsR7rvLyKvCbyYSSEyt+5
OLpa5imuYP6R+jwblFvd+ucZS1xXC/af4azu7RGcQPK8rtXRma2bv7SxPe0hz8LU0SIGMw2zfW87
NfzeaxCEQ6VtDUs8ec0HEAbKL8ED/G7L+Jtl98AzZHs/+/Ayui/mTe9jmnyaSF0i9zbYDn1CUWX7
mrrNdugYxM4Z6ycwi63yc2LXlF/PYT3DRHnmzZzJS5jbdjsPzqGaNUA4JvwDBb01/grh7JQqI396
gJzaCX6egEnZtKvKl2HgqemDLelo53zgg7Dtg8wInyNTih+wcjelPOrrGM13s17p4OMPjCPgEQGu
Z0nUXWmeMo3RP45tGhSOcPDA8STLeQNLFo0rEbzpXzKSaoHIZxGZV3lN6C83fL5aVGmUr0Q6sMIj
HC0jhDWCt2vPWjV8FB42ySRhejEzll1DOvXdsnQn1k5GhIbHEmHRL76a0bmMtnsiilbkDC+ZDUOg
hU25Ysp5t4Z+Yw28xmiBo+iJQ8g+iCl7Sh0CH9chrIpiZxY4RtUU6iySTaw/2Ah46Yyv+z3IPrvk
gzykbVkm51HMJ/ANuVH+uyCeSOB1WhZ5JoaCJnNgUrKz/GKPerpmYtMtSBeJpOStIsUUED0azOMg
7Roavtl5oLjK3SeMNnDmMZoV8dhOm14OsZMZj7XydrbzWBvdhuq1EZ+6vGFH4FH+DZY8vAMJGcGV
6DOEMoAKFO+ZRn9gPGKTB7SxthZpZo7LJxw4R3fuNjDXiFSI7/c5cP5XtB9V/U9O823V/gJScjqO
cKlIMy586mqK3gBoIOUN7MJBTZHMb8L5I7upmvp9a1ZhgTKVt2vscC+Zl8mNJbM3lfwqM4368lvw
m/rfY/Wf5xzKsiDISoYT9v4mbbaFEY1TbLJ1cN4HCDymFq2ZeqKanKz2tLjEFU2/TDxOd/N3K6zo
Pmb0mP5agHqDKWmC8zggM92rrqmjA2Iy5uOVxQ4aimE+Grba2lP+uqrfBGEFApQrrYx19aKSpw6l
QcICpV+r+HFJFso6e9/ywOMLAcb/Y4k5Dwu+vayNOv1Cnicfm3es57fW+WT6Gc3+35qOXIlObNu0
mA19X30b3SPPoh34u57SisV7+3LB+ww7mZd0ZEgtsz2+qNGOK9s4VP3fwPiyS8SuK5bIw1DtDxCi
fhqLYGd1sCIquJAaH6kcVq3yrlIGGzO/TCRnQOWFnvFPZN8zHajdv9bDs2EhOJuviWBaWX76ebMT
6thiol9md0tKLj0TEe1gmTQRHSmXm1Qj1IhiBxGdYvzUkcA0c19IKiXfN0Cka30768CUbu799qse
L7N8GAnedD0OWmwq/siXl7066s0dT/2QoRy0kT7JY5B6Z2Gg4PhY2oO3jIJNGvmJC3AM27V9QFh8
7zzv5NnjPqiTg65Iv+pSPEjsXLK8LqUQv5tYpoG3cu6uzmgxV+VWZ1D3rip64ry6DAXRBxWRa0Qj
Msx1PyxGGPfKmiaXzn4pOPj8+dmyoHT8aTm4RvMwpt0vZ/FHWrHmwJd6bFCo3UWfZ3ZUn02ZEzai
vFtOHAsE0AnO8EHNpFg4fcJNPhpviVxOpL6icFblL7JgGZcTwUOuwwp2AsBya9wPQhLSyMFhc7S3
rdoFxvoNo/w6IBzEqZxvoNMU+ch0fI/6kXxFiBKyMAtMYo3rntwZB5XtgR4Cs38yDuPSM5q3Ifdu
XpYfRzwQTL3pzaf1wTP80+I5sbuADaZ+zL23H/qv6g4PTbZ3qZbptc6hierkCucMzixpNEtzS5zS
FnvPrhrneqNGcc765BJIbnRq2beW83hozSNrt/aLU508oooLFuPpg3iYrZJwNlkANhVbSWpNpAO2
5pGYfUk3q7nWCfrSwJ4Op8nLPomJGplxybGY1mJC5mhJQRlNWHPiQJA3Ue35BmcxM/MQE/JMZQni
IknqrS1Q1875W3NLhJWmvY4G+mCzPE4CVcMVryxB5EiXnziOHoxERaXlh8aiH90yO615dljtJarn
nPQ18VvhaAoMgE+fk8uyNmQizZtRK9/w9G2tNkflrk7NikqEMAUi8yqb4cstAfJGG9Gx+xolYJfR
72wkxml2qg1+HZIxNI1PlzKXDPWd3uUaQhrHSOCWJwDdQ9OhXw64QdQS+hkrkLT8pJos0mcCkbLg
m8XC12zsDwm509h13DefQWRqy5DW4BQM5ODYDIrL6cKFHjUDv5JuPRBKcCnR+2Ed9oVpHZakSmOv
IAqIO7QghtbCtjjo+UFN4ko67GXKUmwg407TCFbhxaiG5NEv60vuqOusO49db3ubpnb2c0OerIN6
mjivkGbQoV00etrZ6fLjYoutZuV/eUBAU6d3T6RqMCSsuZbBLazCONaYNoDUdnqJrt/NX6SqUYQE
D1JoOw8LUtP6j3YCK+J5+qWVM4oTKwdwot4bCJKBCCAzwEC77h7pdJejyVssIfvwe0TChTBEFz4s
/bqX0rmitu2Hpf2nYZjHOZgD6ehcqclp6dODac4hHe13U42Ps2fCqkzDtmxJRxKA08z6yOPHyNvu
YMPhd7L1FT2bOmScLmWDJ5jwzb+sLOswKKjFE12/6cKcCPvzf9kZu3MGfgkovDeMtOUGCBpdAc/w
ZuwmKmH8MXE++58Jp46AQatH/9ev/J0JlMR5+M+spiU2+vzPNxNY1SpsPcTBmUEgOGHHSIrAMLCT
J99ODqVFATvXr43Ldmqjvud32tYJpWfPWryfGlNtQ3RZsS5vLm1WbYz1YTGpf0Y505sM50I3q430
LRv12X5ZwfM37Ja/ATpDOTVA2hp6D/PjoX/rhQYegN90A2JBuaQb36ORlifLhmoy0ROalnmphwmb
zVTGaZIMCFypf8ihfkl19ShX1NpghVFkGznHkTZXyNDpo0vMlrnyf7SwmWNIpIEbxMmk0aeXbJqY
7BV5aUZgc3/i8p2xTRpu/ZTOvvXcJuJd+An1O/J8aM6Y+TQ/6/Z6VkBcByosedd489/7zv8vJR1d
2OJszto5NdctaP8+rQDwHX2N8O5EDdYzLNHECgYP/oiclbrzTrBonAeyPKVKC2vZ6o+Z7n8RRMpt
4sI2w/k8uNM4ofblz+bgvJAGh+s2QYzxOLqljblbiZ/FZahnFaioTHmpkvVDRi5t7Wv2htCZZ6k5
w9bo1mGXgRTMzj3sDRpzg5kmu04G1pY519jUV3T7jksq8+7JESJg0lgbXM8J/7BqWoIyz79wSm71
KoGVMoao0IBsjIokRijqZ0yEVZhlzsW0RqImRAXHVuzREYh6Uz9FvoxMBPAlr3Kr7GlXMDO3hbun
lS82RdW/Exb4lhKqhy3pASvjsTX026BPWEanmLIpCScPJUmbn/FgG5TwfAiWLqh9+2qnpPduUr+u
8F4CKBkBzH9oHOdAYRsWWpVg+aECnaFcLckcyyJdEjzYejLTZdkOPtCfOUJ56YZ3lhSLG4cvxVe0
BDZWGKZn9pOvxF/jVieqTy9kvQeOfxDirS6UETZ6/agvKQ0zzE9bzXFTc9dVpdOjcTQ+CeWdH3ed
GKMyyO86unkrvT7hbrcvKKV0Zqxc29gdY172BFCDEtNV8sHjbrdvUIsfnjt90p5fi9p/FOtQnIxA
yVBzyMqvTHaed37zWZfOf5n05r1dUrs0ZcOiaFU+S9VWKHHWxRr1mryTDouzbzpbL88+bW/Q6Fnp
NZ2yv3S6+2LokKPKGT7rySv2zKv7qJrnLiJgCHlu3WkZEEtafkIsNUSfmmeXba5kXiHhiuB71pvf
diR+hqt3t1Yz9Y0OfrM49pbcEDQQQ7/69aKHhhHclyZ6vwgddFjuo5ejbbrtqSAKgZOZWUWZDVub
m4qBa9yu5VM5lyGVD3k5ZOiZxYQNU6g3r2/G8+pPamdqKfFaZu1D2uBDiqBQgTZASL5xratrXdXp
aZAFtj3WKGxVYvwuBguESePjRerc2DLu4JBhddQHHd9DSqm6eFMIHJJwSmavTMMf/NX/wwlEe7L6
e4U3nGXWNJ3BhNUxJ19EEtC96RP7khVuEsoxeBpqW8RSWQx8Z6kIL2HZZ1IYV4YaxoVMzf8gOqzd
1OnWgb+22Lp1c+jb8VuNNLUGFxN/8MmRqbV1MMIg8Sr8G6bCJ3yuFkmBPxQi76jiwDzQ3u6bIvEd
jG6EBabTd2SEmyg1JQOeTbVmy1s7Y+852koGMK/uuAS0GgYYzcBeuZQGeXaYhSU18wO4muwgrNYu
YwgfO40kn/zwsBrGZP5HeBa0GIkaZNIMUlCoI1LZJFNY5a13hGwZmfv+N6uhM7x0y5gTMuay/SKz
jEmSh6jkA4G8AHg8DSfSFIYR4ZMwMRSSEanQKYbhC08p2c1IiMSqCnOIplHHMqlyF1sD1pYzno0c
poBghljTq+kRS7W25eLr6VUYfDOdqstjtyTTo+f47lkj90lhykf+aXQ9xiywHj2D830WctomDjgZ
wJmzMXzZo2VAGE8OGKfrIacQCYenbRlJGcGzYOhf89QSPM0BieDPR2wT0UjWA74eghI2TOSIZJzW
gPhgFg3YyTZdBnmn6f3ibexzApdbGfhhogU4pGsz+WGqO8SsaPOiSfT6wVqX8j9PT6fQCPLPqkf2
YEuX3AU18ao9kQI7F/fRKw010bIOn3lIyOeqzn6XpSpspkaee2vpMGxDmp+LadR47bLgHMCPhG6a
TwfCu7IwsXX10QV+G82DqF5ZT2LvEQ/7C8Fd/qZT6RDlA/OmfqzIWNPUr+TbuznD1DD6qys9Vp2n
73wXnp7glPyJPUM+lnjVmi8u/qZ9U7ddbFu0bbll3AQCMkdwR87qRhMdopiWGk5YTHX3zh/qjcgB
BRUPhiL3NmyJV5QgJ7B99SBA5ieDqf7KNnVdTdr+Ht0XdU7n7jLcbPtiTO96kdOKj6RNyyt5723c
idIKeyddYx4v7cZ6tPWSepZPuCFR4m7h0Zu2xrXCxX7A0jh9W/lKomdrt+NZm3v9UfSFelJ9WdJr
FPoV2/CSMm1y7tb1XBEloCztVnvSivw2WYf9av0fQw/8TbskC6aJYVAY0EpCQSGarCrqFrG+WMFU
+0x9GxiCcbQrO7Ql9SbRfwycx0Hf6imBWoLvNupz8WP6A9bcJgMDSun5iKzEqFhRSXim/m16yaU3
Z/07KVt766ZOdqiF5X0zLUnfWGssYUnzmYgmAs8xpZiueUjZ2bg1OL875jDFom/AgoI1UmIlSD3r
q4dgNaGyA56PTof2UHrXjOFsLf0XJ9y4BaqdH3oSPEI2UaHmEGUNp+9ioEvXCvyHTxLeFQ71FRC2
uEnT5yAciuBO0/gxibgM5VVK/Bg7nQg/Ny3Ej8JkTGiaRv6sZSYkV5NdB3vllq2swzCWn0M2QM43
fMN+1sNozQRxBKDcRp6552FOL8xJOcIyWphyNiOrqo5Ga68fWnpPdHHWNSp7XTy0/ozBVVYqclL9
moJH0zbyr0V/cKnbhpwLZEjImqhG7QnrHjLAWIN8u85TPwBLMimrbXwjWPzMbafq5yap3sqR9Cjf
fUVL/qkCDMMbYbly000zc52BAMcpfYF6xmng3fs2MTwGQfNULjgdmqV/d31BzCT1KB6tam8G6guZ
m+zYIXho3ORNM0Y7ajQXCastaTBBGt50u8Iag8152xKQeehYgodXxIdRb8ZxP5Of3VqM8paOCBaj
jClDPhPD+2NwmxA+7GcYUrpHzdMnVn00VD7EpEIFT/W40W0zf7QYJDBR+Q408VwQ/I7ZKoJdZnBP
zWsAN2zGIvkPuPWZ1LrPtMXhoOEoGvjvWeYG++OSOThK0pHI2+C0dE7Y/DM48xT9zS/3xJ3s8B7H
I1iS7ZuPpGOBeKxvlc9Yk+E4BYFo982SlLFDUu+mK72XjgXnmxTtvwFoUfrE3YVlnyk8mGCggr2G
RqiZy96ceUhmaSwbg0WT1OuJdxkrvQ/Bdo1NwTzr6BpE4OseNU+/CPi5zi5P/YQNpbF/nNGJwSbq
nZUQ5CjhCWHf9YgND8aOFGTtB6uUXl+5vtR3AG+3dZ2+RCKdct1GXmUNultIABzYr2OS2WRS1o78
rJPC/gvI5QsHXRKPIdCvyHHGUgtNZe46MzP2/+9vevyPb1PacAvqjb9LU9ZveWgWjBSM/tBady+W
UJ8VYSo6K9Aec7NzwVqEfSgCcuf22v84Oo8dx3Eoin4RAWVKW+dcrnLljVCplQOVKOnr53h2AzTQ
47Yl8oV7z3UQmhKgUGyzJnBWAwXOcwNoftsigtk7Vo6oyZTZXxxUmJVZ8jKjzIxtr4qIdi4dLiAg
rX1gTfW68Zp4Ew4QbzDsDav+LpDUfu19BUMR338quWIxZG76KMuvI7wTVB5NWx0FW97HoaO9jjkS
ATb66ikBvYgmfTCPeJAVl3uLTJKflVnuasyM/MXX879mEiO6mMz+Dr3YxbHB2mGVp7P7Qh6m9JFW
9MYxDi37DfJ5/56XVXvppQrznWcAETUF/nM1CVpBM7SPQCnyN08jGDdKtNp2zeqK7j/ZFCoZnu8B
BVS8ELihaKpgXcUAMgUIOCb66DHVMmIJ7G5kETFTm72e5K7BsqloKvNqkha8sbMW6lProkkeEL9S
q2NkCFvlXO3RCh56OvfXINNgCwvdAPadcuuEXtzHqQU2l2vP2HC+coHUk31wPN/fu/mQ/GlO6edQ
9953CeL55Duu3NcsEE+pVb8rK5ySlQ6ggMmgplJXFQLDDKwR+z8cVrhZ1XGu4Wqs65HRazkp65CX
tsQVwe7HT1gUzhVZ7yu77O5JB01Dqa9IEiPDkq8IS36OsJyC36SmXdvF4IPHitiaZV1hIjGlrj/R
X3z3HmsUcNnVDB6+ldN3Cm70KhAeMUlJXWOlpQ1z36a5g6kC714ndYZSh+OZPQBl+B+hOp9ZZadL
zQxj04ZDsseC8MfdIP76QHf/2gTAG0KWetvJrDlq+GWsDyxnQvzpJfeCJHU/tODgDzlaThFq4B1J
JTSS7v38KGJ/PnlTNr7KEDpEE9S/QLRfGXKyNAjb4qmrx2RtIDk66mAsiCkr26SkRcmTp7HOvGA5
JNBjK5jLnyp21c6zi/6DFZas130Ebp0QPCu5n4XVtga6kG1UWfT9gfcPbjPMpAyaPBt/VnvccEU2
hDsKm+IxLezyOlQ5TSvvmPnEaiB/nwvEmuz2QL0YlQ0hlTVLGhGkJdp+yyLKPNrC8Zd1o95diwzO
Zqzjm5CwIir+cNNIsqD8aaLGHCK6dbf96M2geiCJBcV26habqEWKj8Z82OeMkpeyMQlWolJEzzJm
S9OJjXM+zeMLQ0vBFZ/kdFfoDRyTlZoTpuKMD6cG2gW0lehlHp87TY667J+s8IpObETxATvlW5D0
IdtkM4ovrlemDwXqzJvRNcM5tupwTSBMSXvHwhQ1PyYtuD+zjQwrl/JP8xdvO6+otiQHFX9ZGFtk
A4TRDhO9foMQV1JCIFeoG999dx0v/5AONNSsQVGi4vyxrsJug54kWsBL+MtzKTBVSbFvAxPZZIdx
sFTGzIjDqK/kRcz7IDLbs/R4tVGEKJTPuXaS36jH7QWtAjw6ft9cQzjLGP64bPTGch0HfbQxJY7T
aYBhp/o8uqG4wT6Tje20wrxR7Bn/f7cd5wi8P73izln3CWmxUqtNM4/2dxzqeumwRnhneInRrkxW
7ETUv7LtnLWu5ofKjh56tkfLFEzdg1vkzk6mAog0xfjSKHA+1lqtcfqMeLQqdw+W66EFan9WongM
6JPzRWLiPshKdbSBUKyBaVHXAeleqiiGX4kjj+lPgJ0mn9BxMudYDt4sHu06O1l2aB3pKcHnFmaI
sNMRD3KAExf0BXBAwK5sznH2ZUSZ4WPz6G7M7Au55U/r5M+hZ3GL9Blde55+N4HGfljs4gjErxXk
Z19yjs2ZR75T3p9EIOVDrHS9GbM5uATAmg55Qw2TpIW/dJz4ZKdsVu0iZEAhoZxiHmcmICBSQ7if
oNAmjJKJjV6aFotdcne/geKLVe4isYKkxugCa/iokYEjkuMBKdC6WyiLYIlj13hOq/7VMNxXbcVf
KHsvRQ3fGT8su+E5HggPDN99n8q1ZBPLr2c/TLMjV2Hg3IZiineEu0D48hx/LzBJEKBgH+EaeCuq
TmspuPqWHahlafb/Zk4kUAGYaKXXZls7dH1ElqajVmB6GEvLYjgoCxAGljrji+SRkpEEj3bffkaQ
nreRl7G6HcYmPcUi+KWLC/lXtvMftOCBVXB3k5AXlkbfdNzAA/vrrGq+OhS1QI4RWzt9/ArNrIb8
CFW9rvpi7Q7dFRIlxjLKhRGLBFJLaW7qkkYDEofasqj5G6fil5O5JI1QXQgrem886xO89w1K4B9o
jxMwwI88714JyvscOiRi4UxgayE6Ap/kG4xAKgI9vwrtXm2FmURRHyLrOSoDe3xfcxfA7sR5HCQv
2d3RWQAvDUG3LeYycUEoj8dp0iR8wLTE3VWiXDCYZyoL9gAw9ut0lzn24ssQrJ9qY9gaKngm1NVZ
ZAFgQEPdRQE1Fri6F59jAkZUGldwewgoKlTzYuKf5nUBywLRIJhzB6bXSYUaP1Dx1rObqwOuCO28
E+9C3xsPrukxLpAmY3N4iw99MfTrbujTlzzzPebeFNwRIOKFshHQ9TbXSa5s5o8x+1fGN+pHxNGz
aPOfoayGHx2Pzc61YoIiMlhr9fgjB0FYF6NzZN7BRAEXDX8S0vLsanNFH+Z8Mxh4FJ6XV8z7pd6Z
Yn7UcRFc4XARgOsJ5znEhfBuN4oXJdHW5e59X5iZLO9mS3xnANkgdPtM1EMNKLppovRoxP7fvQ1c
GWDL1wO5V6fJL8unuhsZv5UY2KJqQjtREpNGsIDReNWGZ+d31PIWBqC4pMnh1DvXIGMFHltjfXXg
PrKKsVhVxxp8xHiOeQgI/WPHKHOYPj6RgaXIm2Ut0vdMth9yNh3i82CKZyCmmcckp9xkp0sF6S6h
qsjNVBsVFpykozXjXlkkIpNXtx37TQ3rZVOBRAPMrvKnyhwf0wbjnMVuDDdUtykjVttNozC9dcQe
ph629t7zjQWWDpLvMXsyTA/QYFjYelBP6unN1Mq6RqZCYMt7tRg8gkaMhJE6ztJTTWYbmbCq3CLv
wq/UyIPtxV+J7p9m+iBPlA0bHj9E52Jovv7+Uk3dOWgh4tju9MFEDGKBVe5UQFRWqcZgXZIl9gB1
p2ALPNlLRmL+xhCxuQJ5c2sJ29jgfKQXFfgVmMCRSYaVeCSBAAe0/iuNqbjgDKSnkNmlpt+n6DSY
cpm5BuxAdvqpnZtLFwClyXXBzYQPwxPx0yi5V0QeAQsPqc9yt+l2Cc0Sj5fzQCx0suwsUCu0jylv
b0L9i1OOyXn5Usue5ZDfnEWJIwElcwnAgOmaw+53nd4dmgD/CUtxqL1Idt4lVeY92pVL2IXpxXvX
d+Hi+x3Xx+jeXItqsna43rxWnC1XgzDrrYAnBHJDrVPcsQbqUXPClY5/46Wt6RvBUNWL0XNoI5qZ
u7T6AUaPBIabbe0wiV8nAOaWyp4QENf3pWQ4JwdDIUJzqAuWzT2Ar8mjXeJLHpOuNvEf3U19bvw2
R763aVWMJVZQMGzJjjS22aj+ItyH7FZh1PXIRp9s1I4bSzXderhzQLAjfCpy6w69gCfqqXprWhGo
rA7qc9XDgq+QPAONB7OAJv7gakaXKEdPMktHoHgV7EruKvhTT35tfiFI4S/JUViNTYsU2Hbao1lO
O+LuFRVm+UpYZPMd2gkUWmMHH3jrEsyyraIawwGhr7rKIaSEESpl24V2odg3zx42ficd81WTd+5R
l/2/wsNQCrtrkxUuNuH22/QERlGyy5CNSn/ZG35FPKGrWVJl+BhUh77AoBUn0QT9kGFjcsX+85g7
cXlkkfsSV0KtI9OnL8o7uLVEJUyNdXUqbmvI1CTJ57pmzDT5S95esYYqHa/ceRTf3v0Wc/OQRXvm
dcuAqRwSrrz9ToaMQ7kmTqymd3JLoZfdgB7DGWd/k5UY/7Jp7FdVwOsK4e3SoJnb9GNkwbMiqyZH
XPDlG0RPRTzNMbJHB0SBGOXRJ6TnYDeGsSqtYdw25IlTliPSnAd8BrOp73hFJGqsbmlKbXzruFIY
khFVbl6E7scT7DyG/0Xw2arhIwpTEpLc6EOO+l2ZYA+NluajtHxGMTUBKrWr0Qr6Focu3pFFlvbP
cTGElBeR9ypr7m81Y2hL76mew337ZyH7DCx211lSvBPDgN22AWHi4OZE5AilZbzleeBt+Q6Rpbn1
Wzj01E4F4b3E3a6SycZwhbsEjk8qd72unSdh2+IAPLp8bysQcLbzgHPpuzYQWEoc5nXviAM9mbux
B/M1yuStbWv3WigzZe4uqpsKqoj0afnbOOJ37BML3ZWLr9Ottrg4xj1ZAFvDaMS6dcJqLahw7jai
YJc6no1fz8pXkKhYP9qpXFoGMWI4gOMlGABgN5ZgkuIx6RqU+TBhTzqHJDxRwA5QZwJPrPM2fe3Q
/i/jVHEv1VN20V2Bz0DCXUrjmB83SMmFd8IXI8T97Apvd5d6rIiSyZhopi+VCxwpAszMoi78LCYL
QN+QvtutYCRU4koDtXrTzXizQqwMeXzjGiwfZJS/dRbo7zhiIFSUBweYK6Np/VFNM+wCODok7KHp
ebCt98krdqJs0U+Qh6cyQCvEKOC0NICtyRmZxGx/mj3iyAxg9GAR00SuHzIfxbSbSCwiMsVDwQec
mMm6iaIcHbcTSkaGsKvcfw2letQ20GdkvDEYh4S4INq6C5OVW6azyxAUm65yD0ysDroyyZ2oiW0Y
t7wKgCTnjRdARBieFCCKuibixcTbMGDxFgicUE3RabLSRiLCCzqYGPryanxxkt7gsK2IjAuOU8QH
7V3UfdiIXcPaGVl8sGtMGn01H6F1XSd/fu6wDwt32hGl8a1o6xfkdF3JR7+6lrOLmQGlCBpnUy47
Lz87JEb3HUh6aT6ZHMBAp12Tlzksnnv7aTaHZ7yHcEKMHyOpvuLW3LaRsZ4ccm+hKCTtWdxhzMT8
mDMJT7GBIx1NXYbxyY83KDKWcCcXY4QsHctPE9fXCrbUZJxajfjG9hGSO2iZp4UBQt0eH1npL3TN
j9kNh9A2HtyS0iH2jo1JwkRHb4RIoJRIPPGxm3e1IIlHkFhWdvMo/HJrAQ4PQEIQiANYbsIjyb5u
5Pn2b5OLHtOD1zRYq7z5K/jteqeluJebYYbWJM1rX1gbO2L25ERL2GroKNsDNeTOdW8lfzQgLc2l
RdNU4qhF1VymPLUw41dGjIITMHQs/obJ+SZx7a3hkV4Q4LBHeYwMGJVwk2fbwO0OSLS+2Dihy9GE
AfjUPyNrJfpcDNgY1FaWBaQrqK5+jOAvjgl+MoDzKB2vEpsFmcSTF2AejNAdB28hKsY8Ha+e9e21
GEPN+WxA6RurxwbefyryQxMm+8B0H2TWnbK6fhimesVcaxHl7ls08xUGY/Q0FdZNhRz9jZzOxjS/
Emm2zLBRr3CINgvc/DgHJaGPLHgxU39X6bhP2Bq41QaI+Q489KnFP22RqtPmjOj0j+bhBi/+O47w
x/+XRCv5WjTBuiMcvGFi2w4PNp4MUKTkG3inAp4zOyqiNSy88PHGIOH3buIPGKcvGO2f9Xyr2Tqo
kS9lZiw8SdQ4zKjSEqBpvHbo7aOKDA+UhGDoNjGWPr/8SoeEejHY1i1bUsS9iZfCZiJ5nqFdA/7C
zcDyF9wdIwbIPHomkxnoOgjGiE/pcXlX3xjD6NfjXZFUZ2m26zFlpzJyvNNYouLRy8n/9FyxaQgL
AdzI70x+EfM+pikrRzh7S5uYhbFESLxRFoMbdHccBkNefmOne/dcg6P/jgnHBNpPxTYZbki0Pxpc
JS55Z9J9N9FCdYT+Mny5hEWJ3vpfGb6T4WgT6X53/5v9fuy7fVk3x6SbunUNPn2KEZwDrzw5GhhA
yoa7Go+xidjJ6vynPnnNEbTO9vBNqt0RFAjLTL/y1nONeLE0WIbEu1rlpEjGCKqCrUFswkAQb+8i
bQB8/A77H1k10nnWbx+tZy2tAJKEGre4x7a2zl7JK333w+CV6Kx/feq1aw0AYBYWBz09X5iP3OPZ
dUhQLES+tWnJ+HLU8MthQCRusCUuC2/eb+qhgyIQkwnpSrGpG4xm01BtNNX/7+9hVg1MSpzVefnu
KKm+cYR+Ba69biNsvUHT3ly3fXTbYj8B+qkYGvepfyec/+rWZW/Q5bsSPA4DVYJgOGuIoCGG4tGM
Haay2aHwMaBl0bATDeZ8wnMb/VQbIFOoW9cjy9S2wNOn4z1+1zURKwCBvFWDIyuvsq2oW5PrFrUt
Kpm4m54bmUO6EedJOv9GcnUrgsSGBHTZMLtr0/A3PXF0OpoOhsSE2LfVY6EVGhHqDX5M1765wZtg
vwUYad31xrlpnibeyGJ0cHFjdGxcuVQexL7JPkv+f3UqXoHxIkhv5Ipohwse11OAlqxwk/PMBcdC
Ydm1kBccczvnzr5FAcGqv30sJOQXT817tym/k348K89XSzPVJ+FgwPGr7xFB19oS+F5K9aWy7NT1
LJukTxpSGJToA/s9tneCbdiAJlYMCdag2SId22vextAbl5VHnC17czQJ+8w139q5PI+6fqtTblRD
PMZ5ezbG8VuExS7BMuhzNnZkpxpV9FAgqpry7GpmExdOiSnD3srZuox+8d673jWM1dWq1N4nlEAl
2S3FQFKlSMNT88tKqj0jW9DXMc8R5dglGPojG7LvfpT1qhxKa9lk8sVMyw/mEKzFes/Zq9TJV3aV
/+t6/yi7bhW42KAFho7WgSdXJ9429toBU0a2K9KAGJ30K5vZgYsK2UKPY7UpPVBR1nCX3G/wfDJu
ywd2sLGeSXAG1phqzihrPDX3tXQYxDNvi/tiF94+5iuQfftqlP2fwBpm2ExRItU+p+xmSa3csc9e
KdtA8j0fqa7iRW4jcYhdeQgGbvTONnah67mrZBjWUDB/0RNSYuFpjrjBZ/dOpKxZzVjinzXimkgi
8xJO8943OBAYfqXISEMnfaZhNpYBVvIYS32omNqxmnodqmjPafXljoTxWbzGA6bSShQ0M7ra46DY
M9bcAuZ+6xIomQzem6UXhN7SRzvRuvafn6HiKsLbaBTrtpg3ikBbaXvI1qBuz0PJoiD9dVDTEqQY
whSJCWCBtfmohqLDRilI2UMLSaaG3Gpde8vIA+EJoQixnpkteY1gBHUH7TnfBqKBpWPz9NYmtyxU
aiouaztOZGYPUfRDqNQGWjtHC+Jlq20Ipi6Z3uXlC2iSZ6dlCjXFJxICtsgVvHU7Jr9IUVBwufLT
dJ3Tndy7nMkgxfxvLvRsUO+NJCMyfTHy9grqgP9ILWRyzWGOSo7CrN9oGQC1rJu919gvmn5s0ar2
0+5h0pnVhxnIDy+td249H9Cr8qMQtrQYHfO5stTraNdLGDWAJuTdH+sD2DBi5mpWLkKEYP6xmQx/
0Xfs/e1scIkEoFwrZONtPAAhJz8AUyhbYqsT45892rD/8B0UrDLyfKPa8h/+sJfOIm9iCt4SLXBv
NFyabcU8x2asRzRHlrbH0bvHaMonu3NAcd7dNP6xcq3VrLtPzOHnMcTW0BZ9edZxtSqJeOsKf+sK
uVIKIXfkXMrBf4Um99kk/aOWLJyMTPzRoBHeeNcCeu3WaWDwxxP0K3mEY/xFj2ovR7Tmy77O39hV
AJtLZxZmQBvh5y/HvP8u4IQzyFxEo3hgRFk9eoG9yu8q455pFMWb5vTUpbFpPHOZBxizfXHs6owH
oloRNPPuTcVBt/owZtSTyQcBuh+pEy7dyd1ZGM1DO9vcczQjnxUEMgKSWh+d9K/jpq/w+BjpuKwL
kAdB+RWwq0gd/7Nt2cHMlfOvqhwgmQ7rpvmpnqA9QLi2Mao26EYS5JrN5CwL5Z98ZB8WUpwVlPwd
0W+svaPv0qRs6btT0aUEcSPY0dNaU0P4CcYsAV8m5eABw8ImgyshvM8oocuJInox4+gQJNOrXwHb
j3ktoz8qxId0ig4OScVe7vy0MJ0s4v/QdDKBqmK8siBqs4jONtykZkyOQJ3sUt/cl7F/KMZKb4gk
RDTLntHPNz4h3Z1tXXvuA99DOjNSntUMvdZpX/zUpFjZVvRbSPNf42arrhYYnP2+fzZJ4CXa/o7s
Lp5L35yXrpyuY1dt7Dz/c2bCw7rOPKTCfQhyMaxdOT9MEkBd3PbvksybnQ9OcwFC6SR0/BU47U1O
6o3Jzd8gJU7banoNIsNdxpgZvN4GKuFd4CY+idyCKwVObFEgXF8MWB+ZcTmbygBPyXXlHozMAfgh
fB+Vk+Vusizyl0Vn0HEND2aiUbfF9x+SrqfowxtD9iP7sJNjJPRy0RsuVYZIPoFyGuJN7tNeST9/
58sDftpWiOzrgJY2cPH1Bj/lmOxI+Dj3WfPaIWlSY4Eoo3M/wQDdQxj5Zwrzh8hOa+ULcTLi8Q3g
V4Lxtbk4w0RMNXIRyMaPaeQ+OLgkGd+uy948hkO8gk94bAq+M2bmrK49JE39/A4nq6Mpd6nY4Rbk
WfQyuUyl4V5HmzREcBUZDUBK/+hHmIv8dAdt/wK7Ze+EDNm8FhweG5lxylZ4y7+DYv5H+/inpvjc
lliuUqJuOYqHc1kOL+gOuoXmBV4M0nd3fTa1SE4Z5SBxcgaEH/6wUzaaJ+hvVjV8dnl+EKENqzFD
CH3X97nuPiA+Tkz4AlnkMQEUO8Idbw3kIrQDn03mgY4QFE2IpTy0Ve2rRbRKUVZfoOvI1bh6DOSa
NmSw6OG0YaK0MPxx3LISWDrkELZ9fmZ5e8rw7Wd5elOD9S9sPazy+D/CbGuhgcQ5A6cFycLA5Cgu
tmlMQJ7yzrYxrB3PJJgFo1VdzU9uMjxmTNIhDywyjb4uubDA3Aimi57CyId5SId8e6GEtDD4W1Ng
gGIKtxhqY8P19SWLBANWC/qUwq8Ivd09vKUrMGWm9Y25y8MUszL3QfFl9SZiPxVbiJsge4R9sQJe
Qssaa0wfP42EDJtXm8j3VzXnGdkpSzbtVIyJ8UX6z26497acYnL296yX8wM0lPf4Pt9p6dkZbS08
QrSl3rbluLActUvMmTu03XVBCB8a/xrdbGn136G0rqwXqEb4MlBax12/r2PUFVhWKp9tXR+uZ/ww
STR/p6FCPESWF3G6oZutWVFfKj4hmW/nAh4iO/BV43K8qHl4yjPryazNcaGd+qezQd6Du7QVm2Fr
fo8d5FiMglKDkh2A0b4KSpShLkNE4UOSmJ7NFJGCE0VsiLE7m2P2Y6me6MMRRrW/6sEzRgZdPTq+
ALYgetF1MaNxBCHJtheQjYj/lMdXgRqE11NfiFo6kriFMhP9JFrmxRSXa6dOlsAs1nPWPliIWbnt
XhrtcHEiy0XYbklx68kEQd/DF4llFLMd4RuEHb8MfL9VBEy/yi9diCom8xdpna4D0bM1aPR59lzY
GP0TkpQVStjtgKuXPCK62XgXtP5fb/rjrvXLDwbGDxZ0utSMfhKZ3Be198HOnBKs7ur3xDTeHZm+
Ag7MFrVNehvjoZWf1tcys05ZEj+3IUVEytLm7HjTgTEyqAp9rX2x76v4WAoMmkQ7KXA5fKHphydJ
LZ/9aV/7eYJ2xmTW2CHWm8bgd6g0JheTay/OhncDxZfX9PmxGPLXxqIKDiOWj3i1Dy5APiPWbxy0
gHIi52Q7fDGE6NGB+uK5YqK79DyHd5FYyVicXLdcFU1xNh00Banape7djhM0IMrZfRdW9jaHxltk
I2BNRDMDw8O/UU3WWSteUIs8cCo0nAgjews3TNJrYDevbYJXkQTdm5V0zkrj+WlE+OjQpwyKdGJH
+sF6Rqp3nuryozN5JxEHP5AO8IqNZBtrZncIV0/xLEBQi2BflnOIXTE9oq4CITQFW3gTD+Sx/fa8
d3wA7jmIP9QEWXsZ6valq+nV0kprQqkULRcWFp9QpEIxkYGmsPEEH95gBjPa80tTBy9zpW6x6+MF
J0xcaUofoyVihISkVeepZcgEZkkYuF6QHsQbMjAFycEFnVxlqnUXcw5N5hVn2T4q5BNaq4zXvRm4
Nsi/sjv/5vfhsTaMd4tduvZQlVBvLYmffLZtg/W2rUa6meAd99H9tTNfdBv/WZ35zQLVZfgAct9z
YYPi5Uc4OQLNz6dynaRRuct8ZHh6DP9lCWO/GGQ+pwwj9zDwjhbpfEltXweYjxkDvth3/0rSu1k+
XadWspYe3P4UUNmEiJHzJr4S6vuSkGSYJHwQp2OQQxjXk+/5FzdBcQSyfkJWmJ7NsrhoD1hGUYTk
/JLtACbXmkSxBKv+S/t8h3ETqIbj4iqpVtRcL/U4f0quATyhF0I3z2Ni7420fq8M8pmBRzyjXCM9
O3o0K5KQWwven+m+CVfenEisR7OArhoQ/N2AXzXrx8C3LtX93VEJVTJqa/RMCevyoHEThtHhXby9
SSd5i9nJr6Ipu82KXzHOzQcdUrwE+aMzEU9hq+3IANxl/7zClI0G9H8zWu59mgH3+5j59trIoGMZ
DM5H0bF0hyUSNRNLOTO6pl3wPPnde9FNHPj1ceyrYzQ7Xwo+HTTneZH7zpfXoEwwYdcVdr+3wmHT
Ot6OgIn15IJbFdPD5LuPNn8+YkcOEn9dVtkTKqA7ExK7xeSvewoKaSaHRI+r1k7/IothE80nrIsY
im5McC4kAevJH3W/6R2Iw76LhEX84Jl48zmZiFD0/E1T6SeC9lDyC243g6AaJiTeC2aFD8cIP4PM
+e6z8tdvm0vDkcayFNfd7ATRBq3pmmC75xIwFPhMj1vBkKfYo6P33fqcNz0xPPgxc7d8HgT6Rtjp
ygwfUcE/5r2Gn2wrpFsd7q9BHCMKSyIRVsbQgUoZTqRHr/AlnbLQWcvaPrhddQtRDS/VwBze6k8y
nm5BpyrWCM07e7QJJO508XSB1tlKt7Vf4lhhNFmQQMLOO9ugmGR+rgdjWStGu86wj/v624xQX2SW
89DaOFOSEFKCbEoMpIlYlXhOSozVuhh3yE9oNvHc09b/gDJ9dicilQYwV6ySmltKJs0C1ymK9AbW
8hyMb5z1H5mVuEyYsFM2TXWJS5CCU/FcgeKCBIXtXgA9HmT709+tpJZXvFoZqRymsbIHaBruDJ3V
fAV++eYVIw6d8YjjCu0u+bJQ/paF9A+2tLAf82UZ96LDsrihJKNRR+YXFcBWryk/VBdheu7cN+fe
e8Sm/ytKeem6bGeVBG7lnonOYnxsRPJqtM5zbJRnD+gjcoLmXzBl267FO+0bRJF5ygI3wKoZ20EM
XZs0D811HjZbo7OdbVMACgn0TOHNG2up1VCP/Z1YO04vicy/bbd4qNt5XM6pNa4Mo+eUtsdj4mWn
OLWWuHueXEaljONbWMlTuK8G8zUo6vsFeIAMdC4d/6saGJ0jiicjncmOiM6NolXKi9cKoBrn66to
k52lK4RO4wsyz4+50z/dHL82IQAqkjitBFocOZ77liJngfHSZTQATbib+jOUt/c4UmDHnM/Bi0+x
Si7gbrBIs2lu+ujI4uWL7LdViVLYTLjOIaCuTQeNAWjvcxZ1WyBvB20PWxgR59mY9si6vhWzQ3Ja
LFhz+i+iPWKX4pLZ657asPnzKXCq+9QqNub3RI3/Gqabd6ZyQDWRpANoBt6SOcxWYOc3TaMf+454
BmqXnNjUGF2oe+1kesmdHvxAfUA3sNEmYzNnYu5Fi2olxiUinyhocrQfbcB1aFzGnmCUvFqHoV7n
RrUQszymZrXTZJGLudiHynmuHc4sh9Fm25D+JohRzZvnauS4DhRrzH4b+fA9BVXsHiLDuuiCTwgB
JxK2gWvb+N4ohYniDjvG1MA1teaVbwjGXehB7iLD/BdVBql3cisyax0L70Dm+gGtxCo1yuPsqR/m
Alv4TnsrgFiRlQlSXJuPkko2R1oz2xdIHZdqqvRZNxHTCg3b4SCGkoa7UQjkh7KuT02cpkvY+tNO
ByCXhvEEuH1ZOcUPQtaVUY+vRBRNu8AbH8g9wLCIWEDhUCqq6UDTt/JkTfTznQNanlqBm0J0eX8c
BpyYsW2QXFj2bx6vEJ0SjhjW8cwZbI4quO2r8q6DneH0sjxBCtNZzBIGNO7olYtSQ0CzL4SP7PKi
j2/kbL5IZPKDV+Ntt42L1YRIkDzytSJmEMFkPqVYC0hXIk6g2hXtFK9SWwnqGd87BCNhh+kQvI9m
WWNwuydDzI9CW++VLl/RAgGYCvQVDX6HrCC5kR2JQk5My1HJEVmooFNHqmIQSdRCsY4KH1iwXOMu
X4UIRVYYQXaGiK4BnmZiBQl0QWqhwn2RgG0s54Plm7tOd7ckk0sR5FR/lENG8TxCEXL69JsqmBWc
t7FgPYZdX2OU4Tvukv9zFnjEoshdZHK6lKD64eO2sEIpoYb0UabUBqN1Cz34YC3BsDZZhETuLhNM
pRnmAPad+EtI7qvNdKtmAHJh/01M1kYH0WmosvOICo535kg+6C9UpIxGuL0Yvn1m7PqOv/Kc9iQB
zqobGFQOxoqnirYce0NQN494Eg660Ufh4aJtmnHv/b9UGpjzeB0QVICS/3F0XlutI1sU/SKNoVAK
9WpbzsbGgAkvGnBolLNUCl9/p24/9ulDg5GqdlhrLlPLgjMGsY9aBsOaUxBkBtYUN2s+cnKWqgGl
D7Ord2Cx78FEa1XwzxovAsqRfvoeejZTHbM7gYreIfwclUcKRa+rsVyim9gaOgMKZ3gmk/DgRLh9
xsJAeNH/2gYha1E2umvZ9VieIhXtODkuBi+4rIpTkcV8J5BmvZz7xipaHN+q/Znt+nd5MYwe/oFI
Ush3WvZCzctWsC2fWBqwzhVmdyV5D3J6PWTHJAesZYNZO8naSbYJYRfU0kRhD7p2bMiKPSTSfkVp
AZeyshCMjeVp0uDHhWUNMnl4YoIAtUnh2RzfVYK5xRvQ7SacvohCK6b5TqdePDMF6h+gNrzroeby
UWcc5iw0Xj2DixpHN0AJC04wBpz3rFwELg2pOYyW+RZWU4yAdOz68rU2W7ELJ+SoSTPC4gmw5kG6
XiECgyuBCxPjbboXFpsG03WPtSEQRnAu8cYjlGnp1evSbdYFscrEK0HeIL72bhJfC7Ox3umNkfoe
E3DaB/z9IWXJxN8bRYAvOjujxv2qtPBkBfFR6Oaj1dON8ojJJKAmN4PbZKp1JIpVqgV7b3l0G2c4
c4QdRFa+eYko1xXkBBRdJy0HIIGCWVb6P2bP9wDZaRGKfRaQKQTKNVlJ1/udkNdI7GCbZI4+sfpB
wzF+6hHcRTJhoRWqPwutZhIcYd5u8CDx37vEEtjkq5INQOOhh86X8gCJjCa9l6i65yq1mTKExGkV
J8sOfeL0WI0bgl05gX6xMnr2Gd63KuwTcO2zHWfoaQxEuYC+r4Gii9XcC+afo2Z032w4VgXarRU5
3rhWCB8meY9PvmleW4UToJynAy7WO6KeHRDAYdtn2rOqe4RyHSu7iN6niqoa519B5xp9Fqb5O5IA
sErM6D+9Cf6bZvsEQ81Ps+aNhGfKj7alb1LDXi8lUVAKWV0FSWZQ3jfaooddM8ae5k2OPHoV4enP
LWKGWueIUBTtIG+J1U2nYIFYJB3ZCQ57FiAdJm5fyE5iUJ99VYLKRLyESWxX9yMREwTbw13cRpkG
xIJCwhe5u4RoaoARkpsm0IG6cz2vWwpR8HHFhZHQxNrRQ7BRY4Cd+vjZsuNdgCCXa+jettk1axIe
ofl17Ef0mAW6K0cRSfRNFg9iKvdawZnsc2bEYOoxBtMqmdnBK9RJQxy9AtTyKaPuL/eIlutYNzbq
ncKM08d4S+zq7GCk7kOcTbWdfWktu+nMaQHm5dtR0Qh47XhuZfFpEnIc41cBuVLtUptK361g4Pae
epMISRF5DS/8Yp/NrGOUHRuXOum6HZOzC1HCf3o9fuR6/JeE+RGK4ikMR8GQ1D4IMlVXTVTftRYi
SdXDwAu4YXdm43zpIn20RC5id/fObWP/ZzOi4DPVwQfrHKVhvBd59oh0A30okxB36E6RSW+t8wjO
TnHiHXuxQxcGEx1Xa5Z7OaTuioS3cuUh6Rw4rz0r+HEq4k5jkWhrh70RsRAnnETvlSn+6HVHZEyM
h1ghro3APVgu5HPcEQeEG9p/cTQI8jNqcpdm3AlBoD461/zRRPDCU/gxlbwqlio/CJpewz5FH2x5
30VV7HkRPowK340DPIH0yCX9MSECgezdlTNEug8HAtBo0/2yKphfsL7sSPiL/TBBtcMJna1HLWr3
ztS8V3VPu4cAeeqYpMkUSa0Jx5ZfT3Vi9nKmt9mNfJW12/MTNoX60ySGBDOgcORCvXgGNvBwmWAL
zdq0HeJKrL9czD1agsiqNN+V0fuka/+52FTRkcMU0pvskGgGk4Ux/3Txs3L0LU++hrXbQjs7Dkb2
jIBigpDE6RybmnVxSiruqBm2fKnZV1SXrMP4hbmOtrLjaMHyOwh3WYmtA2CYjG2FuWno0DkmtWST
jGbJJqe5NSbbytFxjwTGp76RkaYgag+rJXZp6QAec8Vx8IpjY87NoW4ROk9aau2MWh2KMWhOGIev
aPKIyuBMRInj/RVZ8U91SwoGhZaSXENhwrQjRyjn1NOfYwUPPVDsDHutu2hBdWhzwj7NApBdtMME
9Ex7GRyGjIIEJPz0HMa0x3j4TXpv22L1UA/7YEzb7ejpn+HI9HUmlzsjAvWMbevQ4qdgfMIy0ZwQ
4ElyWvhfpbxF4M+mhukeiVU2k/3S5LWciy142+8Whddb4MZk4QiUIrEAqIhZanDyqxY3qDJLZnOq
JNPCHE8hmJUsM/85Ft+zBQoHiPIbg7eH2/EiQYyVK6JrnnubAV9qoOzu5CW3hmtmTvSNw6m17CdN
GYfZsl89tuqM4MOIrDlO1Wb2fpi8E7JFyNWaJXhNXd5ucwW/yO2nv8ZJ3kdKGoRr1nutJ69CLVH2
IVKXHHoD0cTpUddwIbYye5BXzgZsLGb8BTG5T03sPQsp+czsV1WMdzsMXskp/mAMdeqEnA9NXkPz
Uru8qG7VKI0DYzkdEB/Cw7YPcwwqSbA159LcAE0xfUd1H84cvFCkirXu4XpHRB/tAE5cPIc0D61M
USjGdNUVG5Q1lirEJTNDQ6/yPtvAfevG+N2LqIaGvrsbhD/jV+4uZQh0ChUN8IAJKGrSTrBNkfla
9O4k9kIHDNAI8cHuLKf9DN3mKx6Tv8ya/jWGdSmRgqhAnZwsq89GE/9aUbqzA1wDhqe9CBXRZ02v
Wjr1G02Xb0ojDgG4MTcifmBEEdY56uRBc6pjaRQMulz3UZBXGMbAAL2UB4B9Y1HFH63Hq1Rb1ZdX
d88KuHmAQL3JjHWvRWy/BoVEX2PvZ7V8IMY/UDDbrNFS0LpetcdQjiKKw/5QkV3HjYwWrLEmFMyF
ZIQClEl2lyBRDDtKyKbstlnR6Adssz/dKJ3VlJb4+Ht21eXkMrRghEGlQPs/tw6SGQVieZCPmUaw
kPAfgZ2BLooXPkRugEQ3+l8WACDi0+Ytz+JvR2j7Bo8JalX3DDGHzCf9iAqJz2wwkHu03iUczV0O
lLXjV4FKBhhvaM+HCARs3bRcL/3NnJ1btlA58nj+Grv5OEScf5V7i6jCvWhqNuzRfsag/JlUc8VC
/irTcd0P2rkZqnvbOY80i7ZVPt00zoCiCj6yLn+qWxg0rdhg/ZbQR8E7QSjMlkl56rj3Tk5Ht3fJ
HnMR88JtMhDcBRO1ZTPUeyMar50zfqSt+IwZGasC5E+ZmN9Obl7GPN9YhDqGaf2IEQWEoXkbcGQx
xnlm6XnFJE83rJ8o75956y4pytNQzmcv7e+DO96a3v6NUTvIpDwlOv2oJIov1dtnIWyol8Ft0JBQ
8MwyO810jAwwwezxGwsKtIUcr0o4fcRttmfuR1xsh/UUarqKyLIZcXyMmbcbGKufhyb/SNLsn2Em
lyjsSajJMbIC9EEkcgtQaWH1ZmRdQmjHTPqUGiDH6QS6dWkbW88tD1kQPyPrlVu8cJgK5/gaNZJy
Wv/rcmfXO/klSeajbZkHD6CLLwJ4QvgGI193psQHaXSBurYZB4xMU+SiQoGss/ZiPNMQ4Ptz6HFv
IBYSLw7557e8GstzXqTxYQlU0PXyxbR1efVEcczjfjezA9oBTUGgBBN9NZTNb9H234OGpICs0pey
LMGGJa1E0aeNG9urPd8ou2dUeWCbdfcup745hLVz5SXBw+b9LMYRMtjJn5lueh8+MpfMikJ8pEZy
wZZ6RfmO27p5B5Xik0J3ax31MAW7CHN+CceyWoZsC/IM9IkRmzzUo46dFbuBI9wTd713KCxuF5N/
dzQD7eIVQKx1bhLMp/SYxeRXKHo0UgL3dV3lfgCweGWn7lmF3QvIHJgKxqe2tBZ1UX4NTLYZ7KzJ
AD7WowOWacGjYBvB0wb1p4Vt57jB+5x6CZM75PaeeASRROdLqbAMjriCThiQXuYOPJXqaUssWjg9
BjyeT8A9zXse2L0fLqAMVikH0fKOlYTBPdHm5Lsoaa9UQeE+CSVFPvbpyLEeKdszGhQgCg0z7Z4w
x62q7f9EPjy4nf5FoX6pM4heVZ4xaZ/LL4u12Gq02ydEVR0WcVhqYci7M0CvqR3H8d3a2MFozZg6
QjmJxD2MDZtZUPwtGSYaZTXuIPB3/mz0oBa0kh5Pq5HY8qzaeSnuuNbRBiaB3Nk6Ep8YdcyMqWzh
WMuVNeNq7gmIROiizt1s/jCT871S/5X88VEf2dvbSXllaX6v4uEANOF9EMmh9brfQaRvadKdg9o9
KBS1s+q/kwm5kVcWYIxRgq5DEt/9isxGzL8HzWr3iiMaQxCa9zwOTqg+H4ZWf/Q9myBQKTEWA1wY
AqXHikHRc6W6Xa0sHJHeGG6I4Msh/8Q3I+RRFrWFeBlxOFiNgzUg+ctq5+6YbsfVymBchuz7tar8
pxHtV+oIjRt2A8gSwCmPA9I2pXuoPYjA2dWFuyHq4Dy2GMpSAx0+ng2Oa4dJlvXE9fziDPhYGKcx
nO31fzT+CC6A9W+koxB+cZNpeO3XqVP/xS09K6Qml7sLGTEWOxu5MMObpUGPjfJiuQlsyCERgCvU
T1gXVw+u25BldwIHgUtOFgiDBsRvbYqDnNoNTIW1lgwH5jkvU6z/msI69Fwl8N2/IPvsrV67pvmw
Ja/ywiD2YGAxdV0o0ZMqf4bAw4lgm/CsQQSFMwixtmkvwogu8ZTdoyXvwXa086JwD8EreTOBOuZ8
sniNaGn3A94PfZRXEbP9K5OLhXyqRo03hpPvlBwkZhR9oYw72F7+5KpmIAZLPepcvJCfg+SIhQIz
MD6qe0/b3MzpOSjaRYjdL/qp8o1RFZjNrL5R1d5iLQBzg/VtIqTGhP5K0ArA2sQ8zMz6hKM/p3RP
KpDuJiZYIAi9Z6IAy32QO48wm/gByMrIA0j8+SafXxOG9KgCMPRQhqfqoCGnAhSP7wSZgz8MIcWn
wHuU6MjDCpt0ckEKtsHwkDrBQaweo03K6anjvvNHnYCfIH1y6+7RBsV7AoC50PWnNpFY9aqLHuvg
vqzbkJZAzBgDOenwk7npO/O1a5LL53EE2MbsaMRvCjeS/+1FuXVLoJk+XWIxc1EuPauUR0CbvskO
H57H6KeWdYzLCtduMe5p+NkZVvY3jtk7SHf0thUddwJwV5WfpsUzmPT8wgvGg65dI2TjkhnQFRHX
2rKzL4aHEXVvdT1vrSn5MGex1/ViS7u1Vzh3Krsid8wZN8IQ3MvQWxOgqKGki2hA106Ze5nAUKts
1Fdkw1FFK4JBbY1dxxRGr7WqXqFErJKRE61k7w2enXIUKu9IJA7qsXPcsWkyup60dwqrNUv7D3us
kBCg9A54yiNA0TLAzDdM0QDmE+fT2BHoFJEcBm+92tk2aQSgimypc/EXu8yEeB9wrU6i9xN3/q/P
0tdaQGClcngb4snHLPsfuygUyDq7yMz6gY7TInyI/mle9tfkxPiF48hiSuiIQp2EHrtbNEc47syG
4UvrBhSv/decyGeSQ8gz0GEKxW59IEXg1bV0Qk3NZSWJSMG8TbDoApAw0HinkxuW/1pn5mSutWFb
s5iyNPt9nOMZ7qa7c5qaXAbawSeWDFcnwpoDGlM7EOgDJQteE95KBpmjQXkQds3d6QKQtiEA38mo
MfB2n8jVblWHLNNF57IKSv3HbdBaBbb4r9IkufVZ8DvmlfTjli2xQfzcLmCajYS/4tfivFXA9ujp
vEOfzJ/TjOBRVft2aLcGuODGbpiYV6dYZO9pld3RPT10YIJMmTfWmHX7VOkQ9DlXdRLsHVAVaRzb
m0RFe0dzf70B0IPhqV27aFDGPn1v0MrweKLUTSWGndSgIW70DUKsm8RPQU7ohlvi6FQK5/94StEa
dMW4kdHAbAQACeA1Zh5Hc15qnPo8TQiwgNTuUic6ZZ3zwdSdeT/P8kZrjP8SXf0HbTJYGxbEt9k1
j2iz2BE48r95iazolf3kVJRKmQeAPRRjulJxT1YSA8gts2PECkLP/HAOfwIj+2cuPgc7tL8T3C8o
+6154xp4ncToXhJT26vU/WThyiHlUUBO+xbFsWLXjBejv2hgmfx0YFlZ1Mvd+lEyCDibff0WZcnn
KHAl1tnNTVuGJS1E/YQh/ZFaeWeH6auNg68cqs88t1GIti+Tyk8WC4ep6N/CPlpmDicZR/tEJls5
iS23tB/q5SVob5QzVJ4k2UAFXRsu3hw7myHDxebLmIhjA6/XcohEwAeLOU4SJUV6EJyWFZ8QrzQe
kLQnDtZ1d8EoLvwBRqzgoIH8dTMGAWqi0yPfOd+y201WwgH/pA/uC7FIO0cLHonUv+sZue/Aomyw
Gdx6OcMfZdA+q+AN5cAbi59bM2irsVLvtLUE7qRzszYzM/blctr07rtrtrduJAU5jwv8Rc3B6p0C
B4x2DJfRWafhaRCsbC2nMveM53tflGjijYxCiiRmrn0NpOEcjfsxdtDZtoSaSqlvgBF92bmi76zD
e5HwAZbehJYr26XQ3xFXo7dvbmWk3ozZvCvdvhGd0a+CYiapYkalBzZtrWPyx5kAm1m3vgHsEY82
IUi0os68QIb7KwOT2d+Y5hcGqI86AEoNOZaBLyNj2mGkO04y34KupjBL4r2lii85AwyMpggWVJgO
a90dTWolIt1AT17aGfaVisx9HAOZHaL/tKn9AhuJuMk+OJYLWR4+BKfRV9TrP57IN1XGTU8eOaRz
zg1mCzjTAZh3HIZFliMHGllnN3iluoCF7hx4kT+mqfcHixT1+GxENunfqP2H0PBDuwDn1OGEwsir
4lXV1hK16qSdWmRzMRZuwQaxbQ2KRsiK8XOYV+kfIha2+thZ5neHIQOimXz+yuI8oLmyc6pVSlLy
RAb9nxOJ8NJDA1q1gFAqLIlaszcmJj94QlPMNZnwM41gw0KV3TlzdOBG7RJW2mVXpxnNrY74hNFI
a9+9dOCXuZCXiSczDq5lf7QC3TZO1fSg9ET71gAO76APMpQKGehUtrKudkK4Pf2Y44fx8AsRzPjA
2fkfqeJYzPSQTOgoSu6TwEePSXy+0PMzo7KVBiuLa7Oxyb+avBTtYs56FcsxbiEaA2tlB2Z6a/Qm
5aIpeQDTXtsTt8HtHFhOzXTC6f1BdvI2l8xqU635GfpIf0oxic4nYdhwzXna14xfmkvXMsNYe0Rm
Net6dCV6uyzGgpRU4oizj0QHEq3Nk0BquHE1SnseTglNwTPM/aTcPxthtrLrO50hvhdN9KxWgycL
SCHutD7fMoIlnDS0lfeJKvmGaFffpKCr1qbtrJeoXKpquJ0ZvmxNyp+4gLLYTMgNkAMWfEy1WlU1
giNh8AeuaVl4ExYRqsUTI2X+7bX2ESIHjo5EBVtJeQSebT2L/lwEBhxf4X5aXvIR98mxioLXVNO/
YK35yGg2WW98s8ihKhu8JyeT/9Ba3RxkWojz4jOZpE+z69y9BG/vFOwAVZ25oPWNWzMN0434bcrr
W9GGb7VJ6A+uVQOGztzCZaDMj7XwMZGMvC5jI/I1YZ+0TCcaXs/Y9LlXkSG60zi6AoNWf8Bwq3L4
jvrQXKG4XlMaPMgyeor0X7h+ouc/qUnKL4iPSxbYrIaImdyWVbVD64PSGw1ebj3rNidonYFGU2Oh
1hqZIhdspAUeRiLAZcm+wK4D6wL7bc83Y+1TiP2AqQ+dJWMkvZICqIeHE6+LjAY4Q0zGbIHKRffe
GOswTyYTCoAPaKbG1+yIYBAiUE6ytKbnyTSMbWCW1yQTRwb8X1o0aufOYE1gJoI84rQynkPXJgUz
GOV731d3COOo3ueFw93wI/HIM2WhioKQQ7hjq5NI0ZQfoygumW1PuIJKCLP9wx2Nm4G3wZS18ZQX
042cx+tAaE6eaCducSzsFluPxP0KZveLbfymbdDZiqLyZUCgm+bStCftsW/MLyvTvyA7ovNyOxIZ
USGNTcR0v6LqbXUSNLMI/a45vc/1shEr5osYSLGyGShu6DSpKc2tOaKlbAoc3+0IaI+/++Rq+c+S
MBHHRb6VrfXsFPlHoDHozFLyJ5xsmUlZ0a2dUWsVnN0UDFgWBuMmWvVLdiImdIs5IRm1gdqxfmHh
SaZn2AYcqa6xQtxyCDL1qqNeXryWmSMRvadoYTXjPJavVT2BQkJf3dF8OoAy2/rYzgInaXwGhrvT
4/mvUtMpnvu9aOoD+5JDIaI7+aZ/TU/kIjF7mWg3WU7qKtbFqfpXJbmPRgTzSECLGO5yFLUEwkHq
nevkUknPH0lU66gYMoVdM4QYkBN9VJH3TA/jD4sbrYUm3xPHQm3BDlHE5xRJ0lGvzd+uofJHdEcs
S2qUMwUqKS1z6+bMz3t6HrFpw1rbpZ1LBzioF00hAY3CS8QWe1WmHLhzFPEgpinu2ASCSDu9Il48
l2RdkslN24BnaK3ZDUmxC4TU7b5yo7RJuMf/YwOOR6pMQEAC/qeNk91sD2RCFg3O5WwAoFgtG5xU
AsTsM6wfi02Y+sPbGCHRDRHV9K620owGRH4g7mKL1G4Zu+3onbB72u9qQbcGumJZP9i7Aqwziprp
xRj0BzrefTfjqncccn9sjDqdH0FQ6KeIVFQb6zAGqHLBbEjeOEUQUIc71DyBbX5mRP/lOqRceAM9
AbOM0maKiP8LNSRAGVz28cjBqUsdEho0Um1MXw0EAYwi5MUayENjhs+Pce0K+SNa70rF/c0sxfQ7
J0XJX9q/sgWxAjHl0y4BzCC7j0j2JD2yMNBL1u114OMoWLHrkdrZZv9t1FzemXYzAJ/4sQz/WQrP
U8QgQBf3rM5Ysnco2nustXiZKu7blhLGnY/RgimdvOemBzmuuxhAahwzebVDbLtFOCZ9hsDNw4rD
L1Y7RBGq2d3nrEQzmd+IRiq3ZWL4nRn6XQwpErjJR9LySqLI/iVQAHdwP9W+cGlbx676xoGxDasO
ZqvB0k566bYqpy+3Su/Qy7eBBxSEAsRoKF5xSb00pas4U9sN+5uT5k64nRSm1Nl5io12R5D8Cbf5
UzWpu5HDH8WVOMbcsQU4YJVfhlY7EsvwXYHnIeTsLSTy0WjIHWFglnjdlSU0oJaQ8JySar11HES5
DYC8LHSQWunvLUybKRDvWIfytRjFodPya5Q7YDeWdCGXH2YTt+PXxPAOzkpg+FkuWvY8mJ8dcNmU
hzBtMxgaJ4aPYCJs4BsZfoMVGtr3PqGQZ5y/Cyb3K7OjuzYy4m3mBwVicGwizKABHE0QUEnh2xXx
0JbhvsewzrahRgbB3NuXQlvye/hc8tyoDnqMGdiGf0Q6a4wpoZq+JFCHNRNTn8sN1LSMiUBKbpBs
cJeM3t0L+quRJ68e4hYeFUgMVX9OwvgbwmB8aUtBxHY3pdj+jftIGd3HEmd1yCAi+b+IeNmM8qEE
T8qwv21j4VgNPMbC1F60IieRJyPTD3DfJtZ4u3URfyf6GBCfgCAS9ctnnnL86MaoDsGc/YaYSzmo
q3zXNbw/QZ5EiOBxKXXII1kr8ybMsjoiDH9Qhrfbemg2Bisvt3D2rVAvi2dqaK0zlzWlJ1mSHrFo
c8+lhGAQpXZbLvGgCusugBfWlz2JZwZamQDkz5NdEteaOh46Wg9DyGDaeClkl6/rrqNacG0ycEfS
LFiKPoSTwktsomJDel3PDNzTOQcTuc4H5mt8ds3KaSXOq6L4mWIYHqGYvrKsuqBC7YhCIWEiM25p
Ni5719BmhIm0rv0NZ9ol2733ioc8qFO+lcbmsUiqdeAEh9nkl2rL6CNm+Qa1Zd5mAhloxDNFuhCk
QIxa5MXTAsJzEexnboUe3pFVvk69eJWjC3yo1F4HqsQmQrChAGWwKIL+jBR9PczFWUFqW7tFPG1l
KAhx0rk3TDZvw8QElDYHjsEI05IthtFMX5VlXbOeebmtk3yHSpSciZFZiAwmAccC7v4EcCEPJUxE
ABq6aHyjX7bP1YxVfPjOM+OdOJQ9eMJTDFwljvi6EoaeRGMwE6zlUFfnhocnUqBIQ8ISeN5/latb
6O3h85lDIbbs0hWaZBKG7LCqdwQZf0mkA2t9AjXQESq5NqOgQpsUbAObrCwD6g4GIvOgcx0z3v2Q
FpL3ZSMs90YQWxggpbOBCdC9abiQ730kXgTiQkELiOxyDLYtrGuUoKjU+nE6ebYmtgEf+ba0+0dL
Yhe6T2T/Sa+l/lTIwe8pSmFfb8k9/uHrBizpzPjoTUvKway/ScsFNLooTrRoohMh/2cmOWPtEVOL
qAwJj2DdBSuKp8hQAsXMNPOhwpIWov+LdJS1KT81CgSapxx3EShVDHQ9o+zphmdrq9fpm9Pbz14N
KMG0nuca1RRmUIbNNtWjGi6drMe9nni/UcdKvYimH164e4IKVGesdU/ywvzHs6l8LUGLH4/dRzxn
LxoSkjIOr1YbnPV25gS2tG2MGnY/FHl86XKEVFGLXG1aYCZBgJ+S7QdZXWz11gAPSWurmIzL4Tzr
XsQ2ZZ63vZd+tE5zj6tC+T3ucXah9VfKR7Sy8A2xeUlfWqN4y83w6vXpfojEH6q8t3yWj7Ax3vRO
7UOTdnuMlLtpY/ExLw5IMJW3lNEmO2Lha7qK/DTVeUdH+WjEcE44RbcedkMeA7aR8SBY68AA0Xrm
1yoD+0mmz7bBe9uzSVMQGYZmysFzpX5pdLxVLVibWfsesuYnljoZKRbzlrbpDq7rHEI7uI6p2Jtw
xSyNy9WzfnSJ/QG0i+0COlNpPq2nmSyoOfULy3rAB3ggqzP5dYHdqeEAV51+DbPy1GNPK4SG6DZ/
jlX04Q0Q+vjrOxkWX3oYHHqG68GoI10iOEfVOgsBxjqy/R1kfFUCeHSo2R99NQI74YJzh4dIqc+D
JjhFRYH7LFJbVgE1WomJAinq38weswEv8VctZ78TLDRaCtjZa9+YjV3YK5+7KnN9HfAuul6KFs3d
twa8UwCbj4K2eZcxocfAgQ1s3jsVyWM20V1ppOj8MNU17kWgSOptFCrL0oCJJ1fC/9fb6fhjhVXx
hJDe2sSI+BGK7dDBg4VjV3PA/raf6c5WXW+9tVAFm8yFZ0HwpN12S5ZkjQItt7ot4JzmRVoMoJvI
2EWdeLdwCxLQh93QAfRD+Rpcw44YhBSNEp1uvBZW+FnIoDmCm7G3Pa8FROMPwlWQC7jpLknxdWnl
K/vRfU+APdrkOjygOD2SQgDsIbrH6eIHAbexGpgvIV85sff4xEK8R5Oyc5wObxH8NrqlR5SLw0As
3IZQ3RzKlTdtgzj7jYMZOgurEA+a/VZB/t31wfTKHgY1eJhtcx18Qlyy4OSdzLBu11TwvqPp6SIo
eQMNzbK7bcytrOPHYMTnYCrRn8Ty0Y89wUVpNW2TUvlFq/1ILKirkp5Mzta7PTT4BKt3o+6vGgZ+
ObFQ6pzct7iFgxEUd6thxgqNY4fds56RmzkhjHTyj2hnMkmeAVdmeMFAQZifmX9ocbs17egbHf2R
ZAU/7fld9dUlTEd2D2N46qbkp7dygvi8bcFrUWjFNg8i7iP9b5DelyWHetXY7oNiMvTRX9grhdH/
OdUsro2ac8rO25cKRy9EPgZX1Euq+cnn6SgTUsREukxRjqRi7/q6+2wT1zeg03k8mwbSwzJnIDrZ
n3gMSKv0htNMwIuOAN0YadzzEsd7ARE+2haYEjqnwXNbmPQaal4XcXHySnnBHTGuVRmR9WUHK8dr
z0Y54jUTF/TleD+Igl9RGp4J5rxZg3cDxKtjWAtxW8DV8buZ8qtMxQdAVQbS0BvaJv9vdJrPFuI1
lLb+GTnkjDFEPCVW9aqS6tT32Tbs9KNZai81ZOXE089V7f3lkr/hlSZesPgHeiQTm5zDQg9e+5ze
3SNDGL7Q7FnHKMDRgHvLxY0E7aB+iVmhMURiResJIrdq5xEZJNPYEo81UM1FsGveIrf/TRPLXbtC
7clPeTVlDjbYnZgWgVaOvSWsTp+bz1yW7Trrldh0etTtot540ZkVb8QUPTt95zHLNY4SA1NecZgO
cckWk3Ea8JgW52n93lcwM2uNlUKQZM+o1XYV8/B1YOp7o/a+BfPHlRrEZ2ugd4mxMRqLr0SzINiY
t2xmjtrhoUQGhUjMOiYcuT7mR7ZURkG0isHGMDXtt8bBBBIgWTBCjZ67RJoT25jqagDlw2BclAaM
IZOygUfavZWdbftZUCe/mkOaPP8V0sxg3yvnx2b3t6tLkiw7PF/7OKyandTMd8cJ/4YhTZac4Wvp
JvjnZ/nK11Bc2QunITLexphnPA9PUB9D4phrC6FsRVxkB5Gr89C0S0cWa73Wp40TuzA8Q3Udogxv
WuPrQ++c5xFYhekBjQWYAGbLJdinM1PfXiQtbpJt4147jKO2RATqF24wSO9TN+05pPas4+les+iJ
Jwj3aOOWK5NpLDzw8hGlGVPwabi4ZdD7zbTktnKoEQ3g/Yq8fihhM0NJJUuEsv8OHUYfVVBdNauf
nssQ6OSII/Oo2NW/Z0MW/0tB0qEMst+8HJXyVHFJN8p4isZ2X4PNWlv66G7Y8VJdZ8Fn1pIbNfbL
FReG/+PovJZjRbYg+kVE4Ate21t5/0JIIx28K6oo4Ovv6vs4McepG1N7Z+bK8NFiy7MK+xyAuKpJ
Ni3zecziY6BxWPB1nDyr+4P5DFEL6t+az+0zweASlO0dDZZfQ561+9oDf4kT1GYqyy6DKBELMw6n
DqBZ+hAHZ7s09Vt464LzawIw+IWc3ONdbnmf3RyBoxjEb6BxygOAjx68euIlHWIWFWnwzmtE7MyC
BXzqxDWL8HM3Jv3O7BwerQ1JfjThrxgAngOE9Hl/0JgT5253WCLOb7kM0BNCy1yrMmPt1BWYxZbj
sASszTt4VTVznQrMoQ7Y4GXF12LpX8surlWlP+y84wGcX5ZR3ZELu+gI+20VqGcM/RDsTXg35eUh
jiBh30gzGgCtqGDikRtcaV7Ja7eW95owe4ePiAN8222dW1uzrVsOcaO8ZEFyKmkbV/SxMchTaONm
r4NV7T3Lu/c7c44UVMax7PKtg+l1zYywiRsHpphHm3LXKiqKmuYYL1jn4rxeFSJ4FBj6eR9F7jpy
gjN+++TZF+aTSosSEGqNYG2zT8bevWqZcK2Mc0gFeJLgTb4JtLu33PrFJbezkZkCTwKDCMo48shU
04O6uPoL36xzcrC6wyt03hY9PoeKtU7dqJ7DGx7HcSAqU8r+lDjp09SYbOV1anpbMvVhGTVDnSCf
EvWkMXMvtvcWz7Kq5Y/MKugB3RULM5QwVOARtoQXCttlrSHyrya2sWHn5T+Kni71mAl+wFFcHDvB
ql1wa8XSi7jSOFWEtQgf52YUaJvgt05zLLAtcpbK6FEisgs6GdKLqJbrolFWadCFwp56iSDmzXO0
E/DC6uR2fO25huAd6V3a0oySLtSKIDVucC8duwHcCMDxD0fIgACx91oGMe1/Wf1jG/WTWdEZMf/d
d/03n3DjuhsbSAc2v9YLw6sgn8RiQx7jVu+WFnMSu2yXtEpCPWNS0c7jFZI1jvcXEqynPWS6Hwbu
7lgvE6yzFAroaB3rZOLYNudiNbUs8Cc/3eUWVI7GIvbON4ppzpyWrPu04V4utfwn7OQnHW4Gq/ix
bWuU7tY7dGH3wiqbHHZEUQ2gpWLVRO4r1ovzpJpPNi3wMLCFZcK9umo6mzw+AUK+sKWr1w0pbwjB
PNlcdbt62q+yqrn0SSes0qH64Si/a2ghWyccY0crYtnf2UQUU0BxtgFzPbSyvU4xqk0qKUTh5bhe
bot7ty0jVIpwG9bhD9cVRcheHXzytYzXYkmyPx0s6jRPIPeqHu/dkJDMCqpowTQ7AvMGKfrBvQR/
lVcmKyg4Fwjh+F74kzyJ2r00yTdjxHG8dYFnXfVYI7XVlXxv/CVgpUGcqhfFs5ljbiPMldXiv5py
XtM58ubiIt8mhfvErfGW9NXFJNVVjJwrF+W9kIV6Vx71JTkr+6yhfoj8IZHXvP/zQIAB2X5oW9L2
OhhQtpaUhQWZBFrSSWEP1l3fRsS1x70/AGOzsc1ocpDbORq+Jt2dJLoTx56w24TxEp7gs2GVJOLC
JgYfFEGighNM6LDINWLlm9S6yxfpbIsQNCyblxDreslGb/TMsfZpRqeUXd3FkdfsegFwJQkE45lG
lnN1zh6dxT/WGLpDsH7/ThmrGyL7j2OQvHeoAPRqnMuW8GoG54J38Z7UDMINiWsYlM1Np0lujANn
xnHsOeqpV2Wybm/8TdVSdE1urdh0imNO3xR7Q00gb/QsvYOrTZ98JcvjJFmZ5bF0Lhahw01bNd8i
675dCDDBnB/sGpOCsOZTD1d2zjSaJxwmNQFljmRw34cCh17Y//BoZ1GW3Cx0MXy5tiiPzjT8zt18
XKgv38YZgUSrWe40UhUlkUBw5rb4kxN50tp6yEs0aLznLwa6H/eB5VI9S4lH2uDPMku/9ez0w/Vp
sUy98E+iyVyErOtzEvZ0aQb5V+3Cwknld5ZHuIwFFiG7zbmbS/kw3UjExrkshbpHBPqw7App8nY6
rFyEb9Dv+8yxPgOMXkkNmRWGa0N6C6eRZ91p6pN4aAwMm1PCOsFbDpkmnBouzOXQp95BxFl4LNur
6eiVsYLyn1DuW4P5iNdi2u89+pZbN36LJb6a3MTMJcW9PceYg8FpOLeheJQ+RgLIKM2wnfrlGmTd
yVtgVwYOgAObhzf4YNysAmN78kXPDPuldP6KRP+NMfBcmwpsLRXDfRp+5mXzEhvFdEb3J8Wo53Ei
Tpm1dwnx4HVaNxOQ7tu2UOo3a6RlCfFoCKyLZ4jQNPox9aP0HNra0MSiqwstPfeBsJ9gIRADL1lm
9QsA5rGwHjjW4dC6/dApl8QW9X/vcUzYR+hcU2H/UsbY8hjE8ZEGooIPHRxlmrIvmvHjQ9xYYfQ7
jYnPJOL9EO+0kWx7LIb4a6dC3ksiOSRKHlNtnxQ+S47z97UVvExRCLK0sGKO/Ppz1tU3fA8QD+7J
lNUnI4ZZCwx8G6w4SIdkITu8oX3FsVQsP22Cod845rgMNvwVdN0ws9loCkST9BAk08FpItZD9nuR
oaxCXT3rJsouSMQG0hAgozqJn4a4/3+179mv4iPjW7uu4WaRgbtMNuUR87InQbZ3xcw+Vhf/pmEg
Vm5o3XCtFrO9oYiPY0EKp4GsDYQ16l1aaipEH6+l6+VvfhqVe3J+9p70A5uhWxp88Ea5r1o8sQlb
1zTrdpHTci+Tpd0sqo/PC91V17pX/6bE+uQGeE20xhtE2HrhQHHfBOAAxaDeMTMDk1FM+GPp/cc+
g6ONZjjhIXoXpfpk/IWSZrFzOb2tEzN/B2P5D6vARqctDe+9WQWzlW/x07kHpsqbGdre6Xy+WRFJ
2VDVwryHeNYxNKzbyGowvgY8KD2F5XskNdM5mEvDGmkph/8pq6dYQ2xyl0e4HB0tv7B57ZA1l+WW
4dGm0jljdtvmbvRiLSF2UJWC0BMe3qF8XvHZntJQHjIQFWkifpOs/aohnJOeoUCkF5pIUPLhGqzD
ASfIniXehtXQfmQa6Et/09/yCTcdrMrbS7sQ5NFkxiIHK9ZEBSQi83C2FDV9uQSLVC8fcWjvlcUT
V99amBoHiqj75kXOhgJcIP91zK2MmRcWJlUVUV4WKzsLHiGXv4HR+hUNZcC8Nrgb9b+K3o0dkBv2
72R/lQzRjcZNnYAnGcPgGsVIvxqW2kJHMo6+aasykD3CaHvjtvnHFPnWsfV8ZwUE8iXHVptr558l
xk+36v4rc1D9yTJ/ycg69H76y30V7gtNRjsdpj8B62Jbj13zFHj1KS2itemAaA5Vy5uXRq+l4Rfa
MzSvpaHMfKFScyn6ce1SN4WXgWJCyr1p/3K8cRfQxYXRg+h1t9xCGcQSG+w2m2maqS6BAke3ZVc5
u7mqANn7TF21C4BIA+bEqiRf59S4K0pRWW9h7fWLApNd8NDm6hzR0XPKI2AH9YArxrMiqsn6pwgW
9Tpoc9DGBnSY7/tbzhJsbGfzZhq+/LoeiH3P5IsWQNiL6xd7xwVdP3jG++40KA0zPE+dtZcTlX6o
/TghAxvtzg3vkDLvE07LqWy3dowNtolxi3sZETmPVUr3TiDk/1G03yQgVAEqbNUwUR9kVl1VSSpI
cmrmi5PC3ncSq1/ji+VSwGHFyqZ8gNA4V+J5YfPhf04lIiS+4EVG78j392aKcjau1njl89xCw3ly
+/xdju5Nhky/nNw+jg7wOidgx0wCfU39mllFE2KTvJXPtUV3V4bj3aAZRoQNOzCaUQ39aODMl7vX
ggPJZsooYRVBsvc53lVph5Aduf2Og+pflvO1y9hONv9PJ2qZU2BPRi+o+p/KyZ+ntvwbcV6u42GC
NVD8VFGB36bKND1R4+9caIbSMHmbG3xAZKgfq5zWS2sMv+i//QziaNpkUB93mJnOdQCfynBTeqz+
t66HxFMQQqkRG8cwOpoU/YiqllOPd2OKZmR1qhWhueO8U+VpKOufbBGYkih6sKQ5jcXyX754Xxzn
xNbHm7qGGsrFTn3Qviv6H184YpdTJLEOlP6oNRNX4IO2QnDf2y1+Zpfz9DjhTbWt0mwj4qeQ0V2K
Oaa3WTPuVlXjP7dqQnuOPyjzu9oBhynPDl/KvvvUDUmlqGQ/ZDxTbEa3Kp+GFq5VOI1MWwXSciYe
ZYFbRNCptrLKHvvOEmJK0ki8gbr3eopDaqCH+BWvMg2PiUr2cBHnY6VwGLXQJzmgPfWTeYlqRTyY
tiL6Fh7YHZ1tgiJd0V00z9ykiI82IOA0D/ExpOolJT+jNAA7GfsPQzfDRmphazr2BNBneutmQj3a
FRtt01USLNXd6BZmFQrvMZ49VosdLCpkhnlrV8GLh//TD2BiKQ1BzU/1z9hz+7f5A7wMvOP00hO8
/iy7f04jj3OtHss5Poalc9+DWWElYNRWRCE/sb0ZG1ICi3fy2JEHY/xZWtSHZiyutPSvGWV47Tw9
Iy+zmQOo5AdFTbxK3C8W0gbtv28LQyIyL59xJ84wr660WhW3Z9yyKe3sk9vHPzaGkbF19RsvOcq9
Jug4jDY8WZsIy8JCu20b7tPC3dthvy97BXN0roCwdPPa1uGTDKdoh6jw5uAU25jIgAstpq2mh8/q
sB7Arz7rvH7tbf8a+dhLeWKB7MUJVU3e0W5voyqb2I7TeVjfFN2Q4pcCQqQnkisV12Q9aLRysBn0
Qf3WpTDQyEduaP5c05doNr7Botxa7zQ6XskhQu4mo0aTbEB3wSDx6TfmTD9RsC6W8BDX/TXW3i+G
82JvLd6u4irbzGEssN/GM3tqmrMs41/YwbwE1UA/YOc9511RbikvjwHBM/Q2bsr5IqRhYLVMsoUh
2DnJl+bJdCHydemqG+nHNfUL7yhWDTzY14VPViXpxvYhdblgnBJINLKPIHiqlz23YfPbRQI0t9f5
11RPIGMpDf5P+U73H2Oqe250UHwqL+L6c+uGdz8pmOpUjqO4TmMLWKaAmrTNpmyAgzF7DXK5kNeU
mNMDh4bqoxcBXn0eVjUuaFes/bTXe1/j8uhAv1C5dVPtGF7gG0U0EnYRT2FrzZrOXvPUJBAh7ac2
injUuHgao7c+I3/C7YgV0nwo5ROVMLj24+5bAWGRM5jNKOvuZwqI2OFwVRcR7AlI17ezjavY0yoy
y9i7H+HBHyJn+pfQPlc4zfOgJyx8THF8gK40PLYxSRFaEahQLmFBZF7rahXjzLfdIasI7kuCdPna
Y8m64pftQmCgsbDvMccAkLXVk0Rc45y4YGikd5x6O4Xfi4Zq2fT1qcsxU4IEcp8Y9DMKnhxf38VO
rfeOb+tzz4V5iGASbD3Gd4ISgPJZGjIvZ6o3HEfxAW3dxcXf4BeMHTm81vuYsEM46HJYdwL7AEEd
kZ809stwC47WMqvFt8uvBB7yvs5981GR99oP2gXhSJjjbSluXvo+isVznYNecWSIVh6U1rlVxcAB
pw/kf8tSfmZzPH75gQV8aUalPka9jVd7NLSkb4dmxtkVhGKXQjh6aXsoKjgDgHUnrviyStIWRvTZ
wStYwLPwCs+1XVef0RIOFypTa14kBJoAXQzhZbTYcm5K6ij+ZfR3EnW5ed5phrwd9hLi9almlEId
2dP+rqGnluz2rFR3zy2NkRBjGoN4kAs/3rM7dO94AH/NizQ2lMtZ8p2SMnqSw8jhJm/98srGE90k
D7R56KXFM4P8ARTYsRf5XgzZLbNp93el28w5peEBq/e0ZGM0ua8FRT5sU+eyO4VAX7aaGDKuWXqL
Ypd1HW+v+JF9bLZXFCLCKcAieeS/ucynFmQoYFyapSayQrxbWMtmdosnDT0RUlvO0zw1M7s66Wby
ICo7jDeaAfZB9Hb6WONU3mMbL+40AdlNGUT93prL+G5aUn/XxK7zzmAIA3daYmJtZZvtXSi6n6kp
s7cWfeDZM5g97bgZuN2IA8Lck9HR1Yv+aNOyPwglXVRQ3R9siHl7To7MjWQxb3ET1CSIIWW8Vh4v
7GbAmDSNBQcZ1u6wWwPQ2h3QitIeXIYlQMgNlFuEypTT65TpjSNBZqlWjkS1cKMmWg3/RWVmv2Tj
Eq8DL/W3dOa19w3NFDt2TflVOqJ59MD3sAjrYpzmdfY3pr14leCZz7w64Sy3xbmi+3iTYVl5rMNx
eBKWKr7yLhuOpnbMI9nU6MEeFUsnGOxPi4lB7/akVazU7mjaIs9WenXz2qSSHaNygedkw3CoIU0+
xkESbxyKEQh79JR9s2U4erwONyZA+jKzsO5IPQ//dZ3fcYol3JU7HvMfLMoj1IP27Oczf8Ay5dfR
DcHHRLLe3pDwOwNU708OXK7bLB+JGNi3nrU2DpY/DtHBwRkymtKGpIVC18b7esB8nuSx84LBAtRp
6Xp6L8NB/ZZWCM8wmMpdw/dyTFnUncsoY5eqQgNf2SrSFzHzt63qIvG/anuMIBd78z9v9kCFSix+
R9tvcYLhJYlxDivvTUDwpcIqYLJ1b8Q37kn1NGpiPz6xrHEsc+YjdLn1VFvRk9/7y33hl84JUPhy
Pxhij2JKzM4th4pXMdsSYIxO+aZGe3lr6ZrBajIkZ2pjqbcl1XM3F01EDKDLiXUZEL3WTRmFkYCO
0NThflKM/XHgNA9hUQZ7z5Gw4ajZJdzvUwAxmtFZFeVtgo7ZboEqWtj4LfW+GwJoCYRhwbIuuP7r
xQahk3NsWQLtA0zugk0G9u9oSIGt/b6MDzXVcFdSyWxYgxEslBMnPfJQ1txTXR1saVWOH5xa1I+8
34L3226BpqvB7aGVhPZxAvB34dXBCJm6E64oaXjwUNRkI6qT38+bkcl5psFuExPIW/dsuR+lzNV6
UgG1U70f7Eg6AR/ybOrtAPtsJHEIiDwkjw92GvsHWWj7GOJNQdHR1Qtk6PAlGbAHRl06Pua4jjYE
6l78pB4pFh7/dVmFGa5oiSJrhMR1F2begV7vdusQ1mTo75qtnUJ2QbsoQeq6ydnhwEyOepS/OuvQ
kvzRPbrwd3ZlGEZcj4AVadCy3lyuUzJAebMPapskJ3SF4tDjjHrVVc/20w3IH42ktbCkR4Ricuoo
39Mua0+m5n8hfM13YFiqQ9KAYM65zc7ErrMXujbN1+xPc79f4qi5n0So/iOaKeC0penFFLG3HgOL
FC8mhndOQ/Xe982/ZWCEmsI02dQuNNN1SxPaMTSofuAfBZu2bib4w0Cmbk9Wz1V61UhPPMP9QzkB
SYbPz17g7jAeIyn4u7iLK6qyg+gAbmCVq0CsZjuJv6OUJWvRMksoImD1uiBKt058NsnCtC2sl4UC
HMiNPDPkaLZS64myRjx7jy5HnQ2XUPkrpD/9dGkqcRrfOF+mXMZf38cqgNdgPCpCwERzs3pn8GD8
GwK3WetStCerxKFKFhowaaeobo49Tqnj1KgjVSIUssB+Ld7c1rdAeU/SurHHl+/Q8ZADywEsSFyN
/VFpkFNRGt0sE/68UZFiHaL0YD9TJ6V2rotbi4dbpHdhjQdyKuZwR7YyPJe6EBddR39pUf2UXmjf
dZrxZXBldo+XPGCVjiCuE/s16ljpQ3aJNjU5mW2kAJV3vuh2sS71qdRl/iTj6J6evxtkbIiPXmE0
9SJNdaKnwWFT4zbXtAnMYzLAIDNIIlspjHnCbgG3YFnG1ZBASQSzzixrBcW7mwz2Tx3X6VM2ofWF
PZxqnlu0cPi+/Ey7kLVe1Ijy2PmOk6wKNLWdSSb25oyfEIbqBPFAo74/lRpthfRussrDoNuqpMfc
53Qoxzp25Br9fjggUFgPk9Mh1Y013Gd7ZDXTxcB8ybrNF1IuESRqzGZcHWn4Rxq7xu5ACUzVY4cZ
6kD98wLN9jxbejqHrZ3gkwDLLoALjbbo6Z+0xukPdDaZOsvWhHzHWu74mfVdDkRhDVy/ADPZwiPc
xnzp5PNNS4Vs70Mvxoxnh9X8YBVRCzgxK2CNOSw4d/SD6edJNrTFJOByLKauF9x4cptSofvVqIhR
ok2axyg36tLRmLTv0J2WTRikiFEBzS95kGCwaPLw3BF5PXQ1pxarILhAn1Ww1YzFpH3q/LHK+D69
akbyKVuYgfbSHY3pxNGxZ6jl/JbyJYxce5PKiEKjcWkex5FwU8Q+6TEyQKAM8x71HXXK+iDhAQic
gp1VSEP0IbYXa42Kj5VpEg6u2rEQwLhtZ/kesXytLCpwPlqPhlYcOXxAPicP2sLL4FNNRh5shxbq
vVUF8eek5mDXLVL8FtWidrZ2PotO/GcKHj5OCFt1JW01XDgaUvTCi+U+yw3BriijjCCjC86B43YI
WNSeszK8ZddpOi1MnJyDeXTuA7uafmJIkW/dwPI4towgG9p/qhTCYDDrB/K5wxn7lbqPudawfbX1
VtRTuY/8LN3143zDXKVRws7Rio4Qpvq3pqfXRo5z/mTyEZeYE4Q5pW5TcS7oaOFT8Bt1j+OfykGa
j9q16/QuHSaEx1DMyJ2kmPhzYYAnpyK7Q3NPnxTLb7QgAtwEzRJKqKr+eUAjxQZtsVKbQJf5Gy8t
picTBeEl0lI/jAr5c1vbCxYOy6GRjiUkn1FpHBuKUe3faZPTR2t8C2ebN0/nUeTe2iYLTo2YtP6L
6cwEwZCjPIM98Ny9tmbrjlpzTtu111FXlpro1Z8krMvQo5cZt9iZw4F337m9s1k4q6ydGmzrxMFj
2w4l/jzCcdY2BulO8faS7Tstb0jdit8yed4xxrl1YD2GCa/xEqK7MvEnPOuJyb5CRj88f7e4IRSi
zyX1qoUd19KeDTh2Lj+HkiDel/1dGtfW8+wtHNs6l+uLxEd7NxvSU3XfmV9nUojOxM2Os07QHNsU
uXqe0r96yp3qIIOUkVangDNWrcMcH/bhfMWVgsnWS29vgMT6KrskY6mSRuNasjr+wLuX/oLSnINV
knmGXvolpGVtLAjLyB7ztD1Ek7fXeKY9toq1/gSXWv8xwZP6k4W52ctVsuDVo2/4OUb5/14SXz5O
ll7ulLG5iFLow9sqS7HuFYt1cmwRHVJNk7pjlHNRKqYsEzdh/5HPlEIbAoikOIT/SuzD/mhoHbqP
JPb43CEPAlo7YbYArsQet4a/are83C3kd/q8OWWp+hrb+r+wn+OnOA04xtpUVKkgNx9stWF3kRaz
7uYGv90cL9zXqoup/A6EoStRWZgvhhx2Rju5MJM5M6deZO3sDL9JySOSjGnRpZ/LLemRc1RfTyK1
d+DmJk709mvGwWyjyklug1pSxiqYb2CFTxvlJt89sPpji7P/KXZcfV3KMvsHOPfGjJQtpcnpSBfD
UNyG03Rs6w/XscqTxgR3dQZ73IRIP8dOxzCtk3j5z4L2A8IAemTvm+LBRFnxKuDdrr3clXgubyEG
E2FGKdh+o4Is025KakRo3lLPhaQFsvXnkEY69vOceVB2PO0dFuFUAgPMgLNq5GwToQ2xArbcC1ui
+BoZD/8z+Jkn/NRmh6Rp3tRSBgdr7r2tb431jQyS/+DF8vdRG3AKnkT9TZK9+MzKYHjVXjUduV/Z
G+M2R0Qa+68uKdlx+fAbtd9n7u0oBIfJa6mPLsr+ZFWNutMBvWh9bEV/NrrutqhgGRtZV/c5M43N
MO8vV5kg+6L0iS/RWJ+uysIND2VWLsuIS6l1C0DJbZMdifZNP5hc+nM45fZhBoWwMr22NhFTJW6M
NmL6hxnfVfm/Kb2BtcooPS4RiN0+9PiK4pGUSMGhGJu8faqrLj3lGZMztlGwg5J8Fzqc89hqcN6e
LqYV+H4EPpaGl8oVQFbSWWxkhXOJfQGxFCsYULFq/ddBUxZEtjGyJyEVAiWy9abBxrIphiRaEzO4
tQa1rKxbOsPhyvunYCn7feN4l8ZNIKaHKuBBjI4H9pX7TnCgmDuDpp/wXAqK4MqKblrNbKJZnhJu
s7hfV7Kzh1e2pSnCZOS/IDRVO5e26AMnF29beU38xjBP+tKNkGLH36YpIpw87fLKEPW3IOOxnuA1
PjNkn3N7fjXMFxu4DMu2d5wMcZyeIC8jS0WrkdlPS6K+W26IWmEALbFo4nUqqCxVI4HaiNrbxwKO
wm6yq4g9BgBtTXDJRGHMqQUdS8KQ2UAruPMjD8SgM6pzYrn/6ix8UAIZI8K6uFI9+el2wnVBDUx0
CsP4YKRjHwF61BiFGKwiD2zt2KvX2YZj7Qis+OzuupOqZtrnSPqT5SLUsCa0DeXJK9o/tqfpc1F1
9Rcah3WvU4IVU5lyxEHiw9R2FArHU8f0gXJfs4NxpbsGJwVPuHbfKJXALFA2/8D2Jvu+COgYQqQ4
8Dp8NEAj152HiT2ffaCAnlt9lEWbv3HuCy+pC+OhGEZ8GxY4qaUgekR/nmExbKUXLHIcVP3GX8eN
d5fIJcZewOHX5VCx6wP7nX/1V72o9zTWvGcZwA9Ku2bv3gSgKawt6rBVuu/8wnvMshKaVlTHu2DK
ohMiDu1NWnX71IZmgz7kbRfyWXdWqZwVf4miUsJjVyqwQHQgYDZjDOZR1NA2KaN6yYiusZ9K+G7x
T4SPGXuGfTQGBsAHG4BF2QGok74GilQSr5larNhWnpyqGIkAPlPOM2RuMd1QrPPb0DK4xWnywtYw
JFVjCSKNs83fHobeZRxj91hNIFFWiRF8+CR2oT6nxX9LSbUduC62c0UAg4CIuvj2O6b/fqaLLRid
Zm9xRlljPPSg/TnyQXY636LajdtltscDr+KJZgwKrCZDJHlR1kyBb/bmhTI9zFh9z41FZaMcCL96
qQGqYKJh55UQz/I4HDEXDpgTPJ4aaLzxmcgiikaPqy5SwXkMhqelgAeVax9TRFxNHOXJPqwG5Yfr
Cg/FfcDwgWaUyG4f31rP5Ax2miqdH3k7wkon48ilTP04cI5kGJ/j9EzHQXbRPY0/QVu3R63q8nvK
p4R5EDsR2MDee1JiAqcw2vUJlaF+NgtCRQnUciv8InqxeeLgGSOQF7i+/LGI4RyZrvPjWBC7Kf1p
+oCk2VLE4OjXsWdpBBwb1IAZzanO6Kbglck43/LSexUU3JwT11H3xmeA1iAR4WvZzgMcR2bIhcIA
pWy5HbRy2RxnJ7ear4UU9Qb/03jKB1vfSy48YoEetUZFEl7hQ4LyDsE4NGTRNm6f/Gsst3sDjNpd
uAxchjoASc1STvQiseWM2U9QVtP7O5sI6j1X+wixu6uPAnUssoGNd4zWG2Eqm7NX0Z+CyuZ4HOYB
Gd6EU80echAevN4mT1MwnduxBlPsjMmjE8wFDhJTkPymoN0qy/khkt3F7mJIi7b41/q4zUuZX92i
9HZ5OOZHkPcW7Xl2vuvcrj0PSqFJejyJb+hTfweQYEAJV9YhkJN7llb/2ols3Azs4ld8uTRfBfOr
pt7tiJWHf6bbnId2iEjjq+SuiUcCDISbMWMJ/tdKOcrdQFWMd7qtlpNtj9MmFNTEggUk7RMSk5BY
8Z6bCsdqQ1SRRWoY8vwkoiwbzacpiRce2CDU605mn2Bpf1RVRFS11d+5IwggsTSiBgJTZ80PsAOh
XVx8ZnlWT0RMvAZZIU3ou4BE9b2EeqDLpU8oPEYgZLdV0J1W5fc0Apa4PnzQ9A1dw0plzi6f+3jX
hM6vH0UFn6bMqPyYWYvE8/eYWe59GBR/5IcT1AJE8Ip/wyYs628LFVWINMKt67FnHJy3Gqf3XdLW
FHUjAZ6x7PIuyqOfOEF7qGy3ewlyi9E1KIs7rDDID0v2M2NCfTK0pgHtwhUDG+y2PqOFVYpueC/l
BIqqJMeS6vy/cEhQ/asZ/xReaM100ohPPhyfIVX9l/rAyStgIPsEsv4zmFv2TDPOK21b8jnNJZJf
gtrblCU0sFvPuUV65IDyVTz4ze3vaZcX25EXzHqktdmpb0dBQZ4CUredcF2sO273UlofMfGZvcUv
w98GNVUOhuTK0lf7UcOujPy+Pwlc56vRzd7d2/fPbOXv62LqNlj+sL4JzgkxdsscWO5agKreqHmq
HxA8k22aUe48ltWyiz0XTtSYhYQFRcotlgrafVrVl9vKMA/k7EQOsiTxVyRVcZl67xoubos5c8we
xThGuwzOA+pTgqdzMnpPuOMtc4Xasqr96AJBXZPv51fLg9/eOk5BK5y0kQIknnsvuk/5QPazCxU4
K/rb4bGSh5gd7XmGFgNiUb50XvEcWiMiYF1dXFbBO5YApBFhqKzblqJ0JEROJyI8k+3Ddp8l9r2z
WMchBVXVLESyrOyjWG7w0Qgytoh1S7SVXtTEcf9o2cSo4t/qNtoFSZNQ6bWDd7eNpXli2gT36OgI
xWjARDuaasUXW+LpqqqLV3i/xZwgXHXtsJVFF6yrBbuAcoFECgGBhpYLwcCBOyXRhb4SHOuPdr+I
Tw7oMNXtiRTGrNV73C/ZH9IajQIiErs6no6WU0Kd7kixuTYi6yQDQbY6MQe/567/H0fntdy4sizR
L0IEvHmlJyVSlCg3ekHIwnXDNNBwX78X9tuNGyfOzBmSQFVl5soxo4sm0mOFH37ky0Zr+V0QcWVz
vS7fcWBRgC5AQJ8cWXBo6jhjOuZilcWMAnFMsO04MzZaD7/mmhIGY9cOAXFY3OgAIoZiyzWIlpda
eJeAW8YR0FjAbIs+gL37iT4qWIIcGrisANMYh+YTvI//rlvtbaX2qRcsqfAqInwM7tTRuzHl3sVU
muwXrPl5SnLulsBeh8r9URZ7QgoZcRP3pf+FIwRmvivGO1I++Ha71j5Pk/82tMDEfKv233gKDxt8
yGoT0GaP2Sq+cTIlg9OSZ1+VYyPRzdFDTcvweCgKfS4rg3N5EUC58YaUAzJHmxOuWm4LKkWPZwN0
DwL+xL0PCJZFe3Hf2tS2OqBu7snpEuyNVfPOdwXi4pjF3YmMQ9SvKpDZKwBz/dmAZ7QN9TD9+L3t
vJY2X8QoCUa59wMaNIAFmZfGIIAXF5Fxyw2yNrXhNj+NjqYNaUB/zSfl3VN5g/I9U+D7HVKpcZyS
mhHCEdygJDEuis4QnRordg/eLPXFliTA2wmdkSe+fWuaLjnauZBvtiscfC0h1olONg95ruDTJ3lA
4Xwch/x0bBJYLH8TBy5zQg7saJk0IZCuRi/sH/xMFrcq1/HnmHhsx6BLu1VNMpRTRDzeKPbK7sxQ
LK/ovFmTUZbncC6wKfrV4n4ydHQJOjv44crkfIA/7LZ4wvDoJqSW7AmvUBbnNYpoN+08k4e/MFPn
T1hxiTADr0lxAGXDpJODeVpmJNopMpis96YYnDP98hyTCFMfh1I148mxjFgfI4phSS9lEM1bMmiu
RKeIHBBPQRLLc8UPcVOIVl6jtm62gS6/U9Xz4zOwPDtujjAfFtHLyGFh0xT+Lq9hrtT8Qnaun4ZH
Q7CcZG2Vv8aioCTAaCa3WXeJat4wgSzCySy3lcO3LddtdyK62PKwJNwPMKTjpYRGvQ0zJ4QYHtD8
jmbOy82jJ7kcWhIlKU/dp7ZzmFgast2W7zpPyov0vqN04pLi0+fLMZIN7Hgrrjj/a1oYon5Tgbzc
do18LfLC/5co9tQScztbBC4Du7I+Sx3mRCCq/qFteJ/O5YQjP40fR6wohCSwSdLkw72RsmxFggvv
bxd5a9l33lq1CTL8oK2Dw5ti5fcN79u6D97n0Yu4+gwjwbfgO9UQO3HYTboEkZb3xFu8agSl1yt+
jXt4XoP7XHQTLrwYkneeN6+1pUeOReF8T41S8y+C4Ik1igve5Ft/qWchwri93sc1IyYHtpHDdmJd
yqIiVjeU4aWK5pTLHj3WMBUOYCreRNg8ih5yW5IU860IYFzxr5Qw2YdB/ud2UfFOWNFFNTEJefIL
bOsDsma5odvJPERdVq4Hrr0cF/K3QSb2pSm4S3idK09yljXXUQqo3a3psUbDLUOWx/NkV/eBjEo2
OrNzgVdU2ZZLS7SNpJVTZVOKY+DP/mVqezhqVel/FJwecBu190acXUomwWYUD2wdZKcsC/OxVZpU
FhDg2SegWu/l3Jibqh35B4bxK1aeTQFMwXhzrnNjPE3G9B2qOX2NS3/aZ6k14iHDjceVn1KUwR2P
DAN025Lj2XBBxyXUZkyxcD52XW9/gxNJjmFMPoszEyhqk6IsVoo/neHPdcaRV2Kc/HLWEFtqyWid
IAazKS1871NDTizrrRuT/m8UtvEGlJexQp2hUxfUPILG8G3aLXjaIv7RsnZfAI5i3xqTeS278spN
q7u6Zg+JaBak0BBdeSdos2FJj3wHXG7rpxENtKbAkWfNwuQl3hBmgkvD31K0RvAsW6N4nFhHUHlI
K33OIMHISlae323rXvHRlrzYiIZ6BOY2hA7tN69m8WSWE9TQOANHnUebs9EyV8runQqAmhOVrzxx
oh5D1q/82RXNRI41XHg484Cl3IZEM2fQZCuLIPyxGz29epb4DOzqOxJwCaYy9vhiyhr7JwHJ0ui/
7IERd4lLwq62HPiWcOFKGz4HMPqBRFgT7h1J0C3JqPaONO7UVql73IzWu5OhGYRV6L819uD/ZlLD
GU7xye8xcYz4fcOR0brI5RlPIJlIBnEf7s7iQwkLRRY0aINgT67KeGermy6uMskMaR4DvYYqGJqW
dfI43j6api8J0g6ARoiWnvUyxs/DHLy4dmhtB0slG1HTd+FT5okN3ZCPFM0To4Tc/A/kX7ah/iY8
pXj0Nwkt8kz0tLw5k4g/RrYqPsGWNaGm6pO7jM4flMice+EONe8oV70aTt4eVW46W2kl068dZ8YX
/DrrMleK6K7rGluzlkR2gYrvKs5f9dpibMVmE5RyGzltcU6wDb15Q9JejEpUD0mRYZGrNbUeDZ1j
8XqyQ3PcWYGtnzE+gdzl1mvuTJiV3FrioH3yDOZv/guYR8dg5GVoZ3dh1ribMQzb93zI3VezMM1b
iIv9oaZLZRv4GReKPnTNNU0mzMI852aE58H5BaIjd6HPgbIaLPLElQCzrIPxFXZnykdRVKvIZEFZ
0f8UbpRboQGmMUYH7FQ5M2iJYW5gsur9dkFIWOBpTPu58GseMkODlzYevpMiAARok92ICY703lxt
Pag6+LQCd98YgKZdEHZUKCUploLBIgCMKMZxo9kH0LEvnHe4elomiXnA/lbknpyYT3iWMzaZsJQo
Rzk7mGPxjK/VoRmiV88dT9aCNuPdQVtsObJEzeYjDBeuRY7DpgvQpmqaf0PfvDijy01uZswuqp5f
uGdFhE8whEdGAkTZTtGrBNSlkWZL7k8V+R+j/mf5zEzdTKNaOrktr/AhXpUmvul80g9mmNu/BSUv
gM6zp8lAwHRm/UUJE3EAp37HOVqdKtIqBYc9nHnyiq6Myx5lcmVk1Ytq5biEKK11O2U/iBTnponG
ldaKuQhYCkanTi8hLVEcinh6aaV6czDbMMVZMb8Aa3zGE/EbpVBCpyh66EOKusKQqRVHVrbzOp+Y
b4MnMgWeuKrLeQ9M5liUKX3i6LjrMRmdddxpTtjC+/basH8scfKvfLfjgSfwtPn94GzqoXGxV1cR
bblAWlOCNPCYQXl1pXMNZ9G9gaGJxI5ZP99ns8zd1WAaDbXWqfdrd8QQHdWJXd15Lig+DMsp0JBH
7XcUWYRN9xFX4dfsxNWSdKQsKMtIhhF0Zxz1Ge/VP+JU8zqSMCAKiW0JbjHu16YPFyzAUpdbzVuV
zDS3UrVEHihna1rY6TgCCPGCHnR3WYkKVKN0b4LOYSe1QUgqbhYrk9qYTRPY5PMaFk5RhP4BQxpU
qx5UIn1e5lqnAs4ATlr4YYDwRhvOWCb/5r6kTI3UdmcZwYlkNMOEyhfXknyU7Uz1Bw0Ke24Vb3I0
rrST/uMRhIm0k+TvPf+bUWTedMi9930Eqlvn7IVh08La5S3FEb3Eq1Y/YrKqN2E7nWSEopd0yPeh
82HnyRPDabOOKvHKsYsgnqouYJvpummsp0qlV/xnOOrriRBP9Ca0CQMMCWv0uDOgLe6xCHgrP8Hp
avT2toqFtUdceR1DPoVZswEmJRPUKHCVGq348N3M3jArFaCRe8UxQH2qLn8XkbHvLWrvqwYDmhF3
59iLcFtFhOImlhYzd56HEPydHTLI1bNjrcgpXAc9yEO84B0Rt+AjQXxoQYCzxPG2ntmjDEf9dBnI
AoZd2t5L/QPFvDuBJqQeJ1oOQuO+0KMiCsqO60AhOmmakC+5wAJU802IBRESfEonqlF+MzIAiCPy
z2LK22musxDxJpoOgRocFV+wq5SoapbRfg5VMR9KszbWNsmLOyohXDCn2PqtHD1IVWECWQA5eJV6
ZvlP5EG2YQbk/OWSLhCB9yDnGpZ0M6LoFVGwn3X3hcPyyIcm7hE00ORTmmEsGeZUT+Jhy4qBA7sD
StZza/JxqGaJYX6V1ngkquOfDGkOhwn9dze7QXOAAe4eiJMINvsIJDaPs2djWqo5Jvrf8eqH2YtL
4PDPDNmeu8GWOxGY1bFVLFVpDvk5aXu8byjxMGe4oLmaR7gbuwk5ofRe6cI7Cg8YiUGuhX6JpcV6
jH1uLs7ZrREbirR9nbvxMs0UAXQ24p/tV1z/UmNDgtrZWXnId6druX9ajnhJB3O8q0K8QMoBsDx5
HUpJ9RCmKIjGPPg7gkDtNnUmfpPwbdaJYY97H0kQEi75LLfz3sOxrvZjXA6wM4YbLqsXDMjNQYZt
e5SNIoI7d8hMrv8dCwrw2rhIKGjEH8AOTbOIk9bnlmPB1vWpLRAkOXl0wHnpirR66shY3LMCBbs8
6dSvyAUcBLeYNrYt43VqTd2+9op3k5mMeZhCeTGegyB47NtMQBNpA7QYzj15KR7R53gDgbHWLaIc
iAmeqWHc7bO6QhTMH4PAulaDB0SIdxbB4hYvpaY2pYU0BzpFnbAdQwpyF3IL7zp81G/ByBlutqS5
yZz2UpTzQ5hX7i5v5vE2ewieidst1DJ60LUJ2qTpFdXL3C83w+xFa865w6EG7rQGAXx1itql2kj+
8oHxf/RkxWVa/zpTeKEVDKsLZvWV6fPQQM59oajiosb2OrsQjpJQP6SOL/YWGAXs6C/d1OJM7nLM
GW50ngfRwxxOhm1p5GypsXjm34ldQeBCHJemgCBwO0ZBvTRxVSW+O6//tBcAa4o4RFGwG5+Cqfhu
I7QnbuThgQW4vPYDxW613dX3uEx4DM1jS1ig6Y9ZF0br0obz2Ad9tM4WKM/k0NMUUBoLt59S2sDI
FjOGTijNjPNP3AMtZv0qemSrITtlWOkyDgd3BjjWu6ng/GdOoPYYBrvmquGaB0pibMaqykmzwMzK
0E9vJrt5CsSw6Ev1LSaY5BUewJW7gJn0XDl/hcGZcmsDQ+e14KC4BNr7pSvoNYVyvMNQ8jyq/Lmr
4wOF6ROpU3Fs2VjcfSwkqBejdX/COC/XpUwpBe2yh0b2X1RHXojHQubESYb7SJJXa4mcuoBEZ5+z
tCyKAxY0xKnQWJoDc0iygUVofk7++FVjxmkSepdGXjIKQ1rgYIiV7SUruU4RgMIiYErO0PlegSuY
3PqHYMc+GEq42g4KijCoR1pqa/OAG1bD5mxjPp/79Ks01Ae1UkzTA2UBjd3T/kIyXQztFzXXzHY1
fh/Z4CY3Iiq3iyBB3kgXFZkP5S4C4UbhUnGJI5cQJOEmUJMYRYYEPwkc+aBc+7znhE8WH0k8y/5h
uyBx3RL2xBXD78sd76OC31gfdcYmGSOTGKKRHZu+PBdD9TDTUYsYIdaVAylY4NZsZT8caXwxHY7t
ns0gR0EFVsaXkQxN4CeCv/t8Nmv/ex5pwvTb4d6qKbXJ6F4cp+GScTy+Z2QUd7RVgddRLs08oYb8
19mfBkSM1TCq4FbFnAGzcgAzE6Ym/ggOJHhSv7D64O5Lmnw16eopxliOoEakB9mUyTSARqIzj9+H
VmQPnSKDADDdadMeD+Y4JGu39O3tgjPhwFTiHQH2gfeH9Wyen30p3ulgZoSyjD8Ztw9QyBVsjIWW
mqiShnBR7SM58S+LFo/BsbdUuG7tGPl1il6578qTNU730GFwK9KV0xapIn8XY08pOJBWxqYeu0di
D3LDeE5gKl92hoFpGJgjAQ3e7+Rkn/DVfs+mRUUXkb0T6w2/qYgqTTXSrjUVjKcQoJnZs1fX6/8C
7Kyg5YS9dqvhl4Mo70IfK0RhLaBN7T5mHgcW3yTTUeml97bjHVEBNNghEU7rIQMPbbRob5iT/8wk
5bQz/Q1OOB7wOznbxX21ctXANiEwbMRtKg4jYLYtGJoKZohd7eYaH5aryrPqimkXqOQxBcXLs4In
dcaXgWUE7L819e+O19CHjDi/Hef2h0cN8UXHJUSNKr6ptZgPec30CYnAhZG4Mm36L7C/wbjpq7UW
5lNfu+wx4XfQAnxzsgYCLNEkvtmyJEspJc3SFSbY4U8KAw2egJ4tTHam4EN2sLnbKiS9Mb1w9cTT
178ziN61cbsj2/vlccTxO9yZfcp6085cZvpWfox1zG2Zdwt/TzTvDDNLq0oCUBr9JU1JX0Py2GBf
opoNGuehNrDQygWeS5HIN0bcC6/jx6an5zbzu/uREGzkzGonZv8jQT1d4/AWu94aXrGUf8RL0Yk9
9za3ZwAOkcVg4LtBshvqBESvPncMsydULCAf5UiljPNj28iRQi9I2cG7hBU7qx7tV3scd0zQTB08
cWSqdoyCLEyxVa3RhTgn8RGa/dwCuav+Jc7w0lDm0+fmR9I7737F2VpNfGpEg76U3b83IGjMHO1B
sUyty3j4bCfvWdQeVKrwo27yz9hoN/EsTz2uAAuTb126h0Z0L21efRV0aa18HZQ4LH2FL5RmNrsz
7yuGW+AQMWZSWguKGrQvc/yfS+9LkBdnnz+ZJbZ5nR1eSjV5IlA6mKKpsWGonzgIeAdhx5w3sx5r
v1SUiEVLSAV/zdiX+amBvKDxta39yYKL5zUx9S3O5+SA44wCcSvTkNZMt2cxNadrYZIrGkV2h7b2
MkoRrXguY8ga+leKxLI1QMdvOKzUtebEoH05nWD8LjZva2TGFAFHYRpYevyXkkDweo4Th2If9glp
ed1Od/0fDhP8lP2IcQhfhDl3t4q85nnuur1I5kvtdC/CQCuiT/TCHvrb0iKH8MMd1WrAJ4+6bdZW
qkOo8POb5TtXyiYPlbBg70sP10BdzHteVr++WjIiTf5KPwB7uAnsVbSwx9t6B8b40Ha5OvoNZus0
SuCM4LIIgKSz0dM5Y8hbbYtjCfsRfF38WvXgyqkjfraISjCB8LWHVVL90e3+1Hgeo5db58vhXpNV
xJrMEzHqHoNcHuulQj0mtVXGVA+4MP0X56VC4ak/soqWzRxmA4flfZHGilqXcROXtAIFgoJTVWB4
SMXiBhwvRULHaNx7371KdjOCwSa1GrXt8vrsCs1/xomeKyn/WjFB8K9Ap/XmQwJCAdc/HbFWbN/s
EUZXxr19GmkRSik9wat241CLcAZ4Y6VB3wAD5IQ/NDcbDHDvBepQuuWr6Cz/dYI0vyYa/FYk5rPd
FyZsib48pBOOYJgH89SOZzulSW+kE3DVpezCg+dWsLKoFMcZhrOL0D1FcKsUOCgQN7fYSVeeDV18
i2yGRIkFX/XeO0/zXcZqsSLWuXSyMoBVgAWbyL6HdX5yBKFAaeLar4BfNGFPCqJmNqB8VB/KXN1R
/zv9M3WzK5VHX6uGzAnGxKOG7WiadXVKe/Pec7wXPyLNQ+uZxyPSaWgrm2faNyfXepxd/5ajFLHu
8J6YjHTr9sWdkfn3EB0+ppGojlcnfwW0IqMJbwmt1pzjJKQfOFYyhzUO7PKOMm0GCflrJFax00Pr
HYYO5rLB0aeKzVtSUzrkTxQOq7gItp7LkOhn5QtNbNfO9/37RtjNVqrwBd8vImJUHpitY5iYM0kv
ExsWRBrK7fiWLx/zAMoVDARc5VJrFxdQfkFZIzrrdJvYM58Q7dq32B3gfPV4R3kOew4cjhLbcq7G
ryyzLyklPtQPxNWr2xK/dOlXS/+fTKaXBC2cobUpN7Iay51yKbJZfNu1vrDIn80+fjLrlloM17nY
HtMQipjYsUdfohKkVtsU19Qxq71K6SxjoXoY5PyqfXReTWhhI6R4q+PsFyUCVzmZfVr79Gmu9XBO
BCeBLHNM6L3FBcgINtyJQHcG0xip9aEuwMn6udx7WUx8wqgvKW0quC0X1vqc3VlRgOuvhQKkMUuv
sDo8Wf2MUdOPKVPNgU8kpfuLAe8Oj8XFM/N3buTs6T3wrgqPYTF8eOheq742PoWglrJzqgeAYP88
rS+jH70tWL40wEFgzs7ezABc5X25TU3/w0On35hDxG0roV7V5z+n4k8oLXvg6by2Xfe+cvS3rawH
f9DfOrF4kgr5SUXy0hRFUSyCjLpijzkoYQBwDfWKUlekniL4o+RJrXXdfRK8Y/SmJQSJZ/rAirbL
R9J6uRmfq4GHUiD1Z50Pz72sN3Qi6LXvEBSufXVpiWZtgG3gD01L4OfJi0zTazRVtP5gh4c6Snnf
QCSqCH/qnI+hKVpM3fWzkYoHwg3BqaTkg/MhIXy7tK+WPfRnhfCTM8+dShzTWO/6hooB+Vw3Wq61
LetL7A+nbMSEopD9GU29UzpEoFA5MNPrklYroI33yswZ+fmH55OgWNLsn+j2fCCQU7PUtA+TrM6l
yCVOTq5nVXzE3AcXss3/uSPXOL/zj4Wu0e7h049GBYhdPrlitu+jKn1G0X3uwuEJDQ9YUOcwgRse
U7zR2i2rzejcSbw0DIkQB+GMfuEO8ze2YdOpV09noMUaF4b1AOAHYoTT/GtTKpJi9YJd/b0iTLvq
MnWuBMryoIB0+iYNxN38WKZMuvWYYosT8aMq/Xd01rdyCszTKHEsgAmDi6oXWOZMrUzgPFugajeG
zXVESWu8R6x+JdRwpeuG1Rw64sZAARVDdNBeQ1kBLKBVD5NqTOIfs+seQDiLxR8DFoIqn7faBeTR
IZesg45kthegafH/InjukWIRAb6ZINQdIAGyiswp8UEpUu6GnOZN5dogry0wDnqwbnkf+a9jbBPf
pv03SgFeEgv6lnFALThR3NUYTdGeOA9CcFkfrLF4xCiDUdFjU0l6z2OeANyZVlW0FsZ00030bFcN
RC03e7M7gEy4B66eT0A5rr8Cb9yBJje2kAAIlSUojjZujskt6E8WV7NJ/mUJSsLg8itVPDfWs6T6
TPDmrVyT4wDzMCb0Bb3bFV9zZd3jhA+3uYWfPYtxhmZx3O47K6V4uHaw6kXxyzS3mqQCVTw656rD
eg5wXOsfnRBdsHeyQSe38uAzyRuCgJYHhyrGfVWO7nm5Z+w5WJ8GIZdv73wcTep/ZnhxEapt1AI/
72blbrwJwZrt+9wKxPkJDg0/9tuYJTYipvUZej0qRehd4aIsMAf+WS3D8l69PL1DHOA+n4cxTe8w
qAor+64jM3lhQc9WzQDfnRVp2iyzEjTy/AWD4XwQbo+BH/37MnkWbWZNxENwHD5s0lpIX8QW1Bjt
CtUy4LrJl55pSKmE4ez5NQAUEYKSKHOj8uqFc/UxpsRgT5/VuAbEHu4s3z60OQQ0UgA8of3KivZe
6fzgQ3+rZz8geJbBObFAsWMrRRUQwYjMxdnyMtjzP+7vzrYh6kU5H6AbDWSFr+/YH4ik0SCJUP6p
quk15ZSz70As7HW4eMyg5djK9Q6m5561yZiHXXRCayR7PrnxyjNxPBih6629GmHUK9Lhh4adbRty
T9CxUQAlDl8STkPMR3W/KlrH3RJt43G63LUmrUGIzMnI8IY2m84LNQP1mGZEZl8qKN/ot6GAuvSo
VJgm3o9BcckWl6kLOpb9WNQ7zoPMpN1iL0wY0u1KPdOaU2zbwTXvwyS+UlMr+EKTzOZ/XPWQurTU
t2FY77vSvZq6654NfOcsZOo49LB/omb4HpUfs2vM+hZH3qHqCoeBAvNNGKYHheD/GJRYKTMRVLjX
zIwjVEK6IJtNm9bwmNqZgGqHGBVzO5kmMK5y8J91i7BmppLyjzEcPmaflkbcMEhi1LqRpZ/dtQqo
wejiWJ7KzHjmye+szMByt5Mnbq4n+yOiirunJJdSQYsvbwBafN+gN1EBqroNRSzc9yz9z8aYvpkM
/iF1vxA3+IMa/VGLAZDlAJtMNYSZ/ZDMjGJ/kdTHogdzgjexlZoFH10e9c7ex7h9IMGCCZgscWhN
f3IK3FtXmdlTnqbeZhqMp+T/jtWyehuseNhIwRO4MYyEOHoV0vas6cjouvqQ+K18CnW7bEWAYAJ9
66z8sezlwc3cYGNjT4X6NvNvqq1ow3widhYe231vWz9ODGKlH50f1EB/0SbmvRAeBAnnixEXr2HU
iEdRQXYWPsMGbxpjPxRutXbxat7B8wOOX3oORHIKh+Z6MlCQSrHO8dneQC6g7dTtIhpiKYhG49Jz
ENtUoXvBctkwB07PoYr6rQXvaVW18kScHldMxThSV/6NMNsCdB/wxxlvsNSnwyCYDQKfd1iUcWKv
lU0lRtm9BGO5j+IiXAWR/wRc6YXISXPHPfFTE7OPVbmrTFAfkvLaPuNZ1rkwvCBIYbVdgkTuUxAa
rBmsrOsiD/ZNA6Sl6k70G3zjvjybMc3wJX8u3hT2m7KMbwP4/cRn/TET+VEgLiBfZODzFA0CxHOP
odv+qJ7sO+HYmzaalFIggiiRInEhcePsyO5QzFXnXAoLekUqpbs7rECfCc3NK9+BT90PcNwyWVlr
aXJwKZpgbzlL8y/QFyiXDtYrC9ETi37XHGbd9mu/9rD9BsUZ7lqymzrn2kNDWWP9A+FH5d7arRej
E81Ev63i5FP3FHI6xXhCIsS1bZfFixo0EXt2Zf6Z6KgzUBYaSZoLnsA6dJNoicgj+zZtsZkLOH5h
kyp+0gHfeaN4tmmIYPjl7NA7yof/hkMHqKexlU11LfEy3nkaDTbGMMFLTV4hiWd8Y+l75E6hwZyP
0EIpt/qQGU/0rqjes0CEm7Hg7DUHnneSRuWzZ9VOe+iWDrSA7O+KIjDoA2Fy7lv/j2OLAvVTE2eP
gwMnxmCFYgUWXCm9rjPzrc69ZmdU6YRVpkUDS62Vohxzh/OEJFNviR2e7Av8m34TxOodQDGfmDG8
ZAv/hzPGfFQIvUfy59mWyYyLGpvaNgrwQKp8bB8Ckzs99I6LQhM+Z6oBwWlBD5RDcWwz+416GErD
QuhdRSjfsqFTu8QblxKl6Mc0ra+2B+6YyI4X7eLBxRsxkt6IQIl1dbivlhhVwfWUPzsBELD8w2ve
rlngvLdw3p4NCN0rnFus+x6LMraq8pglzmWO8+GiG6PZ9L5akHZOe+WLYX3UnmoedJRhIQkIHq+s
0iZ6qqYJPl16DEYweZnbb9JQ3CzD2CeexGbDBWpTLGBWaVq/kTf0UENooJfqvWhH+IYhp8uwH1Gj
PcSrurhZfpwf00XjbUXDd97VuzTLxUm55h4GxbSloe+Stm118CMrOvHF+Av7jrG2ASXtJRI7bPAy
jMGHM3jtPjOKo/SNV7NMnatQNaPTwBzAh3nDn/rUuDZ/Dg3vfSIBowcm6vEowkduxyZnK9BgVfEv
gPnJ/NU4JxvUuSyIGmK9ujMG3jnRQAEsfd+omDpa2qagiLlltBurjM+v6EF+RA7m/QWmGMw0rnbR
Q8Sdbld03IKDPLpzUuPaJrQBegltBuFIENl2XGOT19UjoMVub1flO305wdYcrLNfF19a+ATWJY6c
1Aofk2VnHAP3uwYJCL0Z1Fq6mJwgJvO/bFnhsRYhLNHnyeR8Csry5ETY0DDbtQeR1fLO1OCIEN/w
ixkmvxxIP/e4cKkC49DS6Aa6heb1XrbTb8w4ucWucYdT9FPnJS+Axr4Lwio7+Do+WVr9K9kxz0Oc
kDlvx3bXu8NPagApyNoQT3hEkbljTs3RKEDlcGv5QtJ8sqVzwkL2VqWKGAOeoDDTkPKUwIhNn8f4
YnQkiEQ3fBcDtSHgvmZctPCVjZnPuJIhZkLOb5tsmvMHB2gxztr0cWakoPQECz+IMfDzicHE78v0
miTUa7RDX5OyV/JhIlt3E5Glr07lg6EyUg+ZniDtypETBuIoTqa17XtUpzvKs9YT9vJdmcUGUp03
Rk9eP+dPTejeAsppSTIVxjorxsXaCR+DyANBJAv53KwLtuTseRagwHNSikcuTP2+Nx02e2vwWSXj
pnm0Y8rsuWV5O+CUHOXNWO7LvP9nLlXsfjc91HAMmW20w1+SzsMKeMhLGIXxznCcYW/S5YQk71c3
YSXzfUx4ZPn1ule1OEKDsL7SE/NtVma65WmUbkHQvXMRMB5iR9AAwxduy7D/a47IvSx5r5jnyfrN
1L0EpujPU0Ue3oEld0fKMjh1dAueCALeFx6aOEleEgWK/k7Lv4sp7GE+e2mM7C4iE8H7vv8sBw5w
VcQ2wvEzuOsspAcaq+yp8UAFQpPlAc7luv5OI8p1HNN7QLdn0Y36F7O36GJJ2M2El5HxsQOyvqr+
ow8Ik1cL4KdNPRth3HW604ibbpulPZ11SHZbd8Fcoekv/91leDNLUMS0Qtn7qmPqij0ycmhN7FaC
0yoHEwT9Olms8w1hdtxncGNRlFUNZz3pf/18GWY4mBilRIPuiWxytRMPhH+5lzM1rWPhW2enZAOU
Xpp+Wqmi5NnAnoOUlP2KNKzBGfmvfKTXyK7OeVfRCZTOd7OJQgL0pnx3hnFXQuDeBdZksOAZ72Jq
983SeJpgPfcHHszQzjdxQyeQxSpWA19eCjDExhIOvfccMP2uMLeJ330STB22RRalh7IzSECawVE7
42vLWVtN4X3bRtWKuC+JpHx85N3L+uuF16IBrZVhbrmTZv2Qgo6BxhE5O38Y+vuARTUwGUA4pMo7
wqL1FvBlwPAMH9Qfg4nhLHgJnSi/1xXC5WTDJrCt+R+Gh3nLo2R6guqv1/Tq4GIrSsIRsiT2q115
7/Lb2DmRb2ws3/deQ7/BBxTR/D120O1G6mlwPYVts7HnTtN9JFB4e2jGRWR3J6cofoesuPKbPbNs
N4ewA/nhkhxikY02BtwcSIT9nSP5O/5H2nk1x41kbfqvTMz1IhYukcAX3+wFq4osFI1EUpS7Qail
bnjv8ev3gXZ3mkQhCsHZ6YuJaKNTmUhz8pzXsHOxAgOzdlMC1kE2CTIw2BRUlg2d5rWFDBw6XvrX
dG5Cwm5BZ6SuzT2WrtPB63ReYyYiptiu4z9Nh/ex0K0Y7CkCM5NeQus1lQ8NTKBDqMGLA3Okfiw4
tmn0VvjylRqkDgsL3Q7TMfASvO3tOC0+tNnUUrtAxidF8H2HWsVJA3N6hQAHoPeIHlcO2gkxxAkC
fFfvKr3tT32vvXQjoPK6Q9/JEi0HKSyuSbbWLs3oMlte8NekOs9OSllqtkHxW+PRSSP7JjZB4FY6
NZTUAsk0gnHZd50CsiFHJpuExt43PX1FgSDHA73S+TkfZA5Uysp7SrXue6jAP0kFhfvE8AoEhOBu
BmzSw4RYTNehnswT47MZiHuDcu1BVXHzsVt2GpgpyrK+4Obpqky/5pLDzFTi+0xHA/4SNkE9Ld+o
+l5OYBiKElxEFPXZIW9QVyoa+2c0womPvEa7HWc1bAWuPAyV6tTMUCPc6FR4MRN5eDFC5ptyGHGc
/XcTBtC3aTUejcn7C88WGjgSpKiSAo/o+9Y++Zr1J66Z1VMt55um7bxdMSbfrKSyb5ER6fZFUyP5
3I13Ms548yOEdgvQAHkkDpV9jSQB/Ty13LeIx5ikMCn1LQ27KsfmIIgFbxyz1AwyCL357KNADxsM
DKcTOSBZoPjsOIGcWyqJkodWNHwpeQFEOxsYebIbndj8VFiW/pVTqzhGoVehD1XoRw3V0UObtlgd
Tkl7oEajfIu6yntJQO/9ICWsSAeK9KdX6tNt6vXkn470OA1CCSrNkNEBnHJEt7OfVNQS1FKhBD9S
oS0UfbqneGY8FsDi2UGqfBHt0D3SKs3DG2rk+VfojLXzo9fAiLZtGu0KB1C1CAtYqDEpfwngszSf
tGoIH9DmztMbhHv6GzwVs+9FhwjhVd2m3nPR5vp3O2jC7/1A4XgsTTrvotTMWwcGKineGIuHPq3x
B6nHjGLAqIKudjhAItl8k0FZc8y1XCpk1XDpAzOG9ZArwjgW1I6uUTZsXaQI8M5JOqgLcR9N3xps
DA+cOuxvSKpY1hsVvqK5cB5K5EY+6vhzX/eGH/xy2rqmvqUkcufr8FrgqYzUjp1fgzIAYqFUdV/Y
U3nH+ebdZAJ5MFhPaKVYZfKAHGl7gjNpXWkh52ldVeSZWfXVUszsNvYbfbbbAngyW73xevxlZQhw
q8IYr6sW6aMevN0eA3XWXRneDkMaYGWLCvhRhimYycKRh6Zmr+Iwlr/keX+vJtJ/EWb8K3Iq5woi
IWTjmQiu2oAlURIcwYagEBf6bQ0fA5gnhn4tVJus2ZsiV+5rMVCV8NLxuzrRyiLtobNcFBg4NGbU
HzG106FS8D8UDUzszfNq2BVTh9VuFsybwFJPkPuwvKkS88FBKWbvRWbsIpDuPTueFTxHGEPAzPIS
/4TyjvOBvLhEGjwV1yn5DPpPCc9XujiocSUQg//MshEQkFrFH2pphPVeb7MCIwk7gukKzbL+pDd4
MVDk1+0P42iU97kHDYCOEzlaZ4cBql+j8kOTdcorkwI01Yz+Ux2kKeUkMADw7Eo7/Gbg4cRjBkYB
Mk/Q3ZCaN8hoSHEpF6FK6oZ5rD3UWR6g4h9Zd1XXenuFsjIpXg5HiKZPj4hP0z34iiE+tK3q3wSY
FN/zx9I7bT3t2k/IyJtJawAl6PWDAfpXxd8oikltaD0N1AB33tSWtBA1ZATCljsrF3n/VOYTNlpN
LD+qgUzuBSI66BQV6EnWaZjDWZXhvREZzTM9qD+iAcs6S+iOW7YZFRPRKdoVymk2V3CbH32RQLnC
XGRvaqisNLLJn5TeED9rSy93vg2v15lFs3SrpaUNqf2vynYgXg5R+JM+l7XrNVmdzEz9OcoYt2jK
xbPPG3JJ6AUOnJAWZUVdoVWDbSE8eqfuX7SC9UfrrHwZ7Dp+mLfFI/qoKKtRbHmmVgpI2+oN1wyd
5Jua00m4asq2R9APW4SDEB43aGTVqMhOY6p+5y3EWd/rtdiD/O+fIxMfLq1q7wu/bW+jEmPMJDSz
7w26ttdOmCM4H4zUUW3+pF1sk4EjBUOFQzRfVDxfKfwaiurKtPsRIx3NjZGi2IiTAU5aAbClgxXS
9Nk5eu30qBb04q7y/Q7aoMkrErExzfjSq/Wp0fOjgvQf5mO6z4s4RtZ0MHO3odYojrCxiheYKtp9
H/lUS+jtA1bbo1tXHmAA6dSMBv2+VizsGjPUF4c+eO6SzjkKJ3b2qPZNV//8x//8X//9c/gv/080
Y5LRz7N/ZC0N2TBr6n/90/znP6AqzH/X/fWvf1qWaRmWKoVhmpptCWkY/POfP57CzOdf1v4HO10K
iBH+CQtGBGAiVYMGDuX62+UwciWMjpKDbWimqppiEQaiIf8sGpRjTGIWwwwabJoOgXrbVBn6mmGX
fQqyrLm+HNU5jwrD2NSwAhCMz1lEhQqiWyXsyaPU/9QwkFG/msV9MGuP/SrZ5TZvussBV4ZJqiB5
j1i6rjGdb2cziTuaBtaQuU0NZh/o0xX5qKt70ryyw+EGb5GbywHF2Qjn6WRC55i6qc7//NXna2je
OLGf4AObB3eJUX6xOueacszhcpjzVWKqsGuoS9HdQApsEUbGfUuNq4hPY2+mR0st1LtCKoF7OYp2
Pn00P3RdR3AK+QBha29HM7JEBzj8DVKuJlnO576OrxXa2UKnP4BosQ+xVyrYr6LsMNyWoLvRutvZ
kFbpto1ddyj15N1flNk1of6iv2I5tj4vsdcT3EYo9+UeJTxuJw3tDP8BMDW1wZ5bc2OTrH1M9qNq
63i98q5ZxBoVlHicMZVuFuuHMY3956ytANbmMJQvz/RaJKFr7A3D0AxHX3xPhXNZdNDwTtlIJbn3
/b/ssqp/0LfaOl+0ecm/PWBYlYbQDVvXka935m/+agKp88ggVrTkNFRguSDo5RhGG+Fe1ZF5QOIJ
rxgK5ru6avvvlDbu8jHb60Vy0DCjo59Zbox8bSXjn8OX1Fhn9nKOkyJGKctvGnfq1FvNUu8iUXy4
PLmavjZkaaiG4ZCks3reDjlnOoQ5juFJgcEIkSiyoFdUTvUg+7p5EqVRHPtyBCMMHAc0S2zwfpyF
cEsuZcZsmafLP2htzBYhHQlqV2Vxvf09QYE+LKKRsGBLo/4G1Q53KWzIo2R/OY51Pm6NY1a3DUEU
or2Ng0qhJWVhhy7Sg9dBCqYQJcog/ZLG95cDrSxfcLCmisq0BCe5XL7oSStNArjsSAGw+gZ4yA6+
tAh0P9Sa3gzP7w5mCm4tRzi6I7lH3o5KFGHg13raHYuwnq5C1P3KXsDOM98/e6xIDU8nYUhBE+Ft
HIhnSEcOaesm3r1svoni24BUSeB/ujyclY+k6wAJdcYE0Xm5H53eHkLkOFs3h2mLp+fOp8qldD5o
l4+XI+krx7nOatOl5Viac7YeUM/wgiGeEvJ7f6j3QR7AaxLQCbGpkSGAQzsxetDaaV+6MUxj2idt
OGE80Ggu/tbUoMASdN0+g0MX3gsnA1LvpbNqHly3gGIA/JevxZAOD3o098DwCYEog9fdT9WGWh2N
uW2TuXOoqIBNnq2hij/qJZXY9385RJcwheY05fBephldn9OU8KEopLgW/VVEkT0hejs/KQDEpJA8
KgQ+N2La53uN9IJDRrc0YbG3364WWIg6tLohOTUQTKl9ZhYi07INr6Ra/TS02XcwMpWjEWfen5c/
q3keWeccIW+UqmpYy1Suk3oHlEvhLZaj/94nKIyNfqxtnNMrW1w3dHvONSyH4S3OkgyFfHCpmJpq
QXB0huLO8/6YDP1weSxrUbjX+YuDhH7ocs+hIGxFmaG4he1590PTa18p1lIPK6z/IIVCCNRhx3En
6IZYhIJ61ykZppaulwNlbtvj4BXHy6OZv/niqjVUE8VkoamaeZYMAiT3a/zdFHjYeQIHqbIOqdGa
mDZDruBNndx2cFcOZMU6/Xz24uXwK0vSUOmh6joD1IzlkpxKCJmzmDrUXfgdGuhyJFig3rSOo95R
KnXgIomC92DU7C5HXlmSrMh5Gwhpg0iZP/OrHKNXKw9v9gKxHXJHy0MHLKhvLodYGxxrnoNZ13hJ
LFeKXtrIiAR95xopgG1Qm1j6BujO5Jgel9iEUc/ZmM6VtWlA2bZsYJsWk7rY4SaKB23WVaXrxPp1
jjIiRM/HUhm/vX9guoorAn9Jx1g+AK0IeeNAn2I4zsVD0nn1wTTscReiDXRoStqJzlg3jwMqNRsf
7Xx8lmbolqHBfTYA1C0+muRZKuPAki4di+Gxj7XyS6tTCILhm4tx4yW4GsxkTbJASByW7yQzKK1J
VpY8FlV2axjQrcuu3heB8/XybK7FIamcbzvJdaAuPtpIBy0BU+DAbNFvjKz6kOrULOrwz8thVrLq
+YE5J1ksSpK6RZwCdnxPaX5yO6Qj6KRpQfaRSlv9idXU0XZNu8wt0sjX7uykbYHc9+VflKfiL6lh
2zTaMxM0ByRHRK0v/7Lz9GL+YQ6PF34Vz7jFV82lihAEMt5uMwbXnSheZhWDsLeoSIt3Z4GWbkqa
SSCvbJgHi1BRQa0Y+Qt5zMPKf4LVVty0Es3e0Oi0cGMznm9/YjEkBsXyP9v+oNEbmlE+1lba57T8
VSNcQd11X/vQPegrk5ts7I7zI83ShT1/DAO2vb28ZaNk5h/rge/GCuRsMB80m9Q/Ln+rlcU6Z7a2
gxyLIc/em7pIQkef5OROyeTaE9p1TuVm/ta9sBJGIJbAq8Agu2X2Fqczh7HfISFy9GvrHsQ8LVZM
2Yx6Y8bWw9hSldBxhbZ8FNQ1czaXeI8TbSWlgWlq/myrrZfzyvoWnMXzNeDw1Pm9MV9dNUiF97C/
QhC0kAGz6iCRJxYmFXVla8mtRUIlB3aWagEBNBYJg5UKVBdLtMNS0LkIDFYGCAHjLoCV1eJtvrHA
V9abYG9K06LsonN8vf1IGg5PVUvC6aa2bXyIQfo/Ucwf3csrbv5T3mYo1BjnW8bmCJbqMqurcSXQ
kN7yT5Oq/KjIZPZqZZcHP7S9Z7S9vpucnxsh16aRfMtimau8rZZZSTqCmEsyJ3QBUWsWOCrrDgWJ
q9hWNmZwZf2RRoLo5K62aNUuZtAZ0fLzxsw48rS+Bvp8KmvzEEXaux/zVFHmWi2yPdSllnkk4J8s
7mO+jD2BE4i1vQ0f/fJXOj/ssGIQc42E0pfJm/3tWmgdHz8JJLxdlFFJ8JNbqdSgHwFRxHDJEHcy
95WfPl8Oej597CZ7TvVVqgdM4CJohXOCjY622zfBk07WCpPJbWnXboQ5X4Jv4+hv41BzjqTqZ2C0
jCwOjz63tYFFmI6kn9azkHaSfuoJXG55Lbxy0vYSiZTnoUPNDREGevcYVGr5pzQOrQTKJdKlVymV
YIhKWlMV17EQse7mde7ZX3KQGcaL7VnGd/j8cJUHRaVVBkWyQF3Wj522oefAfOxMBDxfQOBFA5im
GPiiyOKHqc+9jw3MCPOgqGBNXGTKKKpEJv828nqgmHaAuOIviAV6yg1EmAZNhQL8yx47qQLSbSHQ
VNE0IxaoEGWy+DHpok6va6WufpkBFXkEtHQRuCEspXrXGQM9s2nSumtksRsfGv+k2Mfetiu5C5wB
cuoVzz6P/zO1wsDSM3IauDMb3+fshLClzstPcIyzh5YlYKuxRYUeMY3QBJok0qfG3lMjvEzGqb9+
dyjmlko9SQT1ieWF0ThAaRqr6N3KatJ9bIFWKNM0f6xR4t9IVc5OV45WjRoyQ4J9fFbbEQbcePB7
yUlonflTTXHqxZ6sGYr3zh5xeIOxbSnvUHJdXLUjqlM9Gtl4gI7dfdd8UTL7FoOcjShnR+ocxQAd
TXbFca4utiqKOKD6JDmePsy8IEf80qfycZy1Bczi+zs/0hxLsiDkXHqjkfN2u+aB1vJG1+NZwa90
gRKjR0fKsje7NLh5fyjOu1mmXjUR6FtMXh6NAMYRZD7VatY953Ards4YBE+yKYeNU2htBrkJqb+R
SFBXnA/DV1kEdg8qesvkKmqBo14CPhfRhKsA/SR2xNZDcjWYJCGSLHSqVIvjPPJB7tRjOR6zVD6m
zfgTIYavja0/YfLy3suJr2XPlSEKmfSLls8s0WWkkpMduAJWBQiq+tFCTuHyZ1rbS9xNbCjmby6X
vp070Mqp3XsgBvGM6e+xbcAcs5rERtpwdh2xiYTJN56Xg3nWJ8gLqAnwUDuADsWhGCeok0A/QBpd
HoymLs87qN80YqgMUcsDsrNYdCWOAIOlQ51K816M+6Iayh9239bxlVPQQwd2USnwBzNPwhSuZPMd
Hfs6v0HxHxWSy79lZZ1QzTMg35KlM/DFVgsyGExq3Uh3tCmxdolj7grMT/HVSj4Aqhju3heOi41y
jWHRt1Q1Mk/j7XcsDKVl55f2UQyQXSDWOfTVNP/a17ayzuW3nCORSzpUvXlIsQ/eRkJ7sDQCg7dN
nv9KJEJVYrrOs3ce8csgc1L1aksndW/UDWa+Jw0mh8F1YgC6QB0126qbLLOzOZBkbTpzmY2rZDEa
Nbam0lDywUVU99oH8mYXqHV6DmraPnISVgzGrg/eu+uWURfDa2p8diqwX24B+tlQnMdk0D5fXhCr
A7NoEtIw0FVrmUBTNaymgW4EokSYi8rvqPxc1bAu5fTdjD9oMn7nQfJ7SK/iLYaUFqPG7WL57lAl
z5Ff3SSOvL48pHn3vn7v/J8QJLUmjx3JA/jtolDD2KjwbsWKBNlV9Tf0SEMch3J5uUcEBnuQpsYV
AwCYkigbR8vvS2QZnGTK0mnwcootH1uoQEPnt9rcNcr2GAPDa3sEGhvw26DA2jtpf0PLC7L3NzWm
CxQ9TE4BTvSHbtzhYYXQwOzq8mcc4qgI/aVA0lmJftpARGeEdzg9XZ6p5eEzz9TrHzuf+q+2D8hr
3WwRgHFr5WMkP+TmlxCXDWB+l8PMm+N8TgCF0GCbU6T5qHgVJhlx8OqmwTtqVqrtsNBN7vswUA8q
Tl073LBsGkxoGVwOunb+UMjBydCmvX/Wy7Bzq1eAuUSu4Eg1J8TsJuQB4pvLUVZn8Pfly7uNB+Li
+AZM1Qvq4PbRir4k9TfgwjvfeFKCjcfh+mDm+5cCp0p16u0M1jNWNVFTnGLAg/wq0W0sdgMulsiQ
z0JcG4nS8rJnWVA7miv7dLrIKhbfq+XCDEk3RrcJp+/l4AcHy8yq9+9SOiYW1B5aonMf6O2QfJwa
R5FXyQkiYHPQkSXZ0/pqDl5D8wzhwGDWrw5OuuGPN5GhhY+XP9zKGEG7/D2ji6VvDFWhQcGaXCh1
e2fo3Lbpby+H2Ppoi2mEo6w26F35Ll6td3Ag71UzuKP3toF8WF2CsLnIMS2cx5dfq9J9NYlqvT3W
sJBTzINMSrKKnX8lM03GQ22afrqRtKxdGgC7/h1y/kmvNnSTSmHVA+TZZhyn4FAUefdYmsUIUBIs
0a1vG7PnCPJfxa7h8b5xam1FX9zFFsqpeW94owvhFCXjj76H3/rsJGR+HtF39Pr+ePlDnuWLv89J
yutyXqj01RdfclJg+FWJ4bsYtOKmlOJuxl0viui2RL6v756b7kPXeBtX5WbYxTSnha+A/c18N8P/
4kbGILGnZkIVtDCBexR2d1OKyN6XYCOvMtiB+8Ca6o2TZ2WySfgBEMI5NUzAS28/tdoaJYqfde+K
ElVNIJUtmuul88vydKR71JsQAdvLs72ynucnBj0jZBy5Lhafd8TMTrHLLHIb+QeQ7qvaeFC76ACN
53A50Mq1xGVkgXlzMCaz9MXZjWVxjYOaH59CNb8NRCybK82U9n6Cv77DXXb8A5MUc+MuXDsUHEii
lFk0MCfLk1xrG9WCVUnFDdWFJvyk8Nyo/HhjDreiLE436OxaYM2NjMr/Q8O5zYE70nafL8/fehDw
eYZl8Xpf5sQRkqgRWp6Ra+Xqn5lfuoGNX2Q6fLscZuUzUZ78O8y8Ql8dNr0TJmOvosGS9Kp3pWnp
T+yU/vACAT0mcuSV3iXl/nLItcvhdcjForecWlr4o/uuoZi7btI/iH6rOLU6eSZVUVDAc6a4CGE2
bY8QubDcAGef664V430HtxCl/H78cXk0qxP4dyhnfg2/msDQGwJMinrHbR2le1YmfLj8Jn8pMySl
AyRAT0bYyP9kAdLQ4MUkqFgtLyXF9K3EsQYyS3g8it65yApcl360cTKvDA0XSUT2eZOBcl5WjzA3
8QYoG7GLm8OI+E1D6iX3WhU8igzJ9VEeLk/l2tkEWoyTcK4g2cvTkAoiClx+ryEZjnOV4NZ5RvQp
uoNZOCCPDF3g/yueWHy6elIFkt6zq2L9NR2Rn6JXJGk2fyjjIvv0H8SiEkcjBRgsNau3y6RCwoQ9
kQenusRMzK/hViJh4mZiIH8ug3jj061dLHOn4/+FWxxR9Dpy0+k7k/FwEFpPQ1NhsvpXkGrXQoOQ
/uXy6Fa2tOAJD74ZWLGggvp2dHWPampudRHiJ8FTXvQfMLHbXw6xOiLLpk4AJE0A0nobokIbGFYr
HADIa/XV1DUHAPKPsZbCexQnJS9+IF1gbiQJqytyphJYlGl1IEhvg45qjfTEZDrH2kh3nfYxcYYd
8gwQmY2NSGszqBmsLgMK3Tn+Ez3JGvF8jhFLSfNjAhPsGKJV9v4CFd1xya5mP7OnF6tQKsD1C8wq
XWoSzW0HieZWjNgDo6kGOzEHgrFxUq0dIa8DLtZhbhkc9qXPCVV8jpsXWwnQJHt2fkt8ThvHx+oU
4q9pkNsIyi2LQ596WOs0xMMUwruTGMjG2VZSsxHid0756rAfg2iAzjM4R8yvMHmp7qb0vd2i+Xmo
/T0KbbHkqknFJ8WpS1fK8qfqNT+zAtHFuK828ou1/fQ6jv52aYOVy6cRWUVXzxXwQ1BmUVWqAu0p
KHqYO3laxPZBqwYLNy3f26q9zd9iUbRglCYl0hlUxGP4bfQSszDNFzI+xaLM7jAaG/cJhsLw1fPP
+KyXp1T3EIcP1An/Jy3bOB3Xcn+hWZrO21iXGoT7t+Fpepqjxeo/GchznSSA6B6dp8H4iDUjjzqj
xZHd9yLc1kOEecpEQwosid9fQ3nzI+bD59ViinM/rVU1EseIMzokYQ04ZPx+I8raEUYjF8wdD3yH
RvvbKFPZwBlPC+VYNmHypY3D8iEfovYZ8ff+JHSuvcvn9OqOfxVvseNpLVP7lyJGBUPljsN62VGH
vxLDqIFJ9jsI0RtV6vlbnS0lYFm6EIB+yPjeDjBXbLVruJJQP88+WV3lmk15m5vBxjyujutVmMW4
8B4ouxaZXrf+zc7UEd3oy8YtERNDDOgmHo2XyxO5ukVeBVys0QGW/ChQY0XasXhpG1S97UB7QcY1
xh60+6iiIoVv160cvY3Aq4fcq8CLdelByvLMSvpYeKrFD9zA8XQOPX3jKlr9bDZkTbJYgyfi4rQO
FcWLypYKIjAEnEPuGqXdG/kWV2d19f8dZZmd489R2GOrOm5XNFiZTAAp45NtJSgsZLqIcJqzUCja
uPRWJ/BV0MURPuohEnxotR3tcpYa7PIMtyCnCLaa1htT6CyOcGOSJloDNRWMMcxp//jOIcYg5KAr
/RYLcD2UDZmSkgFw08XX0mGhmJ0TeW6pWsNpKgP9oQrL9KiYY+FeXverG42Swf8NtczKHfzTDLNP
NdcDJ4+XQAy9N9GtD20fOL9StY7cMR228EGr6wSIN607JMlB8b49RBwIyxXsfBLYMf6BxtUR3a0D
uKTrxrI3Koqr+5p324zT4AG3bP93yjR5dsPjTZUPqaW6yLn8oZXFr9jyHxoDnSSYJd+rwNgoNRnz
ajg7J8GlU2aicWIsi+l05+OxxWz0VNOmCXeKNtlPVLoV56pqfVyEAjN3/F0cq5gJSQWmflH7/Yun
2Y31GZ9dlFFr1fd/atjzDlChYic9Oir+zVfwXLCS6/zQwwQ47sSvFM/tWf8D56mrSUnZZTl25w7C
igH/omeJrNg5tYiBCoVJd8djqMFxBYnxhzrSU+cxlgYtdmecNdNjxBiCjet/bX9SdwejzeOOB+68
2F9dvPhX91VslImrN9neyvtDF9YbRKG17Op3Tc+BiwyobbGehgKBL+nJyo1yxP2r77b/s68EXPDr
RvkVYWrx/j3D4gWMA1tHgDl7OyK9UvD+NnqUhnMFwwNU/76UVBSFnqA2srF+V2cPODSpE0heqCxv
Y1WoPJhOiYyAprQvTlu4ouluLg9nI4RcPMy90YGxn3IDxYhRm4jxeJm2axAtyTdO6tVj7dWeWJyg
adqnQuFKcO1sQlgdGJgEIVDWh8vjWVsN4Of/vfUWqwEyPclk5/kYhMX1XSL16ZMIuO9iL+2vvZhe
JJ48s/wvAp6XI6+fa39Hnmf61VKvswmtr1Szj3FSijuUrNX9bzQffodytmna6titfjl1hp/95h4t
y8t4G/RW6wcRVr9iQMZlTE84Qm69Ktfm8/UGXlywpdkhRoOGyLEDZdIoAEfr9llUNSLSCZYyljy0
urmFOVpbK6+DLtZKONWakk9B5uYBKtRGt6O690lVtiB86zP49+G0WCs4ZLWasNPYHSzzEyXY50DZ
Iv5sjWSxKJDyEjCnZOoiBhTHiHZO41PaaqictxPi7Bt7bLkEAQKZXHOgmmBonqOVBVaUZuPUqWsq
z/n4McGwpo+esLnY2GTnBJLfKgygooHeCI73ObF4tdYxX06jCcccV0ZV7NzruLO88JNkNNsh53/R
JwzuZWkihijRj/sWi0Qit5Q53oPISmQ3isLC9t6WSbtx9S7ne54BYSHtRccchNwShaQjHWQOcN/h
cmlfEHbdpdwDQ11vvFB+lwZe3/BzHIvDn7rfLN27BF4Bth0wMXfGI688LJIwATx6UdpeKwiD36Jx
j0UTtj8vSp8Mu2jotZsinqEpI2q1G998uYh//xLTMiFBOZSZlo9OT6DeUxRadMIaYoyxNSzR9g2s
bti499bWFtVUcBYoRpyrK6hegDP3VE9u0SIzqki8WHzgJ01SoZNpb9xKa5/RopVFLRDKh1xesri8
oO9D29Xt+HzKUD9nnbdXsbW5fGQv88N57tBInYlQtM/OaQtNI5FJDsJT0QvvVjV1dMswNnuI01Y+
2XUjH8ZKKb6j7KlcI726BZlbnq2/wwOvUemckCkuM2EvLqYMU5bW9TOlv0l9DWvFQqCuUzoaHoQR
nuAKekMgyLfAUmsfEzWFf0deHEuKbY2d2Sjk91C4yyH+hDfFNUavD7RY/oNPOTORYALA1zvLwekP
2fiJycwFD45QgfHLCj2kZfPj5U+5eiTBrLLn21A9l00ogYqahk+ZQNUKJLknyFWo7TpG802VFj4O
g98NGuwDL4BXgcuqdSg8u6Pn31vOM6JafroTuag6l5rt8OXyj1tZzvMCU3GYnmlMcnGJtshthcYU
+nQ/cBUz65s0wU8snd4/1W/CLK5NvR+bxC4Sz81jH//gXAkeEYDU9wX2whunwcqpA5GJ4UDz4DBY
nn/wO2qjtpz4pCRqKNAhLcZ+RxVFtTeOt5WpE7oE5CrQUGCbLqZu7Pq4THzHPmKhc4A2uJsCZKQ2
Jk5yXS1O8zdBFhMXmxhGohU1utE4HdupOALjeoJOejsZxtEe0cy+vB5WNr5g5mg/UCykUjgP+tX1
WdRpzt8vQhosUnxHmRD71l4MJ3sMP3W5qK/jkgKDgX2Oeznw2mdjG8yPF4tm7XI2RZ7gLGGOrWsP
WvDU1fCrY0NmT5ejrH0zwWsFfTC4dGfCSeg9axpGRqDufax2NKUqb4Yk1u4ndbQ3TvC1UNCbbaqg
PC7PKGFWI824pL7tFgj3o0udizv0JDbW4NqscfMhQ4NhNmfmvHxefS6SKoH+Osuj6uV+8LRjoG49
w1bHwf1NAIiBZ6dk2U09uO0QsQtE1m7azGqfkmh8QYla2Xgurxz91FxAwdgz0xgy2NvB4LjWZxma
cS5e339Rcz90SX0bqLRxmnJjW63M25tQi20Fj4hkL25G12il0pLEZwIzn8LB7eDyglsdE19Bo9sL
TW+5rGfbOityHGiVToPlDG5/xVcDdWgl/nw50MpBQU8Z4gXMc0Oi6vR28poZPG3rgY38SYIAG1LY
e7+0dOQio8r5w3babh8N6nvfYOQJwHCpAXCDIFizbPlqoRMr0HVSl2zmIDtkW9Gg28tm3DsFxpR9
QkY92N27KaRzWJTdLIQ6kBJYJvl2HydhXlTKUe/j4q6UaJDWof2dWxIwrxRbYM2VLfAm3Hxovtpl
GLI3IvLhDRpTdEwLnVQWbed6q36jra1KHUw1a4Vu89nbpS49LykljWaqZSXGAWkUNvueRtS9r4dZ
fR3qvvJlwJM2I4c3PU5IVFsf8KsKox3SnpZ/g8ptEV21iJE1u95BiG7jUFtJS+cmOLgMh0ecvnzZ
T9h+tLHuOUfDSH/kQXnkAyNRKqyPYaGiPNk/6X77AZzBRty1L/A67uILTAr1mb4Qvpuq9g3X+rVM
mhvHzDZ26/rwgBdwXJOqLQt2eT1Wia/XqltkiKzvmtHGjCfrK025GRsypb3vNdVNaxlTt9ONJsVE
0+q9rdW9MtjXydKytpbpid1lvhai91zZnydgUhjuNuFHJUH49fKpsRFqWWPDUXqKDS9VXLsP5I2K
Zv0eskB/50/t1gW/klnMb6Z/z+28+F9tIionuTUGSX6aMBCFq6KM2rNMAucRC+6m2luK0w9uhGR7
cNV19lYfbe14nIkyXMg2WfWSXIVEk1OUQRGeLHX0T8Ifi30xePGNNxT6Lnbyl2jIt3Aja9uZXEpK
4I8mlf5FEceJQeVLmSS4L0/jS0R0XD78aePBv3bD0MGGhUkaap8pczROYTc4ncujrdx1/mc1l4cq
8K48nJLfvVbIZTh+QIxwTS/fhNhgKUbRNolLOrLL8SCLGmvfICt8OczaOpk11ihgU1/mzfR2ndgK
vYZU2uOxKJNnGMmPhab9mQbjVxlODzmqk063pe+2FpLaAfRc4N0GZcu3IZ2uNSLNCFDAr8Lpg9pX
3vcM25yrBO/4WxuB0u84TwOWx0tgI91eWyI00iCxkCRCT5v356tNgbaDwJImVl2EvcuDJkEKwlaz
N6Ksjo86Pd4w3NLnCzFN2jIqCvOoZ+JkBp/r/FAo6vXower+Wkp/4wuuHCoQ7X5DjGCGnJVILL2K
dXXq4lONbuwDrddo15u4FY1JKj5dXiwr88dRSY3JBFEH9GyR9cRpSIrggGuwfdPEPcvSbmbMs/v+
KNRiZ+qW5FZe9j27cEoqK7J9d0IyHAurY1tM+8sh1ooEKAPNjx8cdM51UXB7KE07obfaQ1Kqj0Ou
e7/8VuAtkYJSGa8mG9eOOyiVGIT5WqYYV7pmUkVEe7bHsYf/+ovml4I+k4fq0ca9uHJ6znToWQWC
mpc4Yxe1gwnwIYhOLcC18sZIrOhRiXjUTFpoTzutpJNwcOIUr7bL07JyIQMNogpFzdQ+f0Shu9LV
iqBIXbTDfegFB8OJ7zBIPppF/ykGH28BTE6lcX057MqZCs0Drj6ZtEMVbnEGTVj6lXbVSTcui/Qm
beLpsS7baWfrvbmvm2qLXryyYygPzYR9a6a4L3GhY9fWnma00FhEd9VkX0s7vvKyr+8fFHU1rAzZ
MZDpF6dc1cEHjmapqDgJrjBTvkq6h5LaEm+fjQPgDFnFs0A6MNvhoiGLby+vitEPe9PrS++IwmH+
o1U7hF5Tmr1XwyAQMrPwpMIUvf4QiiC+LrPGuZNts/lKWDsc6BFqcGT5kmf0NCduR9oRmoa+hAom
ornNTO3b5TldDUE1YVaysSVv1rfn99D1ncRwvnA7377xC/U0KtrGq3hl74FkpAzLPYES4/Jhhwhy
GJnYL9JnD9BZT6hU/lHxtnK6H0X11+XhrKxDGyYK0jzILp9T0Mvhf5N2XstxI9uafpWOvscZeHPi
9L4AUJZGJEU53iAokoJLeI+nnw+a3tNiEcEa7emL7mZQqqwEMleuXOs3HW4A3Wwh+IjGXVbsUkO5
5rp5ZnutPDWAtAjhIk4ImPc0nMyTUmVRK2N10A/fuyH7FMIxeH8mKzv41RDL7385WOWpV7h3Nktz
0Ag+h3WrSTuCO8KjeDaYyiYXkZRt3h9zfVoaYnoQ+uCJnRxGlZSppVwhbEeBFzeEBg2JGEPc9wdZ
e0X0j0yaO8vl9zQ9UutIlwq16w6mgb1LZ10BX7+S1erL+8O81TiVaaXoHEZk7MvxehICB2uq5LZH
XghYd4KUSOU7bRh6mjbjsoxLgVBT5XOAdqG4QMzJTaIfxVwe87TR232HVIjklbJkfUlR65f9IlBS
9VofC2hksjXG3OFSHfN6FQo+ajSWKvlWXQ0SrqoNHnyiCQP1Cx4N6F1lZitcE+uRbv/+DFcepIMU
31LZItN8o60IwshOLRsUb1F+xsHBz1Uss6T2zO5dHWWRcVsURfn3yWOcxrQzURRBI8zUys2oN91u
4h0ebdGXZ5bfypJfuJZUvR0q+m8S50lUYx9XIJ/V+nOYvSjl1xlSMzXI31+BXGoWdQNyPDSRT86R
CiOOucZA5BAmE4ZiL8Zwl2KI+/7bWZsMFBCubHAgF47a6/0LqVMiZZxTyKmdcjM6AxZYkjVuknYK
vo9J2v3+w1v0a7jaGBZyeKr6ejx4NDM6OUl01BHfRc8IqwoiYXvhLLe2sJjK7fvzU1Zy8lcDnpwc
cVEnlNUoq05RPl9h/IQYUaPLs7TpQriAXt1gYiI3bTVjmDoLQgkH5NaOpwTf5zzQt5JcOwmtXb3H
SWesQ92tJbnV/Ygjt3FR3WhRGBgV/fdPPJmqv7NoNBIVjCUI/hJYB7T4q3wowgPF2V022QjzmtmZ
TGUtf6BRBjB7KWu/FfBzlFbRp9CJjmneF64K99YtMdLdiKFRj8PYh1d5LfUPpTwOV/VMFkwIsV/e
f0Mr0fzVCzqZaCJJeTNrozhkNMhcXDeqfRWik/r7o/xMQpZm71sUmj2mFNSRudqDFcPli9bLpjOi
czWCZbecdJGI5qQ6f49ychoqpWyVZasEiF5p4W1Qtb0XVrJ+owb1OYzo2mNbeO0GeHpum6fFK6fW
LfB9jnOY5j7ZjmOTPmQYGjz8B49tqXKT2pFhnp6CVUwxerSnHEmXdms7+VV7VuJibYOCP110CpeL
wGmpMx7mtEHxJz7O3C2vMbyDGlw4kqVudbqBzxOA7EvVEeJqmjGTOxP+Vl/YL4MvX+7XXRYrso1T
DvYXTgzN6cmYd7USnhlkJcbKv87wJF/hjO3muCrDI/UWczcLrCWx1n7KsgDfm0Iv/oMNRTGMtJLi
sf1GfS8aBio6E0asQzvhf9ocOfHPnLYruTLNI1SvF8kNACEnM+pqpBqCKXH2A9dpLKPUz7Fcf5Hi
8bbo6n2fn3NEWH1N/4x3ilLWTby5i2puDwVXqmyU3cH83of/QT3lVcg9OSow5wFo183UEdv+czxa
3/I5gmqA6Mn7m2ptNg7dZpP2wKJLdjKOVUYNSNleHAysrU18G6iZYUx6bpiVCAG5jQsNEmsaKdHy
NX5Z21HcSlJdz7TEmuwLyoA3TtCcyV5XVvarIU7inYlj5yB3ubM3KzvDXSgM4WhhPzCiQHGvatk5
wOPKk6N8h3blT31gJJJfT6ma53aYIScesiS6dhzpmhTpdrDlc7SwZf2exPFX45yEhUYkRdSjW4iP
vBl5w+A8IVjw3RqAyJvqcAwjbReE+T1ulWf6LysbC0QAxQNjKR1Q/H09QV7kWEaq0PfOfCGs2Q31
z5G0n6xjeC5hXl0d3Dg4QGzkw07vHcrQGW0m5ZBiK/salh16PWL3/jpfiexIOC8gB/xKFoGN15Mp
ekOqSoy1DrFWcB1caLHuPD5FeIGb0aVRptv3x1PV9Un9M+LJe0tVAfZXGZMjmjxDtGuwWGy8po0i
fAuj7mjokRVt8KowShSv4Vn7qMna8TFs5vq+L+tGxggv7K+zaIYclpDkv0xlW5buLBz8Qy3Bt88j
uXiKsA/3h2AQktcH1owNdtR8y7uJW2gd9U7u1/icR9siy3GBM+PRzI9SUIQ5BsZmGrllm2f3xcQt
ApdNTOHcWgmamwo8fuuWZtsOLkJAleFFgYWjaNtxc3NTy0kav9IVRjeN+psktRDZZtuMh92UT/CU
ylqmlq5n1UBx0pnqysPfrrgbay23vEKri29xaUwShvJNlrs15uYRNqB2wWVTGLXsZsEcXWTQhJ5C
RakqV6cFaVC5ygvhaVaoX/Xgt9EsRgmzw4+tTAO/aSyjucmHDO+5qgRC54oqxEhzzKvY9oJORMck
yXL0TKwJ7gK2ZPpNEs6WjW1jIiN+X+hmtunlXnvSlKEJPCRIQ8tF/0y7baJJhH6XF9YXXHDiyB2j
OsFvbxI7x8RK3MujQvmUhU5quJWqjvfYPyYPUZKgWapXpeg8MHTRQ2WEMXz2OohtKHF6Giwppmxh
1Alt25X4St9yQwK22gx1/gxuxb6i0m3vYxTfL3rdTI5RZZv3cYUEsC8axb6GK9Z9itFjwpk3NmYs
ZXMTEdcitGfLixMUro610rejawph73UnMATYHkl5zDtJQ6u4aM14kzoTVhHBQHixzB5kOPi4wJ2L
TLugfYJdNk7koIWLsCqPJJulssUIUn4ppK75bNa1YXjmUMS4y6mB8bOD7dyagyklRzs1JsvVh3qK
9r2q5CmGefMCTW0aKAqzFiJ5kuqh2I0NrTgX91TxFU7f/KE1rO4BQkh5pyvguluGvpw1vX7BWLf5
ABgCGjFo4J4jK02ni6iWrd6V6qKt3NbRkktH2OYNTpPj4NPO0RMvGkR7oSK3CP3FNOcbCHb5N8cK
x6vaHquYlao3n2bCuYX+k4JndIADc75tzBIXI0XUYPTlujIfAT7kF7I6Bzm6sVKDsG9iB6FfaKn2
RLfAmLwcxMZnegW4KrRtNszYTvIk3VGupq9tksbyHbX6WvbrBpEKgQ0Mnuz0UJ+qumtMtxq6+gcG
PYgnJREsZuzIiyHB3p217Y7Ygj7HbVXcxUJWxc6QkizF3hC/X0+RgrDw8I4Qqhc6tM/woc4D1RdK
rjyPIpg/icpJbReDQ6DOpZrYP5SI4v2lNjbR98mKo/thxKZyk5ccBZ4TV+q3MguINyXI6RurL8zs
TkucyMIdsFTMTd3ZcM3KGidN9PpC2/LfD6Arxyu0e4rxy42CRoT8OmA3qaSD2DbGg1k+NXK1G5xu
p0TG5v1RVpIGRuHUQTRm0Xg6SX9asFr9Ug2jS3YzSR9zU9uMWuhlwxnO4/o42DwhKQCI5fSE0yUt
4NUjvmOVt4gau+3UudawaYov789n5dDhfo4nF0o/eOmcpnNJUwr8tG37kDeFvUNujJWGXaV5To9v
7e2A2qN9QbWf8tNJ0t3L4TDmjj0fUIEW0MM42axwL1XR7fvzWUO2E2OWwsCiL/FG1h8H2Kiphxno
jXUtym82zh3G9e7JApBTj5xEZsfePTfosrZOUi7Oc8rUUAroAZ6aMRR6nCdNL8TRgf9uuL0x43/c
9ldYsasYEpoXIlKar5GjlnullhZf1tBwfn9lvkpYTp6w0xrhSKiyEByo3QVfI1qvaj+el+ZfzYyo
gak/1fmpg7/eaAVIF3a7CbJULq6KZqEmkiFZtasmD5rd3mlpdiYXW1mkXGX/GfGk7qYUk100YR0d
AKzd2GOy7wBEv79uVodwsE+gqsd2O12fbYyH1GyUyF2o6Yajb9s556p5S8Z4skgw0Fh8srBve4ua
HQbNEHlkTweZK4D8UIUfh+mmMu+S6OX9uay9IGSgENymD6u+0fxx7JguFEWbA8mKtEEl/1qv7U+U
NK8NlDa3E5Y2WwA85+gAK1tcWciqdNpRonrzCEUggYwsAnOvNeSAfbABBTJwhL8/OWVlGCYHF5wO
OK2hU1KsNs4j36KMsHnJcVyvQgkSXp61cXHZTEsHQdb6WT6WUxW3npqVVMyCpg+Cfc/dRHVlE1vJ
Hfa42Jb3saE0nlypJG+ZKEv1TFxY+6qIChvgRYjkoMVe75TRmUgHMFbeD12fuxOuQh5WzBaHpXpO
KYty1tvl9SoGnVxnq8oaGsCBNLMwTQF7N4eas6mccPY6MJdeBXfhglpOlfgTbKanQLLEV2zaZt82
4uJox5LiTXkX/ZBmXSCIZmEOWc2Jm9kOlueimF+6KNf8Kq7LXRTFaeJq4Zh4IZy9B3M005wKdBdf
zE5Pv70IUj+gf0cKYlL1742x/WR0cXuUrDjY9n2ibuc8nG7t2Qk/LArnLyZ8ub3dat2BMlMMSLBI
L+S6D18ikdQ+LfXKa4e8uIzpnnxTi77Yj6gE7kWYYjI5pIG100UUf9emOrwyc43ksxHDEZl9pCXq
tGiepsrJLgJTCfdOkZfC1bgFHVpHRs5DNHZIbTBXLjUpBAE757En4MUmymRfOk3d+uhj2h6tQrJI
Q8VJupVwFUfvauCylBv65RzN9c7GWL32I0OWt2lfT1dZow38OFm7zk5MMllJvquRvcf2O0q5SMlF
L39NUkP1pzrOZTfCocjPkNezvbrByxsZsvESvxDrQyz0RU55UTdJdbM8Nv0MfzqPSSRp+qaXET7g
GCvU7R3Jv7gssZNyE9jQfkeeed0JReU+0Q71VTqGid85OXljoDwYcGg2nMu3OkbRO0ou3SZ06vBj
QKPhAN+kB8YySffoHhQ7pPjAi1mpPm8mJMW8DNt4sE9jzxfHUbS4nFAj4kyPH6MgNXdZMCY7LRoc
F8yJvAGoqnupVM+bVIuo+gYm2XcgZ347qJI7zEl7kJJEu8ZBLfpcBQkSu1PbfmqCLryDofEyh3pL
zh3DJd8qQz5pm76KCstvuSlNPkTnND4G+bhthVluZinYGBoyplA82q3pzPVwIwdN/UHtx+lOk6Xe
dMPWji87o8yuUrOqqNbqP/s4Rj/19CHz4auZBclXIMPSo9pL4hEXH3GIctP+oceorF1BmncOalWZ
nxUpphZgmgnJhUilKfSqMjFHz+qH/BoFDu7DOYnv3jH7zA/o/kd70ynEh0Is7c8K8M4jppDyVsAp
vqLc3sy7xKJg6AI3j2yXOBtpiFyO+rWpTZHzqRjT4oqWg5F4taTV5/gqay2nRQnMhrtmgKU5Da/I
UTSj5sTOYVTartmVthM+A8tMv0rzmBW+WnVa4IVNIX2pVa41u1rjRskVew7jjVUn8VbYbeW4iZDl
5zQbaB/0WfjUqMLEVo3A8ZnVJb69fyasxVm01OWfBny0vZff/1IslPUqlbvQmQ6xGCLhD8bcPGIe
h5VIIPf1OYjjaor56wl0ko7oRlbGI4CYfR/eYaiykdXJm+pPGQS7kUIDe5EV6ctD5Gp9578/1ZWz
/ZdbDiiw11PVx7kbeS/4pKqXckrhq6g8CzzQONyZyVaHQfn+eKuT/edaRaf/9YBjF8sEXlBOploI
DEUpB21hbqd+G/atx10z9EYTeasYqunWUYS1CUEF7Aga4937X2XtLf/6TU4SXKOpBO699NrUoJLo
gjXUHMpgkVmTHP1cmrH2nFXObihitMphvb2ethLrkZZgFI2ybkXvI2yjxhVBOvqiDFTI/2VoPDdd
mbqNSkHp/YmudTbZg/8Mvhz1v6znfixQdE0l8zAMAa82CWVXrwnvbhGJcqcFduHHbVH6qaiTy75C
Tl3BOuoMZHg1nwAioAEXps5/egO1EgwKxWxqB6FTvPKLuoiI4XIgn8PTr+TFzPafgU63E5ogaalH
8qGpYSRvCtupL5C7zaQbWe6V8BjMFtfFNpbT/yBsLNfRxUXZRHvjZEGpWLjKQtdxDJVk9QIR7OzY
zRSaGuUsY25t7f4y1Km4UIj2q9aGqFwHpVCney1Qo+gqGTPje5t0yZm+5/K9Ty4acNUNwML0JKEV
ncSIWh3kKdJzaW+OUtLso6Sygw9B4aj0Jmv6dnA/qJd3rpyrY79NWwTyXAqio3GmH7C6gpbNg44M
t4tTeEYkCyol+JUcluvIxnBq+U7GgepMpWRt+XDfp8lLwxAU4clswyQAg2GjfpsqGKsFgIEqT3eO
bfIigIKe2ZnLWjx9tL8OdhINNZEOVTlJ9iHpwtSzx9bZxEMWe/Gk4eYWoQQ9DShgV7YcUM3LxV4k
6ZXeFRs7s+IzG1RbqzospoI6UpAUHk676IKcOUszLTviAv0IFZO8fe4BcLqtUfL/AfSf7qLNtbLF
yoRd5fZtFYYXFqIb18kgsu9ZItRPIxlssxVzl1asCEvPXEkLHc2bBskxXEicyejKiDJ87A29uQmL
dJD9apqsx6yqG79u9W5fIR0fbdQ6q++VATTuJoUL/qRQ873FVs/+3Re+VN8wrUKSGnARYfJ1dOy0
0mp7pasOxogOIVhHk+5jqtQbTMA8Iz4nNfv2BFzGgycMc2LxBzytd8gjkGI7ibNjOtilp069uTOQ
ft0EZWNuxrYffnQagj2tLDj26nyifFBl14D/pjMTf7Ov+SLAP0wYoHg0vblgq0lTIPaZ43FQleOC
opN9qY9HH//NHBDtlG1ykm+SdoywpaFVXt5f/G9i2DI8/4DZxccBQcbXz12Cy5+BN0gPZVO5hr0f
Q82P1XNkozeFz2UUyKoI9Dkoc58GZeYjtXmPXY1m7WrrLpfKraUH2zZSz2RSb+LGMhB4/aXgA37o
NJMS7RBQG+vGwwQZTkQPg6K4ph67TvOQJb9t6M1g1K8WcC6WJFRAXz87PW5x9HZy+QBoHIMRTL3V
ZiPLs/f7r4g6A/SUhb1M+v56mKyX7SqIsLPvp3xDY2NTyrFXWWfKGmtPjr231DmRdgIz/XqUIZU6
rNaS+CgcLcUTos3dsV0aZVZUosyXGtwRhR3v3p/b2sKALrLotQD4A0b9etQqMPQO9XGQIUX5Eqvj
UxIP1HLV8TEsJfPMg3yT/vG+4P46PEtIq2+s5KSudOJh1LAf7eNhMwpt9HDKKnwrQd56nsYRqwpV
92MtPae4o7w5YpahsQiluY2RBK/x9TxHK80pU5ZwdEPdDvC+lsPbOQj7yR172Yg5u+Vp2Cp6Yz/Q
BDQVt4o65UmHjJdsRsceLW+IiJBnHsibs3z5Vj/h+guYkx9ef6tSDpu6S3CaCBwlNr18djrqauEw
/6ZEJ/7CAOQxzEXPhO15CoXt5qg1BgsSiTx29BHR3b5GBOVHXg7D70rtLCPpoDgpIa64tfWqU6fl
kKFeEh+yUTmGU7Cbi3OqWmvPDSYhArJcT3VYyK+fm+mEIjLzIjlkqopvaLIfLGv//sZYi8sQbcEh
OiAVCDOvh7BEoaMSlE2HLp83ZRMd46DcFU1+Jt1YGQbPbTxX4WeqiGecrAAtomDhzARmY0iuhvq6
NPo9PaMzd5+VXc4oEIiYERWI0/AvEa+rbIwwZE+Oabull+HV6Q+e7+a3HxqPaqFR8Q+p08lDwx3F
kvGm0g5ZI67NINnMdn+VBcHvHzK01zgt2TxrNu9O1snUUSTQ7oNzaU5Nlu4TVS9rN0+VMd6nUZdR
3ozg756Z4EoEQ1EJgSvKzmSspwtPUjA1qPF6PbSK41tS9APQ3Xa2so9KoX5oLGmri/nMQlzJT1TI
BmCxyQ4gs56sEElAnDTwRzpqhal+oPCbe6YxJ2QlUb6VolHZ4d2r+xY55FbNrDO3npWdtmgMKqbO
+sHg6uR8CE2gg3opzMMcCWcXNRCWAjs7d5CvPVb6QzIZEI3mN/yoqSgnWEitBRT3AcLfPi7jS1r/
rtl9dihOSml5ZgWtDggQElwuVYg32WeAr6oFlQKpIy80tsJiKPsmnwtkt++z3ybE0JmlPr3IvlNL
e2OKYo9GoTZx1R0as9vUo8pVQD44IWTrc8SKlRwCsh4sGPJIkxz+ZP+V6pyZeeYkhziOUx/HX/jW
6hR/gF2fbrC8DY5JGho/3t/0a4OSOwMtXbDHbwDBTkHhNQS7fxzRBHquUdv40U6CzahHTvCITRNt
RaPOwfC+P+5aUOOOS28MXi1N2pOlaU8U7Z1ETY5IQzwAYAivxlmvrkvuYPtBCdIzANeVnQD3mjku
m4EE5mQfhnkrGqEk3aGPJ39KZD/tzllqWWtj0Mhc7PUAVUB6fX3oiBps7tiW8kEtc3PcxUNfIelh
WM95mEYPRSHE54Jmy1WQKMmHaBo1w42sKfIkfZR9Jeq1DQT/+tjp9rCP6Nx8NHGV2WgmLQ3uH8O1
lsjWs+TQN5liRf9kYTXjJkE0PU+paPw5ccod3QC1RIewf46dsOTPxeUu6a0Ih7m8h3QOfuxaa4rp
OiD/91CU+zKoNh0bPZcnjwZBvgXTU3r9UCqfq3R2blRNUt04cfInRQYe3M4pug7ko77ay8F+llIs
o+MB6Awf45Y2vAxXACHdd0WXfsomY3AxULY/ttao32NBbd51OR2gWR2kDRwm6bruk3obd2l5r4V9
5k6TmC+soHmOoRF40pwOx7LvSuBuQNwOMM2jjT1q+hH3xMKXZE244Xg2q1451XHIgOJEHWyRS1l+
/0upUTT8BoJ9cTBFA4dCdSmHeNY5yuDKamEUUPiLCSAHw8luD4s4NYHiR4dMIWnGzDtq9DPpydui
KTBhYgn/Rt4G6YGTTEsmeIkhhJyjDsW816ps2IkqD7bgXeXHAHjk3gAi4edSEh9UudL8OT4n4rY6
TTCj8FkXUcnTK4qTGJVSxqRIdgtsLMj8vGnO1NRWQglu3cAUONd/3r9evy8oV7GF7Vl5GGe4VVno
t7UJkvFWMc8UG1YWBgNZaKPxmYp2mohPM/haUdfxsaApvFVmY9jROw4/J0YW+e+Hx5XHRomRQiUE
bnTDTgsLWo88VYhM2mGSi6X5dR338ZmQuPLYsBrmicGwQ2L09LhRS0EsSSd7j2n3HXZ428lSN7YU
XmSjsXt/Nj/f8qsaIRVzOEkEYFWjZnRaWEBlf1IRRg8OSIzJXldqbguIkQq+ZgLlNMFzQnzYDABO
fSQ3bRp9jeIFwSC7eeUAGyyoJ+a5geR1S//UBtazxSa5PpMfqiuJhQYUnSSGCuJb8tw8AvZFu9/e
k4GGnW9mZnzpBHQ36L2CFdgJrC4emxRS7IUgTBuukQSFvJfRnMQp1Rg/9rB4CgpBRXMvQhHeTnFT
u1NfKLf2FBTeNAuATnlQTImLVK1sIidcG9JFRdWx9uw+tW0/KSESH7WxxVEkQ6LoE7Lj+p3UN/q4
ff+trCznhXm9ODtD+6AY83rfqEnd99gHWvs+7ucdit7BlUApaSuL+txyXltrClKJuIU4QNRPA5HZ
ZWA+w9jeZzWOIOXkZ+HdMNw0tvT7aQW9ziXXxk5pSfNfz6nPLJwmKZYAuFmyJa9uTXeqIl+cE8Rb
mZHNGGCjwNvA+zg5JBreylTWaXKo671l/Zj7l1nLXSC+Zya08pJIvMhoYcpjG3wKwqrKWa6irO0O
nVJfZLW2Tzv5y3TW2HBl5fO8OOtM0iOMXE/SMTMbqmaUSkz5otzt8uXMv5DmT7qpurl8HPUzsWcl
vIEUpWjKgPjLnUbSqlZGsoHB2rNWLqzU2RVaeCZYrw9BECXGAfk67QRMta3OZhzlx14xS5TxBAiz
WkS/KedObQZcFyEUfOuSNJycsJFp950czjnotUn6Lg+iy11DG8MzW3VltTEM2TYd40Xi9eT1KHqa
pmWadgcNxTKuda6ezO5cftakczt1Zb1xHODWZXNDf1suFU1XWQrg133XZW7WxV7Q5wcL4bT3Y8/y
hU8PBGCSgJIXYak3xcS4o5bohCHK6rP0KZHpJM84trid0oxu2CfXGm6e74+4MjEgw4T1RfeOitBJ
ZMhKejXjxJ2qjOPMU80o3yVjWu+svorPFOxWNhMxQYWmBfKKuZ0MZfSaJMVO2x4mQLD3SSwNXtDA
VIFcjAhNrQw60Cc9sr1BCs9Z160UHAzIiSR98C/tNx0JusqaXIjG2Fu9duzTh0rsSlW+HKvab8Gk
UiZNQPb99qNdYDELUJREk9bm66A7mCNQw67MDo0iDkr0oRqu2/bc+1tZMQCyEUJHWYZpnR4holTa
KacPtI+lG3XcxyLdyvN1H/0Q2W/rYpMwq5RNqE8ijfSGilsQ2xvFWuyJzOLz1MslMKvgIh6RBjTN
r7//7JYKIoEKC4o3ogBZOYdFB65gr4TzQ2+Pt5EcfgHqtn9/mJVlYdM+4t1Q4X0roh5MfRmreggT
IItuRIBTowCxkXZe1okD8lwPWj1tzd9WH2TxA09ZlsYCIj69EWv1mORIaSJn04tNMcm7pks/yNZw
5hmuhHqOroW5Cs4WFdSTs7jU6zmobEna0ye4qZ3wUo6Ub+8/v59r+CRgOT/LW4i5LuvvZE/bQjJk
aD3zoSpEGftp41TfY83p77MILUDXibHadKWytYU/ZVOlbbMmafutGtDX2yjhKI+3ap9X1WGOx6F1
kdrT4bmQKMbbapz0Kzl2xDM1+fhxTirxo7Wb8CYa4U27AWkIriRNonlBSd12E8kKBbawGm/zqRsV
AFYpagiAai8LSQkcRNwrS3NHG+WWvLXz6yRonBD0caZGOyNM1exYxLMGkhFdsQuQLgY3gM7YT4mp
ncOFrSw7iuPsIiIhPP3TBTCoGNcYqZEcksZGGzHehlN6D6ASh8tmMylR4lZxdAFd72/l0f/1NP53
+FLc/J830/zrf/j5iXyxjsOoPfnxX/vN3eZ/lr/xf//E6z//r91Lcf2YvTSnf+jV3+FT/x7Vf2wf
X/2wydu4nW67l3q6e2k60f78fL7f8if/X3/5x8vPT7mfype//nwqurxdPi2Mi/zPv391eP7rT0pk
vyzY5fP//uUygb/+/PgY5+0f7mPdRi/iJZve/NWXx6b960/JVP8LUUWKF9QD8L7lsvPnH8PLv3/1
U8aDFYScAsey+ucfecEH/vWnYv0XLoNc4gEkkatpJrG5Kbq/f0VApgtmQ5jREXP689/P4NU7+ued
/ZF32U3Bt23++vP1uWlQ+yTTXbqZXHqpz//EYf5SeOnmFkZmpKu+vMuug0O+Ly5TPzpzOAOIeJV7
/D0M150lM8RBzVySrV+GMfNc61s6Lj7wyzJ6jAYE9tzY8fJsW9h+FHzoJrdXXBBmU+A1wgdNjTxe
r6IT7SpAbm/7b+RGZewafnOhfjfYgd+a0HU4JhIvuKJHh6m9/SPFpNby4LcvuJPZa5/tG+lTfN9m
7uKT8cHKdnDm6sgNSjfH3sHtPwSo6QO1upwfw2yr/cgu68BXN+W38ovceaDLncqbq+V/osfqVr6p
wJ4lwHY31kPQHsPA1T/Gt1XoTp0vF9sQ3zmBmrBHXFIhbDb79kdneuKzeDBijyaAyP0cmRvVm2S0
SzfRtIu//LIG/36/v77PE+Dsv5+0Dg6V/ID60xK4f3nSkpnk6VzPPLltt5Ou9U16VBLPBm6/LXfl
Tua/qp8cLckNv2jnJJZPVIHfjn5yLIhimCGYaKpvuLwL00PYs/caf/IDFz6il27FFZqp/59TPllc
xijlXRm1qq91bv4sF9Dg3P47jFWMNXQ2hmvcziTWl6DJr6LRDfSrqjhT9jPZqeU/Z9UycbawgtUc
VTGFzsxJPjapzRjojaz6wYM+uXjo6T8wZso/mrvxXrruHsIL+RY8+m19aF7aZ+AKn0Gx6gfj2BSu
/FxJ21lGwpdvak0uXK2d8025oo+zza+SjbKxNsG3/Lt+o92iDHbUPoV+uHVujGf7QbvJPjofjAPN
kfHDgB3CFnR0VfhnHvG56S2//2VV6Rq8Fpilqh9/no49G0fdiC/NV7F3XvR98x2CxpkBabWfeaKn
p38oS04tBtXPn/TH7Nq47597Fc83UHUbGgoy9ITahz6rER6uwo/qFRHACW8mcQj7u/JmukofjW84
JQZ30SXCRIPYtQNSzB5G3VX2ow2OYrjgJFdTFNXhZlzIgZ/rIJk2hbN1Ci+P97XuWoXX9dvptn0y
QxdXhsp2M7bQfZVshx7vOD/5VPJ5s2dl2/E++259jVqUWT0DELR9gcCCPG1K4fW6b+oHDX756Drk
CTG0UL9+AqXv2M9Ke+9ol1nu9wdL8rN5I4w7PVN2rfWp35bmpZRv6XFn+r6o/L7cVp0bast3se8K
AGeJ12ue9YFWoJ4c0HwtDR+RZ0/IXq5dZfLlVO/mj8Vj9n0MPdjiY+e3+MfeND/IiIbb6Xuge/EH
s/Gqi75AFsTPL6fv01FAoqjdRZo3dZGzqju4IHv1LnhQ0Hws3BAxrWuthSLt5h9aLKANlyQshuMz
HOzOV5rdB6fxkU8c1bs2OBDus8fwuxP69rypZbf9Ut4Elm+bXp9dTdpta+8n+Qrawr5wrp34UlOf
rSH3FLGV1NAd7I+FdlQLbMGFB2vTxPWpeqrnm8n0xVcdpkzkB7Qlm7si8SDW1HxhTb1o4Kr/aDhH
vuiZZz123zWeWrVTbpSvxfeix1Uce9KrUOAIuemzrQIzOt3QCxrhPuvxx07s0nk3qp4IsHPzpmwn
ol04k1f6fL7abBXrLmqueulKC69TbRs1H+tqn4c3oOC7wa9hXnZep+4S5blK/VLdIHfKxjHqXTL7
5rcCYfbI7ToPuId4rALUHDZaU3NJfnLkXe7mym4S9FndSPHGyUWUgCzkFk1tONO14Q+x30LfnPeF
tE0IIuDwpsvOvuyGDaH/f7N3nrt1XGuavpW+gfJUDn8r7czNsBn/FEhKqpxzXX0/JdtjidKRYGAw
QAMN2DgHsshKa60vvcHSPgWboblY7QnJoSQ7V+WTMlwZktM/xzfgZprESY9qyGK7VlLMMR1h9CrF
NxN/zv0KPypps9A1NDP2mB2VUHFdIz43yTmdLla1V3tXvgcD1DWnNmOP2POL9WbVXmuwbdwid5Zn
iEMTC/XR6m2Jh9NcPUEVyBuhCvV2j0nMPWSgPNz0wT7sHWnTh45eOAzS8NuWYqeN3LBxJRRyC/aB
U4aHkNozd6TGzr7ekSDC+XIN3BBHO2o2o3zoNRfbtqnfiJWzAl0sx9R9JdzMwz13pKDxpzowv9PF
Uyc7787D4iqw7kqfeZCabcXQqSRb/DJfWUQN4jeCDYJnfRZlz5hciVekbEoU7gW/mXM7af1Ks/XE
VepNadkR8LbYTlMPWQ7G1c2nKnUywOLongxemG54foR35to3y02nnVE3FiW3yvbgLmwzfCUv0QLP
yOl++4PBnlrPnoMMEMh4qjXPDF2E3cphtI3mfTEdCL59v0/6d1m6LuqHVnHyZrcs26h2ki/hMYAO
boPTsjKvaQ7SDG2MvB/qttMrdnboE1fT98BMdip22bDWXlMeJvOBUAa1bZVb1ueIzEH9BpjZsu4C
mMvibrllr0cPAw0U5eG46H4w+2r7NFPVBp7abrPSs0zPQEB1cdMz3LBjep0vfo5tTu4m+qHpXxPW
9eorYTc7yBP7cIuLjzw6KiSx1wR8zbITCrcKDm1xqxvHbPwsCttwAum6yYu3brwuRL/pnsSGdeCZ
4taq3ARNl3ynK36cXuv4uxaHaV9Jp1pyo9ax6o2cXiVyakftYyFckvKE9JXe+giplA/p4yza8ks2
sLWcubXH0kmnbSW64rQjWjCkTRh7bmQwmbkrDa6AiJ15ByeORHIIHFF91AgI54WzoiJ2u2jNyJor
Z9eJsIkVXyceGyywwWf/SqSmkj0YLt8oLe0k3Vr9fXBMzlN7y3diPJEq19k2v17AAdjDslNBto7K
eyoeUuXKis4I+cYv3ZulOpSQymPIAV7uGssXh5Na2eadNdvl4MSiX9wXL+Vz+DqcIIdAj1tIthLB
ix75eKRiiTuovNIMMxmIYXAIvarwM9GvkLRc3MH0Z45IwxsMx1A3sL6Kc3KWjvpeOcePy93InFlx
OX219/BqXOz5pCMJc2sE7kAo+ZyhB/OuIIGirpcyK5vNXJ9SxCQJeY7O2JhQcl28WqTmO+sNmLdc
OFrlpJLb5R6roKkcEMO8X/6wb9xUsBUgEaTRyZE1VN02+fpI4nXjqWBxbRHG31kR7JwTyNjJN2AN
q8/V50TygxvZsGNEO2LbbJxJc1IeNPPyak0lJIfzHbZOB2m3iwHFP9HSiht31I+W5RnpKTU3TeQ0
L7zUKvcMEXKcg3W2FDiEpClyxAHSj91bfv5oPhZfBk4FhmpriCTjFQ7jIxZgvZ2otjUiWWKvC4F0
DYnG1ikmns3uAyfhuNVc07S1yYVl2Kw8UScgXBpXOIlJqq3HZ7RW1NZZJB8cQOLNxBx5ayq70roU
nHR780m1bAGofWpDoW4MzxxcEc7/5xJpDdE1HiQWvuwHNb3IA/mZ4VbvxoW/HX1erstnQ3cMgkYJ
AdZprsZL/TjBgFS8pKY94ENfRAYmtLPPwiGLbUR33MO8j6Q1EpqIMT8pZDCikz+M+GZeVU+ltFdk
Dlh3MY482zZNfIV3a/mMOJPxJjX9LLzT+q1o+kK4XcpbE3fUkPDoSB4vGQYi4W8BDoHXwhnUc/SA
hErzlGu7UkG206mg+BrDDq7DlHqVE7sCri3Za+SpwzUI3EFz0OuB+2vWN8umFvZmRH1X38pabbPb
M1K81zn8IonXhWSj+9GO4KZOZbiXGgflFEM4ttNBX/xZ94L2TiTdrHZScj1WeyVxq3mvEbcFOy53
ZezHtYcARsJRPzNPtFlp4hflvb3R991zk7jStG9KPw/cuvayylmYVD6VZ+GmvJQcPoglnVl+TDj3
w712yeE670j5HruN+VSktpZ64blhq+ZIPW26aRsuR2vY1corzrKVsF3iQ3WaH0s0dxgSvJccgMfo
xtonuRues6caZ+NX8cDpb12Cw3wwr9R9dxIaW3qwdqaT3Kpb/Z7Cr7pSXutDR0f+RJDn4ZL0Wuyv
ltoe1ENl+ACnJaD1kK7PeWUnJ05I47l8la/Cp4K7XtXqLkwPcD2gU/Ya3A+CrT2T+B3agwQltnOV
Ox3n8t8Vlx9GxT/WWB9KW+hQi5UWFCGLW74GJ8sf7tKDfi09Fn51zk+ax8HBOqh3xT68Lt3A0zfB
lekHV8Vn7Xrcxm+/q1F+VqFg38ZAivEG9pXfF0Vp1gdFq5JvDf6wGx7Dz+pu8iLivVP+Bm7xwQr7
r0fHbmdFdQAr/MrB+ab+MuNEz7uMEtd6rNP3mNaidRPOrq49srg5Mlf6cuEiuNXf989h6668+AXh
QkeUbdW0pcrX+rPQwcTe98KhuTHxSHwAJEgztaTh8jsVQJlO2Y/l8Df3+6EcHjqlFFo4D24eOSWJ
heGq90htIa0uy76FQurrdKu9FLfmo+RJlUPF0tzMwgHWz2++0fd96h9f3IdvVAoz+MGJb8SNRJci
sZct+M9NetMdgi2GBaYfJv7v0DHS97PDH6/6oXbN0nrKx4HaleYWVVEcnYKHVPZzw1vglF+rbwJ7
dLal1FNe8+f5d6//t8vlw06Z45DuPJRSN3+l30u+q79W18rbcFE982iWyFg70Zt2ooQYvqQQtWa7
e4XPM/gcLfmbegBDRtjUnogUb2TWj9Lu159F/bHtSLsEZ6YVHggay1rXz7frWewRqBLZysX1eNuc
TWL4W3K3XIojJh9XkU8CKnqdr1xkL98Em/YU3qvnxrO84Cx5zXZ2jV22GTzpJrweSYm+6DR5yHj3
KNNtMyd4FKCLuhbn5EE81L/ZjB8kLv76ulhMMBoGliR//e/f3DwjC/zTJ4D0eeDJgSeEnqJ5auTM
GwK/FbnlgyA+pFBIa0S5zt2l/8KGNU8oj+OoGb/K9KL0tdSutUuSO4K14ccVjN1iTyHlx1HTtBPL
VzlHOWSpgqhtLShdtubVp+ydVl5XeWxtVfVkKmTCUIvYK86cKNatZWRwMQB8yOsCq7aUROmpfKJT
Od0vUO9MJ6Y+vW7pgb6LPdNmR1m2leEGF44EcdhLpjsbZzmyo6vqEN3CXZ+YDgtO2AMQ8vvHmVmu
PUl0JG7AY/16VSg/XRXrZBr65Cpz/qGRly11JKXrtun3aIpln9BZMwoaxD45Rxs5tckWrnN3qk5j
4MjkIQpRZpuPnphuFMFFHY8cs3jLY1unJjrl96SgGnpy4WZKdihRiuEGZqYhbimfe8Gt7n99/9L3
o5e/FgYNeySJNBhyyvrfv1kYTLXl3grYduZJ34+n6BkI1XilXuZzcBaP8iE+J9vG6/azG9/R2PjN
1X961P1zdfXDnmrTYIzSgT01vUvTobse6FXRDKdf8AWv+BFUCWhtEvzO/isS/jWD+W6q8H/nOv96
8vMYp3H1+VP8+j9g9ANt+ZuX/x9GP17fdq8M2dtvJz9ff/KfyQ8zHIABogETE9gfwefvyY/yB6cb
zhVA8IDjqCt79J/Jz5+mJ+u0hLGMyX/6Z/KDfRCQcQ2UCChTOKL/ZvTzkw6rihMXc3cJ6Dsg+O+X
q1RYVS7PkuSKiXGljjqliHITQZcQQnMXz57a38pCVYC6f+yDfL+E/R2iPF62lNsmEWwZPxaEFtyx
zZ34BiKTw6wj1jNaZPVObmavo8bpA5WZC42+Ir5Ucn/bN4ODIrybQTqc+uloDMULspY+JuYXKTz0
i+YoabXRjcFZUuGzzq+L+f9WNtwuueFbzIEtPHJByNiTRc9Vr2zox047Zt5c964q4Po6IIgXZMcQ
vXehauli5Y5aJeiJlhs8Qw6KgNsAqmii3u3jHktqVfLFkDo6We6LJfmSlO2+GPX7UFevhgVIIj5b
6OTkSuwm2bAX9HajGrFXyOOfwKb/T9vou6Hr6c6//I/YZxxi/+fvNfyTffb2+v3m4q//vbmUP3DL
AW8DCuErf5Zg8c/mgtQB1UlmOMoQVfxuczEXgzoGCnM1IP1+rAo4Ct4JMCxw0ysE5e8b++4E/Plc
Vf0eO7PGAtIb8CUod4D2/IHk0aFNo+ZI7bkGPqrN+LaY8nWjDLdMifZAmsm8n7ScrmchpXtTS7eC
3dUFTQzy9UjYkOqflSi8UnA077J0i6aUWjwi17c16Z+PYnNr6QDENGEhz0/2ghQes7kjeqcrFWgf
irRmgrTx0WnyEvmJUQr+B7gZJeI5UtItON43K9CvkArYVNkuTrWtqvS37CayCXU0/wxN/7uw/yN2
gAzgVwub/tXr+2v5/drmJ/5e2+Yf0M5XZjPGRpYFge6ftW39ASMYoyiA92uQ+jtoyH8oFmLXFosd
hsNXq52/g4b0B+xC/AmZSgLhYj3+m3UtWx+THBSZlJV4tkoAgMIEfvBdklNM+pRgikUpGnVPWTo4
kb7cCpHApGz24i7E5i24VUK6hWFhXLCONey83qTDcEqejTneNFX3JI8m/pJANo1EjW8nkUyuRg5k
aZnvKfpxmpbGwS3XjWiOV33QnNjrGQ3tpLcDRIkXoDn2nM6WE6jj4OBqZbqhSWc5mYXJnvXRSdHR
nUzzIib6Vaevf2dKP8nt+ILeazv4WS9+KZtHsviHCZ01exITv5EqyzcIPl73OLSHTKLlG+ttvI1V
QAaW5ZtTcJ81qNpSnk/erPSk081yyBfmBAiNbeKpoSUt0fXBC+Zlicq7NOktJ0R9z44BxDp1HeR+
PO0hfG6TfpiuVp1ylG2HEMm71isTq/PjFi372CqrDU36Is4qknLkcGMagO1zGPEm87R+qmohp0tE
a27IzNoPAOfTkazAPSitTCNs7mzpUGrTsJGRlrdHa1klepMvWoxe4dS1EIGExK3HaJ3ZVC+VkNyF
HXiIzkAfG8nf7lCG8kWTXxvp1HTNsNMtdfDbskS0L9HRvVbpPQ3jy0w7NYOQDdUpeF8WnGYNChaI
QomzCBG93Uh80BPlJm9G0TamxtwkpOTqwhhAL65aOVl8ZWR2J6gaOnVRhnJ3f1LH5aGVU9XvND76
lG36KTxXernrg+RTbahb06zuqiHY5wHtbXNm1Fatq0429xqQMacqGFEn2kuZZkel7b0hTuxY0fyT
UzUJC8WagIMEEzCR6IAQ4IhT3o2gFsdsCBg8adI1GuAanc72aeiR8YiTorarrLzuR9/q5IulUchp
Ks1OFLAQLdZKJzbCoxkXX1CHSR3BHQuabF0pXADoXQWDErpyBx7PKl5ECljJeh358PRrEOpCTOA0
G1PmlMZ7Tv5TDc1T3YrMfwqU1SL04PgmLLTO0Pdi3L8BJL3AGSb5ioC4sNIfEES6rkXrkkT9E0og
l6QoaH7K2pXZZW+L2gL3WtmaA1IdUplvOT18KRYf5Ho4za1Bwa/bZdfdKC2QGyU1LzkTu2QQOhv2
A6PU9JMhBJDmZHYXQbW124JlNOu7UMuOSWO6GAJ1MZW2JuXHGCcBa5oA94TxxeqWZtd38UscyJMb
qAuqtCYaR1LlaV1t4lRYiy4yG69lzHggTjtXstgyDWrzXRIekjZ/WVTlJjajuzmWB4Ziymi3JjKS
7sB4ZDI+C3r5UksgivDFfUeTyg/k5YCb35Ey6GboNezEkaCGezWnxhMEia0Jl62s0pe5KkQ313Sa
uaxmTDHo+NezrZgjjuT6UyLUdwrqBY4R13dxlyt2lXiNuhZRj3OGqOE3R/9fqcN3kJ2PzbL1RFXp
hqxEKtL7j3wtZVDVMe8K2e1qxRGRmlpmM3WLJPw8zZEdG8GlldJjUZWehjD/n92M/43Nv4jN1GH/
Oem0y+I1bj5/H5v5iX9iM6GUxtUKsCRIr0igv/NO8w8o2VR7aN7qpJZr2P4mPoNthuev4ROBRsc/
NZ38BwYjfH1orMRCTf5X0fljSbcupdUMFEwf3qdf04BvOxDTJPf1hAC/W3byg653n2Zh2EPKOGUc
HLBlv6QW/b5cy5kdZ2/FMjmaNNzlMrCKrAWSh4RdawcgDyrIUYW13MKtZdTGQGwxORS/ea8/W/hf
PWe+RU1xu1h0oEWji9z1DyqP/RgGsIpyyTWNdBs0MRMtKTCA3FgEvCgG0vNogad1Efg4lsDYsAEI
KcQiCBlSqdpKFtH6AejRaUIJaHfemAGNsUrsWzuylnMj18TXXHUmtRK8IEvOtXwSJ2KEGdASRmi+
diQYbnVpNj6lnwVwr1rA56WvbRu6WTRtNGk+Isy6LQzlRVQXWul9+whH0JKWBxQnB7vWzAH1vaz3
hcapRxL+PsWSJus/U7XQ1lYUZDl5kVEHNoA1lTFAnz2z014g8OMtNMqPkaVclhENexQJULYaVBsG
1DZtaCk2STu5c9T4k1AD8so6O4gmY9vyd1By87MUrNGaXnRlt0F2xxY6FGqbUr3LRdAAVcTBG1me
OjdHZDNjl1JaIY2icqiX6IsuJtfgUt8FubpWkX+rhN4bawFd/4kpZY6mSzapodMqriUu730Wfs5z
IbbzsUxtplRTQw9r5sNSZSejbTWxsGlTk/TmuaiT3kv1l9m07uYlvKm06zDsJGcYxUtMSok+SPsu
x2JMOKRptyTNsWqG7RiEflYr76JW3onRwmAwDT+neeaZTS85kchcLKfUcawUjmZC8qMYl2GObofF
uAd2iAzP+CUrCMjykC7+lGLU3iuO0MIUnNTsKqoGF+WqFBcMRGVDGVEiRqewdSMnNZhZD2YFoiwa
//Ku+n97xG7+AzD6f2RZzyn2ixP2/u6/HuImjIv/2rXZa/Gp/e6sXX/277NW/YPmGI0u2mBU0XC2
/zlrtT9Wz09YczSuZKRzvqmFOIbpva4FD2b2Mof0P4et8Qcu7aiec9zSHYAB8m9O2x8arhT5lGEa
vQIg+1ATv6+EBEZ1Y1jIgWulsA7ieTObgffNi/nJEflDF+HDJT4UW6v4nKWMXGKK1JNZRgBL3Jiz
bGBQE0e/k1P4of/+9WpUnCKvBh3GD1O7ThjSsBMBQuIVAPf3TAfjWKJFlILGKpOLUPa7Xz/ej2hl
rkiJi+3xin//QR7GQtEad+c5cM1hOGh2KWaH0izsVELcL5jRR0+dWBkO5Rxu1Cjdx/l81c3qdg6V
7fqy5wH0AuqnoqDf/frOfvYqaBHRDMIakDukOP82kKJZKCE2PgVuGQm3lZJtORa8VOrBofGt0bEP
s+k3SlAfJLdoGa0v45trruvtm/GBKlMqiuIY8L4Hb9GA6WUM/jW7mN2qWDYVbP6p6J2iTxwB1Ig2
Wf+Kv/njDbCnvr0B6M+61tQ8dJUlDgzBfaT+jiv3leH8bchfHxL5XpmtY6w8zg9rLDGgZpthxxcP
yutFLF4KU90KXCtNrqxhhiyFdrHeH9oucayuvA4lZwEE+Ouv+0G9/88nNRBB0WjRoYj1ces2qtbL
aQrWXx9esENz02kGoZe7c5tt08I6VjWFMtEtjPeJZrEAerefH+rcvI/a7jd8VuVj0ra+EsylmXtR
EJI9cgB++9qtYDZDZQAzoowHeuNONuXb1RcBvXhbQMayqdH5MJj5i+Z9UQF+YJwogvSUZ3VvIfPZ
1ZO7hNOVKccgXzK3R+a0ALUUUkIm7FkxyY591R1SyrR5WHwVx61qBOARewO65b95tT87FdnKKPjo
0Jt/SEHrBiUWNSoDt1MXl9Pb6drEyRiSqivisx42FYDSFLDOEvQe85OTzO6areeo1Zxf38rHTtX6
Xs2VOwPjZCXKfBiI5biKTcFYIAhTA+ub/XicN1aTX1fl4ClgZhQ59qPtr6/5FfTxcX2b8K5WqwW0
kj6yupXQxPOiS9jE4gXQhkt66C1jvK8ptOtl9GkXeWn0JNWJI4LcTQZ1jxqqj87ycT3RMM3zrFk4
yrN17OPcjfvQXzf/smiAfhZ3MsIbPR29wDqXy1UDWXhW9DtlnjfiPG3MJPSFElR+VZ+rEJzxMrsj
y1quQYZZmYvEu8d9zVr0mw31k+MSBy3Eoag5ePqPoyShQoMhxanJlUHe9oqnJ5BMAhPcM0PxSt0L
3W9ktqCHsit+eNH4K8ECp96i0/79rlki00yFzrBcPUi3kgpC0NovKBmZyos8DYcs73bDcq23gZsF
uttjcdV1gRfOggeFjzYcukSgwGfaFl362rehZ+XJPlFUWyjj57WJkakBKD0IqNO5ZidNgupU8+Cr
gQYlyDoa0uAHgN2MJqc6oKeIUEA06ttlSW7nJt0OTQk4TwBS2DtZhSxCD+LRyLaTPHiTsrhhG26K
HD0LFsj6hUVo5m0CILzTwAoCexdqtIpQ9hZh67SoP9batuk0Wy2ZiAvbyEKdKBKudJveSFmfh3C8
Qnxmqz+HlyaqDrMs+Loh7sSuA5MgeCqdjmlW9prFaZfIJ13pD+kADjzMj5aBjCzbr4x5DGXeTGaI
lQn4ZmB31GiQFThAICv0xZGsYZ+AayZIdHr2jMPaQWnwCpDb3agIfttOX8d9M9KJyyTj2FcgfwY8
dL5G0AF12N7v5tEuoUnN4ejLKiJYTQjjYXZlwLJ1x1LhV3EK2pbcuEN6wtb7ZIbzBhPJjdnBPrDM
1VRjM+bhZW7KVyKmN9H0xMAdJ7dmupJHHkw1H3IpvjXS7my04W2AyaV6qavWz3Xa0Uu0b6vBX5Lo
pimy6zA1bAN8gaWGgDkirw+7s2kKTEtiD4W+bW1cmwUFcrlsSuwFsgplYVHZYjSDSNQ9HL0tc6iH
ZA3JGvc9W55OwgZUHylMbaMppxR/hIFDeT2gS/1LxNddo976xevsTB/fVQpPrV9mjSI9arYVFFSs
nNZlsInSaD+F6lbRubmm96WMAICvFOg84IRazJEhXsSYvc/JD9IW6CBZijCOADfBqhfCcb1cidpI
uLRni99mRIEnNpmrWp2TmXdpSPvaKK7XixmU0Es2eJlOJ5o3MQA1bok+KZ1R01SBwhY7inSW8VFf
2R3CsouGk9RgYQKKXyhRAk5ip7KmTSFbx6TQtxUM7sGYNmsQEGJxkwbaoaHlCplC5onqRNuGKYVx
H91m+PU0Rb4VhXCzoErTf8nb0R+F9CZKPDnB204i88shPJjIhQ+bQrhb/0Qb+N58kgk3AsUKfNPk
tWj6fUtzALdMyjrBOORj5psZCHZy5yTHphvSwnpLFV3CHDxnLrW7ttYdkfBbsDinBeUk+ELysGzb
FP1AbjXfwxf/+lMKaGuphYPEt1j4iNlAv3gGlFRZHoHI0UaJIQHPnzhzOHkBHMWqhx/DGzVZY6WK
WcicuSFYlmIkuQsHz8TnL1UWJ+ffCiCWqs+bogRqnGKHCchoFOG2yL1fiqON0oGz/tujXrWu2YgH
i/UZmD1fDvdlYeh2ozoC4mTSF2KfnQg+PuQbuOj+EBmmDTfZk2TWFl6dorFvwi+UX/t0Bvjfcqkp
2qyLGYvFPVpVzpjntMRlvw/tmjvJIsK6HN7pEfBb2jEoKm11+WJKvUOLZq9Jo4fY6GZNWlKgkFIT
P7ckKSqkvJh+vhocAg6FIUdzbuQi6byR+c0CTZlGe/51MP5ZiLB0GYQF8yoDtd4PIaKpdWxAZMtV
zOZsmJ0TFtOm1+TfxPwPCuh/ZpNg2dSV/KczeP6QNyeBmlW1CUmmzrU9trqbiCdsYIyFjA3Ws62U
ifaglOM5x1BydqUm8FZzoppVAanEJNcN2H4LrivWFHiDyIfTgkcFMYlQunQSGpJVcw44WMzukXHB
MRA1JyFn/fX7+hHARMZk8Q+pOU7RP8ghdkoSFXlgWm4YJ8/BeNbqyGvxyZQm60LickrV1dZERTtU
2U/8r5CGflg8S3r/tijyiXnapkgY0EjdgYLxN+mcIq6J8IeQT5aBwD56FLRK1xnrt4lypjer6gVZ
RqVyBHMK9Nyb2YTwPzygNk6SqSDDCLm14K1/ZS0b4yX0ezk/hpW2D8Z027Pr2xTnoL1aa/tZGb2Z
0Va+yFttzjjIs+MIhC9JLeyRuh2jNLZI4KEg4FeluOnzwavh9Ix16SyKM/Hj+TR4xJhNE4YnU8+P
g25tlrewZl/nwt2URmDq27M0Q9QzrWOcKicz0vYM1cClafu0jfdtTnhukpucLpoxIA1Qip4YpLvG
6A9IwrA8olteOMLux4ZJkdW7ae2ZCPF1+CbMSQTQRtl2HAZmiVK+SROPi64V4nqCqRabn5Sj58+K
tj+sn7TKyI2K8CQAMGQuKfXdWZ1ZduvkZlH3krhs8AoChCN4vcW5g2mRQBARKqybrRQwjrpdMT1s
9BYnU5IEcQFuowouvmtw9BPMndMvKDdsMQa6V/vpVnijT36uiQsDL1CLl02aDLAMyJLididJA93e
ZC/VAHtEvxsGD/GKbUDWEonCLU1A2rAh9M1wL4z4uRnyXpW7gx5stSo5rPtrbtR9IL/EdXCbqSCw
bVLDQ2ulwIx43aV1bDv2zGAelSTcZdNpgmKeLYPfJag09uEm4DTNKLoreg5iS9bdXmYjwXdWdWa2
7Roag6Vz1qQhGl6FFJnIwQ9JymryQ6MMvbazjjOkFGS89qPSOeuXGLr6LCK6Zc2TE9JRr0iP+AXx
0vtFjr0v0EsLUgRF2KScxvYFX76tRmqfG+HGysmd0miDQOc+Gt6SsfJz89IMHCWxBgOWNIruZcxB
L6cwIYx2n+vvevHCPwmRRVtg1hWV3TWQBLt502dwfvrME4xdSxBRu4NUwz2fBw8283vDWEwPlFMr
oCceGvcB9UdgkTkV89V6mxhcOmrKqZ+wjPh+ITBuayHiQiPU9OlKy88MHpW+ZCBITtu+6JJGKzy/
XjtVZkCkR7VPqpT9mA+7ao72yoxPAdUh/m03q7VtWFL4UtSWWnpTUOiu/TSt25NJn4oh8hrkMoSG
z8Cv6usF4QABwDgmQ88kOki0tcLsru2Ydd3q07wJMaUeoOeue249cXOr3eEfe5w5XlUx39b6SOEJ
GsaY3Q5zjs5UbZkkNjY5VMfMbeiDo0PnFKFxEFv4NSWveXWXivlA5INSQ2YxXuboahG7698cwesZ
9t0Zh5srQ5xV8d1CKMH4ULSi7ZL0vB9Sy1C4W9O0XJ1cGQcNlBD9damtB2ychneGwR2r86ZlPNso
1u2v7+NHBLsIhIreCGqWIKzED72oUqzFRlQmy20zVjfJXRCqTFio1PPfabr/KBqwRh0L5c+1GyPp
H3kUMoKZmZLpljuPZIFCt2vLzmHc+jZ1y6bLcxeVdw9xDccw4VCN9WsM12sFAhTqv/OH/SuSf3Mr
HyLMNORC3hrcCoJiV0YdovtQVq9Ja1x+/XqBBP/4nZH9ACssIrMIHu3DdwZ8KRQFQEtX1cBvLYC1
o7lr7LiNbmEWZTRge7l+Xfs0rZreCFrk1dTSkTJfRcKnkeqi17pzXUe3c2le0oHTWpH34ACmnkM1
Gv2acZ0wjW94STiz1e8iPYcIZMJ5h+6bcLm8v1fK5GUe4H0LunDE43k/zu0OeUS7nLttZzIUXNNt
g+qwqjhQYm0rASKb4tI25XEz6jBD6UEuCLLZozlvjHnZjKMaYIjNNC/oD4gF7ktDOeE6tNeoN/Hl
uyURvW05koCEXFn6spEL+rflOLlRN9pyK75YKZDS9A5E0RaZ5MKNI91ucwNueRQ+JuYSQQBfrgpp
vho7glKcDwdI8lOaXomadScvVNgF8WzJj2qjn9Ixu7SaXyjxjZCW112DbTtAHiAI0jvaTU6VcEYI
qd/m+65lmxco/crB7STn7pqmT9WLmOp2gXYuwdY2SwEYrLuWsBnlRywhszuUL3IeEaWivZ4smKKM
qHtkW1Xt3oQm+jxPugJhkN7AfNcJ1t7UaTxwaAo0ftpQuNW69jWXeYYx3wpDcFfqpFvKSvKvhWOe
ho+dMnixRbWIZHsEbn+sg09BPXicyPvxAf1Of4zxQzCL604Lcni72n6tGeWivB5pcCjcx9oOasPw
tu5En7irpKRGnXkUZOsu5TbohN5IQYe2V3asRQqBpsadFQ4nLQEES7315GkBOSmFup3gE7Oo9zOd
DUVPt2YM3jx87jWCaRXtGQT6aRPerlHTqIx7XBJto4PgnRXHaGVdphjLQzf9eikr2YYwl+NC3Wc0
soyOArrOtmv8tKLcTSFHBmZo622W2j1V2Jr4zMLNWuiijvMQjFReKY/fZkdj/CRi3ZUmYH0ScgRh
uc1H8w2P421WDG99KDwg5TLy9lT9UgrZsVhpkuaXAL5YYY0bK0DGovpv9s5jt3IkS8Ov0pg9C/Rm
MZvrvWwqJW0IKTPFoPf26ecLVdV06kotoYHZzGAWhapKI95LMiLO+c9veLdMnwbZ6Rdj+K0hUJuZ
8cpwkVDTB1XWbeKaN5F60JrgIqzak5EkV68AgZfuRL2Q2EHEkSyrequqLgq1eTbpTkXf4uqIeUMW
3tshtZ7A9CP10qcwVme2ji3LmFxh5n5XGtCHsOOvdffatIKHvonIdfIfRiJ2uY3Ore2ml2aTLDK7
X3XuSYIIsgHseYn92v05ODSGEiOghNHxe1Bs1JJ+sLThzLW5BZbTL92CIyUHBCuoBWxnnWvGzmsf
7dBbyq12zC8qpXkOi+jKjP2dkWJLCSQp/xRzqJ1s3QC3DnUtJSJ2dQx+yNIsLKsnV6suqla5c005
Ndd2Ir003Ijer6bv09fKqHVziboGWfY06dUqSjHjhod77E2xkzt5NPXLz3fZD/ZYbNDoyzAplhZ2
EiD+baDSAIumI9bSC9fraQasuSwJJfBVQ/eSmMHnlzvzfub0gBApJzjsa9g5cqi9vZ4a2mIghsZb
dBAVZYKzLLIFD0i1ZTEJ1Zx1a+ebUdG/6I209+c1PH7coshasAHfz12/GLQzdjF7VL6uTIYp5wnd
PC3mRrbq8aSugcLmoRY/4kItrOjQu/EB5/JNWLfclWAZ8O5+fjfglZ5VMkgfEElJiRfeV6C0b+9G
l5ShojeGt5j65AEaCSROZZlX5sbXsgXXp01kmEVAs0MdJtuydEJDzVY4VhfyZknEy/OrraJ2q8rz
DkF+kZe0ai3ohmi/EHV9NBECRqbiwSITkuy5M68djFXiVIRUtKTrKlTGgiqyVsDGvlGczEaYeLml
z2Tn3mEJ4LS0uVN8JfGcFKj083v37sWVt87Q6HGhCyEcObt1SuQYohxUb5Fqj0PN8lNbsgj7pVyK
SfbXFPZ/lp/wL+U7/zsJCpRbn1DAqpCkdfEpS4Ef8E+Wgs7T+m+SgpS1/c0IM/9wLelKiiwL4zOi
F/7JCHP/YEpGwJKmMV7GAJjf+pux7f5hwCtjA8FI/k/d0L+hREAU9G4d2u7rD2LcalLNv12Hpt01
Si4nUiNvU53kv4be2ca2uYtCktMG7YeR68eB7DalK+7Cuvyik/jgXaa+RXPBrmjr0AreXt7zLU/x
2thfmHHwzU9tOlBjl7kwYSuXEC3/i2nqe98o2U0gKSUvFWH2u4UsGruJnF6W8Il5XWu7NpJJAt4u
q6trnaznzMx+lZW26q1sE6Xaoc5qKlef1Wwdp87Yo1o+EN1yKnT/NnSb66QzsG/Q915RLXtbOya5
2Dbfx9jGXt86VdWhrkxSJGAVlRjSJM7Wxcpp8kNICvhkZd4u0Cq0SJsEqL7XieDh/A7DnRdfDM70
w0+UGaMGvOev6oNlRLtej6jzkLfyxyFBU4zgz5E2a68H89GTnZXt6i7aAN9uo6RZt2p57WiHvgm2
uUYVMSkXVkSLW/jASNXSJ+05ZvKgt82ajgnDmXuya5eeou7lD60dfW9OJi5V7gsssy9OgI+evIep
oUHwFFji+S6muVZbZ8JkKJidCrrYLjYWUX3wFWNmV9oXJ+DHF+OogV2JasI9e8uVLotzu6Nvjsdy
6XnVOgefi6p9GJcLeOKL3/aDD3g5r9PFN226fMtssGWaNyyOz99qJwotq+05LiLVWRPatOX7z3s7
/1b4O8XwANJSEuZ19N5Hxo+b1FH3DfCB4k/fg2YQs9LWDpY3/uhBVUcMqjrPe2nVrxbDu6pAfkqE
TnxSEgegn79de8IXuZUxkKKsc1cpr0tSOdiHiJM1pV9g7XBMP9hnkDxJY3ZJjT1HwfGIM30n4WKJ
nV5KHKbAEtnrGbBwrkuYqmSuEVCJycy+mHFlq64JrrswWJTj2K/lWEdtpoVG52JgjVgU/dLuo11d
H8raXVimtZF9rg9TKOCfTjUWZv4rLoPVwLjVA3GTuFM+DHMvDeay5COUZd/VIHGMYjMXcgRzCclI
MAJGsxgV6cifAxzNPIAlF3o/VtW0ogCUxB1jnb+UMx4x0Hk3cvYG1Mx4vdHLmRrft6D4Vk9RPA6r
qgx3EkNTh6fSfJCD1IImLlaGdcEPkxCyMZFLyow+06xNpwGiZNSiOhhkD/JW9HtXzpf1dFNxhxJm
yRLcmGIYCgUQNKwNAQLnBAAxYD1B+N1TrmhM5aQlah7JnSWsmDZLgpQnm5TVkHmThHkjiQLqCCDq
YRWrmFaF9EXTwiWrNA+rGQnq13om1n7uH2yn3UY6szh6Kvl1giqkHYA8UACDGR5ql2DVlyGGYRtd
27e62NRNcB+MHnHf4VIwYBqnCNql4CvTx2JtG3CvokFZgvegK4ADAegYUujF/ZPeavh8JkI/aWZb
bsJI70+13R98PWLA2pC31+d7pWwc/HCSy2nUu/nQl1jwEMwxt6x0pqWK2Be5g7lPmnZrxY2ARNXb
hCllUeIPmlpzlfwd2VQW3A+lg3wyRBvSIReyl02BUOUTiPh16KI4cIVzM2xpRBm5ti1GeGLnVdlB
U/pTEsOroWVKohyvvnrhwcnB0UkP8M6pLprEP0jgPaCut4pxXXnmLABZlHt8m/MCMkKT/WfFc7Nb
1LGuvom43bS2y9ZfSYpG3rnfiqbZEkExl3MfSW1DBbuhOSW0byNngwIHQRder2z1WgChNgA7b4dT
Gez9EAgU0H0wQVzpp2ueXTzZN1PWn9Iwu2TupWtMGArnpu/51jyEGg7BGDbbrA1em0E3UalzB6aR
/trxA9yp56MYTw5ECaGKjRZe5rAT5KyCsS9RGWCt3I+wNXZVaG4kbmCynATI7+dbrCaJn2dQqGTR
EIyHyTRZNud5D71QotSqU0ryqtvLmY7kz6hFtEPSoZfjqgnN4zh5h6wHRmIkLVgJEl7WcXeLBveb
0cz4CVd10Vx4ibYY3HZWcR5KMFViBPIVsIQFyRmHspIn4Tg3ugq3kqUtGQfy14bCA4hZyeap1Jlx
sMaSGGiupnthmC/5C7Lbr1pM0KznxFRZeOUFnNRdUrxCaDOfkSNY1iHVXYB0GglGFTreVgycRqVd
Ef64XSpgWPJ1wZbDr+OjhD2FKYAWunka45YG2Fa1yUY+MTl7KZJ+7RZiOQ7Mh+ibLHRjJiwSuwnW
kowhW30JkghmwgIgxRvnOl2hCuWIAR5QOvQhX9/lIAOqVW8HF/wEMktgVGuwJg8OSz2AgtA4Krp5
bAVT94z/H5KF3KpfW3W8TScPNN0P1pKxJMfG8kdnI8g6GzGlHsZSxiZRMD3To0WbHC0nugq5DxIn
C2Nx7eXDKmAuIGC7D9bGcuhsaFmhEW1wsGWViKU2WrgXSeYnbpoIY3PYHWgPN40OOGF43/OgehKA
ekgY5srWAGlxuoc80yCr8hHS4RTROYJ1MJboTkHyVTjrayjVmxqAcprgMeAuWam/Gy935mhPWtAw
jizzgzNBPRrTQ0y+GtnBc9WJmJyHUNhpsAv+GSBIzLvIWcttRnIvJOEF6v+xsPxVHY0npBmPvkgP
DoP1NgpXU3cq03brNP1JAt4O7xtEnE2eitcJWpcYS73Y5gxI7IDjI2IUoAEDIzNQkQM28XSKYTDp
KhsIc0+JSapu8sXo+1Xt+e4eWPgUMDJG93jOsdObXu2zrADyEOHWMl6ZSx4MjBwg0FEbhF0pTF4w
VpXtLWaxebhosopiA3kbtYHcfzsHZlMn+Vn3cpXHOKxZgXUcRmszOZw9EK9aIE7UlHPScxZkBXAf
4W9A8BiTdulkv0JMDHxJzG3/HBLkBjvB0C8Vpjl9p6wKoNyA3Ad56+VeXGfTovmmI6FTOKUbLVmo
ejPPzHYZ4pEqaR2lgugNx7nC2PdioaI7y8J2FYyU09BUJPTYV9gDMiI2g2YrZ8AJCXef74AfzAh4
weAPObYjmZTnQTSJ40dq6eQerJrssoAkUIc9gzFGoZo98xEzuC03GTu7Mt3YbnwlAfhogLMNQxiM
4wi7B0kFPn/GLGgL6Ai8i/Lmu0wu2wBmB0g+E0O5suX3/vzTW+93bxYhImZCknWU9bJc/A18K6Zc
hJYbUf2HQCQldFV3QDL51aBK1vXnLyBrkA6bGpdy/Kzur8pgGsjA8HBeY9NNrI3vRV9wDT8A14gS
VV1IB8zEHM87oxoqXlnFQxYDx1TiOuI1lBSlcjQo7alJmZvkJTsuB2bF2kQ9u80zBp9yYs4QnniZ
I9L+L+7uu3aHvef3j3TWVWcFH7b1+Uit327lgLQPoFPb9kEOQFyGs58/zPe0bXk9A8cF7Ojp5uyz
22zZZeA3auAt+lxcmx0oP9yermGnioPloLXLssguDQ4itcMXubUp/AH0RvOLLu9ffA6m0pLRa+CQ
8vatovUjVKGDWepRl3cKZkDAY5IgFZbQ16BnJcx/TMp3SFwxpGMPJ6lG2X5+Nz6wN+NumLqJAb+U
wZ8ztnOl6kTQwUSUMyNJZRL+cJLcQA9WpnwZRsbmKpSmMc8vTY3TgBhMuSolLVvKKBiS19AcAsYO
cvM2q/iLGyWh5vNl8fsnlODsb6uvqovC1UI+oZ8uIzO+GOF/5fi1FvilSM5bglU4Revn9+W9goG3
hD6MLUva/AO5v72qGEvFQTzmLXysdTPMA2UDZJb7VtaeTODlE/HZ9f1mAC6hoLe+SBr4aNNBWADu
o8pQrVdjtN++dq4MZplO7AawQSSvxxiQdOtfnXoysuHd3bXRayK2dDXg4rPvqXlt1CuMTHAo7iBV
YCwMGaoVNhMXCRwH11Ya7hqua8F6q/tglfPcJQFtUrLLcYBXSCntZTnCYnXRtyajKDgjSD2sHqpD
gPeMyCAbvzhtP4tA6V9Ha6FYmxrjWPFgRnet6d+NkJLkTmMO8UHKsYfY56iH/9CbO477w8hEBkbG
teRs1CGURS4qiw2JoOdhO5fEJvlnEwgnJSII2RfJjmbgpZUcByXWF4pSfvFmfrRzIeoiEofEJHLC
zlaw7hS2U5PVtFCLbl8x4H0trGN8fyAyyybq83fSeYeB8E6iAFBNxvr48p+jUBPOQoKyHi66pf6I
av2HV1VPbZ9cSQKyHC47NGZyB5nU8kIOa2xm2g7sNTnyHGJrlym0wCbD6vIp1zCeyFjfghZb7nqW
0y4lLb8b9Z1w4wcTPKPAv9qlz/bVl5AZghv3s55pYj4dFeiqlVpvFZcbja5W8rTkjmDUKUMRaHU0
7J3DzDzdyz5LDv/lDkG+wXzo1LmWPTZWPI/EsB+UFwG5RlIBJeFUjuclaSLhycawtOLmEkoHEh4k
LMLaiLiapZgogSL4ffcsSUW+q/2Q5aAc5svzX76gGqz2z2++DDB5v1BQI0PrcDTUeGfbkKhHkcBD
xgWRG11ENKvDtE5ZD37zzcPwWsoa9IISTEkuNdSchpsc2cdl0Qh/ATxnUeFgEEIRiLEWripCeyDx
DEZw/fkH/WhBvwYzGrqOrZZ6VqzkcRAMY8R2KafrGtiBzqTSDeyNfDzwcalbWYmwHz+/LF5AH9wg
B9EPuDihTe+GZL2ldyZqAnfxCtJYgDUalEso/3IBjiaugFFwLcuNVg76rQ5nO+jzAY7oxrIVm7IR
C8TZ8XLK9Uv5Qntp+iDZ9TbzKdshzsTjgOKYbA0XI/9wEcAlfO2zXKrift8EELbc5EFTxE7prKM7
bs1R3SaUay5j+6Bu53JCKMEz+TIpvHNN3GwDDt+YN1TOyeS2h2BtW+KD7WFHVEk6ORIJFZIUZ3ME
btanrBBe5qHbeHq+ikwerWxyaOslfmYCjEomnnzkkogtWyiDQ7OAbY5y2aC19WlKq2aAY0DPRDHs
N8q3wYofJeH2FT+EsyEbQLnvKjRLUu0g91ja3h7+hpzKS9WUhD/pJiEzdetTRZZEindZH5789lHW
LXm0UEINZQKdPddHD64T5GAp2q6DphjYWDbSVEicTFKsK6Qh2ODKnmOCFSGxlXjkqMegoq+XcoeI
ASYQXy2yFu7Z1tfAAPFlRQ4jtwn7VuCDIjmQdo8pJ+WSzpRYU1A2dkABLY0hhJ+O196tlloITNXc
FtSXrRhAgQDaKnuuKd1MYB0/lsM6cKBN0sHEHp8e4NKOfyaDMs8VyC7TtK5FR1JA+zrkb0H2OI1W
ZaeA7L2otrKQf8umbJzyapuaF3JbkDIySfmQu1SA0KVDrxWYETp9qSsIlzGsd3xkGCv1ywqD65JY
mwYmOz2SpEzIk0nqYiwpjVedW7dSruBCbWJtJXm5VUhIC0b4kgha4ZMtgQ2fwYZ8TAEbVdlgSm7u
JOeunbzbti0egupGKgP1EKgAc5IhN44RDFfJzMy0B+xw0DvxpvOijR58Igj54WWCWb/c3yxKVtGx
MfPpEvXoZGRq41Dsp/XqiyX9UQkC5wBzMRXu+TvSgeYbgZF6DrVhhzAIhkYHbyrR7HkA7SgKs4Uw
eSHpgJGQSEprWRs7u2eMRIiDZNSMov5Fs+w/hRoBp6wiwVniYV0pC0UJxcka4vPP/A6554h0QDAA
SZnYE6f+tmyr3VJpIOixS+uP0wCx17otR94s8EeJDEptx+cXND7q2mCYo4uR4mn7nBtQa3npiYBt
r6rDNUY4GKtn+BwkjyaYupR+Jq5xlG95q5o7LAY2NXW9xGLjSLkzpEIYyD8x4k3OKoCxflBoeyVC
Au18g5f6qDYLSZ+WUjmD1A87vUqc694nCKJMJOkTQ4VfAVrA1+/1PztJ/z+l9JeYxL8epN+2VVz/
A4n/P+ZP4Y+8/lDwL3/EX6N0R0PVr7lwHhAS/uWg8tco3dH/wOiPtDLpb2Ko0p7vb3MVHYczSBtM
fR3chFHzUoX8NUrntzQXMzZPzuAlgvzvDNLPVzZZ6rgEWRgKgshIaPrtMhnUCv/HesS1zCJVYmqz
dZDArtSN8qa1OXBGDiQkp3e2OWwnbwbjbm9YARFDun8x+MZVDOXqt7t5+Wc/97t10HltKz8R/ALZ
6AFEvitbHFcdGx3/sJUXWmu7wQbNVbo7Z0RvUxr9F73VO2nrn1eDmsKElRDZ10r7t+aq9JSuanqN
7x9ozTJqKzELApR3mbeO6pqUeZkxPqDRE+50bebhQgTmVdiBsrn9cIfHkY1Ri/mtFOJ2VLxtiDRz
qswXpK8DMyosNocxfZlqbVED7pejv2OmVijG99qK4Gwr5PmoVY1CyrZmDmeRm1U/lLZltzIQf47u
QFZ4tNO7/ofVLWj8LgJRoQkx8i92y49vusy9x4EVq+czKETvEsK7S2QlOWpmdnLcuAw1eqmaC58S
/PMHfN4svd5y3F7wrKSxhp709pUrhd+U3cAr52fLpq7SeTzKyAsRFMiqS5wghx+fX/B1qPI7cMAV
kUwyv1WZ4lKUnlXCFa72pAVyRTUsjl6N0JRyq+5GotuwEFKlnzt5NFHhYrGjYBtpTuM+FEQMpWYo
B31HodfHVC0vIyvct3F/XVZHEeSrIRg2brKsyZI1Sxzng68IXOdHyvkHZ3/4HfHoa2/sYqn2sVrr
JNz+Dq+an9HUdoTaS0u0Jtz7gb7Ne2MTlYjgRFeQCZgOzbIrrZUGEfTzO/mO1v76geSm5Grqq+PB
2w/kl2mudlUSrLogv2Wj6GdTh62csmuy9GeWURSgwppV43CnDwNN+XhQWm+dlMo1NMrbzz/M6/D9
/LFSkJBDycsEjHn2WPNxCAOztZSlXRbfHF25UCZx8DLtOJaJunTM7vsQmpTgPlLaQoTeum1WcYwX
XBM197ndH1vHv/abA165TVtWBHclz0wF7huMHPWGhe8n5bJJ+h4NZnqTO2O+cIginBlzzcNStxzv
GLqXM9fHQq7NWMYTrkqkYf0cavsEre1Z63FrVJp7TUf16KfxIwKnZdC6p9aJXxKfiKesuc5b/VHJ
7DsdgayinpJGy+Y+0/6V5THeHollCRC3GhEmjeWYfS+AimZBJF5ap7uzK2vdCOvebe2lxeBurvnJ
V7SQ80JKPnJDBl3rOtwuiI9vH3npt+GkJuAGyE4eSTQ2F0003em6hQpV53XDxeWqUZXxi13iHfH0
9brwbExV8lzVc/an07YGEySui31jNFXf2tYdZlR6V0bobHrP3jGrmgt4SSN35vM3S/LU3rT4XNth
H5SmOo7Jq34GjnfhVJSZGYrVOFjJvsbHr41c+oqygwRNpkgWt0d6AFKqrXbj1LeO7eYHf3gaW4K2
8F6OV3pOpMgU5YeiRq9UVDFWfGZxSqWHAGbwxnCRMDmYJmNWRZwhSUT9p9QpUTSxehHCWCMkrW9g
e+yjoI6XyChILOvGO+aC/Cp6tC++sma8rwTguTCV1qDUvBJs3j5nUVe9zvg4WGFElMzKOr2F3tqa
nblKPY2ZkbO1m+re0TgLjQIAA2bPc6esS1c6N07W1gTKUWzMQcOquoHtf2M4z4VPolM7FB3TUwS3
prUu1eRxjGFcK6G9mvi/WVJGi8ypNoYRPJexc0r7ZtgarrNuCItphBchp5Czzz7ciNw+eU08MFHV
V2Ol7BRTvVNqErjQy0H3OKqTjvoPBZailruyD39WzNrixPdnlcwgctqFD1TmNMu4gX1jKLZLs+pg
0hg+WIIMts5J1lbmvCSm5dNkY+JK7DBCEBtqRs8D7aIAxwGVPMshMa67xjglAd8l7ND2J4V5W08j
ymhr2FK2MV2HkL8c3AmYQXkymPIid1l1HmmwkwO3Toz81VQ3NroyucwXxE7VCJ8iu8ZNu0unTh7b
1N+pgX+pQ/IPYusYtfqumil+ka+MpqEZ86Z5RmKfETPUT0gmGjgUhLcI3cybVQPrpbKd2wqLsGQk
k1kTHHBKCHiOca0oIdZbirlxzAEFcwcqC1VvkbKHM6iFUg40a9j2jyaO96MVcMrF6nOMCUBcuII0
pvQ6beJn9g30feY+Bo6lVEvmkW1cfb4YbePdYvQgnvPEIZ0yHnmFm34r0TLfmIArKo+gvWEZFO5q
yNTrJFbvciye2yl5avq59SPRQ0IAhLO2tad49Idt6jjfqcxSPXnhFR3lER/OJrBZzSZBM3ITADDh
PlEy3IlSkFlhg4P2A3t5T6JEHHf8Ry2ek9TZtqrYdu7l1GU3Sk5knhL81K3qvlXr+6m0fyWagz9A
acw6mzNYzVCEp0V3tE1+yTIm6QQ8HcysewiF8NA8+AR2RtlN5tn8ZGIYO1CBsDkNYzV3neHRyqzl
OGH667vmOu/zG+GS8aL4185YfDEFlPXD2xOUBgJ6OJucgS/UOZfOVE0/STQDgatN4GQdACvZJSah
Rh4/s/3eJ/6LHw0AYNSCnz/V91dmS6c9V0EosSc/lzFgG8SCGKFYWAw6sUi4Mtr2UJWssZpoQhjk
25a8Nq3nFP78wu/mXBazTjxsSBzA5UwjyeDtPsev9g1+HB6DdCsjZEhVF13rv8RRcXJwGVxZGgmH
fUI9p7aov8urtiEcKsWWFyVEN8cvEW/f+puem8uimcgjKS/7mBdCn+4+/6Qf3CJo1LIx00hcwBP+
7QctwgCVbzd5S9J+ntm19k5urZMwu6mUeFlZ5hUJp9PQ+1/coPfnAPfnt8vK3/9tuaFiyroqwvBD
eARJvzpoGiK5RArTfXUl9X0rwLXoZOW4iadxXltoWjPUFQKFZQAA2FfNg2JdWyQXmtm4qloCGxTS
nzC8HcRETlsXPXhxC0VxWE26Gy+Fxn7mlyzrEqftAQEtZgjaQ5iQOFnl3wUxQf1Y3UyJkmBnEXgo
czhq7aonsi45dLrU/WCGvTYC7S5oY+JIDethUupOOgsXBNSQlDtFJDN61XShl4QegUceIzsf512l
3YBwD5SHVj2TXiYxS7WZcJMQL0FhXgWiPU6Bu3JaYzuIPIE+hx1JV87tsbzCWRPDF6XDniV01k77
EmOKt58yPpBnriOrbql4vAe19FRkUZpO3MOKk5T6ML70x9icRTUop+dwAFp9Os8FZgqdmf5somc8
CnGn0p0eYczg4YQ6J4hHFea6CDzkVcQmlegGMT2hTrT67EIdSaBxBYpg1aqUuT/V9iILy22i9vuw
SbJl3BIqKVsQLMNF3d0O0uK5qrJH/LK72UhSsR9kJHaNd9nAUyiDAqArGK9as7iJfbUmMjB67kT8
07SXSmNryxYF2Cw8JqZXrIVO3zQxEYgVjjqP1jaPxmJZJkQDpgGe1GVl4pjp9ded8C9Hn/OxK7A0
nyzZpdYmP30q9lWOU3ifXdo9GehuirpN2RTTMGCHHDzXwYhphxktRKnsuzHhxrThS+wu1TC5D1ub
bMAsIoA3QkjpKTsL5SdUGPMoGr5albA51cO48RMVAxVX3Xk1sZZxdnCL/tjr6SPW0gs3rG/K1oaP
O+kXRQFb7FrxUR0gOg0s/zIi6tItvFuRcucK2+cR1Co52Dm+o1DUMLfFR7xv4mWUlJfkl5hbM32u
+3xcewKLUMN91BUtnYUDD6LG1jQ0U7CRYe01A1wAS7+Jc+U6KIpLlx+76L32uUVl5MTxumEqNu9E
U8+ddDsm9Tf+wGM65PXCHLgzxiluPPtUe5DXlYE0QFiEIMteuVGgqC0zrW1J7kwvGsG27PXOqZRU
T2oHhBek6FotOrpMvagZxWSaszO1oOccpOponfabXfPvitIibBiTCcHu4ZZpx8kYb4tYHItBu6oT
hO9CSx8jxbxLLG/nx9RXnV3eg9TcUgQfdTTDrN9dp3jUL417G1iUOENmwDXO4p+BHb4UTuSti3Tc
BT1O3q555QktoGDmNDcj6lS7+5Vpw49ANBBe3U0ozewHC8ShEs2vUpc2SY0+d2oOQBM/WtB/nFyE
vXILdzn2rkqCIZFeqTSunRRwioDjPUGwbTdH0Zf3kazV24kiWOnxmshH5VpvIIdbJjdCYJs2t9oH
LBCoKnRtFk9KPBsj/4jL1tFXop+1gRE2waJjED3nULU7MdYrJrnjMk3UvROXF8PgEmJj/Wxqv9nQ
np26BGeHAccmrsi1+9amVOh/RolMaC9UcDsYc8g9E6O7K8zivkbyT0eTLhpsGFkXs7rGXIcUhJVa
1h52vGQXTM2x9S5tY7pJW2ztNevSsbHwtxWbnJmLKKOuMS01nmkG6YooHYuVcIJLMcpUz4ER1K1q
WfcIYgkGFc0u9LOtYlEsoTGHt3jXOPnR0BNgNec45bCL1Xr5Wm4FZT2rFHuaRZ5xleVTSD61hf+B
RGRKc05v2M3pS44paSJ4l/TLpMuKeRL1C+Zol6mC4YMbTwZMXui67kUT9S+0NrCZQ/2u0clxdLKD
keBPHD4Bj/ChVVjvwLGXRoKffqJsyth9yJG+0lh+g9bnrfqgwfCpCW+sMl/aLUvHmqKTUzChNEuv
3LWlxRrLMN8rvLsiDY5kG38nxnBuy7LObWSoTorpdG2xmbPJPpsT4UGTT1wqpPZFrVvW3OsQUZpX
4wTHs7UTexY7xHuJ6sIKAuKQi2BBGqrjknGou2wU9hjeDJ6/sQU/pR+S05jzEcZkP+TOk91SX2qh
2LtKWWLQn1zVOGxgTciXoGMCPrHm0hV+NDC7xwjgqabu1ZxobmP4CQmZZWlqrEJ4PXRyJKUYeCIQ
qK7GN3AM4pVn/rAV4tQw2HJncaOt68KblwUh3Tl+xjlRwZZsiUIKbBb7I0bOqwLlcJEWJ7UgfhUT
63nQ4xcdWOX9oGU3dWBnsBHbB9wAb9refPEK5VeY1KynSHBY1SQcE+hokbCtDeFzVvXPAZEE9dRu
umH66SXhT7ir9G2WTtunVFvU8HwzjECw5Ka/9m8twTuCXxebutdvouZbCfmd5OLhzouia0/oTy3i
UUaPybNVdAZmdFlM1WfAgnCBPEetnPlk0HxezOnvIQUPOBvZEHISEP1zD0UzN9K8zXJvmY4UIfVL
PlB4ZgZfIoFtq/bsbzpRuSnn23woyfsLqksHltPCjFiQXYHWTHXuSbNCB2D0d0MWATaPxazXzFM1
GZdEflz5rrjSw8mcdYQ8IPhUl59/iXemUNTOOpeBI4RJoYQJ3taG0RRhV0cC0LJUbVzS8kOVsvBS
peCciC7rqLovqvIyaZxxztB7r1eXemCvk4A6zZbOX1GMYiHrn3yV1TE1kh9R3jBR3uoC0jWotlOy
ilosXXQ1v7Hy8qZGSB2m6MwNZZcWlGaff6N37lB8IzpKzQHOtKH6nqNMJWTl0AdfJKnXG5d2pt6U
Rn3KrUrmjaoo20jWrMX95MY4XQ46qpQghFgr7kaL2XCl8fLHaW7Mq+A2imJtbRvhixFWX9FmTckg
etup8TkhzGIYbaGgPPcu8Y1B64AnnGWdAwB5cX6oC9lHyl6WriTwrQwwzDaWTrEIBNumE3CO+a1y
SizrFlScsHWXEYqv2huns7dJnd1ILNPRWCdqCrrEA5o1rvJL78urxiCLUAxHlfQKHCWPYL7ksZLs
hJku7kLT3CWZDx4VFQXFtDPS6Papt1MiA2EUn8hLky861Q86hVeppcFcCOLw+ZyqphssVd9ylqSU
3ExFPqvJAB91Dr5+q5jJFxyfD1ovaHAGwVkQ/mz8kt++507PM/Vy3oowKC7Lid1iAtGzCcrW0yd2
Mmc+VlKBAAjw+fv40YVZYNiEqS41zrm7G4qAKgy9yaGvCMj+zGJzYabRXdTFOxP1R5AZqH0I+sCk
O/0CcP3oDltMGl2G/EwWzzeoyYqUqIsaotIHj63etq6q1t5OWARbQ02Wi5Z9sZu8E/HKtcfwE3AH
4hy+5Wd3ORdRaSZG7SyTki088/ivrgs2YZIrwH3iYTKVWSDZaa+4Spt4t3b0/9Pt27H49Z//8YPD
pKnG619BmGdvvOilX/m/nm7fNP84tD/Cp3d/5W9huPqH6+gIkTnCiIh+zTP9WxjOoBtABx6znHbD
VgXIQzDWiP/8D838AwKaydmHo4PDtJX3/q9ptmb8gf8d2BPgHvubfO/+nXm2ROZ/3yc5ZIFKIDBr
ULvl4Pztyu31htI3wgpNum1Km5s4us+7a+WeQpftr6H8YtNeNizp327T5Z+X+GxsfX7hM7TGHyx0
h428sHdhRt+jBnKM8s0GSvziOrr+/isSvgejz2Rw/16iEw1WqNnyK7Z4q2K1e63oFSa/wV3h6hB0
8cqkwR9q5aaAvm5jQupiz4PHDbla2bawskOhNVtF4dDu1XEdD8mLT5VfITfhx87igg7M8W7Dwrum
vFbb7uTVJjKuCcMbdZ1hp2tX4yKN2wup2sjwndEHBK0oUP70KFPuyk7cS6td5tVrvMg7a5Fy/GSQ
2V09+C59gRGEP1QO7CyosVYnexjUHHV3kqaGSqQf8Xc+dLgESqWt5df73FHuGNztB11BjGTs9Nza
RK/+QemBrK2F1ChItWrWI97s68NITKDwmv1/sXdey3FjaZ5/lX0BKODNbSK9I5mk6G4QKYqCOfAe
ePr9naytKZW6umsqYq4m9qKbJTINgOM+8zdIH+87YmLE0o8TgTZ8F5/zHb+VqjtbDYLFVnBMHIgz
6KTOQ/goZUOi2lvWbK+SxpPpOC5N4tvnygnnPX3MteZuE8KZ0E4eUNU7Mucvgu6DZOVIuKtdIyxV
OA+vIf5a9ko06rITYiulTqmerG/q2YgLQibbRuxyyUpJm3UJWKCNwDegNpTj8NYBTpIoKSl+StZi
ZtmqJ2pOM21RjZSWTq1mriU5K7ZRH7H1U5Yj8a4jrgPZcmOKbiXZDOMg/MB5nOwYxXQIv1l1B6lm
2RfFUTKYzMF7Gmb32COMbAVi40yPFRRPhWQo9wKUzO1DUoFuwDdGFz+EEb0p+aGF2teYNXRXxGcY
+tARDxWdggQWXO6hgWApx1hKQPLsbHPjFVCZgHg1Cuw2G/AgT6qoICR35n4ogdfNN+ySFKmTciAA
vJcSZwnBdyfU4j4wvaNk2EgEcxrDnA6A3pnNbhMl9sNQjkD0BroC0cbTDzRkIEgYPgdIwWwbx+6Q
phiM4SpjQZtTC2QjEwf2Xriaq9hvg2IxpBn5dvbAz2XvQldtpjMdIDSjdgpAUIR1tmHpLGKQxAkw
eHwa5DulVractzQDDxKVOgIEtQpjn+XBcXZYWeBHqalDsobIooqjJGZL3RWtbe7klEvQFaJ9uW1Q
JhLoFuhhs6vQiCZp247jYxdAEgSBb9jRg9S1lireEnEvOciSbAZ0YTkM/VqqO4GebOeRnhxVjil+
6w2yXbW+y7rsXb607dC6ZEglKbTzjsWsQsWMniTfLFVZfPjtSeaUxHunCEtLhvMANvzGFwXfl83O
Y20qRynUHQDBn5GSEhlsbO1eXTVuf5ArT3KyJU4fVdiV5z7Ir8Lk67HRvKMIaz8uRmxqQPhqYNZg
8RRchxMBjZU3j0qUUYL6RTk4hz6QCF/SBJM4PFWN8XEbWyQ11uAd1hJPXUcq6sQonxbAl8dwL/GS
VVLvilA81AocUI0+V2kspWq4RGOONphW7mnSup0SN3et2u6k/g61T3pW6iahKJMGzc4YgOdCanKS
/CgJcHkd43H/dUBJ363uXdJIXMuj/g7ppaXUy4abfJTKtoVI9nE4vDnZY4nafWUigSD7YQmzOR4e
FBTaxyB5y3RWdh04X5tGeWmhsc4BtFbI8XL7LNviipLwXaw7p7w2TgD+vzsqAMoyvJSZ81Wg+G5m
OEYowQsH6yLXmUx058LBPbth6KvIBrBFVsnR6NJNRTbZ2iq05zcLXUu3plkoUppzLDmJfB35SaKi
Cu9iseUbA03nzINEFwTRDzdKHkKq15F6VLA1mmso3jbJQR6QLWTmvgIy27Crq3n5ZjbniC0khnFz
o++ZTP+yvrZBdSdpnWmJsXtYriTYvAq8oxrAIID0PfQIZ1f6Hv+6o1T0jlpZKUkw+kuNtdC+m4Xy
YkMCz0IUvtmZJfer7ng6brovNe6mr7zHNkFdNcmOacoMjLqDFs9nNRZHVQzfWofSJqDgqjLXPIzH
2RFba1CP1TobFYQAvEWZBWCPlQc7RBO2wOKvCtCUZntx9JPX0g2FnV/Gw1mRCgfMyviuiuKHECpL
qoitHnRnWWmGnklXY2tG0VtecPyA9bVT1c/08lFaEhgzzwG1MfTqHxTPfaSne8Rr7KIjiJuwr3WJ
dbLa6Zu7mLN605fNN0WBKzu4X4tajRb1J2ScR5tO7MSYdOk7VfBTFZ5dU9/MUbOLPCyivBL9XdRd
gLbyiBbBCMTY2/RpuXP79LHE816z2m8hxEGwaLIrOXC8jJxmFYopzQjOhLEXHKm4gwQQGCYH6jzb
FNpsK+/ea4prjPKwE4v7cWyOInDXoJvXE/Qaye6X1GaJWXbb+VAHn/ZsfycC+O5Z8S4aq42WZ0QS
2ht1rLyrd3ONbmN6VTtB537aSKB5ZeAT0RhbGZtUgbkvaucyIGNPDycC3twaNBrSRR/WS3LSG3Gi
A9Zv0q/uUDLoiHKoBO0le2ESkCeCeSO1byX5U4mwI5vj92goQOJWuwCxyy4hiygjSjzCLd8IaVLA
YOZdmDQ+fM6LFPAFc7EUH3IcIiW80ycm6zWomHKRR7BMQP0/C6j93yVNJRt//zHnoJfU/gaqPX/C
O/hT9iHf/Hv2oX+xcCnUXeo1Ehn7hyiV/gWNOHguEpyOdo380++5h4N1FthWKlfYZ8kiyh+5h/NF
8lPg8pBs0wZH/uUf5B6845fIHDk6B5E8aEHY/gGjlNn9T61T+IiVPgYhDeVAvw/1wE8HfdFm74Vz
Lqn7hx2GuBCpEhBedvV1VNd18pW8GhGMS5HUGw3ju5DysprXCxXfXmtYoMu+AOnhOm9NXW4mqk1Y
Zi5s91gGCvlFCZNu04O9V3GAw1xioUb9MqR308b9QnWfzOEcZs5SjZ/CTPPj7EdxlWaCCC0s1LbD
bthalc6bpn4bBL0/tVyqfQaBE0VN1VpOkm+CropRaUtHfbHOA60msgODjRgKIVjgbNUhY0nKo521
6aUPnrz6ombf6l5A/cGzl7Ykpe8F21WUWJSlwhX9vp3Uvu5g2Ur5HFhuSLjkN5nJqQoheNhw2hpI
Osh0omHhIOEsjV4k/ywjaJQeBzbijLXb7JISrlVEy8WPgLIMxbfaeg+mzI+TY823hycKHT4q4W35
2sXvqYteZPveR3etXV0ErDQzRHQHioqUoJCuIXUqg7V4o0OT0qxrhIALLMfWRGK/RfahAZTv5luH
spriSv8Q8EJG4dd9fSdFmqXzwjDQ92mGg9ugANoQLvVgonCcRCEDdlfAPmoKYyH5szTP1hRIq668
m8f4MrewGgWMsBzKACTri1T3kc+g6NkeEemog+DkZPhw1HfNGG6k40uBKK6UFpBcHafHX8RDKZZH
CjluNTnHpDSPF3mxM+LGUlXDU4Y1KeU2tL1L42AYy2WUWGhIhc880jfT8EancmPj1C4jHSkHUJMN
6RDopFdYlbznQ33XzcZeMnRUhKhUfCG56ymZzwV6Oh2iMX1HgiZpN5Y4eppxQsBpBbzEnI07SYAz
cWSUhJ1RamskHbE01V3yNKES2JLhjFJxF7Qj5+xaKlZLMRnLhslP/tKqeFaP48apyPnmcSOlP5QQ
6EpOYKP8iHvoQra+cRIXv0Okz4wcqSy/PElHBhAfiB19j9veB+27og/GoOwKNT7ls0qgmz2JysN8
pMA3GSWj5E0RhyGmwOe+twBpM1QZjPGrmg6kR+9Fir9jha59EZqnJJ3WXW892nq/s3r8BYKd23iH
dvboASOOo84onG3tudlRrziNscMkCsiq+vm1a8ZjZoPxBFJED5PLCaB6C5oPiq/VXxGN9lW69IVl
Xy3zhQLwUv5KFOHBzrMlcg9cF7hy8YRGDM1M4EifWktWoxAWWg7KE/1mRBzB7D5nXewqCypTFfl5
CmvXQpk5LYgF6WziZOP0wq+Nl3qqF1MJi1mNIGTS7HM/k+GhTTbUtPv5Kx2UhRF/WAaER8Bt5UQH
nqSfqgp4s0XdvQfqS16e0jE5uQ49UeOpiE5ztMymeh20xSZzdT9TvxrDJdLvjDjfeOZnla+8kkg0
Eae2jpbEc5jg5H5TaH7COPQblYxApGLXx9QvFGTP2hy5OLE12agqjFCcOfKz9KE3PRq9713EtqS3
22D6pjZg6Tp2KvWbzTFOdrFL6m7h9dqybEofl/PXcJwPzjixWcbo8Lobqc+lTSuQy4jiYbnaI0Ez
jaAnum2uh8BwVFwH5sXAlmbSINLSbOMo/bbo+ZYyO/XE/rOOMTZ7d0MLqg3rRW3WVAzEtgyqVUbh
foibdZy9onvp46WxtOtmLd9WmMjpqTNt2niRWt8sz1r+dKD+RXUKTYO/OJss1A7QLEQ/zfq1gK6H
CoswHllPSOlJSnZRK19ptG60LL8Hv04zGXIjEtHS3UYq1GsGlgN5f3DRZ3djeyEVuKRUdltbW5vf
Y+izbA1cvUyiT/wqaFj6o22epCqKoryXegVl7jJF4XMMmTgOidBIVdrZ9qWdQSnYyDsOL6ihstxB
IopuCdboWrKWxZiAJEqWQDSsIHJ2kMEMN7o+rAgOl9Xc3UmvhlBFlBl+qKFyFa59koliL3mhsDfR
It8XqMSSZchzoxyUY9V5KwtRgtsF0pdXHMiDGq4QbGEz+QNkyYS9sIPX37LxSX8TFETwICr3ffZa
2VhhSHC9weHlXlz0osjYj2qqPCAo/sABAk72xDl8lJttkJEi9xrSqulWbmQQ4TBhYNN22Oywx8j5
cLnZteSyYy+e9TBbkNoFWKLbqvIwm2hyqMNZwwQ2FuNGdlloRh+Q0tn2HcrWc4D8IsnUyH4OYb7N
UaZGC0dnf4CumaTYVYCZbWzjpPXFvXS+kZ4F0hBD5mAx12pSfeEQxYp8nxlbQwk2k2H6jk0CnqNb
jclLWxb3DTufhn5UE4/nkP38n0fCp8f10y12/ijKqcYuqL2FYH/8a7u6rP7jC/5tqCwj8v/6nOa/
IvTltb3+6R8reBItiKRPWS9vuvS3Kwg/C/nK/+4f/8/n7VP+pvquSRTfv4+E91cEsj/+VHy/veN3
KpkN84vIl8AFG8Kf418HeVVay8A/bBteDdjKP+Jf9wvQf9xhETihq0QJ/uf4F2dvau+0pL3fKvb/
IP69USp/rr3zGSrhOVg16bWKxNmfw1+nnpu4bpoEI6vsbjaQrXHPZlK8VWIGPRHVxmI35e2ld7pL
gL7DwlZ7ktLMvDjJcNb7UvGnMkr/pi7/F+Qf/J4l0FT38GKA7Pbnq1K6rLFH10nWw9g/4v2ZjJz0
unNOka/ktLsYZgiKAj6HHZ+89IF8GKzCdJ1GDQ7L8BzEKQosareorPCHHoqrGbQGCKSg9Ueh+9KM
aZFbbGx/57qIL8YvWzbPE+QnCYtJd1r/l960mLixIjeSdeja88p0q/fUFrsxbcpt5g4EXMWAz1X0
IdQWkGgmS9ZWeU5gj0ptsHg4Gt54isoEyLZY9I1xQKfiTnTe66AZ95E++0leLMuW0ngsDs5grPVI
eVG0EmNNlOQzgOjZlCPSnsSgkcb82USfIxLBiF6OKrv+QGTn8GkGpztA5If3i4KNpYPTNjqk0Nq1
ZMlYCQ9K1RBGSc1mGSjmQxrsA7TTlNb1oc/5VVLuozJ61LurWpTrKa43rW3vw3Fpp6Cezd0Y5ioh
ybc+JJExZ3sRuuGrquDwkOTdGV8JMy6pjXf5s2jNndZSGbd1KkRQfNGycxY532tDizcqFNUi10eE
WsA2Q4Tf0itiIBNeeThPX62UiKZLA219ewWo+B9V9TwVARC2hBPK7ppT7uZPAb47K4XDcYoIx25z
u6DgikjLLgOcubDU5NyJ6S6J1INZxq+WigVcpj2XDYh1pyEdmgk/aEyEancxhxk82LxV7fIpIWOK
7O+ldgBYqPhdZ1lbw75vqwBw5kwBw6wS4LBzVi2mBhU9J/ze6Pm1M6u1m9xpNSXltj/E3MZSr4lP
vBoZSXgPW9cFAjmNU7DIkh7TnXr+ChYxxFSgvTYJmEnbxnM49l40+FOO1b5HwkXl1KCMYuOvHnMD
KIdSSNHeyyG/DoYk3hhDSRejX5ZSmqBOuDJQCzocqvGAI/rXfPRy5MWUrSYQkbWcD8dTAv/2WTxs
MGRSl6VpZuJHfIBoRL2ZDv7vqRax2Dxr27bZpxcOd4gv3zutSjCWu2zVTX/CJQGPAvgQCJ+6dU+U
Ecaf/Ie30tPPih7jwqzZbwbMAjDdwe3EFRk3rbE8Am08qpjR1TYYPs1lHriSpuPG6Y8aD7cxCi+Z
iriQ10Ulzgbc6RjgWEvNOLYfMMpTNp4XHeCBxejRTLtCR+7UTYBGKBEem33B1lcH41M+krx5Qbmp
Uj6sC7BVjId6myQFSXYEi2xMwwtUgAwUAW2nIsaiAZz10p1r35mGGUU4R0DyOYT4CpDbmM9m3T6X
WoePYeRAHkG0dK7VN1CwAGZLpmI5UQhD1dXxUcy6ASLHkBDcUAZ13bfAEo28XfeFM65GGzcQdD8t
Ms+2b7bFND8XMq9wQ9CHNcTB7G2gGEHEjk1ClDR3UdrhI4waJEwdoMImSVLecSejXT94ufPikoD5
c5YAlQYon9YABMn6zgPVPgAMvM0epmcQYC8iHc59CeosdplR1TdnTpAGCeUrFHEV8/Sc9QBJJjOv
FiIH1z6m+n3kxqfWSu5YtBfFmZ7xl039vnFOtdrCwjHk0BqnOm26hWHkV0nf9MLoysvHFQvnUGuk
6LkCiFjRnuchq7d66vZ+Pj4n4i6sFWPZ6exQmUH4WGnhItJ7sShj+oRGlkKiEeY6sJR+rVh3+Dhe
w8j7HkYxSsgsqSru6i2mLcB8V/Ho0lCARhJVTDSk3eKlPfjIwYCIsSQC2XJjUI7TLueCUkBmC+Gl
JEkOg9PgLDY72iqKkfZQBqNcmB74YRN8eDQA4C04cGoHbE3rVa/RhOInR5FTzc+5aNlv5G6rzSjE
AmltRQUiUwIeteE5yrdGI1PGtg+gsXZHNeMixOi9FhUClgL1M7+ymqd+1u6V0IEXNFifWl1e05kF
1E51sEhq9RR18X1pMpoaH78gf7xEHgM4ksqgQVjI4czwsTzge44QqaKvq0BR/du+qozlB6KIg2wv
ZOwTYJ15o4p+RM83iJR/1Un8JNIJGK5BeVhv7/qEZluIXMgkz9hcwomKSI8XePH+9tjBPZ0snY0i
JJXUsv5iDNMhsmFSZv2+EOe5YU2bojAWhl7ovpW1pxlk9Ty1F3nOF2Nz0TmZdEREQmDQWjo9u6l9
Nmf1GTDYRx6bPt49SOMMTC56OhCGTYRCRLAo25cZZcQwEflK0eZnlDYMqFN03a3p2KG/yggNM5UM
ndyETwjdod8UlJuLz7D0TqPHE9Uhv1H5Pqh4/cne4VctAiceZQaNbHMTxEVAt5CFVLIw87T6sGaa
zYa4IgUIQ6vLrsR6rV+I8Zm2xdXEwzIx7F2dTZxbjGANRjQFzT/C2Vy2+vSE4RWA6dg0dnjYbBQP
hmoieCyl7M+oMVovpJf+WFcjXn7aBsXJ7eA4aF1zIYFNjjEUqOobkQYlgeGfwE4i4ES/Wk6P2eiL
ZZYhGtDKSlPuZasYv6G73KRvHhpNgdU8SjtNvp/toYTmV4SA2g3M3SQlIySuCMd0kzYqkHLWnVMU
sP3T+Ecs9HUdlp+K3C3jGEhqxwe2JZPwNiGMgnO0VNpjm9Qr1aStBVJFIq2rEkaPsQxI8ddKnygL
dVRwz4Ffsx7K7jUa+N4ija/9VF74sq1ScRepyiKJQyhBidXri1lVLrcvRqeSXEq/akWBog5z2EnT
qwFsPouD96EdljqK5+vUGlhLMSLeuIP2OhDeoEhy1M9I6ZQs3lbmzN7UBXctTVFO2R+BQth7G4Mx
qb6m07SLZUjSiiygOvOJyl18Dr1Ph9f7N+i94wWI4asbINXusnKze5wbJNDwGkdMcvkfxYz6TVFD
4BiZSCKXg9GOOs5Vi64jhOs1wMFJ2T1nDd802RWQcqVc0mb9njnUi5qktMF9JYvAUIxd07RYeJVR
AiB+wGR5cvbTGJ7HMWlQ+qZGbdRvgWtP66KmKpPlQ7EbxsZaGaF18GjdhwqIfCDYCy3RFfzc1GIZ
DRq4zjTajkiAL7Ri1DD9pXKkd2cExAAfhkT/NftgQnCTlo5fkHgwsuljCNt9cbu/yZsfIq+KcJke
BKSLYtEDi8U7OpRKWtZF7a0fdt+950rbbut+Zn8xL4IVsgmwApvgzGx04+Ileb3yWgcnIfjFRC6U
LlThrGyuNKUscpvzztBjpiDCfFUwiqHjbOTZA2KaqpAwh0VGNX49s5LXfdM0hGPqorxWPfWldK6b
lSbFjLsElIzHDDLSlxg89KJI0SufO1CbWVoVS3V0vpsfXdh8smmwP4+cEnrCiJFOMFoibgvs5teF
cMVvtMSakohGAhLIzP+2GIcpuw5TdRB5+8PoNASH9GBHLYntETREq3s7Lx1+GG4Jspl8wRqTq2PC
qFOE++RonY+MG4uOSW22HFrYgXy0BU5fAWORq4Cu25a+KY39yoCZY43uSxEFfsOS74V9GeU2Gzv8
xWTz9UUFSbhPD3ljxujTsmtLnH0i65y6dR8NNMFNYg/OD/eDI5MSp2TYs61Ck9UFTszcvhdrL0Su
X8cSXoMCt43Vnh5FhuYIgB9vdh+gY+8mg8Uf0ycxK1gXbsUxtLHi6r3Okx9CLuWg7pOFSoM7i7lr
oyFKdVDtSqdcYjvgY8Xlo+tJlUM3hFKjYMhtFDUJHk8mZmufdA87ibBXYUi96PIETTutBIHyPI7V
5BvzfYNhtJjqcdkhraXFsLnmMCB/ghGjpzmF0Ul6duVMbBfbuZVN76GEV7cK4AcsixIAh9FBHOSW
R3ZsbJXmlY2MVtBGL7dPU+GSLBxHHG7pk5dAUIEJgPq79eIGOorXJSIgnbzUhi6pl/TvjlJBci7Z
tMuIIMqVTnlW7CLB3cFkS7KXLLm7BcJu4ga+238MCvl4NpAsGBZbL2QWw3IXsRf+aBqrQDurvPfE
TY1jRmYwCakyK092Px7HnMPYNk1Wk8dsNZWTmg3dslDoPUS9fgqz5BUShbb2UuViw7cVanwNezIa
A5t3qzMPJgUzH/E4AhlAR/hK+RZMXL8Z4isEpGtgtXvOwmzRlOz+rkg/J1MVaIFJh2iyABTHj9EA
Jz0QTATFIbhp0oR6HYXFCZfwkUCgeUUw6UaPuf3fPLYcq8WTWXGM3H7Td5q2VmygX874OvacVBnF
TH+cSHyDF8q17IAdrf3QSDDSxJDWJ3/zB3VA3kn/7KG2LiqDFhA9AXc5GhptvrRYp8TDqkqya3va
uHIdEW8LRyAa280wjwgWsqL07lrF81WRtmvKfOTswK4naI2pPTVLx8PWILUTnE1NlYog39uMw7Rv
lQgFOjXfe2m9KxOx7uLcWU52qq3r1jxQ+3ExeDGhxdCvH+AqIYNiHUJlfgq9cN3ETrUBOFWuw6x/
suKBOZMima8BSfEnUTjMSW2JXQcNmDzexL1arxUMnClrj6+e1sBRtvp0leiTQcrPudLk/ZMZh4es
oqkU0Fn4qej1V9VqurXlL5UkTTreoIgkdZN+VfZAYj0tPV1QpgQYqGrlyxQMy9rAJ8ZLmDtFqLw0
rmWtohD9PEyuNuUsrpnIoGLqCKOFKBUVPRPin5cr/7Ya+b9JCUtS8f99sXJZ4LbwS7VSvuP3Xr32
Ba4ILCWLljiIfZuS5B9IYfzr5K8shhcpK0qSv3frrS82NBlUXVwDajDOZX9UK60vOtwT6QiHBQwR
5D/q1oOU/WWSoeKtmZKPwxXCRP8Va4/2tUq9fa6WWIkuxwL3oBQndXU69F528qxqQXN4nyo01NuJ
VHw6kE7Tj8LssaN6SKks3+kayrSq+KFF3VJLrspY72Xd0yb/mcNmZYhhGSVoEjpSwBYfeatZVzH8
KfM1ygTNgmFDdrKeQLJaEclDBeMP1cNpmg76QDFKVHjojBsXfC1Q53vbbFDgds7yp7xmk1ZH+Bro
zaom0g3Mh7EjygABoHrO2XQcEGLzJs+7g+FJVQzt3rLFnibuQreblYO6bx5+9B6X5LREsfWqGWdf
Poe4aFatcU9e52dZg9q+6nuQW+NuoWgjjW/+l2i+fBeR4lo+EXk1ADjpquL2yrsNaZoeobbjgaLS
zvK06zIsovkVZigrXMgpTvAaJI02Mnedp2gxK/HS07+VkbV1Ix741K4Do4PDm/7ochI82U4aj32C
Qr3Wrl2cX+XtqVMKDxcdWUYgESmZitgrXG66ztmjAkZxyocNMkG369NREM0V9wyVblHo02HuuBdb
nAi2MOJ4GkrAfkoL3ZKBTsaPFrjR7DTrVK9AVmh+ltRIuTC2c71Co2PpiXbNZklflUnCBJG3W7fI
iDk/rCzHYbVeBF69di3mVzRuMk3f1thpqEwNrWvW8gmknXq4PUG3wYM62c8BeQSjhWRm6fVLChtr
LVfx2u5JpXryjJYWGE+I25cjKB+BjqyJHLaA09CGOi4HQg4QJpFYVPGAiZDUSr0f63Qvp7AcNMfg
MYa4fxv7xvYWqT1s5M2qDLV82e1jUEuiXbmSbx+HBlVmcysn9NA3qziJcfh67oEwlxOPkJfJQQGi
twztjz5p1hQD0D3Vt63SLXOlWjl9hwsQisM8smFyzrXC/dMU64JqHacEXxK2qADTTfZVL06FS5E+
VP1GfMuHHhK8CshDAX56lZc2smA0mrry6cjpdrvzDCx7MB5MXZyGgDYwtUVq88sBEDs2aatRZtll
s25SHFeHdl1X9QoxneWgbPMWwWSSLVSallbfLN/lawtSCzlN5NjW47cOUmALmJln3k7YleQa5Nh2
mSXqfc4rRQllkinoGhjTCFZXap3sGUpW2t5bTQONUuwRkL6Nh3zImqdR16lReK+Qt62JfOuVWYqT
jAZvV4g+rEeL2/O6J8NBXSAeLy2WKXMdHkYTdmAwUWugx9z1BwLTlrpLdJWPhQqrL0dTXtRQ8gCn
DnQ8vT4uSo6DHD3H2qd6zQ4FhtJZ2jw4e7LPKnh8+WDkDQcjkT/u9fI2tawmIrbP8iHnmtiTW8OC
Gw+USJs+BqpIq54vrIf5IK8wwXINhbBrN833imdsZeJkgQBwBpahHu8jBQxGeJFJuFKZwGrSH95s
PZThE6Jwh8Hrn2avIjDtlz3LWr6TZGsFWV4mXbQ80I21XtqRQltinismn2IR9GnVSq4q+STkBMnU
Zi0//TYsrLSap5AF4kQMd5BJ3kjAmmLq3HDBDpuNyx60L8t2Y3prmqU7qRSUuFy0ni9KUM7Q/64F
l5eFZ8i0vkkHNzOSU8hKxM1iZY5cVWRuzfCbnKlz2S4F69pNG9qxj9MA9AqdsDz9KFMkKsZBZldL
k2mhsMGN6XTIeK6NyvWwuxlMYJVrxqXKAbyLRsbaZN9OnWTvopqrsKHIw8JjGCrmcBcafhRgNMIe
qTfZKWXYIrmBm8a2msW+HpvVCOZDN+dV+ZBWwbpgh9XZB7AJOcjsCV/ivbyYWc5LbpxsbzW29TIy
Hnpmi3yZTbGxjDiB+Cm/QPIv5rZZZdbdZGYg0AbSyPHSpdm1sMyz/JS6zPaV5LKz0HWwsV0oTvK2
VWs+RL35WqX9U5FmJy03NvhNL+T7MrlhBvZrr4wfwOVX8nGYYfTDzNlTe+ymw/hQbnCAQU13Pkyj
81ppA+Ch7CSfkPC2GMXCwDBeLYrf8s3aaG9b0z7L2wSW4SuBshxhBGAFFAsD7xixr7g+OdPkv+Vw
lNr4ZDb9U58s3arYIiPx1NTTvdZrh3wcqZUDM6rzk97TwhA4Xycn+YTTlhUwtk8mO4q8+xS+h5YI
yBktCFhY6lxALffdUqwz4A06a7oNhsvt4Wbkttke7h3ov+Qk520g7cp0TgxO5V7MfuS+aQK8D6ex
3CEIq7borS9VLJpGb77XlfTkat1FJ6D4/yHvf6THSQmafx/y+t23PzXn5at/781DcTM0l27tz315
1/ziYR6hE8rC3QWZShD6/yJd3fjCKEuanA77EQFS/tQU3Y0u531BFpaYFDcBTgN+/BNc6r8QxvgG
qKw2OkLAReG1/tKXr8dhnArDiTemU8bsl128TgNT8zlUFkmLxEGPSAqtQsqTABJ7jD50e5mgkHz0
6ImcI5g2z2OE3Uub2cPHqJO850W7i9nxrIpd5uChdn5wZAXnp4f7F3mgIa/s5zxQhZtN2UE3fvMl
UX+58ghvo8YYvHCT9cgm2Jm2GSaioqwtj/FkucsJC4gNWOF+I0raon1oB/dmcka5O/cHJ6BsORW7
0SsHn/bDm/DujKgMVpgFfpSlyl9khc8sqnvVQ9LQhMhT2+K10NN2ZTa07m5/1+2oX03u8GiF9L+G
gXrff77Lf0EocJeWhZaayfC4qn3zh/kJNlylKGCHDSZ+lbyoatJLEJeU5/S5TpaWQgW9Kzti/BRx
MzXkQJxJDAa3+UineF7gPE1Hs62KnWOUFyeup9WtEH8rX6rVuFQNpbm4q1JiYMAGb1H8WaUUmX/b
KsDQgIT5i8FiUv7LYElPVBVPTnQpwJnx959uY2xiO5snxV33jm6tcrXw1noelzs17OiHur2yNa3U
9PUWApWq99Np7u6xzkYY0VC0u6TN63XeiHLVF+ZR90Ljq56lUMWKcDmOwfSU4LJGTdErgYyAzLPc
IEYsA7bK5NkEQnr/QkGtuksUG623XGf3npRzwtFBq5iOH8IxHloixSvqwu2ZJtok+CWZxt7Th/s2
dmmeWChHAZMNIY22NGWHtnlXBgJZxOnANOYz7nt0Ipy2fDOi/QQWN1Hqmd5Lny/prOFkpcxSXWh6
HWy88iL0OMagxpL8LSq76KloKKLa43zsMI+nFBYo9mdnplet1aJzWlB9cwuqeUFd02FQkkfTxYgn
T/VyaaJwZ8eqedZR//ybWsuNZf3zGjM9Si2IXCKJBqjItH9ZY3GehfMg+n7DMqFkpIY7q4XtgUyh
tY4iZFFbb3JOFPLb+Km1G+vAE97EQxkCDDN12FgjrDHWkUWEGRtBv9Ol7HGerKhGen+zVOAY/zLJ
LPjFBlUD1OrY1azbWvppkml0kLJOybLf9rKZ3WGj9iW5eZmsdKwc0NqsKkJ6vas2RjV86zJlvKdh
vxVqvhWWNe4BGyGgOsCdSbTsGXKYiddnpq1UVysWsdI1ZIjvU5L0YBxiZR2BeTzeFuZk66iDIdaH
wC5CEEFAQdNA2b+XRFOnwcwhNWo/CRKSbsUpUBIan4WYWdFE1XYTuL4aj+qBhQP8MQ2GlaiJIvTa
C5Z8W0yjsEXnwqQBFajWYXLmbt+ROFMViDcsh0P8fwk7r125ca3rPpEASVS8rZxrZ2/7RnBUFkll
6em/oer/B073AU7fGG607V1BJBfXmnNMvNevgxug5m7WosbA5MoZWWnI7Lvx4J4pNkMURQz3p6S7
0CT7ENJ3N4Ny20szkySgRvQCftJs7KjRT9LUKR9E0J4SJtFBSBmFGOMdxvH6sfw8Uh09giHOlVW7
52b0mBCWOsNjxHVvruHNFzZPfW415dbv0s/J6fPj48TwOrWtYJ5eSiv5eMyHytq1z/Xiz1R1my4d
jfBE4508q8dKs0PgjWXsg2haACBuYjgnap+XYIjaqwv9jdyKJMbEyGBtqDKxzSJnOgyzj7NQ0RB3
TYQSQbr4KqrUvei+OLVsIFMixid4NcCxgud+QnJM/usv0/Oxffn+cy3Gn76ob7EIkvuQ8snDhppO
dQcYjBLZr60bsUIgM3vQRcKgqaOxxO/DUVpcxiV1/+R8DdL+xW8YljBeoDrLi2A3DQ2OhsBoDo9T
pmOq786t/W64nwNDXzILskvM0JTlGJ2Zo92C3JlOgHYZlS4fdaaLZk+kd3rszeL9sXFJp2/ORhvd
7RJampmgK/KQmMe28rdOXZMHxtR853lDui+cTOzCpj/wXvqL11pL11nWT7VTQBGUHpFIs8SFatBE
DtPPoorHdVfRIPaVbJlK0Ve20YjkznwTExQe0Ro8f8veUAoMs77HzE8N6Ksi3ZI04hMB/S9bkvjn
ScIip0ohaQ/MDNz5Rcz4nyfJROpQPnY9wnMylA9GDr7OBDYPU2Z6I9Z8eg5xpEyhPDoBahR3zpn8
JnotutTdBTyUKPPYkKoCntRjbO5bHqsw6U9x6nsrSXbDtgjB8mY9T0LCHdh2O/+UWpO3XXV9R2GQ
dXeArPJq5dUr9/0N8pdm77B90g+a3iLz6fFUjzZKoH8pBmh9/q3k4b07xK8FyDHh37Mt//29e5iU
q5iodaTl1cWWSbWbOeF3WYRjx0pOraCPyNQgFz5jBT+y9v1kgQ0lHYkZbLzSZGI8p4R1rMx0aFcw
k52NrnNWWznPoKQtLj+RVl9n3/6CoL28lBMys//9Hh6d0/88UlzL9ihgQ5sGcIjg9B/fnwAN6LZl
le0L6PGcajjz7elgc23ewwr6VpT6CQXmfHRgp+FeDMc7sg2p27uckvKlsPOfDhPrdVc7kiqzLvdR
0r3nVmythDXBmFu2EKE86yDG/pg77jFPMvPgBP5nbXXJSrl0ZKULnbDrPuusNM8Lg7DrTWs10z7V
PlQBjtrgOmMbr1txDsPcRL9O/Wpk5re4GzdpbSMQrBBlGQ5o+KQbcxIJ9bTyF75hO3k95SAKlLrb
e+RBcctlBzAndc2CLnpx+o+kNDf/8qn+E23hcuI58G8EtCKL/vc/DuqJGgK7/ZjsYW7ojc5SkJgO
iC2b+nGfdfgYymh4agxreuoswMzZ3L+FkAWQnekXEr3jskYO5YQLxwFHNdjBqzNl+jB3uF3CZutY
K6fxC2dFZfPSAUFgrOV8uKq7g5nbCEg7e4D4P/uo6l91Ucb41KJza6XW3mWev38UnXGByTqxrC2H
Fdv8nLyKkLgSBgRomfzWv1pztWm6cStEX+1JTKPDjRiuHXS2G1tESXXi29temH/+94dnLY/c3x9J
l2Ji0TpzzxfwRv+xrIZRdWNsi11AMb7c5L+RBJfgYAl8tFJUZq2FjGepdHL7VaMRNJpUklP+HAL3
PA5SiKOzaE2kHv8F8v/fsHH45uiTmW14jLoYiPz9pfm21ftzz6Y9GEG6HaV7YbjA+L4Xv42yu5T+
gD1F+PrIjWfc2h6tSJ5UDwHEk3YYCkj/qmR2TjgwV7Oa3yWn1GkM39rY1s9WFH9LbBPk2pzeDKAo
AJSYA3aIgqQ0HfLTzACrdNdv6wHHlHbMG61q5wir0jlGBuyDfoAFFVHR/+9v5L/VzRbvzOQKHHou
v/zzVmp1AulxVVm7XqtX1RbtfvbrdWjYgmtnt6/kOB2RTG7KroOzUBHpF4mtmmPrHax1nXU71Ubh
PhDa3xmFqvZ+zhB20OVPnapL5IvvVpoNT6YyOwrBfN2RTHUfkFuKyV/3Tu0RSS0Psem0W6NPsbnE
3kdQUco8dpcwLCWud3Hs0di9hZPcNUl8Ns0yZIzbbzq3CJ4r5GZVA/huSIFJ9IEfHWFDMDWv5LZT
BDWm4ZQyVXVt5FGUbY0C+JkZg36Opwu9/3blmEZyW64AordKJBCmv3ez9rs5zNXZpS0/TkyDPLc9
QH5WtHIr6184V0uKzN+XBa0H1kToMlhjn/YX+P9/lNP5qA0xcGXcmS24AzoF94W2C3L7GMXocmER
2gc/zFbkXsKyjkp1jiu5G+oZzmPYX6pdl4GnKLwFS2UEcF1G9xzU8g4g/82pSAcrQabTHafsAKkG
cGLIfcw5jfMWaoTHCork1amRToQu6VVQrxtkKNjrYp11G9sZvO0kx9ekN6IzjP11rKkgJRz9IvKk
ydDg0+LP+cRL3TvZE1VWJVfQJP0qria9M2Ka+vMyoJe9mQKPKfZQ1MXxXx7k/7qS8Bk6+C6WOSY3
23+GMVpGM5H2bY9MS7pwPzu62iBlPMameM2YBm4lSOVF6fsRLTqOh8ZtihKHlGvcbMa5Qk22yXUe
7m2Nnne0W1TwAU1iTxcBcMLmNffT+Vh2Gc68XFnrrvT1rukR1SmwaKhQPRut5NAQIIPUwEndmRw7
JoFhanjweCMCL3sxb+Y0jqgc5bYAkviiuohQzgmn0WyscCWBC7DzbRBIYJ/dTwZhO494wAVhjLoY
CfKG4w4wLVBX6XPpMMLqnTsj3+/QfaW1m1By/f+X9qgVhQlOzqHVxImfbr2cvxPp+ev//ugFj+p/
PcBUyYFj4WzzLA8k4d8f4MGe26mlONu5VmGhflbOKp2g2STW7G3IiCSsHFyG0zXRLWDquBnxwW1C
ZItry67CSyiwTvWDbx5lGI5PZMO7J0W20a02SQKaoy45ZvBV1whdx6fR74jbc0sTYkEYXJzs2EVe
cmsc9VIM2bcmbevnWMHfnFPmE3ZUp/sORxwtAUDFTTTTCZhChk8Aa+w05wuaTI6/EfzvzFPOfXqW
FhIhTV0TVz/CKjQvsj47bmmcHY1VIR7LVK1mUTHjc/zL4zVpE0dbXY3eigbLTIKAvHJpaF+aBkFz
ZkW7Qlj4QRXq3smrh2OioQIh+q73tSA2VM8+2t7lvekUFjtKjO3oeBYGgqJmdEy7PJyETXRogNNl
IqOQ+rGce7Uymya9Oya0iqqex3ODtuzw+ETrxrnLeMgvADCM1VSf8dfQWkm4/1WGJHtyGi4J+82y
LCs9q6+P30m/m7ePu7pjkp66fLxDbNaH3Hfiq0l2CyGuNIJAICokhPrr4z36mbkdRlPRlJujgx0R
W+EvN6Bhjus7iEl///iH+km+DSJobr3hiaMZ0eOv82lbh3m95QQiZxZwDt91aoJrrkLAv+MlmqL+
ANDMOoNB/GYq19iPM+kIy6noII8+13n8ZEwtqGTSZbeJiSo9jias0suHGQuRnfyU20jTutabapmF
+C1SXRMt2opivTnHhSABHRMEFafYqMWlE5cmwCYS5NaPly0j7z7Y/Y+cq+1QBdZLm8KM1WD4elby
inGJo2b9J0RL6to3uyFwcQzkH5gk/Tkshb+um4KuBlc1SgmHo2dEzbH37HsrVbA3zPrZrxp/wxXq
MvcjstjYzBZqr73D5SJBNc2E1i2vPrVOsTPXF6OiM/ZYJi1kP8ZxFIRRGH4XDq7VTmkDJVx6enwz
FXe0hn7lydfkWFGUFxuHiCwaE3RNHg2N2SQLU5IlEobZeByEHxyVaN1zW2E0DI1DGiq01vWNN57f
S84GI/PHp8qmUWOno4X5hq2lW75QxtkBLCHm7XGFAMC0eiBWUfnatZG35cwbyU2R1VZAftk53ZCd
ja7KzqbflSRQ2qgsdEHgR2WAxM3nq2PwDTfu7KN98kgugqHMl2scQVO1cBp6Rry9ifAo8F61UeuL
x4H3+LqCvG7oWfhfxzyzX9QI9Reh2cZsA4updnc3RXpOCQB7nQj5W577x9PYcc/YzSP2dnIXEDM2
bXkqzZFTbrIPGVzfaxs628c6UWYRITJpLIBH7UEQSXXnwb1ZHe0uSxeMeGsYbGM+feKZbs6PB9Ey
VXulG8MWv2xvYp540AfMxiJv9lOBcAdlaI9FO++97eOPVL1/bzvPes6bH4557RMlXosSa344Oazp
Lv+tZ/6NzOxfEfAaB1n6wKfm6ZAIT7yB4D2VAxdwtyAeoXFABtlt9wtAVIH/yhmfQFLZq6KKvrhY
WaEsUVgFhVD7Msmndc7VgpEXTQU9SjyoPtPdOEt3IQS1jSe65LUTxtfWIgp+ZVSlPITRwvcJ+tPk
yYjRqKfOXkuHRQVNue88Os7jIbKBFvMYxidVUPAvfNtdWPkVtxe/XFP/Y39qvA8d0lRLtCOf4zz8
Lu3oPR4GefbnANdUUDhP9fyrCJx2gxtKnUKtzV3lQ5Uw+/nqKr0OZ1xAQTR9G5xg2OBIQAzb9wer
4AzuQDNvWoFfRWI4gIFl8/w6VHR97wCZFurTImHkuRe9t2L4nXENg/JMS+Z3L1xJYkyK0JSMinPk
Bs9+Rwt4Sdk6E20dXNwaypTTmRdnnu+P0tX0kXAbZfA+asaZ4MwztJkmTFbR2M/WRHiBYGnHfZio
VZxM/XM8ui/Se4qQ1t2k3S8BxgOUpNoz8zPm59cC/PybX3vw/51UPD/aB+S1kA3hEesVjMUO0law
JUqkuYvMJCSwLiqMaj1X4Goi6KZNQ9zOS9ehywrr1UrvRNMklyQdl8xLO9wbefptrA1UosuLMp0Y
JT5IipuI5hMAYb1N3HbTcF2A+yH9wzQqtMKEyHH1peX32ACScjD7VY6tPu3fzCCtwGW7CNTpFJRu
cs/T0DiWA5J2P7YrqHAP7VKwIUwLjiIinec0PtjmNTDa6djKzNj1sze9d2H+xYrNA18sBZIw7im9
P7KrcxLOzUBvYQ3sxYKU87DY4CAZOMTsQewEhTuv0LcOtvattcqIk23UKK4Eiv31Jh+boCvGP+RK
ARmq8BxU0PswH7yrTDTnWQMnjGnt+Lhu9r7knm+5tjhWxiT3vTTNi1+04xO1c3xl9nVwxhnIXaVt
9PCkjy7/VOolPxDuGLvYoL+rW/Si3WDsUpvoo7++RKsJQRCQYFWn+pBW8ZqW9Yp8b3qHs/rVlLSz
R4n+SYcNr9tOEItg8VibKO23TVcOh8CGTyLGtWxKLHFzT3kip8FEouIFWzlAJPPYtcMSr2yLUw+/
j8LfQVUhB6c/jDS2gPEhkM6Wxn1WivxomOKdurQFuV5988zolAp6LVrVDreORtJ8xeGEcSwhlYsL
FzhjRbzOoWzAzE9Z+fp4Y8rqP7vEHJ+IS53W3UBZVebNe2cEBCcJhTyXwcaqG2u1SRoBRXn5ZFUL
9tawgbVgLoHuZvNOrbz7kg4UC1r7vypbfJRO+dUkQGPz+CuFtJu1g4T7OPSYGbrMiF/GHNn8a2na
1tsw+hTlBXRxyNBU5uZMQYDkSWgX2+B4zLzZOFoy8nfOsjcCZ5luYcKr8Of0M5k0PcBp/JMmVJRs
evUatW3yRBXtPzXUbmXmjHuJrGajuVxsaHt6R7sIPx26OZMakhPmQWMn1MxhlPQ/mqr6KXN/BY3P
gCe8o+++uGZi9SUM8mqVmF27ml0nvIxwT2KzUZu5teQXGh7bsRw/2RW7L/EAV2eKyuFe56jRGwDB
ey/rg0MZZ8fC8Sdkk9877XerUffdS2rkCB0IxGhtpGsqdjE8BriJQBu2+94tDNRIh8lHbOE4st0T
u/opHZftb8rbS1ETM1WkbL+2xpcU081ae3VBm9pmJ2p7WtG5nEeMeVx6RsPPrlk5f7hp80nUdnwJ
ANFLyZXFE1xEWBj4hAOJPCUb7xVNUYZF+XyxyLWaZHsPg8z7ZtvwrSVmWxiy45OMPqTHApBOlO60
ZFG1izldhmN1pHMS7GRDXYQd0IsQ8KQJQ82Rtuchnv1dmvXIQ+YkJeXcAfCuT3a1p9Umn6wBtVwY
Z1eVdBkJMwaH0YAppQurV6pSNr8EDp3MqxcwG/fe6MhQVubXv7b6dOpImoYemgSMCEMAJ1LJlCIx
/V2jxN3YSWcvgcIOZCgr2YuxWWmzTUin8MqfhE5vOy8NL7SATyUThqOt2nIdJ4l/iQfcyHnZ4R0B
1/74rzgmU2zZshustlamv8dcsSb/7nilc6zMbJuzsk/RaGfbKJjjtZ9CnwrVbB8kuUqMEQbkdCli
/Wi22WWlRvPk0iCo9bxiV8O+PX3B3zfjLPa/xroML4Pr/grEN/hU8moWXIL8KR+5LmfxjZ5Bt5Ka
NTuGrjzO7OE0HipiY0htOhagujc5GqRtog1KNnbITZXV6QlVfUWDoNgmxXwfWEtnhb1okKV9RqNz
p5UHBWWgnaYL3NBt7lY3Dv3gMLjNj8cuOeER5f+rkzny3Of+58C+ddXcs6EB4vaaTXrDRex7m4DZ
wCbtxElrUEy64AgWZWWsyzbCquRLe4PzA3N1EO/mpRf0+BM9LYJjv3wnGPGwrgeO+lpwQQWAL9V5
hupZ1mW5ywWFDDIzzMFJ2+1dO7W2fjJAMigxzuBUIxsmsfN3F5aQNrP6D/N9+qoV2g2CCl1nb7Td
dy2wnVhLa+TxLPlBYaxnbC/0G/HMRRantMsKT732XOjQQtZKYiXiaZJmFmbpPJO8VmVf5kB/iUfc
muz4Bsc4/+Xy3RjT1BBngsRs5GesFHSUdcj8Sllm/brkHsohGc9jW3wULS0LLi7OPgA1Mgmy7kMj
+2iCptraWRqtceZFe+Yv7D9u7+9JEBSMxRLRry1RFcdcZSTE9kFyKY3hg2bqXlUJzKVwuA9hlL4a
meIhUV9LPSav5kjcT+EphoYOAQOxlAxvHUQcya9HqVSUJ9MZv/OGo12nho86G7HeNdXe0RKKBVov
TIxeeJild43tjtMcjhV9uXh0/E9EdTuEKy+GnX+0yzcpUsRxAMtuFNff6OUzkaD4eWzt2PxR6bke
YXmguULGGRssROKorXM91u7rBAnxUca0KQoAIB6/0wnakFqeo2iokluGcodS1ru6VWO/TWVgvcV5
ygbQBeVd0FbqM3yBUQJR8lG8ZU4zr/FbDXdki7/ntnSPmN7JanezH0NcvT+OL8pnjUfEe9aBGZ5r
mIgrgq4erwMI8yXG4LQT2cDVsfVC8wgoK4U7Q+zqYW40LYNlewgm/Q4lADM/t9BT76gvJBFS7CN7
OtZ5uy9CqvvHPfLRSFfKW8QTQ771JkuAmhsoP5euRjECi37okwbTp0yfXYqbuCehQx5dx1gbox8f
k9qyz3/dm7TCCJbrX8KHnjWw823GvOlOJFTsOqY1+8hXDqgtPuBgnk+Gl87Xdja2CEOtjWhKAmQK
W96KNMetTLPBsLEJNtPgXdwhHXfFjP9n0KG/NWbAAHOXgafV9ikv5k0/2cWXoRl46qPCBl3qiHsR
Wu+BOyNroafkmU9TkIgTAV/x2UDCwvZS3CNMhH79c65V9KXqnUM50WR1qGNywMjbSJDYOPTuvrYV
tySbl6yJGsDJuZKoAb7GY/UjhuqcTU9ONHQ34pWnlZnP1pvdGn+mtGcojMhjlaAkAho4OzdEVU9p
FEf7RqFMLw1s596AaHRP8rZ7ilLsZlM0vzyqSKbO+4kW62Luvdhatat+aNo9wGCHZd/+Gax0OHRG
hmimJfjDksLclGOOl7wLuUBHBC9Sxj2NAnDnMkJJayfYTz2Etai6GXHXvypSjI/AQjvaVC67S477
qJ8uXErpKRjVsTQa721cPtQgyL9ZlZrv9JOPk5/EgCiQGuhO4IPuUyxahZRXf24+SxIz9o/tk59L
cd68+OLu+jWYPCbB+3mcUHaUJOnkZvKUB9FJuFZ3mab8GrjNrwZ37yuKdNZQKE+jO+R35glUsyXh
JWkNz8HPUZHVGfZZM1BETKmlDx6q6s0YvV8GcgTXjpuTnt4EgURPNTXIriQwrt7FOQ31sSyqfdfj
mNLFKA5dS4RX0XnQvzgQlb0IitzkF0Er2V3he/x/1wLTDmGvFaHc23Dcdj17r2KGshLxhH5CcuSH
cVvcrcbEicB1ttF1cydn9JcRt83FxLdFXDEtSULUt23iyd0kMWAOzbTG4hmvFTlKW085CMBMNrdH
PSBZsFupe7oPhlfudBEadIfakhvcSMOommb3ZcTqKDgD3DpESWePt4Craj+o/mC4pLdqJ9tVJiIE
r7OPQ8sVTSxKQ69a6lKSLPd5S4MpS1IJJRu3MHrf+Al17c2zd9DW8YvbLRFEdTJyanntlrmyTSkO
qbKY5u/DYGL+65/9xq73ec3RFkW9ieIP0p8XBd/FSN1MOGDwrDtq5lSpn20MKZzzvX0f++4p8jTF
TPZWCWVdq7D/Dk9gHXR2fMnK8qaZCwJZYVxpm8OwTgz3a1XO4b40xS3zuo8EQc+aIOJqT/8sQmry
MIEsE+hFIFIE6nlwRXAc/ZqBsyGeqrh19nZjlZg08Nn10Y574CnJIYAM7dfeGqgWEvEKrOM3eXHT
ppO63s3DUHJU0MRqLEKgezXW8KEvj4+xaDePhqqj6AE/lEiVPeUvAxjOyvPPTqjb94cCy/AKgIde
VeGXtslrKURMEY+WsyCO6BkzVMHyJMnLz6PmXTk2hRxQsb80J4+fmIeCXtDyDVHTxIesS89JvdOi
x9eNHi6e9FPlqHFtoCCNCsH1i5FCQbYcacknO6+ak0rm91pH7k3G4aGaQ38zDsGWpBW1FZ0EcOOn
6vmveeuX2AMATqSPPs+K6xEOHjq5On4JJIiJbgzAiLBeeTLDzZyP3wIvuBNq521pqbg7Cl7aKd0y
0WnlM3HAFjOYlZvr57REZkCs01CJ4SwgD61VIq1924xvsZlUTzKzNk6UuRvUpbg6lw6BH0I99Oag
xyGCoZFoKWCMZbLB6voMZ7Hee+CKd39JlYAoJ+j2Zcatni29WcycmQHBZbHnMKeo8YSMWEaz6UOw
jX2gjPpiCV6bx8+3YvtDy+GZveG5nia0O5k7rs2H3gtD5pULR7YASaKtb7fPA3hGjLDJ3hcDmwpX
kFrH2RYdCHBU5takg7IMynKkOe5ml9RJiSRogP+bvti45e+otYy7y9VzVaQ25FK7lDfDwC3f1lZy
cKwhuYe8/C0+BTphBNJcXOrjcbZCcq8JkJooK7dSZu5+tr27F2W06MqAkt3HXZ6E0wv/tHV2cNj8
9UjVy/IjQyZ4bkw33oSKlRJP5fusSvdWl3ClS2t4Yr1+pwWLBKVWdLRmLoVJkJwr05ZrrnvTZpgZ
nKAPeGprEE5WbJwlLeuDrRxGNbX2qM68hV8bZgenpcxxbYeY9hBOllMRlNwbQ76r0+A5WNr6D1+5
u0ROPi4Wj1981curV7qvRl/ZOH8C1Fr+XG2zMr50QeScf5upCo+JQevDH63oXOAxBkZtKaQ3Lr9D
WUQXm523+WxT3R3pfBG+XP1ylqas1b27lipvpS4PRbqLU7XJLJlAKlyyA+iRlc6mX96i54NIIt4g
O4HYeKm5gG1FAR+2drFBTPiY7n3Z/VJtwnVaiOKe5CE+eWMwNnmRljuJ03U9Iupdpdpyz66j3pmd
gNQvuY7BRAL5x86y4VxkzpiLYe3zwVxJRh43zWCWe5UXzcFHCm57MC+NBLFbfBi9YYeqyNxNzLno
mUvjmHaZWnuWJbel4S71aoG4g+rAivp864Zt8lJvUKX9yDM5H5BtrTxLhveuJId0afcdo2CgZaSS
Yy6m3eATPRgP0r76kT1uKIwghBM0uRoYB2+r8JX3A3rR9Zs3K5uKS0hjGGR537y5NpTwtjJ/03DY
GV6fftZFD4cqUmQF2m3CoB1vNwd/dqjJzdykZeuCbUJn6HKpQSnM65kH+91Srbth+P7T0r15zOXQ
r4PIFbtCEzBh5LA8xiBxr+WvlNbgavQKlsDgDdQ7HWl2mdD7CO/eykDSQnvCsHh+KF91n6X7x17S
NLDRMJ3+Str+bVTAy/sc41iFHH3L+KdYo17eREwp9o8zJ3cKgDKiZjYxvCW+B3e2yNLtDELm8bCQ
y4zO0A3AGi/fcunmZ+Hb/kkMzi+ZD9G+08u218hbqvz0bqRcrHyLi/+iA4stHxxpLJl9JwaVZkSa
BSsm3dbwIK5lRl4kQtUcuyaLOhBbN/WHU2dWz6Oi+OKOcC9T2CxeppqN1Udkf7K2aej3Gx138c5t
q46o3hCJgO+9O9o8GXExnB77jCnlPW8NeapGp70+DrXG8eutXcsXj+w7RNyxQIDHzZTfnJo0OHLh
bZ7jBtr7GHanUIJZ6oNRH4CT/an7v3Jt7gwWvqoacUbcGYzIrTjgNPL9XQV5cKs8nHxtHi78+FLz
RyJs72V7MEaSzqQ5uefa6G+17KNznPm/iD8gP3hC9VeWrmJ2OFc3JibIqlTaPM2ljHcKwTmPjUem
7Mh3NyQNGmEvIYO8MT8bZ2r3poyglw7APsIp/6N0kJBOAtxITC1XEZ1dH4/GnM6HYJitsx/xBh8i
2VoHZyOardPjHtV79E8G7W/isAMAl/q/LLtkxkAk5ObRXc1mkNHogn76WrnnxLGeaMbPQE3FZlom
OhhQyHzlYNcuJWTRNsXeIuUVOAQWjo6AkUvlMSBNUiu+QqzBPhopWANZ8LNRYXSiXjB6NvllyqLd
6M2Y7eFEQwscG8TMncvtim6TUlx5zQQjr4eQemz3Y1p/Q6sw7tim/PNkj9CuUBbpVh4rZlsbOzV8
usqujVez1feoa+6Zy4Szt0J9Vo0gXbRk7Dq0mrHeDKyfec928JEFFrEGjuLlB76bBHCU+WE6rDFL
tB9WxBJ2xMVCNH+OFdpecoVoG6Jw2NHw6nd52gsmw5M8PiSEXu3Ir53THRKn0efa0XddaO+iipI0
DilDGvfeK55P69XgaV5PVvPaKEEcjsfTlI5bnz0l7Pvui+clvwrEGCsEmv3OcY1DPbIrsTmfm9j9
eBRhj0fWFvMuH7hcK++QlJU898S2bOsAkabHmfbYKOKgK3ewNM6DJT8r2PD3ShHsAex4SwerOZIC
96bQpG/xpnzRlJ43F0ELUTTRH58By5YdzdqOKv4y2N66Ae2C0Mra+U0Ybnqkx6b0TLwtswsTomMq
4AHmAjzooZfaklBPtrGTyBNNKvbXhdtkd+VrDEAUhmQ1vSg0gkR1hOFyrqALNNJh3eGWXBlJ9j0p
G2tH2x5e95TY+xDa0wZN5c+wTtSdkM5VU07+8aF9tmYb5S1uPGKZB+ANPIvsnP2pnGnCL7P6MI0v
pWJ/TcPgd+r1mG0lCkekVZkM23vixpdZJR6P4qecffPmfsPLOZ+t3l7jM+BCKiCjD5mnDw/ZyQBH
eI2ihojq2XXPnROYt9QxoGKr4NiT5nx8rBGZpkfY6Xj16AttHt+bdBdtR0WatB0AtyzVIQwj9wfD
mWnQG69x7G9BMgPcFzRcnLB8amcErhGaChZbOq5tlQe3mIwK6WZvSSTENVt+acZgrYaiuYCDjG+E
uCNr+4wZYb6kvddd+gJ6ez/jc36tU/v1oYAoggQrD8q3WMXMYk06nB5RNR3y2Z05tdeHxiFqvela
u18e94EheCuScrGVcEN43BloEixiqfLNwFc+6hAmziUhdOYcDfx+7qxt9hDedzT5b9Ic3mzdO+91
rMENsxaDNk4O3YglxcPMs4qNUR6DKOcOwPHvcVZyDDpjuSS8mO8UI/oQOXF0aRfttC6nL3U2gWyk
WZOGuTh1U/stREbwlmPPIsAk33Rd14McEM6F0heOVji6d8PiNMk97ymPnPoWdG2KtrHYFVwAbo31
x/Kb6qrtKli3njJ2QUjDQdvWZcmBTIileqnMgDAYL35OWnGx2U/fe9XptYWY4VqnBAyOBlpXYlXP
aVm/w29vjjPDjWmZcuQZwynqsrH8M6JoAlvEQed69J5Ar73Yafyct2l5XXiwOPYA6oi5vQQ/p8z2
nwNyTd1mF42D2HbCtzbR/FqZNRRZ4iE3YtF06cK5JPPQI2z0DqGX7Nq+R9ZCdM9FMUg2JkO/V25E
shi9tiGafz5G8TRueNrS7tyKEKWqWW2JyQ1/OfVP0g8YbgTqo07IP8Gy/n/Mncly3EqWpl+lrPZI
wzwsqhcxB2MgGRQpiRsYJUqY5xlP3587VQyJmX1vZ61qIRjc4UAwFIDj+Dn/AFsA+2oPdM5NwryC
yjYudBVL8mUF+gl9e+ps4EjuKrLW+9wQ0KbBM/eOriJumodfzEbRu2WmtMZKT7t+aYhSVTlm9Y2i
TyctjR5KkSUr5iZaYVu8oACIbtOMlY2pmB1Qc9bFUdecutB9SVwY4CjLfrUsdV7yyOFcrLknJHCg
GM/4UhsmgYfXTyyxEfA54/lULSkiQfcNNPH6Nn74udNuLaxf7+b2BnrVjI+Zb34n46MlDywmCk53
yHA3U39npEGztzt8mRAKIBnF8v+UjME+ViySVEnmLDXFcE4DqNDFSBhBYME7vFKgV+cVoA9LxOwu
7+f1RGyMKCIun47qkgNyud27KNKOWFTYDSLpKlpnO6s2qmOO+MznLhrLhdVb6jFVgdMqtpZ8Nnv+
9yuAfq9Tb4cXskspZaAVGXX/5DHpCS8uE1OunIBLZy0LYzHYJFY8ofqfFGfdwjTCV1nAxiVL2txk
gVkxg1p+f1G8bliZQ6d91av5tfIGpnngL5qlgB9rOrTGKYFs/MJtXqHvYJo2hcW5xCgib9PuiNY9
pUo+HUWKAuClbut7eX49UcgI89i7HbtTFOBXaKnp904FxFH2gfbVqppy0aQPGcCko1CrgEjgbeZu
QudtDC9pxdInGCTGTgdtmVsbQ4jxy0xooPRUfylq9U9ATex71UucLcIAaDGJPy7Uhq+DPYV7eR+E
CYv2vHLTfeklgNRdq9pNRnhS1UY/tWan3Tb4yBfhwVfH7mHwe38vsNJBl+CEYuEk1yWUpobJWEdD
/qANUDjg1v7gmyjbUoFC0pohkAUv3/f4TmGBl3drvQA+AG1sqWVMeDKfOzcsAD3juz7U45KXcfW1
6oafPeuuOyMmfm5SS9/YLWkUYlaQlp1m73QAwkszjxFwrwoST2AMTz40bjB13zKlqJdGOAXHfEaW
r0kq9InI0SxHEhYPc0oqJUFNGAsOk/8nLTkAof2C7bz1OBjFYu5NzDxy59YmazhRkb/0iXGvxyV3
HpSDG0T5nV0RZji11BM6HoqpMGVpt0aa27eamASjIN3xvjL2AQW1vLtz0mNXj+in1n2zQKSuWXIr
1KsaZYm9F4FJKVFoDcIShYzhk08C8ozj87jAESDY1kWxxy18uHciCpcTZdlsHI5Vhi5kbwTJbaVN
SC1H2EWRM3rD4lUkVPYa+bEyBSG1quNwWtoiEREbfnqmUDXp2Z3My3gTpd+3YsBMqWddG5jn+Y+y
djCwlFiqgufXAy14u8lDd6Q2VmITb3j6d5TyO3LVhvoEl9heTaFnLhvXfpSfVdcBpDI/SDbqOLJK
7LJiPhIREdxKZFyU2woCFYTnPAcN6m3GvMYMBNOXPr2dhoHszcTKHecH7l+TN36lAISJ8Aq8VV4t
VyHDWNsXiqcvZRCLT5oKkjAzdViEfB9QB99qabePUBw6KoOodlh2jbBGQgbUiqIzksPdneF7zP1M
5QawzU9Kpu0aj5xoXlOccCDvyUT34HZMqUGsHAxKA09OTSHOmZi6m4Ep1NcJEvAIc60R4zu3w3nA
xl8oeYMXwN0A5CDSXbbi7yY9dk5WxVIw6x1wyC55ysBqm3NQckc2BnNy0PssJATiMc9y7zN8umzI
PiFjflc4aMcFRAXrsYaL1DaTCiBP09cypJPxicaLfUVgCASka12Q3XOzVcWGdPBrhV/XbZRoGMhD
+lVGWME4dFJrtYyTgUsDIpTDHn3EGnGyzrt1XJ/HVGARnTG5hMk6HK3su9bGj2U3gbnz230Ttihr
1NgJar73wzM748EvBrQ+Kv9T5okMKBO4PsTIQgfTXQxlBpRBZ55HEgcIvJPLK6lA14dKlC/m0W4Q
zf4a5813NxmTY1u2z/jbJUfgCe1CN8aK7zFnzU0o1uQxoDATjC4aajN6Hz2lgv5rCat2HRp6u7et
OVqEOBzf5H38XdZsegQwz0iCBoQHRr5rChdIgXGvFOa9gq/QwQQ4t8gFbLxzy1eF6eFoh5Ql9CZ6
nq1Su9cC47vb/5gjNfzmhc1NLKKltmURNHtj+bW15u0sFoWBH+XcunFKgSVYZgOZpwmnmbwYXilM
T/shiqE5W6pyk3Z+jMsSOZOkZ1ozazJjMkFRZql9tAf7J2gtplcqxQB+olmQkCJqPEqxHmCs4bgk
NEPnAcXM3GdqQOkzIbyXKEQJ3ezM7JCCn4RDGVRMeeDE/NIq7iWGU/ADirZaJjz0x2JAkcPVtFNo
B809mhbLIgoAKrkAhfoJLm2CPPeWBG28GgTiYrTB8QQJkinyNcZPdJ/G28JIWJCGbno/DzeZgBHX
IUFXX3VfmEJ1iKgW5UkJo4Ski2Z1CIi801FQB4bbEqEJyGxQF2jFAz0+kKkoAGU52IKKGzES2VIk
Ffgct9UXqpdRNImzaBnpdn4fBCdN9YQ+TqgRUVC2gC6ZOQL7O+Ei2PmJtQLo5L7hyJGi3DneD+ZD
FscYAO4By7urrgTxA/Cq2aOac6r1sd+APDSfDZNFSzrtlDjwd7kbvoIihqHeG+7d1JvohrbxjNOv
Ep3MskYXXwubB6cyfwSt+s103fish6r+SEH9m6dOMRJhX3W3de6nTuvWc+si3QsyV28H5cEJv8vH
zzzXPcze1Na/qU5dnA1cIMiyEnvAilLXYT4+tlaS70gqGguksuK70qke9Kr1lqDCf1rjmMDMaB4G
xSYMCS9qnrE4EDjpJoarD4zLOPdYb4onUwcEKWrB7o2rpQc5+SjciXabI/YTITIvz3PAcZmz425y
OxjvZZU8JRRfTT42DyM44kVPMXTVOx34CvmHzvYtJQjA8srXWmuiXQbYYRNren3jqR2JQaUDwy5+
WAD7/dEXJcu4YY0Te/hfhspzjt6yj0CaPlxqBcNJCQSXUQcO5tgES7ZUFxFhq4tEN3dd32KG65sl
EEQo2CbJ6ptqjEF6i+89DahioQTRbSCWLIIWAmQ+op4mqvrdpH9VYn+jFN1eL5zyWNm+c1e7PmmD
ScFRscsWBXK524JM0oml0LwoTcw+zcTUDsXglkvdIJyoKXrhQIQbg0HiGZMxbLDdID1TPkR6XEXH
U4e1jTjoQb5WR0/5po5TvR3zcDx15gTKQ7yompGIMUpJc7ZVYx5yq78kBLroWPE1tKGbtxpLOfDW
VMKDoosvVe+qCx8c/RqtV6ycuk0SOmhbI0e9Re0Pdxm3dzZ+HJqrIG/sux7spAgHslkFJjQPq8al
gDtkw0Gq68eV0+wSpTPvsIm9jyblNWqS7AsGXtHURovIbMuHqPLQwx8RaTcMdP1xR1HOSexhoWzD
oG41B4SJ9qgnU3EbsWRVnSm4LcTfb39zKTrdJeZAMaQGlzHMDwCnQL2qsCYtTz8JBwvxbzAdELGY
h194cdf33oCihTlYMU+AFUGIaCvkU0iCVFl4Gu2HoNHjuxkTPM+ujsxkCZzjrNgiArom4YwGH9VZ
Bc+Ax7rfxzlOo9WQPoKmpmbnCiW/2NdODSKmi7GsLYgks78PSLTgYnECF4+GnsVisEyGfJ9G8zGN
2/SI2YLIekADmr84GRir0r+ffVf5lAnPr8yYyQ8jkOKqPy3d6PaZDiBPYDNx3f6UgyFF16A/8XiU
ZCsmbZV7KREq0HAU4rrsk6tWx6EE02oDftxnZaSe66h4ajofArWWfPK8KT4lKcLtYcJahmpCeTaV
7jIYkH88KnFbqf1rUPnbODhnJ7AUPpXhI9Gyf2hiM/rF1PC8jVwZANxrVmBxo0/IJuAGKO9FLYQI
aQmLpp4zlqCiyJHXhbOMk+TcZKqyV5kA3oLDDlrBRmngsecaL6YA5YF9XWSsRKlNKPaIsXmfETwN
U32fI53y9gkDwP9tEQOhUD0FeVQNPI2cLp2Wd7G854e6zzcBU9aSAg1i5ugNboEm4FE2PMf1UF60
DEUQZFKOMjRyfdc9pfqQ7v0SPGM0QOIa8DA45Q1qBJGXDaitwm5htfOoe5q9YWmiULDM3C0W0Z61
bGzBokki4y7pJnuBEK918kYbC5as2xHgtqs+rT5PqasePYpcMgCTE5nxNYQ0tfCyKbpxaiIbsYC3
G1KZOUgfYD/qORdAdAROFISklBiX3q+xnbmbtAZxrTbhuJGLOJgl6sIm43EfucUXC7SZbTftoQqP
7qwAdonXWCPae0v1j1pmtQ/EDyeSKotO0JBUhcRLBACNIp+nUqArC+SzTsY4YtBuWykIYtLJwajc
JoqGPRYQblRYbtpMe5GhatYWN7GS9dtc9zC8Uc8xzilHo1X91aTphSgTfslSBwoL7upLIHY8iPlk
3FnFU87reOXqIXUPK/9kjihxa1bp7PXMcBcQQZq9Esevmm9238qmXqJ3e2k0zGBBKJG8dMpgCTPh
BxY16d1AdSmq1BXhSbO1SztFqQ1mWKSMwOqHJt9YIDi2czcjouzN516vulUIY3aAsBbgDIwaWgPP
YQw+Ja2e3NvKDYW1cxsl2XcFQMnC9Ofw0LYTix6k+sDZ4agWR8HtiDjZQvXNn9NQ2kcVwbDFOBZf
zTFEOJDUgAoICsPi8aaOEQsnj/91yDDlmfLpGPpJ9SZN8G/51v6P1W1/t+L6P/9KRPd/oVmX8ND7
Cy2wF9TV8//YN+lL/tr87lgrzvtvVTDvH7CcbTR2hCrSmy/tLxFcV8OXFk6vlLP5YNnFWZbloNFs
2yx8JNX/Kg3GehzmGZc1NAin/540mJDT/ZMArBueLRjxuqVTHzA+yE0MQx/P6uhCwO3Q4Z4GnB3C
AVX4DryDbx+rdn4Fv1nvCJ2MReNS6UxSCjZ9sa3MfmF42YtQzFWLUYhD4i0QoJU7F+oTtruY5fgP
bZiDr0R9GxTWgYQ/fuOEwVVSCwFYdMdNvbzvNESGjHE3Faw3KVQbYX2jxgg19OWrWT60OE6Ibn1q
bqBU4THjYT+jwD7MtYNhVac0nXCmB0PJMos/oYOdrODCgjTp/FS19nlivhMCmnOB+4Pj4o5hD4iG
gy5YaEhjoPoyPZVgtlZI/Vx0dzg4whWojOdDngtiKVKU+atVpRdX6OVLF4psJJmLEvXQYsbRG1x3
bknEtN1BhzFGhfAliZDUTJRbz3kIDNwZmhqUZqvmsPzTG2ryoC4QTHRwywFhJbVbwxEiuGAnkJTZ
6LZ1Fp8uxEAzBgxWfZz8xwmaKZLXwPwOASLXndNddKM8WtpTFpmfEZt/1PESEDKNqvd1ar1Db49P
EJQPLB2l3mav9Rfh+WPN6pPQzJX0aBd1QqG+CZT1Jas6Qcna2cIoYAijlzoPF+hg7sR/DFIou87E
4r4YLuhLHJLCQj1nuBQ6SvBOrj8lofokPE/G/EXoZ8pbqSJABIV6cPPxoOvjobOxcHT3omk33SoY
7XOYgHGarXOFs8NCWrdYw2sUzmcbcwv4TLuAbyhOmLktxv6lyT148/aZKfcpJ86AvXCpsefJ5+Fi
N0hZYIDYDOj8GA7gaNjJSuE9J1H60nesIbJUfdZxKu9E3qJuUJTs0M3XifMm4QcXWGew++ukIZvM
vV0LEUtKTib1HYXMdZLPX11HJdehH1nlfQ3VGM+v9GUKxidhyiN+RjyMzrb7E+tad6VaIAjzLv00
hZfcH9++hjIdHO2k2uNJ/DiTZp6FXRjE/5tJrbH+mg9jaZ8t7Gp02CgUqZ39iASeX3s3SlkepZuV
4sYvecYjQxA/mNFPoZ+f8h1Vsbxqhu1ooJJGXVDNUChS7HOi9E84D5Fkgj01zifx44ofCfA2/+kj
94XxbVZQHeCT8/ius03SXvYBigigyzA/g7vadEQlWCic5XMIKwv7DXW8aDVfC4N36dugRjO+Y3H8
pBHc1vFPIZAE8hqtNfV+dLmpmso8/zbx3r3JePxH3mV3RYTF13/9pyvUO/5Q94B2z0ypo+1huSbY
6j9Z4OGQWgjKhtpG/DVJkcBW6B5DbF51I/mJuMsTsJInWwd8pRT73it2oPx2U5bixTIS0icvymCf
KeB9C1IbPwqH/6vkZ+ZRZGyEywWWCYsU0DKq+dMX0k2IBFHhx1ziVo30GzUlfUCu7Kf48NkGae3V
N76Lp1ijPpX8E1LRfT9cnDr7CYyAZUG2L8RkKeYIKA6+ay8yTTu2wlpjGnmTzxNZtZBP1rr2VcGA
VU46lpi6isp+cKmCgZO8iGlATF51qvzA84Lq3ETqE6skxHXRrSB1EUU/xXM7WPNtpT+1PX1ighKq
zHbHM0vee9EEKS7CwyWLUEAdePJRF/2b3+efJBL4fVzXM11D1Vl+2h8lTsIoKBqFUpd4PbQ2OUPP
7S++rd67dr2nrorFCRNVod0oqfdYuMbeRaVj0HoKx9y54oUyKNO3FK22WEz+VoQZ0sxSipLOF7Ls
L6m5rvX682COFwuiB9J9AJsEpFzcDIhVBzbmFfz+lDOzNSoD3ztStCXvdi8D2Mp1nIL3lMMONjw/
LQUcbc2TNWk/xG8ESOgp5kIkEFHJTT4X+bjLEutJzJfCecD2wpfK4zEPs58J1NiFfObNwNqnc4/T
4SMeNg9ygG9BFB/wY0YPoD0ojodTF9y5ZZsM27erYNwDiCVUsPsy44YVoXBmKaOfwhbJ55/8XQvQ
6ghxLKCxrKqqv8if698K9P5ViPZHDPc/jgT/FwZ6QN5/u6GF6+svN9fzS/bjv/7zMY/aH6//8dC+
tD/+CPTkeb8iPdv+h+cQxqHe9megh8zNP0zCHRLjhFgEWUhY/JKAdbR/GJbpwIzWXQKwq/6r+w8P
xVZ0WcDxg83V/60gD1WmP6ZH03a5uiqiO93BVMPVP6i8pFpc59qQWD9gAcEggWI5Viko9BCYsywS
DWalUyauva08qmKW93ZUR7PvUR5NUxRK/p/nykvJwf/qXM17YQLAuKkvwcSIjZum0I6ubW/ExsgR
mw99cTBT63rrVJqjnbfjTqoRXDdYhZDpFgoFcvOWi092XuUZnwNAPkfD9nB7Es1qypGMGEJnq9uV
+Vl32le8k4ZbqqMLDadxChvwfuZhehac7rzVvM89/soWDjy86lRnNlcp2ZjDNFWgQsWeDXjqQALF
ptL73k58zbjpMSHCwhXWhiPE2msjDlYSAjamGgIumhCXkO3Q7m4VWB7fIEkI03MzP8ZzWBypHBes
40ZnmaqQWT4ckE25saO6OGLxylpR7oJcCdDfkMeYA5V1EI7xGjJxvxmN2T3HTd1vghJz3lDsoXCN
oBK8ulWpbYvGaJ48tVLuSHon20QJC+KBvgCRzkbWqCENoWdY5jgEYvmKzoyZEdCVVeBtjbY9a0E7
U0RSzAetELYAvR9sasFxCoNyOAUlALUs8xHLV0UuMYmbm5GCu201F5kw4Hv0uzzCkV32yY14VlCz
QZddNimFQrP9i5PkhVKr3xmiYDmMBuLrwBOmw+Amv29kX6k7yM6/H5B90Jgef/3mrnHGhp784JDe
1kYUPvi+Ym0bNFKWtWmHD2MzaYItM65ifWi3VdIaB03Tu5vSgdzqalV0Jgaz17k7FxedhdbSQs8Q
L0z4wsPoYaOek1iQWF4QKfGT3Evf9xrYV2991z3H0NGGSEN7raV1tNSc3Np6IVI1CLvRHnJoREHm
BbteQ/a+n6FNKs0QPlA8y3czjqlYhqvkOZoe4rmSxa/hOKzbKsyeW5/UX0jh42S1Og7jRmJSGpyQ
jO+IBbPSFwp8IvvPTV/AToNBJdN1siwwidpAJbT18Dks3/J4tUtZkOeGI0oI5cetyu9ON54Q+XzW
IcWDv/cqBenL9Bm7DrKNiAspNzAFnnk8+ULvzTo36/tmppI8Z4fZag3h8EjCO87TJIBbWWAqAm78
rfPteNxo3+wyC3dOZkXrIlTAI/dK7G4t5bvSZuNJFh6yEUZL7KTzU59ii4QkauCCGodkA98eQ+DA
SqY7yUaTm9wECOxFv/cEMBUAWs9b32TomI7L0dSnbeoE0X3hw3nQpzr7Hg3BDlbj+Nlq6rOTV3hV
MHvIDbOef7DEPCKbmZxMrm1+wFt/RgEFukkMxErLTmFtQsV3rPlL4Ksk9XT7NYzmB3O2os8ZVMi1
avkxaJ06I18MB0MO7fP5GJtZ8fm3V+G/iL01qUh5Db6xaFIRzRDu4qgv8cJSxdvnNw0xR8uiLgQT
+yOxo3QP4otFEoKuJSsVu7hpoWNTxxa7H9sfh/7W/qfdj+c2E6qfSguR2zTQTOjgjVTWNAJYjuJH
TOz8DE6DX2B4LymZciN5cb6SJccchW/ZlaGwSdFKlKBcccao1P5ajrue9n7Gtd/SZ9DL8oy//4wq
r09VDiZlclntE+MP95Cl66NvI0dh2W35EiRIk45G8JR5SoSoqZ9tgtotX/oDJP3kpcmKZtNG2FXa
adI8KUq2z2Ii5rl9GFE6v1Ps1rpkYYcfhdN9Qc8z3M22ba41p+2+5H2VUZ9qwluUVYJdHaBHodWQ
0bx6Cp97H2pYpqoY6+Tu9JAl1Z0j+hsEOtZqRuGhiqz889ypS9nfebGzAdmMp2KWhM9aezsIGwZ/
ypVdD9h2LbuD3ty3cRk9Bp7bHlqTUog/BNGzgcDj39x97p8Kdtx9Dkh2IYzpkshivf1h6TfHKDvZ
qh29xjhNJxHQjLuYIvsz+At7OUw6MUPpGxdqL7zKi+lZTT17KdlyczMZlxArsYkHdqPheryaUj85
UoNGuViU++We7FNg17LwD3Yf+uWIEYUwTCDFudfDQFLvalSad//qcrJPbeItMgD3qMtBw+66gQxv
Zh2T2o3XAFSCL60d30J6s18t37qrbFP9LIfqoflraA/N6zq0cFLntYCBFpeZ9tkWIBSt1EIkNdsA
6BPQoLnM79xu2PNIbobYFMp87KmpmQSLoAt/7f159OM4ZYw2I6uqt3OvR8GdaTd63ZlLVwiXKdP8
+8YrtX1ssNb70H8dCzlBPcqmbRXHdsz8XZRM6LRfh1zPlX1Wkd9SWRl38lR5UPZ/PC3z1AtinwMm
ScnGn1Ok5PEwoeSi1V9sWUVs3eFbgFLSnAQhmMsEPitC4OQqqYBCi68vGpDRJdpYj1o8xreyJPTe
mj2QMVFUPSKdgw27aIljsqXzppKt///zZvEJ71e5nhfwCbL1fuz6eeLYtfX+l1l56kCYx7dLKkm5
ZWAuR0tHUlPAIWSf3LtupNxaHIDHsTXyENcDHwaHo+//TY7gg32AydrJMBAb8wwbDVqx6PnzNTKG
kaKHtUGFN1Yf2rkG1e/E8alJ/B5yGk80IcH3Ljfce0Kf6FS997v0N+/9/QxUvaj0SY4fncj7bbzs
NwLne+q/RLV38doUSjIPt3b03+/atz3Rp87o3sQReiOAbFQhc8BNLQ/Ljbzb5J4cyNvRXNiGsPuV
nW8XdzXAS9UcqiulICiuUkQ+8t7LD5UIijOo1NsQbbCVbKo5eJUWsIhsFWKE4QflAj3B4hBZz3Ob
wlaCx0JKvUH4Y8D4QFSRKigSsW+Pzxlh8vo6wrZefeum6ZGGcQyD5IZmi5Lue7s0/iYaEAYov2Xi
5K8oFru6bkFVdqEi/fkrAsgqHOYgF0JyCjR1YWmVvpYLQziYaacrn2QjSVDZKBXE5eziIZpeKMaS
A4+Dkw2gPkRn/lez9FX+YJy13456kUP1PZhWKu8ba670o2GmwQ6JFP1oiT1D9Mk92Xc9ip2XAhX+
v8fJvSEaLphnRMfBgTJDGWbcSFZfghvHrdzIA0UnTDnf++QQyAVEp+JAaaXAA3ETg/knOuVl5Gg5
0EuAZf71O8+mnPTh/xixVtaHugfxS2dN/+f/cWBBgwdxbLxaeYt3s4AoS5yy3FDi5U6Vu21rEh1i
1GC0UXNz7apyfphUcGTmCBlBPG/Nc4LOCy7fDZLQwOJ0sZH9UWymgDQ1E/DwHwfk0RGIYlvr0brt
PKXdFzPW86jd4Z0U6dmXaoy0vVVY8CRH6C14+Da3or8w7Wn3NjaJzeQWb/lDb/b6I2QR785xokM9
lMajkUzunThWoZV+PdaIlglbTlpEF7pS7ZuhjMGLsBcP06+99H3vevS6FwxOfEj0pt7+9W+jfVBz
Fg8AVj62aePk4pEOMj8ITYdO6KewH+rXBJB3Y66d0tvU4aScUre6KxUEy2XrrcvR/HlRYxC1woPA
g0ot22K0PB5jK34zOPV+yl3lZGSh1W+Rvf/tMvKAHIsKrLlqCzTf/bKOl5Axla+Wnl+KstbQ9UDN
A8/rRR0Yd6OeV8+DT4E7hU/5oIbzuM4LxT/BJYn3epRXe7RZjBM5cH0Njrp+gCUULycUkJ/FFcPE
UcUVTQC1F5di3dZUSOu3A9rLKIJuKwxrv0Q9fN9ZgU+opcKUR4wAWDCc0xiF4Vbes+L2HIV2HRRK
7ll4xCBjjSDddO9HrgMLHRFJI+gBugxGgyw3bshC48WsvPBBHzpdMIiwahR97yPaEea/NvqXSqwf
AdfnG8jV0aoRTdkXQV9H34zYD5AcK87gvZ2zUoP9zUDZp3hxvJIURXngeq1MLlxz3VxoWEXfoHO5
rlo3P3fByHpY7DkC4FRauXXQqgDDtj/65Qh5UJwph15PssSZtTjz/bJyhOyXwxDDfLus7Ppw+p+X
bah7/PXd7v7TbG8htgXXwbUtsufWx7pLiylNPCW5/x3l5ZWmOXaB2FTFCl1lmQ7rIzvIJoRCbWHV
8UyRj4XgQh7+MDB2Q8dZvg2Xg0ZxDTnyOlxeUjblJd3Suk11I0Nwq0UCwjRKQKt+2p3Lg+yZB2M6
J7LbKcHUBYM6QsiAUrG4Hidr2+G1nSbbWYum89vhX1fRyCIt6jpDxDlYlzWkJDImaHJpcVFl8C/Y
fdPoUlIfc8C1bKgCefvb4OswSdQMkfdBFmYNUYXLya63XR9CCVoRhr+RLHUE26YN8D6IqYKvfqWv
W2QWxjc6uzsgA6xO9R5FtfBX33Vg6LW/riD7vNLybv76BgAx9PFdZHkq2sti/c8MZcjK3G+L/wDd
SwtImvItaZI1BgQsi5XarVZagYuCfEdc3yVu76Ec8iw7orxkqHynTJlRrZJ5/jVe9skzIeWM5/47
M4m4qnhLvV3rz+u/fWiE56rDTZCMWXOfiU3vUBY2q7u3mEEEDizBrz2BmyV3ZXw0MW4Y+cVgeKXW
g4dmz6oxC3Mb+J71kM92fLArXcBqOSopG+IE9COatxPIuHLCAEKhQTdKxjaKh5s3z0yxk82Aijqs
Kq3YqSKZDjDn11GZeb8elbl1eVQVgz+cq+Ff9FgAwN/P5fjTF6yJUKhZyI0S9K9zmWh72ZIHOzel
/KrXPzOBfE9VfcY1VTf4JlkBKDNGGqQXkWPcNwlas5N1W01qd3Aaq1xb6B8+N46yxOPH+DLPPkqU
VbH1xy5c8XIJH/rKCB+0ZFyDJlVuZdeIMiaBbBmugEXyjusGfe21XQ5lOeqXloDdVaaHgofYK2E1
L8impPvrgTHxkFbDQEsOu/bLi0CY6n87QK5wXhgqLuHnyDfnA6oQZDcoYWpxWdypiv29nZzxy4Tu
78bRrAnMVjl98bvi1u7c4QJM7G8mwg9e0iaGHIZqmqppaQ5lG8P+kAPrBt/FHmQev+EnwuJ+kY9w
fWxztE7EafeFlfklTjnmT6MPPUAMKuq5Tg6y1cmGpWzKTV9+svO5usiGjrLECvyPv5HNUMutUxBb
97LVCROOPvJ/JmkF5qRXSjwuS/Mss1YTpK9iGBR0K8hrveWqUlynNmGfoiDxPs6QWSwPE8nKA5Ce
3sggLPOIlJMyVVcy7ir+bHoTFdPWKTeUvayTkRYPMrkvN2UClaevy7NsgVkY16nh2NByRDUgxnLh
fXyhIYzUE6DemPForOReZo/uJ7QsUf4mTyP7UYI0bzzsyD61bvmx3xjw/ZtAv1MoVhG6+pupDTvx
P8NsTbMd0xZ+dq5pmOQ3/wyz3Upv2qmxi2/ogqFV7vv1vs26czxOyYRHAjjpoKjHk9xDsREWYt2c
Wc81FshvBotmNqCagh7VBb0lB2HHKNuVnhfetPCATk4822snz8YH3izeoo6i7MXJxkPSlTj51Kj/
O32ivzoTWl2oJ551coInkvg5GS53oq5ERAIJ04WlK7TZcweAgjNvuwwiUNjrSfQD/z38RzHVQcOA
l9J1I1larqBqXfv6HKaehmSAAxJ17RHetZeit/e5X+8yfTQ+G3EIPqHEbwftTuNza7tHX/fKS5dO
wyVuQfI2efJUOreOMydH/pTkKPfkxp0B0iD40B6KJoXwII7WHv6yyG6q27dlM4WnT2nZ+NvrQluu
za/N67r7fazskiNspVz7Vg8bSEieXTfo1aOAlmZICbT6DnQ8wIrr0be2E3KL2v68t+LBvJ0hpHd5
Vp2QvzNvZVfLW+egtuNJtphjfvWjxRttplgdltc+OYQazrPWTc12IMdbf4txRFgP7WjvDdhmC8y5
gq+ZkRvotkXToZiy/LNWo9Qj+vGWK/ZTGMeg+oPwq1E05KJszbs1s9y+18z20Rb9mIpSrfRGX/jN
5RSRJkjGUBBHTfDkBvshN4rosS02MmFlNppsyPyRieSOOCIbqRgW9L8NC5A8jbGp++tHypBWNgW6
gUW+f/2v/xTTJHOjo9uOqzuqZdvikfstWhiNIS+9fDa+ZSHPi2Oq7lFuFBfdvmpK0Wl57zOBQqPw
TCL8bUyepuqRJ896HyHHfmjK8ZaKzjkORf3GqdqHUJmnm7j3SIyKzWSpS9MkErl22aicLCbI5TvI
tubbMPTMk42tNmh1ij5jSLSVVXnVRvXccVmOTbZHW8r7VNkKWDBgexvZRNkS14LWDVl2cDSecuqB
BYp6stm5lnbbq+ZJtpJwLj4F1tuJsiez+50fx85d4EXfYzXLD5lN0rkzgVfKEtgkNFI+9KmiL/lz
3LVPESCtt1rbh/M6w50O1gAWZVaCr7Bnk6em7xXMmkJeKVPg42Cu9qvUStSv6hzsVa2zX/8cmji8
fUwx1KqQbojGcdi6WDhReenDM8z48FyppHPxiViGcPDPtlWh9yGPyvbgjmcWe+Ye+gS4Utnn9VaI
P3zSCtpsvv7tvErRnW2Ksd4RM4H0FhL+84yz0lNsE6aZ8LSWslmXg4kdUAjpXRxtULtYG1gJYjAk
BqfQGvW0rw+yGSjVF8cKu/9L2Xktt4113faJUIUcbpnFIJGUqOAblGXJyDnj6f+BTbfpVvfpr84N
CjuAkmUC2HutNed4ML1Sefajag7j97NxG5KJhmY8DogkD7mpvIq3mOgiN7djfxs8WJmDeW6kn3VK
VxUsttnsUf8vI6QjlnTbqd22ZWJUxWx+9WW/JrkTj1YJ7K0zujx96mZAMYQrrA+kbRaqNin3oQJz
ycFL8oqEIWdjFmU87RzYEX91iTMxTcwQTXGQa6vaua5Srcm6AyLyGnutwknC4SsIXs0sw0hqHMYD
fBL32RkefKsNXmXXwP7SRa4smnhi6wscEJI70czqdNeminumzu/NrczvkTLgYGO6/dbxs+RS+zG2
ou3wTfQHU7+qy//ab6FK2waSNs5EOrQ3nWgpmiInKrKhYuCWNr31YWKxyUf5Tqpk7eCCuFnx8pNJ
etO8HZzfTaSpycwoUJ2IUY/Yx3CdXRZqeBgDxBoF/h1OiOt5r8OOGDX70LMNx6mmQxCe6nBefdPd
tUQmEaHCZeiD4k2PJH2NthRv+VHO3woVuQ5v9kdb953r5eM07cvlSSOhXqKfpZKOBRNGboUt/VH+
oGV5OAsTS9uK8gdWAkjhRwiIU9HEgFXCHFyFu7LB8DxYzSXoXcTp7MrZHEwFhX0gARGf7GFFn2Eq
ZDCsi9Nkf5uWGq9Rx85nssBzTvpwHgnuQclxUvzGVC1YGZM1kOwU7jRYTLUPLoZB//2GwELqy6JL
ZQtPiZQJ3tUwDXaVf39DWImUFm3a5t9yV2/nCesvBGpBWs7QDnG8npuU0e1aK5fnqg9fxxBD1wli
6HoojXwddkFMiS+ykDZJ42sgOp+aNt/NpdhyuZmJmE6qAHZMenmzzX6Nhm2SnXAoXYn6hVuhQ0Nt
Kcbywd2t/1YK0f01KOaLmojbNEfuLuFYUS4NQiONgksU4i7UJuOrqsTcU0EiEeIqh1eUaPADiPHe
R053nSYBOz0kPZonseBhdSGvXEMJrvkx0XdbCX3JaNwmf1lOfWnePpn3VHDNYtw+FAnqvtZC+8Hp
seef8pJJ0J0UPNNe9NLApSyM670jTSJ3b/ARuIXJa6WV90FFgL8RAWK8Mb2zy7t0hg1b8QDaqH/s
VBnIA/9orTKSTTWU5AumppiGk0W3z5UW+y53oDKeRMjx9l2ezAXbvJe31y+zZub9RkvY44op4lBP
X3yMUC9QAOTtrf82V3zm9aaRjOz6eWE2gHMe/XLOJjU6E4lWFn1lOMvcMcKzOKgJWuxEH3ai5XaK
fXSjV9EQ1/gY3N1pNXYCt74vn9Onkfw/llhXAHL2xxJLpZjQkQ2HIiNtCst92bUgV68S18/yb7Wv
JltBRIt1xztQqAQ1lM3HwqgwkV6Izn8bFgN1brxVlZ7vxEazxs/P9NqzaERlOQGE8TkTTalvKGR3
+/N1kxtF8meRWd6+LW1KrBVgwjgO4vGDIHOSu+fZoqNKeQPf7SVg67PMAhyYhF+NoXeKRfxQe7Gx
s9mKPqHXCweJXBxebqI1DjjOUGtHbVPX5jwBs6zSUek6+olC4qX4pRKVyIMc4TAudstu1vgnUtVz
EyPVRzEDGi4JnDTGIkzwLKHLbbsp0COaigYGs4iCDprumAJ16uG32MO9mQ/D/VjUxBkVX+6WmNDV
uPE3qbkQQ5Uk43Rk65vB8cY5blD+JhvSFo1Dr5x9CydGdLDK2cMlYNFPZ3CjEUe4tnqQxLIdiKHD
OzIglR77R+FNIyTqwudX9LPpO4oW4v8leWwHgnBkHQFTv4lHR5V546rNpWStlJ23a+rQvPNT91TH
fXUQJWu1mkZ3vlOiE5ke6eIgJe4piqzqIFq3GaLkTVz1+zPEjAAT+Jkw8rk9F8XDTlUqmEXux5du
0bRa1T8QqhKN2yNTPB/FmNt83B6W4qzQD21ll5Rg87LK7TBCdM/2mX0jxTCh0R0AnlEsg5aGeB9G
O71shM+NjzQpqYsMb8H66MS6+9Os31tYNFRBKPkyo4Lwo6qVbyluMG9eZGIZRsJjm6tsqNXJLUi4
Y4QWvNLAqLCyU6ITkAwgeoJhKgZS+5E69oDVvDRtwHsvnKet6q1vobk+jVdYtB74Fpxs6Hk/fp/g
4HHtCf86mYZQKj9IfhvtTDm2D5JfNeOsKwktNlM9uuh0wBmPC+RU+QpDyeAUhAa8OrnHYKKp5Xhe
6fiuSnLkoLJlccDTpzyFw0MMmrGgfm1/e/5Z/DVWrPfwlRTrhZbZvi0tLYUyS+x84ifmvwp1ZBMA
FmgVkj2G7lRbS861ZVGSQ7JQKIsZWaMEi7osI1yeGuveRPc+jwpLvQO4wkvXdoxdzs51V04H0bwd
ykJed1rs3926GuzO1tpQ4qevlBXEA4siWl3271WykceeTPbRlkKTLdVorVtLl1z01biC+gVoJDGs
TxOD3kfUiuuaFEAtt4PYmWmt5qzDuBy3SpKm+ziqlRXqM748uo5fjOFaL4Vl/OhHI/3MsWKlPp+k
2ehht1CU/XskUUuhwhJcDATFMV3IyscMFxlHVc1TXNnFY4Zn8lKGV7USg1pQWw+u5KzEoOjyFDzd
awKSd6Ipgb/bGd6kIsfkJidOgxI81OLDWOTpIjeox10VlZws8Q1PdoDak52sm+RQxKnoFIdoGr6e
ySoGWXlK8uU2RzR53JprG2TwNnJ9TMV7HUiGH4SvfdY7Dy4Qjod2OitwbZzLUT4sxUAXZWC0Sg8C
UTJa88gNeKzY2NipKpmz3nrJWxVDTcQ/85QQT5Ho4fg8prLMF1cNz+LgSRfMON0jqNXoXBsouZSh
/HYb10o8yTv49AvRp8rVdzvrw0mY0UEBixG1DJ2Xf6+NxFw4pprtAzgB98qEg+abkvz4lxm5Jysr
LDNeNbZnZ4/4p8Ym4yJamFD+0ZrGWGmQcp5mZgiRb61pbDDN6DMhiLuL8Tg4NtTMXe83MCrpuicS
el2ui8LjtGp3rk7BnosJMEJo6RndzryEqvTkovs7ywqy/TiTnvXU6PeFFiuoVZgV5p21Dgs/X4rR
OPQr6EQ51cU5JQTio9Usjo8KYmpxd4tD2yHFLN3w128QojVc114UYjRlo0Ef1XOTYB/E/wz8l9Yk
1at0dnUWB/Kl932eGcvarR4MUbiCZKlnF14TvJ/qYa6d8WDAnFJJpWLPySvMlNibYfd9zIE4Uwor
QY1FDT313LpvU33FSK4DcaL001TZgtPS5mgjNgFSliUx8mpGdWn8icVhDxHp00rsgAxBXV+M2KFk
X2nGfZ8r+KdKsx6daqnCkJqKfLQ42Drm2F5kzyq3rYff7u9+vdfCQzZm74k3GWep/lyONedJRFoy
2507QYdeX4RpXOsVg1v3GpdRCYLO26bItmKwxaBjQSIOQ9VpbqCZ9ToMLHUhPs0cygHLWwkjBBsH
mVbJQkKaDrlitzT2sk5mpYQ/j61f7b9z753w+PIuusYLLEeKvpKDrMCVmQwXu+l1hbvIB/bak2ox
bh7d0ZPWjT8MG6qQ2nM84i4npoQR0RaqQL7FHS6WI45mh1FFJv/f2zF90mV9WUxasmUpNkJjPAsE
VfuPeJ1GXaenOHn8LQgQzeKdcxSchQgVO/BZSFzUKdVn0ZdbwHYxN2uwaJWqsxgYNevrVb2koPPF
dvzRMNtZOs7t3kmQHza3E2orkpMme3DAW4mSAEurq504uIlRTOYX30dJqnaQgzDgUy21gubIQUwR
TT2tuU6c3i7+4xrxObid/A8crSKKO/7297J4DyHzpg6aytR//L2qEtuELtG6N7VNk1XiYb2Ol5V1
EBaE4gyGFK/1QK7PZWCFd6IvmBYaXWEwQB6gWiN4DWeis4kCnBNVzdpHLW4VLo7EsmUqD1/OWjVW
r30wjn+d/f/P69RyVRveuBZ5SoOCYIB/BNbEtlg0PT3En27KYopmBPrsj6YYvU2+XVtnrT37MvnW
9KqSHxRLwIl7xdrbGc7RNpBMQfARB+L12lzQPgjA+o/xCDHCtCYHDrl4L6NBmlGjXJ/QaaibPGIT
6dt6xL5Aw2C6b82PCLsG/rc/zKiRZkmM4Xqu8Eg2c5wNwRemr3D2pKXkA7EXzbS3nqTMSk+pSjKO
6rx7zdGS1yDOKoSjDVID0QSKNDM7d8B+th2etfQTAFn62sVpCvPWnr7ZfDRKg2CR2TIeXdPoAMrG
8dPyEgRyz3aC30B8mJzgXSx+g2tTd54yu01PcMGKc9UaeLP7oNuNENUyhXULHPwwA49z9xiEU41s
VATv3BxvWHRoj5ocandmoPirygjxZ7bepdry379c6DbKy38/LlTz7zpclGyWCQabWhBDlVXUnl+i
N6PGU1NyzOTZ7FmLYPpo64DTcXlaoTEVCEvcmNyd3xYn3/MgU00t0U9mzSrx0PyrjZqGyDtlYJuu
05O7wQzZ4/l6lswtFa9Lyx2rO601+nNRmPkxM/HgxtbkLLpAx7erVkrrhWiKAV11Hs2yoWBwushC
nLOvYFWIljgAI8wRdxFVaSn5XYYquiVrrKx11rhgrUJKJVlk+vNSxm3HoBjhpQ+oSrCT4UIlnXdX
hBZgtrY16qkcapyrumUvxE18veXFrRzU2VrXy53XyOrM4LW0Dp2xetBJel0PeQT5RI+N+I8Bf5oi
rrCmK8TkNDffFc0157mDKfes9RqSU05U7OrfZ6UYEW0SvbYNX9760QOxIYPBRKmX74H5HL/EAUTz
1hcMAKUqfS96Ml5Hh1vIoFa9giybCxfUTv0tChDp2QvdbzrP/gfRauqHWM/sS6K6yQms0wNpJ+lZ
bWCByTIWPqXRSM+IlLAkJNRadVSnnhHgpGee1eGp4j/Ej2QwDSGHwu+wfQXgthN9CUSerE6GtRvm
LT7qUrOTsqHdOXAQc8hMf7XF2W2OPc0WTbZ99z5BZrVV+s11E+cTvNgCFLiIMgpROCHOdB9GXA/5
bxMNOZs9j1DybZ6RoQCrpBArrF7RH5TAMOYmZg9LbWqKg1x7BsZq+Wmq6N0OJT77OE9G7qHEhuLL
tLCA6HBVx8kjVqRRVYIvnQ5pX0b39nAUDaKBhJ2JLD+Dkx3vMD5I9JkYsYIp+aQrhG2nqxy+TDu7
Dg88ccJzX1mzGDDnUbRyM0rIXwTT0yg8i0MSk+Ia0VexvPirT8991vK5PQcT7B/Scvio3Fa7RGZu
i1YehNollMY/WuTcrq0qUdVLFLl/jLWIohaEXhMMrs1xa/ihvBVnddcDpv3dhw4T9FKHVXnQgFC0
DDvfahnGkkvTasCkXc8VHZ0iKIN0ZpHzvrOLYbjrkybeq7aLHk8a3PumS8alRKrznCV5sNBTv76k
RmHN3I68Rd8Gn0BYwx8GdiJV3uMKEuKkpbcBm46qxCg/8lDJD5joJoVkv5t+9dMFM/yaOpkDyk5J
LhkqsYU7USX/+4H6D+WurVFRxeaRhyoPU4a/VJNimO2nXVFZF792ZTxeefV2Oa7W8ObjrQhf9xJK
1VyW46149YpRqA2/RmUl/jV6u1aMqkZ/16hZfvq368XHiQt8lQpjoyzVYZcWPXUt+LnMhCzgpggw
G0ru2Qy3MJtEEMsOnW6vq0E1Z7/cXfLSLUFdmt1FZ9PeUOwqSeqDrgcQvu1g3PZWNmVkaRIplLEU
1wYekjRNz6KUvqiLwziZdBtGNi+GIl43Ru0sPfBWG7Q/EB5a1bw0o3EWG8GhxkLZpuD5MewMY1N5
crH26tC6SK12DpBK4SXi6xs8PLdylaVvhkRpPuxb5aBrqbrzHXybnMxsnxOo0CLK/XtqUqW/psKD
Ua5Tbad/ybpcWqCYtA66jQR5ocRop8IM425AJIRvBs8+qKRgD1rd2e9qMp5Nbsp3WSs+Lb8337Qc
73YncccXVGtIIk2zvfQWIozEUZvHOEyHRYFn70mWamxjCl9/gOzawlIp/Xu3zOV13+g1Hp26tVGl
3tk6tpVsNSnr7yzYWTu7KLLNYCIGdAIYQk2fW/d5aEhLHDXHo0pZMCnArjnjXxwvwsCun6oSrm2q
ph1gQ0ObNUmvvAYWiN4q76Rv1ji+8i8pf7AAOFhjYX0aXQJaPQM5S9JmU3T8c1o9xTo3G4pTmhfv
OB8qb4qnyws8vottVCGEVCDBiP6kn8DO1Lates+S33zP2Ph44D91zUPPzX03Yi63yZFKo5SqgjlJ
reiHXjSY/UTN51DYHhyzJr8EbuytVEPSdnWRegfbA2ATy4X3EnXmc+eMzacUQeRoDH1lZqG6GdjT
zHEJbc5J5oJsbuR2Z1HNygPRy1cNLIPHKgl5XPpa8o6/9ErBkQzHmwAPoSi3dyT+retBNE0CbqxB
DH8hBhRLgeIjTjEq5VRMup460+Ua/ABcif74GDHZDmpIPXIW36mSU0HPkst7V8ZlpDFTdeVRtfhE
wSM+0qAqPjX/rRv98UfKi3nel6l8who83YCwtze65KlHCVIsHACreK+8ci6uSW37Z6PK2QU/4GjV
8NXbGRrKbOz3LUp4/Z5wdCnzWgyTLU/Dx0CsPqaDNq1SRH/ZjI9Ufv7quvWTlXwUrQ64j4HEoLp+
xv+zT3yI+Al9G78moEXmZmCD7JM176lpi+q+TuyjKoX+k+gyjXpbkUx+kKcu2ykTBJSBvBaDoWEn
lJORDBBNRx2Ix0GLsmRMrqu+XSKvu9fisX4wa6nGmSrYeXFEGEtp4w1GvtoSdgdwhsQJZ63qVA+F
pjWPauP9Ma0ZqLRMnBfMZYdNTpguwQsSS+DCLve9Qe2aOIhmgiPVojeMdEH4SDu6Csy7MNgizSVe
KboA5X7TZKf+1Tea3OiUAcAkmC5glZHv/vt9Qpzh7xt6G8GITZUnqVVuTkWRvxTgFBpouyxM1Qv5
T5IxK561+bYb7bVJ3O2Ew6p2GR1njWzzV2sau7WmMTGznl7r/d9m/vM6MRPHQd5Zf/2E39cFkVSu
uxIffIzcSae4TUd6xdnLVUvNpG0O96JHHAaKonAUwrP5y0BlxuwCRKDYtqHNO2UKaM9AyTCl6bjB
8dcu3Y1oiQMIDWPNg6LEChA/HyoQ7WbeOvaw9lPM66lbQgM4OU4PwUQeD08BhuAPokucSQHpmsYb
Jd4Yfw0Q3SpXaeIN93iHL/VkVI/etGodkiJfmJFUUHaSGo++Eso71g/RbEjU95I471Og2J9jrfqX
Umm71ZC6ylbBGvhe18HwqRPXIM86Z0k0CvVWbZytPMkfozyF+WZmL8Bdw73REBsUTVi8QJFLA9/2
Ps1fhlEN5pKyNbO8uZfiNFkQk1Kpv89MbvPOyO69cjkqFSWjlSTdsZTAXBk8W7bGqvs7IsFuNkRt
vSQybV+aXMUWa0h+JEANWAkjCaE0yNzE2ISv/2UG0c1sUbuKukbIo4CdqUlqqEkyIbrzZZLLyTPv
sg+EIu6nqr41dVMdY5TF+saFasPWKTeI3sTGsYuxBAqJlCwRXRivMuCPq/e3FP+awW8vbyfR2RJ3
2epQ5Xo19/HmYXdPyS8h9QYLc/bKak6RCzWngYQd0rVEzvUbbw9nd9/LXoENElmUWqpwla1CA+eO
Tv3p4ctFmDl6L9H2zlpKYV9sUIdzFqXR09AGsD74xxzjwKlXKaXjB8NPhk1fU8oCkhVSQW9km8zO
7APhxngVllgC8D+GKYNGQnnwErNasQYfD1oxoI1QM1z6ZWl4jaBnW3nvEDN3y0OP/mAm+nUXHqjm
90ybHlx90f8xTY4ggdXTE0waUj6tNn5NiyIk3pHzk1d79KLzJ8REoXyD1BUvY9P293VYlPexErmI
Xxr1XcF5xJPNH4EsQzOFpkVllKNuq7oM+GXV4iXKgNuZkfkjiePPVOrKJ6so8v+19DW+KAt4VDn4
G6oK4TTZ0JG7/b0SpO4jxYobHO2o1nHOpf5sYw3/omGXsTVaB8XAxGbA8zafmfiLPrRdoZ16VcFa
g34cvSev8IWPDmOu5X10JzYiohlUxp9NMWpmOJqCpnRGO9674G7hkvb5OS6jcg4xQH2DqncKRF2u
A8vAsIqflZl/1zBefZGQeOKtriR3JH9+1nUl7yS5InnT5MM330rPFY5Bj+XU71OMv/B0bfjW7ovQ
zR46mdC72NFn0SivujHz5mK/L+ICJLj6Q6Dmxp0JqbZeG5mczgpDC9dW3LKyRDhOrtJOy1/BdKtT
FlRLt3srBCg182XoDKLtelmH9zYEsdrtw68DYgq2plwiJtZO2S8Tu7/UunkUlYSi9hCVe7yfuiRE
Ayc/hySRjTYkZVmVD7YFNsiSp82QLE8I7qD/qAOUq6pn/LTs4hxiRvyKoYAxj8JSOY6I1Xn+K8Ti
fl8euNSMicv5y10vNw1P/1niIDdquDY3YI02VtCnDxWyglnmmelrWQb1yrbMBAfmKn31LfOtcfXu
GBRj8OggmxXdg5PaG8wTsPiZLkoHdn+6Wrp73ZfrlyDb6JqbvDpZbu7IEpdz0eyl4RH9zQM4t+Fb
WoKqCY3iCVhZDLNLa6Gi0++l3gNFdcWTVg/YJk9wnDhf6XXNEpyV/J7i8T8Ptz7ZqjsAXZOt5jTl
NiCaVIp2SzRL1gJL52HRq0l8corUWbLckHlRBu0aO/Ri7xVQzmD+JNuEyoWdxg260cKmwSMkUVYg
hmzKl8dkOUAlPcex485zO60uQFPdWa8ozasMj2mWgLz4rrpTDjjPPsu8Wg2R60IJMoBJUIsKzc6d
NdEElZSzCWJn1cDZgketBYL1s6WY4k5kzPqKvIDbRCd5yqZldrB1eb6dxBgZneuYNonif4+JnNw/
r3OiEtPdLlWv6gFHD0yKSh1/Iyow0cbC1859xFmTRrr2LAl+YpxT6so3snl0ZO+OZbz3E6Xine9m
wRuxEIUHRR/dx06sbWWsbVYJnvGPdkkWO8Ca5RP3au5+66NUMHEf1VQ628qYrWsWA9vewy7JK1hv
Fmo8vGWFB9oqBmwoR9raIpI3I/Dp/aTkNEl17aeU128ZyeUXq4nyRQG140Gz8mEzamp+p7mNDgAh
xpg4BBAa+xU2pqUSHOS6iJcUfUUvWhc/4wPQfFLlsmpwy/4+RPh25MByjggjeNIUqb/xylY7WT72
lsWgGu9W940lM3KDGPLtIRAyBbPPsTMlPwlEvj+IgeH3ma7glFcb2TgDjWgeW/DEZe70r609DCsr
1Yk1ToVYtaJPBtHO0wBOY4+uKZjLtR68NllIuRpfj41oOmN5aCqvO5duXZ+6LHpUp1lOpsWbpB4w
pZmaBO+IfEr+j9QAY04+gT9FjhjpViQ1BoNFpjkglv+72GqYPOaxnAKVzcIOHk6wKWN/Ta5A28VR
j+DCs5y1nlc8GeRYWlS40kMb682ZXLbdt9rLTyHfDm+WS8soiqAapmG+G7TWe69HBWG/F+gXeby/
Lgyk6AcP6me31rWXvFbGTZOk/lI0HQeChSRxp11H+Wd1qWf+Dz9L8x/vPhOrelT0VPArDnzvL3F0
pRuRSJuF9NQ5qUJtk6bNh2JsH+QuiTA2hRaKXDJ7cjOWJbqaWB85dYF4K2rfb3MHdI13Q3TPsoDp
QZ4+5YUfz/JMM2/TExlHKvHRMQLX7XXu9NHGpCbBo1CdX4Xa6dhQUh/Hu5qI72dZg61ssugblpX6
PKjD9KhHpbrJJu9IL1PCo4dqdG5iXfktQZHtsSgXF7WdFREFpU5jpG5CnZ4EuZEETxboEnXKzvsY
Xj1BDpkJZYIY+90aovHr2HQdVS7W/7CVoWTu60YJxYmGh4FMOZ2MtcqXMjrCN65OOaH1pJHaXeC9
HuUvseHOJq/KNYViFZCADm2mOC0b0pH1dLiOpPrgzEVnF1dkIsfBnnuJQSWpOR5EnYsohxFnX2pi
vjS7zhhwj6hNfYNYCm+gpm1ZgLf2o6WoLDrtFuadVFj7OjLbZYW1xgWrEm827YI+k3yPGYPxIS5K
pICLrLBZyRp7fnFRFXnclr6tXaw4Z6kfP6hq7n80Xbe01Yq7pPCyuTlQDIO677tVm+Oro9TVHC2L
cZaHCFks9piHOtSlDfpDyCVy5B8MygXAc3TS1vF18OkE1GKKbPaE6Jwd9aEY8ydj95SiieNd2Q2f
kGfCWucLQj0e9R5tCM7cAd7rlL8uIhAeXC9i21r8vmgQlQIlVl1lrAbXi8LpJ03bputPclWpe5Jd
kxQJBUDrFnDjMqWwM3gea+87du/KvtOicDvmIZzXKcpYuaxlq773NvoUgyw0cL5GMTjXGCT2UrNp
v3nJARd3MvWbkqSYr3n7s5rq3OsGc+aSeMrGNkJr6i4AOR49PXpNIEhgj4ZWt6rUF2wM3XvRJQ6i
6STxisB7uP/Sr1eqOm+SrlwC5owabYD+itkhGRCYjtPZ7SD6Iq/NN1G65wmFyarmyY9pNBUcx66x
V6YIsgVRd6baqXnFJIrRoZGNfek8emVf3alJpL1EYN5I0pmPcm/5p9LvHuNJBJbplbNRkshcSKOq
LQGnBKsM0symI/6+EHetYg/pxhns5toUo4mZ37nKsDby+qcxbc16CvVXhHFMumhKoXIoqP88u9mH
NljSvppITGKBi61vYMnF4brmVW2zHonOA7AgOM1yJsLdDaQC7mmVT3U1SzJ2mR6wNN/f56GfPBpj
+Gf/yK4PqknyOM03msR509V9PFDhn2DPfQEutNTFbwQs5I6lv73otFbemKPBf0Dij7Okru1DHfnZ
Raqhl0xzAavldwnx4XkXqc3j0AMoym2I5CJR6EaAcZJId/YRf7IXvJVzWRmeqT57uhbBUOulLUYN
phprY2ubuI10sCGXLAAJFq9GHR29KdbZhvnWTFLjrYv6kEJxJ3go3MC9c6SqWoNI0s9xGqszm1qV
j1pd6VH1M0Xr8JZmZ4LBGSLCv04k6WvPn0Mp1QvggP+Ykxa19SYj7hMpB2pfphyRRbh1+jqlFSkj
Fa7wSoy2yCSLbHi3LZzN4XS5/HfOkRLU93FgRfvGyAK81yrrrUnKZRXXyo8ka+QZaMfxFLNIohDQ
BEKBu/IlqdsnMaNMAjasQXyp87hYN3Ya3ClxU5ybKfgmZlgYT+RGOxxynmmLevIbKadDJyOmkf1E
WcB6GdjXmyGdlqlhm22Fl6QP7oHGFEfx8slocUF+FF/jaezWqjXvj9bv61yXL+J/R+kc2frn+38q
tyHzo5Co+6cXkmZIleTB43kanW0pwdm5CxJqkhxHx0k6C82dEEaIMyDXbIAArQWLsHIlaskguTUp
tj+IU9DhE5vYFXpvkz2XnyIrcpYmj6r1oIOnNt2UqHCBdY0oMgZ8Uj3U0CHTAsFagKnRzuTJ+mzp
znNqR+qDaMleP9PS8CkC+HlUzNTd8twuQaxYxhuK6w+LQrlT7lRAeMZ24kF36v3gSAUxiB42a1sh
/ms+DJxq30oia9QutMNLCLh9HpTxMRq87j4LUaEHtp3dl44FdlwB1lGyO03YQy6Hpmgfe1UGfBM0
35RRbR+HIlXnYd16K9Mhq5DzrvtwzGqm8bfbREoobQq3fh9KfOASPcn5e3jaolOc8rvC3Z6qufWi
D7q7Rg6crs0ib06+mR9iSnnf4kRbiLySXONLNHSZf7TC4tTBQb7DX9rcueD9rgden1QoZgV2a5NO
aNJVtT87lfctGRogRa9+5mK0qcnlzraG+oGUGK/SJhiWmtEXqxLu7UPJ02neuYW9sjsqCmaotnFt
aiLrbLvyg0YZ3HeFghlQ3BmMECvP2fAMq0y2X3wjbd9tO4Bt2oFCD8cmXJulrMx5AnQvjmkK4nP7
w0MOD+e3g22qPbWp7vw0WunEpngDH9NeDBaKhSECVVAr9axLfHsdQa8CW1z1G9OWtu6YpUtlQMUe
VxhdU139MqZNv2qpi1vBQmcHntYPak79XkXR4XsTdUdQntYnKSdiNpYz91z46dgF1duYshih9mPC
X7JAaAgtsoV433t+eBKHopCVnRRRwjd1RZJUzoPENpa5kSmHzhrQH3T5K97yx8JM8yeqcp+U0okf
MFGSL5mkPGeeYt2rYV4dBqM8IgSgpD8JQ7Zwn6HcpHs58M4Ouu47zwKjgBA70/cSAWhnOfpmAqOU
qHHeyOVKNKXBfLBztoem2nb3jVn3AJLT9E2HxLYo5cbfqU5zoEzTpv4ZFzGhoPEdzgo8m6IckGYy
dL/6xWBEEJNwzTRFtHEb+ybhSL5o3eFCZiQFWB5eWJ1U90MfcieNnbLtuqp9lm2e1JSGJ2uCJB+8
d7tTAgvu0PfWxoh1P5hjqEVAT6cEfRqEkNSd2t6ytviWv5NjZEaHQwLoT3zJru0AR9zZgGpy5vZp
u8yJLD+zjGmWlN7zWpuapmY6c9lRmrsUf+YVUKoBFEYFZ7sxtXR3PbX0hm0SKy573k29kccLylal
ud/d553vbOH3HoshNB7spF6z+1yCKf3IOoUVXli/d7rRwv9NMPHPoBSUwdtYUugbstMZIGT87PTH
zra6SxX5zr5wR7TDRYysImoQkYQ80rHwczdyFwAC4XY+JlKTH9PpzNKVY8JDfye6xGCbVcm66zQP
9hIzKG5KAJWX7xEp4ayyjKcyktu7rjLLuWhagTcSecNbXkrNJ7yFu3PSZPN4auUZik1Ius2yl3tp
D15FYh2e/jqLI61dt775/dZ1m3ab66AoJrXBT/99pWVWO6p4fxZubm/7ogrv7MZ1kIT2ySbQFe/Q
BUG19kstuieVOKy0XCseRru0lk6CtUfXeUeHN/MmS7Jkhx9xvfW5/Tf/R9uZNbeNLFn4FyEC+/JK
cBEpUrst2y8It92Nfd/x6+dDQS2oeds9fWNiXhCozKwCTYtkVWaec9owt88aTKl7dZQnNIeafOfR
/PHUonbqJnovvxTJY1UZdB3YU/oIr3V00+lVdYx8FNrHsA1nubDqq+plF7nkkx4n9BYoWY0gVqu5
dOqlDxplV3QPJ/kGUW6ko3MVuB1Z1KNislpvSPNPRl+6tqUp300OFqpcmb/bRfqssIdwa7KCD70m
7SAXKf7QAZUFfBd+9TteYR/E+YORhcidjs2dzUfpEKN5cEC9fHyQLZvcghmor7JR/6aaafRHZl7o
0oRggQ/zg0nt+asVoBtadkqNegPnozJp8rM9VLdORE3Q86X6AYRRi9w0lYAyH9wgr5Lf5YBjlpOx
JzFtPdsDL0QfctKMi0ofyTZweuWL3o8XciA2hUpH4St7X8tm+T0MjGmHwG95Ik1pPWV1/zvYCr4o
qdpzIq7Nx7Ruo1st9GHyS7vxDv1Sji+G8VukFD6wjGa8UYKmPZg+WyQoix5bunR/OLTJbZQsHZ/G
VO/pMK/kfZV17SvpCQokRITzxtku8/RR7WvU6Ib6RrZ8FKQmxzwqU5Sf+b+MD6PcmPeOXjrbsJ/p
qobIQS02HM9ZQTv+EDrei6Hr9YNVDacYZGqv9RutpNzrD01yCSHgQ5qwanaiucvnvdwi+1MeRetX
C7E5nSJ2A6kVrV91a29aOE1fZLnLnmQvJ2XaGLdG1SWupnf9sW0VfzfZSvYVIMbvVF2Gh9IB2pFr
wc9w/s41kO8pOlTrQpU87OjI5rELu/EwdHH25Ks9QtR5W/8wnQoyz1b5XaJkUcqh9amU9WmHMt9X
e0Q9NM805yGdLwDs+42KJtKNZ0qqtCERpGynyip2AeIrDyLQcUz9YEeoXK82mN3Atxh8scyriLDE
GMwHe1l7WSwxlYNPV0PXT6+jhJCdnRfZRfJJAIIZZP/caQka8c43K9acS6hxvg7q50nTQled1PNU
O6DcK+9koRR5KQCouBP82rSeQIrvJLV6zLpkvC/mS3iTjWm253Ac3hScFLa62aqv0J1+16ph+IP6
3ESnMhsVTtuVlKSbunGQciX3zddl4k8IcfBFrUvG48D3yI08StE2KU3lkxn51o0XSxkkjRmfVyX5
Qs9Msp3smg2XXIznyaN7JEXXah+Z2gAfUJzvbXm0znnZtgi8Ne2zkVvpjbCtF6VGUnUJqW2VvJpF
+xe7ERgJ6/rVrvt6k1l6+LmD1H3bpQaKeE7AEZVeCPq5D5E2AREAkEB/D0SQvYqs+RQ2l77SOAKS
oXpOqTNtAGUPR2FTUs3cdFMDqFiyHyIttH6nFoUKgtt4vv3ka+ySQ1X+LkvSeKLzdDrpEkiTjQd3
cjjOqYlS6tkIxl+kOky+9nJAwzrtQHPjsk0CPDjRld5BgKaZbjzY1c6kh94IQgqSfhqe5WLIjuGE
uJJdyNK2tBD41gLHexqt/glV+AvYaD+AHEgiwRK3B0+p8kfyaUCSpTIDx9YAGzfZNQGprT6Z+Rhd
BvIapEKa6lNc5PadE+sv/P2YL9MImgc4+J8IcWtmi1mhYCWnuG3ZUQAWAHHhiMrau2uKH2JgBoG8
yxFH2VpWNT3EUGNtNKUZQCZo08Nig+3joCY2vRdziHBwWoAjRYIDBkvRR7ErGxkb4Jk1bXCs8ty2
ydtdohUx4n/UXaWwrxvqsMQst3wT8XeVyN0eynx4EY1ZFVsG2p0qjncRF/4MnGML0kqDW+RiVCY/
AGn02JRSzMefr0V2sNajMg2Qo/DOHI3KsJCgxNbY+UmN6+kmj2wVgimQXW1iUoUfYIOTMzhVyhGh
KU97kMfRcDUv8B8DXvVhtMbkRuJoWar+BBptnFMI93SwbjtD1vmZnkXkCxUsTqR/7QD1XYLu56jl
FFrbsdg7NonbIoytU+3V7MXmOyWGPmcxirG4NMhdlcO479qw2ZE2pURRgIREQ+yrFwfxN8QEZkYU
qUHZib1+E3n+M70o4U6PKu8eccbLEMbfOVxRgG8rmvdbg5+WeSguvaPSVWs4ZAfAteFSB8s8Zf1W
6hP1QaufQr0G2CibUK94vMFQIsCcLDsVepam2oPfUKTQLSbyAXpsJNtwktBFny9lACSQ3Va7V3z5
zVY1bUvBRi2PQ1LpS1yvKHcU9MwzUmLOHnlL+sQtRT81qH9tHDisX5TArJ/6ut/IkOC+6Fa3c2JZ
epw36l5bK68aHatnEgSoZM1Do0hTNxpR6knVIqrg2kUBo4D+/wAFU0ItNv9hexGCzlnfn/isIbre
6MOjAZOGOzrJdDAcz76NK+lzgOTPUw9CUm+r+sUfx+olpxsJeWHlrvCl6sXResPt4KjmG5YhKize
QelIzXiNd2fkNFUB3fLQ0jJ/KtMUvfppVB2R7KYi5PjxqwlaZqf3qBELL4gIuDsDvaB7BS8yE7Dc
xtKzbOsyUkmcYWfzYCGVnAS5ichb0Nxa0kTDYGdoN4ZWJ+jwyiaIqbiGsInuMXDg5qeUVAL6Fba8
Ja+Pd5SVQ5Hz8y7FlkGKJYC/kzbRnZirOp1/KJSi3S1zW5rO+LUnzzcHs8Or9/lEZ7zwxh25P32c
ymVImxY/WOMg70Vw1ifUNwcdOsP5ubIfZ7tqVu5e5g6Dt7UoaB9EsNY16rYKbG/xJrMwHDXd8maZ
G/YU3jpKQuKfEE+B5FJhjQ+I8dwYltPdd1Df79NwKs52fEv3Sfgi1W6nyP2LpFjdS4pAGSgq55Lr
SDeVHeBNSRv6+7aBgi7sHLBDUmgutkb5Xk7wqS2mDrICpGwhQ5ALeG4jTsw0mgcnu7f7e7FGVoUJ
nCdZeECgzk2trGeLF1pb2qeTW98H+A3q7UdGcup7UQTqhi4P4z71jOgmROa6aab0oTXiT60c+6/g
kdUTuhYwXjuD/1rFTbMn1z7uhZfmgdqlRuichDfXq+e0zrsHP7S1z+33ukz9GzXI5W3RGxWMIWa1
RXSrOtSovKVoWkCDhNpoZ6BtbP15m8y3upKWqvsh4MOtnirFPh5JH/jGkwcI87PJP+/Z0WnjHRz/
s8Zf26OXoO4wjySj1+8jf3wSo2jKoEDN+h9iVPGPBr4dlpRby+DzVMEdZA/U6MSqUTNpe4/OlG1k
Str96MlvF106WlLv369mNvzFKfH8TyJotSd6q+yCkUrxlSP3I3lTeqAF1mARQj6Csw48Zv3747yO
A6NRKcon8PD7sG/Gr/Zketupoal5VDL5Iquku+id3tpwvWyCEaGwcAzyO3FBV+ntDl1wm493xm+4
hf6J8Crvd0meOrsBzbZl7uoQwcLbt5L/wQvYB/kVs6/JSpB7XVata3uT1BONey2gYhIs45SdoAt7
u0RsFU7JfBF3q2ONWx1Xcf8iZF1+oiEebbr5wes8MVxj1if9i5Crpda5v3yVv3za+grWkKvla39u
zLtyXz1pXWZ9MVfLrCH/3fvxy2X++UlimniVSjeW+zYIn9Z/grCvw18+4pchq+Pqjfjvl1r/GVdL
rW/Yf/W0q1fwX8395/fll0v98yuF3qFid6jlLgQhbO3C+WMoLv8w/uCiFMWsLLHfZi3jFiXUZZVl
vEz4MO1vnyCMYqmPs379itanrjEydedpt3o+rvR/fT6HGY7evR6xO1+fuKy6PGd97kfr//W5yxM/
/kvE0xswEEbZd/v1qeururKtw+sX+sspwvHhpa9LCE8y/5df2YTjX9j+Rch/vxQ99e12ROEH9cmx
vmuHwNpVdMS7Yhh0M2WAntV07uClR8tw5dL2tpJd5+ohqRH1q5E/PQi3CBxGn544mlfOgNSrk5qj
2bQVbr/b6XriXOj5BUEnTN3kJLelwy6wUAv1oI6atdUpKrng/lzKDLReznJti5ib0HUTym1g9qD0
FLfGMMXIMr/ruanW28TVtErBeZ4WwXKMwrcX1tJRh/LZzdI0PlCTIh8lp/kTXZk3epk1d5AtZU8S
2Zez4TQPwieiSj65e8eshi2w8OxJhKkxUmIByZaTCFE9mS1SxtaUVUVAUuT0cOkRzYLzQ4TjXz5d
tbsHy1A9kqh/82RnhHlJ9X7zM40MXGb3l4lOrHFjwv1xEWPEJgN3SJw39+rQ30NMXSIkHwjJ+7dp
Yq64iDjnfRWjjIN9rgPeVQoQLVoVUQUQt+JClhCS0nX8ISi27Qvdl+Phwxw6T/8M/2CFXDGx3UGT
e2j64PBH+s2865TQuhN3CdoVXZe1lys7G6Jwy/6Uv6GrCUMTnLvYh63hzzVEhLgUHG9hgTK7w2oT
d0FidTfAIH+/sotFitq+rYrJPAmnMFlJv0/lsT+W9NvTM0mdECEng7fIcjOzcha7cAq7uFsvtNeZ
t2I4CQI8cWtTTPGq6G2umFbrobcNtapB8ywd9rQAdG4YTaqzgV+vftiUCkkSRI0k/mppoSZtZw57
VHSbh96Xm4dKKayT1dkvwrTaod96MdLG5qxBqLiktCPvTd3v3HGeKWzLM8RKq1E8x7b8cXmOcMjF
9CXNq/ogYLriDh6oxze87hV0FxI+p0BtecbyLvcCsyvQu9DC0u3QbB14OQNquCe50bQEXvMyRR++
lEzuPUmu/nLfKFoluyLcayrEyBtFNTd+3aXbOtLesNOx1Do22Q3Q0etFK2rIOsnmC9OHkGvktfD7
kQ0c+0OoJnm9mC6A2NAXbEJ4/hFOI2etawCl68Q2b4O5KQKFSPlbmsMONCtprBGBqSiQBvepqx6v
mn7ilObzvTBas1oo+FeDBMg2f+8NgtPoNjN9KkdzBpBPylNIFRXiSmjxxAVC9hRduaZbSPMKwSc9
xzVUw5Y4Wi36HawnNdRxRf04MxTsw6aKtgFU74FLp2BGO0gabXvPqR6LfqwehU2ZbS2gbiSHyNHu
xVi4r9YZ5Oi+bj3/2Jl1f+5kozs7PRXijRhHsNDf2upd3iIrv10cJJ/oBxis9rcAcRsK92oH/7Jf
bNcV2ix6W+vKFszreerdldmUQ+kgqcNj+/7j8eF35U1FtPImlxyC8uEXZvnZoQR4u8SI8YeZy49M
74Wy69P05ILwgx9XomKaJuFrDy7skM1ic+KSvN+NQlRuHQt318fLjCu7GHKC7g50/n+p+9aeNiQ+
QU05gJhTPZQu6yXz6reh7s9S5rxNwinsy9wONI7rT9W0W6eRVfe2XVEq7sJ2qwM4BAbVQwaoa2FI
E7BS7iSr/qqNbeqfmszqz1mUcTANa4R5pqQ8xlpiy0+9Qe5AHuzMFTHVHBgLqMLo0BndUnUjD3kn
THag5i6b0R56kFqR0Q1XTfiKB2u64WdOuQfMqt6LuxQdUHUK28tqV5FuO6eqAXcRoY5MU+1GGQrj
YPGygfhhXC+k9fiX0PW9DSVnrgzM7lB3oKp8f5qw1fMjB0TIxdPWFxBUWX3uan152gd7lpR0x6CL
h+73cUrC8kCeWn522hSiSskzf6rIeQRt2v9mN1nvVoD6H7z32FCzpqvY3vpS8ZikhE/ZVygBtDXk
aIlTk07K/BsNvqZ+cZdmSEaSToc3Ww6wKh9KFHbmGctksU4fzEm9MrA39eyp4DFTtmJFcwhuRMj1
lHltoLUhrO/MEN7cKLeJalmDeU/Peraza4iG+a8zf5oBOBElLr8HZgSvh1En92UVo/2LmOHeAOfy
ImIFXctfY+VuMijT0PogqZW0sRR+kgRmoEb1ADBMzHBuI5Y1eNWEV6ANhNeyaXQQXjE3b6lDyo6m
O5XrsY6rUyffVLOeFPl6MvAl/VPrUHjLWYlKeNMcVZlKp6GpVmD5ddqN7iX1PUQlIHjmu9Wx2oLZ
SweHcjAj0AoiTlx62JgXB9iNnxMVvqnvKaKuE8QjrlYSjxhhO4ERmoVF8PrsZH5RdF/Vl5K2Js3S
i5050o4XmkP0FRwUcjDyV583gGJhCNVw3ypfS0OhyaoYn8e8B58nxQmVcF/5amWyRfFT9i5+MskI
IPIHO08Xq2ZNVh0H8r3/blVvUOHGkCT0fdg8Ho3eNg6K14HMpj9rA39Ydw7V0H8Niunol2T7Gzua
XvIyd4eZGA38XH6ntshG+XMUoEX2ziYaM8LrxGrJP4UlhVcsCSqvPwtvqMsflszGjEIxa9hN/pOS
QkKFwcnpoLfaJxnC8WNrB+YesSvzszSFd+J3eI1IaPw8FqFl7IPagHRZh52q31STUR7EPnmKQu1W
tzL3aq8MqJId+CTL2q0RvXnfbMIT1tUHzzjw87NZtuoUfG60vH6OlTBAOyOBRUevT43cS/3d+5Ci
qH8RlymzjoCji4spoWfHQvlNrdjhk7g4NHgUMb14YgS3hXop9eZW63QEYNIxHQ5p23d8yTJh4vP/
ZKVJ4876W4ccKjpEYhr5VDStdREho+r1d6Y9HdYJqjnFN3yDgqoXEzw5N9wG+vQlZnnuFN8XeR4s
i2jQO94HI4VP8Sos2vCRbfeMjYgVF7qmky29Tf1en5efJLtwB1QRnqVkK0foqORt3T+PfqW6YY/w
rbANdNye6Yr66cx8r8JU5jpUQal8sWZTT3f6Pq5MdpHzsODQ96QZX4RPhOsROFInBbLTyJ5+GlPv
K9wh/a3j+/3t6A10oYtbceHrXZLQtXgPuI4q3z0iRgy9vPHLjRhDdRbuVGPqljXXmDSPRs9dZ4t1
jWp8ex3LEmJcpNaL3Ff+4SrErGV+UX3nU2BUKKm0jn6yOymkd3CSuRWXdSz8IlK4Laiy3iLF2Fwj
F5cIpSAxuooPz4gIEmuIu/WRaBNImvu3TxORnFEDWAfpTJTVeri3IBjcRoMS78SwcwJsnTbcd/Zk
bXo4KPZXDq9PfgbUW47X9nw4BUWq3FZZlZjIqbDIYD+rY9Hf+arf0JyUWnuHk+UjpPbVxqum/iiG
4hK39pOsd9FZjMooUh5bY9hmCAjd5/PI0X3/EWDmOqWEhePStsaNN9ZT6DptA8uAk35XgH+HLhwv
Ex8RFbI/MX1+8KAH/b4OU/qUysqlvad/rCw5eAYIQF+l9ywuWmQ2dBAZ3imZbXZNo+o0SYi7zEOq
9e195qunUnfeJqgdLQwGQoLCBBQt3VlTB23sHE/vbXbucuuPNR5oIO1dZv0oAsquHF2/C8YbMZya
oqUZzQxdMZTsRHvKis9pnLw9DVakkvSlaR21pInpusk1kjb2rFsGl2jEvyzyt1Cs5xdhC3ODJuJ1
rB81gHJw9RPgzZNElBiKixaaEX00ub+9cqxDtFv0fWCY9Ah+1hQbnZxR85FKsSk2DfDYGzQ+bpu+
nvZU4aGut8PgUQ7tTTQW6X94xVwdSR4Rm2i2/yzmA+6/ni8iAshpl4j1Ce/PF851DZqC4fKlCd2B
6n9vBHB4xRUSehsT8M7FlpodyAwfIgGj/1E1kX+K5h7rjYhuzdByx0AbHsSlgTX1Ung1tPbN+JCZ
gDzSyEsP4jVBMY0kg1Gdl5FNGa2WjGETi7fj3SteXfo33oSU2Ie57Ty3n9+6TI6NG2rVPginBOhN
XFQn2gXhlqIB9mkI3CScC/6zJZcj52QO2R/CtQRVXrtLSjvcrXP8Pk82Y+e/rSMckBn/P66zPnv4
319P202yqxkwlJWJoZ3zWj10kWocG09jv5V0nXYeS5Zh65Vo58TUotMABBhZSO0sTL3wLjEivASU
s1MaByzJPEVEirXFUBpQj9iWPoRPTVyOO2EU7uWJInwAhLQDfFVtQjuM376li5E+n02ha+MNmhg7
1O9C3SWpoZ/CMjVo3eY7v/H5yUNigrEjvt+Fn1zOaO+Ksmlu3vY13hAeyfJJd3xA/Hu7Tez9kDca
XMd/2uTZgf4dyJxKXewZzDuIJc8hKJh/6VSjOIr5wiQmKPz5bPlLgRZlni8cfZfaZ1MdpX2UDuA5
+uJMr0R5nhSjOP/dUDhEyAirtVlNQGv/91ixUhL63y0TRrTKfC4kTXLFnU7TynKXzbYikRD/e/f+
cxx6sBJdwSQz7WR3xY0lhiptvFIW0jA77+OESVyqoPM/yHAntBYkngZtW+pfFMsHfEZ9WddTepwH
XaOBOXrWZrOXtvFp5CztiqFRAr2HI0migXnKX1WFJDxZIOsivOzolzUm9jQPkRU8+4CVXrnEfGx1
9jEoXJgpem+HvLCeas9EuWwdAg45dj6EJgepdhavD1nZY2TqxhmK8OFhgibFGLX2FhK08cHTudSh
BAt2Gapbqyv48hoiMz5P9tsEMUtcbC1ZpoqRmD8YcbSzaKXZFnaZkOtsx0OuhNpjAdBq1xbkyXTD
QFJvtnmS3rhFbtZLiHCMLLCBmS07Fer4e+sbyonUsPYIqelJjgL5orSNHbr56whW7LGZXWPbSBfF
HG4azXJChLTT8RRL6h9LpA5Yi+50PXfFM9cXk/hwfUe0xRT0sN8Ke9I4jVsi8XFYllpfjHCLFxhZ
yfJC1uXyV8WJrWMWqT6ECRzstPk8aYdSd0OrP7gtiSP9ZjUq40TfrTgvinB6vomEtH6JWZdYHatt
XQa1n2gz8TlF6374TArtFUCl9NLko3HIW724adIqeYHJ7zeVxscffw0YQgQvKp+0jKACGmVwMhpE
XoIMUA5MbWuW6cehPg9FsPCK4HUovFdzc5P29IYea7dvDe2SxvQDDZ79hf5WxTv5CnTpgHhg+aoK
aSRNE+kXcrvaRUTXQ7ONK62/zZs/ktzQTwEUT7cgSfmvKiV0KkGG5hUkYljRMR9uSQkJ7ziHiDtx
qWpAUovnemyGjXYyux9Impngouc4sZwYk0RqgUKXp2j0oWv34y4FBs1Fm5RAuhlKEvYTvyNuZ5SZ
/UeS6Okt3cAFqc8wTW9rOqLc2PIUV0yq7cTZhW0bsrfKLEm/oNUMar0fQQDOCunzENao8d4JPFSM
0blavIbcVY8T0gAXAHivnDrzL20aTRslD73XtqUdSeny8dUrQ2PjNHX26lnIDua576CiUEsbyQCz
22ogmigbOCcFddoFp61HkbcMFUH1AFvNh+HqFbi6fzs3SfzQtXqO5M2M/tRa2mO0KlTYKzjWxZzZ
Tiif0cU+UjO87f1yJ2wDLZfTdnHPU9IuV3bVvIIOoGvnKGq1syupuIE+xd7FwHa/qnH0uQZi8Ch3
pXrfp2WyEfYs7fRtKtNG7sxNvcCf2ZopX7ypbE68ATVKJWn8FXRbval9x7ujF3B6KqTmUdh9NS33
iacbJMZ4SFg3+1annaiBZ/M1/KYF0fCzn3zkCvhae+yKZrpB/aS8kfXUf+I4SA+9mZk/w29qA/+J
iITebHw0I2hh3nbW8E2CfELTcQuFRQIG6l1+XhiBGiS7cbSSC9141n1WSpIr+Qa/Zu93fkaqVNjC
97vVu9xFQ35pM8ixQt98DNi9Hvlb1O7EBRC7fmdEHqqNKAdurhxiOEbeY1Gk9lHErhHwvJMJM+g5
7RL/CXK/7FmpkmjnybT95zXAsUgqCtforORHM0TupI/DNx91sd1UxR8j6rlE8o8RgicqiUI3DQPU
RH0JwEcG1eYBdpuUT5EkB/fefOCoA8faGjKcYIuIciAOJ9aqueyDb5BC49aBM7TdOrNDeJ3E5kOT
VJdRKipAIfOZ5sO0eW1qwMNtXV2aWWpX7Uj4aqVTPI00Jh57W1L3w1RIn8lgLREaoJ9NOkI8ZEZA
ojLqw8pMpo4K+HdKz8otzLrNEzyK4x3c5zdaxst25XzM98ao9lsRKy6anHyHwk65FaOyDScwld0N
fO71A4dLt5sqypIeYm5CKLepycPlGtmRqW7GT5aabQUEGnpUjsPIqWwFytlWLWVjm6Z8AaDoJoHS
Sc+hN447WPdzE6QMtLjiEpiyfJKM+UKvecq3CLf01uoqkIL2t5TvRioFs0eEz5j2X91mPiKQFXBY
cK/lODyG8/c1ZF8GNZzE4FgPcCH7ffKabL9Kek703aLuV6IVOFo3wn6t+ilCskgbbpMx0DcTLBxb
ESgc61Lizo/rQ/S+1FVYbN9LjpLW4QHKFTXaNqmxbRozezCKhIOmHkeHSm2Sba2GnDTlBOB8K6Mz
qle/9UXq7NVOnpAiQJ9aaFcLW+N0kztIQ/0oHL+0yfNcEH5AU9cYMSWp6t5tx0HZisLjShC9lC0/
1DED1Iv2Xt9/ElXLxb1wR//n/VLe1DUk6RbO6TZvzX2Xt5/scAv55cZQh+TSj10X7GIJqKeV/ccw
nlHGWU+GLumagxi9hzYzFrmaL+92saIYCbuIeI8Xdj1QP8SLR4pQ55tZQsBUzKzV4pIXnrmru2ra
rDZxN/NnXtTcgcZWxBg2vITg9d/mNXYPKEhE9nGJlFYfW7u8jD/GrCs2EK8dqEb9NLvSPJWlcbe8
H2II6xWwaN6A9V9ElW0JEyY7s6gCvE9dhsJzZSPj+93zq3KjqL28qxu+2QS7QFFrP2mo7+59Wovp
YVU2goOg9sv0rOvwhIooMcnyO9gXZirz/5zU1PHlrVSihApK33oG3K2IRzSkkGfexIU5XMTYRx5n
342UEoVNmmM+BoK63vFtZS2zhZucsEJlkfwbvdcaxEPR7zqVt6OUjdqDuExNZ22tvvZ3q60CXkcJ
UfY3aSbrHIuRau+nybkXF7LV8K1W5LyzwYPBcdYZD8xYQ4z6mwj4YG47ZQ+dbeoK27oGOTn6nmrL
WtYQDjNTnIvqs9WcH9W+P48uoGQ/TXp/7WDP8YPSa3dcFy8dPgaF3vLH56g3MChBCTOLtkJqWD1q
ag7O2tLv6wwVesQhq8c5QJhEgLhE1keTCJ0n0qxsLBP/uta6/F/XGvPmixNGyslWg41lGvWTuERK
juK94rVvujZNDimSOjn6sZWT5qnrUuehS4M5R4WWTO+jr+rJRC9jElfU4jPlLdoCjvOQc5S5jl6f
J2bI8/rCNuqD8zCwvhi1hfIapsHrEIfW49Cz3StjLTiKoYDuOJN1CwqtvggMTxo5/mOk3IqBCApg
pgfLqL+EM8ZH2In2DnFH11RlAAZzW6TztkrNJ0fMEDEgkN8etS41P8oiiYvsNi9GafLg0avA+c1r
yCCvzj2PSZ25siV72d6XA5os6NN/CNLurpqS8VaYxKWA1emA7LUKmSNhZB7hko+Ikw2aB2LJKk/l
oEcWSsLIbt+Io0QsfuLErbjA4ehtG0VRNuKYImziWCLuVts648omFtCp+m1kO293AQBQWobgC/tA
GgZY1DpWcoIyw0wnBtz1jTosH6udYahQZHaIC+4l8JP7ai6QTnGR7oEZxPtyrqau3tFXfwwKHTSU
9EIXnJK1u2qTF0PhLSg5Lt61G16001OlDZa5V45lqdkbT/wlo21IdgsUEZpGn6cCpi5PgdHf7hTj
s9eq3xBkyu6Fs23UDSR56kuZVs7TqAYHYQ5ShPi0HhzuoIbm5yGX62MmF/FWeA2/lna+E1FHmx/g
oX28PGBZcrCuHkAx8cMDQru291CZ0vUKzKU5G0HsMiTtIoapQUPfqKhuEncnCDztc+uN4bY2wvC3
EiDHpMJ/ihCcvu/V3ITUIo8/DVL1KAJooLQgu/C1+3Um8oDBb6XCIdjx9C/JlBp7xF34szJgrU+G
FH6YuWelm5td1ouwZQNZ3sjJDqvdCat+X9IoSZ4LcbCrqWIoiWbKeS44XfSi3hcen6KQPyaj9ati
0876FOJi5i2JKnFbRbRgNfNldQvbOPnBdupJBAnH9RLLOkVFoZgs9FZTK3gU3y9929WnrqB16d3k
04101gaI9rZ/3gI57Kb6Q0zehMMhbpzfOn/I7+BKVi+VtBcDqKGReTbZji/2Mj0Iu7CIu2ae08e1
emFvs5p9BCXhtKPI+pdFP6y32v+yqI8gVpfVoW25Ksip+UwhDiCGZ5uHYYi/CdN6uTp/ABT+gugX
/bTzTPrL1H0YDWSL5+Eaa82rlUH4bTkBCe9ynunKfktDk30baWlJSiernusEAJ8sTYBR0tKCR7i0
XkYTZDqENX8gYWd/Uvj+JIeneOcpqqpbVaMREv0i7Zn3vN8EUiP/lJp7ofM1zzFK9W2Op0jeufZD
pLnjfNwp/eiOac6pmIz2t4bv500Hict9VXfQecg+p68gnb7VFtwP8EWOblLD5Wj1Y76lohLd03o8
HE17lA6qVeePtuKUnHzAYWkOdMszedgY9g9DV6tfriYpTSXBtqrnj00F74E9qtZR750xRXWCDST4
oMrax0amfY6r4S4Z7eRHrMUgKdm9PcGvWYExJSKQZO1z1Xd3In/2dxHva/wyAhCb7WaggLd2G3+C
lyJ9EI0O7U6muvXZGOsKAFjwIhoq8kA2TwMcW0ubQ1potHqihrHXBtirWvh2D4WWdW6e66htz50Q
URYui4r5zVYsOtItKRYVPRQAO61l0VYZ212EaAmtxWxTZKt/8OUyO6NtwAkEcbJlKETqBW+sgonc
CQwr83ZH2GdTFcnZWSzxvo4wIejpWpGk8DZD32/S9AjwCpIP/zyZanxfz0J6bRBkP9qAjqnGcb6N
k+xtEw5aS4TRyN0moEnHodNub9YRAKr3fCp0APV9XiQKDmTkRpE/XY0GPNjIXEocXcRsijblRoXz
Yf5B9s1tPkyk18Y0vU8LuESFrnlbRgMNVf/pqEyJs8Ts8MmoLTPizuGveHb4UaGfVQ0e4stAqirN
a7l+fsvv9JqV7gcK1ELvbut1o/y9iV9RCk1/kOmT3dAZpzuF/qYzAHYowt4Csi7cVYlEP58U2Yex
afeG3Fi35ugZ1pZ0SbzPIFKkywiNeeEOJdW6Dfn3QD+EXmUC9O6YqIDYxb+MNuudRvf/azvA9LHa
4cbZ6UkcvP5NvDnb1dDJ6Wys4SLLofdI4opP6ZyTFGPZ9qsNZWMDQTtyF06hDBvdTBskY0vttaby
UjUkIUkO3AVVW2wEyyY8K1BaSfAdiqFu6v88qVR0mvOy8UKSKof+dr5I8FTSXoh+RjP9aZsdETJl
KML0tD3J5m6E3bhQ7PIc1eP4+D+sXdly3LqS/CJGkADX1953LS1Ztl4Yto9NcF9AEiS/fhJFWS37
+M6NiZgXBlFVQLfl7iZQlZUp9KUYnLWsSrC76xFdAPi3Y4lNp7YEeWfedagV0wiUjuDjALIPksjR
8WZKhiY/qt78Qia6uF1Q7n2TtfNMGTdiXzTOD0j0dEdwfwL63A1pD3HQsluCCN1BjUlVyLdrI3ko
ku7mcBrbUf6jyEwTeJl0OOHIZK3rqVcLwlpaCt032JfDQ2OKoTu6gCUNvAXp6WYGfS8AnFXXvU1o
JCS268m8S5kHKSOjDTz8JhsMf7muCddjHfmrJOXjk+wF8qhO8MBMYLnEUIE91LWMIzknZZpoqITQ
Onl90D/tIFodLsnr41FzdkfvKzqLxycHXNBXyAGUTdN0y7Ix7moFbjGKLB10Z9djYe5pHdbgqyMd
Na7Jy2SnDhb6XcGGiXcEHEdyn7DqQMtSBJCQIOwz6kcaxQWIKHHkrE+0GnJWHUjs6xE0Wi70Rm3o
4TlWj2PYJNhziGZWFDxi0ERBiXSn8EHec9DontGVjZ/mJqqeapBjLEwFZbYSf7QQCZ8IckFyZUbJ
sOuiAoALnVPFcdpaxrGowYqHYc5KwRdAM6RnPJTA11LZaLYxbG+VtIm1zML8t0DhQQQgrPONWdRQ
AdYlOEOX4EJdmsuQAwr6ob2QiZyuBIGNGdhqQxHkcDsQOdF8st0WsZwOGN28u5DdlIaCJA00s9Cv
b52ari52lQgfwsmwQf1FlFZRzkBkZYEjdQqT7zme5SBX0R4hA9xCCybduNAOXpAR3M0Ip9s5FNSV
xbrrUJaCPPUqCF5E2Y53txTAaNhoCwhjY0eJA3LE0h4ghC2bFX5g+T05MiZR8y6tFxBkZAevLAv8
8AVsa+ddcKla6BrkTgxBhXCalmbjJS+t8suFN+Xh19qvL0ohIb8YptcKBz78VcsWHSR9/SO180+O
SovXzsB/LfqXx2ecB/KVKDL50PUlEgK2Y519MUy7MfK6Q20GCqq87F+vXA72x1d29CsborpUY4k8
S5m9omj/8ZX7Lv2UVLm5TAq7v5viYgMSM7BxT7axtcvR+MoVPudBlzKQYTf+GhT/wQk9//0BdXRr
y1Vi3qcgNFt6sq4+O7J70aBtzP8JaiNUOqf0q2EZ5kvUe+mK4Ut/H2WhsUX/dnKI00SehzaZ1k4w
lU+eCEEYLWzrG4Q03t6GhbdhhFH0reNIAv7xNsYp+NfbiG2//O1tNNjYnDn2yctuwPe5VpCvQBEi
fwIVbPnAW/ys6JEdmLgAy1d4Y3EhE3ZbchVI3m1pSNPFBKwSDVs+zNPR1+3JpZ6KxgD0mIMU2Zvs
eNVz4VzD0sofcNQCMKF1rtATcK59pJMwEEE6kq2JIo361VxXIDm+AmGUP7jh23RIgqGeGDvIJtid
eepa++0i9V0K+Ltr9ECX6pEb9xNyKxlH4lR7QM4D1R7L3JtgqVyRroNtIbuAEsh0AhssNPXM72SG
uiikYnQU6dRQVDGN46mqzQfsW8JlXFXgwxyV3Zx6zaBCF9b2PfbHIIOOQf+4vzkgjYBo8z16HJp1
2YY7yHV2S4782Z6Kd1kK7iswTPggQwXOmrzgvA72VPjL2QQ5Xh/0sm4YrmfgwKSEWISh8rdlbDV8
RXrvljZCU8HfkrA7icXTHXkZWNwWrfbWLbAznWqhug6SsLtJ8CfWu+yZRqNrPhGF7fvo5tOR5nvk
7/MgMDyvUvGGo5EMsLBQOeM6bcGhRFvAeTdIxiGuoBOiN4tUKqfLHG23HF2+KM3fLsFojOuxwu5X
CXeX2AYHSCEeXwHsWlVZkL6McVOh1Q924qZN4wBMFnU22/1RM4z54fiq7bd4i9k/sH1T+A1D7mXQ
jO10aVOGbhHVxUi3wXbzRjou99oJYAc6LRZZLi6RhQdX2yp0Woze8DkIwmg18JwdqLrjlffTNMqX
P6KUl+ja4iHDCf7BwH9ax10ULvzYs1d+IVDgrPUZn8vhoR7xX0pljZ7hzEbltYEb3kNmm/wKlp21
gecNNFOc7mRkOK+RUg3LLGznmEATkdaxgexLAWi6kEfytplzGEFb8RhFwqY1yNxDWvQkcqxBS3Lk
wYBHSvNFLsoUCladuFZjXYN+B0ClmsfiWoK4H2Qt/nIawD67rHkPTcMw9Da17b55UxyraSqZ/jZf
R5DTQ4Pd2oEmDXoHGq+t9D9FzgTmXmnXJ/xT5MxZbjqiOZF30pVx8qI6jmABfvObl75NNBQe+zj3
b8H0XcOvWnpSxyL2hmXhBsaTEY3/uhsH9mZT73d/xBkJtNwH2QxbWaT8KAYfpDv6QwscxONYDePV
6Vt+rLoxg6ohPpwN6L45Ti8f7PRhDn/FqwRcoFNfKtdcV66HBBFITI6TFOw4stZdQRKeL8h2c/xt
iFwCqxc07+bmxeSuWgGF7D8cll4/wxN31focEl+GJe7okpfZE/pXPSAef5noDrxuwRKc8tm6JL1M
MlaJBG2K64MC7ffoWADsnrnfbmY+RvHtFXKvfHsFzwF2S7PGBUsWiWxNM27BrpFfI5XvDQMsm+he
ShZ1PiSbFiqf0JLz2b6dzPpi6kqvIfLgaHaAGOhKL5608lEi5wSZhRq6rTqCHLm09xZ6yOZJaC/u
VhLiZqM1hRfIkbYLIwuqL22FcqTDcnHMw756gR7ZbG9GqBRBkMhe12lTf6mwV7WssnzkRQi2onwE
0ljbez0dHVDRbXoNydVr5HafIHJRrqC9l16ViXQL3ZFNaduobXT3/xNnlEgvFCa4podBWMuAT6Db
179oznbqx/azzcR4HE1glsmaZrm1HBR+USrBoV+x7iaQYAcQ4TFAkLdpZGJtSehi8vjFsUrzMc2H
9D6W7B8yU5Qf++a2sO3xs44yA2/Lc+BhSsO+Yq9ZHC0HPwKoxztXspVCrAY0OT5whzvXBELNKw+o
6y1F0AR7RLpTC8BeyaYn9C7YW+c8gM+iGCC+dA3WbvECuHSzD/uGrYVOfXmwO63z0V7iWPSq4/9m
V1MG9dk6XIhBdJe0UP4mZX25LguRP4PGkO+gSxksRdjmz0o0aFr2Im9hBBgmU4ikRAV6TAq2OPh8
+lxdyJlWyfSYgoQswtZJQWdrlUcle2Kdih+U16pdn7q+iTSc2x4qPCyzhbKicG/zreVI2f9DDqME
3dUxZ0N7mMMh2we9GYhQAT1Vg4VlqoaLHZfdS7tyB1u9mIZsITg1ZAsaRlWnGSYNyMBqL1RJK4gr
oJWFhvkABbPIUVdUpoMHv3PPZMZfFwxFEUDuVdpgSR8qaDmEYHbk9azxNbTHdpNmON/dHrfIjmTj
IkaGBFoAHx7D9LS9PXzDYa2bej8EkE+QAgucE2Re5mc1TWTIQccgQzrZYHfHGdJSm15X2fJuaB/j
Kdy0nYjuyNSZPvSORfMP+ch0m3Sz/T6pHab6aHXqH4r/v06KO6DFwPaAt9ZJH3lSb7gLkghQj0oq
Xn8bm+hoJNhtXouwLZ+KNPxp6V1X7TXxwsdm8gw6QT4P3d+H5L0FI2Mlz7ehStFxZmVRvQqMfWjr
zuKB+9M9RhH1Gfd/HXGvKBYqc+tHQELY0skFe/CZNW4gK92cQATXH5SEWE7g+fIO+WW+MgCYeJ5q
CGmMZd1882uxlxbwtosScG7wE0AoNOffoLwjPrvMY8sU5bZ5yd7QtI9e8bakmgBY6pTztiRayk8R
PrtxK9Vno2Q9qBlxN6IHbwGdA/W5kHhNulPa9te4kk+giQ1AWLoc2lxsSBssRFrl7HqguKhBnLym
YdM1EAqHIicphZFmWJUz7/xuJ2kxFwkMPIzTBHvBs19ANniBGzvE82cBqY755qPrf4kxAfg59FPM
N1HHu5WYvHAfB8H42YOcdafK6pO0yuScgSF6MUDX4zOFxXFq7MERDJ1N21tUrA92ScrCrUCz4gqN
yfY6VhX+r6ts6la8zKD7QeOxtTvQitj2eoCoEHRB3WnNTW8LLNM/oTNGe+KtB+iqvaO7d/vNRPbJ
seZ4orgnk6MBIwPseKpGe7KTiZz/1f7H+viMf3g/v69P7zMgRMf72oo5mwBdbRvLcG18IH9dehDZ
jqy764oUvO+18lG6KJJvDffCdA1sO/I/TQeSET1hjuFTAqGXxIMqTIJf6X8vdbO8LzdPT0Dp6w45
FMK1GoJdOvpTJKtlYPnZhmykndCB+fSiMnPBewZebDxKuR1Ze5RGzRk3pvzMXjjS784eWOaf45q/
PYCT6i1shpHpsKAtuzNYQ9zn9FfY1A7/Wu33MJpehhH+i118+vmEgzEUmO7ayoEmPa+9h1jG9gPQ
ngr9w/igl+Ypa8FsQZHS5u3OdbkPrkSGQ4mOb6YYVIeiAdctxYyG4y4aCTQdQ41ljtGvAPZl58Mr
mKs5PFPhdAJtxD1F07JDgN8tPheHTDkcBg+oFTs08l0GHcxPZoWSROiF0ZmGoPrbNnkbXw0o0l3z
ka9G3eOaZpyh60mWCxpOk8V3IGM2Z282CABhhqLYkZeWFBDcONNQLzlm4OSjJQvQ62Rd1J6dKAQt
ihEgWSGWjPIm+iKbHDBxyMGdKJfSRdUETbw42tDQSoU6MhOaRX0tiqcIdaOrnc2pFApoalA+36ZL
WZvLwOvWVsuhUhglwcNQo1WNabXQSvWgnfBaAI27HuwP/45QfntsBjzq/4gAcgppcV3y+MsaHs7v
qyHm0IfHniVnayBxkFJxuY3rpGn3+8TYEJH+bJv9INUHyX7dgAXWKQxr69Q2qhIMrKaog9Unj4Yo
mcxDQtgQpkYoZzbdMDXvkwitQ1HvJhpR6PtEhnaEk4jQSp2w8q7L0iPkB70roMHe1WPsE9q4mjNI
Yj1Iltf+GvntYU3O1jOC84iUVaudZCqK7FJ6GQMrLWansZOs0VLfbGi6b0oLJ9Hm2zxbT4KUxhbw
/vieTKbfY1MF4uctvYOh97ujgB7wgry0BkMNrjBZ/0AmVRnoIFJeuqO3AHXt+uAw1wQA5Nc7AukP
VL+MR7K0Zg7Vp+lbmMT9nhJwEgS526nuqjmBp2LeXvCgfSAnfchQjYXoeyIe6AMm0hZtH79Pl3lV
rYTLQN9cpP4+xnMA2F1/3wZ1/uSwpHjKsU/iQzrcRTXHZ9xh9tJhQu7ICYT0tOMgSljShPfp+L3K
QeI6emvfLZML51cCTTA8hFaA9E5g3wHffVqjqNyoIf4GGtyvbgd9HxCNBPtcQI3RyzLrFRPJTxPH
yvBXTgLQTLEyzITtHQ3Bt4x63KEsbmnohXxAXdhZhFWTbXywFijIIH3u0piD7TRDBSPTSlJaykXb
gaxlH+y/x6NmeGZBI7o9WpcHQFhTIBV05u+PHGDlxdWSxyho3BwfkoUNZQI9BVbNIsZveN+X4NJQ
4QNUvMIH10KVBdvjYNtDxvYBHAHI+bto/VJ+cKIIFibW/dB9nUbHSZZZIFxNH/4j9JSbLB3NDtzo
JSmW1qAlnbqBZp9+hbpnSN52UO8OezS96ZMdfpdcyPhF7Z6GDTNXAqywzzFOHti2/DuMHhW9AwXt
IG//Glbr1QjI/B6mzzHzamSnFzU6W95elFbrejAq96kCcALCZNt2StMjdMGyY24Z9nYECuFOqBIw
9tLyr12I1HXNnPILi8WXWKjqR51A7y71BrHgAyDQjSh/dEH9ZTRE8SWviwTSOKl3HRm+zJUhsjsI
VLy9Sm0NH1/FteNkjTpYA/rj15qbb6wxUJpWR2C2iCPmgxnakDOtzN9sNElTcPiRBYmNwF9nyL1d
G1uUBwclGwjzOPaVbJH83Cq7f1QWHgeBA9nhZgIX1i0e0leANEoTu9TGah7my0vfThAtLe17Zxzc
A9ebVRfYjY2VjgnK2JO8Q7F9ANr1d+MsHk9GriOTtX0YpO//U6bmyQTLye3Gc63ZEvy6+S2mTILx
U9zWr7RHpt0ybZTHHmLzMjT3ZFeBfye4D+xDNn3pIsgO3NK7lAbWdptB7Nx2ow11HozqUxVBqQJS
EdYqRp0RknPJdOGhNJcU4ASf0ra2l6JAs3ojo2wpJzPaTLFjXwwgbueLFTBxCqS97vMQ6S1yUIiC
3NKywJdsQ7Ye/X8r04kjCNN18q5XoAtpnXTYlIXE368uDSQg5XjApnH8DPZcDxKVjnHo9JCxTR0M
3ksF8pqj40O9T2jtaCufvGUnQeE/eUYBJqzqRzVy41Xf+Gn1dmOBHzeVEARxLFQXCyuzPtV+265E
J+07ZUFbIG3i/ICCARgdwilYVwyqCIkVFsusAvlOpOXpCn3X+UB7A8iDsWmh6JcMprX+zzEUSJck
AduJ0NG3xehO5F+Log1w3OInOnL2pZjumTGdSIYsTdh4r310wiRfw/Bp0YfTd9//Ng98KGC5H+zX
BrIMCxAfiavgob8ZfWBsFGgMzywJ4nVXS+tTaXRf83KAmnkMHjzs6r6D7pkvBj3JYL8mAXw7nNHQ
k4BZ0zA/TcMwT4Ks6jypKZHQAtzECPv0GNeOscwmlSyRc0qPUTiApJ08bZiMb7fkmlITCRQnnw58
QAGt0G2VpYFG8NiC8Dq0wOJTEIJBw8hl82jYSbUsKylex1zdeQ56vRa9+tpLv/2Blqmfwnf8T17G
wcPsD/Zd6pkpdJ+kOOAvW53TkbO1tH3vyhL5EofRdtL1I7qocgyArRHoG6dxxlEuTp3hYFEF6kPM
u1v4YjzQqDWhON+OwbQlSFA5QKe8b5DRmxFCGj4ESpa/26QLBgoSpaZgihve5xLqiNajuP+4ntNg
j+6n7Qn8G2hPMT1jdcuw9Lb5BJZ0YG50kqawAQosHRdUZRodrS80KYS20/pmm5LgYhmvNY7dh9gP
KpySTWPA3zBazcNB5e7dqPIEnbtxgHQBiJNifSEHmOzCBXcKsf0Qjd3yqhmz/nwLdjxN7J1W1w9h
EHKP14OTN+ACfwFBTHCWZeXwRYt8wD7g4UvFWHgZJc4tK8DvNy4HA9kcgp6raZHEoYFflzFfAU8E
UYPb79PAsgpk1mv6YWrJbo+dfSmyNl8pHUyeMEMFbmFKAAQTOQf/8eNHq+eMWyBbRFu6Zjt0NT1i
xAr0ZdKtScSHNxcZlZXYQPUBm6GnkAbehzjRW6VYUaATW2gP4pXH98xWs21egY/VroFMmy0WeZVD
bsKy7Ps4neqdE7fZvuDOeDdBCBIacUn9ZYDco2dExg9f1Tu3ZN5r6+XDkiblblLvVGaBeSToxjuO
JedJueme6RfBLtodckTuPCkEru0+SMY1g0LfItedCq7uVKBLNdRLJK2CM7eVBVyNPtqDa0OA/gqt
ByBkfIvDqQnMJbKqgTdHymfxPtksY7WFPhrkjVHOuQNmeLjLU1WfmQuFeslyF+I7oEAx42Y8lIH5
QCNXm+gOvCXZrnN1e4KeSouQozCidGNWgN95YVO8rRJkWbtiHTKpseWH8bqwcdAcUgZCwttLobaE
dwMEzY5WG8ZkFyaJvEiQKqx9X8Vr+kaV+mtlxsUVSm7sRKMmDNpzUXfg/YOPLkFtqrULxMU6KYM3
GzpXH8LS8OfvIrpqi3M18TuKp68iyOPlOhKqXt8WUqG855AtPtM6SA6DfmP0EiSZQKlSaf4rK41/
SpV4904P8W4ZgrWe7NJ1vKXVWOzYRMXwzBKxbUff+pIpC0rWRTNuKSxFCT2zcLBvpp4d/tOyEzPA
b6lAw0XL5qEqDpxggY3R8R26BsN17kzthljIaJggt/5hKPSQKMvMpg7XN2+okJQwi58RHgvPPTSF
DjLFv5KGtkC2vHR9NCJob+JojkhRAZeoh2YC7KHUNP00RMkgPqdVm87DaFTmOaqMH/NKqHhckqj4
SqNIOs6lb81P3jRNz20h2zsDOmLkExYX900WXMg3ALl434wcnAF4RTBq1A/YYO1CEKw8x8ZkAFM0
bsiX98x6dEEYSPM6p2uuYxsvyVdNUfzk5j8rfPK2KgHWvQuL/qryIgUtV9YfXU3uBNgw3yXMrqCl
A76oOQTdNDV3nAcaJUXGgAGMrQ0NewsY7iINLjSiSQU26AskCPojDWlJz+8evDR5GjXtSdY36aOh
s7ZFJewtNhg95G5EtR/Qu3+hEBRlxAUaFPvbhDaX5haNAEBQ6EXo0uWxnBeJ8rrfc0CXF2CYCFDK
rtxFUgdAM1e2bSyY4QiIbMlgZXdTeF9lZXiPbslsF0PeaGFSTM3QZldU3YW8dKHg8VAEkXs/B6UN
flwafAbmddMATEmmk0a726TbaxX6ZawEFLZBWjgrNFwBQxJEJjs6+OO87wVyFQOtTeMPT/8hHrN1
5yEJXrXmNumyfueiW+gaCecfkUz598IMUDnwyuccdGl/C0gb7zkYy2oOwIO331UjDl16hQyHpUcP
PDKL2IWmfWFF1dnLDP7C5GYK8/ilqof6MsQRcNra3BVKbFMAxzcoRvGX26S3IXbrCTJZ01Qe5yfj
wAJ8R2JRor0P8kgfLl0IwJvoR6j8wtHoZyvdQebdu+DAE/MhWJElYAz7nLQst2FWQA3PsQPIumZy
7UiWPMscW8G4jdp/SuSqDGbbPyXKWJU3Jl+cFkmNDPhsnLQ7HA+x/T5YVYNmOz09hNjNPH3yzeYZ
JY9+nWTY7TcaC+FqfIRsbDwuve5CI88Em8LUpnJpjRbwHdrb+erNG0Vol6+dEogpPfV9fuAPxcYM
wGAag8IauQA0wve6RyXjoFXBF+SKur0PriicBXqPma+deiJ/CG63FePBdKSJmZ7YUnPLNDzVWTwe
PN1WUbd+cXH0HQ0jN8T3NOxP1gStbbBwgJ+xLtWJwihiMqJy23Ygi90DfNQtfSevUfEcjbk3IMyS
chFbprq3er+6APtiAM2K0qmrqhKfz0qLk/6awaM0eAAhIDjMM/u7J315pIdT18TBBTJo21bgSb9s
WNRvwKTXrG5bPT3BVVl7JJMCTd/G9DlA0kiPysQdXsOs2oN4x/hhOdYJwqXTFwlmgaWHfv878GYZ
O6cz+x3aS4Ha1JM8B32LiVnvp0GUd1NoF4t0LMQ5012paQx4tIIk0Dx6tzvSKeQqV/mh4OBSvJHM
ABYKXR+j88CuahYHcmT4eK3LzEaNn4VQcu3M8VyDIe2l+1kpq3uJ2BCBIxesaEEd8BcJ/q9NYqlh
Q0FgbX2bw9zafrG+21G2U3URP3Q1F1eWcwDjMxP0VU0SXzNZNif84nwh5yREdQZF9bkY3OzExzRb
QRkXAot6GHR4Ai7oli6hkeAnTHvGIYXHg3CnFupx12TsnW+AxGUP9ujVlwz40UXbB+Zn0QzGqqxZ
sadhiooF1DHVc2rpIxhwtgsBZpjPYVIPwFaY/t4TfnJE16m7xHZo0aVSfprySJxNYwxAoAsYAIRk
25VR+tGh1EMdJnWYGdXijHwlNNGiBsUwoLBWoLIRBxq+h1l6NYDFwI1GoIKp+YbODjBsVeXXwEVO
XWfME7NRQFp1/mUIivKEjjh39R6BkgRaABKllq6OCFtQylMENInKr1H9tgZFGFCcAxcROJLxg2Q+
tiimracaPSBDWVuPaKW3HjMZbBpkKe8oIo8TDsRBMCyQnQLPrpe40wK/NuOegm2Onmw5NsBcYSrN
aPSaSEc2a7tUU76sXGMz9M4XBk2tfQo6pkWrmWGcKayONIRIDX92Ovk2jIYx3sRoVV4NtXR3VQHB
MDqru/hX72Sp4hUd5MlLQzqt34LtVoVHJHWSBVW1WrsFVXBS9Ju48Q2AlPPuIG3uH02gtubqWBqC
kmtAhZUmkJ1KZ804xNsRGKB5pduEP9dEpgiqhKtUYNvDMgDdRN6n90GKJ9oweQ91WMAEDMFxYP7r
zdQnLiQR7FwtozbrkqUncrlKjDbdzOMqmjRnecz389gK8fCty+JCS5S5m96PQ4fzoZ4MvN28foYW
W5DUDYcsPuaRSk/Y7bxdJj8B2OfPsSir/pg3R7LTjDYMOGhUTaKa4RdPg82nPoRgsIdeSh4abEE2
Rzvw318uC4Ci1jcaELpDGh1lVCDtRJxfJ2d0ngYJmMwY33XScJ7Iwo1pD/qI7l5qU8/NepFUnXek
iAIViVUjoYTWGI2LHRVaJWUNDimaKiAle0AzVrCgIVpirct/eSWP1919DIhLgyp80GUOOqWnOj+2
+hIPHONuFDkwQ1N+pDtyl3Y3gJyYD+BtfJ8TUTj5KbKaKvD5/HlLfqPp6zWktOKtnUXpinTD97nu
DqvwOVmxxlTnDgD8s5Nl6SozGT8ObvlDhml3slT3dokSuzuRzfXBr+fY2ZGck47owNaAPNp7CHkG
dNCB0hm8arnxcCtTTb0njuZYf5HvneU2ygxkojIVXYwWFJU6ikYUShMn0c4T54rWr7Vuy/++Ftnf
X/G2Fvv1irQyKwp+RC82fj7xY1Sn6LwlBK//PsRxhz0nLX5Wbl5sJz4OyYuCuMhYc7YdQ50HJsM9
Hm2HliVA7JBtvvUBUNknlnUgG10Kt0I/s76gzQAkpS+ixQkCvF3SG58NwO/9xHip2rr8VnD/xccH
4RuooOcb4Ennm99cZjh4nyCVcdDuQs/8L0v8v8dAAgxdXuDvXjud45zqwbUXRPSQi0xsGujUzuwQ
3IOyS1WZzqXFP/kT85/iifGXv00KfdbM7BD/njQkFX+JuB2fVIHmyy43hnu6tLGXQStzebNMSMTd
u7HekKdCi76ams2yqKytFeOM6ipr/DA165ZGWJfhvGRvgavDHHRSQr+Czund16GwtmkIIliy2ahQ
LprWK0ANWlTrHj31+9CT2afRmLZFzQBq1XaTp8HNrqLyze6BsW1fA1/3ySlxhny33+J/t5c1+teo
ejUXvnT1CpSX0GQe52JZDdraUxc0T7f6Wdazets7/rC81c8USpjIwsb+5lYU6+zoSxbZw5FMs10s
yxAdZVRzm4wwPQlePd1eusMPzrauxbi8LdOE/celyTFa2bw0LWSCyvm+c9lystAhKN0JicEMkJRL
Vrnu0mhkjj6AIbzMHvxCjXv0tTzn2kZxDQuhoAgEyZZWmOfSAu+rKLD7oKFJL/p+wfZ0Xulmuq1Z
x+kWzxvvSE7gwB4TJ+tOPdr4V0PuYcetNzLzzgMPvmq0UZrVJh8807syG0HVpYe0XXGKCLU2FaZH
srk+CA4ACr8j5xym13VRCt/cbAX7eVvWGP2Py9KkwEAyK1EyxTkK2yBatgejNTnp0r4vG0ocFcYK
u6qhNZx91WJnR/sZPwIOgoa0n6Gh6/cKjUgoTdyG5EUvG74v6cmPcOrp0UG8DYfpa9DiSBR5Zn8C
oTj2eDT2tJHu6BKHBSRi02ZLU0OwrOOxoafQ+LZCWILgn/fN4x/2eeUPLzJmQbzw/EJtkOLo94MX
XZndm68ehFiD0Im/513SL5sh8S8Q/G1PoPFAO+FYBl+t+kwBDlSJl6UHTvl6qKpzAR2RFTncLYfG
1DcoO9crt1bxORBRfhETsAcobcXfXfbUV9b0laMpfQUd20Jvm8MtSsTIPUgId+KZO77mpi0Xccqj
+6Jw7Qs5cARAb4V2GGixmx2VAf7lkKGPYqgPniVArehoCNQg1SPZVOsAZTf242ONzOCGR4a6CzPB
7qzGfJB6U5uglEQj1RpiY4AxH4rAEHmMPI8dkFXZU1PLrdGFhlB3dg4gP5+dFE92uowoLR2c2N39
adfLgh3aOJRWu/sQr+30AulkiCMacmbnH9PRvYv6sanmt3frt6EwQCKL41Rl29uyDJj6c+KrZW3I
4ey6KOgMwOTf9SEe12g0ix9lGgD2W0KxYWiCYmnZVvXiyQZtfKrJXn0fKACliu9BCvKkwu1+dnax
StPcg37oI4pBCU4pmVxWAQ9/onQGGHeWfhvif9CjVz/bXTeuBX4aT7VZlEcL1dXN5NvYVIJ8YBHl
fvuds2hpTFn+ExzcnzpntF8CY0ByH5n3i2uY5r600brv4Uz2kBR+v1Stab2Odr9XrpX9NL3p0I1B
/QrQJgS6wH7odXIhVD9dTVYk29Cu00PtyfTO9kW0soJevQJJvx2rNPthjuJzlyXjp14NI06fVnEK
rM4+4Ztdrr3eK1+8DulAHcrbaR97vjjWTewsqyjpQIHtyGPsW9O1ldYVPB3OKzSaoeYU2u0J+mHV
I2javpEd/xhkZfpanQvQ1j00UgBIHfsrI0BzHQgwo4uRF/G5tgQO+5z33xpn7SZx8R3gGshk6QAm
3XGLHkqxTlha3KP5pbgvQzR4IeFQIV/v5PcWtNf8RZXjHU/ZHZnQw2WgMq0CLhaDUe4io002SoM+
8F9tPDA/ixdIG6sD18+92RGiW2AKy3saCTcszzkT59ukrMRTfxQxSDzfFypQMF7hy5RsDIKIYEP9
tjDFeMKSi9xvvhPZ26T5OKu0G49tvigcTfk2E7/NV4qhy4dxNUTTUQLr2ln+ARI2C8cFi0eZ8cuM
WZggjYHkQLIhjENUMHlGg8YncpLJFdaZ8f4tXgLhjjJZ5ByNxneWREdhl83nMratR4ak2ekv9r4u
PtoT1n52MvkWXwMAtCT2CnxuPgdhwh6HCN1UcyarCHv5xu+KIsjJc8ENSpgEalXLwb/QNi24J8L/
oezLluTGlSV/5dp5HtqAJECQ1+bOQ+57VdYiqfRCK6la3HeC29ePI1jdWVLr9LFpa6MRgQCSlUqS
QES4O7/HF1M8d5Bk2rWAcG/a0Ta/THjwBkqG3/AKA31KkxinUYnpDirVLogyAEjWI5HTLZ4HPbIp
EBgKnHIeSQ7CBwiMRtqoqLhTMUTH5Z8j6TOZRIkijRShy740KD4iB6z0gL0I1llQ8wdUiMcb/GN4
pz6JwDcM8eqd3dgl8gKhDbVwxaBHbYNe1baS75Au2oylnAJgEsM1OLrM7zEHshAVs/EnMbF+5Vm9
dVf0gbHtpq49OFU7npBnh/i4LKqHCo95wPO6/AXLiCc/QXHvInyYVA3GsFKWWlWEvzQGy5e/u7ZJ
2X+7tqBkH64tMgyI7GrsF0G3wqHJlo0dtocZnKWbqJpvDwT7aizjATiSZl/2SdIvEFkFhRyF69xa
Vms7AmPAbHSQtl27Q2gskMbOsWtt5WaAmNkyHHx862Rsigjv6ECcJq3iNehDrpjcNAHEzmU5bO1B
5gcDJSHn3lHDmc7ooOICDGW+46xuHVXlf4sa5i+yWg4bOw7svSvL8MEdNaRtBNUvKk9OgHiWn8lj
5LaF/Kb9DPRPv4Qee3AY8Cixb2n9DzH++ZScJjhRCkDGkdj0Q4htP9joRgR3hXSBQfHTdaXLihu7
aRdmi8rADmVBT45AiTRPpi/k5jPQnIqyRASuw14jitr20mq3LgCWTw//nduAO3+boxQRMlZSPddZ
tgWUG3k93HkbS4TTNtPNPi2XMXRDPid5xQ6J5UB23JjYCxPDH2PsufdINA93YNMGYl3726bnLBsl
kbnS02Yq35L/GMv3aQvEjXdTBmQ7qLXBsLtxUTO2RHYx2tPWlpoli+P9vPHVvUBsRB+aiGVG+7hi
yERXQJe6VLgaRKJbmGYn1l7usZOgale8JDpnA3jG/fsnQp3mGLSI06ST1Z4AMgG9RAai6hMEOn1r
E5QAlRdy6DfUTwdDRq+xU1rbIbcUMCw4RHnQnYumKgDlTwUYZFxnWJAxKpp3H9tRalk2DbK/2ps6
lAwG8F9CaSEpkbyF1ro6q95HMSH0pZZtAYnGPkE1P1L3OMXKq92A8a1duAhNDgsy1rqHzlxUyuyL
St7d7KVpgfpj7lX2yixRaDhgZSDwGj82dKPhFgrPbcJxz9Fp6D6WdhpD4QxxczogR5X2COn+2W7B
L5SD158sH0ZSe0oiE5rlS5rrNgZCQgjF64OVSXvNh9RJL6AHazcMXOCX0vTtM1PPpi73ogOZ6WwK
e3vpxGO+jrBSkdiD+O5pCrIluSRkG728hn5PyNe3GeqIPWN3EoKmz1X5woAq2cHTBzoLEtHmYFJw
YMR+zluTtZ1qjvJd7SUkh9J5M+7Ih0xcFH+OpilvbfKhZlFkgi9vPY4pi5XpQFCy7pEw6vPo/RAj
GlkDL492OrgVCIeCP2ZbSj3kLmpZbLrM+EERyA9ByiSKoPITgjy9RTX7CXvHj9HMX4KbNNgVwbMR
GZ9QBW2fLQP8gL0djlCKH+NzNaY5uJeUcQUIzVpWbWghxpMGCzBG5m9DkKxRpJij9iOCcI3wwz9U
XH0rAqf9Uo/I2xtOyB6w4HHBPdkw/DsWyR4vrQ4sODXQ/DJZO3i54n4QOb6LuB9P86lhK+Ng1lhT
5UkFJJHuoYPTozJrBC3egN1gG1kA7YEO4wWFl1eIddaP7lR6J4AF6yXZDQXyxaIOq7vEt6d7TwxY
v+gBIbgCkDEqxJEDX/zkFpDT7Vn+HBRTvRjAyHeiw9gb2Ynpw81GTdWrZilSa1NMKAjv8+bcOEHx
7KEK9qFx/SWz6hB1LavaydNnMbTFMyKvKG8s1QM5BkV6QZWUe0etOq7fhrwa50mgVwda1TTEfajn
LPSGFg+ifk/NdBLTCrVAfEvN1i2RHkSAe0PNMfIb7MZqd2XrDwVXaLRHdsNeUi8y8cahKkBvQb2u
00XntsUKlXrZYNV3CBlcqRNL12hRipHtMsOwJ7AtJzUAGfWhxeIAoaQs8c/4bflnOjP68gv4svud
ZRZiWliV3yEAP4IJ3sywMcygzKzP6BBAFeDgRzjcmr/zuw2jEeRCw27N//+pbh/5y1S/XMHtM37x
ow7Z9GrfmY9+CJFlAyohxYJObwcQf4hVYZfDAkIJ6fHWISNQ0ldF9ucQat+6XT3jrUlnv35A2iIj
aUqwHP7zNGH114XRp9CVzMbbp5LRqSteLBxuXicVYe+mL+I2hJqzC53SkLKMP0N5s9obdlTct5CG
FEgFnXLN2EmHchSoAjH8cjla9rutp7M42RgQNTqP+g5AbbRqNrVKgJX4ayyNKGJUyw3SOt/sEwN2
e0rxJKJPvXWMoNfpnT655G6IlbkKO2edlJG3nD/xr4kRpQJwGxzePX12qnLskiszXs1T0eBQvaSy
D+/mqVJlluswMqrZxTO8iw0Soi0YJtTBUUwd5jOZdu9nv7GRy+BymeLGxjg65H+d3WyOnuY2K3Xc
bBVYQpcxxx0PejfvoewkuKlCMKlT0xeJ96AsSGj3iXUXao8K8mq7sBXdkjor7noPBeItWdWz8zyo
V1AKBIgHkS+UiOaqye9c276AJqV6KydxMRxWvnElL6HESQ6L68fNSUYpuJk85u9lPTxTQTqVoQe6
Fh2RgNl+M5EH2bNqugPKfMFGbAhSEd+DQI9f4yiWFzyQ1tSigzGBzTm127duDBJk+lpU5JVe1Sxd
xweLgcyCY51yvZ+vnJf2r7MkNt9tdNal3HkJwzFdsCKTL3NvsGWm95golVyFEMkVvNfOqWmnI5kg
DpFcWxTi3/l4lkE1bwiW5NZ11xBkTPfkRYe2bnaJXfRnag1RnFzrvPhcyBxMGnpmMg0NOCscwwr2
N1tX2PXSjVmyJRfqSFUG0EUBEA/ZaM6wgpxo0PJkdfvUQCp7mwxgoL7NF9iptZfmgHot08UFx8Xk
HrnTXmkY/Umoi6igVFp+mN2sQMMbz5dw+xMS7Ch7sH9dbqbcr+8HT4an25Up6UcLEzSJwKTiCyPf
xqn9hWE48sNfVVk+ykgt0FWRCx28CRwgjdmY819Fk8rOg+helqnl7WNZm7s7o0Ld+u0v7erOODC3
/3L74hAgBe+/Sve3qxty4d0VwQvNNf8bekOpo67j3dycSn4Aw0avwTT9XloQSTCKbHiNm/bJSrPk
KYZk40EyhgpdbYeenW0U7WXCOhzFn26zaUFltHezkj8rEN2RE3Msc9k6rD5HtjBWhiiyhYIA32M3
mJ/6dszPvW45pTdtUCsC5uTKMx9rZ6jvXZBetW5iPpKpM0HtFWRBdCTb0AXlLosKtpwHCCt4HMyN
r5QJJk6U6GFd3cV7mhycuMkBURFzQU0a4OHHYjjmcCVTNyGUmA5dvaXJgTbJTrGd/0GddLlGZB6R
wg3u5k9v7R7VZpGzpslcmfQXxssL+dPBi+PXIpHmiVoDlodbX1od6ETwB03GEFxRqbKiTjIVkMhc
8NofDtRMptLeyQjBOnKhS+iBjGPTIxkMCY0Xr5rYji4AtB7sEKgBW0nsqfroM4vs7jpxqe7LqX/z
e8/7Amn3cQ1FwHEXDGiGyliBdAs1mrHnnco6gwIfENRfwFPIQYmbtceyi1C6Zl1ncwcFPlVV4AtB
jGb5vuMGhdpurtO71eYnSH0cu7xcfCjUs+MGYuKm/WDgssvA/0z564Dl31SjiqcSSbadaiDxgyit
96QdKLWNNeA33nw1EOT8FgsUQCY9/5HY6V2bjtaLitsReqBWfnXsqNu6lTUc/MpJEKdIGFgD+fCU
jFDGzSHQ+V0Ph0Yp/xFhuMwQDMZP1N/4doqfRsoASdA48sg1wGxhJgCfpeHwCRoV4HKG/ebWa/R5
6kmkERFQm90cYO/JDeiI99lG7XabLYq/+0R0AMnjETTfgHcYi2x8y2SI6lLP+gzZ4QpFiWa2a4Y2
+VR1/CRLM/wGPE+6LFEefVHSYufCHJFas8fo218j+xRiFDSycAKUbds2WxlxjARRkKef6CwPnGQ+
639j+51fwEyG52aZfsizGY49HsEMtvuQ1ZtzbGJ8NMTk7Cm9NvdKZMnWwqgAM/krR0fONEtaNTuy
D3G6yCckdi9lV5ZbB/QDn62snPmsnNQ114nt1ntUIUGcNy1mPiuspWGPWxBoW57xSfu7iJMBpYYy
BTEW4FG2yt5a69r5Zeh44MGuwuTftPtlrBZ+pPyjl0B2BKUySXHJJoGEi9mvqAN5wuISQUPQXsXT
sEINlX+8ufmjCDdjkMrlwIHm7FGocVRZ1z2FvZWvwVI2bObmBCI27tS4JEt2T6o3JxC4pifqpEMv
QRgGUNeVWjTbkJjvs3Gzf58tsI1g06m8RcTLtZIFcWZBfujUu2Z9oVbD0mYXe1m9pCYdEOQFMWfQ
XHjloWBTezQgEFtyLSVCtt/MMXvoAT/P8btPsStov5YduCfDkZePRmIeiZvBhzrpLgHWaj3omwIa
fZGORfd3FUS7H3k/HRnEX9d4OMpj2AThsnUnfmqSwv7EQJc+09apvDiAhbJcBaia+0Juflrxk8mC
rWsVHUD1zje6Y5oGwhUVYhbXlrH22Aadu2JBEn1T2bmobO9rl4B2dWqn6MCyNH/UA6m/Tgpo6Fgo
F7KjxNknKeZxGst5CxDwCcO2/4Zsab/suBfeJ65pQsx1AsuoXUwQUU7efQUUWRTkGPOVieRpB4Ze
cH9wthrozMZWtc+Vi3ABzuZefWaHr6IdoOLuAiakDyDFVMG2QUHvVrQcSVmFJ1GLZQT4/eW09fCc
uVYSqXXNlzb/Y4TtuGocBF3p3zINu/gKZTmtwXUvPCa+puDahZhi/9WaBrZUSdxDSy/od63TGTuG
TOddD0j4Enm56aUahhNxaHs52Dujov/KqhRykMBfGH2cPeWA3gO6jbOgLiEbikfykxGrd9utl85y
xpp1n9dgBuJ4UAKikR3okn0nTU9OVb/OV6z/FKcE2Rd5ZKHaQbEgfvay8lQUhvcUg/DpgCeKvgv7
8au2pwxvCysM+cGRoEr52T4hkbEozKba4fE3nLHgH86TcHroQ/Nim1hltKjYABEC6pFhNC3aSoTb
oh+ha2ZAB8H1dFBLN282maTjDrVt9bXThwbE+shewEZN6rjZikY2m8q3uiVVuVG9G/bAV8kdf0/1
bTe7IeNpy1A7vEiJpvWmbOXZ9RW5tWadKzw9AsO07vJEGOtInwXO+H5Gtt/1orAU9DmoldzG+PUc
XKQONs0ky+e6zt9sRBnfoqrZIBDXfzUzP1mhfmq8KNdFZM8smk2eSmdp5ZOx8N3MPLnEiECBYmoL
ROSwzgkOZKKD1FFkOkOaAlqu5QQhWhSvbmKpgFbWgDsq4iIbCACgf2M7ZwRyiounH7+5sl6sqWW7
mAs8kktjSPacGXhLVAk00Lsm4BDTMeM3H3eFaznitfTCeGUKkV28hLnHcCqa9aByBaw38OJQ83zj
TfZjLLr2yQ2jduv7RbYPMgGlND0ZeUw2FNejRrwitB+vfDnlK8nccQcKQapRp4OX59Xal8JaU7MH
eO/BeXfgttg6WYZy8bF9nHIf0P4kyvbIaQBgCIWHK5RB3m2VPBt+vM9DZ/07zQrfxqtWd046FS/z
kK1Qstgbj4iu4Vvoo6BcEfY/Qepqh1yvhVcYVJ5ApFhfQwRjZhs1qQPV7e3OXhoSBAgd76xnwMC7
A7dKzU3tInxYQxri1nRAoIjv1T7HdoAKadfxlolmGIdU6yenqYNHKdr01I2JvyRGb+dPuyrs9FTY
Wp4JEfg1uHxTiBKWC9y25jfwbSjU/FvpvVTOCK4X/EOkIuoemVuDcEg/asfw3bcLwWhsWyp8CE2Q
VysfiSzsDaevnEGZZ1DjZ8jFvNupEAMcmbOd/Kc89teBMQFj0LbJjvdRuEGSA3k9d8JzEblysNsA
FJKk6c5MsvYLeYRtxLcxxPkWWGxly5l6vjXYsP1tm4jnkS8DSka43s5yQA0XOg3Uz+grVfXHJvUi
4t/v6fuvov5vvb+MvTl3eqrKNdR2CqZDPyLpCin06jggArDJa9N+zFESBpnjfHor/Lty6P0/7Kn6
YQvXfVapiZ1lMPgnVIHX8xiVlcY6H4FUovuNjbzexkZYIPak10BKL3h6fUi9yV4y9nrDTN9w1SXI
JPZZBXEfDuR172QNBIpH9Y7EvvlBkwFr8y575qxh+J32NbhpMnuTChQXR0lVngGCz9coe6o+1dL8
TtBGw/mOx1bydhvDoilcGb54UQ7+MQm1hgrjanNres1QbSCPHG5SGQQnMQJ6JYbPVP1eFB2k6UJ/
vLjc7U+WwkYmqnzztUlmB3t4ZIO5QLagQoUIbokCK0yEhXl5IhmaTDeFblKv3QHbSb3YK1rP1Pu7
sYkTInOR5SBQNfILlglYV0KA1qoG91gphqWmtve1A8KAsX2plFvYP1Qi3Qfo0a7AcBtk1zDQAAYV
ncDULfj3HBjiFWg1+J1RQvVvNGTyHKRFvYaS1HQG5Cs9OGXibKeysO/tuBTLTjjhS2flD1la8B8A
9qO+0VNvYfXncBkqlG90iQUif7wrwI/gIRTjZSfRdj6qB4ZPdPuT3eK5s5VlPasPeaOV3QPbfcxz
CCPdBImyMmy3QoUgw50gSHTrMEsOwQ/jHgw2YKIqUbWP4MqiElF/pGY7Fu9Ngh7i7fCxd/y5Sb0x
Azzs344tJtToVHm2ArXtSTQy33t6gYVqRCiyuVUWnqlNB+3iF1O+jxMZnUwsPonPIFb9H74ownun
H/gDm5ILkSHYeW9vUTYab8hrzKY/gNIL7rG2nb3IbI02vIYUXnrl+tdc4K+YvfKmdDbKbew1IpQo
EB5q9jmywQ2H+9q/5mEDPm48/M/AyCAH5Xchgi69fZ5QKg5xxMZ+aIumXRZmPnyJPfu182Tyh1W1
GK7zUCKtsFViyZvjQWh1CASDIFuAezpowI3Sj0iTdGZ09k3jNTV8Pi8ou8TMTkUcvtIyjTYILlCu
C9fukgMt1jyO3yDA8OWa2LyI10sNfno2arwqNPMX2dtBAdqh7bx3lzdXskOmM8WLwasWIOydtgDN
ZJ8l5MVz0w2/ZT5g0BJcbJc4DfuLCwA1Sg3a8FsMaQDBwL1hycjf/jwyMaPpPs/szzlWNmdQMOVn
rHrzM3Yg8U4MxifXjqKjHUebwMqqxzSNu3snkSho6aEMOiDmsqx9xnbUa3SiPQWB+3XuZaPz1gD8
ccTiCLsWhxuQvESEjHzpAOK6jehz445aUeU5q3/91//+v//n+/DfwR/FPcpIgyL/r1xl90WUt83/
/Mth//qvcjbv3/7nX9xzbVcIDg4L4YF9xHFc9H9/fUASHN7m/wpb8I1Bjch65E3RPLbWCgIE2Vuc
+wGwaUGF0K3Hd7anWRWApH9okxEwXKXkG1LnSJ/n3ztjNe9jgz5MjkCsbBNaYfVCdDuUmon04kxh
tnWJVw5yqXwRjlW0nVUGk6j9qQ0c8SVEIcxtmREnIl4hG5NBIATMRHQIEv+jjZyrLF0x/MYPkCdG
9aw+iDwbzrY+DHFbbwo89MDI9GdvWqsvINPPdqJjWLGLzKlRj+R2swuNJWeaAGoKbPHPXz23/v7V
Ow538MsSAjloh//81YMerzD6RjqPbR+NOySBA1RNmdM640b1UidImujlRD8BB125vL4nDweYJ0C1
GcrEfu9V575xyEL3wzw90zQb9qAgVmwchGjClzSqrVVsJ/1ZQhLzWJXgyRiRm/o0gfQZX6/zpl3B
P40ab+3KfCiNBOl4otvMrMc7Fcb2gXMLz1xAGuR/+F169q9fDmeI+uLb4SgNcYQjfv5yejepXJTO
54/zIt0pBXD5Bf+EDEVxhaJsdwVU/5keh1GTGxt65FFTe6FcK7+OJbSKrdB7RQxYrR2R5WBNw4Mp
zBuINQjRfrFUfZZ6jYiX4kMes+KzMEpIBpU9XMeCHxt5HxpFfY9C+w0S9uKx0Gz6FbhtQXeQ+Eey
gTIs2bYl+B+plwbU0bARmpcfUTOo1tYRB27PzpYITsX7SeZg7fdzQB4HH5wZdp/Uy8YHijBsH6Fd
Lx5/8eXmfeNYexfKHb8s7UlhzlLCO+hOkp+bugDopB5BDyx/2cnk0R9172VPrT4gUljWIgYBGBpZ
5HSLDtDDQ+aV+ZOlzHpjmFOxpl4a3ffpPLoAee/dHG/kpcXWFm+TD+TyXSv1U9lsN9RRWSz8D78I
7v30ixCMuSb+F1DMloAhS1vfTh+eVHiyWCOoZIJHgVcU5OPYcOlN0CsTzjCqPpleY73SIowb3XAK
hD9cjNDDEs2oIQUZJ2dSlZ1VYkk8dpaHpdPaK8ty0Wq1twhFgNDeqWKIyyTVkQZRBzX/rW2eLGCJ
v20aF1U2o+2mO9lP5pFx1zzSGR8Su1rk0YhqKySK2I678f7W/Tef2cBrtf0Pz56fH/v6ywQBlMOZ
43oWiOg85+cvMwlrZqYZ8x/k0IxIxWbewgR+4d6KDA9F35m57lIvfymYWNNalzzqOgRKr+c9GG5B
PIs0YukCe9yVuwZ5Bv2crfXT9cMBIKNzpyDeBgcyQ+MDQSczRDgtmPJlnZigd7VYdjW9JFpQsIU6
WGa8dyA7EyFKAFp3g6t8GZcluGx8L706qHP552/Fk3/7idlcMiFNC5S7jNu/fCtYUfEgb1PngUEu
92xrwQxQmyQoYdMqt8SJGjhxvBrKa+RM6eoD9XIBQQOiSyYb+PMAjHVBJU/Uyr4cUQc3OO2qqWMD
XNxZs6RSwEKAngNSyMFR6IrBONhKVcrPN6/GQXWaZJBu7HVoqPRjkGJERrCjptK23gVCKRztv9nI
r9ShptlZ+5FtbFwstbnxUmt674UMJv6IxzB0RawgBlOXU+2pJ6qgseXXkOGi3g/eHm8aCORy7xQq
S/8Exq/4OZWb2GqmXS5QqKLtrBgcPCMQVARrCnb8IOx3UYwv3EXXeMOjpQEkJYDISN1ip6Rbuq8f
oaCUtgjLQSIsDHLQO/emv4e4d3lRbQSa+an1j24mv6S5ah/IVODVtUqRw9hQkzrMFBAqZr7+82/E
En+7dTzobXgmxAU8wbEL1/0fnkOjx/C6G+3qIQxNHXXOP8dNHX3LexQd+oPD7pH5iVCehwJg8OuF
30owYiC/77+USCttoJsKlgzpRE8/j/TqjmEDM568zIiAcQUXi9PHNWJSoKulphtN67BU02MXSrCK
BPkm0op4ZWEUZ9DEotRUN7HDaHeu1Cw3upnVIB+tXDHsqAmg0fuU1IQU8jpCqdnatfErJ0RQ5FvN
Opqc9gP0GmhxrIzqegYOIVA17VMOqNsMvRYZiCSgBGbO0GuozRV3vi0+QK/LYGjWqs/U/BH0OSOA
Oaj7thL5YllSXR3LC+6SDvjXASCeF1tZUApnLDuhQkE+mUG198PSfAGrSLvBM9Xfklscg/+8RK6r
b13UO3XYQZDd4e3rbVo7mBAB1sNp2lIVAULx5alRfELdKKQbx6oLn8C5zlGfg2hdLZv92CAjAFiB
XIL9InrD8ilfZFPlPyfdZK18Y0jvctSG7lTRWXuaSbTIAN5m6lkWPHjlAHAydLI6f1haEI1DcBrY
ZFcfyC7qdlw3wlZL05nebdRBfgNG2YzZ8xxutIWIVXPnBoig5FxlX0EAfyBlyDZuj2KYvBcUMTrL
WI4h8BOQT5Vtbe6GCAF707JtXIGbfXWj5tD4+TPADMkdw+PwOmJjBM0LCFyLontCniuAnF1QPBXZ
1EAmoOy21HSqVO2bDoXj1IQIs33fNGwTK7u4IsJurgqWygerKtI7VsmtOQ7ygUxD5Lcr3/Knja1t
Fq8aKHfM7n6f5herzPcUrIVoENgNU2dPAaOQMmTa1g4StdEdAyAciyUX1G0vRm5eo1ogqFc0e9uv
qx+dlbza8eQC89r4S2zT+X1l2s2Wp42BeqAJdA1AcW7KSBUPv5snTfZDVlZbBCy6ddVBEi+PyodS
o1FQBgmVZA1EyY0Coo1NmuOWgo0OAsIB5OtMeEq5UYWc/DB+cYtiNY3F+BwnAGi4lWMi14IdO1a3
HACNAi9STW4o0nIFYNFw6Ou2Rgau7/rk3MRFtWxM5l3BTxpubbeMoDhTjKfEQnQeJYny0bGQKHCK
0P0GTNU6zQL+I1DesWuRkaHhKAfwrjwIoy0KmqbNPz8J7V/fllg1cGYzvBgc0zTxTPn5QYgwVNVa
g9FBMN5EiLX3kV4iyADopu69UJk7UIUhIkK2DtpRYds9Ta1TQfAGLPmOLM1r3OVYD/RV9r3ArxLF
ZfzzzQM1/AES1X60k5pihXhWFEhWsf/pvDWRqigtYEtnkHCEMO4yaJpsXkfYqD5eKj4mFxW21j11
MGRA7v/5azB/XZfqr0EwrBv0f45DO+wP7wM5DKjzdpm6vNe0S08jSXHLMygfg8QLYQDbmsCXebvp
08Be8cGufn0Y0IgyRZE/3f1hCT47ZMri5T9fMjd/WedI0zVdF/9yLh4e/G87TyBNTQgNRvFlXtBP
vqzBhB5EXxETTnVQHmw7ybbyfLb900zv+NpEKdXfzQF4G2czs1X0FVIbN+8mbuVKRFUOjqY1hTkz
6UXPlgCXS5Gux7ABcTBSHqs8McMHI6jezyCEwFe9AswjD0y+GvXZzS+HRN5/2I7T/uEWCRF4p2Mb
zLGxsB2PM7R//jn34zRE9SSS3egD6iWWNkRZuglS2xILTQSQ5EM/9RDU1YCTXiX3KHqrP908fINP
yA9Zw6IPfKg2WoAyRMMAKacQBNMp3jlAgRbho2BZdeh1LzXpECARPDpDcAo5g1bVX+PzXiTACZvm
N9Yf//k3YOnows9/Lm5eV4IlhFtSApP1858LqEU2IpMV7GYMl10u54gMYvve2QpyJC7BoVLrQzIF
DXjAYe/GHJg2EFQvEgcsjoHqQMzHJMLWgWVvR3A5h9gvALr7oX3rJ0yYW/+HXzP+kWwdDfjwxwhm
4S/xPNtChIe77q9RLAZV30JGYbNNVcIPCnLhS1QKoYKtF8GXKPNAgYfCc1fWQEryIVqQHRVAcgMu
RiSgozz84rEihdiRcC4mcg7PGfKi5JYXIj8GIcIu1CwEaKmbuGcgdYywWh7a8oCM2TcUW8U/svKC
RSPeSHlgIyPluy+aaniJyKB64H7abjJWVac27eQBSeR+29Z8ugc2O1jhUW591vN0rR/9mKb3eSwD
TI8OkolleTGDEC8QMEh2FxTan90gKQ4W7m5Th4cUGKgCdZ6M5xq8GxfyIjM1R1VNO6CfX8lOJuqk
w9hV/srEsn85fwIZGz1lYw7dQuV5sCXbhw9zZbtVY9wcP9iyLs9OLatWoq+gN0lD6KMEwF9bK62z
jzbyMURdaA20DgGLv181pKixJ3SZt8VKq9oHDCyIKZBjUHE0gc9003wFtJ8lTnFpIVyfmD5o8pTR
HalduEWwbAMzwup2XKd+40BVbUrGJQiU8UZx2uxRqlCeJ+7fOTxES5tU6puLpmUCWiEiQ/4m4EeD
Zz9uHr1gP0CCLfFo5wnWixiJRJzctxIyyzSHpycCcTpIC5Q4kwdPq2SH2DgC0LqTbHbC1whdhffz
J2XeuMnGcVrNc0RY8cZTfCfrbdQkYIrT46zGzdemZ8r1PEPhV1cb+pa3SaU5RSsAPcstzcqn0r9E
aXBwBRPFEnBAKFKU/rhL2fw5beDzE6RbPpM7zTMgrb9oQaR5oKYfulyjdlDXqS+BDlUAPo3UsU40
KnADY1eX+DehqyKbbQGOgFz3hfwjHoGcwzfDFX034+B/tYsmOrnghsMzpttYIecPIHrkD/YEKizo
SXjr1hFhvhyMZAHFluxKLqgxsAFhgxppZFnF2op5u/U6sAk36Wvap+lmmHi054ZVfkonHwsQmb6i
ArJZOW1hHaE6OjwYXffNrPzkFXVRWErkrXlxAy+5w+rUWVBH7gw/ukoa18gvktPUtOmKPgCR8aOr
yxmLbryAqg809gP+KehDUv+pKD0b7KtDuk3L3ts23Ci/QHp7ObLa31hpA2iphzSO0R77uELuQSEY
uMTTJd6biWTAWOMrQ+SRLcohYtXSx0PMN4P8Sr2mE3UrBzv/LTVDw0M9E4RX56lq/IYrxGgurqfY
IwQxoo1vIZBHzSqv2R0gjbvZtx2Az4ZUQLHxG/s7zSZLaWwhsiuW2IWbj5Yx8IfMPlLfbMmBhMhQ
8TZfqmu0+QF7Fkit6Cu3U+yvQCIC2FCDlybise/XrGOiMZJ1W7oOVTB+snn+fs29496hnDifr1n/
HDbgNijW9KmpQAX7JCUy6foD9IGuG/Hmfr6uf7pmGjQ0xt+uOUhqEPYj73bX5sOmNxKxVbW3L5Gb
AwZNlSjsMDosLeh0TFWNslXkRMpIip1HPa5RAK2Yp5B1mz1bgDpi4QZQbdN1IXqOHhXVGz9yPyd2
CCFpsjHQi4YnOp2tZWexBUrt/NxIVmGEF4CdPMZNBTxHDZY3LEHSR+Au08cqgyJl713JAUUD9poB
SrWmZvn/KDuPJbeRaE0/ESLgzRb0LJLlnTYIqVtCwnv79PdDsrqp0XTcmNkgkBYsssjMPOc3aqI/
MVh2lENwAHPXgxjyraxrXJLFXbTCCnU6FH26+hrGvI1oweV0Fbrbep8+q6HV3k+avbv1yKqp48/s
ir2cq5tb78w7kverqizvZD85tA5H7NjUsTnIunxUh9Nkxp9zNXcH16jSNZHdeGe2o3VUkzw7h2PN
Tn1cB3l5cJMCeys1z/xUlNNPMW/T3Gl+Ten8Fydo/c0tSC7EdZCDCUf4bm5MDpZ6Gz6OAToyea9n
33TNJVfMIACznHRa/XtsGQjxt3P2JJ88ToV1jOPRPiANuCtdG3khfXbu2lj8NAa9Ik2qIG5pu9Y5
YtXYmmWowabDMntKKm+lBmAelGZTmQhzpKAsvruhekFCe0l/ErVxR97kGKCAiPTib6UL/6pwdv2w
RzVZmcMUPDfoU66xYVChfcxfz4bFXx7/eG7Uhe4jfAhoc0IMb6CEIThrIAr+j+dh0Q2fr2jKrTeV
KJijfr6t0QBZBykWOnmvseGeeu07xDw/6PXm02ug2gtU4/YqsYw3z7SPVbbMWnvayp0xOjLGXrvP
o4RcjhxJLDIQ1fQceFp5dDCT3sgBWb6b9dj9BrUkxSBnaA7A9N2X2bMfZPtsx8R0tWq4iJLwPOxG
/M6XJ2VeiNCX6bzwtWsPoyqSbaXXwbeg3l4HGm6/0bu5OGoqES5M/j6uLwTUrK/kvHEJB4KzTv5m
VSwTAlw6FlGXv82umPY6VPBt1nbdZ1JOvuygGPDz8O7L7hBfqp48F/Mp+ajGgrzdsGt4CMFAnGwU
MNeyQbGarcev5nvnGubORap0J5JReS9MPvnlmUjcVetZuCkpXBA/eCRX17erwFjdB+8SPtkKDjXB
YiIsR9QxiB8CSZ/tbIe7cS7rPS4k09tc4LOyvNFJhq4CApjZ2Z4VDwherPszS9IryarXasLBIwJP
sC/CBNuwa+Kb7LeFdgLxLJvU5SIEIxu00HlWRsw5l9W0VmLrqVwubsrerjJiZSOXz8jraXD/EvbY
XBfUMovmXYHuz0oOkr160LsT28mzLNlj5+G6MbAMF4W+Y5urHWFQ+Q6omNfUVJTHJCzvtKAP30en
4M2B7HmNRda1BsxJzcaNbLWzMF0rpO4OMvgIkvRXWrrqRZaWGXVQFK/5MiPydAirE7+0Kp77D1k8
FfhNQgo5gT11T53Vszvtq1HfD053ry8NcN0gkf3WrIzlnh99+zCXMR524LLcU2Dp/9xOwsZlZx7/
DrVvgxki9t31GUEwz0hWwhHtymWN3FWGaiYr7Bh3eu8alwa+ydNcq+JsZOr9V+dcIeE3dtn6WtaJ
F8LQrFqcbpbJmhwfUjV+TCMvfSI1TsBfeD87O6VN79xso7cN/2byQY1Z/NWVrbYBia5uwDsbKHHZ
8XsaKvYmU7wCYxuK1YAkeyCS8iSLo6HvwaCxiyoC6zmfy00x5cl7KGoyGYupFxvp5B23BHdXq8FX
a5yOyRrFpukgW3vV+W4Wor6XQ5VwMxsqjIW0Kh8IvrzK52S5WR3li8qW+aGM//eLkq0Z0Uf5ohQU
PtksJNUumGb1JFGeV7znUsxJgPsBJ5mrWIDscpUR+A0ZGioBAfalkyPFBG4TXTvJOaOlk5Vl87pq
ww1H+hWwpPgZHMj8aoB2T1rYwbKkDgVbNNTYZcnVjIMxq8m1lJbTyQiL4UG2Ba13j16Xey9Leqg+
V0hLXkugKt+70dEusi0Psx+asKKrariKwzy5EXM4Xx+h1qnPdyM4SW1wBFZrP/cmACHLiwu6As0C
LXXvZGvOOu9rmUmeRrbi/853KgVp24Xqq+146SpTz61dJwdSY8XLbDvxLlFUbS2LYaq2Z7cOPhzV
jvgvxqc0nFAbk41qy6MKo/GOeaMUL2PSF9s8JkQvW4fAyE7NxC/adWyLToqbvsiuWY5UOYF6Nu7L
Q0U39BscH1Ky70zkocBwBP2f1kNzSQ2sBdIk09bk15uLVeHzCyiH21iAsZhwbNheKyvh0VQ12kOc
9eaB0MOEJdwyhwoQJDOyj3oQh3EGo444Yv6seUN2qSJxURVNKQCLzhzYNAM7oaXVipr2LphAnAVZ
VTzLOoyuvlmZDhBrqYq8AdP45SA0yQkmDdaCXjT8+jJ+1IBOBQJzR1mUI/RyK5JefZI1mmCvN1lp
spVtYkqGB8Ig1+6yxzBieN2VRJJk0SXsiXB//zQ74zekctqTrG4VYI38g/ZHWQybyoRpBF1AFuVl
qPUXo03Ts3ySN0OviFi9oCzxQuVFtdZ4b6z5R0kfBnNUN4ba9Rt+aapt3hbOWg7sC015Gn5e/9qm
8ub1BNkcWB6zzLGh3ydpvNPFlD/L7lZOYlZXZ/3r5buhyRnIevcS/KZW8EXh44crnJ1Q9nYM4yFx
FmS24h5vVfIuGZ0tSL7xLEvXKgw3SBuO4w5C7ddwdP4NoONTv0Lp4CDK0dmkJjyHCRTsQx+72fUS
NO5iuBAcva5AZiZrkLsbx/yrn+F1w7ZzMPbzRBmthyTUzuSz2zNIwGydjKn4KzjIMPOtXTX7/7Vd
jmdpzjj8pcWWLJezrkgR3XUt3Hzpjn4rShGdWxHqEPIzS2doinRm+/16a5VjG2CZ69pTx4NLBuu+
MbRfMiVsuwKJtrq2dzIlzK7tPGFE8NSyC5W9gth5nQb0isNs8LZXDyVde+27qH30TK96TI30TSJh
yjh0t05ZetuOpZOUrD/Z0CohGRe7m85WqtTZSXBsSZJIlKCA/ukiNbaSUVRrpHDGzTQUyeQ7Xv6A
7mF8kACpa52ESdlj26yv5m54fgMQKUcU0G3V5U1DSFnMJpDdHOIMun/Gq2zFYgyDY3wd0mQIt2NI
nK5UBtQ0Nb1QzyLxNhrZsQdjuUyoXzyEWflj0uvkKEuy3u30r6GyTl5UWxnXE4e2e8tA6zhCnPpu
cpr+xUq6ZtNWotkOS9FUNOdgx2G0kq2FGXv3VW0eZaOsKvt+7Rmq9ihL+OUgzztlxR0e7L/Ppmrb
KKztR5yy2yclOXd6Pjxqi/35kJFC94JW9WWbrLNDBRuraCAgtPSXdV5ybutOP/VxdrkNtKdR9WXx
j4FGbpEWZxB8sIEwxfz1JDkgzvJgX+ium15y9gmILmiEsEJnryi5fpcHg/1/3bHD32pOAPqrJXpE
JI0oxcJCAB4wVL11kqVuVKw7jDG+y5K8APmfVjFO5zsjGxDq7t3wqSeeugyW0wRRqyzf7mjdNwmq
28uMrbCs0zAo4skWgKTSHA/I+U2Xf1KMrPXaFLaLBCpvn7zEdX2XGoZylqVpgEc7DtqbLNXO0J/q
wp13KZmzUxQKHCWXS/LvnRV53a5Nqk/ZI9Wqrx6yOKXpyjLLGFtCs0WCFhLQjGWt76GWfRmq1LtX
l4ZsaShMwKwIwkLTLwbvHrLx1wjYrr/mUoeuY6WHfoEoGNpsPpqoX85685QtMAWHn/Z9UxJGkR1k
3bCIASlgYa+DmkIxHx1vmztn2xpXdqJHgKVz8yIvgzdiw4aH7rbHUIkDPQ3CXYDO09Jiwl8cDUJq
sp9sBVz40uPKtpfKWrlnY4liu3dSWMvT0Nj3ZYMsL61KEP4F5hP+vcBLKPcG/fl2FyqTWJdLnRLS
aibe7623fmNhnTC7+SGGofokOEs6hI//Qt5Vf6rIRsr6Gg96wmZNuVfHqPoUHJOysbTf+o4NDxKc
HLmX+tvwHJeauxpo9kOro1gz4+P0zkECAfTlrl7q5J2sk62y39DX4s9W1xu+xhZ1UK+8Qeg7ZTYg
ybUCkSSU+I8AUDay6lYv7wq7Dc+dazY7z0rmFzMNzgomHX8vN0AmB3mDKfy1xqlx8r1akQd8El3c
iaNSaw9pwBkikp+cvG28GbMedxoIkPCZ2stFNhizLo7ePyNc/tLLlQrkYNwCxsOY13oxtrvBrbQX
PkplN6RhvpbFtAFpbBG28WWxGROOaewUwjrSu5Wh6NthiGOwQwz1QDj6Fd+8O6U1tBc5cR1XBFaX
orCZ2MuJtQdEeNEJntwHBMY2pdDHi7eQg5IRi1DVCtc9rCdS2UFrGu8ohiFpmGTlSvNS812xc6K1
Sl7Bc6uM97psPifLSB9C4p8v/zFI0SZ1nRe6fc6x1VaUOGGvtA5DUJd8Y9aRvBnmNSuWvbcN29pm
ip7vJjDexMdZfGXRaExOVsviK4stfqqrORPV4zSl5lFPPWWFDNT0oSKatOo7KzsRcunfwaTlJp4J
spcoTQW6mTd+eC6ivQg+ZSejV2QvOfi/ehkKXJBcswXRkKR/N5WznKFsu6/HyuIfj6VXkw7FtlIG
bU3+MLvcLrGBHlypnm81mcY67oPJWtW1VZ5kA+4i+QXye3dSEfb9yDO+y6wzr7iE2ftsqqxtQubz
o6+bdbpglmIHE4OwbN1TjBLs/dhjeX4FMzEyqOPkNa3ar5FakF1Hyg7pvyMrPTOuIyXaCYvJx6lo
9xFeFd+bfDciWPWrxonSr8refrVQ6dgU/RCd60pJ7mpl1LeeZRfPRFrIbTm9+Vc3d74clRTTZyfm
6L0lGL8GVSYuwiS1qlnE7yDBJk9xE4hVmKXVj2hwUXkgc5YErKhK2XzMkVeh2dKIe+Qi+4NbF59s
+rN1NZrEojBeQu9pcr+x4QRT20W/FqOTBNbbZ55pzioorOhBawN977qJvS8MjSQR+Htseofx07QL
bGxYWzUl+OxYEDrN8i5BpRUvPRSCVYlHyF7ziuJFJVUF3dObV6UpypdhGtT7FrdEvnfFi+xhje4+
nKf0QVbZtdesYtcVB9l/DntrV2VaupatBPHbC/Joj/JRssoV4xqrne5RllphePCN8DGRc0dRrWxt
PJWRhuXF2KFRAIItv8m+Y5HVlyyyYHxHioGZTpS9ELq69GlefDMiMNImkj7H2nXB1s6QOhqt+DYF
E2qenck/BV4eH6X6Q3ZXNLBJo8vGXhbRZXCKdvgsjK7a46zXbGU1Pqbr1owzuBSZfih0UW3kpL1i
HQu+jC923kLJM8wDGLLkKSlMfHtMwN2N0+NPVfQBS2HFWk00+alsQRmJqYfklQ/Jyg7rbo+Kl0KC
dCn/Pw6+TrU87T8n0EJcQOO2QH1lUWxoYfajZ/Eaa4iRdVpp+bI+18Z5XYaDce1W5+Nv3Vo3/b2b
zWbpoLJPPk+RtAQnifh3lLSe3zgafgntbL6rOO/m6EG/qaon7m27Ev68/IiyP+h3HtyMjSzalUUe
nkDBSRYD47UP7fZNGLV5GbMwIY3JZL1tQSbukDiMe98m5/8XbPa1qucEJwA23cWa530zDdzksE5U
nxBr6bdj0ip3gVd1d5C73a0RlcpjPCH4JuB4f7P67qLL8XOCDNQQ1X+XORYVo9MOKLTiPVwGXn5x
yqk7IGM97eOgae+zSUFVGCuSNxJEP7O4F79CdW/pBq+j0vRXN3VH3Gj47ikLySyOK20HM6A7tmLG
rbXPrU2E9ueLuvxQcHoffyh2g5Y1MTH8Ivt9YqjBflLqcN02uvGaR627LyuCELI4ASnbJ0oSX4uY
nBp73WuSa3EI+ZZmWJ+t1SI2X1N1JFtu5DnrK8XWikeKdnHt7JCu3lcYKV5b7Tps9w4RoetYUTjs
81KB1eAytrTJnjSThv3j8qqg92TYxin9tTWzIJJ2rooK5dLqeWW0DzVluramXqDswl5Tr61zGgc7
UuyQMZaZa4dECJbgxrXV0nB6tnQEx+VUIlKNndqioyqLrG3abu4aZAuWsfk4zDvdCjBNWZ6r9fq4
w74NqtbUHBq3bPfBlL/iPTSOPizL5iwvfLxfd7Fx7zTzePqzh+wmoLz6JPLSnSw2JSbDubAwTVrs
IzNTd8/e3IIzKoN7Fl/DQRzFjrZViPiprJT95CUs4h9OBLJUlmSjraA/2WXDNl7G37rGKbGoNCYX
dquTd62uvug5lqa3uRucWe9cYR2bKGDFk92CGM5thVbOWk6sZfz4+BHs8QyW9d3tYUGB/UilFA8J
B/Lfng+Fo0HkKI83su/tYY6eHCy3KU+3+i5UsiPa1W/yybe5o1x3VwTGtOscznPgaFBFF7sVeVEi
nFaEh0v2tLDK/qlOU2G1vizrWGX8e2uRSkO/BckBQ8nWKgCL0/VWdm3LVPFFix+fbPlfpmvTaKcH
IamF5ZHTMo8ddpyKZNmcFBeJEU/faLHL3gwdXG/QvEMV8l8ui7aVOJybRHFWLS98q/Fwk/Xa6BqH
qlbZxgK++tAaqGB2A9wZlLP5mhENkPVJ5o2HWYyQA+Xk2PKQIwFXSAyEDa1GKkBeyjb2TvVykcW2
taqtGkAUl3VDVZGkJsdf+qqumkSmYuccO61zTtJm3XnGfMcibBIbWxrswOk3BL5YV5KcfbbsKFu0
CNvGpbdYxt7q5Z0XaF/DZPE6tg6to1mgufqjSpvdNOnKCUhD6prZWV4mM0KwarnIO1kXkTBag4Ou
V380IDUOAXEZKzvHSr+b1LI4/lEve8ihpMmDbc12+frE/3qYHKvV3g8CiEtkjtBvOgTTVl3sEafl
Aq7r61JKA8UUWsnBDtVNLYu3PoMRqivVU4ad3jixb2lWhKF0HR6cMkt3gwjTtyhIHiWlZG6CmH+L
9vceHmD0/71HoFTteppb5GE9FES9riV41Yb5SVedjWngtXurctIYcYRb+Tai1pNubxTVGXpMdpL1
187OpDrrPsPRzuq69gGteZgtJo4dI7ETj3Rf7eyxpSr8arLah2tlmTc7AH2LkCt1xXJp6jTacMZW
13Kaa4Pm4B+ToKY9q4uN0+LtNCqTukrToFvd6mJXOM61XEjvpluTpiGn6suRsvK3dlluGrQw/pju
PzuOyyuQLfIiZ7Q196vuVuRbx8Iu+7h5hSPMNoGAtvbIuIx+GU7lecSNkcxOUal3FdwU1RAUZUsX
NHq3DtsabiWf8lZW2rW9mIJMRrxOarRPjaF5qiKV3xI9cg6ulxAuGerkUXc/ZJusAXEa7x0ij6tb
nW3h4xHlsOm0xKqfBFiBp+JJdpeX1PDYtquuc32GrDOFGiMaIpq9XrjDXstUMDBZlp4JxqXnhtjH
XqACUQWFNvC/63KVLbIPWM4WPHaPjvPSWzbAndS2RW8gGZal+rGwkr55CTIMf60KKzzPDZ8zKxo/
tQzMem1lLXnoClO6NAQgkTfTcaog1bNxDB8Q0sSgUYGBmXB09ofMnP6GaL+ChDKEftoNYI0MD8yS
iaBAGnUvSkASrzdqpDscpLfVNIkPyrLvgrtUbIxxGl/KBjB5ZKOsr7nJ4ToTRqcEVwIEHzu+fmmW
X4I5Q0S1Le8MSyeP60xpSXbon7K8k5cmaoq92RiIPYXh2f73QmgN7vvIz1oWufpOdZtP2Xir/6Pv
PFZiwbb95xy3oSJx+yOefBs5961e3t3q5tKNThGy2csr+ONJtzr5YpIZ6WUXF8J/u7q5Ge0qO0do
K7SaM8KwGNU7obEd3azZ1PEMfj979ByInErRui9lrj+U2C/dqyRSX5pOm/3ZadO7fsi8lznomjVx
F4f3gFazGeytwfZ/oy9Fb/HSnRUgOHKmuK81fGPEd9loIRX0FPB1Yc99qhOrxIYt5KuO9zrXYJGz
JQMFlkGW5S0y6cMRROvC+xi91yzA5zsdh4ssQeV8znJ1uL+WhElgyx0friXb2WdzoT7KkpcQIbHR
DcgN5x38ObThoZ3v5UUHCLvJA0MFokBdXplfDTWISixXXHfTqlZnw/BfWhBV8UN+ofa3GSp0Au7j
UOzyNMKM/t+ZIcd7m9wAfelhwgndKTM3aI/ZDy2gmwezcOL9ZDowy/oSaMlyMYiKnDOs5/WA0wi7
Uuo6I9wZ9TyyPaUk+8aRqfu1HUFXx97nocM0KVbGkxpNwzojsvUDFZ5Ks3/UKO2t1STTT4ZSOpep
J60mGyrY5vh2qp/9YMHhnNufELLc3dS0xTHDrAERwNttDDz7SFq3mVdxqBfHVrPx7hqV4IClAzFn
CJW2VZcvogcGzgpfHwjulS8ZG5xdjRX2WrZmkAvP9ZC9EYxO21U3zL7bRc1TuSRVUZmZfcvBxbEP
PUwBYEhhK9Ll6rHRgvl6SfLh9+IPZbYzhH6V8I6oELyU5S6YC/FbUTb8UZcu/Uo3x4JWDtHmdsNv
i7WvgQONQpDxmDKxcYRaw4qN4kfNqmHCVE31o+ntF29UjZekG8194pjBNi374F2BRjACpflRzUiO
5v3UXmI1M84j2c5VVY/5/RgJtdmFIUy0HJQXehhDcNCaBK/IRg8e9OXCqam6DAuRLSbcvwEDyya9
GXCNoVF2Y4n+Sfg6Pso55EXYESDwcAstFVyaMGe8zZEyNI3pm1GWKG2SSMcVqot3UQ8iPOgtcYnR
cbgUlUDztQlsIhEUbw1iKWZmC/TJwITp1qDYVnVWAG46VY5ybt44H0YYoLUsaufOhlj8PnQ/7KU6
wAPq0C3BQbIElQ+COdxrcF1RwBoU3FFt5QR52NwMYUbiZ2mQdbLV0jjmItZOH+Cw1QoNQl/JZufe
a0GIu44Z/VCn9KmpKuWlBNq1b2ZT36ZVrnzklrKSHSYcttddlZgnOTLIgepI6xVsRp4yTSW/+2UF
0Vopq11i3Me2pd8TkRy2YabgIPJvnbyrY1GtlnDGdvKmHg4hJ6N+Gl3+MRkrL1ad6heveJEFo+AH
ws8A/R3Gwvnbqacu2bDvTjcmDL71bVS1jA+NsvebKXB2skG+lADsAxY+ISLziyu2AxVf6RrxNuH5
ft+XWuiT0CfgXM/TzqkaZyO7uQEpAtv0WHeX1v/vUVYfVa8d5kuKofcPiBP1D7ARkPow8Ekmk3S6
1XdRTqJ4nl2Og3STDUmqqidCrAc5SNbz9yL60A5LiMsx7sl2E2EfXPtdtdQPKaoTezt0B5yfStgg
36+55ZvTKPa698DXGaFoDw2OUXuQWca9VTZfo3lHP0AP/zLC7ifTheerzp9UAHQWaRph4eIUBRh6
3qQBZUPbj/d5mqhrPdUAAzfuedJQVZOKVHGv70I1cs+yJOuXKtnLm0WwuyZ+9bwA8Gfa4rmc9OBR
yZ4ACUN5WS4zlkzruBqjrSwCF11slKtpV8UzwpZud2q0drq35gwhS7LuKyhV80E2Rs44bXFhzjey
Fb/b8S7L8eGRrXWGotcEjks2yiqYFkBtzelelqyAGEPQnAKON7m+Xvym08VOowdQuk4BpK9k8eZX
fTW6keVx6dNUSruSntaq445wo7Xp2XWR7dQVjEzZ8s7PCqweDhPj67SUZJWq62/IxKZn2b/hX3aH
TTyrztLDBUb02AuTAD6TeZApENkAKaZjo6NHF+yx2AKO/PqU6eOk2uwezehMXkpd84KGR2TtdDa2
Pr+bj2Pdl4Ar9WQ1ZRN+e0qPS0D3EbaW95AcbX5sHh243ek0kW1NM2dnEl3fuo5nb80i/SjjUgGk
bysrQXpyTzr2gBBw9OgF/LhrcBS/uQS6zRaFZk03DTQuzPEi7xQLuFFVIuCo23yssTJk2LeXi+ix
tyL+xCpNKJbIGUvyoAa4HTeBuXYLnShusiDJ9874OHnLjshD2jfk+UhgTMXR0Ot59apHsLyRzzjy
/R99YGx/FUjsPZWqER5CN/v0+vC7iENvF0Sat08ChdgWx2FWyYj/ovnViqZ0Zy9oBrcZD3Fd8rei
n+NG2BSblj8hJ/VQwkTcCmQPkgD0eaW9dIb2zdN011dBhK3NLiDaqTh+bZAgUieAP0PYrfqBbw9R
ghzPqRbbLjRD1AfPU5E/J0/o67OAAEQiYgPo2YF4Wo7NmkzHZhg61mU1je9GYIu+KNpzRzg+JGL/
d2LlSMxWRrsJC63alq2S+YMJwFRP+xW6kgCdok/N7ubvbdXt8C88NLN1b5S1euc1YFtZnPqNF9W5
r0XTr6D7XueoL3P2/YkUNu9F84nK4C728vc+A0yilx1U3OJJB63mDzXm8rryHubJyqorlpWqxX5M
mN/T/APdr63BO5N7mOaNTvNTZZuwtsw32ADVEcgxpxPMXnwz7gkZKMqw0uc8BWBlfdMjfQbwzZ7S
iwqxosMnZNJNmbPAThlmU1WZXCIbZPUckrezEjwKxqLbgRb9rgx5/tIFvyokdHeQ0F4VoqPsE+ZL
ORJAyqJFcGpMWTxmZ61q+gU8Jn/JXKHKRHgBiOTwM43D+qJNBmZo6UvX99qr4Rx7EJQrJRAvGryQ
dYGywXrkN4CIp3nAXvxizuOxECpOXEl2GVo8nzQoMps54cMg0dvvIvCkxyg8eFW7cXTME4OixiLH
HB47LarZfLbVLrIRHez77gHox9qspwEUsnnUClfx1SjKQNp1z85ckLCcinndBXl9FPFwqDuwuUgt
kZoFvq506n4Y4JgVZg7wFVwXsvVk+yMHC5WSNFHb4RbX48oQBfbFdYA545ojusretV2EdmakrmwQ
kALphf08w2MwsQDytSDXjhzL3dXQKWzdg/pADNs3q3YCxaEeY0/AD6+qSN9UU9UcuwTh9Ht5W8F7
S/3f2mZdpSIv7H7XqN2hKAl0gY5klJxFk83XCUI8guJA97NxHnaQPXLYzmbtY/U+oqMxN0fhRfrW
6tR7VS+rI0DymW9Y5GKXwvl43UyATDp9+slaZUOTmb3HRixq8uwMfFa/8GjriCvk4SooHTyoUvfv
J/ycPmOXA9zkVJGf6z9023kWQefr5PQOIVzVjRP3f5UNH4/w5ofStBHwLdFuJgNf5ItIdu/d12kS
oR+M8aotXvJorjZpBxC57n5mDpolAHUdZFPLcjMrkXvf18Ehm13lOUDgN5iiO83oXnOrLbYol3y2
eapsnKDhw0PYEfWf/qzaoieFT6Jaa4rnJuq/hbXZomQY2bvEJqFSDt026Ot8xetN7rJs3HkRb0hW
otmiZ1Z/rgreLC0VL9lAXl+vOLoEYpfE2XYmoLy3RXPKsgJpn6R4HUp1JRZvGHwqsYnCM42MZrJt
i+BUl6hKJHwZVa1/KAPtI9IdQjVNfady3lh1c99vYC5aR0VXBDH7xDykApGLuq1+Ca0ofDypDbX+
hUpP7I9mjDV5k2KYGj62uaHtUeitw85ao4BcOM2zmoq3ylQj3zNGjr5udokcO9zWxoC+cAg2tfay
g66xSUjc5KOtvdnvEndaOc2pbFPftSfbF16O4XtWutuCdM+lA7JYh017ya2OaC5yJIipwcNqhYom
ZdO9EtOPfdFbH0YRwsgi5HQvVG8/pGieuM2xUKafnoP+leV9WkOG/acxHHIyT34kSBezOI+ryQLO
V+ieuyIMPe45eaVk11CzSbPqLh5afoPd0dxinqH73eL0aaTaG4TuEexqfTIn11vHZY93RgI5VQzx
nbz0worvyI7epVltQx22M2C8/bObQLAgsuRntuJ3bf0rNqw3a5j+qvWWHFhkngBj35WwEJ2JOKJp
u9UaHYT3BrPRjZOnL8iKW5eR5d5v67Tel2GTPWQTODwl6h5FN/tml6WbjE3dWoeYhShWjMOXNoCl
zexVp+GsXOnCQBDITfZ15oYnbGkC1H6M6G72MusQsFM7iijRjvFgwNCM8vmuiJNhnyOCfAIabuw0
IaZzH2Uhm1lorcBjqm0/YIxIrknblHHiPGRtGG3C+lx10HpMYZNMxQAS7Qy2xHmFz2GE+O9qQUGu
2kQlb24CibeEsF5sw8MucBbVa9Pse8XGbyCP3deWpP2qdqwOtf0IjeEOGJAxYcmERL76PlecnLSq
Lz6Uipyol7TjobRMaw3ltfFbfi4/RgumTwSv5QNacQs4GewDOFVc/zphfLCA4awIVetjtLsOD1+h
4q1p4Z9BXOQjRBDF52d9+CCezoEtqfoPzQt6PwMl9eFZSCFZs1t/hAU/EegYVh9QyEZEtZF4CxXj
iOGgfkF/0iMg4QRrWYzFrF9yBRbRGH3MbVKu4CWZYLrDdluZI4usaR4jmzNxEJr9pUXE9dLwt96N
br0FcMZZmQVoXXoZVMvUsc7stYkoeQ/KXCsvbcJbNpir3uZVIjGUIOU9DmgkIwrThcYSBUXNB2gU
sN8QBz17NLWVDWR8q6pKg3FK893tU1LMaIPA8S+eyelM2x49kTVIIXuFG5bh95qR3lfW4PiTSIxN
QgjYN6x+pxeJhyd5PGzn8tIn1bTvmji4zPwtSmyfwCy+plEgHgikdj6aVCxZtaLeI4WOol8+P9jm
xIJd1NOKQALoOpS7SUxxklX7uFtBZmi3xv+wdV7LjevYGn4iVjGHW1FUtmRJtnv3vmF12gBzjk9/
PtIz46mpc4MSQIqWJRJYWOsPiwlql8c+jPjkZg9dcfRmnFaRdsSDpZz/LroCn5Fi3le48gVT6X0A
Dt529RBDfOH5D2cQv1PlSv4VG2wIhsPtDFrbsYMwicQmTEm0NjU6OJKXuziGMiRDNL60IX21leSq
L1O3SElc2VlXbzu0QxV02Fi4JcQHEgJosYaW33mZs1GzgkIky0Mbh/ZjKD2S6la2azqj3AwFSY3C
E+42wQBu01BZDpqotLeTW/cnhDrsl1hqMTfdDG6hIV2mmUyoOSH0zSniS25UgHSNy4Q0XdBbU3yG
21HtCfwtPtkN3bTqoKGYIZUmPLc8qohDlb9MZ+4wYpPWoUeKJopiUsiTowVtGxb7QsjUN+P3xtaq
VzGN+oaM2t/M3lSYBzmdcmvTT325iRqh3Oyy6a6jPSqbnHL9SyMH6aPZzD+ueqcI6428IM2TtPUr
2W7ADR3An6JGgTK3MNB2NA1lejQvN4jSuqqWXKE37rglxmvbUG3ERtE7idDFMTVzXxBy3/dCSTe9
q95MEjqBYU/TRmuVU+sV71LaziVvlT/1yA81WprxYpZVHjRT8rsxwO/UiIrjnPNadHV8Sfth3Cjx
5GxGXAZa1n1UIVhWVDs7YeQdBlOIe5DsYUp3YYjpGtId0lH+mKM5nM0Q+NZYRn7UjZbfSO6TrtSz
kyJ7KKAGidFpLI7u1OMM4hbVBc2xq1qzpTKAihhYIupYbgCWJSKTmX2uRw9Hl5HgSav7Zg/JNohG
BcpaJedDZqUN0MryrW2Ku6ICeENgu9k7TfNdk6nuG7Vm8oSlPHyeeZu7EZbcLI6uwLVoyYl2fZQE
yEETwQtt2qrsPkovkic4SirVq/nvpjHAyhEWbHko4FDgs+7P44j7UOd9T8Pc3LROT64DmaYxRRu6
sW+USsfrCMgQzaJml7riw0GsJhg9HTdTmQbzKGw2wz1fUN/LnS1CNZBO+oEh0LitSJkFSK6qQRqB
JiwUgdCKXl7yET2sJmSJymzT2DhIwu2UuHf8NotbX4bRnhxcekqQ3rVV3T4T418wu2yRMY9fDU1T
9iUP0iacXlMAHEMWy3vDflZYFJoNl7qJhFfSVg07VrXWifTZ2ZWGGPdZaWvbGIDNRrrIycY3IUeL
8Kbp/QyE5NZyknvkybNtuXXQIpFL3TpTdz10vMPsqB6MX0ROmMOh0vRJtusQfp87u0DOK8aLAT31
XTipQeO49Qa6croLPYuZJJQiQOXpu4buTlB1zfDUMtJCGeybStex+vI8PEsNhL+qMB63mD8++alc
cizuD9Kf6U4qOF1MxtZJwcgIknKg9Z0aR5MaQTs9zID5jPIjIj8Dz9VXwAYCam9rvyek2FUWCuYV
ShCgw4v2UaVQuAwKgR41/3oEQZ+O5rRRiaTNDmsw5p+fyCwMZxmndyWsZr9XtfBFNsZ326QOP/fl
Ke4SecwnpmtTAc5VUM0onbPDLhPq6Rnv3a2GC51fVRqKSEUIdS4Ep5Q0p1bPAXmNKZqOotqECKzu
VYU9S19Z9WdjzaAgzCLDGsm27qGXzDs4mphhJBBSu1lhpz5mMUAArzpiedmdxkH2p/XVVyNssztl
MdApODWs1A7pdvDt+ylP3T0/bnkyUrU82eS7du1cXCfEfk9IIs2nOGPT5sFL8teruS3FgC4d9xUF
RmRozmQv3A2p/qvUvPqUVPlH7WYkUHJzqA9zlLFF9mA1u+mELHE3nQajQ8vcafDCtbUs21gW6ix6
bh57ZTHEK/fjNOcnVpGcTdAYBlZXfNgRqIC2FwXXJ9XS4LObmYWvREXEXsoNT2tD+EocGiVXi7T7
LlTU+jR3NXpZg7WvmQ5PtZqAXYwISzdVXbzFSfurafPu87taX61fUzRbaJ9P4eyi/NLJfbi4Ua77
jPWVu3QXaz5+721d5iMfmsYew+Fki3dITSUTXaAh9c/ugqqs58QfRi5yzW/UKjm27UzBfd5qQ3LX
FC/GzZ5/jOKbhQwlShBE8E0Thj6T1PIBqltfNNdEYbpAQtePkinMNpEahvs5rQ5DUyGskOOKGEfH
oYWXqBCsAYMdjdP6CRDzoC7szO+U7Ur8Kgx39teXjRaVbH9DYxO1gCiRCoH+/VbkHlurwSRfgyHV
CaCDfpJwzP3SgcdW/XTn9Cd5F5dvNkRDrtctl90xfTywsEGN5HH9rUp9LE710qzdtTER8+A2X37K
/+9wiBH9f509OF6zmwZJcjHfa+XgY7b8nc1J5zcmqnCBrZgIjOTJoa8yj6IOJ4gS/+/CjRFLnza1
V4PPlE4F5I6mB/G3m35LPCWoAI6a0l7CtIuOqZIh537rsAncdVF/z8PykjAPnFDJxiGtzH4gJydI
lDfQtDo8Zmf91qANTzpccQMnqZUNwGjKCSKeH2GV5czdc7bTBnF3qIqF2RPf9fdadY19v6QJVMvK
TqNAJrKu9fOkYW2zh4jgPLuaZ9jrXfCSWfHmrTRI7AdyAZGyH45KYSc8Ou50lROCbJajNERN5Bk9
xBuqPj2FqkSXu1UIqyBjnflqjmjBKNZmpuq8UUZAWq6hbxJPmE8Uj/KyTE5eMf/mx8afBtDq0Rxy
vDX1uN1GlMj0ofWug5yNPUnlEtaYH7OF2Fp1U9zUDFJjzzbKl2kZb7pUFDcrpuKMkBWi/fkeov28
pQrjcRaCz8aIsi0eN7o7J3+B+q/PYR6bPpbI+bZR5uqSIJxhaIXyUTLN7pyxdo8pvkR3vDOpSVtz
+2tM5N6ZW7znW/PpOLLY8wjkh5A8+keRhygmxMqPLjRLH3naHsSoTK+Kyr6n8fqgTCP5Q5TRO5kk
Hwdu83sv5B1BVOdPJsmnsS7ouWLf0pDwJRdxtalVbNvMxv5JZt4lF8Ac5ahtdyBZ8qA0CMelqyBa
kS3ZFqJJjjqK81snM+cDKqbzfqZ0sAWlaWxnpW0CwsdtUQ7xXq2WfIdHRion09rKzr4C9MeuUPaP
HD6JERfR91ApbZjgFBP0Z1KqxUJeiQLVsOdHM6jf20b7Kx/aCnVyCJNU+6nD4NUSu7GHDtCQb9Fc
Tu4yTjLIrcnEJBW0U5aeq6wcztaSvZuA+g5GXR28vlbesb4OpGeQUoWxtw27NBhFLN5BCv6UGE29
mLWuvBmqpWCfoQ6B22UgG60i2qX16H6vyV/Xngu2vgmnM4lPsU1N5JR6KsgHFPm3LkruPxpvMHwn
cbQbOwDjWJdRs2/gnj0js4X1TiX8T418sOXFv2sMiYmnNePuFWm5eI+YB8/o5d2oQlIbisx/peUf
ZAUiaqRRuZlr23uCNg53InIgDFczHltzMt9IMfye9PY4T7J9Dk3r3juELaIcPDNG0/UeJXCmo7X+
nfJhT2vNO6GWlm6++p+H1zPXwbW/NuvpX+/+Gvt/L7EetudwnecRK1OOgswn7I/F1PjzZTFgd7z2
11fretNHKiet/f96+XX86/R1bG3+Z2y9zjo2aW2+NdRy3LC3S9F+y/OSRXV5qTqEMKRT/z1q9CYB
wXI8VYDsBvix/av/+dbPVk6UARVL2YlEVqe1KZdldjALxMfWvtlM/+6jXk0U2ceXYtLFw9JUHgc3
M3xAROKxjpWZzewem8N+HVsbFW66Gg3h5XMos5NXwTT29aYW58ajiZr/59h6IG/mmvrOonW8XPxz
LFaajab16vFrjB2nj5i9cSvMVAsitxR7q0RqvFAq66qWpnoNMy9i6RvbH7WrfWQAkZ+6qoynOZRZ
YGNAdC+mme2TmDZIvBXfIxAX+xgDyAOFEVjLsBMx2dtqutdv+zollxLmL3bRNxczTvcua+wZJ09C
pDlJjzDH9glb/nOOZOsecZf3vE6dK/RDNVDYdjGtCPtlaMeYCF99Scb2hBhKdsa9V2KpA5AbFNUc
GJ5mY3qSoR9XzD+kg+wkX7T3JKH/kre1+h29tXwrBzsP1Fl7pdzcscXskGksktFvUDfcm3VBpUdF
kEnTIcoRem+TvlffK2cAMNomC5uCTFKKPxQWVML4Ky5/G03XsFMG0NgJ62MezHKbwZ17pBEiBeVY
/CSXP53XoVro3dVLs+PaWxuIwmLXQP3eruevY22nv3tWX1/WXh8VMxWm8aVtJw+cWiu3RZYMj1yG
OTTYaAgUMQyPdSwqCHYBR13Xnocr5zmqsj/I0PzrhHlEqpqsJBiU5Rprk+n/RIMl7+tlvHKOjirW
hZuvE/oOuwdTqdPjOlbx3F5aJbx6DTX8qdiilyhetTlTMfFMpp3jiiU9wbS9jgkrumc5FdR1yCp6
ULdp8Wud19ehaJgnXy01fb9246kpHhNZ8c8r5Fhg6wCVVszrCnIFDvoal7FziBvmVyRb/g26/Tyl
mYnPtfDb1/j/nkeKPwcOaei79XpfJ/Za9BypxrGzyQYfBafiBclA82iMi35OFY2bdWxt+kItXtql
EbECnFOf5kXzCWrOfw58nawls3ModfX1a2h9NaVh8fI15sbZH9WriX7qyNu4dRO/FDolY4lZ7+er
rzFbaQER1N5pPUOhwvR5Wi6q9KDogGFaHdXxuDQxQ1Gz9l2QCApCYobd2tVkkeGG0MG7dqzmXYbh
AvJZcoXLydEgs0MsJaDqpTvIrsQxGJwJUk3svaT9bngp+LbCJMO8dE2K6ge9AbnfDp39Pub1cJAK
Edt6NB2b5NDW5bQVJlz5vrWdU1gTlNgJ2TlV0SQiaan95vQ5WzBPfqw9K9OS51InWHuRG9pvhmmh
ktRm93Wo6ATRRFbOl7ULYsr08XD8XqHzsNXHynuzol5BEixSAsvz3DeN0Oig5gR1a7dA6gX9NYKc
9WSD6eIVBsN5PRiC6Hj7pnNb9/4wGTxXZfmqLhdNWsLd1vPyy3oitsTEdFOHMxLGhZt1bGDlCWSD
CpXH/t6Lyh4SDUveuC5s69rk6k5IunMp47Q9dBHfsPX54KTNTjp9CvZTRPsctZA3MdzLss52noIx
dDosupeD/SRJYFH81bqgAJX1riQ92alU/daJhNV9yrN3Sxsn4nxmOUxjUmJxwznPEXRndETT914Z
KbZ44Qdy0FhwjIg/e525X3tVOdRvjnFkdowCGy9LB1TQydF1D/pWghR1Hsr3ZiSTlVaUpKDR6Act
F44vqQksWT7H70G6BFFqdjvSWEtuzCWcz55TZ+S+qWfi4OlbxEfdV3vxg1kbPT0YpnIz8vpbpytY
8bjVdONDI8NRjOSrU/YuigEtMqZ47Au7hGqooyGIalbxo8371zCs1DecDFfEzaY2vfCZkddKKmJ1
Van4fiYNdNHSrK/kEmPYhfkicpF+DmljGJ0Uo3/ETfqrtF3j0GBjcZUW+nATIe45q7K/iL2bX64p
r/2YaX+w2dglXmOxWbo107whIM+pYbctcAkr2XiIK38TC/5a5vVG4I3xbsbNMQLI+0vLEIZTXlNs
TB66XZxR5s13hUaeNlfiPHCHuKToHX0j6Kv2vQuRQbaeRJ8+aV/NvqhJBNjRr1r+UMVs771GW9D5
ubudVHKEeSwLjLNdkrYqyFh71u9zPORvQxcv7MJUntZuWqE3CmjiAvPefg27iTpUN1RwNYzxNarN
hV8WNztQwfGhqdAIsZT8gN0TJg6pXR9I+tWBudDK2ZkbD0J//vxMDZICxRYQVBArFPopaqWbWG8j
kjf2xtTvuA4+xMwMZDDV7kSoF7h956C+FK18150Wzdosv1vs1t772dXubaPv1mNIn3rnDg/tzWj/
7pic303peM+sRJ4fi4z33jImXLQxYV6OjQjBkWvG1XTpqegtPqqezP3S6ykWP3KceNceesDlo/GS
nQxL670tKsx282y/Hus8S707YX347JVmdW+H+WiqiYqshX5IqnS+ZkvTqsN5jluddA29smv6Xe8q
NlpGun0ddc1hzztlGzI6aAasg8ZyJLZYY6YpO2d6bV/VQeNoOLVzYEZRj2Dt0l8PrQ0FTGye+uva
+bxUVjUWRdWCNGo2yMPQZ6QlG4lhmmvVEsIQymFrt1j+AEUAm3cvsGeqFsCJ6I6tztmzq87HTk5v
n931iFaX/SmykmuW9n+ZRVwcMzJe176v/tWggOkE+MpV/v8cGFRvfNH5KF/ntoajGZtm1KoNAHKk
RZarRC3JoFGPEQwwQ3EzEnfcyR4ypZaq4saTBEnA7ufpsngYrWPreS7WQLe161bmK4w7sgzL+7/G
56pBvqi2FXQZRU0oF2pbOYUSxilNHrc5AGMolkNaUkRexiKT2RMhIAGcw27fMit/L8NKXtee503h
Aq3EkXw5OLSxslcGO2YjnXdvqp3rLza+HyBGWkAvnFEBS2Vz/Fw7sqbGhF79fFm7WguUAzJeul+7
5ZTHx3DwQA4v70TGM7vNQ/T5h9ch25r8qE7FY+1Z2UCKdUATZe1GeL8Htrkkope3S9sqT3Ax7M3a
TXXHeq2h4K699fO1Qj+kdla/rp89W3BeoxUr+Gkun3sBFk26VgZrt8Rcnlszx+1m/Wx2hgxSjBDU
0luvFoX9a1qS4qWwTGnN0nLVV6qmPtkUC0gkTxVztVk0B9WmMiQw/3x3xmLaxEI4PwAQn2te4UnH
89RY8z/kLT4mMqHfyw66CEV5+cTnm6We0HCDR2d5BcGRHsrCDk+tMctzGCrRgTpkfigQ8bzpWfyR
Is/2u52chznh1+645e88K2wsl5PxpJWYGrsx6BtyP9HvI4X4hgw+GwNNuPE1HfMYJI4QZ0qk+3ic
3+w5NzbIcQLfKFP7pZ27Yt5klcbtzZPap9ltbRTbTm9kQ5HIDn84KDz6fQID3R0q6mmi6gFcAT2H
Q6eisdnBYvHa8QxYfj7WTfUT20zlaGnZ9GZ1Fbfd+KrhB/+B79qvfHZ9CvQod5fhTtryT9VlyS2K
I3RrU0fZQdNXP0or1gha253m6va7tPeUxNJvxjwPO0OJ4sBV0rNQvF+E6+rJrKM/ZlT87EZpUt6p
nIMGYpQqm4txFkJjYx2nKDBBfvCkkfw9UCRKJ8sFilRRrHR4sJNq9La6pLxUAQR4FMWejHxMyQ/T
8zaPMX9BnZgqgfatmoV3sDwqnwDf06CSyGOaDmClASx80/ThxfrbhfV9HXLtYajNCSJ6taEKJXZq
QUbMQu6SxMtIvlclNq8d4zaOf+s4nhj3orXdw5R1yB+OAJRrnzyjctAU6mpwmqod3HkdeZDQOP0C
6qFeUzJgW/SV7G1u54uP7HxkeURi0xbfq8ytn7POos2QfnMo3APudiQZUxrFHOVl9OJfU47p4jig
nYvV4j8zNJiy1T3cAEXjW71s7xRvtb1VWfIkrJysfFS6W5GrxgfIz5+DFZf/mKhgUgv6E3VdBflb
kqwvSsQhhrbbqIjUHXHuGx5qoUWvFSiVtbc2ldVqO4jzJMeWM9YmLHWQLqN3DiGrPJBR0YD9xQew
EUGMF8Ot10z1OVFaDTydWvfatRBSvGYxWvDLwR504XMwIGOPdn9ZhwzYB3snsqtt4yba0+uNFpQn
AKKltw5phoXgW5smp/UNy+pzNFiZiV2iQ6GFi9pn2T2nEEirGZX3tYcnlQhSN8RCZzk4srOhXt2e
1p6na90zUlIQAg6S9OuYjkfIsfdyGxYNb1gbgpIdjwb2ossbhKtMQVIlKmgEziCqjl87nerDclBZ
mnEg8adAGjiuZ5DqHk5hgQrU1yWFm54QX00+P3MWDYUfedNzikl3TJamP5sQa7S8lqc0k6x0RRv/
Y7c2utLETg9H2o90+F3iiftGTtOfDGvEmiQ33sqx/CUThCbWY6RoVR9xSu8AYtR8szX8DJXeG4L1
3NzQxanCpsZfjw4qlR7s1619aL6y3peAYeopO3mSCAIqWvRYG8RRiqBKwiJI/jOmT1G2EZWHeLet
R49JjKC8Qg/tb3Ofysh4ukVnPJNZYdIH03Jcu7HidUdtBh6ynqINtvFkAZucLPo8P28oI4+otB7s
5e2VqHfA3UME0eG2VUrnPNYmiRtmu2YYj46InUeLNvp1jBVo5joAtMIUsKNxpNmvJ5MRlHe05NjT
hG3ug/ptAr6gMQDY/K/r1d0/RaaEAcx+gFHYpjzg0ulY3DXdZ3cda816W2usZ2sPE9NiP1cA7D67
esi75mwfAty4rUOjMVPO62IVW49KPNexaQ5PWs6DsfbqVukPrVUXnMEfXZvenm4l4JCXzyFYkDha
Dd7GcPLo1XF5zFu0s+xJNzfUdqkUG4N4rI2nyr1aGPN17Y2h21yj2t0Xehol/twsWeC6cjbr0SJi
lU8tndRZk8S7rzHDS/54qsqi15fNXYtglf1x8BYdG/WxNtxHKHj0VKu/xkJzeK8jdbyg6KM+ehHG
l1qz//o6IWGfgvJG0+y/xlzsytrx86JNPyBYgYyQb432dNGj+LUdvezKGphdKaGfekgQp7WHUaat
btaXXiofWmu2x/8aW99mNcXPug3FViurDJBP7tzXxq3JEjoQAmCoM1aqCiBdajH1sE3gqD7rOCyf
YVKSXvPiaL+OZVFOrjIGYi7zovSnKlQ33PvhcT3ZNPBoLVApNkzgP6WKHVbKNBuILqqf9Vw+WhKF
L+i91s8iQeTWlEroq9BB8XoYzk5n9nwBHJTAp7YUUkFKaXb9VKc6vjWxe1wPrkP4jGkk7xvvqE1D
eZ3M8WzXsuf3HIz3xhzKkzfWHaigSWQvtSiDvAwUdSi3TePUW80SM8CjsNmZiuG89AkUjbgPk8V+
LMDH7VtjhAV8+P4Slv2L1QsU2yU1KXgJP8Mu3lkSwYPEYqdTEAF4pVYdxsj+Pbs5CLb6qPYC5oQi
wXSrvb5tiUH8hugj9/AX0rPNDErYHyMFImnIar5W+8DHwK43waCrynACMfGu1U60FywIJLhVIOmA
lPteP6szWnOtphgUF2Anuco+HfUP9l1MNqAXtqWhXrMuPWJGrVyqroQe2w/uMeshwBnGe9wMMds/
l30yaM+sl+5zziztNFHRJt/Rkkw0ik2WTy2cqY064qSLOjHl2wk3AK/sk007s0ayGX5R+7smG+91
EeGbIDHYU2XCexTGxWxidadgjLIpoo95nt+oCG2jVit3hd265z7DDYZEAC+/mmlAAd42qjOiZd9A
WIy40LX9rnQkPq66Hl77/DeXkSfkVowNus+D75gGldtC0S4ZsWpmjerdSLnyUGXz2UJwVkhAIpmC
5WKiw8mbkkOjDfWp7sI6wD5y2DaOIy6pW89btdW/iRH/ABBTXSBmKBrqXN4t4B/3SjfflTiqDhlq
jRdkEsGVsKYEaeO0l7IoyJLoA/ytOfRFNfUXgASHrkaQsa0TP6/LvZeN3jE3pmqbEjewtTLlxsBN
y6/77mBVCyJQdFpgDnayAyD8E6mmH4uZ6MGkSu7zbfU+cLjOR52NDB73jd0owPWStj1rtOgkANdC
S4Ide2ew2hs2bBv1Z5XoE7w6sz4PAA2OypLwMJr7GlFrS1hNiMJt1FEHSSXCLHmCZEQ0tOq7nv3o
beWapvB8EUfx0/gOevmf2TWqE/U3lZUwqdFcU09TUWkPE4aHyW1PudeuhwT8jVP5Ri6jS5dX4iRG
IoxM4/mdJL48aVcitzcsd2+ZkbJyejQpnOgdo14CzIQcql3V9V7a00/XVN3L6CatTyqwlaRCP8EO
eKtRW7Kdo+gljhACMo2WY1pW1Eum5BtEgNwf4uh3k5W4ZEfmgbW8T0CsIG9V7/hC/6lTLGJG0vBU
HzDlaCvrlcSIvolBl23DuHl6bgPHzG1wf1ON4ihr5sFYMf156Bu/7MgJ1PkrmqbqpY8i7dIujWNi
WOlAwkzzjdRFGJgdSD2p6exQFKdj7rWaQCSJ6wPK2kWF+K1QeUCJIUJRiFTGr94ayo8WWXMW7UOX
Y2PnuHCadEENRB2hp3qExy+iAcgz39mRtD51z6o0r9iaZxvcAN7TWJX8ecdaINTbCXLxbfRIsNd6
N1EVFg+EVVg+2wqEUqh24PDN+DKCvNxgm0VUwaawS1Q4PGZL8npOxc72FvXZqv8t3DBDoMwA3ujq
KSAGMwd4GO7ljFWjDmF+02lQmdo/A6TBCNhv0HjA+WrbIevsbMy8VX2EpotALToQyp2CAYumKshH
ohcjREhhoXSfUzU9Rmk3F1KNmT93E6JoWXuDvfwg09xsLPTkj96kgwLVQ+vo2O5JCXvvpCShe7IW
nE4Vdz8a17uUEdOs2ShMY2lVHWYUlrBQ/XsAiLqvuu5vvA8MOMG2CJQymV4GvIouDsnjYiEQi1R/
po57Bv8wEWWPId/g8PfIrp3shgC+FMeBbnThpikgUWRxRaKiFSZVt9I6VG5VbKzEbvdA1wtAcZ4F
6IbFYAeZ+eTkFKX0As0tpGOfpdW5ZHkKbZvE8b6cWnPf15X3V+q9wWXq1Db8Ndv1Fs47a6m3QGSU
X5HR+7mViZM+CvwRK7XZslP3Dj3As70FDhTcCSUpJWTz1kG4d6yCpIdqbokZX7zRGl7TAY0ihx5i
MknQmuItzxT7/NVUQ+F8dm0i/6NdQxHD5utqhcSO3mCBY3QzgJ6V5+1CEXq+9FBf05j6fLbMG10V
PIqhaZznOqZsSvTxO831IBfJdFJn5JsQirprsfhjLQ5RUHUu6BavNyO7MxbipVnEc8x81C6qWbf3
oW+naxsvMzc9rxTtvY4Idas63ZfCUaWfOvyMYMKOSsv+o+tTIg8r+khSHZ1Ds3i1jNHejXnE/ntp
Qvdl9jp4aK0WB013T50mOUm2B6c0dKKtUUAAgI0dnS3bvOvCgL3hjdxR2D0OIK7I78XBoNT3GYNK
EntszrpF4EzLDisGzF4q0lCFgSWa1uJ1BQLzP43SUS/q0TYtPOwyDImkVliC1BgzryXNgl+Dg+z5
UghQZj3QQ2xdMdyCI4EZqAfHWvSgsSYxTOw4Q95LauSCoPSRG7U4N+b0qsp5hNoR2tsRVRp/WrrI
FEx+b/JjmakL0MyRKbySDunJWQNd5JnFGUTGYZhgpABXunZmd1da/J9yM062Oiaas79i5uRC4LfA
nwXOMOVwCmb3OqaaRijYZTeP0twpbqqPGbjRO14boA2LH3KI0nc1xyXGa3+7RcjNvWYJnCVVUM86
O52UG8rxXO1lbSaWMABWnrIN17PRAMderVxbBbBnCFJgqnPztF4G18q3qBb5MYtLpuyxc7YYdgMP
oaQACK6Y/QLFtMgpbJ4L2zeZ8l4GDUpvDVAA/7VhlzT8PSRHwpeYBOshmeWHRAoO8dHdhLXc1nFG
CO4L3giA9jbR+HXR/00VP+3rf9jXtOd2yPb1WLNMggpMHCyt1QSSUAuPs66Pjvxe5KXxDQl5FDnH
h54I65AOymMmCbDQW9V9ZS7GA/HfamccYm+UVOu3Xjx7RxlZ15hSmp/qyCq1ao7wnwFi3D67pj5d
tDR+G1V2qbISyChKKMOLSVMVomuTNPw9oEAfnwoQIqu7nU3BGyxXaX8KR6TTP93gaE9guy7S2MrE
RsBkntYWXH2e9s22SG3vFRaAc1OntxkE36sBGMHORbOr4uRbSWCAfGUEtLKkmLp251TPiPnKDICm
ouyTzpXET0YK/MXa5qIz/Kos+gPsiOKtM+vmMMIW8deunjgNeOPawi9UaV4Il/l/2s7e6qX4PdnK
tC/idD4j/PHaz4C9TddObgIpl5totJrKMFKYTu+kgVXb1b6EBm4I2BlKgsRcxsdbmBrugFSwIyky
FmLjzGMWsIu+GeQ5mMW3WXbrJGCxH7n9hmlZe8wWzEy54OokCIuj6dyiBTdaG5N6BBghFyTp2kx6
9KEoRhjE/xlax9fTs+Wxq0+l4Hv1Wuh0m6xIaVegZ6ODnNbqSmzD3YQj5MGSb3EDUiB8jo1IdwI6
r90acIuG8YlQOeqGeN596mqsGKEVN5SZbBjc2EHJexHcWA90YQpJcvw5uY04gcuy5oBglU+yvlyf
aKuCS3ZYXyYzGSRYWPx7Q12A9nVbHQWhUtlPC6SQWDY7FT1wa9Hg9RBuEkVb8giMCrBYAVWV746S
bxNV4JD72+wHUMzLF9csV1xffeETbS1R52CFKq6D45xN2f8xdl5LkiLL1n4izNDiNnVWluyuljdY
T083Wmue/nw4vTd16p/57dyEhQIyIQgi3H2tdZGekdNyZ6BFDP4c3y4nkV5aqE4728nSg/zKBK5p
HLAQny2qfuegUc/CMOJ4e0Duw5UYzp/d8vxGM3IuOWzU4gOWJJH7L9mYLTIuLYTvpJhl1TksFR39
meU35cR9BmhnXOSS8jNQXg6jaoCcpK+OXln+LcelYwDGfHmM6xOWSomXyn28LtYCGt3qxlLvzlCt
oMlE0Mca+yujAdgtHupxSsejqtc/JB5YkoEw6q4GX4c9FcqRrBpsxIgqJ2WOd5ujOL3XOK9QDb73
IBePXhPyRG0oRE9t0nyUZ28n7tOA3ec01wbTujVE8O2xdMe9VdylDtu/NoSzbXtoxA7rhFA3wUEe
lzwNyZVofCY7ycoosELdx6/c7byiz+/QdfSIPpPskgBEYGwo5wqtd+aWIZkJRCDMGalhhEDfZOVo
B0UKIpFdI79bs3PaEw1lRxe53tg02KibQ9wmX+ZRv5M7t94loKW7wkqng9xruStJW7D/bzXIV5YY
AHkmcoTkpG4dDlKWxEhRDGm6kBBNSB+H7oM8+HVoyq3ZRoO01Fg+dxUx7Ae5FfIj9b7m/rRBoe+x
oLPKtaq/2kU2BLrL9f6audPPBF4Zp4zVAKPuo1blLUjb8JTPAJ1bffqgL1OHfLaz2HbOczATCYwc
304FzgkTbgOfkJXkxf9z4Te/QbLIXgF210N97bk+PdhkUCjtDf0gU4B83zvoxi82AVnjhxQs73pz
13CKN2/Nm6CK93fQwI1XRKAm5+ZkhLk2H2M3/K50mXrc7jCT4J3uuEC6t8lF7Z8zRCxP8lt6v3pK
7Vk9wdHYz/smC+/bQVcI81jmoeW1liMl9691XlfOEAeEyUFGQh+nJ5YwbF2WgaCPUDuZYKy34bN0
sKuZDqa+H6Bgu8gIHjtruEy5xbakOubOgPCRuwRX/ut17SK9+iGxwl5uEK6wBKRsY2+OH1x9CWA0
Crte6G2Y3pZpWUaSFLe6AuvPMiNZ+uwcfacaiFlJn51AYY6U/pJsb+ubIbpmpX2uvOHiNeZeRsJ6
CLICZ+Vz2+AgkLmQDXtzhqH7ur3h21iWOikGyyhU+/7UEKR3Dp3oJG2mDHbpsR3/fghKWZ6a5NZj
pLxm37VL8V3dOmzLyrb/TD3IyuHgT81rAFZulxIeU6QEufU2Ec7Lh0P3AJoGOhvVST+hQ4GfnnWB
PPHB1hEGdZ7yuX1xWBuwP7zXsVjMaoHGdvKSE5Qy1N3NWmJV57F8yQe3O5nmzFKi0dWDGhTYbnoI
ZnY4eE+CO5jyRS7SnIf6EETlk4N48fbg5apSXF+nrSyV2zB5d0gxpO2lR35QBqMk9TJdS05PgC+Z
MZgnuftykoJ4xomYFYZd7wOr38tbAqqdWsm+qR1c42tuQaIk+5YJ1eAjoLpvtmApQm5YFyvpFTs4
0JB4iW8YE/1T1BPuDo3JUe6xJPLY42V5AlEue+Qp/Suf9DsvNrKTOo+3xCwhKPO6i0wyGrN2C2a3
hD33EBbB+gUw2r8B5WdXOaE8eckx07cLGsaOhr/nwXtGLM5dY5b9xP7oo3l2ymVEbJOBqqnOleO2
36e3o3boJ4D3210sM4eZNFk+M5mbWQffAi4koBJwAV+JSzZYiXvQj0oXfGtATgx4UUbNOq48ZrLY
Il63Ok+uc50IzMGfewYeCUdxZO8zFMPW1dW6i4q0oMDnpmvrJAyW+rE2EuMk55ff5dvReG31p9nI
25NqGi/yVLdHK7m8637GxhTtxqKA6R8I+Z8N2jZxKPLtl/K6sGN7WqJIw/aBGP+jltk56Pw2Hx4g
ZDcvhKZVd4LaGaKuumMs/C7DLFufrzyJbY7ZHgwf6F8p8Exz8uqDBUAaWgzHQOGk4CVwmcEPMAQe
S26ZPBkZ1oGK7dEiPNgv0A3572QuHbYZfXuS64Be5vvtJmytkpMu//9TsVYbQS89bFO9/Bgprmvx
rSy5tXKOkP1gQQsxgyx0lc6+qGgsShe57LrkkiwKm7xqaxa/9p+w+vVDKb/zzSpjPbbM3T1hAfc4
BJHH4EMv61ecI5iu5TWZC+hg9sFkfodrBXty2CeXoglD9Sjd16y/fEEjgkG6IF3XcTJSZUW3JVvd
NGe4HDSYIjXCxJZFmPydLVmjJKX8Zi27/vpyHkHiPIwFvG49+Ybw9JONl2rew9db4IT6y5UfYtZ3
uqurV1mWyaJOcpKsp16WhVLEEQTndQAAZOssXbai5LZke4xb3XaNd8dG+acOog7mMOZMmTg7AgHy
i5TlzeOOJ2zjl/b1x8+lVuwiZVDfLCPlEa4jb/4RALS/ynCNYNIlaHp5BmHXQbkhI+Wfs3L0OlUR
lNNc3DI9vIeCBCBFti3cO0yIADykdWvY9oDSIMnWT4qD/3PQ6vy6/vplJK9gj+2dWdcz62CWWk/P
O/wn/33vJLf2kuz7shy0nvVNr/cXeH+UouHYaO1XbYZqVuaVbfUgx/5T3dZFWtd1tmS3RJ7HVpSc
HPevZ32znZHe0vHdpf6p7t1Z310pWCZ8hObqLgTRt7ziaDjjq6jmda8qL7wkmFIAZwIjYvO+mNm2
ZKubMzRBgd/Rp2oNsmsnmW7l5FvXNy2S9c2ACCFc8OuIlpdF3pPtZdleqn+t2w6T9076/VPd//VU
/pwv4P4iJtpvPLgotLGsXdbC8uHaknUnu5Xf2Cr+qfu7unU/sZx2vYKc512f9QpD4t1ryvBb7bxw
L1OD7EElt32jZQ7ZipLbFmRb53d174rSz+8hDOh/ajWUCElhA+Tj5cT3zvJWhvCalVopz5iy2VZn
VXbSveLjNr0TTAVsfCsr8wIjl7LM/KyFAixKVma5q+nID6x23sv0gPUfStYGZuA/cLV10rBVbAgy
uxTlDAgT8rfDP02321BwZNO/9dmGwVb3brhIUVrHoEkxWbggvQZ1Ng+do6fzXva/CQEGmIuS8TVo
h+i0vvFyU7ZknVa3styufy1Kw/bqSjHAkPJn+pbyuzNI3ZwlxE5oCa/RNtmvC+u1XZ7PdmSDVgmb
t+xqYRgxFgvJm53j1k2OlUQWBltRcu/6ySS61b3549Ly7pDBq5TjbDwQFfhcA6VANUB6YCk3NCI5
lg9XiSJe+1GmLj9Lsuwid6ZM+jy7zKqzazLHusjLvj3R9d1/Y8x8s1TYukpOHm9U9Fj01k6rkSt3
ID0x4giaFB2u7GH2StwxsLlo06O8oqudUkbAOOtx81Ve5D9WrVoNjkhn4zppcA7meXZNoAgGJQ5o
TZK6wVu528q+FSjwn4XWrlx4h53ZQoCMCXmzfFi6FpxN3b8JZtvCARCpcNfIXZXnUmdAmfSqeC1j
cCaCJ9eXBzy3kO60qz3z3e2Xm/rmEa1b1/Wuy55FsutrHuGcnD1zOspdlstuifyArSg39l3duquT
lvdgzq2nNG9/SQ9DfW8jrbdDxhCpuCD3P3dFPJ4NiACPOohZikDPICAtruhM0mrp+M4MB5qepdXz
CPPUkwTtpjr4GGnZWVvOoSZ19lAGdbuTXnOXjRdlLs2D2mcE6Q1DsWsiXnVJvMw197ZHgKdGTNF9
mrgnNQqt/AhlEILL7OyPWCWJGp6ca6MHzROYLHzNkMYCPM8c1Iti9T71x9clov1DAA3sB/A39QHW
uBFWDopSl0F4lCW4J+oRFojYrtIPsefALGh2D1MMF4JD2MJJx7d/9ix/fk6r5id4x0tvauXnMTdR
1Ur973nJkrxGB/7OD1QixbPmtfdm64eHtR7Prh/gcNBa2HGGYRc0df2lnonpZUteftLV1N7DqEN4
VQRtl1ossgAmpuQ5tyr4m1T1UEERDDNUSRw3QozV47i0YEpCTGBAUSBMtHNT2OXjPCXVo+QkyYrC
gfcszyEWxghvFXFwKCvoh/xp+GbiPDu36kLll6mVgRwJTByHxQC8c312bnERw3qtAvg0fIREVRgM
D21WEBPktQP74aZw74jUwL3mYWxvYf2a+il6HpYEoEv07KvJd2g1latUlRki3fAuwspVQHxmWHhr
nOC5gQ37WcUT+pwqmrafxjFgB0FDbHuEVqU29zJHUhQN2d00DN2jlnTe07wkdUbYns3YAl1Nj60h
1LN0r5UOqmgD3hlzQmxuHHV4YfxfUxLNj2uJaA6Yfx3G3HZ8FVneEywz0b4K2x28p8bR0SzzME1N
DscbwfSFoZl3tkOoM2Gt2kG39aTdIQUPDQYK4KUXlvcVULv7Zkm2IuPznBTYUAeojWywaaV+l89m
auw109DuJCmm4D+VRV8p+8kD5e6FKcZmSA1ee5+AUdce+2/JkH81cKUTFw7cn3fLBM9MZCLRCkUF
S0w//8Ld+SXME/3b1CREK0CI8xqMGWHX8GA9zRq+ZGtKrFvl5v2d3sftJU3j4pFHoAH5b9UPzagw
uLLUfFCN/rWGNejBjZKnwa4aoK9K/SHucRw5kD0epSgNuEI/Qb+eH+tx1yPcsZuW7rGWIsoXE8u1
HIcHmypHAXbLnHF4c7CVf3fS2bzJqerG1B4dL7wADkOpM4MW7cQHpzpsv6ANkt9hOCfreWtjbp+a
rj3mKrQ2ex+J5T7IPiJUOGO0Lxr2yrZ5A2jRfAB73j9iOr5KCaHd9gOidYChshGypqWH1DlG+f6g
xH1VXfi4UA0kUBvYDxaLJauAoLuHP62/rwfMymUK24k0ODBZXKHBTIhm41boptKeIdvU9lKU25Ol
6vKpcogJW+6PPY4EulTLQi8+2+Pv9e+kSe6f7aIGc7bcP1inicjLJg99esbMOJgwp0hWkiqYQbhv
ZRltYwuF5JtKaZaWDnDHYXgicIYIvGDYEdeFpEJZMSnp9de6DsJLbw8BHO9h9b0sT9IeD2F9SnVY
m6pZcTBYKy5q4dgDr00QBffdkgwJvCeu4Z/fNPR9ipzM58C34yMQhvhWjhkahksiOakz2WUj2WDD
qBZrUYPe4L90lEPW3tvR3Yg44P/lkNQdiK9QtfP707RdAcnty/hYqlgD9+9+nfSWi0xFqTf3abvg
KHA7mlYLAhZGyodoSXIIJh6kOPk+jIWRPwBeV2OM60tzqcJcvts6SQ4FvRsfvg4/MgfHLlaVsKw8
NDEmRblzPluE4sMsJa3vDpWiXLiFdfTiQAS+HipXe3NEppvHriRA433D8qumMgbs+DIX9tcUeVIi
l2Y3vbVTld7cMSLgRIN5s8vwM6p4K45JEWof1TIc7l29/isPNfXjYBfqRz2sHzsm2Ed80yBdIB3k
69cb8H85davfbEJLPrsZp8KZUz6ksBl8jirlC3jk4EkazTJ48IvYfpY2IoWPKYC6D/nSc6w/J4Nm
vmp+VHzSkqt04ZuTfVSbBvjlY1in030faOnDuCSQ++nDzkxqsnYz75izicZbitIHoCmOHN/9pSYD
6qUutkuQS+nnzKvh0daMdi9Fo2+Gi4Fq6qE0LRjxd7bV9R+QsYK6yBr1YwSg8nPTI4uggtc7L/jK
z4SClQc7883LiGTmc2mPr4TQdN+s8sfsNu4XS3Hbu6yMoE6y9e5bMxNIoTpW/gyJDly6Yf87cOz2
GyFb+mGOURG3G/9VI/gMDtt2IN6TXBy2xxlpWPDC/6kCFvmn8V2dbjlExWbzfTl49RG9thKGOad4
zRTLvmvSboJzuy9edRDTH5B+30mjQhjbKxEYX0Dyqg9SZfsN/gV3KM9SHGGTuGrelOylWMeu+Tzj
pZOSnLEb1AcVrjcdRPQtmGbiEgorNG41XDHAomsfFjY7f8DoHncHYvGg9YRa9lj5g3MnLX3re0dT
GyzGHWons8/MA2FM9LlXq34Pxie6k6ITqTZhClF/k6KNEBE6kLp/L8VZmX64fPMfpTT12TPzdf5s
xMT3+GNwCaNBeUmzVn2IfGDEoY9c1ZBXzwT6HKGd6F9Kr/2UxK16I1hheNH1llclhlW+Stx76SD1
8CKeSqXOHqVKEhOWo8gGwFB3OoKrBeqxmR28SPcYONpzbr40TXFyO7dCsLA+QmNe3uzJKW5RB1hu
IQsub4pK0nSVC82sOh1ir4d03I6ap1BzkAKfrFcYwtJvqlV5R3gzy4sUwegQUq8Xn0tzhJLS6Ikl
WLpp/eTv4PQjqiYfUVdWWwLFq/QbUdTZGTi+c9LxfXyzLeOWu4r10Qwz56FMLAIslm7tpP6aiJa8
8mnTHljWaagRkXOXZNZSf48FryF+9z91WxfJWUr7q+p17fxPx+stATCdHT/V49w8jkpFuHThQn1H
VJfJl+hXrvqfzHGwPzfOCD9Qrhf3WWjYMBtXKRFxw/ylr9wX6Toa6X0dGd7XusnVg1vH1kNaegiw
1DVsKfDCfgKO9FOB/OoYF3uXsKF7teSlcsf4R6cRIGYZbvPkmV1wp9hOco7SUP0Iq0q9k9M781e1
9JqfHX4jwojMGB7Gybhgsy1h3S2tF8+Gc5zX3YHYUst3SVYXMOPCUXVfMqfe22V46H09vqshJ//T
sPaR5nKrBUdC8DM0/gd1DtT4IO0hcY/3crbYcam0K+CElWNe16I0656WjCde7WjtGWj6i2Um1lm1
B7Db2yksx7zZhJffOaGlHFOt0JGlGpyLRbzvFa2b5l4zTOdkJ9n0PKHjcuhbtfnE26gS+uM631k7
v8DNo/xuvFd3SFiSjoV1evlot4X5E0wiZJEm8zyjj5c2SxxAKsF8rKuqfoz1tr6YRjXcRW5roe7r
l8gSdA78WASrMvGBzNRLaLH83v8WB+OnJDKVXwqRluuFslyDKq6w/p7S4UeoKM5XzW4y2I61+WNo
ww3OEiV4AkLtnrOFVFxV/PTWp7F1xhyQPrlAgYhxbizsZ0xktj+H35iAvwM+VP7WA3SQiU5ihc0i
PAlc81cGM7Le9a8B0hxN+6HviFmGp7h59Vr2hF1faU/EbXSE56CwBO7KOWBc8/2LrhtoUI3OQmmg
pqjFaV12k5zj1LgAoUB46BJoXdCv+aA5g/eap95XbYqVB7P3PO4B9L11mNZ3UuwMmOdyJ+6uetxD
TKWxLrt2JaFuReN6nwIA6btqCNWHvir9T1E9f9OtQH+U0rxEgDu69SRdPc25RZrlP0sp7INzm5bp
B7PQ/U/+jC+xsJqPpeE4n/zz6GfOt5hP5bkd1fbstEPwvdDP9VDb30sispDMqerLEAzFV2Tu9r0V
uR/YR94j8lA81r4CeX4AeKPrQ2231i0NUYHHGWXdBckyniE7mniJIF4zIuOXyB1akKmFTtB92jo0
Rm0cKruzTgOSgo/dkjAwpkODNvJBitKAw7Z4bGbUtpCsvhHsxJWDriK6AcHRHba74tFYEhsq3pur
GA+5U80fsAJ87cpo+j5FS6BHC54DHigo91L9azwP0/exjqz9uNRHS/3/7u9CubT1912f8xCetm8C
F8K3/5x/q/+38//v/nJdvRpAbnvm0cyteD+wYX8ph6l+0R1TP9tLHXQZ9Ys05Gx+1zrpAlFk81Iu
de+O5csJnZXinWOdb6Ik1oK29KpGPTEysj91KvLRXm6etm7SOMaet6tr8AZB+aRkrQVgEszXqNVD
cHR41w89PDaHbNSKJ0lGk+dV9J/1ndZURz1M1PugAojHJCUFGNrV+3ZJpGgbCqD7tZxVh57tGlyP
/2mV+q0oR0gd3Ha3PCKgbataz7SVUya9eXSfSm7Xjx75DxjJvG8JeCYGVZlfPR8sqT46Hya7934Y
ENBhLfSGJ8t1ERxN4FspUjXC+wqaGODxtSmVk6F78xcYGYZzx1mF8PQzsKyrXCPMCOfrq9Z6QAnb
e/Q7DUfXcm7EK5507ton4kYsVAcM46Q37Xin1yGc3YvgjijqrOI6VlgAzmXzJQ2S9HB1H12CrECi
987VTM0Scp3Wf8mcRHmBILo76BcPGbFknuF0MeCOgYTcMXcsQcDFxGN9VqqsP7P5gxbf+F2Z7Xco
RoYvUYwSfNK1/VPU9NpFjdvs6o+p+RgGOpoYSjl/TsP0N0GH2W8ODpGDv1NME3YspH9f0JM5G2MX
PFZF07wUS2KoLA/DArrEpYOhL1CkhpANqy0ftRRcPJTJ6nHwiu5R+ks3BJ6OiEZOCKBBTpMsmuyE
zKMl2ycvAWQd6Ko16TOkQwhEWAijGZ06ntBBqx+toEvOFdCahyQDVGGM5nzvuEQWg463b042RNcC
KuObZ0bWFbNHcedN83CXVeN4VdSovGVGgbCP30f3SeND8TQ47n1STmi91hhJoi7xT3HbqigwqPXJ
9YoRoCukyxBA9c/4J8pjGjvdiw/bE7zBxA4y4xANVPX9x7lD6gdx5/E1sqBH7sxd34UYpYJC/dTg
g96Ho2p8Hl0XLm94T7+gPdPvqmgaH3x0qKCgztNDNYURTFjwx/FtAvDhp/NfSeMeffTIvuK9buC1
iRas/Rx9JJb0d2Sr819KYvyF4Rd4uRVgKA9c/ZS1fJz9wTz3yxncGP0O4sBKJB5GNlT2BEknISZ/
FcQl6p35wyPWgC1gNtzgRh2fa4TUFzb+GdK1+sGzpg4qZN4AdkblJWs0iGQg7xsfY9haWJSPl9xU
oldf8ZxHRwNNK0LwodkDubP84dKnw/TVtNk7aVrw6ha8KdqUF9AGqOPXiADAY1AO/UWO0uPkWhuD
dpc72nDAlljcgQiK2aoukcGWhyCH3+7WKnOCEFG6SO5Npb20SOX7lq37mAk/IRfYziN1VeWCQ8OB
t89QDHy0yhYpx1bpPncIWN6NvppBX8EtyeDbxm45gPRYijDaecepLdC5XIq6OQFaMq3iKkU/rbUd
6MR4h8gDIDnbYVOwJHoeovdUmlN5G72kQsGCnCRbH8lJHUrj9G50QpSGnGis/8NxM4RRJQD1/3Vu
Kb65tIOOwJWV0O5N3XaIXH+MyvkuS782Uxi+Muf6uyJ2rKvug63oc+Oj6jn+2RhCZT/nPGbHK+Jn
uyouUpKDTMP72HaZ92BZygXqovnR6xoghW3efulHp9oZgxP8aAPlFUCR97epaafcZTqAB3wfaLke
0QFS3i6Lf2PMeIIdJP6riuqYz07Tfl3k7veJ1ZUP2LlvKiTuDwAFqodcq8ITdKbzLjHV6mFrkFYW
WH/6mUjyFK2zV7vPhMig3LycQQ6Rjluxt0dn5ww1Psv/XuTdqZUxAS+k+59TYlQhzFwusp1Aiumg
XnB+xXcHd1Cc+24MECBCOhTFF6UPgZDozrMJk+Nzai+zr1YQYWCG7loH0hdJpdS9OJgKHhwV4ZJY
hep/LS51KHUPD9GSSB0hmNoRXTS8IEvr1iD9pK6q1exkDqgCSLG1jfwYQQtz6OIJ835V/xUBXPAK
tf6mBRPwt76cPjslm/Z6avyP+Zz3B0LF+he9i2HDdMbsyTUgVYkhcXuYrH64FETVwuAYEbOPbNXV
Sj04QZZZfHDU6DFP1eqUsdd9VuHaxWKA9Tq1agXDepF94teFe2ze7pfEhgHFmk3zO5qiX/0mtX+W
ln+nYsgMYMIB15TUCUvpT0XZ2tD3YWTAodH9Hifv3s/z4qfRxD8UEys1syUB9EQNWVaPGpYJ1YIF
pWc2Z8Mnvx4aOM3ZQEjr6ITlLcyAAkprjoTnvd/PzU5a4zTM0LyEU05ap9ZOH2vF/J4sZ8LjkT+l
dfVR2mLTxeYE0RJr8uipbFXlMUZJiHxgzdGT5CRRs+DbrKvVdauSHGqo4SFGx2c9amtVncw5xzii
dlLnNCF0k24D7hRy0P3Wb7uOOmQPjVnYd/6s03eOUaUCifRxTLwSF5GP80RLtZvndtpNBUcFZj3S
zukMVYw0SDK6sAbtlaVPrShTddqO0XzlZzmXMNv99zRvulhODIZMTr6drUemY987U3lYzyvNfhpz
iTc9Z1tR9shhmQfD9gCCLadXhhqIIAjWNwdKw3pJ+YFhpvonzzQ/r3WG/ILt4pOXMAR9p1OvTdge
/vE/bb3/nFf7OwvgbVh/w3IXJPfmxy4/bv1N0rJetCuzpxhiV6DiZ6t11VuxdJMOvllj5pGstEgy
ye2XrOl2UDcMf3l4hB6Ubjix2kBObWwemiSq9jUCFkEE1Cxo8h9W0Uxw6BHT2KtXO/Tns+N1vwjL
nQ4pxIpq9LPXE6QjTRs9Cg9+MG/ormHa/l1nvndizXRzoTCNKj06aPa0UNl6P20Fiey42yk1EzlE
syZ0+K6HjbFB3cqtk8/sMy+A8D6ZTe/tel47eD2m19qvCC7uPmnByMmA+cGInTz2anPvxOAvK6Ke
MOgcU6xbhan/CIvhXsHrORVIIk5QMJSLw69QcDok4H0v4IjZpnrJLVK0l7pNlGc1Zstbomf0XPk3
k7UI8nJL1TD2wKTS5GGt0xBx2c3FkF23owIseYeshnIJ3VTlWRrAoP1oZxBXVdsD5Zw/NtXHJjWH
54GFUOvUcKHnbMmHmZARyMtifkjwSSkRWUEhB9mDqnNgdmjH3QjU1PSIN7TSx14bUQBbkin1X+oB
HH9W3JxgsIj6JymwFu/BmI0nvYBrTOpyGBjOMyprGEz/U9fNLCSgNNXPFSp6hWv5T9mSQEfhlU71
3NrQNaUtvDgja5jneUmi1Cgv7uRMOykygxjPMWwUAIaatWqrb2zzS2S1xp1UuUqlw0s2zsiFNsVR
6iQxdF/HTQRno3R50wBjnjE164Wl2tIL/LtTkV/lwlLnh8PO9lrj0E41HuvlR0pjlKj5zbIhIFyq
LMzqj46jHIYgjF+K8lgACH5uNS16wWf+e4wq/zpoxgNE5On9iFjVsyTuDNc/tFbWaatLpz5HxA1m
/kRVYgVIo2+ged3dJVZiPWPst9Zju8g+zoWP+lHYNqhouWza/BSNodkq3fNaRiGpOtVFau6J86U9
LC39tiye48Z9mj1WB/1c4SuqOvPZ8xLlyYpuwVIwovhPMlr1tw6r5d1kpsu2ELwP6n8EZmz9xgSW
o3Rm6pUTOWpho10RPSN41z2WxXRYR9RcRgGxxu0OVuTmqaiz4MXESPaix8XH0g/Gm3SThCWZvkMW
qLxIUfpqsKwfrIrIcTlK6kBUpEASkgf2cOPeUwPvOc0N7xle7vnOMLrvgV/DErLU607WoyQV7/zY
Bfkv3WDAvOK5Dx+kByu/ZzXSjFs0M/6KKWovSuDZz4BFnWcUxKqjFrpoGYyz8ywNWgu5p1rinJGi
NECYYj5WKQtGlDcUmGPDFleyYez7iPk36a37rW+I7RQxs8Y5p3oVn9yJiAnoLMOXEjTEAXmW5Gg4
MKPtnbbyT4ZnwBwOf8sLVM/Ri9k2YEONBPvBiD3UNVJEhRYtE0lYu8yoZaHmqc8jq40yQA5PQSzE
X5j6fIiH/+SWIvx6X/IWLT+0NTzi7xZpFR9x6DvJIdec4b++axeUULeEMEpOkkECJZeETS2Bk1IJ
dW139nQ83mMM4UsxvYZr4NUS562y7K6/qvqMmaVlF7sAH7aENTJQBylngnrozeyLuQCPugVJUy8/
AW0ikEe24I+sCmI32CAxCsC7eyeJXrXjjMBRvfBv/Derp97PKNHhwGhyaB+lue9nEKKSjaGdgfI/
iXFzQJyP0w6WvfWOuRMSJAk8I7Fr40KUu7g2Q/ZyW6wyZ7hPkDsAYQZ8wTwqk6EAset+TZ35tw9b
RFpU5xH5r4OlfQzQdbwruv6rw229RciBnVrN/B5Opnccl6jahNMU3o0ZJzvK/93utuTkCeDDCo9m
wL1SUEm7qZ1+qJPAvLQItd3ZRlFebTYJSRXXO0XtzoNpf0r515Y1gtAH1KHyhBkCWs2a3IWQflas
Q1wDYl5AafkSce0sD0tyGaQNxwpaEL67vXbXwGwRVDaOLqOEiS9Jx/s3NwaIMvfN9hooFB1tryiZ
j70fg1sVWj/NLFSOhnVfDPV414T2sCaGGY13vr7cuWz6nml6dQfkt7rz8grSccnmrtdrR8mK9Krk
JEkcvyLayYMNY4mdLxY5ltKoAOiw6PjHgVV6Tn6NMogAFozo8jclkT+8FbvMgFlGQzfTXzBM8xKj
KLejEMypZNsZg1eeOdNhezIyTrei5DxtQN4KAC+TdwFPIImxhP1tidWZ4bkzrVuyxN7LOJAkWooD
Lo7THDX3UlX6FuIOgctqRGQNelE0sJWe59sXxYdUa2rUR40cDNiCGluzTqcP1wSSL0Dy3NOFH6Iy
kTGQRIpxBAuxFim/a5aUww1hyHY3N06PKooSjzfHLQ4GMl1tMU67IENaN0Sf+qC6FbsYXfXP2H7+
9tLxVSsXYl3WI+jGFgjOAaWfcJ0f9awHN5o8ZEUV7uAow1E6l+G9TSzMQ+B3e/ztzW6YssdM4xOR
e5V18GBZvalVu2fKKHGhY1ksq+4K3cCytZ3VF9D3+mUeUBCyXTRpnS9t3eYnEycMUexdjxZLE5yi
FiFKM98pfYZ/hDDBAx9cJo34ydQ1ez9pk3L0lRZZmF4/wf0PPd38yTDTa16W2O+QJIoa81s1VGgW
TukJ+qXoaAH0K9ruPgxqdcfHEWRyWBSHBkBG2N1D/Eo8SYxLV1FxvQYxRhWwVHtI2aLTUC0a0a1B
FC4mCpzT+7nUB/SN3eZQQlHRuNga+/F343Bj3N5DKoXj5967D6Yk3kcIbPl5rMJrikRppGGu7lWI
b40YdnxEM6v+d+yDyFaJpNqPs+WefbhulLK9tHrITYCHLjJt7rQZghVvBpO4mOGz5y6mS4QgWY81
fzt8upe5RdPgjnHsa56cDWUCCKwQ798NypkVxbzH//idxXN4dCfw+6ViJ3ATEabjzqw9TbA5LvRo
hG/yx4Pcmy6J+zJCgXTB46neE0yLeoaLAoOa86BLULpg5rsAwmA3cFW0tjoTzilQT6Hyu/XRlqnH
h2UE6bHdPqTh/MuicZ83fCgrNtmK4z8WevezymBH0nlF99rQI9Y0DfgbQwfFHDU2DxhE74ukQQHX
BicGgvuQYk4wTEDhc6Kme7tdKEXgWt6NevvF53txgOV1hy4z+qAZLhyXa9mVF8EJMfd7onImGL2s
h65STlnQ+C8TjOtz5f5VpqjqBWrwY+qVU+uyERy0/rAsAHvbCG/Eyp0sL/xbgYd1V4xoE2vj/NWr
MFhggNSUXw4SifAaGdHV0LDkebH6AuOCuzem9OCH/eukuSeEcAkfCQnFUkwVbys7JCX5mVRad5qr
sTtMYVr+D1fntdwq0G3rJ6KK0DRwK5CQbAXndEM5LXJODU+/P/nf+/xV52bVsixLNoJm9phjfmOn
uS+JVlUbOyujbVdU6DNTtbOlVh/XhBecB5TB1DAuscoG0JTLYdQ/2fknvrc403bsHvucqNaOvC70
/K30mndjmMCzAEhyLUKPh+kFR64F7ChLfFI8yw3VoOGv8Fc3HoGpm2FR5SZzkr0tNH0zgeySmXgB
JNYKTJJgvgrqo1YPqoz0FRdiqG6Me8OKbb63vMbe9BnFbQfUqf7J1rfVzIGvFck35twy6M1nIhSf
J/ySdF2gpc63HsjUa29jUKMboLWpZXSQzDABy8j8h3wDwkS+Z7N9rhVN+8I7CpOnlcZ8snSqf9b0
bDuROjw0/TFaRwJkqyUknleSLlsl++WL5Gz06qe8Gj+MkUB5fVjuREblP65XXG+NEEg0Oo0+wQpd
AZkc8QwDNow5J/yuHgGCZZ8TB2nTNYQCa5Z2aBRFViKM1h9Cjr0eFA6CP5ECt1az60o7uifbcNjS
2sl81TrPUpWBVY0sBBoY2qJ4I+O+CAyPhnffDemm78tX/KIMOQ7soVWekpeEe1N2BAlfc2JxRqtt
rxUvwPzvQae5m/51khDo2jRn7n4+uKn5U2v5T5ma331rERbYQebX2UOhcIfVPC47t6RZkBp42d0C
H1GyxG8GKqgqgf3NS/2oZ+25vQpV1XJtxP5avUP0wswvnGCV7SexgXvXbZUmr+POzWVKsk1aS9SS
q1G3jdWhNrgplHiEJPA+WC+smjL2M+PQlenFwYixaYr6XOb1v9JyDm0rP/uUjZcSd4lblIHQiz1G
FfSgaCCvZY6Yq3fnm4E0sxhUddDiQN+OVgaRZ57yQGqk0ZvasGw0u1JBZGnfLmSjJJowoqfWVhAq
ZQ6ODBfVPRHzRhu6FCEqQGivKJlJ9VwpfSdI9d65icQ/jGcltTnNtPrN0+vsZvLjxL0yxB4mK4E2
Xrws61AE8Geekm79rpV8NevlfpK+Wcp2J2N1WkFz5hLyXE/+pCHlqQZj7dY9nMHapKMm+kMeRdi0
ZTinWuCmZN2/L2nz4cXFk2zGo5J4GvX5JRmKfY8HJ1ecE9nQ70CygaaZjgngQAxtgNG6wg7yhh24
1gVWx/UJVd4u9m1fz4i4C8w4+NBAA8iuiO2PZVAfZFOXG6fQnnsXkM2Qmu99mX/P4PSsVr0zX/aL
bRdfrBWuU3oYRfm0MEbuF3r90IzAy1M4TFOOo5rj8SgIEQtr2gB4/iy0o34NaUACU+sP8Tjek2lE
hqCLPj4Pzm8vetAU3GHJ2CbqvRIgfwEobzQxE3mpV2CbiqM5VPc5aJ6Nsc72VnheqKR3eC97AH3Q
hg61sgd4+zlm+QV7REKOJmnst4Ri1GfmhrHwOWDTTa7IJkLZQRUe7G+9HI65Pr+N/FJs/V5TTBiQ
PosXr9NuWfkeMZc1m3F0OPTx2SCZvrbNcMjmvaqjXb/v52rXc1hYJNj50ztUG3p7KfX/DArYac4p
KtV+IE9N7wkWU94xr2F9jlZOP6XazSlX7+xGv0VBhHKOP61S3asch6PpDXejW/jkOdw3Q/xhl+wb
GSEjumEu3h1m6uGT1pNPa4aUB0H058q5QUcAbHxF2dAZMxWN2rqWjsF4DAX7jIPHbrkuz0SPdtQB
qY5WxeUyvsoBUXktXLWBw3MpMtVvWgcioC4wHFll/FTL4rcZVLcph2IOWm8kMZKhwy7RD5PuPTgW
ReSSQM6u4unW6qmymzH6GAeuu3U0dxKYt9NPJwv1DnJKHoC4k1pBN7SNQIninQK5+wqDEKNTjIRm
oR12k8VBdjiMRJ6sLOhGGYym4zHw77qbKZvLoHzsSxhRU67pO9OC2dB36QMB8EME254bHJXkvfej
q3E8GoDI2I3ZezcanjSxgN30xg8xQBpftBTfy/jR9d4unkCK9ikZxV7uBQUSQUeDo8AYH1S6xsVD
EdaKzG9jFIFR10sU63xfrpN7IGTy1UmB93AHH6fmxxiojZeZy7OGr5OlR6HVJMzNMBQzTpc2fTBY
fgKmk3A1kd+zpu0xTut/hIwmG2GMtJWs56h3CSqpvgzIde7aMSVhkAgWpS75nNVpjNtbSbEYD9V5
8mgaki8C6urEANELtfaLS9PCt+NrVoSpvhebHUDuTursetxq5BLk7nhNGORuLgmQyno4qu1rbrZc
HbMvu1W/2FOpKMaLfCNcajBZ4NuI038TevZwa9dXQpat4L2p+dmu561h2orCitCM1IHtIMc7bVbN
IdXyOyumICeTtjLtKrRQptp2nSlokylkSNvqZRkgCD3LJP6CbwU7NcezlxgtVwAnjfYP0e8zrfND
JC1FMvBAt/JcNmDMQNyLTYHbdr/acRf0EDG9OfOz1T51o4c3dfy1tRuilo8pwawVIjTAR7x3ebNl
lPEum4TY6VX7DmThZqxWiM/1FdH80QqCq5VnMKxfJ8+NcKiE8EC5iASbVo+pO+sUzCQW9MoNMS3Z
REM6s59JhnvkwlSI/ZmNICCneSGzXZo7YS1Ppi6PbcYVmHCEc0GoBF3JX9uJpqAYIA6X28SQYSrV
x6pucM48FzhSN+SCtNvS4DgRJX5mEgPbyMp+XTKrNCxXCd5+1SDzXb1tPvSQN7O/1YydJPBo49na
o6jFbgJwe12k6g0cVEahFgzU4ZUuR/pHzsKmWbegA9+nxPoypbbsInMClswIKURDtqdFAd6OitD2
OPtrjdkBChNiExPmV6jxhzSBkZRb/yw5VBupkPttqEmsm0iINnhBU79PXd2EKucEOSmnG83jLHFs
8xPB5ZcM5eZ2yulamzTuF6KKctN4ANhXBlhlGKC0jEDPa/v6A9sUjTgwTRr7bh4KGy6todTeMSaX
OiBrfFBzPfSU4S0zWnDUw62WcrbVndj0RfOcFRXjSPIGMGaw1tTP8+CR6otIsZFFEs4kjkPtXM8S
C3sjfhbD+27KNQswsjWcpuO9U83vTj9/QxLdr8viS9P4qFVqQ0ueQfQyfBGpzoZPMlc+fRC9EY9T
7tyPvctYRlaeJnekgdLqNLK998weSLQvradoeBiFDqobhigJYiTu6E4UqKQ6FbY4CkNy6cYDeU70
MTrduTTsOqa6moMk1e8IHHk2J1IxvbHaxcnykET2hBfQuaehQoBLFsFsXt9c78GVGiYR88riKwfl
D0NGgU2BCb4uDjKzDhYotsScb6ZupN+QhFpTnariGWyeR7Mz2nNO+l2TWFuVGezEJoOnmmm11Uxp
+e5NHwPsRPTDu0A2uDfiOamc7dzqb1pR0GoZzTBSMPdURBheAQatdUY/nobvpMV6b1sH6ou+Kigw
ZmdjU1Wy+5oven6gkrahDhekVKWeb9ST5G3IQyg8zY/w5latZfium/0sTvKW0KdclrH0tQk2YOaZ
y8FZXmuRFtvIDAtBQ7piDpUZ1HgryYGpxfiWV/FVoWbnH2V8ap7sfG4I9Eo6A6WVvDotzBgiXWT+
rBR3b5tU710zU3JMcqBN2NMeTgiJ9hwPhvJPE5GRkSfNeYiTnUWQyM5b1G2Tm1+FxsBukkF+v/KG
2uEbR9IzDfF6p+FR2bRc8VtPc9gbelxK89yfq2XnQQFeFuR2/FxtEOUxdLaascCWSYSCrlbWM/tX
RGghafpTR8VRdzSg5llDslBk03pK+30CYGODacnZdLX5M1tgp4pnQzpVGNfGh2Noe2dV6Ccebh6r
+alrUKfwun/gzXxSUc+71kzOK8hhyL557pMGC4VgvXQJEa53irsplyIDh9Unlhis39M/8i3PkUfE
csoaZRB0Xk7Oi2eo26UDRgJnjix5q7tMnfis+LBAotynuWeG2jVyOWmWY2HrUN/TatylKfs0ndq/
aeYXrlFsIJjqr8uh3HbxEvJzdMHHGPBtciBW6Dk3TC0gASt8YZA02sxthHvox1OvrWu9om0/OeVI
tYkx1V5xnBFdzejEbZF7bFNZoiKLgpdrE5MtWm/bYa9516X50Rp4qUo8Ewi2DzUHb1PN1r1W5EiG
wnqb6Fsa8TwFpP9ceSpefExs8RSvcm8UFOgiJpSP1YkKANIee1jXhN3ajhZGY0jCCFZ3XhLfN78s
vBGdn5nJSpVM94VgpyY75mmymVgUob8lHUENi1mTBzU/ASAtdni47jJnOtJWYNBPK86iiIeATeBx
vpJbF+vR+Iwr99MZ+5de58TM7ReyLx5NWQUiJqeQCGAo4ATJLjd9x9XCWBcO8X1v6W/jYH9pzoSu
jNOtt8iuy3TEmIz7v7OmFhMT06Edz3kLB5wFABvcFd5svEfXzaurxccVUiFI7WNuyhXhrv9uWrVr
He2lIJJ44yTW7M81hbdu42aIOFuoYsaq9hgVF/rGFsVNHQ1flWCEIhlXoJTYn7rx0SnErVXK3je1
kZqqwn6vA6hWmaYF4prPO3rGllFwouiz+jspkz3gipsuTXZ6bv8kbodO1dEFJEmVKMU0NJfmnEsC
Rbu2ODQTkamj3mxxhX/mRo9d1CSh2063WU7jORvwv0UV4GB7y69wOyYXJ60wCc/HSjPgO0kj2TD0
GM3WQzQwQhFF/9ZKezKJElKyTp60/ANmYmWvpq/FOm6s2TwvsMcCazC+nXE4mF76WM901pkA/Bmi
68FOio/FmF7zirlq0hagX9X8zel8XvL5VGfY86L4kxLik2DVZOPU085ulo+xuc7l6dzItdLDEbjW
sMdN3HbU5lelUoV08ZLAWpBm9dQkAN5ETUg+PJtEiryvjmVBnFJtP5TuLOiga+9rPB/1FoS0V51M
lnDhuOFQ165fzkDuqmGbzulbWnTC/9fazbdtFV9R0+C1NOv7Elrj4JQsLrIjbckewOPdrtW8jciP
x+XErLbR3DJn9GhqE+Z0Jn+ZstgvM1jChGzQLNMR9cZq4mzEc74KK9DpqcLgipkFqWZf94dVZSQl
pvlujZ1bJig/pWg/inW9THC+aKvJE1fIq8yhtWlj4FU1Hkw3Ds0u8515xHCskRaVrWeGl26g1q5h
a1tbG7wB9x+DPMrCd02urmnVpz2ZDlD0sYErdwSyzh/VWN6DchBvHPSUjUVFx1lcnaziZRR5QIDq
XZcMb8lEC/x6Cq4LEVMYS/RdLDlRmJ84r0UUooi/Rc5wRrm9RIDy2SUwh1a0xpYUottClI9DYr6X
Sgo2egllLfNUrgflSQzcGKv08c8qEOuIMojHzZ7d2COh2m/NkH2z+31iCnQ4gM0nU3mNAuZe3uzm
2DXRO+UBfoyEEiVCqD9qNHI6g7CVcbHzrVuae1xGyHrZYlEytDH5kNqxdhrtzF7zVZVou+vo7MjL
roLaljN7euXtyhUUzSqKfF91p6rWaBDwAls3177Z924WZiFEGrl7tWrMTZYgKwnJipUb30zpzKYR
cgK9fc1vMpvY4sUOl740brSCDlbLJAKdCIeNmpvojGcY4bJ47YHxuHTTLWQwKcMqH7SlBxrv5H34
9+V/HgNDn3Fd9kUUOIxwAOJvTO5VA2HjTlmTZXBNf1JvrkiBcRNgIR21+K23HGqHkXSGnD4kOrIh
8J861qjt+Xt2q0GhOooIpQ+IPVubl7Xo+nCiQu9m7mFThwCZDo/kC3+OQ3Gd7OLus2rzQRiTFzrR
P4fMTn8pjE98ZNxreuxumS5ico6Ld20EqFpblPZyNn6jyuWiocIuo+jLysToIxG5AdgA4VlAnPWK
v0myLLntTTpfS7ZEu00cPHyR85145vfUY99eWISjMTpAYgaQjmI1eOarlwP9tnfNop3a69ul1w6M
JbFPzZDvPfcFfh7Yw4pkibXypyU7rrp8KJtLk4lpkxXzYxXTfS5c99A1AknTueQm0+SO+9MpG4h/
3N4tdnGfXVsHnlYiG6ruVujx7PedxRXhkQLPVNkN+RhV0Matooc/BBTXM5e1dagmQaCOze5tb8WJ
ADaBs0OXEAkMp4GJmlsOhMa422Z2c+my6U2V16BFlU1hZJX/5nTtTwOkjRh5W7fZKVuxxw12segP
WNbWS/S3dHFOXvzP7C16sh15aC4bziZ1K5bH7LGcXyIrhS7kskdLYiveMGK9UQMsB1Ur3/Uy9s6O
PW/oqYZZqhuvucdqDTuW3S0SiyrJhzLSWzGivshJnNljP0m9fO1Lt9hqnUgxWsRvMEYYYXfNkGkm
3cfowTJ4NR06xA6hHCJSjf5V9txOJsPqJp+xee22rhrBkHaehwSZ8lPmrUUvbKe78nNlkr+ckSqj
ieYKCBVG3Om4z4NiD6eRu+RWhevnUhpMNE1PRgEQULdAvkx1g60KwcpufvKshf1SzftiQWc2Cts7
mOIwlMO4WWIaU/2K+OQ4+eeIyMfdptY2FaaHvqiTQ5xN1wLafLcZcdmgVsbgTlR3p5cljRXT/qqv
rafoo0Vh8Y1co3Ydjj2aJTbZ7iZmNHCkGLmPJGdlVSN2jjpzJ9N5Yr7Ox6PSbL3KhpK+0PaQ18Sa
sUXxS9dxpl/GCQMZIQ+7BEoF5d1Gdfl435KZHvTEG12B/Lfo8qfYbv1iRLdREDWMGVmTWqo5ZFML
8YM7QtKKyG/HVD8Ns74rqSk3i8PkdLqSWC70i9cIKxT62O4gRB7WNnM2Mq+2iUlgyxpzc4hj0d/O
6O25i8E9y9WLrDCZ6sMzXTM+/2rF+oMiG6V9dlPUyOrsW+HUZpLolWkHiwGKRFulx8Ghf9p2iPaN
pTSGYuFBFl65XQeLm/Hcv4Ho2Vb2tf6sGY1bp4Ods5IWaf1SydXaO2aNm1nUy43orz2hDjsN8Rt4
+Jy8o64tyBNndmMrEk4LbRYMYPcIgVxobLOk/VIWXek7RhX5IFcqvJxMvTaZT2RbBQDqekleCsVb
5AuXsFV0ti+EuOYptEdbZK+D5NhGxiD3WZpjYOKyZ8znpZP8xa3NWzJPhBITS5Y1WjLSnV5tz8ZY
nJdHUJ/qNq7vdSQUzqhqE/GpbJO8B/fdd2z3eG+jWXYEjUx0namyHHo9W+k2tZ/F016wcSdeuCRi
dRRVSLPYghGz86ZTnRDewqzspy7F8FCa0XbKlldrZupycqbnPmLWExtQF1YE0bBEDxeVrjxJ+ydI
CULWib8aS46B4443MT1UhEPPBIwSL8jmsvmB38whWrK7SR81wqddJmAml9iNisGEtsFPa6LQmYSN
jCRsVpzJdgRujQuJqf/mJJaB5UZV5gFQSb1SVticc6IxflRsf+rmv0mtP6BnCLcAFG63d2svdcg4
ETp09Al8i58WptzpBRMUtAyh1/QMmaB7aPN0nukxS1J8smTa9on27nXC3Y5GR+BamtcnOn/Otlhd
0vEEPR3aXr5uUOmwz2G4l4qVfW0I2Ef4MDHygNv2IbOi5UZGOr0Ntj6iwpLjxLXaabDg8SE/Dlqh
7zr3DsYFhaG+vEzK2K+9jiqsuudhoiMi58E346r31ewZFIrFym8fn5J+eC8kLTLrnzmldy67fTbB
3BWnSWE1YjswKhrQiadRs+875sYvMXkkWk2YNeFOwdxrP109vVsxuV5FdMpHvJVi/JldBP0mQ4LH
Xfk0IAqQ9+bB/a0k4of1PEVsDzPoDVsGdD616/Ra4iy3yiG6oMyye0000PPthVNubepNjRUlMCb2
fM6Vid831a9uzV/DpFOxyHlvsPaEV+j2XBdfeDdIr4R+Sr+XnbHpdA/8RRlnVZIhv9hFmIDAxWwY
5Fq2L3UCnbvIumt7L7upe85tqw1iDvJmaTzsgTTBjdazt8kwz+fG3Vq4ZwNXCdI2xs9lqS/cYTOq
YGsjGsbnurrCB9Lsluw6sDuw7yC0DYP82vxkDFmxVcgeTd2L/KRFek1qO+V/CCdFXI+XSjKZq32j
tc8fWryn+6qDdhLnqafNtqrq23GubBbB1qjrMdZNfCqGvoaxt/aX9PqPjfpW4qS9+XtIFi1RRigP
TS75a/trBE2k9iX2Rzy5Jmspwequ5kHx76YlaFrW4agxnrIxzTgP9NcevERgmKbjx9beldIOxOq9
xmkimHJD0677ct52ERuZcmYOItt0qm4PreqfJqdZQzOz0u3UFWeFZYzeMd05qyvakIuHYGN3zOEI
K3q1dOIo4VhjmdIHU4E6vLW6fjxPjftQVBzQai02ZWN058EbGjK8dy43fbeByTLQ3oA6dumiBZEf
mXFI1Nc8GlDEHdry2Wi8WBJnYdN/NC0kFya6KIXKrdc5l5KOWNCsovcpWrcRo4MTLVaYOdegjfk3
65YgktNAfOFN3o1qB/gb52J09tb4FEv2KmzLdrnZJP6s5egxxnxjkD9AkaN+WXKBRznunWF19+2Y
I8PI+KVY6H8K7ksxBOlOW/4p8oOzyDLOqW1NwVCV8U4rSEZoDfefY+PRLIcXNUzRRoBB9p1F951+
YX221h+h3H1nEZOd/XMkJ+haFt+tYrZWdwZqP40Qo2qJb2eree5yzBQDJ5fZPzHHcet1OHziKNlG
aQfFYzQ3jie+rxMnFOLQSXrPtPzIdI4mzuuC/st2iuXBw/Jzw6Dis3GNGY8bjW57zQFwxE9fMGzJ
HFGN+LpTkQvUJiuePEmf2nTIKIIFciPr5TJZdA9sEb0ndzhQWFX8aF63o4l1f+pOy5gXIbaMwzJF
F+JCGH1Bi8gNhVXH4TXjZXktK/u3W9VJiPFClQq2OLnNI57B2alhCOp3uRg5u6/VGX2Ui8wSQTnb
lygn1r61h4OhyEEv1aO2rMZpxAtk4gPe1em+7ChxB8/6NXNr3FSyf9XqYUXnyrkZcNxMJjNbTE+d
m9wO9NLQ3D5NMQxHg7DYLHGXnTYMXtCvte+JhLMlvS8gM/gxa33dhWCVDngmuZXnusl8f/NRSOLE
ImWROK39xvb4mYv8a+iSlbPfDOeWz0WkhBeSt76Ta/8RW4iQWXYdp8/ooFlkPJm1G/sCRBkKAx1b
m8M8ddMO4xMr7E02ZM98/g/OV9d0XhCjFyDTIvr3nr7RZrZVdvyrevXQm85vUwyv7tI/0oWIfDPT
4OQ7BGd5EKXaiO2AMK7uHfqoGqnBUmDJJvLA3Yzl2rLl1+k6O5F1Cyjty4hm128rfGLXblY1MJ7P
Tq0IiN05TEoCf7hZrCV0uIKquA5LFu5Iam/WmP4DblahPLcqrHVsbYy/J91v5fSv5EyhRlf1pRU7
I+LOyZoOXdnbl2KCflx9mbmLN11tRzfFUqeLhlwG5k6ba/yMtmCwi4wfx/yloeluk9U7KSxpQWWA
RsB6nbY6nl4vuVH2amyyNDk1tUZqpVUeJdNqedWW4bDY+hbbnE11MftjJUNjVjG0saYlgqV9MHlh
CGtc/rm46diUxkx0ku6YMHjttQMrfLg02W9St1fo1HCwKo2/m1ROIVFxKG/ZhF0z0Jb5xVgT7xZl
w1c92eOunRpb5VRPSdPdWSNBEGCq+TXSYC7xurqo5cx72yeZsxVqaZf76aITXGXlR5h699i/gf6p
ho6VoomhCHfCORW2g9Zs5+YyrLpxW5XTbq60OGhzirKm39eVQd2KJpxWKZ+eqrZusp7SkgUoStpq
qzfDTewS3B7rxC7gODI8rd96hca48vRWqG7bTT0lwBDfaQZF/1zVPzENvTYjjNKLtTTQFvNTDu1F
6MO+9IplOxjUu8WQS/Qgi2GhAiJLNN8NsfXViNvYYtUkJ9ChHfbPw+NQC5sx98n7JSPlE/FLtO4L
HZRQEQPHTMutxaY0iSkjVGxeGFi5JLN+SecRt4dxaOKi3BnIA7KUd8r0rlYeytGmJUhxwevadOZr
r9InHJaUo3Co7GFiUKOS52q1HiMrexCsKTvXGcO8W0OvMW4i7uQMi/pjTYOMaMptlqFGktiZpd3G
bJUVYKPkKzem2GnwxfQlqjmz3GmdhMtk7JxhoCpBbPTILNg0WnEUqvuJsukn7+lVZOvGaB+Kdhy5
aBj5i+o3M5E/qbJ/x6mG128Gll40IfB7+mULYIWWXbtMvpBkadg3VYd4pl2sen1KbOclc9ReN61D
m1CqaoN5BL/DuIfAozNyQ7R7d9wc/xlC27Z6ww0DNMTkiZ3dcofV56+uAhuYfwlLkMOWHxB176WD
ElcM9esaeUG3rCJMBuPZI4e1bb33ZLw64tPkqM0YKTDakQJRqqNdkntamwjcpfusQ3Ebo/oC8GjC
eTU9thNazBAzDFs78sTgGIF2UfNQMsiw8dblWI1ekK42KUo8hY7J0YKTQpvV3dlu92DZ5WfXk1Wm
6Q6sfQxp+vTkCeRly2OswHYf58GgYLMDllw60DASsOGK55yATsZNwIvZVvdZ6WOg4VJtSQ1VqXmR
hkNmKNzADM19bKL99ZZHX+B1rXJ7I5KK2XRGfaLWvm+t/mx3yvXpNbLtJrRuo7XWXTHKflvh6Zld
nI9quDVHusEx7ZRO+4bkQNQj2upm7iBI4ks1HT7amX55URjsS50DEjxrY2o03NfWcDTGl1JHAoOK
dJ1IDzUGu3tPUpRQKM5Mq1zbgPCkUrATerwgDlD9Rv1H6xq7sRPH0XHgoTQkQ+as2QAtnBpBcxxO
cyOGk1Gn4wkBYqWtN2t77CPzptcadSh70TxkQssf2FZf///3QN0z/winiNumjGBBRkls+J2t9+H/
fpsnamraEmvYXv4ewg5AH8IW7/99kWyOM9ZxV23ttW8e0GHaB+xij40OvOPvIYt413Pr6fv/POH6
rIIA0x2/bRL894UQ0pnSn03t8Pc8zNbqXrXE119f9e8fZkv2CQOVtK35zf4e62U/+DjsbDAu//dY
kbq+AdTn8vcM2F0LbpcMQdvO54tQ0//+w97u3hXVfPP/PS6oDUDpzDS0/u/5RiuhWIgjfVLz/N+H
C6LVzjEOo78X/Xu8qBeipxL7jr3IrjHb6C4j0/OpjTBO1c083Px9Kb06v2bArdtUZeOT18XFrdmi
JVbxPHLnGNx7MhD8gvGbwa8cdZp1Ft+/H106r/djzHqHvy+zwstCBhtE8J8XjqP5SFYhotn1bbsC
6lxu/Oepf2/les0rXRdx+nunOSWycY3cGEGCp89jW+7ZTmv+35cpk6en2TOfy1bj99D1i9Ua/ePf
6xj8JFJG1x7/XsiuMPW1lRft/r47ZLa/4Ollqqao7//+sYu22+UdlxaorCTxR1nDupjL3v/7No7m
+p43TPcdGcys4tfnlOma4LqiqfXf18n7RbEfqEJECnM3DFZ6QWJPdvWsijta8FfnQNPcg6hzgjpO
p4ccpGbQQ1V4XLpW+hHTN0/UXp0fz7J4GVDfuO7s+TVZ4dk5he28VcquNoU21h+ia34JlWVcsqte
3Skrv1VTMTaYWT/VipG9cOt/g6KiKOmp0OGo/UlvWDhW/S5SVDSb7ohahSW3hEIjZIb9gGhiyp2J
Z691mNAL+aURcWsNa/tTdM69g8P/K52zd7dKuk+dPQHVW++9m/RuN3lWLLu0iYlG8Yz2njB5uJqF
wxJ0DVz+eyzOG0YqV43iZ2rb+79vGLHhsEhEzfbvy79vdCniUBYXGuUOL/Wf5zWx2kosZsHfl8P1
BWrHdLeTciHq/b/3IOu5xj5NH82e2zrx187Rd5plQCG+Pufv9T16gqFq7ek/v+rfN6o+GsOqp6f1
95S/11eajs9/Suj31y1+NibS9+uUExdJC/RCWlC5H1s7IxK0SU5cZtp20FT2CMQg9TvDHj7KQjub
djPH9IjvVzdK/rWl/YnB23udpekSgTwwNjs7BaqK195qVW3dOubs7ti8Tlz/pUlf3Jre5mh6s2tQ
Lom9ZXqAD2jN1/vKaeS7kmbtx/G8PnhGWu88WYLbKfvpBne/G5LaHF2INe0Dq831FxyFGcCk5K7V
84dqNc2z1ZSAFiw505qgFzjmSXvmxKFRFNf5OWfrFFqwFk55LopwbKGkFBUNrjKfl1NuW0NoVbgK
KkHzfxRGeTLGxQwh28QnwzNlyIXiHPOcQYCaBZer7KbCdBI2jPbvLTtL7qlGKOkMR37HxQ1cCfkz
sA//H8bOYzlyLEvTr1KW60E1tGjrrIVrTXcqJ7mBMUgGtNZ4+vlwGRmMjKppmwVhuAJwQfgV5/xi
VtXecCu6BsYoEZX5q2vfVr911aA538p4fK/b2mD0baI70FPhAe+zdeeibYraMuEMUUfAc90Weecv
O+xCF3kpk/Vzu0uiVjgrh+64VIOxu4gD9rLWXENOYiWKytRPaWHielpurHOGNoy7Q2LZqPp4WzUo
+s/r/JCgsq265Y4k+PuImx9CVUT6wfqf69xB9gaeErtBe5PhogLGsoMMDC/hoqEqvAC00y9FXZfZ
7oXVPRh9FDfJCdFP1FmdtugG5JlEqfPd5IRE2UaUxI3gpzmbEPc84MzcQxwM3XAxbuY39FUHnrMk
lWuq2+ZnP/IfCxVpuxtRlTt2iqRbuclKLNT7OK4XstqBriCAUq+kUOd/hx2kv4SNCB9TGiNiWWp1
YzEtAASYKolNRvPPclWUCPARx/3sKYoI5xNqmg5ftxANmeHVNyYpdTSnbWRguupGcQd5IwL3qRTz
Jngw/x+VnmHKG0khxC8uFB3FQTTAQyUdPF08jjnw8cgxt960AS38Uju1xH9uvKQA1oJq4AtRw4ok
j5Gd1RyhCmOEj5M1JBw1K/1I1cy5BB7EG6cgni7qE8u5Q+5DvnOm5W5RQIuR/Ib+abbPclShjAG3
aXdIi6Wob3x2RF2TX8niWIgT9dirhqQuEwPLWcXvpH1l8TTNxGk94Fya9i1S5oa0F1VlGNEqyp+n
ovarvXUgrsWJ9P23elH8rc5QbWWbFNGys4mh4ns17H11+HGQ5eoSNHzWUQcvnviW8aSEkA/kPMpf
SNq9G3puvkpW+lgrSr3VTU1f20roL51EQ/UDDfhHPVNIn8HwSFWb8dRT0GUq4+CK4yWmxgyYoDKk
ZaUNexuVLXcItQWocMa/tD8NRZF8DDmink2lPnlGJYMgzWx27J20664bVWmRFZVJ3c/kTvM2bpKy
ta6hdtlq8po7yjP+5NItgtnZPlWRGQysEUBC36yKJI+vrUwSbZBiZSVB4Xox3Tk3SJbNtS29fKcU
ZbySIYhts8ZLHu1h2BKMTF+VTstgPbnuPvHb8NbVve/i5UbV5j9Y9NmNlSXtyfXIMvTTBdP7AEFJ
TisEG5ianr5GTvJbiCTpURy0tG+Ohd4ArzVsJA4kdukFAMmjpgZ6PxN94HJOp8C04cDp+x/Fn7cQ
3ZM8vyZJnG2+bh1rwIJ1qa2XTQE1oO/HLbotzkmU0ggCmtUiey+KYQmKBXjqtrOrk0VCsN5WREBA
h8nBPCuk8jq05FXDVC+erZG8ddDH1WsWJ1dgHt0bFs3HhvXoR9WaULJSDwf7bJxlNjSBmcRGfgpH
Ox78lqQHIWN7+kS3T+CJ1/CUJ3G5zCpQmFOVfBZgLb0Wxa+GKJYSfJDBWbaEu2+CR6nFRlxDkPpg
m37hrKociG/Xm9XW15qdKImD6GJM/USxmNhFeucRL6utS9DL0ja14XUlsNTZpbeIKKiQrxbB1Cz6
lJIrz+OYmGhpGPRhWn1jSy/tPi9RlXheqp5x89mZ/9NJwVnCKA3rAmGIm/x8jc/rOzcpebJ4jQpI
wb7P6241r8Fh33pRkt6605YjkEuwOj/r7KqpFxEhMKA7SMLBXFHPpWzbh0INywNclit7YuNehlaF
3ph5zisLSdkQPLnFg3gQjQaq9gtwIPlGzsEJ1q2Wr1MLvGtca95D4GbWMm8RR1DDHh4V9E7Mc1qo
bn1i3o8xKBsn86SPFfk19yNtWZJqZW3cJ9xrCUA2OvSG5i/yMIZABFLgjmjmsudeZ83QjLuxdAmc
Wio7TEh27M0Rddf0OpyJVksj0znUlnsgPY/AaBDEp7wyy5MFYo0Uehl8K6xkV6ah8VhquQWnwkMO
ZEyCay4RQJg6WH+/klxqRVDd9r+BF/m80mTEmudDpZ7JLRFxt4r4vothKCHgGVxC10U3SqkzUiSx
te4GU92HzBHAYZKGjHaYHRjf6vWQyNZJ5/tZWlGkXbIY+7tAlqz7fpIsQo93VhS6va4adxxmyeTB
0FiDciTVGRO4RHVrqkpB8B/z6fDZry71DG8L6ccVoqUeBhySO93FghByOznuJYjE5tbUGv8uN9Gs
CBB6W4qiONBBt8zmlpX9xAJCeOirg6ijg6ITDiQC0m1dp9Fxpm29vZnG5bHzu2QZJXH9qAbhm/hX
K9r3wOj895BnlWD6gNHFdI2NVNFen66JLWIKZahXj6M2pQ8690NPP69JnViZqXby45rCBJcSxeke
SpWzV+rB2ZPyJL/VqSQkijD1VhFzQ4kbNk2paPr9lEWwtpCaYBX3RdJgUqDD48NVd1bx6VF5xkd9
8BBhmBmyzTGdKr4OdRxgAAzq9X6ESLtsehzXq6DXDlmqRsvACKUrJPmbjqfw3Qjas1512hXeQkpa
vPq3rm7S3Iilq+7359wJfnT97a76KOOxnhURYcRXtUy1B9kt83uv/aUQtK9Ka6qfLYrzS8vv1+RO
3q2r0gWEMhYtzuKV3DPHwvgnISrrS3EaKQgCBNMhd0IUJu0bGd2ufRlN+zVxmqJBK+Gp+vdaUUYZ
vtyNGiFrZ5B2qeHtoYzo65hU8Y6svLQT9RDfCZ6KSiXpbXSRp94k/Zx0Jno1ptIYG9GhErXiVBwK
2yBXZjXhLEc540d/0TIo3kvjlP5+YJw/e/w0NnFPYE5JivTspkp6FmesQh9rkqm7r/re9ZSNrZG4
F5f+vS9o0x99a7R7Z2gcNMgO295RHAyEPnmOEn1pFQnaJXUD91ucfvWpBtIdv/cRzaZsINbSYiwT
ADP07iXE3/dpWsvEp6dTVQLxJc7EofKYu4An+bOvula1h+L4VY7MMVqFCTpm4mIojig1/XYfwpUk
aarKZLiyyZH9cg8WTtY8HXoZfE0OVwu5vtYJzggZpGdP9tNzEQ8WHHFXWziDmvzasKlbBPy+anNN
sxZkWrWFuFAckFZOz9WmnHqKiqoDH2ay5FjD00hwmrmOpBuPmCEUM1GEypStKw2lJVFUdSijElzN
gygGZrBgglTvc0dVz1Gi34vqLkC7tdbxkAuHdLhWCqlethDWVrRKhnyDk+Z4wShbv6vS8fPWTqw3
+y5scvSUuIiMx7BEV4j96PS2lBg1wcyQtFOHr9JVdXEm+fd3q0/vlmWYvyKT1F+/3q24ZcS7TSoE
mgtY+muhhJ4wXazqzAMXPYmlf6qjT3rqX8Wi8mGiOUBoRKtoGPuYkV2UYzl9jpU43YjSkBR7hkoo
PrGydELWutACg+CMtlu/qIhnL/vKGoAy+cncRajglLEUwjrJNUg/lMhnid6fF1qaD3a6sCdfj+Bs
SFVwBm/msbXoLhH+FwcE5PeN1NtXWeXlB6eHdeQ456KNHqqpOnXg2ZQR6fS6iexrX2vhnEB8cBCt
tRniiTFEj54CerrWsdjpO8m+lpDGVmkZ9itxlap2hCObMDw5Uuw8juFBvKQttfIBpVcygNNLuWFI
IrdMpbUoDtHwPOI7i4ZVld9XnrsUL+nU5MaUEefrpo3VRx3WWBTYxzrWyHjIMuRijKyOOGVbx64w
yL2EiumCC9XvhiHWkRv62dxLYBi+LhnHcWAQRWLfYGrVDFgnfnvn+U17h9ESocMYcKjrUUTyBgOZ
bnj96qE07kMXavFR9Mf1pFprLURLUSynG05Z3Ole4pquTIw5miLO2tGMdd0M5U2fwrdnAQDUvpT4
tcqIZDaa6b37l8Zvs3c8nBJwgt7kNaDDth1rG6J/Fz4YZvXN0aT0PXJV4C9m8aSpRrGsUSY8EI00
j/moFHggOdZLKBUL0bWwyfOpnWzfjjHecIMcMJMYZXc75k47E69nQlKMW7N4dXOgilLRsxiTImNf
QapcZoFpXwEOHEXXOlSfW1uGg6iaCm+KiI74DJnbFXOLfdRfnyFiD/X5GbKENZX4DCWsoYcgLb4B
321XbhHpq1iOxg3ggGShIuzxIIptGaUL1ZfVB72ufrSOjqf9UpQjtdiQNEpWsJ3Jk2hS+Cjjk76Q
B7k8AYbvtoUSVRtkk9ERlYJ4YaGb9zQM7RUItP7drvZVLI0fdcEwgQh5CKGcq0fHLU8V8cysQXCh
09LXLin8NXpZCfJ3cZcfiMxhGTWd/VZsEHnGZliv5+wD6F0U3QA7Ahtot07MU6xoS7eXggNpI3se
E3ddivrCVsECQXROD5qRLbO6wzLCa7hCcwKMX5ze/rxBt9UsHVctZbLXsyz5oOtgQadSEXqgeLJy
+GxsS19ZlmWLIsHUILqIVqdVsz0JBFT0QxJUKIGt4tIzjjrxzaM5HUTRjztzP2IuKUqiXvRQEvJH
JH0slKnTEOr7dG2X4XHkG8nKx/VmLgTYYbo+5Aj93wUegMlKAWchhNCtsXowHTu6I53uf9bnsTVv
FLV6QW0Dtnn7jto4cxjwl4uX6+7GQzpobftxehd1JDlqSW7ftU6eIwDdvMqoNi2QcVROSKfigNbE
waovpOqxlJUHr4w6JHUwyhpS52qEeKiEihUdmrzo8ADRBlT7B+/MHgMydupdoJV3B02tzYsxHXQV
3KKRXYYwMCdFseYIBHMP/w+sZalH5VYdWVZ89W+qKljJNVs2UScua31Q+EPQJGtRFA1yUH4gW2/s
vrpZIKmsKktuIG+al7hwqxu7leZfHVCWYWkWDm9ft6k0q1jXI6Q+cZFoaJqgX0Sx70K54EaiTqnT
HrPrINmKYpu55ioNctAQMt44jmdcbbZ0+84BBCCK1TD4S5Rq5I0oWlH2UJPuOkOmcu9gqK+qujGu
+eBBYHNulT7Uj6QukOD35O/AsOR1WOZsaUSdOARBWh3gXEFbpq88ZtrKHct8W7fpM1hgqOeOqy4U
2Q5vuyE1zrr6rSG2AHEGu4otMmZQXqfGrMyiW1kP5IVMdmgp6j4b3PxZG1RlL0pIKRpnJ/0muoua
wFDkLYvWX+8TxpkMKqKWlqXVthBJ6+rZg0P1eQ82F8C1i/EZ8os9Lx0y0yGpf2UagAL0Xu++Sq77
WRJjVY/KxVdb+7fSz+vEIPezp7iOnFN3p3bkqqcB8GfPz9eb2ibBnf9wndN7oB+9but1Q3SE2Rgd
jci9bZKh3SDHEh2/6sXZZ13RkzDrQDbQ/as6LRnpZ6Jcje1b7AHMx5/h6CZGdhRn4lAVA5oqatxg
IPZXg6vIQf9LWbeCTSZ7yS7s8KH8vM3XHdpKGpZKOGn3TfcXB3EvFgXt7I9//Ne//uet/2/vIztn
8eBl6T9gK54z9LSqP/8wlT/+kX9Wb9///MMC3eiYjm6rmixDIjUUk/a319sg9eit/J9Urn037HPn
TQ5Vw3zp3R6+wrT1ahdlUcsPBrjuhwECGudis0ZczOlvVDOCKQ704tmdlsz+tIxOpgU1NLN7h9Df
LhJr7VRtWyYY4LWiizjYSWHP0xK8bzGTgs5hoYJJQLzywkg/laOhfR6SUTnpDK07csN816gl6SdQ
+flaUrxm9tVPNJBzw0AzC5BMzgOCoka6KVK7Oxpp0h/FmfbzbOqBckrKMg7cqc/W5OiqyrYOmuyS
B0BpXX34peSk8tbwnWH1v3/zhvP7N2/pmmnqtmNotqVqtv33bz4wBnB8XmC9l9i4Hk01yU5dI8cn
3C2mc9jbFfmNqaZYGgPOZMA2eqRDpsOP6rB0kA0sKvcokdxcJLpsIHjTVxcnsEokFKjrXdMATiq3
Pqy+v8p5U74VcdngPuM/FsD1bwKy4Y+y+hhHdfOgQZq6jcByi1q7qcOj4kIxFMVYIanSaxLi+dM1
BtyDpRdXJeT9xngEaxHPRyuN96I1zaJf7t/nv9xf0uRt15QQLV0F11PXrRHrqNoj0ef//Yt2tH/7
ok1F5jm3dFuB8qXrf/+iGzu1WbB66QcRkQ69GL4/8Q17icOXaiBlAbEPtTzxHX81dxmyqFWa7j77
+VUDUxgd0Z2vj+WBsA582IgHLjGHBtPMqbK1J/ywOHVdfTq11B+9csP8aAvWXYWXO1s0q7Rla9fj
a13Phop4+IhBzEpO1GbbJLp9b7jKWbQn7HKImKs5TE7XPJXIG8+r1h5f3Sq674kx3zMG/HbDGPjB
rexoAA3nfYxu6Wj059ay/EPT5UdRQiRwOP+ob8/4PKPA1+apO2s1lB+BuWgLV//qwqW1nn5eqkp6
uRhZn2yyEJSHj3QIEvZBfyu7xf3QKwoGby2xJLuePosnPVnWcmgM+VlG/X8DWMj8LJpDcErhsN5p
NiZBQWYkGKZy9X+663R5qaGFIB6N//rb8FeJ4fAty4cy8Pz6t+K/1h/Z6TX5qP5nuupnr3/9vchF
P266eK1f/1ZYpnVQD5fmoxxuP6omrv8afaee/7+N//gQd7kf8o8//3jLGrKZ3A15lfSPH03TaK1O
o/PP0X26/4/G6QP8+cddlrzGweu/XfHxWtV//mEo/9QVzVQtEzdiRbEUxqPuY2rR5X+CMSLNzjgk
mtQ//pGiWOYzASg04eHkMECpsmGYvIEKcg1NkvJP06SOecO2LM2WNeuPvz76j4nn86v+zxORpqnT
VPM1FdmKYqukpVDsUGxbtjX1t9+pBgTVbnS0emJsyVBfwFIYId/8pfWsclba0hS1q0mS1i6006mB
d43Mnptlp1rLwoszyZuIBiatYR7hQnYgwmvfsuV6aGozf8nbYI22rTRrK1fajVZnPxSuQV47kZ4h
EiJljBntpnY19xkKUYxB3zNsN3WTF5qDig/VkTdsNbMd7xTQ93Hj1+hOSch+dF3wUMnSS4gx9Js0
SDdRYvhESkEQtRAkYG6BZLPGyH3IYnI13aA/p5WiL1X2xGlR+EDNGxZvqAwfojJ7nqyGFMxxXtIg
VhZG6hPaGlyDrY/lLxwii3M9L6t5JQ/mDXpW3S7UnGJFJKd6TCUXMFEdvhtFeK87hb2M+ei7sWP9
OlYSpCUnxg40jQKi8b6/NllNPbedvLOaGLwj1mpHUm97OQm1t1DpIridXn2HXnm5KbsaDJKeuHdK
C/QCvKb6lvveiSxJfpXKABBcobRYrYfVudWSAAbj2m1M65tdvpVD0X0QPA1ndqD5DxbRshXERWVv
NSOYEcdKlq3qu492Ol5FXzQ7l4rqdgiyMEkEldydI0IXG8nT6k2r9cGlHNjqxYY6k5XB24Hr6Ldt
V+AoatfxMulSY92E7vCI9UY6R9rG3Uk2GUt+eWAvYUJhQquCQEI+jy2yDl2qn+g/gXNMe0lfB0i8
IX0ZTQo/DlShskXqeCqKBiIn+nqUVeSjdII6aWfr+KMBa0qNXLt0odKgDo/HYCX7kC+70n9EfRT8
YW+XT0Y3ADUiRSGDZ0KolK1aYVW3JjMEChglPiK5BNcoGaNdIOnJoWIXin5FU4GaaLsF8rLJA/9b
FdUGXX2JK+vS5Zn93ZWu/MTxdDNbbRUhBfHWDNZ3EjbeU4vkEzLEg3lLJntc8tqZ5senzjKRTmtC
dY9UWbgb6yrcSqmN6SCB3JUOxPSG/IaHbVFb3umV24L+CeMr7mhkE4jQvrYOzslDaH50UrwIpQhx
hVY7EFSM/VmjezvV6No3q/feu8qOnhuttGd1EyTTOjJdYEc6XJQWa0cYL5iAN5601iC+sbXodllf
w+4whvpSEJ8h1zWyNEF2HQIeNj/oim8rMDf+DCEUKzOgnplRfY5dz3kpBoRGQDUGD1GM6mPWax6a
5ma+Ljo4p+PoazsgxhCvtMY61QZJj0FJ/JPcRw9GOCCnVhnFW50Euxhy8NUvrWilZikAR3964qJM
mwG4ooesrxKp857tsoIArxCzqxvJXGR2bu8iBUCUaZrFqYlUbZl2RnaLWKYx16JMfzTzooSCa2iv
maahdKQjmJbWT1UUuz4o3hBalGncGkUAcchwvsVsBK6dB5O06LT4okqA3pUMc5c07PI99k3Z2iGD
c3Z1G8mEsiuuUCa+A/H2P5IGDhC8XFBSqb2FSey8JmRf4OoU8r0SjfxKjLI9EV23NppdZCidasFM
r1LnbOoFmGqjsN6qHMVCy+leOwsWV2gUw1EJG/3ALwXBU0UpXhxFWSQjyCUjGeHpaT07a2gsW9gw
KIzB5Xmwc+VFRln9ELWoFBSlBZh3QFikqkL7CM8HX6ZCHV7GEhCe71TeBUaudUwKzPZ+a1BSw/q8
IiQo9nmFmmfPoJ9TqKi88zbHo0WRwmc8DrBe8iJ7o/V19AxXhrR74F1JyDICyFPAtLGiZwkO/Ewb
3OEITia/1/JxK+ojiGtrFw8/zOK4W49DFXqBeLOnJzJp+h2bEpt4XD+sFOC2d1iLOAfdQ5ZlakQY
WL9Dmf5gIw90Eh0K20LgveZBQSz3+2D5zlOtATKuetu4YTLObger5o/6vmzklaK3xVoUtb48YA/e
3Blszra94Tw6skRqnjnsCmJIeF9Iq9wtvSc/YgokCwsSwAuihzwLF5VuszOveiB04orcmmCCbmoC
N+YGneZsjF5u78KyV896D1hiqmah6CK/oitLUUzCBiB6jFVKYxX6NXsUr4aae7WE88F0nCYKInS4
vTRFc63qWrp1JAgXOsJ0UOWpT7C0iTQzvbcAmLduaS3doXIwRR5hashpcjawBFjquiTflpYCW8aV
84feR3auVMNV5HjRsyffyAxX7zJWsyD9gO/qUJe2fo9QXthn+UNt1y9Nr1XPBaC5J3/o68cmM6vb
GOBxqJfNo+QY+mlwMG0bjL1BoGkXSb1ytnSUOdiIKmhHSlDusSF69HypX9herNw4SSutA8YGOtvg
dpWyAimjprcDdm6I4mUBUZDg0dSbZsYyeLyv5bMmyeFH3jJgWRmZg9RGjE6WhvjYeba2ywaYIyyG
QDarwDeM1k1eq0TfjBoqRUGSb1Hh8V8lA0BjU4A6J4gob13itwQPTeMee598HoFVfmxyHWpNDhrW
QBlp1rYoAhea8VSbVf7m28XJrwbM0lLb2AdRuyhshNxaVOmZRJjmwe/5bJA7ZTGaTvViowdZKbL0
5nf8RzWE8m7tUUKMnykAsWhnj0tRvx1KcBCJjdwe4oPpxgviDvQxqriF3us3g4YyXIZ39W02qNEi
Dj3rXtMBvqVtrVxjMXPw732pYuZBPbffgmDcZWRYof+21qzWJFRacYAu2SUB0GVCJVWSzr1Bj24N
U91IGVDcAql0qairD6Bme+gq1rvajEe18av3Pu5uUpX7DlF/SbO4fgOYcDc6ifMNOtRD41j1N1Nq
nwZ0V17bMHhFnbt9bQ3lLfES75WEy3ci4v1L6vDLLHo1eElDJZ7ZeTfu8wEVoa6X2kXQF/XBgUt7
45aFP4+isf8Gcn5rmGUJ5CQN14rKis1sFBxztfRGNfx82UaFf6cWcj+XHRgdkT6ZHY+8DUihJy3W
kVCA4oZckx0Rqy+1uTLNrHml3lkQpF7CnFXvoDfpo54WDvCjHMLMEOhLNFrqEyF8f1MjOYZodr+N
rKraDXHkbqI+dQ9+HNqrJHeMG7mWQkg0Juivkaeducu79cJxJ1cOsishlgJ9eSFcFrwTXjbhrVbl
LSNuPm+iAmYtgJkl/4n26iKPw5MfomOIm8hVthN4m7pyW0qstku92IpexC6jfSUDShfFRpb6pdyw
LBNFno9k5hBqO4kiMk0F39O1BZx2StPIA0hDlk7K27vO7IDmtrW3TmHiPfV+yQ5zUM8eGgK3mhqe
RLWPaPEmzyedK9YlTw5+lxiBRMNObuJTXbCuKkqkjsIhlp8jFXsgRnnk9NwnhWX5o2yCt+tQ8tt/
dWWxUyy73JO3fp6turH332upQi+lCiQGKbPYZBITPUm1+A6eY4YNDl3sAjnDQRufUQRmpPNkrBmL
sD8iFQ5hLbHcFyj9c9HV6/1xFoOlve1K/lleo43rNmFfj//XnolgaVip8xgGTrgt2JdDAFWcR5RD
m6VjRQ0zLfMjroDpi+wfmb/j5zEZhg3GxdFKVDvRwAzvDI8eoX7A2YGHSTrdnZGFc8PrKG5h7Rt8
Cz9vY/buq9Yr1oVMsnqUKmQvxmJMX4DSI0TgWiop5kS9kbScRM/Escwl89YzVW0TFkO5SBmwHrkb
a0fV0lEq7fJHP8CrJlH0Zq2ihfgIapmhHTbc1tG890q2kmPAWgGLNb1fOcBU7oPWZt1rjfasT+Pq
vkhD72Ki+K+5yrBzE3yanDFAqEW2WbSVDrENSm5G1iZqTahOVnoghyNvSwLtXRQ1p7JrGjDdpIVC
aEOw6xEgm+qdSerYaqtzHgct0LeCVChPya04ZOQJWlfCN1YfUZopu5GvTw3XbsFKF0nc6I78Q3in
Id4PU9U9i5Ji6OXKLHRYuJ7qr7y4DVd9MkIKy1H6w4DPuZKixXan0KQ9cA/n2sNQlMnNPWZ+d4cx
57AZcyDzRiPZz2rhYCWbK/3JLZP+gszzN8yZ7OdwsBFQRu6PJanSbpqeVS5CpAu5i8Nnwi31hnSP
ziJyDJ8ttX6KA6m+wDKMz4MF40R0C7uGcQCKFFJ79UYvGgkGkdXOWgncuV2gD1Tnb80kXhngY3su
6ybb2hJiiZnr4j+ZNvqGiOJevB8rbLBhjGNrU+lli1vbTFS3UN42dhHEKy0lShw76kaxlfQBTYAC
EXFvXFkKAchu2qERHW+2pWp6C8nthkc1ssaVAXlmhVIOIIrYVvmEg7FrI+gsqoG9NAI5MCtDnbwQ
AqxIrfvZCzTjmyQInDvHt9w9QVV3HimOOXc8FxqeDklw4/aIhzs66S0su8tlZZftUpJz84a3j6qF
0Zy6XjZvMIABAVXHR9COzYp0r7nvCwVwVgkXukjb7A68uzmDWFDuXfDTODY73/I0MZ4c/K3mWmrq
d41jB0vT8cubuPDhpYXmDC2Jbg2CtXk2dNjfhf5kei6hO9oWlYlnRCxjQWvWysatsMiFn3DrOan9
PTPcSdO+3Ha5BiLZ7cxTgI49qnYFDzwl27HbbW0mIElDlf2dzl5d88rhSSqkLSKO6p0SvDKk+kfF
CLCmGD3juVVhXwZeJ9G9QM7Y6Ky1SSL42IROt9Lq3IZZXt/ZUQvXNuI3LQZZtVdeeiXvzior/Vwd
EbYlOvRdhJthEr220mjvPORINw2P2KpCLE7TZOWtZ8sxK6XmwNjcbn2sA/Zh3T34kjVRL5X8CP72
YJXy0leHcKe7nU+paSEgRu1uzA2EnM0sXmXoSj9VQ7C0CwXJKig/ei+9iJOayRwfMe0mZ9NJ7AcP
jc4dvkkIP86LwutOac9GHfz9t8xnCgLwJ+1wFkOtRYnLtSKb4TlLJbSku3A7yDLABWTnb2QZlYfW
NFFQJPcEMmMn+x3aS0H+GuIDdQzxMzqniOR9xp0Gz0P5ghc69rm8lFmFLRFHZNr31HybDQ3GuCSU
cQyv4CN2w1WxXeRPw1Y/iGJHLijNguGB7DpsfTd7EdVknceNzf54EZn1o4418kyxTSCxXuPtYnPo
IhgU5gJlJ6D7agiOjdW4uVBCrBtQz5oUG6GcsEw/iOLXoRCtSf9txE1rLVnlO/pHw9YtTfkSDaZ1
YNN/VMxGvthTlecYxc4NJxlB2whPBZIfWq2yTwNXi1zjS46m7UEUtK5qV9KAIGgMwfciL1EE0y7i
3BuiAi9cFnv5oPoXFeDdJVJCvDHKgkm2NEOwBU100lrDgh4TY50gVRdVkSpka1PtgMJWO+/YD7zk
HWv1vOqSNV5x/MBlxTgDzIwYL90F87RxVqcqzIBiYAkoWkdJNh6cxB7mYQ0nCwfT8fBZx5y9IGee
oMAR1UeZh3+f1/KsbGprT5TGOqRaYV1Q9In56ZbNUkIlG2VSjHH35eBeXd2oTmrvA6UAzT5J7GiP
NqagwIyt+DQkdntiO15AtFVXrR7GjwjB3eEWfUxYNd0SCV0pmlTdJngvz7XRydei6ARSzvyr+IvW
GdMFXmDdU4AKHyGPTsYpq3VenG4Ijnqav8jlcxrs5G5U14pb1fMAn58bVUPMwLH9h2y0EDhGI2co
ImkhS361c+SiIiaoYDunS08xzpwzq1LN96ZrEa6AbWX7wSnSs+wGdY70RkLpaQtC4TUvpaOdV/ve
g9fHjgRpUi/rDpXb98teazauA7c96+GDW6OkHNu+eJDQ20xtezh0g2YevSjjx+eHAIjDPFqhcr1K
kEw4tI10hGOXbETp66AXEOW9mLfl5igP9YRP932ppXsbWw0kH5guVaN04NxX3cmBB11qqnMT9P49
2x7zOOiWsy4lq1ooPGkPXQ4hkI0CAAoDfcNMC1DzVHJWW9MBpaB8D4MbtWwwj/+XufNablzLtuwX
oQLYcBuv9FYS5aUXhEwmvN+wX98DPKfr5Mmqroq+T/cFQVJMJQUC26w155iLjsL/vTN1NUvxlgCi
vFX3SVW9Q1oGGVyOE2mHroJ7V8l+3ccxyRMUulbIbtAm64b1GPs1GY2Rt6bTyVg2f8xy/nQ0Jf+c
lcA9IO8xSmcVu5XzpqvgZbCi4r6y3fDGLmCUX19HJAIkwmAKSAftYoDvu/Eb+FbcQuLTME9R6bLX
I8kGOLN1QFBjwSftrIOngI00sSF3ox/eWK3KbgnsU49pEfdLtMho8OqGybFHNelIJ7nVOTOZlTVn
YwBjQ3cQeyZM/kPQjRCvaXkDYmFQy4JWHHJHCIYfDpOdJQsELs7Bjvtpk1KA2FSIAoC2av1iGkjl
NDsi6iT33WZqm+mcRMRiSzaay+vT6yH2O3YKbpHsjPnNeGmnQ99G04skxjpLHbULICIsbNfiYw9q
3DdgGZ86U2YrhKgKNr/dPGltGKxlrO3pqZVLLbSYRAJbuSfNihzgDoQwTAEQFgSI7460BvQ/Wr7L
DfONnoN/cz1MpUvMQy0+GxbQq6wSOYhl3dxAnGVnylk7VoPmLw1dPTfdJL4Ueum06sKf5tzpwjX0
EIoa+n8o30hmd2/wl2TPbZYcKaJUl+uzqvPwh3fB49Q7zjmGU2TK7lwXBbXAwvox9vz+KFH2tuky
/WZ0tWavKIE6lRYvaRQaG4JsPIdAJjNbYcGfFmxtsKED2/vSsnXRFuGmn29OW7ZFxhGTaxKSAzhi
m2LhoukfXeFpZxpO6kV8RZ6evFST6d+0qf8z8KfqWAgPUmplHHSQWtnCBuxygJk7+AUxEJ5V3BFK
Vs5Zhti0MB/A3Bd2Yx2jdhsSxsnXbbDFyI0RBkK+dFytvXFqhQeasXBDKNzP2unHzzifvjxM2w/g
jr68QZARHU3dsxho9+syCU/Xp50lnmO6HWur4G7Zm11mv+QJPEbH6s+OqzeLkm/yrKDInqMoADct
+EM7K6IWKcY/f+DhnD82jbW+viTCCt2d54FFzzWN7U7dcG24GWi8SUPL5HjokeCN6q3ugGd1dKz6
ZfMMzqV+yoNuuHPS4hiooH7yHBFse1sHk1oS5s73nuys2VF3PcSzW28Wi/7xAz8id6LA2bIswZuy
RMINoOWjeRdgjISMJw3M0G1EaEoSnRyYJyQZYw1y/SZ+maL+p106/klSzg3qrIB3axcn2+n+PFxf
w/dsEBucxwXlhHnnLYsEPM5b5iTmNmj6cT2lEUyJKf05lZC8bC82DrjUyBUzlLXT3DC+DTR7wort
9s9mUtJQM1j3w/809CWdKYKo2U8x3iftCYUuVmmnx+CdJU9xY2jbxM2ck2XH+mrCwc2ehLg3VRtH
lf+wMioTviP1ZYPblyVE6W9auIBH4ZresdZVtM0pLVxfSvt6W1HRWo4FXooWh2G0JL6aAHSp6ITp
AasL5CAr6TpEQcFq3YtZeXR9OkisBECD6eRFD4RVvfZCj2BMooEW+ijPoivju94nzSbWj/40PMDX
8rd12w6n68Giltku4iF5SSc7PVo9hbVexN4h8wJ539myIrxDf51KpwNj5g6A8LhF1k7UPAZl0LwX
/odoOrRTkwOMEqv0g4jfq9Bo72ViWw/TYN+yFd6ZZul92NQhklb6z5qvuaQS1+PWU65c1MwjJHAP
SBbngxMaEmQ1QuZeo1OY++OxGul7uWHr3EkzwyDSWSAQheyPUOynRz+CGU5wYbTtGcyOo2CCwc9c
xmWKfku3yTRYzDqEp8yO2wcNjlCF8ulZ1MBhaG/cwhjzWND4b3ZjyrOZAbzoJpU/y4HSuWkmYHx0
J392bOrRjmBbbQkVr8EPklHSz7x6QiGnY05kKjGo/RmZS7ypjcpYij6onvS23cGTzi7XZ1z297WD
QchXaOsRTjFyun3PamJoq5WRkHInsijYdV0PKHGAi0Z5pzwi8m83YCdDpwqOiSzr54b4Yq/BP+p0
L6XdVWeUKvU5M+3qXI0iPzeb6+Prq3VsbJ0+ig+5awXnrAkkFDIE9R7NUbbmuHllwl+akNwVxWLA
ou0gXXA9tca8Yr2WHqmEjU0akKmshMalT5mY/I31xBnalFg4rtqN0B9I0fR0qAx+mWDuAHJWafmp
9bRxVwRqQ2EkOmZ6uC7HhEzg3KovOpqATT1an1adEiwwScJucIkts/5YZ3V0GzhGdOvbHGrTBLuH
nccK2pXCQkuAr6vfdsoniEsSD9e5rbMxjZLkljJ1lm5DEGeSOcWLNzQQR3Qv24yzUSZvwjRbpH8c
EXouqmYaFq7sumNVl/0mTIf2gdxkSGbIF7+48XBweelPrRoZmLFPuRGlOrOhwRnyvR9sz5OPnasZ
cwQWLAF3Vbp4mCnLOrd+krJI1N0tauFXO4SZkE90JhAjZycK08VjGeqnLp0+SxI5d5giF7AfadcY
efGsyC2XZDDcE9QxL701UDzHtGJpiNdEwliAYroHw58fG1JyjlSrPzN6kTvqhDb4NztqDkrIO+VU
2W33z4OxjdmvniydyNg6UL8eyvlpAwUP8ZvYWnYvD4Ow5QG7ICB7ljaS5OhdPdT2AyUDgRuISMCg
xMkXt7m30zuQ/iRAfzSmUf+wQQyryIakNUiU6mVff5mgQ4gJ0IznyEfbQv1MP5TCBPko/Eua9PB8
Bkj2meOhsAkRf6Qa0x4ZrB9DyaheGfqIR1gL92OqHhkBzHdBKWAJfrM6dRTO7yuZvLfKF+TGci/G
iRGd5eBOl7HWf7LAo9rWozcukMqjsH2Hf5NgZ4ZfGdAPWITtUL5SLxQkg5jpC2NbsAw1VOBosuul
E0rsZaOf7sog+7DI9Pg2HDJGm6J511I7WRkBqmNkh+JAi3vYTGxCHvuIP9+zY4yLZrA0wfKIaaxf
RtuvdhOYBBTSRfFO1VhB9fuwQxf8VxOGdKyjB8cKs4epTeJdNSVEsGAwfegw96OPhKU3NeM+9UhK
HlwiXkIlX7xaM452AbJKnyJ9q+tus7yWB5GLB9QvkxGEBDmn5ANF4x3bofZou9F4qt1COyeaTUG8
oJnR5Cw8jTpclqianmNqaysxQOf2KjDqoybWRgbNbMwH6x7EtrEvdLfelLFoX4XHvi5syqNBbW3Z
ANc66agmZ3MqG03bHZ9w9a9qQHWv4xQPO6wq+pp2kvbaTPWnHBr7Dv+2dmdOzvv1ZVb75trhe97B
hwre+DPQ/kU60pbIPqUEyS/V/MuihoSaoaPnU2M7erZAMF3/OX2XbB/mdbK+/p9UQGg+VmS3eJXv
X3zrp65nOyJp5FKy8NvmEdEued+YW0+SezBLZBrkM2DUmiWN5eY8sfk6eEn6k1IBw4XQs7ds0OcN
8cdgqPbWSoS2ZhuCdro2e1A3MFv90t6XhEwsSHQk9BwHoe5Wy4Dgo4VhU4YaKC3vozKqtuBC452m
KXvFxR1sa4/OdFJGh2gM5cFKSV6B+hwsRGBpD2HzBf3BAo/jydVAae9NMx3IBkkf37FzA1BrgEuh
rZ3t5xIP/kU4mgRBzNXy4lt0ORPoBHFa5SVfLimweWjelGNGeIbfYMgHUVYTjGkD6OMCD3Yg5EyS
aOp9AFRxmMQpbUHt2iladpyM6jZQMN0qK3ovyqxb1sBn/UiI+7Yty13qFxpdAavd+LP7ZjKn+tYH
8MZYKeJl44x7SUfn/nqIezKSmIr9fe3C8xo7k5gMxcWfDnl1NKqWoBVyTDbxZH6zTab3mVe73o/A
sQ7md2JV2osWKmKmGR/vlTuAb93bsANv0rjFNOlL69R/RvGUHXpGLy2icNDIC5u+fCd7pH0yI7bA
DI1si17kxXcN+74NfOven0hZJFk2hlVf2vfTYNjL0mgBsacGkbUJCbG8LOf3C/2LRtSD0ferKRzI
1qJitGZxFdFgzH+YarhKuXZxYDz1ho3VVkJF9PxvW2BvqHCtxLj58SFY8za/I68pqlIs9kV8dtNs
xLYFZxltlfE8CTtmg8hHBet4LoCWLPB9f+Q2n22QWBtUEHnQYgQ4AubYtRnl1tmeD9dHjE4NXI8G
9DgVIiCBpQAfpqubEM7numDRsKRgym7c07dDq/3MkLws7Cj+kDGl/cQQIJWY6HojDFdNOdALKjh3
cJ62VlA2N7UHIjWAaE9w60C8CbGZ1MFuJiHiQ4hDrTItY5XWwliX7ZA8QDDtiR88GGbYLRGF3gH7
0KC1bxwLE1BUl9OtI8vvoLXeetaQWO47rMvCrQn+0R6YM05BN7lbmoRix7qEkk7Rmg/2nWqyZYnV
D0ccNbKmNLsDC/0RsyTJjlg2PiY7L8kmaTYtDuh+pINm59OdX5GFSlKWfOgsYsdE5rEt9MInlqkV
CQVwu5uWUBs/i1CphsNrQnxDQiwqdKfw0ZcadGRzCk+yxUgSlOQiYF6bnusSuEc7mtFrPZDahYM+
3Vs26ji2FEyBcEc0oZxTmEWQEjqkURVrKO0uDx12s3kyF3RJygsiPnBU1K+0fz7yvNuV7JJuIiR1
iwZB9x0pL2DAzyDYbtCmjQdNlS6GdHJaDbe/Zych90GSdiT9cEiRp7l5UW5HyTK0LpzQW6iCfAhz
eIlk42+rnacRrD24xqOuEThMdki46gNj3HTSW0nPQoltiu7Op4ex9edkTXpXc0CkvFjUwC6lMyZr
ro93eiQEh5pmfOmDML6wA2Mf0TvlIuv5PqY+PU0+e1y3JQ2Od+Bkap1byDvOyvFiEFGD+ZSYJgYt
RLuXTtONtc7/ixuSp2i9YS9TelYsRu2GjIJZjsDgooiMhQ7ubUzxMFqVviFmvcTzqW36VMdWt6O3
BH5cBMlOWK48+zDn9DRNL0FpwhQ3o5rdSptcurgathAHoOKXUGBGpfdbHzjLpuoBtOO7WQ1CEzeT
NXyDVCNnS2snbaFk7ywx1V0c03CWRqX4R4E2LKmSN5ehAJ3RdwzwvcA/UcouXOXs7S9uCzTKBJa4
hVGzy8a23wWFRZJEbQOxiidtRYUuXZd0M/KhL291K6kAEVrVmi6Cs7o+vb63jV2EWnsgje2qzPrq
opmeg+5rWgImjon2IyTANWEvFAo4pIYyfTPRQgrYPt7kpfRvLKK00SlCZaxaeoidc0t3aTjDSQJY
kiFlyWCM+DXwsdjZp5Zu3pDKu9bcwriEkoMkfPbYd9GirYeTcz0lIWPVXreAujd816Sr0881kmin
AmuV0FxBt8W3V4JcWkPafgYgCYKmJ5OOYsq4qFWi0Zvj4DlpfsIbcQOczz8h+txVVvKDSLGQSGrM
xa5XOPOIB8gRqnnsk4wC32UIrZl5GRSXELDuLWi1ZSz1/OLZ2r4L/R9aUaitU5AomCQKV9iw6Cyw
yexAPPhYhX0hkLbiV0XL2P9hdEF350gw/53PyScunHDIcR6ERm/ZILq9RC6dA9gecg/rOERL99nV
wmaZcPYrlrqoHYydxcoGPcXwqvvzXUoWGHI8/+J2fPSiK/Kt1ekCVeIelM50KlLtpMeGIiJq7A+9
yokJsv0vJ7GQ5VXg3Snmg2h0LklMzKsnmnbRzeiR62uV8LU1r29roggXbt18tnolcNJyr2KpE2uW
boTizk/FfOtmuMkqIhAw+zpb4n2Tzovuup4diio6D2IOIwGBYlT42Vfe2z34osB2NrDz6aw+pMgh
yVMr3iFRfxMp6nzIwXtSXtt/iWzE1BFnP+zA3amo8H+a0CnnnNIQASDlH7NAMGq9Sr8EgmmLS13q
DS8bCPv1CvRcnmTUCRGLZEZ9Ep4ffedR/OCNdvvJYPjR5fh6jD5PGGzt4o35jKgsu7ZekomIws6X
5bPpa9WSUGP5GGuQWXtT9QAEKZrHXEP3ERW9FTJh7w5sk76exl7cDl1CAM5g9HMcKHqXLFTnICZ5
UlYkfHkZmgCSAcqjFiKfYEtWHbymGen12Q2MjW44+vrU7+q4mk6WaxlbJWyDEAEy7Bw7cW5sxMgb
JOvabcCqgYtf5henR19p5V5/r2RaMIkm7kNtRyYJSUX+RGZSvsyjxkBBjNRaWHryqsXMYOgPjTeP
LtyirFT+0UHtMxI0yX7ASFlXw/eg6OrpMv/ZOTChVRDS3yIEh3uabnMkdzE2dURJEKQV3yxxYKSx
CjI4iZrR13YOF1piUjabwfruivJutiF8AXp7ySej/XCAT3Kj6u6b0yGbLSFr0SSmOuxaiftMLT2l
lq2rJ/4u1mngsh4t5sCVW3bivqaiulKhbC5wz5o1Qefpnd0W0abzI3B68WBvFDKUs61TN9LquQpt
kU2iMZgcMVYUe6jCgqZQhlyqTa19PhbpceD/3U0+4uao8rVtnzXFeQJ+x17GxpwSEm6HHmC4jQnO
WId5Zd0lJcT5lhyW+5Q/dtX3dfXQhJ23VMIQj6aZEoOAafc5q4A0Nk5IKoVVDAvG2/CtndVTLsrP
97KaPvXUzz4LFT9WJhKtsknPDSkfP3r6sWVYUl52gQ6P7kxgrMaXP847cbqsE9CLIpTiemBVb+WQ
ubH4U52Fg5lK9cMMzHNoRejVhfsYOVX02XNfAWXr3keN1mA19t6rNZMjC6j0L1YgNJgXnv/UlqJd
GqU2PPYjFfdGHwn56hLYjF3sXYTeJ+vMb/W7JsNElXumum1zCiKtNRY3Op4DwCNletYxlOGF8aNT
lbJVssc2OjZMPnta9fHBRlx9oOSNvzQKbDhoNbqhDJV1XcX9tqIfdCZ+0GTFBSTTYzje9BKTP4pn
MlZLp7/Q0xergmCTe69vEljoCYCenBAbypDDU+vTEqBgoD1b7DoXlTSJW5VaSb2jC95HLutAGtMH
EMmXiEHgy9Gm26JxvW+rEvsitPWf+pSvfUwfaM+IUAywU5C+IompnC97z6Hs5M9iOIPZHogAKjVm
xt70o59sK46t0zfftfIuXp6LzwIMvYv2+qPW4GsSwNy/1WIClCsbcoOoVi66uu2fMw9loyKT5cnW
SX2g38riFK3HisGnuY/qyFuFwxRfmHaGtdUjRXClx+yTJocu1AgajVV4bDGY/fHIVorarnLN5V+v
XR85jcwKopn/77ub+Z/88pO/3k6CLClTf73zt/+moUizmSzj8sdv/OvfXd93fepnAPzpEMUs7JPw
WM05ARgt/jy4/3yUxRmRFBhpN1XJpDyYxU3aUn4qxxD0U93eprrRnILe2lyfoS8mRjtSWX5M5UR4
QNjeTkhyb2a6d+C5t6SJY1aIubbbGB9fEEfImcsh1OZKTrC9viijUwvL527M9fSA3/M7ZBWrARgi
lbEaynVIUZuQVz1jWi3KSyoTk2m5YJNelzv4UJBeU829EOD4NaAwXsPUmzObL+QqlU+6mzunvsQo
cn2KiNC5aQv78VrT9dIYa3NHZymT9UsZSvmUWG5w0wz9d9258bKDXHFUpuXsVdVHK1FX9YsssY4Q
obdXRpLtMXvqr1XnrgxL4DvrdWfX9NxXTg6Dg+AGHdF7ZR6YOtb4EcefGbwGWuiNiUKuFJgB4oo8
BEHGiaNCFykn4zetz9cBOXYT0leX8daFzXUkDWa6qe4ylMSY8amaNPP7i7qjW+M+oaLKForV485g
M8TGURHMHX8HiBasFnluqDCS2AbOE60ntU9WHqvgAYiSb4cwCPKMmEaEiJppeTfWPOyLMcjBSTLY
sNYMViIg7LBzI20dCeheRWfQdi4TWIpOsteCgmmzrrCKQDRqM3IfyTdbC9ywKDD18lB1s9lwaBDo
5zcRhJ1Na38CKrtJ+uAhSIFbV6OHuY8amB5mwYouK5Ur42JTP7iP3M+cdcy6bHiRep9xH1RoiXDT
vUxOnhMtWL+gv4Jx7NghN1rxSsWJClqfg+wdnANTg7WK5qxRt8ynXeLEa+5ecndTkl+CjvSrMGpO
o+G+On4D3WNkyyEktSV6J3Xu9qfO6911hSp6kQ9pVTH1Bms8zfkuoUrTjmF27KYqOxrypUzi8mCj
gj1auL1JEa2MRWUpk714N6GJHqc5UZN2MSX81lYR+hO6xeBkWEUBCG9Na2X1Ntq3pJpDafr3ckjW
eQfW3ej9VZI8uZHT/0gnGOlh079D/1ebwBM1VGpis2PNA4BPvXdBcXo9Df2DWT7ojeHd4iGZNr0t
FRp7+p1wj7ZFmxHI0uydAMrj1FNBb8zHtPzpR9a7qyCTm+7kbKu8PaA9XSdTDl2uLV4ss+tWmU5C
tlGN90hojAcpyrUG35zlf/Km6lqStTvnMbQVlxnBhZkbZNyPhAPjey4+28TdmJm3zewpu+cGaQ6a
NTs0HvXJN1+GPFn16EJdmiOfINH0pRyL4KYMUfSYOk1kFED1pwg8sqqq5jXtXSQeiiiqSIBWjdAw
+opmiZrke1AZPRYtbVqpDHqBn+v6PWikQ+l4exJl1QcWd5Y8KInvLDayJwljkRLs6O4pthC/oGsH
vbS0J7Mmyj7K/WrTk6XzXjqLgUUPlZWJxknb3GYopPYwCvKnIApurj+LDPwGeV2V56JApdkqCoxV
/VjEuvZWpOyxKrezL2adgJrySCgWY6U+8qzeJqb+rFs5Cy47/ULANr2nJgTsFpZM1vvybdKImrRo
ppVJZD2NIHZR8bMPszcx3wz+JlYfgmLNT67+Y2gY/pdE+9+QPcMCDzu7m9E+mSdcFZbPsnPGr3lx
0rRaQWlQ1XeuF91ODqsTb0qeYOMln0GefXqNtN+DgWU++WKMUZYcNllvZAfUNNnh+qi3Ub1LSV4k
JQJ+8tfht/f89u9++SfXX/HXjw3YIFsEn2flVgGb5wBgflQWh2g+9LAE07m48ufz6yOzDYrD9ZFY
RKNQ60SSA+1lIRE/LOXHgzDh5o25YllDam+nyeFA6qG+0koPAEBh1wfVVqR2qU45xIYH4bK7r1NT
P+q+QVIXYK9VmVKUGh+sdGJNDSScDzFGHLsmrUjKUV+JzX884NVOF1BGioPd1jWY//khObfF4fro
95+0tv1v3v/Lq388FKP2UAqj2vhuR9guBQwSOSA36vxJZWsxzjpdebg+aqOQz/NvXvvrLSx75+i0
alfO56apw/FAAEmzaFPEE3rHXMHCCPM3zKuG5Nn58Mdz3dOJFdTjmjzRhHfFY8E6KOg/6fRVB2KA
qIEa13NzfSE3BNsrczOMgb838kBRDzSbg4ztcKXHQLGwoOytHi5o2Le4Vvjl1/9sGr36ADVvxmEq
MDXzFVY2UX64PipYsx2IpmgZl498A6u8S8xNg04WnMTb5NrxH2fpeqqM+VSpS08hjwmpWLqeEeyH
guS7ITsEBHIS/6iNKK/cFOsCKfU+Me8H2bgsOSqSmBLNW7TU5tduk1yGxsfIkLKCVA3dNtHRd3OQ
R+1yYkTUWKXHohH9OnLpgUWx7h0KdytdCJl6SPRjpFU5Th0O10dqIE6adI8d+oz2EAZ9e7A1yyLQ
e354fRHEtg8EEao7qGNU3t9YNzGVtt1na2vR2tAgccTkTW29AjaUqFw0+bLcDZY3fZix+zbB0qns
GgVWAWJq1JJ0rQ9+89aZ7sZGOffV5dTxa9Sd98YsHBicXUDu5doIE/dSmxS+QNKXvm3SEGx70lNl
zhjhoS3u2xEBaTy+miQJTFAZVqSf6qeCuvnS00oWvLZtrtoqg0vOnmI56mbw1SIwUL71YRukp1O+
WCSaE5zbLBpOLJzQ2qdDsiObArdSSoxN2pDmYTUraWf1WyU7kjY1UZ097AK3hiJnZsJvEPTV8JaW
RHHWur8YZefdYh3c1lE+EZsRrRH0NWtX65+TGEfKAJYIBsFZIcQnMiOuvmr7Rvdo+3mZR/QH7c1T
iJhnrWddtjLnK/Z62dLnl/8Dh/9ufb/+u53/70SA/ycC4G9AgPPD5vH33/I3ZMD/DkaA8Z8ZAXvS
VX4FBFzf/gcgwDH/YRoAADzEzhQZKDL9ExBg/UO3XOHoQloWpBIBquRPQIDp/cN1XWG40rE8T2fq
+ycgQNj/0B3Ppean2w61VEv+//ABxG+4FKYJ3cJT5TH4zZ/A5tP9CqpBN1MkthNMq3yKLgX1okVC
DNGqnhjYfUf9aE1vWKm6PdtEFC0kmF+aawIHg3RrysP9uWmakwarcQn0E5OfO2E0cxalraNTqDUw
tk20zKeA9GpD+9S7+lEvjVOnuc48KXsrtycMJgfS/V84MObMefkLe+BCJPPETCaBR6az0bniS34h
8KS4WJIkM/QV9i/imWcEvBrR+agUODC6/HanWooYwkRSY4dTfianclzMt/rz7JEYAvCkGsm2SzRG
DAFhaKBZTh9U7RPQVpBX6kYpkmnacVtEaexdQm/aCLNKNywL9aUeIL/ofX8vuzrbA8RJwb+scm2o
75ojLhKnX06UzMkjNxdpx97fEqQdk3nWx//lTBj/ciZsyzNMSxgmjApIFe7fv2LlOEXRctZXPbsA
wv0KYN8FveU2pLyraOduEpMsQBkP9S39iX3uHDPcpJiFpjOmUHPdYpBYdilYeATAyRrfDdHRgMD+
GFT+Rg35FZpk/QZNMl3b1i2uaTJ0PI+v7LdrsatmXy7pZyvPOzdJ8WX4ubXGaUrEkq62BrIb2+bs
u1oQbVtR8tLRpt3XxzC1hBj5eMDvGCGHVUuLoW364RCxkQrZoR5HjznGzL29aq1lpxnlbdTZb02q
P0mwKo9u19+giI7ZW9CB/vbAYqauNx3TDj3KleUfutGWxlW717B3IQU0NRQnAQJFmd78ghf5k+Hx
63kQ/+Y82IajY/B2TWu+kP/+hUVUHx0uIrESqr8JO8yepEmcXK06dloFM7t5riTR5W3tzNFxE+dh
CppVaKdIDc3wph3ClSrGdF/h9iqDRxxj45kqm1jn+b0euz/+88c17N/vNJudlyltx7VBPnveDCD5
5U6zlZGpqOd+dxDornLlFyuYNTT/qacT06YKIj5IPGZLcRvKINyKzghQSOPyHfMwu4k9m3ywXDtK
GnfL//zZYKr864ejJ+TQpsMnJhGH/P3DIehRSkbEgQ6uxia/zJ67sgAokRB07enxHcHRp5zV3A5R
DxznuIv37mA9AQkJAZsJtQzKFGlC58k1rsliHXN/XjFHDQG0JWHTL3JKK1QTsjriBl9cWdQtAg/C
6YqKEFKEmwgZjxhI+oXImzNn0ltPpSG3ltf1OMWS5MjWlCT7Ey7tgK/RK/b5ULyyRL1PW6hKxtjQ
cJPGkeB3Wk1TGxHTWf284sQc3dkDodlhkbeOhaqyRetkS42xcZnkQXswWVG0mHYDrniMTjZyOZLg
EbLeFX3ylmaquJgJmdVzUHlYE2KqMlEv9MT46FWkwSqj1zJSi9qkafQTn7+3iAykz10SwunDkbzz
u2hFWm960BAxLj3lRa9IbM3F4Gkb14yGsxwRuoale8kG7Lqh3lcbKsiwPQGWLAsy9AL2gg8NRsxF
vG/rQuFjyuYGGSABypMXQxF7mwV1u7el7y0GtntL5jSxCRtKuZNpnRsjtnfEqYXH6yMccgcTF+od
fXGqex1SoqgBEx/OAYQxd/S4nTCXbhJt2hdDZ93rSO3sdrjrBuKJ3CY9RZqvXioYDOsUEMRNuxlH
ksgyfRAbGVTVkkYJViefHCau6XYxFMI6FZQvjCog6rs15lAljZZr52mHdBLmyuYa+ghw3riNxTYt
ydp1mEKKWNi0PHZmRdB22ejqxY7ELgOTT+ue+u2svYUGR5S3Vr/Tl9CJxZwNNq3GljVNbjOs6Nup
J/I6JkNi8xD6GqJlzWeE9sRRwa/ZRY5aiSrWT1XbfY+ieRBWa75BR1tJ0RqHPEXNDQgmPRgFUp7K
4aNnDkponDHywaFqhiCjR3WhZHigAG/doJBipgravUy0vR926SsaHALccvLo4Rm62Dvz7gGp5rQt
hdKAF5Dm1+FzWjdJrN+6ju2c0bjRgWsvPVfRbGERl4Jm2pmUh1VIrb0DGPucmio/46dY9KF40OzC
okNoXOgk2rcqb4qbKvkU/rdTVtG5n29sylZo5BWGJ2inI1QSI1p6vSgQRTbOweyxWFCiac++L/7b
EPOvo7XjQHgyLAcXiC6uKMBfhr8EMyXtOAuRrUWBELq/f1MgNUp71jXpYDyarjyVVisPjRd2CySU
1FQy+jACyx54z4EsR3pCCNTtNdLUsokLWD4pXiInfYzQkixDdqD/Zar9l2FRGghkddeA/eTRWP4d
CpWPCG4jiMUog08jwtF7rB7Jwk+svWwH2AFyXQiT1OTAHC4IRM7SRcbB3o5Fi65v3EqRglxQfxrj
R+I5soU+MT6SPnRqQOV4gJx0V1nnmPCm/zY5/j7bzJ9cOFK4rFldGhTzgP/L6S5rgvrmBQRKyJa6
Vx3sUVuLtR+Ke07wcNtaJiHXsD3XzdQX89iEAiI0/BXKiM0YjQihxkYHktyUm0nSSQBe/DSYcA6n
xCQ7NRqfowFGiAZUcaeJoVpjeui2eVat//PcxPn+fXLCg+YabDxZmun/h6rzWG4cWLLoFyEC3mwB
eieJ8togZAseKBT8189hz4t5MRuGmq1uSiRQVZl577m+wV35/38X27JaJqiiXo9J6azjYFyZmP1e
E0fmT+g5GSUsA8y6AT7mor0kFBk7R6qnypnMx0lkK3SQRpjETnMgiWq/SPWboX/BYlvscx/3FyPA
GsG60BEXNckKcsKwqQpsldaIgDPHq2bpJKda1XzKsA1fdFJJFUaGQ22kl77xYlwWOLYnKAXdMjDv
FONj5w7nzJpJ37DneTWAAxiM+KW2YnLP/eqq4MwdprHaws3kSsC8duVCV/c+sSZ4KIizWtL8zHvL
Vlmm8hSnuIJa+S78Ut8WovLOPWO12JmacJQmQ4zcjw9kVg2xjqOqMlP7wKVhHRiVRcNIL+Wfq/W/
D4FfkqKBtfnfU0YPm9E2vduhPDsona1rUtgk/MYizRbxm6WyHWxKcm41sV6ANW+tngzxgnyJw5Kq
r5u5bt2VnnvIeyLs677FRt4ne32Z9oZKTPB+NjyYPN+BAz4NdVrfqXzP3WIf4linUaBPHZJMdlgw
JfW6NPEAMr874dG06sk/plMRgeCviHceK9gAZQVH+xg0SQIquJ6O3cDBzm1/KirCbZGk9lkGKXgD
lSubaCIbz66JcpRYALQ1eJ2CptTvFLSdLWErBsI87wsbZ3Nu9OF5trXsmjvDgXGAQBO5DCurNqbz
7C3OzpjnD/DNzlWzv3vMAXRhtId51ItnMfpHxL0I0Sq32dY4nNeBqUzcnrN56NqFmaZpLRFX+UM8
4bKoRmBhwFSMdXFrFyWT1qy8hKs1Vt9Ga30SqPCeW7skLQd0T1py1UgDOLYyuI7o2nfWTdBbaj9o
aNsdYzRn28bFLyAfaG+SIGDQPF+uQmVsZ8tFd0X5YfBdIZTmreyMajc3SygnQXaiZx3570HpBGdZ
NMMKHTmNdRlcJkMfdnZTmOul3Q6aaUQ0URTy4uG5GyLsH9UWP6oZCQMeUTqKFSPKdkic7diLfWOD
crXtUh66vD5NplQUkgmDZtEzW0cpHdg9HqGKzpiV3dELtDDUZx8sQyRaV+UTEVcuLS/3Me+GMWrI
PVyTits/cGsAdxHgieUFipt7rGflHsUw33bydtdncHCWSn+OfUBjeQIpZnSQ++LIyGnxkmgip92Y
oCddsv6AoomdiAljZbigqeE9xaa9qnqi76AgkfUsl4d42XmtN6AQTPOTPjR2GJvLsDX9fFcUQuzE
JJ+SKcs3okOA4CcMh3QOin2cEW98MzgEem1FqZ3kK9IAsv1grFhZHwaDZqUB/ygCpPUB4+BYzeZ3
1Qtn5xajvPeKZWC7tjAstct8ZgkjZLcPjHXi2nQSbw9VYv/h0vseqAYj1zU+TIsIMkoene0x/cx9
jWmQ0XJ3UPbyWuaGtPMeCtb41ky9vS28jCVzBC12a7NifMmzaNbSbq0Rl4EDQ/5gd10uqNxhlAuc
EzcoWSSKeB37UYCOr6sT3JK31nY8wK31Jjz9yiZZJai8kKG+CV371jjXa1XyTYoQjl6Of15sQpmA
87StNCZxmgwYWzcGYdp2uUvLlUT3QwntxiEl8I4JT3uvddLaLANhgXkabwpZB5ex5C3PJphkJiuj
EOULi5D54JkKhVfxatMtves5cK3mqnZXaSeqU4zt54QGsli1SmZEhzpsyYNbbhZPancd9vvGbp40
1A5PWdbfaaPRHDgVHHJ9Gk/ujeCraP/jx7BDhVQgThe5bzs6E0EKPrRXVbJRvbkcuhJ0Uj8DuCeN
bnQ185o86oMEJTM1BxOfAxCL4RmIXXltGvWJ79Yik618a+f0GVPOeGg8snS8ihKkAHmxKbIgXRW2
QiMALPBAlkZ8sFMCyWXd6NchN3TEMcMpG6vP0uAwZ03N/JAFB1PiU2kajcyY21cmGSWRLJ04Cozc
Ovltj6H99pU3AKirG3/PmfLTxma3ibVe4Yky8+w0z9N72TYzPsO6ozZrU6aQUZFaBCSKpmXmXzB6
HgewB0Wvn+Hr62fZk0AcF+k66A1/xVnhH9x7YAjOL3YwTeDkiVy8yNm1QjVAGsxHp4duz+lE7Oyx
/5o7zziTi6FbC+EveYtZvUmK84DjA+IWNz3pBOD06vEIYS3YM8zfdyp+GJUDcF6QKFi3kdQFornC
iU+9Gv7zMC1FfPr3XN75ao3u1EaUpzmMZHOFKYk5dpzHG/pP8t4MrDaq562vkVyQSLIS4kHn9DyQ
U9VDnLvMxVch+od0bGm/wKY4pMV8+/eVvKc+s9aKSRkafjvDSBl7J1HjdJtirYiw7DiRN/kYolpR
7vWkHSAwN28DgLHIcNp4HUwzUc+027e0wwDIqPnsZc587p34mKpRESXx1cQDhg9rGVDJZhlLMU53
/nfoIDmkibg8iyoDecQ1Fw3oGULbHYa1SG0a8TDx0mW5M4x2uJfsOLoI7hMHpDBJo/LcLkTBw5jc
lgHFlOWpjpJ4MUN/vM3E7Ity7A+Dtfec9IaxX5zajOqkYR+bLH3r2tB3paORwqwWRkxBWl9QBO1g
T7TfuaCLqffONcvBRtil/90KzdpOs3Wl+YawdCCiILAsLFa6kUK3lL9B1Wqf3jDgKiS5goRumy6N
jczqretL7utYmtvS5riaOgwccMXmW/x+yx7ToDvP87WexiSiisMe0OTLxbLkFE7KZoDiiFtItDJ/
AFe5eZy+s63S9pTlHgz5LVnRegVx6T3GTnE3qnZv2ip99Tw+fW8u5id7tn+NZGZFGs2/pR/sI8NX
SgkuEzvZeQ3rbqqP3m6afkzXW6K00gd0x7ra9ja9OcvfYc0L3RoPVzDjI1iMQpyrO6zGf5p3aLN5
ZfqdvRLEbc+WVV2lLbLdPI0k1DUtBdpMZlEXFDvFMCUam2eLOBOUVM4m4OJ5NFqb/Zg55haLrs8q
hdWoZcuDT9Zf4uxms2vMgnldDJx0areY4a+CKz1keXfvq1gR9s5RT2ZtvBmywT7T13zT8QyH80TQ
ge3UG4pvxIpVTYhiMyS/KFpeA27Rwk/eBs/VI27t+MGYBiIPWtQoxtA/qAk7hVka1VMZZDJibDdH
3VQbh45TeDrbxwJg6A9jJbpgifHnte6D7UjxToSQF9neOBxsY3mrTBfp4HQDWetVcJ5zLUcrWOvP
NBKK0PJV/ttaz0yVqE6ywTrok3ruerd7W1iLo2Ya6ns0fRlnhdLbl9Alzwu/2BrRfKi5HTghYBwn
NiOQN7Qs9sbkFyeRUx8NFkcE1APt3XxjqrUy9a+pn2ACdlLnJddUh7anzT5tN762DaIAHPcMk7FE
1+ommm3zU+BlVUKoqLtPxTB+w4f41nCa7YcGnmVZMX53cAA8Cx1yIWHQzgPxtzYlT71cPBcXdY4v
++i6pKNryQ2RANlFCDli6/KKLXTu9g5JXssN6AxX6jra74tZrRqfppPTOU3YiCpgnQuKN9vHu6Bj
k/sglPY9s/v620UssJRC/BXULSDnzYA+aWhYL3WcQKRw/L2bL20aTkW/snxkCKiv8ep71aoGc3TW
eucJ27TzmdwcVQ5EW8oV2nlM0MnvDNj07ZzgwzRHFytqGldGH0+P8ibr1DTde+gCj8ahVVf3OmC/
TSNm40JE0ojoOZmpRdL6jHAdB56WacdMp4BgxGIfrMRl5Jqi9B09jnvGbK+LpFQEMmGzKG4IwgmS
H+pBLYQ1hrl6LIaVR2YT85ZOX5VpTSpH4sPSQh6wyZoGg7pDyI5vzi+cDTkQW6DK4mo39GI56Zx1
opqxYhj30O1Svd4CWDDwLXSTHkKhH7Zllv2yulSrGYIDHuR02uP5+cWe5ES+aP0IaFgcWU5gRypW
oLoyHKG+0W29jFFHKyAhplmOyiCxCCOySJkKgu7iCKEQWxNgAuGYpOq++g74dTYilnAxUGVHceWB
s528KTIG0kRN5wHqg7m49f1osEYgXyFs3FHEyIPIX2uWfqrmgQgiqCJ707Q/2mbKdr6pPQ5T75z+
+0C1OW8grhFr9n9/QWLVzSmthrXsJvtE5fafB+/21WDbN9+0bm4aKfSTfj+K+Ma04jv/ffXvgeBJ
/s3N/ao3HAyEXJuqhVfvE2GBBklap38P0qeTqC3xwc3kY8rPuhob85VcYkbIkGfNk/q/BxfU1r61
HYQOHc/7Zb42xRiEue5se12zyIkPUHkFvtz3JvTbfw8JEVg3bgggrmojvYb8ztuDGEqkzoZdoUvN
26Nu1Ec3N5HIyxQhZNzi1K2MIUz58NZlCt5h8u5isiyO6SLG7ka54nFcQJM0DVZns2vIwu7QOCib
GrR264PJDXigeEUMgABnE2jUSQRi7P0iQfRfJ7TxtOEe6yMSf0fc/ftTMsjx3q044dP4lZt/z8Ve
O0XonYM15O/gwtLWXOpk3xBGZoV+LuMLxO7gwsePAYF+aD96MEuE7Z6lnblnfWxRHriV7e0zRo5d
1p4c9OV3sGaL58AbDzOhl/c0T8rn0qo/E5R0539/hxpxCQlbUsd/fxkHmg7RoSn3BSfIgyzqJgwI
YL4ryAEobWc5u6mJc+z2gG2aWrtlAALfgc3+9m3u2C00koOnXHnvLfqyuzHT+rt/X/VmuVEwVRiT
0PzhJAj5SxvozQjDNbdkA/igtH0YSa7xbM1TcAy4z03MVhdD63Pcwka2x55THRBZdCCyXA50FZZN
f6D1pfdFRAWuPyowayvLKM1LQXG7x71AznxTgtiyQML2HFfejE57QNs1/ukeEB3d1L81Rkih3iKd
V6RZbobKxQWBzuBIHxeb4tg+wtd23rXgzklwBrQOhZcl7XY9msYEHad2NnJWeajqH9xQScftJ4bO
Qe04ZGsaxAwZOdLElomOyfTkJp/nH4120sYr6umuSItfNo02wqekw7SdkuP/PkgPu1Nws6g3TgjC
zzmosSBjmdvc63Eyukul1q1jRno+Z5dp+FGzjmTChXJqTsHab5xybdWteM292A5bPvlTP9ni1S2a
A5QciNJ2Zj6ZBZT123dNGHO3nds/e3qtR563HIog0bbGzDCQxKM9Pfo8DG5O+nE8M8stLnmNXLxv
9TvEz7dfjfOyK2nUROmYYiXOFn+LcMV4KGn2P+Q+BlSQ7P3h33P/+xcocUQXKH7o6s1tiSECzbNf
dKvlJVMYbHdZb1ZrZbePxCaciOdm4wvyV2Js0PKkzK4dwA6bpJsOZQcHbVysr3LpXtwSk1FKP1CZ
8FmQ1ip6VWIh4EdaHCiqekOD0aRzo+rVYOgH23X3Bu2L/RjJMb6Cv1NRJYJrU43PHesyc4/axRJL
pd3gjLCWDaejfJXUuHhmL/tFmfOmMlAnDYoraXCC8csLHd2Lbdfxii4g8Jw6+2qMrEJNAJlfcikg
1TZDp0lfnAmmkNbqJkNCRkO2g/M4tsS0hXmG57N1t3aR5ceFdPpY5xyV/CgHcSwtxd9gYEAbUMiF
NF/DvDJ2eEzfvdxHX9qUZEq3YM5RKvfCXSFhsqLWQYLY0OXcFMib6d6ps1b1f0bTUeEM9qb3sVhl
iY+Wt1TvlZvspgz/RRxc4sp6N3JxduQ8XDLnjon/Ppgm7cdS/kVK8iqH2fsiojKC75asPDvu9q5T
fSUJZiv6vgIT/65plo3lzZw4cNtEHCC7KOcAtFrgTN/ZigtABNPrmGTlEz63XzXKx4AO4We2EJAi
PbcOcxIRN3DqwsUWuB0K6C5MHIaVOzpwYKndZkSqh0n36PX6rlqp3HZWRYdBqNUwomkzJECnxLgu
lto4FnWSbWnxTesuWR5KwzXWi2wvlSwVjp5bJ9NjMlj7Ghicl87pkTVQc+KuXMAwzl+GaCFs6mYA
vXwbtCIHOi0F3sp51cdMMstbj8vf55NmRUE1WbSfoWuzdJmhShwGtUZ9Bz+V2C/xGFcSxX1/sjwr
vwQt1IvlJhuNEevbJeiLe5kXxIFBjy1s75Na90MvLczk3ivtodeRKCXlWT/kBz/kVr+fXPIo0Hrg
zguccBLsdLW9Mpm3JaX33WlgQwHPnNJEnb3BAFvhvrfDoJ016PbKnteyqp3wFnYBPvE77ZGLoKqJ
HCwcdWGd4Hh9OqOK6TfPmyVLC2j0hN0NEEnDllLMH4gU79wXqD4cIpkADrgiqyr9S4z2R5t0TPIe
Ow2Wtm8abr3HLH1AYFyXzp2YsyDMTH6SfCG2vtx0hvuJgZdNB/9ZYMX9nnQRfF+TtdZr3rIOHb1l
dYex4nbyxunNJZQnpKNzLhKPmIGFBM2KXKeI/sejFfQveUqu+Dy820bASUBspVk8cYG8pLa6KA3L
ZCCAJxBqumaC9jB4xoYrqJ4ghqdkRYaF56fRqIurOZrXmuKTYVg5RSLunhO2VW0oYI2Tsi7NxyIp
/nQr3fqs8qijCYljcxIe5s7Rqs+aycWzCGaRff3JzUDnb5NptCa9YIep+GB7dGG1aYdrK4YoTgg2
+IaNR7D1Dfl0sWx0dLTnMCKV7QdKkyuNsLS2L43PAbroSdew33vdvFJVmZGZui8NevN1XINMpQ8c
UvqR95QmIByM7AT28OhV3rLVA9a+HPzirmq87yzwHrBP5uvCFTtGBmiuBTDnNH3tneGjt5r3LK/u
boGXhCbb0TSrpya22bSIsxbB1pkLRa24/AwLkK2ePOVoyoXx0GlFcbLr5hIXj75mDaEmdUxWjW5E
vW789XNoTd5D7QqH4wdEfzqqy9qrd4MekjjSRJXTnoSBRUzEXDpx4SZrKq5Hk3oEiFTBYFeY4Shy
OJYqfWkn3inL/kRnj8kZH3M4YbAKkxxzA5dIVIEURQD2lubI6emPbeEsh3k66aeybP/oIIdDWSz4
HHucvkrivlfjNs9ccXT88uqQJ0b/mBNgg1sAlfBvI20fmifW51oGj96mblLMiqC0tMw6DGynKI0w
q6ZtOKUbM6Pb4OX2E6OjfF+mMIQF7JwgDl5hR+NadA8TfCIp8rXEGuxrcx32HTl2uB9hwKDXwuaA
t57n4FOQpBV72KVKZ96kiX9xqmeimO9p1mnnJe1DLU5fuTZA9BF2HPnulO7iRO6cDK9OFhvsS1Vo
jkQ+Czhh2oSaenB+cYD0K7oy67FLphAzvlh7HD9oGZpVenbLhXipuIcUOeibhhtoNZfjH9RmZDGQ
Tst8PndG/y6jUvdhWTjdm6axQeRjHY0C0+gk9J2dmO8JRo+QfZ3eEixPG3i+oKPDMhVw7yrQCGaQ
vQZLwtopfoXWf9COb86Om0YGFN7QnsRW512IUrjFoaXVWz2Z6QgU8bNkDFMr92lJg5dc5RcEVBCE
h+HF9GJmz7hZjTx7Ara9dk0TasuAmiV3smdpI4ohxpIMoJjeBT3RAgbAJF/bqg+DZE3n9lSh/TdM
JPUk65EdbNa35sWNsnBwXbFPA+oiNuy2QfcwcPoM86MN9pTA3+YRj0yJipVXr6olAoItNxCzVrMx
xUfigkrsbwO2Sf2Wk5h9jcveRC6yktK8QpJuIWSFGZEfm5quL3qM6h6A5HtFu6CW803ZXu+MyoRK
AKQGMjXQhuN5iQ36lZKDSif7+9G0v/Ulw2me3uc3qa+DvCOULm+faOK1Zk8MHHRKL+YW0JTHJ9fn
heLqg0kn+DWhv1mLeqwytI5MDWrLvWDAMsKy0fcZvoXIpd0VJtCpQzdrYTbF9YY1Gsalk385i/Zj
lwkwx6WTm6H0NiYH+WhB/AspQ62cziZJBodGz7XfqbNuascWfYSonQegi/pac/7GEkO5q1ErB7n7
1dJVs6CR2ij3uZaVvivww1XBb9xyGDUXU60090t3zbNpSJPAHaIVqopI3lLI13rAftLmbrGPHRAV
DrK6RLwywnwBAscvIZLPYtJfDZRLDVT8DUWKFcFxuNoS5AmCs/wIFXaVkkR45wDaCxd3pBlx+1yF
3t0tPTgXxr95ZNsln0A6vU+3Tu8c/+S3st7ItLNn0oxfaJvp2aihkalIaMpp6S9e6CYwZBiDOERV
Gej281WdJm95W96NeJ/SNF55BHJ2xnQfJDF1eEdoR62EPPrYm6g9Fm7o//45GRp5nEyTwI+xeRqd
9nPk0LXRnc4CKEG3/1i/IaL3DoaOocPEpx3Z1dwfs6zpcax5//nKczUn4h2borbm2ooXktmFzgNt
l6ngOIKgwItQnOMC4WzN1BRPYWS3GnGMFnaD4aY6HTUAHJAxC7pdoCJ75RuHf1/9e6i8iSLAzv40
a1eWPd781AsispDabddZ16Q8m8K6jccMfMc1UeAzTKjZBwWV13n5NM/2ofCY4w1D8pZCP4bj9YWb
t9mo1kiu5XjWB/AjaeVkT4uW5zjfGoLTR0NthCJ2uV6G8Wi4tEGltOOwG8ruLH9Bi6sV+t/6Qw5Y
uzrU9ANMsrU+p1xqXvtcBPO0rR35qOnWX2nKZQNBkZmbSDeZQcsyU6S6SFq+uzr9Aa4AVt0H2zGg
hL5JldwtKKBDkyznFpQVeLgelw/YM819hcAqhP3GEJ9Kw55fuXZOpvELf/odu/hD2/scOdR5ysaN
5rKYedprord/hNl3/PTDyrwxJ3O2qh6zQ0gHNr7thJvGS29JnVE1up/pOFwGG4BYVoPi9p7tjMNi
J3Bgjmu3Vd3aLrhpERkxr2vrne2X3yxQUVdPf03d9NQzs4cLNnJL43ZosqCtxtM9ESnVGtYdjLIH
F+R5lyT7qfzVEudQ9dcF1XCFPyXDOS4LfZsq60CK1GuZeK/Nbminv14gW1gK3BrIX4ZcvtQakpEe
NPMND1slcA6o6oE0591v9eWP1M1s839WEtMDdkLcwc9BYz7HxFBKT9skaXDPmOq7wuQcA08J++Zu
sSA2m8k5qf3XInZ+PI/k67HZKS/5q7IFLs5YXglwW2sV04eiQeVZVtM3Q7adquNnt58rjpl9HnJf
hLnT3mfG9FAsoFdvbuhEdUdNw4WYv8edfT9U9Cekeu1068EpxaWm1bzcy1oc+AyQAdqXyR43TY0S
bQnY70uydjnQD9PyHhtHt5ePHDn9UOo0lnjH/vKqDAUQSClwWxS3t0P16oUIgNEn15ztHt/LZ1oC
fc0kwM/q6azF+pOrpYzsgg38x1uDCJ6jy/FL/dQaUJCR82Zealtzyon98U+1llpk5PSM7qnMGWRB
QWq6VzG1Zz01wMd2PF2JYp1MEn5w8gI15q6e3mswvXml7hUM8XAY++dOz+7QlWzKoOMtjLnynaJ9
8gl6ItqkiCS6e2QicrOUwUoW5Bcx+2kHIUgBGENbn8fVJKQXURWT0/mmAmpG1hhY8kqgR/kx7Owe
WculK617VANX0uC+MjdAY+R+Fz2jUyLEWMgOiiIiTYxy19sSVOzUhTaloMBwUy3csanjrysTZJ/O
Ne1ONJ3kQ17p965p/wal9mXU9pMq0/fGjNewu3aTZrzZ2OCot7pXXeuPni0PXrAxi+VSx+rqVd15
qHdp6n9nFitinrsITwjO6VXxk5azpPgRLTbtYCOMjqRu4AGa+G1os4TGPJ6cbZ50f15a3nKNqqMY
sYSKqaLk7z5zUV88hWLcEC9JM52IZ7lOevHaz2+Zr10YgiEQ0eewmu0n32J0YXfZs2nEh1bHQyqr
D2aeu6l44sC/db32oRjhE+UU9c70BcROn40X1LZ/iriAaHGLzxi9v6WjM3Xzt9RmJWH+F0eyKB+H
zjLRnAVQwPrlLWmJcyNIoRlrWLkWyj7HLLUoSd5Hul+IELhhb896FoAZ1ttWw8WUKeaqNVyC0ALM
EvrsL4bDILUZ/b+ZjutiZRN+1bRjiPNU+HrOfgmkxlgAbXYjAM6EIyCBraRb5SN7i0jQpFgvi9uS
DO9WEay/S2zj4K47lhDXnCNyd44I6b+m0nkkkpVUvJjBbkoXP3EPtgUfCHmT5BbWIvgeATzGyg4h
//6wIRwzjiDBtetZ+nAc8EOr5l2fgeVjytOycu8l3i6I9RXcy2cQX3lq3i/zgHxzOUl2V2VyEO78
nV3p0Eurrcat6Lt0cMd0N/IOL9NWp2zN3eRk4K+2U1j8zfiRZtW9myMECEhI6tw9IWN3Dbfh2l8F
cf47T3TYM02dnEY7DJRXCAXv9DJ9MWv1mvOSrjHup7mNyBjaJnht+94++8t4HSlW3a5tVgsAVaTT
2qbrcoePrWUI3pdHFG/V2suSV1U/54KpZ0MDl47ceG27ierVSuFqId7oPbcPO8cK4aWeyUlgRkq0
OkiVQIUazT0lE8D7iLZcSt/Wm+/KFgic58AJq0IZJJvORHwQJOoDxeWTMn4buP1OTX3QJzRQTCm+
SR+68+WT8PH9tvc+a5qTg/BSAnKqqR2SEWYSqqt+mMCZeBcnBSLb4ixABYQx6aMZ8k/bx9CeuQ0X
H31u4btfnonqWwdOzYJp39uy22NlxkQ4p4+d77/X3kvVOF++qjJ6aB6zAbnXZnXwBu054DQWm8YF
1TNDxrjbkBK0zuofP1d3rtbeDTMZgwEBeXC6QrDsq8pKz1XCltabARE47ks/iyfE53HxYqjlpb5d
wiZcyGEyIgvZTWT5fArJ3zwhWh5NQV4BA9MweDa9ALzZLB4cBTVk4WczIBFCaZS8lYw35iSNMM7e
BzQOgtS/GC630+wGv14+PNWLiMzS/i1TSE7exKmdVtA9I3o6hluL9aVJLkE9vngwPAPvpW0NEVYp
x60cmkZdP8nBZq7gvowazWFM2NSt28RZoiKX90M/PFWei8Lbug5B+cd9fJrbv8n1z2NXfCwxJqqq
j3epM2gQF8wvzWyOSWJPzNG7nYkRI5T07CLYTW/9MGxnLowcRiSnJRfdfkfyckLPoe5eWuSMa8dh
c3G8U0269DhVdJecTR8PL47VHDLNOKCWPGlyAjSZicfcX9tasGpBh07evXXregqpXlJ3vLKa4RiO
7715HOA10C6Yl3zvNhmzGT4BsxLXrNO/9FQ/5mSo+Lw0bReSOQCEU0Kd0KEz4oR47qtiZQxdtyIp
XsCsA9yR0DFjTLIkO0HolJFxKk71V1srkpVpMCQl3i7qa+6SetbeY+9Fj/1PzWouqKK+io41HBvX
NHOTtVRqaL8mpJDyiiftQdNqDD3kt4WCjyjJyAaD0fPmJYAIaBCuRVfcydL6qSaWqjlHwxGb01OC
UMmfJ4vzgsNwHsqBDpIPVbPWhn38py3Oz5TcisJFe5yDm32//tRRQtDJ4mNKi6/plmyzpDDns6QJ
aZzQICj87Si4NFOT/pubdn/WMD91zcxPXw0uS0F+HUtkCqZLA8zrf8Tt+1SijQxMvAhlEdVKX5Mr
sTQXOMk7GRP+fnvlVEeMbfQ/fs+ZzVjQ1Q2IW7qCuYzixnWX9teTnJ+9BHARDnwt9/7Knvux0bdJ
2X0vXZ6gEyWpYuokXHJoUMnYfDPXgyJhoxcMCsW0DUbdWDDmYQ4R0sHeGlbzVbU+aR4V3j+kAhbo
Nt5UbYroN64VpqCwHIqtkfen2uFIBtWNNIOyekPCx2cB58my75T0aUSK8q9iG3UWVgOf3xMUP/1g
DgRZ0Z1BQFzLCmWra1/pRXOohSIlS94Uhk0qJAEJzkAXbPFGbIAaf6G3ek4C/NIpTl9iAJNAnjPM
W2EaM6Uu0N1CeQ+7bsY66xOv4J+H2PvJFvp6UwkPntNvmxcwhZH/0Z1nCJ4rDGMImAAS/ekuN5il
f6FOXQEU/eya8jM21bPJvFbLs00zsN91CPCo8Zd17hSIBoFvrEyF27npbp0EpjXO/Nu5LSeb0nzx
UpzCZaefWN5XUzA8mSNiRyvnZKvJPfPyKJ7UPS6wO9drVEhEgopwSGwHr3h102PeMufQdZFF1KtH
6SVH1wuucxIQfaA++q22mA+B1L7p3v/IMv029WLrm/ZxHthtdM/ltdmfZAug0lB0jLxOe6sgAjHD
vTMD6XDD0H4tTdSV5OZMjB+TWH6QCMp8C+did9NJxPfJxIrQNfauTYbPHmM0d536ZMsoff3dNenZ
eyR8cYU+BKhsuYq032HGJURQUHHDQsBu3CUJjGv28UHvXszSeaGEekqw9Afdcu4754mb+aEOnufi
f9g6j+XGgSWLfhEi4ApmS+9FkfIbhFqm4E3B4+vnQO/FzGY2DJFSS2oKqMrKvPdc87uv2LFS4BA0
YgZwYD4agoUe0N5VwfQTsG7xd+TUy67F7aVYlG2xqEyGq5EcD0PNW2/MZjNb5l9UuHtXPNDR+uoT
xj0W6t7WIxmbYkaDxNVfieh+69KZrlsSxDVhgNG7Rzhn5QKxBU1UfW0ZeMeI8HkedfsjZezhhMlV
06avRqXP1WQ8gbZaUvHcq3mZIEKeiQDM/9Avn/3Jv6t0toc7/bPHaCquB9yjNFmXiky5uNoi5JEL
LRs+ais8ImobzfGeN9UB8/qSfIp/Iad+y2ZtMrKOpEi49JH55KbO2gkZqfMTNBtdZlPfO0xJvGv5
HujULWM+4YVHv2Ep9IvwIxzc37RCM9Opu1eLS8eEwiLY5Koq92ms4je6B5eJtDwvujDcfQ2y8gFf
2LX2q2eBvVWXyTEo3E/kT78xx756lHckNUunZ9QA7OgffpHngSIDtR9KyJqiumFjWKHKOhH++GGm
sHEMozskAQiuwDjAQtsQslbTsaeA0Lt3HK7nVO8PP1Fv3dMU0WWyJsfks56vZNumgjAVozOk3Ynv
fY4mAbvYD14KNmDHusa63JRpegsqbsnSCAjvtZHUmOd5HZ7qZE1G9YrAlU8ZJAcs2wudg9eiKCV/
KtfYwTs+xB4tRBkdtXSL2SykQY3BwQmfEtPvF34bsyyNV/KVmNBHjVrgdh0Xg60vcA7Z9MWEWkZJ
9i9R+rNey68oCSSIKKBD5tR/55aFsEE+pm383jc4FKSfaosUAlKG01OvuYOiAqPVWOAWtOv1OHlo
Xsz6kjyh9X3LlEuDP+yfA10nqwCWZ4ukwCNNExco9J7IcR4mZaNa69cTZu/Of2v116JuV6kWHLIK
CbE4lMK6jkI/RbU8DlGD24GA1rI5Rlwy7QQtWGfDcVeN4WIihvkiQ6LGx/0wtWvdrpZB5b01dXrp
tGxTZis/G99b9P1EWeA69WBoJe2vr+AQhSYS0P7uNhnCUq60JJa4iwtiMuqzGcPlClJDLQpMjW73
NVb5r1IJSvaA43L6rSfkbFD01UQU6nvNoyqr69nH7YPqzOjau+l1VuD7cwigZlBN+UCBWGP9ZRFV
LJUWky5E1r33MNn9NpacdNNS/yZmHPUGw83MzvljzXrMKl4rp/rotbqDxuK+4CU4GiG4YoS8TPZT
gKL5TK4V7GUxivW6YxYMUQtIW8GV0yC3LPYMxd6dniBuo/oQ+MO0sHs1R+M7abvnpLLQ+r4zKnxy
KaFHU2ByJqdNTFuDWU3GvFwr8w/X0L4zTTx7Abmfob0SjJ7Qpd+t4ZR5FReySfiZdLd+r3NrujMX
6lrazrODVGE22ecIRp11DKoe49Ctz70fu/V/xK2RxqeRp5ugLdWq6ONXIaMnSwhjHrTPsGZEhEJ7
bwQ7jq0SWGPD0RbtR4EGttc7ufRhWS2UVT3FDMr9wLjFdvNN1stnpYx/+GhWuTHggndwEIou2/a2
uR9r3BMy7v+1lX4Aj7ql6/hq5PoP6nGg3EFyxVRDvc/M2nDc98aGG8QhypQ0U3PxPtr+r2DI5j47
DvYiInWQuNTVTf+2RNfS80jthVd5p2Rw1j6+7qUAB7dsB7UY7QhKr0mFnlTtpaydLTD+X09XT8kY
3CcHaRocncHqfmmGzQ2k+KYV6LqT+Ga0AA20gMOXkY/0DIstwsT96NrPnjVPifvf3Eh+e0ZBunod
dBxYodefheljzijuaPrvhdbsm/98Cw51JdAB/wWxJnylEM6WCfkjuDYyvttaR+0i3nI9vOk4N8i2
IOstxgWFSzkzWIT77KfNyc5k2sB6h69B9nBhvE5Ui2yikOhIYrQk6qJBo47iBRCS3y3qusXUlZ/N
/LtKhih/r8YMc10g2H1XkNCRclJJSROMm1ViqdcUocCS1Qh1rT6Xk2ghbUp1SINGy2ToEBEs7jTa
Ctkwf12JUssdnZNuzq1TJ6LlYzBnqiwuL6IU0BUmyboxdUmu/PiCgyZYopNnoPBuyK4+lL84Z+Vj
vcrDgJniYOb3torFxqL2FmIK95BmvWtIOkhSZ8Q4VQY+ZbU1C8hXPWU/QkLSO4eu1lmHwzdXh/Cp
lNQPVVbGK7htF9nTwIrdDN2ZXj0QjQvz2odhM6W6tbeLnoZta2/sNoDYaSbdGnMS4YSe/Uoo6YGM
Vov/s80AzO3fc/PTJDeLGQacV4aID4bULkM667Jt+9lmmMFswqTbneWvGVELNOK+uI0lI+VgLyux
F4nWrpWCjJu8gYvc2TYt18SeA7Na5+wOtIDcJvis/OHkE4JQ5uMDmUB7NYobLLqj32L1QCZBhb0P
Ei9B0uGx5XSoDhya1U33qFz7Q0dKYg/woSbXbddGyWAVJAao5WHih0XmsNfU9zQQgAbc44kY2DMx
uC9+FUVL8s7GZ7dkTpVUnViLTHsbuN62Zj9vSYWxa0V+gwH2pNHvdJ0ez7mWvjeWuuvh9BuFBVSe
MEPgL/f1hJYoNCEn2WcVus/tYH0Iae8YBK2h/L8Dtv4HGfy9DQiFlMBdAZ/r8AsduiNKsjmkarJA
XPX0z7tkPZo2c/Y46vYdrOiczm84jlReeVswRpjWpeO/widFQK4NGdCjFqOVfFCm+y6S5FRXzV1p
wVfmOBunFBD1MOGT4IZGisl3OXD0mDvIy4rbqsuSl5TKzDLQsgijpLHPJI68LG4TvKJnGd3aMGge
pwZ2HVzbN++uxvindQrcpib2Omsq1px0klU3kg/DzvLbGw0XvUGcgnz9+xIHuwTdX9ZnAl23aTAZ
y7rnUohryfUnnhht1YROcJsDbrQ66LZgOSDmGtxwlf9F+6JYVMgXkUCQ2Nujgj9o5d+vu7P97NUK
HE5nDtPRgtRLABqmFnsfJD9TXhYPgEUfUIMNcwAUTf7MZY3USazdgZLeWaNenLxI/fcBImpxKgzB
2HzCJxIY3Hq+ReoyPQlRku+EKLYYsnrTccw55QJhj2z1GHyFlZz/Hij65JJmmr+dGBc+0Iu5mKnC
J1J7C+TPdPO7sN9hrEGpQbdxm0xeuEgUSt7EqAxMoiC8M1bc1d9rVXiKy0acOFG+KA/kYOmE3cFU
SjsKbvbjZDvdDp//f579vfT3oM9f8X9f9veaT49uIRT0Ci8OYFDMD6KIprWKE869//sa/V85G5Hk
6f97DYtJvFSZUeO2FeJYyxax05gi45mdfEZHO46ZD5/5+zSAP3EkXy5aEfXoLaOgri9sZ4r86ahb
amNUX/4emI8PxqLOSV5VVkdoNjbhbZPS8es4SNCtTUzqVzMXR9vql+OAQBj5/p5CD438/KDbGbQe
HbnU/EyrtWBPhCve7fkpQVC87fx6MdC1ntNfCBcHizA9GwKVgNfJc59U//2IpPL/Pg1IqV/5E7Ly
EPklKFQmK7inbCtfk+dCz+rvuew6e8sGiqgihAduFt6hFeO1skhSxxfa2OvaZUP+z/NSbajU4mUq
8ZYak57oW2HyA6Sc6Q3aJA36UA01qOPNoyeoqgScmcd4fsiYAe4t5S7pjLVqg3NPw6mUMRAhiUWu
Itvo9rGXrb0cbAtwmPLiJnp7ivj9bubEoKxyDXf/n6dKlRffKolnwmsK/u2inMC9kmfq0vda9XB8
r7GkwSGgoG5CkxA6mDjNNgiItvy/dLohkNPB1vNzAZ7v1CP32Ja5+9F56QwTtSd1+s+HvmNtgLbK
41gSRNRM/Z2CJcWRxLO/l+Jo+u9HvtecCuU9NMpU2ziuLDILdOvh7yMg8OiTTCzFFS0yg8jlY2RU
7iZsUzKmdNd8rQQNKMTR9Tmen47dGshY9NpEurpQDOWLv5ehzoNiywiKaLpcuzj98FWETUHbrtO3
SeJmT3aXNHu2e2Rs81MtdUq8QwgjEm/Y2a2TP0ctIU1m9EWbh8MeCIdn13tnhu3e/z6NMHrX23mG
T1jlwI5rY0PNrJfa+ElGR44MiWzKIO/Z/f2SN6yZPlEO2hSPhvngcUoEnhLjG+286TMP8Zw0Tb0c
oim5dKULcdMP7b0DY/alVj0rcODL45TmDETpd3SAx5deGSZ7l/SbO00zfW/hjlr0Viju4/zgoKrX
hvw+mSG6X5o5BLUmOxwqcjlooXOK6wxJvMfh/e+paar56Mon4FxJhB1JtBGlmkWg8tcIi2z/98yK
W0bnAtNnWyAYTjEnMroLC2JRpptne/DEXS87WiFMzy7LUA1N/g62wZOszeZiUcxdjDqPNq0yNMZI
ipTczNq7ORo1V1rkbk4Bi8nIuSrLS6LcrNQg4V4U7gGXi3MIjME9WB2wzMxo94arCvR8dX65/n1I
7A98mflF/M7tebAe0PnIXTk3/gy+X7XOjIJUAq0ivneAs4llABIzHlmaWgsra/p3VLszL1wlyI55
ysmXJNvcvpM/P3Ol7Y1IhbfEsVd8EnM2q4+dbzpuqG3q0niiGrE2Ue7BuzNcFjcblXUy9eNHojME
oQNym7xenP5eJ2hoXJAyDSzTkfVjBCWmzPOAEYahCFb2GDpZPYMZWJf8pY1wBqNv6swkpUR3icvy
hivwK3xVDRnnRF5sosSkL0kE+knXXIwhRA2tPUcQqiSFfkhhuO9YADa1TJqjblN6/T00KGiPjpdw
y8JjcKiszuRVSHsaT39P/LxWLJ8VM1KVxZtx/tZ/31/IyTz61r9c2NCU/17q6TxQWQYcaRMD2OTQ
P5Tkny90G1OzyYRkdEd6eKX327F3knLtw1MNTykxnpxpu/c0AOBt06ZcolqXy0BW0MhsZiEK367F
XpANMttZyMOkHQ9c+v4nDuvPykZ5iDCTprf+g8OCmLphkIu4KL++fKwRCyjKLMc2pHJK2aUzFrd+
AM9ALHIdlr8yM1EnDvY7Y8lFIrElVz9OH3yYw2My8KfM6O8s8BrySTZ60BSvbcbcKyWMD8o6JVFs
vwyUUyh8/o0ZzVbM6Q+mNtdA7GpK11iu6uSKj/GauzS2ptyB71E8Zs0c1wSlEXtX/p2a2c0ni9mG
xRiP3ZMXGTmns+rZCJzvsjpkKvjJqJndLP9gg/gAA+sX4it3/E8Nadti9N1r0O0tn4a6PpzyKdiL
GqV5NjyjJXntW/c90oNz6lQbAQQzic5G7N+mOnrs0ooYbs6+eaV/+eSoeMaVVdVJWEsVrLsFaOer
owf3yj93zMxKBm4o2LOVm3sFnZ3kjgFkhXZ81yQcT0VIV9uN7/rc1RiSTiDDjt8IgdtUjfznZHS2
0p5iy4JR4Pk0MQucQauGVKNQNz9KEW5zvzzaCUwZwnvIGQpusmlufqyt2kJt0kJ9AlU59E6xaXRy
XpriVaumd7MlLiqqhyeh+9sCFB/LwoOyuTOV25MLZz90InvyM+OCTBMf17Qu5mhy6T5408Fq1M7P
cs7GNVLd4BwxCRC5tnZVfp2q7mrPDOMpPtKcuuBsX8FVXbsY/5V8Lqy3Md2mlbWSozoaZfAozRLZ
QfzSw5EH3/3dM99uQsg3mceahMSkMIyXMJQPZKPdA3Q2yPzSZ2KEHqI2p1uho78AP72IELUu2sn/
GSi3klG76mP+U9H8Y5k4ySbDzkh3K89XcTvVi2gaybFiuNHIZiV6TBdl8iTjeO/DSnInn2aDvlZI
DYhLu0I53M2wfJKxIpYZWuaJFSZLV+/PRRyrfWbLSwTIlAvQ/CjY/RdFJ4gBQadd6NU9faCXyuwF
n8Vkfug9FwoJwJxBjeS7wdSQTM2mwn+6yLh+FolLDEPPxE+C2dfpPjVtgIa/9rd2LzcDweTE+hDh
aHmvMqivKH0fSmd4JUnniZMKUXMPABW/Td+4wbn652bYuvA9ODGFYwnKXRIHwXL8oEl1Sa9F1L6M
qttHbXmJ+vGZiKpoMY2vWWZ8NAQUkzA3B3dgqRT9o531nCP7bsOlsGef+5EO6Wy+9mG6sPgMzocx
DoqVpUMAabpnS7QWs2307jHQXGya8Hhizjsl2miDtjpdYlplhhTIai+OQNUnq5wz0aA/xa3/1Puo
hGB54OoJ8a50kKBrs0Tl25rPMPe/CbkzV65PJz3I6zPb68UNlHEwcU9sIWDHyz4oT4bOFOVWSA7g
fcVczSYewzJuCUV259NWHJh8ORrXVKyzJrC8Lfqc5S2lrmmlfMTK++uWzrcXYzJkQBoppGKxVn7T
3TXPEmeHp4wR//Ii6vLqpHn9XeGvw3oZiSZfujkkWYY3sN0CEuaN6lUD5Lww2H8YMTUt8jMat1q+
tAWrcNsUxqILE24N9VxO6T1JLfopnBcw24T9qjApWHWGE/i823vnbRjvRtvKq0fm1fW6wrwxjfa2
LuQ+bZKvKnOD5TDYtGjFncS1+jBwwAuCOayvrj6sNH51xCbPvbdIT9H6xId0CH9SK/cWvkmzee6A
KEqWCK5EoH1NnP/ZOOnT9zbzlswgxsPJTjodnSzxgk3zBsvrva6rH7N37DVBO2d3ioHpMLBdxJPJ
f9tWOxVl//rBuJamencH9ncZJmdbNu+uahRY/24RxwnDD3fYWAIBfNRP+RY6/KYKmuhSpLDTotav
lkxDYRtb9xHftEQxIJkKe4jZGGOOPRlp/ilHlo5ZbhcmOZAdn0HxX29A7+s5kOmU9gAuwgDkI9Py
NU4o5JLjLL5cNT4GAtJWdVpoguhDZilxRuHF2BTdL/mFacLxNCBddllomNmCNFlmFqgCiDjcCawL
vVHUaydeta7HnzjXrDWZGyjO4DpyYxxd8EpEvX4igyOOqbducWxby3Byz3rqzE2u5mmE9IY9kp9V
iVd8Xgvyv2AP+WgM49z49DSfWWPyngGMXjSYoMNp3P89UVGIUJ9dBW0UQj76PhmJfTSTk48+SA91
TPhyxHJAS65ZlIR8wd5AklSk7pJR2S6q6nekknCEUUQ6WgVAK32rvXHZFemPo3Of1Om/0UcaBnnk
Vrk5Mbjz95/a8MDQmY6lQWgZ7ZsBttYyxJKyMNrpnWy/qLN/BlAzWYHbW7THQWPcOCnNoVvUb1N/
OoEkQmWWoZTUbESHgTbcgrLfczp19vx42DroO5U9zInUCUrAaxj3/qGLm2EH4HSXEAl+aOkHlVGl
XXv2UFOl9sVzkm2qC8TRkfqX0ssOHATjqRm8YgZkuXR7kBoEAawID23vnjVmSyOCWTi/38ydijWX
XLrBnzWe0qH5qlrS7PpOt9dGhLAbZL46JSl3C51f1AJ2/KYJg9l76W0GnZnPhLkBZMfU7QKvHh4C
48cAOcvFxFhC87WXBBoHuTbdQxLp+clueg1Kx4i5PAkYOSOxDX3PWCaMphgiB86DRjxRcIl1NeLI
bXcjYWcrhANnawiAQzmYcH1ChpZiJMg+V066K9z0m+ymR2ZN03NA7tyqrIO3OiSHSnfLfltqqbcy
Vc28Re2SdkACLYp5hIkBLP7FzMS31eJkQVCfvXUm/B6h74AWtH1mOy0pHGOs0z2fyHlvRlxBo9W9
RyVGeZoU6QtkoEU+32Yg5VPrpSzbdBv1mJ0GqHY0tMAeDW42F6ohxg432SHW1ldjq7vEfpFhajGs
L8McsQrVIzqNz8wc9ZvhlospftUIvNFtYJZ1rH+k01SxNHB0t4pppYaaaHH8cblgRsPRH0t4fiRs
9mCM7bSvqowG+ZhVi7IofFQVbBmtm+yZQLxGfdJynKvlVYxrHePQyLRjB99Lbn18cgnVEmb+B4Mi
maFXOq4qfXxTFR4iq/4X6a14dGYRVTnIlEMutQwhsuVyxPrArHik1dGLQ4DJcAULlfr2mTBYlgZY
ykhmYCt0nGnQcFinDuziDbcfmrtzQnLnB7ihhyzVdkyAtXfygiB9C0rCKcVhnxPWYpnszniJXkvD
/7L9flpC/dg4CvBw1DQ/bCFLacpzaAhETyocllOm4CLaqbMiaGbVVR6MXJPQRpOmkJAfcmqDFXDl
AftucGKtv8pQs44ORxACycNhFYzETE3JR2q27RH2/Nm0hbFqRtgIReCou1TkZY8Ad0Oba8yArznJ
7jvS5X0A4OX3Tr/2EONjWwNz3kf9xhjRFQzVxo8hikZK7Iaigo+JKKMeeN8x9dDbfQ6sIlxXlYy3
iRu/5bX+1pG6uiplz+oSi5u0gE3RHHtqBHVe13rhkq5juwy97qdJnWGDLYV3VUT4bNy961f9Ievk
v7aO4Krv4xThRub+E+RAVl27i/TwFzP/AZRCsEKESc87Bf+sAP87Adub8N300db7GCBntjRb/b1q
J/0G4nXrIx/p/C9LseWTFIcI3XlsbCe8o7IC8Ivjr6mfRe0fQ7v+iAgBQJb/UPc2X83Cw5KLj6ZO
7XEWEaarscI3E2M3OukM//hiM4rtq4I+62SuvkeOSsxqnvirICle1TjZiImsT2ITcR9wnsen8zqh
FNyBoXwSZO5wu5ZHXZE3yaIP+zi5h9TVlwoBFZHY36SC3W2hkXVUvrJa3cKoMVedzK5R0xFPOJtW
S/FVTLTerbq5pPl3VlVn8cEvKWkALCzT7FfCj6yjxpvDdekS4jNnQsaKrbhjCIYRxM3ROKB/WDJy
DNdTTZGMlPcZZdwxNd0fdO5ElNo2X6gCOigyVEu7sF8DLN9MqF4yHVpMMvR8PxNkTFFiwyqqsFv6
rx67HPsvPvhByyn94FFM+sIaq4hIw0gewxYBVEL9FpiatmNqqd3ShE0Px9c2Fo65U9PA/UuxILWJ
oG2sqZxHnOIhxHhC8mrori1sTyR2cB6tckbOBCWCjIkwZTXIEfaWXX1Q4U1LTy8HEqJTTD5ZTy1v
5TitveA2jAQMkENAmQEV6c0raFoZDNZbAB1bK6uoOPzjBGemjYFDJuVTkmsd9rmLMLEwfeAz+qjD
8djXZXwlFvc3Nqp/le1t24GQxNBE0tZ3DNp6zRhheNk2eI6HhoHCE3gQ71CWBrK46a00WghXATz2
aag5eH9WE7gXmhBnJJFvgYOZXjHKTrKzxaFh4ff0zAgFvDZh9NnoDDkZ8gN90mGNyILNBA2X06oa
6AjVQNigmLe0Y+aocAvE6mbhXl2rYPitSx8GJwMpfarEKvEUEcwaIBWtvFFiMgAhkGxI9C+0CYi0
ZDMTXWDq4MatC46iH10q380+47wOMW6BJc1tjYeAJpOIvO8SzAxnBqaEskpX3WhWmwZZ73o0ynZn
9r1gNlR/OLS1dkrsOaWMWzsNjLcudrej3OWyqt45ZrlLrUyDh8jVCLLAO5BpMWSlwq2u2mjmW9YN
bj2BgV46vxEpkmuXBsai8+hf9Bl13Eg05bb1azA5BB3bcctpJnWeWIt2hG5yzI9drH51BDBK7AFE
M8Sh6F9P1HL0jph5WX5CwoPXbosW4TPbEuu2pm8ms2QRdKJHTqc9SitFm694cDp/JNpOfzAUoXTs
/HuHNWADmRqXKTMacGOxuc8yqyQ+w3qVBQEUjeysJzEwP2zDhpMTgdRLOxBPtRjGA3DmLxJh+n1f
N+ei3ga5fI/amNja+kngxI2h1sZDfBCW9x5O8g3PMAZZEfPjevXkia6fPY6L3kEXQXAXZS06xE5S
96i0teE3goKODJSDOPbIj5pN6yOQPpy3HJ5GPd5gHDuDbtmGlqGtTBn9S33t0sAQyYE3mQRqrwAz
w7bzmg3ecKietbdtLKe81nl9Yn6DMV50HBwU4oN5RB9MoNFo8FWLZi4tRb/UzYAwq34aN6VhXSoL
+yDZymL0Xrxh8pkh1Ow8urcNsu6s9G3p9y3Mai5YOZE4PAVUKMog01j4PkY3D8GQQbZREbzkTnJO
dKa3RQHLQDTupp3GckHgZ+xeY9qOWMMxpYkgXzHmVNxWgB0alKtR0J4EBpUm4ORQp+4WJjjbNvFp
aztEhz/ZyWWocVslvrGbZjcgqziY1i9oUQKcAbrIUcteGv6ugQlswMatJa11oUOGRJmzskzCqqMG
viHdF/iA2sEkNxz5ctVsx7R6Qa3G1NDwibchOOhgeC1OVcfbR6yqHJJyzAZTm1Pz37JshDHiZPFq
yHVvHc/bl3DDOYud86zeNBRHap3r/UxoG5Ev5cfAbvJr6pkH4o/xJZHj6wkfTc5eIvDDYXwUukef
oFIjvUZz3kfaE4zqJSZtfeXVJYdNJ3z0MjjEljGlS4R4KyI08lPum+T9cI7m/Ou+t2TGKn/mlIaE
5I5GdOyyO4sIS4GEh4N2C1fSbM/xPVp+qdzMu4gHokqLgdA2FifL0mqPRcjBgX44vlR5RRy1s7Iv
TNWlTNXGTEj8HZtrXhsVlsRk3+Qe7uJcrAzXiRgesuO1kXqNy02cdSi/fI5Xmg/sh8ny0utpUScV
cTj0OWlqTMA5B8tUm44Z1yJ0mQVYotwZvlZsRhq3VFMB6pYumY5tn+zDzKbl4fnRyQSVEBKxZoXR
rG1keNy3xllV8b1zQ35xZ2recT/5YAu3so7C1dQ+sM34B6nZO5sUiIXz6iX5sx7Xrz0+AShZL6E0
1hj0ntPUqZduANoo79xDlhTlTqPV6tncaVSGklEu7oeMYPEM5qzHPy4ni9NeABtKyMHfRGNi0B62
DKBEI4geZ2yvOIzi/VhkoGmFgLCKZz0pnHdiWn/LKmduHXUcjeY9xLv5IgIh4KqWALzoK54eayo2
qEwfRWpz2LT7F2HF0cqrEKkEgwc5vAy/Btt8zdKS82qTbYKZW5OTsY7c2bbkR1KM+KuNUmxGM6q4
eGGX6vUMx2mqvR29RtN+ZJipWvcOOdtZ6zEcLVXEZIf1DuUWPf0u9+WWnCJ0AAENghhDPbtPbmzo
53ERwb+JPEWrkPXSSjX9Rtrptxb7JtAXaQHKYBhrBwm0z2hvj/3TWHj6FmWHyfQqe+YKgavc1Q4y
7LygkumZtoQLvTO0s49d8FIMpYuyWBydXN0w8mGu1zl8jNZJGfG/2GFTzWtChztonawpfb5SUXtz
fQ7ooRHBTnfr56REzlcnH6OgeMUkdsrtjzK4GlHxTms1PxiZ8+O6GYgNRoEUv1yPVbdm6ky0BRnk
Dm+XPrne0jM4caTeQPHQo99DLmJlNNZSFDizwJ3xV6VdUNjaCwwEe08P0FkAuFilbQ1nMiByMRvz
C+11dEKN861LccEUYZyi0jjnI77vWFbBKrTOBE0yDEE4sNG5MFQ/98Ote61jcalB+fnjVB8m/9CU
Vr832v5f32fmocYBEctylQfdiDzZGLf49AxUheQ7dw6MIKeODQSZol6xCb4WTvZiOrkk38F47M3h
RJIzKd5kxlIQjrCnRspA9GC1xXnM6dyPVJR4OxgU5m6y9oz0URvHc+f68FJeK9khfA2qBO+9i+xi
XnbuZmtQ7MSYXiwz2qV1dWy00NszKEQTiELP87YsAy+ADteaQpDXtYr7PjS2RkXDzwb+dPC4/suo
C9bSGa6hlnxgI8X31Vf/grqhDGFtIIEqfklk3PK7s8pFhPdMUEsIj6pxLQ44wYCbnwfZ7ZUrnNW7
ivVkLwqR46RBh62j/DT8R7R4T3nVgnlN0H6XK2KkqhVy0GxD7Y6yhwV3cBTdR+554j0X0oKIiVsV
/J0xdrtJVicTO8VC1HOybuiIdeVWZzQ5S83FOZkKhkZ4yJl2+AiQ6IX+y7TUP6H1+Zqs6DRU4rOM
ON76ws9WZgtCpo2GBptQ+lwGc7MHcSQ9W4AuydHApAyBa3pn6WhBVGoU51W57Wi3GQ2SmyZOZgvj
9ILwa9owi9wTunWSsrW2hQ+7CxbZjhLiorQbhsqnDt/Fs1U2MJx9rj4RGC9pqI3LkouJVhPDfpQ5
hWudG6YavhFme7smPNCDf+J1ruTIJZ5sVF3o+tDvsXri4J1d9n7aHLl56VNG4Q88R0YirQbJ0oo3
1JcPehhuRobV3CtwUvoWNYzL22IRfA4H3NspRXy6Gt7xYd4n5jacaVHNQ/fRvHK4FLbBwbPrV35P
814m4rfxkpsf/Xix+pzquLsH5Y50VwjNpcHUwa1v9One8Sodx4Rm++Bp+9y+sGB1W43xB9UYsw6E
cBtovMP67xyA7arwq08N3sIGggrZdW74oDEJJvgDHVJmv5RS/KA25SRpeq+jEW8mCbZGweXY172w
Hxl1FTTOvhCHQXQP0Psq+6LDAx274pcmxngILdJep6CIqQsAKPbNfXDscl0RKrETA4mYTgSpKbDw
MNi5AT3bUN06VHbGon5r0qJYN61mrUaBk8CGi+HSJpBeRRrfdI1DpRF9e/JbWMm9l90LFx2TwvxY
efKhjwK8OY4LlxijZhYj7G1FfPILPTgRCfJAY41GqgXjS/g9aa7N66D11n4gFuoc8Q2WZTG8JIHw
T5iJ65Km0JgHBfImj8FNNbiIutrv0VV4YVCYBW1880PvqYR7sxh6CpOAwjRT49JwMVJMg/VVSHOb
TjSxC2Vu+9x+UBlLYsYhcpgyEn0lTKKJpBM/Tn//h6nzampcC7ftL1KVwlJ6dY5gGxNfVECDsrQU
l6Rff4fYp+45L2xM76bBlrW+MOeYTsZhbLsPFNnlSjndi2QiAp2AMPcGyXgEKa5tSrDJUIIXdeOf
NfLmncl0WTdNHJF68BOIuLpl8PJAWL85IjXWwEfx2mjQpWALgoIqXEDqif+oRR1e9mZNMBiRxQnS
2KSkDTOChMEI+8WlL1q2JHmxCjTNWJl6te4yoz/1UG+4Sox1DGgJLSxGMdk+tIFGld0CtO80ira8
L1ZGk7z0VPtLP/cwU4Z2izd5eiqVRfsUVASWVN0tLLqjVbrEh7DZh0238lKWWzxhi0jlnH9F9Uqz
Po8V/PfQzHYKwz29zKeVDwmpsHUOb45ZfZR/ehZj8IylKxLnnuIuBpYYwEHt0cazkOMet2xKamLd
A3CMuKTdaAFzHdr+BiCL/c0Gz2nM6eioaWdJ6W8zp1DLUkDDKkKWY4DH3+LK77bpd+wDqcesd29d
1IE4iU9mT3U1MX/QrR1YLYOyWeJQFfZHlMN+n6ZTlE5g5cGdNCTlgpYeTkFY7kG2R7vRmtDY6bDQ
lV7P5ajHfSE8aRrQDzWyYMpxNi47VDox+4qlCb1pkbgYyaIh591Nrg4ceCTixLsmtOuIFPEVJiO1
UpJ2OCALtXWz+nuAr4f9l/wGcgJgGXRPbgooXC9DNNbRc2tW3xHEi1XhxAfWvgmSRggH7He1xeRl
61QpHMut75Nt8VqG2LNtj0ppdCx91YT+bz2EtyaPXiu38db9VJzr0p8TjcNlyGC2kQ0+MsU1Z5hl
tpU2PjFoqOmqq/V1NmZnAqpp04eYE99nqYqAVEGq3daVgHTnq5eyk+9EXlTH1OzGtZ9c0lg75xk4
mrGQ6b7qyXdE10MFOSc9BqZMn/20uQr0xUh/OHmHmRmPGewSI0zdTLTlzJpGFAXkPdd9XO2ZigeF
tsmNMZg7HgaqsOdI4K6+2Z3PNw2D9r0x5ok8VI84Jfs0OZD60fGVi+CnWpZ1/KB6mAYp60HXbndT
l0Rn1bm/oTA9zkzxy14AjFAUgCT213ip6KlqzV9HBBitoC1zq6T/qTUYP5V5mnR8KFb21Y9zzsO6
77UVFJtHOa87UCQ/YZe7DkNy7iNzDxtj6fr5ReQ1NS/qVaMyP7Uh2ajOm2uBe1vgA9M3grtdQ3RS
PKgdsVGPWuNA787sFSGjfAcJenBKWbnRGofdK4nGsG7tg97yq6bEZmd3nORrLRLbAhxEjtABTumh
YbjOtOqQOM2OsIV94YXtGrqkk96HPj7VXnmfQu/iKveVLKAXqIL0Nd0hI2l6lNBPWBaSCUHtLMjw
JbzdrK7g6Y/6KPf90HylNIUt2jRqzG+ohGJb6vWTkzGXNbEYFaf5/5t/wjaPTmSmYohixavH/1yU
cJGbIbDXETf76Ufn8A8141slrTtgVDQcUCI6a7wPuJ4a5uxdSolSTC+2b9z9JKoWY1H9kO2xK4zx
CYXhVffDZ1IJHvrpLbWqk2cUj432Xlv+yXHym54Vv5ZpkBjV8zbOSFw9wrVaO+yOExVdNHc8OhJH
nNBXCepqdHjXYQreQK20OGnjLv17FrMZeWY3hPc4xxqTu55u0gg+qlnfzQFmYR3veFbOAf75AvOE
Vryih1hxS3mEVg2K8QYVblfU6iBw0AclxiUSgEy//0rdaj//HCibzj4WiIF8EGRqgPbLt6a1GZVV
uygrvweLZb5XIoxqwUrg2htZ707lOc/LPQFT4L6jR69kAOZgBS2UdwfWeh08a90bMTRy3MU6rDsV
fhOgeimEuXSFfQx9B2AEx77ND9ukdgpmATWCpsubn5N8xytk++2j5SBCTt3imk/mCblc5CRPWaid
lHBM8gQzxtjJJZ8D2CGyPPhxdhlME4ISvnRjxD8QHaqYsTYvEZHzfLEzAO6qp8zE1SoTcZ+REMoa
jtoPd4Vj5HgXxVsKI0hKr+bDgwcnJC0P35OnVn2hHjhoPtxBO+SyOE/MtuIpQhHTvk+59SC9C8/L
MY2cB6PwL42pvnuapWLqjwrUQouzyJut3d3NqRn02iEj337pIIMqBFdJOKBKWlV0UFLviKuTz2Y/
XYRLdJodbxrMHlEr9+U9s7K7CpvdJIyXTuytXP6mc1kxWruEoSkrT99ntZTa+wjNQuM9BsVwjqwR
BIF4CIxcnzeOS0pzFp4SYuM8R2chjtuXSjseNcAKclhWzLEXVhEUrCBbhgGoSFMTPrW+rxJUnNNe
TgHOhCxaVg0bgDzIlmb1PmXMzgo/dfat6rlL8tbaD/1oHOYixCrj91Z+dl2PPsxD6AzkhVpa/yaK
48OO0aewAk1TQYIftWfk6rtu9jbmQXWzyxuM5ocyGTZ0+5day065nd9CFKRtsrKshM1q2N+Azdq1
Rfo0EGHTPo+WwTrdfY2Feei9/jLYxRWuxUeABA01yoI4ji096Q6GebIwGZcSK7jQBaYZ9mAJzQjq
EofIl5DyZP7nPFe+Y5QvfGtfT8bWHcvLqFV34VvnWdaKt8HfS89fgMMZPZCAevPdCfsp1NTZ8tYu
v1BtNc91wVxS9Muhay59LVnj5GiHTFJKDeM1M6pdi6K4a66szla4gz7MlnM5KIJfOc/XhhwofjlR
mdJeFtaVQf9C1cVDmxmXWCv2Gm+MsW/PQotPAW886Gr0CAguMvOWR0iiMtjNIt7EtXFODZTX0FQK
7idu7rPzL78jFpCM+gNonjS+0VFq9otUFijcegcl6UzPjDRr6bU8HYHCdEKmBonsxB5a56S3dsR1
L0eWLbS+S0SPnOQGZC+0EDwHqUJQx4/mWUflYyCt4wmjusuMyPnQSPbC0l0n74jgkTHiZ0deyJaA
55mt2Tx8fg75/fRk2KrEfeS2+2Taxt6D1GWYzgp8HmrElT1a3GuxY6TWmWi7fd6DL9Xjc13cSt37
9bqGzn9Il0akU0RRtzpZtyWnZUzMi1ePp5b0lT3DN2JVo/pKmBAG6jottmn8nLASXEd+by4bkW2s
dHZ4mHW5tR2Lsou1VO/X7qJjhbSc/OrNCyV2HlLMVrZRvjoJy2qZIHJiSqpeZO7cykF7hIiXprQV
KVjCRT0OIEvfGHice18RZcQ3arof04Q3UeW8/xnYNC7QGq27EUSrLSFZcrIbrlpC5Qzc/TQ+pqrV
11Krcfl05ms7mY+6AXKC4kVugryrFoaiWyg7yO1N0z1FxvQ5SlK79B5TQR5QPw/5w/zfBDCXKtHn
6fkGixFHg9bZyFUab2kyidY967dx6QL45TTwB7xPbcu3132svUUp3DNbREeTDUNWn0jBRESSXTvH
drh+JyjHk672CJZ4HcyYvJhuwsVLzLhfp59GhcEF2SvghdgVWH2C/maazU0frG5JIqkLhXtjNf0P
Y+sbiVjaNFpns3tSXCEraWlM7Fuk3RZj8GiMFxj3wsNYMqYK3S8FcnURV/DhzQr+uNvYuMnBzJbx
cOxKJ3llirbtRftcu/URwLdaCosOpIkng8UnYR9l4n1GeJkWdjfNUtoyBLBWX7IcezNhu8BXgeSb
BVt3yPUL/dWV9kfrGu/0raBh06Q6eN0lIwB34cjqMqSR3MimvFr+zEf1ILfmhv/uWf2/mbZ61e29
TlQbdSCTVdIHfkxcY+egzR9gDj2jRrsV1UT77QS/I5D4ZJLg4yS95JD8I9UL7yBBp+j7qV3V2xS0
gHdo2SoYVXO/tw2kX2xBsCIdbN1TLC5DO3sjO+hVMvQ2lkEXWNUQVSEIELBg1MshictTHveHIEYs
oFjWLGosVLi0akLDeGnX5CSx1IxAMCThq1tB1jUd2NXQo+CergIfYS4lfGnkv7YR/7ROEG49UYBB
6vpbY6fjgVSFX8V3WiYtKc+NSM7hxG1A6EzBHfJLOBfCj7zkFGOwfWPfUiybpPkXlhn6Yc35NhOt
RM7WPBDvaG9UxclbN5LEk/QS06fsWpqNZd2GYq1hQtrgvs65oJxDY7gpHPb0hu3h1NBEsN20Hti1
hQe8oNCM419bE87C+/A0s9nPtTp+RzDHlbvuqVsPFR78xZAg9SuYXV/0GDJ/hvSKDcWt+xPOdfrW
aOC5WYdgoj0NwSzuLBT6JzMz7gpXGXMZPKptxa3E6zQSEHKxtkd9o/eBWkcNT1xO/djYxRqRZkcE
QEjv2Nd7EiXon8t/zPWWkGM+m9YJV22clRSRbMKwMmebkY1GlFtgder8gxd+WIN+eJSTn5D4GmA6
xyIYIkVBL4hQ3IIwh8+NGDHu35RCl6oJti5cVDD5z4Q4G9s4X9qZcVUGPMVWqg3sAtg7qI7WnOKc
9fnkLWyNe17spJdWPw9VNLMqTQiBS1uUd9+pC+Lh3GYLKSyFojPgP+aGTHNaOEvT4GYjjHRjZX1x
bbrPlKZl2UV1vXYrnNmlw5rIUtoL4v6DZQ32Tpho44v0m8SF6BNl3ZEb0FyChzrmb2INwo7lDFNd
9qzI41ATgeK2DQcVNL8qTKz8EZAMiJ2CMX3gsFJznHhcJ92wRLe4Qs9WnSLJDYjw8Q87c569vjgR
8SlfTLt7wUbGtaq85KwXOaGIbOO7UZgrhmnFonOhjMTCebTYC25Fi/K6q8gZHx/HhLzuJBUhnHXF
zA/tEK5+f2xgiyPeY7R/srrG2hThJ0evteoZI7zpWf4m9JI8ApXvRERy1Gg62TpPzY+qavF9+2vM
b/0p2lpRy5YhMt+ctnnNBRvicMzPUgNs1fWlyRIHl3xsJuZWN4xopcl0U468Hf4seaQm68k/8h/N
pUr9fu3K4KQXRLqMraG9DC6LGaOT7SndS1bRy1y6l64W9xyG43iLeo6sRvNYBytZ7bFvrbvOSXeD
JrahoYMJEmxsUTXbdgZ7Y7Af+X7XEEMDHe8zSJevas7gIriekULrobpyxifE6LAYwoBjdwSTlXmc
cek96r0rA/A2b29VwyZHTMNboo8o+qmt3ZYIMNr1R27Sd8gC1yDz5brIuHjG8ZpKLOHNkF+AFL3G
OXFFcEQb3HWLMHc51k04RgEaBadH3TeJR3ri0yDKjfS099D3k6WZZlBP2gHaj0Pj6sizzCVZV/C+
21nPXon0HUfBz9xtoLPauggv4857KNCfLIYhJj+jPmem9+UZw2+mv7l5w+5DbRyfGWJ/VkXBkdiD
L+jAJjGvOnQK9eKAZyMcENtks9S/7lFTEcGYBw82BO3YGsH7RxdkKswXP9zYeq5pFJiDaE/FHEIb
588o0C5M/E+ZXT3W/alNGRmpJNuD1hLVzlPNhoS3h3l6UbFJHLubUdnnvOHeHZAchtZzKsvz/A2r
YFhFrka4aH1lzHmqCgevL2aIrtWPUx+uUUy91L7xGzs37FdvscZNXEJEpGo0n3rde0V4xu5HxjAC
AthtPfpCRE9wurPp6jpH7GN3Q/e/uhy2oyXOwBvOiTVhPvnwR5wjRBD6rv6pR8lnZZkbUQTPQYQA
toSwSwl5TWz5RYgT6iPZ/qB6etJqb9Wglxir+iIJwqqYoKG7YcFadh9iys/D6DzUMz8n1cH34EuK
f6Dfz26EeViVFF9t19xy37tiBAkXKxRt30zTuBLz7Acsf75K4m+PH8ls5iCeAWW88tnlD/9SHF2c
rdUtn7IdLIiFWRcnpCp71G+w3sxV5+Mb9rsZV8L12eppsiJeCtRDIffkbNwIQyPCXpXalaUsYAvn
NQS65SfTCtTqEwyIZ/xWJ9b7LN/Guxw7RhbastGQYjr6q25gntDT6UOrf9D4Lce42wkjexkZhwUf
RsiQsbDpeUIzYQgI0s5xak4FUb/XEWyyNua+0237uc4cnJNbZ49mxHDK5QgzGjIgP0bduxRJ/uOl
9ndXYnVNkLAXybGP+noLY+lbdUzSssi+2VFIGoD9HOby1Y1Z+0mffX8ubmVj/+Rp+ozi4q2o9l6b
vpY4f1i/6p9FJZdZH9zRznkEY04/pWweMomcfyzDX1i6u94X8FOAUtTe9Gy1DukR94wTY0G7UaLB
ZHjKsN/jcq5qg41Gfx2QftptesMd2K3GOHpWhYdHc0IrMP400LLywgSnrMW70DQfm37G+SDSjuhG
eqr2BdLIrZNFz2VKSS3z4DlKxY8Fa9nwgq0Hyq/T0UKLHutQGncX3wRawJM9lH5HUIaBE6T23/yw
eAf1FSdyPRIMhqjpNYpQWszfK4JS7FNHlx43kEQ4w1INrC5jPzjb4T/fZMtk/8HsnGE3whlZAzAg
b8ic6Rm+saheQcs/dTaCPQPEf85UukUehAug4g3HuiZAJCh1+r0i5w4S0pbGdAizqovGo3wF6Xwa
Mtp4N0a9rnFOYjklA760nkQYPeeoVLKYd1veet2y9huWa/zNML3TfhiYtxA9dAlFkRAIRo0qfOMN
chu69GzZmeBS4BnIHP+mIUOPdXxXUV0e3TLdaJB2e8F7EETcQ5y167yZlZY2wLgo4XmnetZbphPA
XG/1vEwxhLvp3fQDsvHSi/gXrQCOyTSN696GrNclrFLD+rMgkHNJduBv5/pbIzHfx9R8E2X1XKXR
qucXXFoKM1OWbKFcnJAoG0ia4veIcRs/m+I508y9GbIXTHT/RFd5G6IOaYRWQGOyn4fwYCfxe+EW
P64efbfZeDAa+Ri66mlVNbN6jIoWJxnPTRGg7+8axDgt0gvgUwvl4g9sLKBrfhCjvYp2HOZ4wjR5
zcG+EwJlLwwpIpYTnJWASEcHA6trcQKolnGF88J95YXR0yUMWcj6Pgr+hIutV80uL6pnf2iWsQuS
1Kxmx5JPXeJrUGYs6yEJd1Hpvmp+/h73uctklF9V8eyyljcqBIadob3pKRV7C8RQFD9+PWMrOOE5
5J6LasSgiBbYrXeOtjYMDQR4cVZx55K7EDMsAK0T6cPrVJiv7lBdE0aLFekKeuIwbKmksdDsOe/a
WnJqvMmUMFtnRPeSofEyLeMXoQ3NEnw1wa6QDHXz2CPj7BNGn2P5FpMDg/L+4oQ2/rE6vMG6wNDA
JshX7mGUyEpiRWu66OPmUobaVzTqrFiMi2tPF99Oj5qzFmX+mMjkPDTpY690sBnFRsKKGq3x1hqg
QVrva0oQwEVxeEhV/Vjb9Nh1Np1ECJmhU+VTqAPHM9dh6fybwk6BcsMmGbn0YA1sK2gG6E1usMDO
fe78+sJ8SAvxYob9i6e0E8LKNfKrtSbl3WZZbgp17wUEL0a8mWwvNFsI2FT3qdy9UPl11NVN18Id
22mOTK7aiuOIDNnO5BUbueBjwWrsmE7seH0UzqxKUy1nfjfdm6Ta62WN5qnfmeWBG/3N7yn464Zl
QlefZCIfqxmjFcdQ/BsY0CVxHPizsmfT937bxP6oY+3ul19phORXZLew7C9RHOyCwboy59/kw7RC
ybO2rW4VNTMnt6GqI8cg+zHq+Ac8Qghp0v5g87oV5rRm1H2XBGqLoyfzi4lLaKEgI9k9Zsi6HFek
DaId7n8izZ+dWs6b9Nxj4BYbD1kiIsxDZpdbRd8UodAfGnlN5PhY5SXEBRVxjCwD1umVFrLu4Gqe
zikDf8dP3iIi2hd5o68nHHJcPy0YS9YuN97x1cI2QXHa4pCX49Vy3KNKmeq1xCA0k3cXo3jIDOee
OPrWi8Qz0SxfiSUwEfUvLJoo1AREwF6zd5TVW7Otbh2//CC5dQpPf3Do4sx2tjz75xpKCrylnJQ/
LX3rAKi0FiJd3lq5zM9uR+yE69KDTyxm/AsqX7RubcUdSnsee3Gvyug5SFiwutICG8ELNfR7xlGo
g92rTpDTM4oeTBO1APOLnhFyDOOPoGWhl1VPbtRuowJZF7c2ubLj7meCaL7ThuYlKi1zKXsEPXYF
B69LtK2TxPephh7YTR7ZTM60bVTwaLphvSdTblcVGdP7IMs3bFRvyYiJamBzRTROYh1rRBamVMaX
KA1vIWS0D/Q2WLFCFPzYWrWt+q2liWQVZ1V0F1EXPaLSPv898kAfPOUXps0ny57ssyV/VT+Ed6dx
WzBFZF/8PWwDnNYNGCJuX1l4d1tcHIVLyCIwez32yTIW2hOCTZ0Owm4PiWp4WDXjto6AC7fTuxN2
1UH8/w8+97T1mEMG1Py3IEe+879/9ve/Yn1FLdbPedEwJf7nr4ZjzBf/9/HfH3cReJsBZn2Cw4DZ
cC0Ptu3xgcUfkd/uS1AXnGqaBPmMUk6Ce5nhz/P/1wYtjUKGdKMyh/Lw98EjcGw/kKw7z0wYokYQ
Yw7kstUHHPb/8+G/rwE3Rkeidn9f//vSf3/j7zHVQLYCecwTMnjY8//vH/19XytGSzeVwPWpRgZB
FafYjj5lCXilmtQXw7D+MUTfuGVBlsJoejsdEAK8Tp9l7GPX10jNKzx7PW3ZsveHHnQSNhinrU9Q
ZJBiZSyYve+GxutYm4k8Zmj7lzCNQZU/uSPvaPaWCSffPA2m9kggajFdEnsmzcmqLbRr7oXjKoh8
xH/kB6zcDs190pTNpmPaeiMW41uT48FSKkV0wpTKJzjtGBOrcsojn1Wzpq1RyiZHRWbpsU0kkjn+
ckweH/NGMl4mZ8P7u8YRxn21Gl/JMexX4zxoGlkrbmMMaduoa7B8TtwnQ4YxDSQ4OdEQmezc0MAS
X2QczZ7hgj47DXWi4zL0o1up2M9K16nWoTtLQDsrhhCF5tANof2kdrEZpYkEb+auonEY91k3qBUj
GpQXPuaNIc6f4gZ3TisZQRmNm60qbjonKmrBFVOblfkAGhZDlFG9pa4hTy4pDCdvJJJQo6cISRa6
INYzHgb2rK49um9NxbTMfh3A+16oobStj6aOjrj0zkXh0PA3MEznwGcy1ESzSQcW255lhA9DG/2D
X8gWUgw7rkty/WKWPVnb6hdwX/5a4mLGTKUDlWGYsXLMpLhrb01hxBGmR9RNcLt4RWJikngK1o2I
vKU90zzqkWxUZbtHve2drUa87EEKIzj6oettKmVnB5YhO5Ae8TGxzHzl1WR9+8oLST5ggzUmCMGQ
9FPeZo73mSDWGNsTL9hJ+oZ8IW+IDiUqk31DsIRm5FwqQdY8OjmrD5QUgbSzE8xB9EhqNDC2YY2x
06nYeZQRb475mbNv7okLu9Va7dybQK7GpoxuXaPZd9dFA9gSQZXr+iNVWfscBtpCl2s9ZW4yxGyh
SxGFmG6wAdRMcagLmxrtDGjWwHDKXWTY+UWT5bP1D6a+djZKy58WbWrxaSzeHLrKkZG+bbGUIxRH
9gtLOs5p8BFem37qbnWVgZAT0kNvOmjL2EwLZAlsOoKySTd5zdLZnkIKNt1Lbo71l2SS/OauINXZ
A3tAv06kiTHYT0E5cR5ZuYFwgIcThu1tFM25QSSTP3UiMy+T26///jBp41eurfAEx/Y9Lib702Uz
z2XtJGxmGYlmBgFzASvVK5PrL8YrvLOIYD6rMAmfSTkolk4j3f3fQxbUGoYq4axHzmRaj5LcNS8d
j5WnHrypJJSWe9cCn9H4EVGoc88Yb72ZvCLT56XxhvFNSbCPDsFYZkjArWcjfsHPUWfyGvSlflSW
fmZe0B9TLemPf5+xBedOhjxaxon13JCL85w4rzk1UjqZFjUWEaOUrv+yniVzjG7jIXXtkkicyiZY
z3L3taKNq4NxKcysePr7Lgkcvb9HmiQWTKMdWmsKCI+G7+rp77OiKbP/PtM0TaxcFxH9aJfOZnRQ
iFoeWzPwrhlHcaFeXPp0P1JXLcyTf7NocSQH4xVPNqYLS9/1Rmme+3kdPJZTzu1EI4TdnkrEDwhm
cGXcBUxjwFKG8a4NdH8ANG1SMkyfQY7/4tRGfe1E9FqXTnXUbJgs0QxmmZL0vy9Js7ZXihIenANq
45VwR+P498G2xuIo+q0XKuqAEI29X3TVI9o4tdNC4oSVZsolkVjWc2GOfBbq8YUJdMdyCYgKk2xM
QMZzFLmMwjM32xgJKyJ7SPS1inAORcyl172GysHOWgjnU1TNngN248VJ+W1yD7w+OnY1FqV6fvVc
l+a57WjfLGQ3yyETcN+wkX5jHgiWdOzV0e+z+QC+BlGWnnVb8dZo3QQzXS12VjOjhxtn3eVIJ5RW
ILhz+nPuNvo1m6PIZ/txrzv3koSzhdYzs0pJO7W1GKIt7ULoT82jiVNnV9q8FjEDpDyMr7ownW1N
UMfe6p0HIbTh4iT7OB4ubj2Zb11OhRi2Tb/sKgCpmfBD8CwkXAs0HRs9YD8f2n22i6Wtv+gWvi22
KNOxGoS+bcjQIFjH1jcklOqsIXVN43fXDAoGbEoe4NtrUtXZ2vZSUpqoFGFQdsGxyTu45L7JICv0
o2qD+xBDtR/IbUSN/+qrdpO6VvdkeESGygE779+XkVYTW2wxJBRV9lqrMdlORR5uqmTibZcQF8T+
4aqpbPguGu+/T8L/+5XCMR/yPuivXTtHOwQ4QPDQffX94KDpRbCyyOfiZyZ/reuiGHYoL6dd1Q/a
JWw59+tcjl8IZ5flhDIHHfpv22j1g8itgx0X4jx47AZ70piWFfaIlSorWHCEkm2xYQ+rWgdAHrM/
x2GKclmAi2lq1n265VjQYDLvEGRatRYMqD9Lygflyy8N2DHt5Dx3cpjUesxo7047CFKMGAMnM0Gr
lDXjzuITi8omJxzr4FpiQrwBYW7JUpkQxT7X8X+17S7sCFSdH/VRQnhqXTISmO2uQ1arTeD2yHlk
VZ+MGM+p7Z06PLeweS344Wy9pz4m1zVX1moyCNLttQ12EhPLhjctoX0g+Jnz4qaeJQBaxJVX5t0/
Px7/jZ2Wv5UeM5tCC60bVbrFLTHVzvPMmZFusCk8oa2LQGNCQgPl1GH/1dlqO84qLNXj6qosdWSD
op9zQ+eDXRrnv4eja+E8MkLElFNyagPWHH1ZP9kNjtaRKf3fI31Cr5WnGkWxHTCiQyyis0kg2jZP
D7KNkqW0nHvgVIg9sRDgd4Ph/PcQjkW0ZjMGnI0tUkPSD455TQLsrefEQe4GInX3gxkEW7j12RxM
o8gi0+/QVGd0QVqDw9SajfRxVJiyitZBAuRtAN10wnuab6ijpDXsgUURRc2LsAx6w2NlSwlBbb3w
7QBdHsldK9Xbxd6cZLGyncr7QCwO0aZx7q5ZtZhqdLxCvp3ser4r6oddPCTdT2BaIP48YZ5wXb0O
quqPZmEj0Jws7RXN/5ztjiSL4WP4NgDlNXWuIyt05BWZ/xOghPBNBHm1MwaPmnSOrms42oEERjpP
Q7QjLrK6RezhbgVxLptGBNHq72t/HzC4sG7RRXZI5v8lREiwF4bHzJ/hXDW7l+nYoycTEQT6INzU
1NzVMWzYhtC+0gKzBUWFErbPDqT9cyKwW6nKP1YhIPegyLklmowLiimfVplorEtX2CNTS2wtvEs8
DjsjFDSnw6sF0n7tMhu9mMAiLqnLKA/L6EIo4f2jKmtfe700af5j5+x0w0q3gQgMibReuZUyiOSX
eAiU1r2gbRzDuRtV4WfUeqxZTYrSOm60vW3h9BpCMBkjkpJ1orXZaWTmvVIuuTnSZ3ih2NVsWnKN
N1A53UuIHZKflnUdxUVlFzkIAs84umoiOjfvahLMgUCzC0CF26OArtEhbxITj3IwTjqEB543v3Dj
TYui+Cs2o/DcjuOvUbjZWdR0s6iBNraHeicpk/EpaFATa2N+tToCrcfc3ePg4x5cu73OHYfBb6RQ
9iUWAzMFY8WJLW3Th0P5wOJh2jMNegJM1F6AIVgAZNgtTJ148ykF3wNtfIyCFPROi72pUV2791sX
skI/jiv6M4KTO7fYGZMlt/TPd0I4O6DGRc4O2YA+A7mofPj7p2Ciwch2I2vzV3iafveVdPgnKHGz
Y1vR9bRNFb+ZIj92Vi+vbsBgucF3u6uQM+nVaF38htPEza0juxoGLA5gzDZS37o7Bjt0Dp9WkQ9n
3AAkDufmJswIGJWW/qK1KtylQXBOB/abZKw+yH855KWAXfbNojgiJ127RPYa0m/604E+6hJMJY2C
hTm6dfNo+dG+jVaBRxjgItaTrdZ6pMgRVhOWWJ1ER6Fkt7X3EnZkiLL2bLb2BIt8VM6JlVK+1kgB
3SrDXtMdPrvCLZ/koMo1HtdiP2TzZIRV/EjxYFoZrvIEWIsKc3vnVUMP+0ITa6wk9KMqsM50tmRd
wblbZj4x2mDmd1osYSV2xnhWtbOd6mq8dMYBiC46a4Y4ZkecaFah5SqzERfP3JhAiWFCVQ/3IVKI
nCIRbeq63UyiJ/pNp0J29HR2OZfjw7xlKXTr2ZylnbJnVRgByYcUcpEiZtiIsgbHutYc6xqZa5MV
3moalbGjPGGA78WPdVRzi9JnK2+Kz8Wt/RgEMGJIl1ntaaiJ4vl/7J3ZctzIlmV/JU3PjSzAMTnK
Kq9ZBRBzBOf5BUaKFOZ5xtf3gpRdV6nMUtat59YDTTJSRASAgB8/Z++1c53EtKhp1pqjRR6IdFoR
oF68akrs9ZiH41kvErARZMywlpj2tZM456ygTBZlSWj2jEI0H8ctQ/D4pPtDg+hhkeqDP3nU4aKJ
UqRnu21SdGPMoyo7tQ+NKTEIzPrBiYybFjjH+esX23aSI6hw4ziyNe06NhAGakbXcuDPq8huPLXA
T9Nmko8i4UWZXZ5KK6pva+65ftH9FLWCzAF+k8eqGq9T7CCvrGx9VmyGvGfb1mKUafN4QNORbvAd
aevh7p2wef3C7x6ahBbRujCa8Blm5LMGwMEFtRSthyrM7/QZpIqIxbydLBLtSlkdJ6196338b0XD
gpktXwweHUqfcHEUEjgCNcRSm1jNlpEsiAInUx8iu7XPjHzl2bLTzG2z3vHgE9YnNiH1SdEzuQ4t
wsbIOspvRofRicoqYi5P1aLH9fH1d379YpTihRlwSegIj14g1wRhpMc0nhUE62xNhzGyjuTgbGak
BetAaQav7ho+dL06HjGvQiUpt8pgJedcbIgteqj17IGqJ7pTC1uu7AJD9oAyrnN0uutzF107Qyi2
ZiSG45QVB8zc0M0rzcYHmM5o63Qqa03O+zge/TMU0eeg10cIS22zpwViP4ZiOhOgsYhAZySiWn6q
8EBQOc3XX7+URmfRuw4v2sGIrgv82EyXrqKpy65008sCS9/rXfDST3p2/voFkROWBDLF8ICjjid2
Z9zkMbtoLJbZzmr9B85icqJKAglLibIqkOEOc5VfJGkxbkNIR+6sleFVZKjz3qq563rrWuPufoiR
BbuQbpih4dPZJDmWhmoErGxkLch3mXE43Etb9CjGBZZFtMVkPQaTcYwC9KiiGBkvIjO+rN4KGoHn
uiFe3dIBICWmHmxLW2v33UiaBaeUTnrSrp1Wve1wsm10fxy2OomXmzKvnzI7C3GC1mgkw/jCbCvq
ymTlG0lwEQzGg0oK0VobFdpXo1ZdoA1KDuG0TTRd7I2cjizaiXqbR71YF1bymXssOxj0iekh3/sK
wbDdiKtX7WeejkZyMGbU0U2oWy45cEg07Cre4nA1D0IV8RrER+YBcBMML53pSa/je4iP/X4clYUb
MWDzxLnQAX45m+n8NBpJSU0zNZ5vZ8RgSgAGaN8r7LLdkb6ddj3bpnMY6vIm6Il4FdNobZ1AnnHR
DCdlVJo9QT2Y5nRfgZjNw7OUfbBDT5K4FZ5tpVCG66yp7kUEoSvFWr+xdZaASSCGxluCzVIDSZHH
+mHqkxLCmzo+tL2z6lmuvZaiZj2ypl4pRlm5Zegw2LXrDxxZw41vTSgZoqicL5ux23QzFVOeGuwM
cVW0xGuthbSfLeSxlxjKSDvq1l0MzYT+zwG8qL2y677eRFihgzJsDggrZifaD5BJV6pyhvB+zAaq
MTEUEA2NJ8XHNIrIa4lkiuEVI2Vx0QKo15WTLXmIfnMZ1Snt3aSAlDMQftIX8oZ0FEKHmH3D1hCI
0CzbORHKziSPWQTCOD08zahx6+kiz2PtWmfkCYEhPWmk/OiVop3MqngCLhptg67YIgEjSLXXzpXa
cIrAkV7j5bs0m8suAIzftDDsp6a/DKzLzEIAO8YGLg0f6gmqyHatLHG6YGmUo0Y3qchOXx9qTtsd
h2oG57tUCFW+ZC+wX9uBPbltsyk72c47mMf4+PUfY1eSQKUaG3WE6soe8BhxP+8js7H3aaZ/7n3c
YpXU1p2FHjpm/OAOUgm31KzVGc2vs0ozVPtLFG5Yay0SLgAIGg2WfZ4hyRiyeF5Fox49KQZlkhJz
h+PPyG/6PPAopZXPhurmc+4cUrDK33p1ipM7e2vuzwJEF8JmyLqokLhOJROtBXszi9Z6q6GWiU4/
jQv8SU/066ofXqyKzkIRGsGaVjBqF52mQ7wvOlIHyqVyI0PdZWg4e7Kvci9DAI01wfNjBZZSOIYb
ZeAOzgis74bcZXg4YEN3EG02ezueonWO8zaOTxmdu2v2HiGAE7tYI1FgZWMaQ+T95JyGoiRNsV2E
ekl7GNU5O6oOyruv6zNR2dvB1nU6FjWLa5SM27YvITNOw7C3JQOBxrdLVGZW/sTKcdKZZzP9S4/q
sqjrTLNdyyZTORK9fkRVxIgoQQWgpCaqmVqYexpzV1pcdxd6q+DMSsuArRoZlNifm7VjteSYZlC1
Q9FjJ1K8hPbbocgKsGf39hxswXdVV23XRrRks5uRbRWEP8KLq4Quup8nmykrscOG7YR+q4KRGvtF
4HZ98tiOCd3AGnhcBKAyLRjdpLjJ6NHibhsy1Hl0jPZBTX0XsQfFKM9UEmDQpaP018yfi30kw7sg
QI3d+D5tv8rY934EFmuiX6GkWYFNKWyBTVVH1MMaNHTtSopSHjqUjps+lbpXxXm8bklwPyAmwVbR
twZQTLIUOhM9yRjOFzQJ46uB6eko2EuNAbA9YDqXRT52+35ZP9qxP8iypsHuA1CupEpSyHIJZTxb
O+KVNnMatEcte/1awgz23TwAkxZjtiXTZ9dZk72xh1zfMoRH/u1n73EJrHdSnVsAHZDs7GJfUtxp
9oQ1Ycahzwil4XlM/qKfL0D83RhJ4qRw42/Aiodro3LQYiPY8SytcC4DKt+TEQWbuhfhaYBcgmFy
MtkgOABpl4a37bAbGrTUPyv93lLZbnd4fD2UCtNxOo1h6Vyp0wefjwkPRnmWdmgdaS/iQDMJNW2B
SqwZ+WG6ogEdAGDp9nHN6P9rHzEoGdQ0efesoxW2/DE/h4I4jm9fNHv0xha90GxOF1ntdHvLkdo5
cNTXbMCdYTAah0TV2lyZwt9rNYgwwXDismQnznpL01bD8g7AhpDrr+UWFVi7jy0ELTIgkjkKGOMw
GGn3ClOdlRIRWgd3G72ZzQZ5WaZ1+7GryukkrPFaKKS5oo2vXbsqjQsGr8ZFp8MFJ+GVzgd8lm0z
E+5jpUN1lS8Uozm7Qfc2nr4+2zDVmbodrT798m//+I9/+zz+e/BRQHxgrpM3//gP/v25IGciCsL2
h3/+Y7e+WX/9H//1E3/8+X9sP4qL1+yj+ekPnW83dz/+wPIy/uuXctjfX5b32r7+4R/rHJbqdN19
1NPNR4Om9+sL4A0sP/k//eYvH19/y91Ufvz26XPR5WzUbz7IyMg//f6t/ftvnzTz6wn6dn6WX//7
95Y3+Nun/8yDLkrT1x//xwdK698+4bj51SEpYblNBCN/W3M+/TJ8fPuW/qshHF1IR5OGaau69ukX
vN9tyCHlr6ZjmhZzNpW/8L1PvzRF9/u3NFO1NIcvUmeOKD/9v7f+h2v3z2v5S06pW0QUzL99EryX
8tslXt4as2ZLSMTwBiwcKOK6lHz/8+tNlAf8tPZ/1BL1RWhUeGjoW82LKB7s/uzj+BI3KkqzV7Zw
W4G2NoMRUxm3i2ZzcKqV0jKtK5W1AczRHl5w3+2GCBeUW0N6NVEQpDK77CPb/e7c/v76v3+99p9e
ri4tx0ArYeqqBSvhjy9XUXvKJOHD1gE5L58DMLqaf8HkALJy8u1G/8N9/vfHsh3NoqsE5lP94ViF
045BRzQGYJcyjmlKsRlHhgToylT3P39f3AU/XAZdOoxMVTyywhFyuUzfXYaxdchOsCMDGiHEA5rF
WXCbOPtIZ7bATAtmMwKuv3l/1p+Pya1lqMuBOaL84f2pBECxOQjoSYxkba38pdDL78fw6udv7c+X
jINYms3NLGzxpzsMy4FZxRmDrdg4OZWHMgdk39nuTxmh1n9zqOXy//FuXo5lCtW0VE21zeW1fHca
J+yutI25ZDrtCo6XmFdx8eJoCEBFebJA9Cb3LVLbxLgjXoPiKbMHb+nDNoQW1Y8ygM8CbLl9a4e7
kKkLVpSKIl++AWFcqbjf8C3QSEEquIoYOk8U5lIDALZOCdN7rfw3/EYpYjlLIdCYbbrvxSYiseC6
tW2AJwFA9i8Mpry2rletgC+CKztEw9cPb3l2VPr7nvyuezK9qOWOBSOAqr0TJWmXdeBNymftY2C7
oOQb2xL7HktJHEPRgFAK6eLnZ1LjAfOnM2lqFnZcofKMsJeb57szWbGdWdo9hodW8rat/F2Tm5uS
u1+3SctEgIZo23PG18CZLo1+2BXEKCEO+JuXIf58j5o2r0CTmiYFV/aHe1QJnTLJQSl6ZnGnAq+K
SOKsi3CDPQJnTHkjQ1yLaXJMpKszt6SXXDz5DZ1gDYN9gyo1luND1/MdqWy0KrzJxullcLKrWdNI
+IYTJrtDxNSJYNP/zRn87qXzdP/+DJaxMiPamg3KlnwrM0CjhMDa+PGW7BDawUI/B/YNYbp7AuvR
0Q47jN8/fw1/fqr88ewtH5fvLiK7NQk0gZdQjyWVc+VV9ataGiv6Fl5AVVQyGmri/F9+RnNUXcdk
qyJ10LQfbp20NxjyNL3h0QFAyGPA28+yx4r98ooc0wUVcPnzt/nnNYwDWlIQraLxoHGW0/Dd25zU
QK3MqOJtJpj/JrobEt9Pf/j5Uf7qOfbPo0j1h1sxHAwz9KOaWxFDXPBhRJ8J4cr0E9Xfv34gS9c5
lq45qi1/eDvWRINgSHk7sbzPNMYWAJnho3u+9lYTf/Lzgxmcmx+fmKyjKoNnh/gA84eDtU4GC4Qw
XW+oPw9oqObo4ecHwKr/80NYP5w4DIw0ORPeT2JlbkD3zwAdp7UhKZXKqiX8AlbINizDjWTESS99
UyeWVyP4zrN0teDxUVkF+DuL2F/3Po5lFO+lbhxSrWOTJHcxI5UBCvNkRydb2IgeCvJGvY45n4zL
fUd+CrAKu+URXxQvc4h2I4nv0uQLkMN94o1xRpQQDZIQomOQbUWQkAapkXcNf7ihRkcRWy7TBv2j
8G+NMtiEEDyGmc3/q9UWoKki11y6ywB77YZoHavBRKsxV/fX1dCs6Yi5pUh2nd9cCzl5mk9yCEKt
yHgJjOAQd/ZGdZKdyq68ZfIUo4gQSOySPN+oscQi6qzx72M+Q0cx5DB0x0UVeCgmyfCKl12NuyQL
D3PWHXwOEdPwanWEnyTxVtq1Qy7D3LAZMXuYC9nWUkI3VB8KlX4e2jr9Y5msENe2aKd2KiEW5lSx
ceatAxs0oO13NJ5HvSd8fdxk04tvI0zv/HUOuDqex5Ot5Xs6G3vGLKcsAHRk8fszdZMxzAnL4yKl
zgO55T52R2RwsgUENcjL2bF3tUU4QGNtSXtaS0fdx2Z/I5RklyvkwuNc7MT63OnZZSWdnaLDaKtr
j8NtFLY0yIO8BEFa10VuPNb3ORNRR8BAvtGiO4jLgKymAuVIdi0y7IWXzXQ7EaCbDReO5O1Rhthe
Yn9Wa40lnXR6BmO5CLwehy3erQhrthre9/azb+36BhjXbWuSrINU3XLeE6PBEQHGEo5ptxhADReG
QZmhQSfQUE3Sg9TIiam8MkYrIz1lVRoWqrZLCMct6aZ+dLUc17Z8t6mGPZYffHn13pHNta6Ne7WK
2JsGGLw7Wjf1x+QHO2GRb2bvsIx5BRx7QHFf2sK6GZvwiuhUaEl0NtU7wKkGs/A82lmYVes2g6s1
uTLasptsTDbZzr4yQ7fLNK+PJlIirF3Ti40kIse3NNcS2kYnfqoa1KMOYbMp4KxwApzQZG4cPxvW
G5cKmF98hXLu1Gr1RgvfIUHTHwRMl+FhSIEDGdNp0OmO0eaexvEtxhqBwepC0naLyYyzQmtnGvVT
Sr52oIFgLJz1SLdLZvVBVPWhIRCpLtpdH06kxwbtLpegaqChsaZcNvSr5unOIlzVdG6r+WlGbV3g
QjD9R5NRCfFmnGJ5QIS+mrH/qDYw9WrcmuYmwTCTRoeie48T5e/W+uUR9qenKIsP2ztT2I7xw1NU
tXU6CVXHklflN/lMhCzE+4AYQ2c5t8QvVizAUF3vKnnz88frXxVI1j+P/GOB1OuxqlUJ4ahTabhF
w4jTvAkCxcvC4G+W9b9aZb8/0g/1jC0Kpv0pRyrSaq2nIW0MQgyt8H+zIH33hn6oWWBrGWYVtgan
79Ufj478m/Xor04Yl8MyqFHQOIgfNrxKgB+7NGOWcfuyRCulrskBj6q/qbysv6oWbFPVHY2Flb3q
D4sePeliqCw2VyokYgvrI3sC+Obw14z2pSN9CmwXjwDycpvRm+bca0bE/hT+E6AIeq1rGkVryafP
XvxpyHhaBaBMtpNzvQGjqBCnnjGcVbFg6fq8Ji0Bwit4BsQTaU6Kd89U3Hye+vrUkx9MYN0qR2YR
I2aWac4WQl2AMKMPP8u5W3RpzJcHQAi93bOdbzejYdKeU+BfnJTysWE3FSRveSwQqW86kDhTMzJI
6sjrvAhQU83SoRugrvoQtE6vbqoy+VZ9/f+u03/bdVJ5iNCX+2/aTrsO43c9/aHrtPyPb20nIX6V
jkXfaNkJS2nY3J7fuk6a9avGXmr5g4ZOqgbf+b3pZNB0kqZlOqqwVcexll/3e9PJMH+1aWIR4CTZ
DqoUpf9K00mnz/qHByavC6E+7S1H5W+CD+IPn8IgbsjHyWGlpz2Mi6kkolNNzSfDEuesrC7zwfDh
mMVuJ6d2JdqMRndV8PzuGEEn4yYqAW3GPpPHDA2kagE07Tsz8Copr1T2WRsCQaWrXlQ55P8xGNfY
QXCOdioN/ZJ4dSsWKyPwe7eBYiKLJQB+IthFtdp0XbStybMNqbYSPmhGgrLEJipbkEM0MOdYkwHV
rBAXtDAj7diretKjmEOxw5xFtQ/mMXALU8OYjUiqBvVMt6MHvQPEQyY+QKQ1CV7KQ9kYh3ywN0oU
VoBlDLIiFPJkdFbFfogk8B8xeo5PxhYund6NlP42Gu99o/PUIAjWve7cg893Y0FGK5BKb4Y9Po5A
SsMFO2A70cFIcZBPpaYQ9Vm1nprjiqH9/AJF5ZTk4XDUA9UFN+BYjnawfGyerTKAFJvsQ1GRKTF2
w7Nkxq4gMSFXCYmDQxyKUBHO2QQmTUn+nM7DTobJR0q7RB+AoRdT94o+QXPDJc9a79iGjR+Sshun
bhhiCHrN/FLxgMB+8bXigtsQFEYx7VlRIy8R6laNEeySoGq6DFBjD5nr82x9TnVKf59dgu6b+aFw
0DOhTYbHeYTYTKWjRWQJM5vGV3rQymZdVgUWx4lBXWLhL1ebDppPtNEdXLSaGVInVDWMxBa9oCQp
diCityrq0k0AtGtdTghyFqoE1QSIk0MbmVaKMW3qH/GkMrqrnFNAp8IFPY+wAsUMGEQ0WA46tzIx
sW9PdHNq/YthMuoiQPe+TcWT5sMwB+ugpJ9j5lorPhntupRyPcF0d82VVJXs4JDoTPd+YyFzhChE
mK7GFihuVbTvg/XgKMN9pOAFI9UurlD4T2MFSpEprE0IN2QgUl0GG4epWq+FhX44EfQP67YW8Doh
n3Y9edNhCCdBTMex7vEAjY8kdfb7vHcuxjr8kFJLvPkSWUy08ftMUEBCgxZaRJSVpXtjY96XRpKe
6h4qVoz2+kogCxvr97CpVBdoRgagFJKvXUlqL91A9dKfE+MZOaPwNCq8Ui1M2I4KBQQxf4E5DMRo
YXNKYA8TCgwTMMhRBjUIvySEfQ35mDu11W4BAaPBepMyvRKQu2lL5V7fOgR4CEBdYYWbW3knFGhG
5A4ha64plZlAPzAPzwA54qEebUQtIiy8ukJuWSCg9SKk5ytNTPkO3QIC7d5YNW2JeCODcFLO8iNN
lF3VspmcnIpq1MFwEZjz4KW2Vm4mOBDIrK03k/hHPyYdylIRm5Hu1bu4bVZDQ+BxPzj4difCrFXH
o/n7YOQ5aPkGQAp9zPXQ1Dmls3rdjvkzKAM0lANphNJGmZBM3BiNVF1Hhg9kYmhrQg9fUyV9HuBN
Yrol4py0m9ekzMgTCR/LaQGMdyaX3DYuyULAe4uu1WGs64V5h1w10jK2spzl5fYeZwxFc1ltqNor
VxsvbNDbrj6BLsVjNZs1XbZ4SzYzvsM+x/074DfOK0yLXb88zYBjVdq3yTd3J7SIfhogrgMs9DXD
1cupXGvEJ9SCrRaBQblbD1TlSdLUyOmte0Vvj0kn3LEn1S/yNaz+skSljbVVjZ6mPDLpRSx664ys
BohQXM0CjQKEW8uWgNPG/jSCJVghb2IPNl21tj+dkv4+iaxuU2EhcjWcu7C1VlHjmBjXq/eo01CS
21emmj7bobJ3tARuI0PaEF0Q4asp56l3rC0wK+lCDgiY94X3nVGBg3NIjYWvmq6vOxGzYVzAEnqi
QYXqoTf24x1aQtJshpgoRJ2d1ySuq1S5GGMH0HSED6lWonsSYLZBXjILJNeSbDblUUvzbc6HFMrQ
LMVTL0661lnESzH5Hu3PkFBjgJD7Ibd3SmthhDFVmogZnmD2Uh/OPKwGYb6j5jsT4cPk3W4u5u6g
CHOJGzArQh1Swbb0Avo1PUa/qF3MAQZ9uJHGtTw6tia2dAqYAZA9khDLtEVbxcflSVpLolnAp3oK
SJQUPBeAFoLONMUT5BMT+cG8BjpRrJTBTpA9QGJpi3019Vgm9Byfq4rCYrRu2Zdg85HBQUOvzDr5
BKiDnWL3PuKPYnv8nCr47qXmbEu0gZj8kdu2fnio9WWL7o84d0dCmFDXEiOcPvkYBGXcsVUfSKRr
8M6Aw42Wxwk2OCRBYoJ3N3auvnyE0Ye6M5kdwBZU7tgxe5BW+x4szBrHxloe2rhB6tj1fVxO3UR4
ge+bq65Bwz4gwpWxSfgCPW+HNT2FsO42jWGuSty9FdZK1WgJihjJgrO65ky+Rr+g4N4xVa3bkt5G
S+LTcg8juECEQzDIUzBH+EqDQ1Qm14JLuSqrHhx0fo/u0PEsPlyrcKoPNS7gnZLa5kpJi43QSISp
ZI+Xu2NbAPDLtXjGdlm0ywnDRYSOe1ksvu3CGWiw5TMh94OPfbE9ST26VWhcOXZ8hVuQ0In6HNT1
kyFLHGkQxVaJAzuHhB5Bfptp1pcDdQKfgnTjhEAZWwzm0sm9Aa4TxLOzZRrVegLJS/JLqbmjfCGU
Blj8Qn500vAt0p1LO6BkmsdRZ27W7/tkWkc+gOI4W5AiaYv2Oq6Q3dfPPA7coY/W6IL2TVdZ7ui3
Nb739qYJKuRMMPRFQKwhib5+E/Gh0e0HG970qlCtbRGK1tOn2fQAXUI5KWsCkW76IegZqGg+4J9x
X4gUCmrHvLwkya01lSulxXlVEygad3mJV844qJEfryeLmyaPboDVwR5rUBxRYuDgtN08XKfs7D3b
JLQKYoNLTCFWvJQg4Lnj94LwWvmdcdQHmFo+yHUJW2k5j+bQPDpKFrMSmatGDtcTmEmQJR71sOqV
GGGxSdxM9mJ9II+ZkLvPBSaSChBl4scadGZ5rmREOlP2ItL4UmuwnuoVsaqY7t02R3ZWA0koEDmt
LFyhAJFDHErJAaJauCIu7Gj4NwbLMojnHsFm0eILQSGhFHjwlYzwiVnsyVZFazI95WoJjgEBnGcs
ZwJZ8GiMUNItzmwWNIRrTumAt8h2mT/BKtwXqmNRLUFGtpDDLg1cgF13lYU+FUb6Tidy43JWXgye
VK4MggfZZXtAjzMFR4fmEV66MxensXdDvUMf20/vuMy4f5sbR3PzBctmmP5HoqPfNnmGOOxsTWUz
9v7zpC7S61I5FKioXaPH0DqONjxYrbz1gWaW8WuOcx+cxtx7S1mDwvgiD9NtndgePgK8O5TFM1FW
VB8hlcPQfsH7tLYCRqAKxiilRDeLOIsSjKoVFV4wkEAmCo2zKcf1IJzT6N9ZaYw3wkheZ9pKoyp2
jT09qqpZoGrVLnhIAmKo62ZJaLO91Mzvilcn1T+msERFhJjXC1tWnCzbUrtvYt+6tUs6mVD6fC8n
GwAWOCFjIPxW9hTvYks5tU1t7UK1eNKTxm10xpF9yec+KOLPjgAfk4YvSdkQQWPVFNALBmWcBA/C
5k4vsue0xPMG03bDfgfakG6vzblMtoh3Gi+znlSUr6veZ8S5RBbmwv6c5MuaScoVsFm3b7RXI5lv
w7YIVr6c3+NnhsdL1J6/VbEuu1UJXKo1I5hJWQeeXm2W7MojCcvpymiyQ+8HtlsJ6D0EvnqNb36M
WTaedG4gcgRYFkkpsyxq/hRwYpnyaFCKzzJQ302acOswBjGXkfI5MZ5FYdlhyjZnr4nSC4Juok0x
5LtC1Qn6y8J0rVlvlqT7lrPpsA0FSLvRmfj94J1URTIAqdRdMYUVAZGouYu0Y40UGgTZJvactCXb
zMMhSDdUyaK1ZoenwrGHXTePBq4gThM4rm3UNdkxHEFR9IgjmuEYmBOmct0ct0ZcHgZxhyffXMea
L1lN+mKbAp/zDDm/mlNBdV1RL5Yg5endedUgccVoj2YUXA0KGJ8SXZpATzyaXzJcLgqcslQ4h8mi
k11pfEYJRdJXdZxeNlyFlVi+DCn2+qQHKC6Hd59J29oiiM5fOFJDw8nrKnuPRDBFYMeDtZqx/0XG
OiNDFNavz13TniaJQy0itaaXhI4lgqAenc0lKUTXMf7UPuVZoBeI5FGi30qDtJIqu08GR9sAbN6T
orfirJ/G2SF8NyA/r08aqOL9KXLKk8iCY2yY57hU7siUuizm6EVwnBVGTJ9uPpkb0NZLf5clJOwS
KKS7IIFPZm9ZK/M9i9C42Vb23iw9TmnPt1LXl3CqDfFrDIqGz2x8eU4noMUZqW2sxH+rB/sNHxXt
5cQG7USiIPQjtm0pYQrsukeHfkDnB8mOmFeFQJEjPIjTYGpEKUo+95GRx3sbCb6rgEUkibejCUem
OLtTsZvJ2szniEhL3h9Is69eoCCj0oVNWvf6WgBEwJ5osurpJxi19sZoGEY0Y+SOZX/VEtJd16Xp
xhExKsPCTJsyguKYrGDwhNZrqgK7snGtEQi2ooM8Iz7c5kRFrZQQ2fCUg1ckJf3SIKsBKmnw0okq
WAOWY1NBGGOI58uzp/5Z5M5b8KjrGNryKowYQFdPRkeF01jDtVbnMPJqx8OaghZbsJnIh1klgEsn
VX1Uj4FGf6Rf+JstincOyB2Rx/21mI0l0O4GOBNuSVoTrNWzsEjPfOKGPwNzejD0cSejjqlLv0v7
o67rqOZTYgCAQfDxCG+EnxbkE0ebHKlt06KANracd8hn/o0+XTqw/jCzMjDWSKxVOx1Sr7OrIT2e
90YC+y+3VLJVCCHRoFMqGNa7HholkRvWLYkY5yqU58DsvljdWkaAQpOYnqpBWKulRft5wDtTHJhH
xCurKIE2Jz3Ax+YMwfkOr/fGGfHOocZZZUX4BEnlzYcIUxTQMiKdJgExTswP4WwR2PxWdVLfav4+
FuMlcaBXQgD9SdcqsZFqQArS3B6dUbwQ5Al72EHPBm88DexjEVtfHGpbsHMYBLCryewajD74j/TQ
D/0+YTnUqQlnp72qJ/z+WG9t5anq9MsubT6oAi9MOz8CQ7iyfHpPdZI9AIU6R8PZ0bEQ6cgN+pCk
OeW6Ko866yCayhPPuGlVwjbADzJfmvaACqXyyZWddyNJu1MJhSAO9hULv5eO6BQWqUBH1Fp2U6nV
0QwqoPlj8JqBjNKM8LqYtLua+neOhx02jNwzCvxGkyRzz2KPTF5FOA/HMg+OKUVCUh8XoLOAZeAX
jAT1DpGnQXkkFKmtlvWvFpYO70OFmBhkyqpW/U1h5MbGjzIL2DAPddzeq46/UVLHR80f4l0xJjfQ
RhC8epONrnS40Wc4ZjYbcLtoD45l38eBprPyFGwMWLaYLUY+EEJuozpT3tRIeR+g9lJC0jdoeeTN
1jusilNQjKdwIAyn13ssMCTM5AKURaC7UgTPJVhx0xcvIye/yMl1LEXHKjzhGLE3GEE/7F7uSf85
IuDdxBy1Cv03MlC/zCoNHBs+JebV2jMrDJAGaYM3pBnG/Gb/llLtWLawwYSiPZCGpMLYB7CA8we4
BL1Q6M2+5W8zUiN6JbpOGWNmUw11Xtmzcdv4FvhDBvrPUP/2Zufs09mFP3k/YjbI0oTkNTxZek40
YDhfobvZ4ZoRdAXIgW8eAWmxK1KZNBOkTbsz3imGfk6Ujzl9kuFNgqWnF/ajDRF/HeW9p8wFlmlh
SbePIh5BqrwVJZ3JXr8OMcyeK1GtY9k9jFZwmqyrrC9PQUjJH1lpArxpO85QybDFPMw+lmC9gFNY
symM84VHvVDp68LV2WUR67CV+CIDJ78WifLQN6gwttVUXsks8PHC6gIjMNHdhvrF6SyexZX5CArA
XmdkkRX04BfibrapfbowcnzCTE07FsNCnY5wuQkgWweoxd0Q9M8CXdx1mlNvgpn6k30iQOzJcBMe
bI2GLX0Jii/IvWy415BWMvMjbtUiV34/j9peUBzAsrZdOS9LgU6eUwl5ADiuDTHv0apIQKYk8Ipm
uCmzblNotIuaYupfEv+1sMBXC8e+bvRIXYGVWOU9+5MmpRqjrZNChbPpRzpADUUqci/ugeOaIzTC
pOIB6kY6M+bI6GkP1Ex0KGoyJIsClIVzkXdsPn3zCy2Uo5qRmtA27efa4mMWwKALDKrJsrA61wGs
smYds6Hk4MDFddmiSmSmBIuGI3XBmzU3tNW/qqS5/ESJ8NIKxJF5Xr5rSf1CLBv259lcd/hiZ4dH
/FWqNIEX5fFrrDdXFr4HJ9HvyspkF6rS486cqSZbwH4M8mk4g6pcEaUzraLAvGwKNHfs9fCtsZc3
3SSMLjDELgs6kSxdiTVEFpJBGC8lyDBw4bIPlstxkY3JhZkSAaOkJZ3l0PfMAED90EI1RKcOp1vT
pkutMp1do47vET25YK7iTd2wEtdm+6b/X/bObEduK826r9IvQONwOiQvO+Y5Imdl3hCpTJnD4TyT
T/8v2q6GLFdJf983CqgCVJYzMkgefsPea/fMULuIvbJeFx9JTb5YBHInnspDTbF9w1xJE5CIN6OK
vhJyP2d8MwQ2Yo/cZHuD1bQXLlCTijMDkTiZOcyJ+sSvLhq0I0rlfhEb1LU1DOtR6I91zcnlS3nI
M5cUQwkQNVGNWgB9AX7OAzLhtifCiHeITdoWAEW+VLtq5ZqIYuI3/GDZ5AglVGZ62Np8naCytS/j
MxXa73E3t9BqkqsgY5Dn+z3wUGi/y6jAxmGi818zr+Ya0dYqBhTbEvbgolA9JVAEXB1fHzBgpv+D
GBk+4nxde8MkCa2kyDU7QJihdadxgxcT7oYxuGiOX8y/+0BKrQBG2oBIlwyGNKYy4KR4R5QF2WQN
Ov2yAfvsIiAIGx34QyDfAzvadp4/bpKieDcc5omCnwXtfbZXWd9aCWqrmODE5zhTGe4Z9aLBEmEX
0SM4CGKj2wJvW4cv1TDEOh8ZNdQyXJk1d2SbtGuMcB/lbOUyJUmzc8QPppVpFcUmzfrwVc6IT4RA
7TprxQxwNpdeh6yonO0tkqSNdWkFV+x8W1HExobHi5tzZEZmVzDyFcGBS9pmm2Zk/ITG6FC9yT2a
fJ1GnK5QEUvPaPkSsgBg4FERnqWIwc5iIsGDeJWF7SeBKmdVhte+pNDs8R1L3r4neHWHeg5215KG
+D7CWZx8qi611fFEMeLD4uSeShxcbgx6yKfwA2pxSW1Rsm+GQEfAWl/zUDP62fIFGZCNF8YuzXH0
gTTjYzR8AYMW+LNQ5WaW/SUvumVQKRYUnPB0sqTcdbhpmKrMosIX8jMPBob6WYM319rertDv/CsA
9PbG1oxUDS4g66jiUaa4W5LCZlsyWWSmqQ+01e6u97AZJiO6mjsiy3GYiegVg+EKYgq0ujTC+VAh
tnJyoB7TwW+Q40adbFdEXnSHEtfzTiFJv+qTvDdiHSYipfaCYZK+R05913hWj6WJsX5AjqsbvkU+
iZtaP55yHc0oyNcgZkTt8eg3I7sUBgvVUh/dle11TICM/KJJu1l4eZesjblUdV1AdX4k57GruQSK
voCYg5+zzbylA2Oew9QgF6plc9ShqW+SB0hXbMLG8TAwKy2YqkKSPOsNiWamhdEr0tUZefZOCSWP
I89eiSEGKg9Tb/S3LgHf7dXWKtihVnKrQ3Uif6Lnr23cYDURzLoVxPss2dqB5K9RuqA6JZWl4zlt
Q+3ONnlWu8yAvIX8gIwKiDr4S0kjsN/bGltYOnUtv9B7YDKFZ1o07FJB1ochyFkTI1u+gY9kpl88
rKKaiQ63m16E5yr06YTYFYazszSTRQE38aIckmtaNDDFIGGsBoOYQjwDtAbfVCNnQD/u4oh9hZAV
HY9HFoLVZeBLMSdOJRPSYVKfbjg8FdF8klMEKmfyiJLsNkNlAwzxql0VU4rbTfHKiaIxMgi8tYy8
Dhp5uHBqMu0yVepA2/tNYzntuWvTtQ6Lc0iiVTDMPtNyYSnri6rwME+T7i0mh0CMdASeGBNlkrN9
iOrwU5mRtm3owKo0/lYamX/wqz0yG42HHDIRuhI2kCP6Qj3QLnFagRscg2Lbu+FT4EAFtTvT3bSF
WAMxux9l0/E6Tj3acIP82rk5ix2XpaH7pvSa5s7nVoJCQEKDo06h8IsNK0lmvtW51cpmac0ei4iO
fZFm4TGaEKQzSgDaALMi8HHe66y/g46wJMj5y6l31wWzLryxX3TJ2yCsmfuaNJFtI+pDXDUfGXFI
G1LYPQY3NcR1wUxGD/LFZA3Vou0GfRVSaLExZk/ZyZLYOjYUKUk/Y9boZL3NWSAhrQD37FLDjpji
qeKjMJi3KyRsBpOO8pVgvOa50tpHF+Rz3frpBg2r4ua3NAIV5m01T+/OR3zDXdcwksxQAvpqmfmc
Bm3BSkIk9bYjsR4DPAhAT2r6hp00uwNBr6oS390YXfiAI/ggyeg+I2z+VkRAdEvHBJ00Iq2Msgc3
qCVECpd0eSazJJhn68IP1rKEGqNGqRgqOa81BSyYkseOaHhbpyvq3ScjZklpjU+e1V7HTN07oUdZ
t0mNvoOg1GJ+9snKcTj4MRSTGOVNF79ceYW8D5yvo4vyGdIxv1cU3SsKzrRkfMIqhfOiv3kecYpU
eqFGgtroTHAUDV7OTvuR41nVovxJue6zljEoZwP8VAApayd11JPmHioBIAWC1L1wV9bZ2TASpELp
RyG73/O6+iTq4ZXx9KKR04PB1J5cM2ZaWIMRfzNy7QI9OQcmo8HCxoZA+sMy7ttgXRo6jRtdBjUB
Pp+S01xnhRYm0EO1KhIkH8fPsZ/dKRE8D1OxC111hLyIMb3uAY3o93FJKnWdgr5NRu+bw3U1RnpQ
k5WG5dObpaXYduWFsepDa2DGSyU1OBZwHOYjzNO8RMXUNbJn0VKxjk8LGkdSAyKnPaFid/dLT2U5
Mxkg33osnX1oIigwEtNYh6IbiGkJo8e6JJSZtcsBxC2q2Tn/jcjI/KpnLHvBKbvLaBixCKMPlyJs
Ln5NpSnHyiVvp2Pe5ahojRvuC/mycM4TC6SBSncpr75lZRXaphkjwteEXPJHKw29zEX25TLFLH/I
2Epum3Z8TCbLvnBAbE0Z41sMUiS1RC1uIhzbfJp2WKfpVO9jVWzMTFgMainFHTMdT3FUTVs7JPwh
6IU8O+KpW7hkEBKnNLw445wC4OB8Yp57z5aI1POJ7EZ/snaYARcUpTWQS4oLdI/boe2OSVSUoAvE
vQrp43unv3ciIDiZDdtdm0EgsSSqoE4k0Ixt7bMIZHzPnqpn3DJ6XYN4haac3mHgdopash+LSnuP
HcmW1gxfDYojB249k3aeHoBj9JNkdhZgj6EKkVcxUKGaaYYUgSdzlVD/LgeELmvDql+q2QDeW4z3
IhUgKKkStQnc9ounKALn3ZTeRNltzDdMkLKHVkT7sjZ5Mws/2Q66yI5eSHxYCgpzwUPBGpw3ydIh
yHUr/QZt76Krko2MjAA3bvPi6QYB3z0RkzDi7vJoChgWDY8sZRjDsEBwMQWnIYw0MwHWJpPo1JcC
1mMmx6NRQhkMUTN3dZA+58E3TQ7TAUcgRcZUbvU+o8PtLWQERd/RQhNm5MIK7pgPLMsebGklkonj
RpBk6bYkLIzJfqjSdcUbe+8GxgYGqLOyNWcZug2aO63YB4Nf7nyPkrVqzfsC0mNSO82ptxD1EiqC
bAEBF+N0VEXScYiOVmz2KmzIfkxUUFmP04W8+4EkUN84YiXm5mj1dB9IfWvGAxOCIThB6fuMe/Zp
2iS2IbQOZZCtlHEusNNm6lIxnAXZOhyHvHgUNdMom/HbIfHjpScDFFRjwuQsgSaOqRaRTIi4dtor
09T2RfYM0Oqp970nLDkUTxzqemB690Gh8/I2fFCAsmGi1RCXiU333FI7JHFNY+LAMw6okncKqxZj
7G47hFkGx4zeOQ7YJeFqhns5+UtILBCcjZiUiDQ4p1jBdhZb1lPcOdMp6FBoWabQ2Dyq6dDlvP0j
azgVAVE80m8ZS9VszJ0MCrToQackov+CvzFHfN+QRkNY3FzO6nVdrU1zfAI1AZGtbB4M85usCMGO
W8TxXh3Eu9qHwps5I9gr7VkRhb1oK+aKCCtfSYUg1szX2w2J8s8yoErWpojkjZKeDJBAz7x253G3
7XQiQt3nGk4mUOtK4/FnQt0a0b4LEqJMB50RBlOfkd2zFrsG+B/OXSeXW2wJvHlKsgn03r7ZATgr
29O2SaDwc0D79Dvy4Iy2XUog57S2/GN8cA0gzxLHTEGTTQFLEvMyjZqelRTIq3KOa24TvMb+ouwa
Zz0JuW9a3nCsqKksAClxkRHrifzmlOLk99n7oNdYFOR+YMswWtpudJ16l7snk4oQ8VX9PhWz3iA0
3wOdN3PZQR5FpD0AhRrnyjDG4ujYL9JzmFLZJ0Cww8HEphQgeCUyngrUm2Unhl3DLXXCr0ZIA5mR
kCzS9olgJK1gDm7mwc3Vhmmt9zyven0nKndN+jNU5h4ZDVHFXrS1dJI8xt4oIQx28SHg5Rxmhck+
sJr99/lTHRcQfXGIyBaGedW63iphiy9y8Apsp3ZdO+wT50vMyVBGAa8RvkLumlU+iXAVxmSHe3RQ
k4b2z4gIJYq7iuW0i6fCCb/gtcnxdrCVIEvBXanYYYzVyG049lsfidsyjLR2JfMRgA5zLisnTyHq
V42mv1L1F9CAzd/JFXW3xBBcw4EBD8bQYB9r5bi2mbswisvI6PYtqVayMbYodsaNn3GHioix3gRu
P+sCbzkIjfGXzQhvmhhgxCPrUxW3h0Cd+nEE+qrGSzX2O1ovipj4ivCGYNxcXE2BBEc37YMyU+bU
WIArv76xJqJYLGybpVSz1RSrdNsjLXvQviYsMJD+8AHa8TRaMLFUAg/f0rPfG9P+g6Chx4RLFwgn
VvUYnMLEazZto7aGKLO9maBesTgeQvmiA/x4Dok1dlXOQwGllXLCOMjK3jpWTCGaJe4qdC81EPdz
wqZ31YnpPHTseNO68XdltNaAA0Su2pvAL5Zh60muKwk2leW8eDNF3Tb1s8xibWGHob1TTXiATsSS
IHORpBRFuuX4IQM3dxcTtd/kIkBJKCdSaRgHr9IzYLwchrXAXjK2xG+2ETp8pqNL8qKOaZEf+Fsq
pzvXgX3gatLugFCgHumGA4yO53SuW9vYopNU3bvnUTW1it0cKr6FQZyyC2ZjKyqPdZ9WR8ghOhKF
ho1e6yS6Od2+RzkIA1Y7lsxLKDxA22MvxSJE5iG4ZBW/u0mMXCGm0TVzQPF2FD9DN412TgNhmipm
JVJLbEJXXkixahDEMW4xrIo3ugweqYuLZWqSbFc0CAFKMi8hBx5LI/wUhROhIcy3kfGcOP5ZDzH5
stgyUT+U92Mnrgkn6obdNJhlX18qT6vXjjj4LZCzRngdGQAuVRVrtxW31mejWOTS4b/nvvpSRaa9
pljEf+NSKkW1A8LNpNDTPGMdT0jIPLawXmXk68njJe7BNNgmPq7Dnr4avcalYFKIoIFZbuGxXkuZ
EGQiuJOpE2+zChV91ERPeukHL5Gb3QuDTbGBTQYY20Y0JtAO2RYMGLnsdOJre+BocsPMP06SrWdt
hgPVTf+qqhL/aSKIFYRCS4dk9wj3yYLuIPHOqHsSiMnSSueozTSfTr7BuWKigqOnPFKqkKXSGe3K
6zvC1YruOOe0FkjSinE8N5aCQcrGwh59QVXOgFsP5BaA77oeBXIb1gSqbWa+CXMxnTV17mNZs3IY
fonCd2pOvCn6wr6kTpusMhimS2ESiuYO6YVCulgljWBEHn/RZ6FxjWRK2uC1OwgcaLUXrGCvXjpz
tSVFYzEnmKh4sFfES79nGrxjnFDrVNfzdVq5rJpmPqTU7i2nI93HNh/UhGLMGnQQMqqTOy3Nj3pY
sf3jpPULeZRR+Dr6ZN8Nfv+WTFFE/DIi0yFcMpuPlhwGd1ZwEQGrjWzw7jpJaZv0Bmo1gXS7gklQ
O168gdu3LfznLEzLkxMxITG75KraXCwhvZLSTfKOsm4FkR65ss5s3xEGGLaLswwN7kj+I0hVjWjE
TG1HYn3qrDSYP5iQVvLHihk7KiZoeRH30iJpBZKHMXhsR5/GGL4lUhhYYVKvtrmn36x2YOdAJsDR
Stv4PpDFXUGi7iKIFOBFoma7RisuuWgMtguMJaIge7MdCgkYWYh+HGYH4Kj04Nw18X4sxi+23r7X
DPtBmYYHRmjvdTlaB3LGH/nfPWy94TULf/dKZAykJryaMxPBrF1uVQ8To5u1jxOqR+IYc0sZ20YM
BRW7AbNXok/mi0eduXCaguTBklGwIsqdgRd3H1eoQ3C3GHR7m+H2cYcJq2S2q6ZZ0FRpv5NQyr6N
gge6j1cm3KMT7Bk67tEWSFpg8+vDZwPNbuh7OlHT/Z3y9dV3EwR0zLtxEvO9TuzD3ENYe+SzaPcJ
2hUOAj9fljH+/K5nF1URYeglrJFS/yHLOL9jzVihv/jUunRjBUy4RMyTNbf1emHtqxST0uChHu78
csFMJaUn8Ha5gV2ABNRlbsHdG6OMLJCwg9QfrO2wfSLZEbmaHhOpl+H/J35b3iVsIrVh3nM4zXVy
1k5oxY/s4D1E1aTnuBNgV/T0XHn82+kIBKMeqTLSpuWJCvluatfotr0hkTlnydFX8ha1DKWDICWw
r03PVtZ4SG21J5mUm1ZqHIRjt5p6dKBMP4jgS7Nl7hnJSg6chHxFeoVMxjQI+2xdJINuyREe2OUp
d4LfXVG0NJzii6aJjWtRUJMQ96mlM8S5H5e17rxN+btW2J8k65ILlbHT6cW0I7KOyW9Y3VLZveWV
fW0cNMgwe+9ra76+nruJZ4UIvFOCkWAUMd5ssNnt2vSp6QR67JCU6wC9At/sgkTb8lSP7UcAmwiN
IUG8pfUtGRTfMtpt/oCENt4w1sTwz8ME2bTgpdKUNojU8uV8PNltQXScf/FlMe6MaaA+UO3NinJz
77YO0oOgeJ4nPnWfYHZTS1VOAH7QvfqdeqgnrWD3Zr75/Bt7z3zqXUNthpjFh5dhJ8503pIqQ2ZA
HPLacga+MmnvFX0EvypFjju4j35crcUUngO6+j5Hka8XoDNH09kldECC9G3yYZHGTcmykNX7CABw
Mw3N3tTR67Nu7HapHrxpPW4INAAsusyvkFnfOjQCcV6Ipa3MY1xWn0D5axgR+oL1j36ME/0JsYGz
dYvkKQQ5vSba74AGgDhvk+030DdWl+RLWfb00ugq2HS62FWVsC9A7/cy0WjugujetdtnD13WSmke
s4IuKraqJm+gR6lYkTYGmoktqtIiuWxhOMC3fDc1aaJiZEStBvjWHk97Gco7I8nF1lFeuauM0ln4
oYG+3kK5SHbwQNCdy+AJUSEaU7ELRlZ6Xo4xrY5fHUO/FMxqFlYqv1qNTutRRN8sN1t0ZmRvYd5q
W7cv6SGmx0gnCACNKLPGwiJ8etfr2mOas6r2xb0GXGpNEs0miClgigBTTU3bOjBkY0V4rOqiZMnL
TAgAW2AU+wYVKBk52XI206XNuPPTy5Bnj0PjfhSG9A6SmyXnz+00sHesG+d2WxzhhyNGNN96/Eyr
tvVeNDHFG/xAvMzYO9mRBj+EFTUI8C3VecmSZHx3rO6WDsObx6gIDQ96UNseVrUtT4GGnDpMnXdj
7A6W5hgHMcAwLjVv2AFm+1pYOVXk6GEoH+2tpXkzNfsNYtxEjuf0Eo0RozpVLnPS2fZQmlaTdp6Y
hPU+Dy5URLq9fjqERSxmKFeyxAVKc1+Vt9x2/nSZ/p/77j+573Cd/mfv3X9DjQra9/96zz7/a/Fe
fW0//0Z/4u9++wv+pP8mbemgfzAd3cY6B2XlX/An4zfTAocjJeqn2VD3HfzJwWwn4FhAeXKx8c3m
uH/Bn+RvAJ8Qw+PeM7AhCPm/8eF5/4Q/OMJGWAlhxRSWbs4QmO/AGZhG3FT6Jb3adtz2h/g0HpJT
dsIYe/Ku2lVdwhuB4Jec/5QX/8Bk5TjsIwBv6S4/sJE7tmccfKv6nFzLc3kOr/kZ7uRZnZtjdK6O
1dHaFzt/w392wX44RPv0NB3yU3jh5XCKL+0JE/2lP5lLfzGetEO/7/fJbtgWB7nLDtYxOTRn46iu
xbk4R9fsHFz9S3uMz+HZ3pdHc58fx+131/H2p2P7e+TTv/lCdGFZOvpcD7iUO7t6v/tCyCFuwyDH
eTexHVdGDAB4+oUz+Fc/4gfno44uF+48PwIdzgKoOXO/X6Jn/mnVdvQ/fokZi6KLHz3OPh055CgO
ZzuqryL7VE0Kmd9ino/0S/ZnaCnvqSLnxis3ndHfGkIpmygFQPcRehk3+/88G/8/36mrW5Y7g2h4
BLijf3BC5xjcavQMEGd6eW4StSfJ6/jzH/GP35cfARHNsW0dgyp0sb9fNq31ZV/57BtSRPBTAyIi
DjC5ub+wpusGDti/+/x59Eykl7aA2u16P9pW/dKVZqJ4YMzJIWW9fnCb8sE2sxv5HPSwWKJdqAaR
dVHK/pTY+UYP63ZOQshkpbfG8WiPoyd/bLZNRkyFbx4U4tBhSBdaQJsdj/xXhuAtC4OvZV8nm1Cm
EOjjjcnAcskgYsCvHU74DMOVYkcLWXo1+jWirsB7BhxTL1WMgtTxCKvWhzc+DmYJkLoR/169rB8w
Ouy5/S8l1FVybCuLJiUe8rM0eJVWfhah1YCjyrg1n3NCwQ/+jgWJXHJtemvD8WsDunbhhHzemMCn
hN1qKfo9jFDEla9aUj+ETvWAMKxDfqKuQczLkj3h4HUPbWt8BqQ1LbLcOJThkb0IDEUNS+nQXEOt
ep1yp14GozJXRHyOU5csiUP8NDg414B9F65VlYteDRS33Qho3mkv+tiBBndxtqPJXnZ6tIlj/qT3
+Snz+HQRO9N9TK2ATRXZpsPf1QaTqKgl4wci7tymXzqzNIw9DJLOTnw0ooVu0BbIo607EDDCRbSi
yrRZgzJi2AfFt+xIxjOrjAQ86wGhxoOXRk95l/Ovqix6PfeSTi0K86n9xdH0z3vcAKWkc9+ZhsmB
/cO5YWBERTeew6fUyld7BE2dJ9T0xevPHyVjflb+PBj/AgK6f/858yPw3RFYBQpeC+iPFWFIe7Rb
72njEcwib3kb7dqSxCy3OqIw3rXhdIKRs0SXjHCeOpNAjMF+tWECA+bKffsGaBX/gnpnyH0w7Wj/
80/6dwu5bbvzB6WEtB2D5/FP7NB3HzRPkKU2Qg2rWERbcNtrfxJPczJZ4IjTz3+U/o9Dm5+F/x16
kMGLUlrzxfnuZxlNGLWpZ/YwiAif1DCoN91L2AQ8AuobJm8KW/w1Ylh2qX1w+uBCCN1DVYsn6sVf
XKB/91FsFyohRQOgQHP+Wr77KANwqyKbLFi2lYeoqjwyB/nFr2vp/+67tT3LoWShHLadHwqDfApi
/OgMsOYXCDaNa+NV95FtMcf1HgbRHDu9oTbFe1PQGc9fft8TY9SXa0eRL8LyzQmybxPXn2LmafBZ
ahSOfas7ZhxAcLBPzZ/eL521HOpdEGr3U/om/eTdHvQTFxtUeUGqHwwx1+uLVUuC1dLCkNjNIt6I
nbu0kkcjK69pWR3FNJ1SvSA+uL7KTm0a1N1Tqz858SIz+pfB4hN58SF1xCr0k28Ftkgk07ssUe9+
UhAixfasYq5HJ1yghyfw8ZhzYAx1sBc4gjXQyCKArC1ypGNkkww051l7VDk+BFbQGean+Z81U/Ve
mOE2G31O4JdpFgbr7nZQ+SueYlIStdXgRB9+NK0MJ92oDn92Ay1JimIZVeF9HpyTMdpHMt7O37gw
WSwW+tPURHsRAHXG47yzDG1LbpuIiG7t2Q9LiTpQg4FTWeOK+/AGOus2SHz6nr5DO44xJdw1kuwF
lh+2X9yrPj1EY3X19ZBzM/W2RlNfy4DYpjRaDSr9EuVXwgjYhq8A+BCAyUB1jixrce+wKeLtNDJc
ZLPxNsKDT0lIYgzLbUja02g8pV75loyXQssOvWDgqLnZ6zQG+5Gp7MQ3U5fXgYIKFT5BZdHHfPfW
aXGdlFxq/UmaXEvlLTn9bnlebOKyf8FWBWPbeJJBdsgM/aOvp3M0K4OBCc/T6/QPKOGDkTOk6ez2
Ba/esXddhljuGfPTMRmK+0QkG0IXMRYsNCFObob5TSfzSVmMa7nuRcKkHllZFTzyuL7P5yv0iBv5
Def6Ds2A13rXum2OWlEfsyZ+dQERYfNjDQhH+knvGX1PFRJV9u8xWsZxPHW2OIVsfwTTXRuUQort
wNSL+zgKt12cbOIwf4TntZIa17YLHmuyxlGRJ4esCC6Ij7a2joHGMA+y6wBzBthMo/YFe+u+f2/Y
Gxu8XkCzaESak8HWtcFRa8Cx+85N5uZTYk2njCupFW9jM514o6OAx7gUO59KIYOrvdn/DiNNYDws
dLgXE58Bmfu6YY++GHVMJUnOBQWvEWo2X4690xO5miBTLUfmcEnfv+hIvxcTKyj2Odivd1YXPMzn
vaidN8PtvrldhUoNrQVvCkX1QW7QgyLsSxSMQtKmOkoXqqrrPUz9uO0QbM1XX1NQyP3kkOpAQRBJ
fiNmc8+nPbWdeIoR/PXlvuy729SdQpiJ7KvJqm+TgwVZLOxJNNHjA2ryD0JsPp36i2Ul76S+3GsI
35bzszSWDx724qiBwD5k6wE8qKx5k3EfFnzWQFQvVdO+oGVGO0onwlNtjzi6iVvYszl9Nb3s4Jq7
JgCPBuTJDK3bNNTHou1P8X2C2M3Pi1eiQLSFldRkdo9EFNTAH/330npqoFVG1jkLYXI5CV6gmKrc
i5oXSeHaacmh7XBwz+onMl4iBEXpq6WyzfxPOBWLVhTzFGgrx2hvfhOz/kgOEiFjqMsbrPoDCuzD
yIfxoonktWQzEjVi850aATgLme00lW3hIn1leLhgU/5katXVqZIPlB4Ieb4WebozbPuPtzyyigMO
9avFKqcjkknDvSe9Asddjx5sywDomZ3kSfoheLjEu80f0XLQWlCRlF6IBy7cVVZ5dYz4W5fXR8WY
TDB5but4OxKhbZHt0/PlLlqOdbPCWcwT2lBOkJ63L0Z46tw8SfDXm/P/hhj/aYihuz8dY1yij/fq
nUHG3yBC89/5a3zhGr85pglFV8ChBGMlqQX/Gl+4zm/SpfASIC2ABtEU/Q9GSLd/EwYTZs8yaMbA
XlMs/Wt8IX5zGKGaoK1dSxdzHfUvwNFfjeSfoPH/wK7+sVQFkA0XUJoevBjTQOvy91LISQQObtIK
N6KQWws3Dc/5esC1XQI5bKPx6KdfGYWuwpRkClXedH2AZMPWVsBd8cP+NXKyPT6FQ45QBjr/ZTQp
H9M2ffTxcPy8hJzL5u/Laj4rMX1zYKkFqdQWjHu+L9tyaQIdixAQ9uDz6SiIKldbGsdZR96XjP8m
2kNt9/Mfqs9Nwd9/KtdOx1IuLeF57o91qyqEO2LqrDbEd601MMhAYpY53qaOOColD3XTro36rWF3
DbHLaM8qMR/cvSSTx4NV0AgWnLrMsl98GfqPvDx7vqe4oQRkYfja7g/1dFfVdjW2fC6p+5sR/WGK
kJbuEwnzeujK9QQ5QKPc7F3r/POv5I+b4sevhMGOBGbFdET+AT7+rn62i7xiiTdWYE/YRhbNXmCI
lB2p1a7AW+mHhBogGx4Lf40SI6GRRWkfWfEWkAwrjh5IzjiQ/cniUVX1HdKOa9z39/owPuBReM2/
TXZLYVafYw9FYRDdEM5qCPyMR1OQzjxiRxnAZ7JG9WriOASpUAZ3cMxCFt+NHbVb4T1FOsJKl9oQ
0qZPuHA3OU8uQ2KWMogJkHHI8koc0hHy1jYdEQKBeKlz+4m/fk/F4mPBqCuc2HZuf9p1sR9DHZ2z
28MhZEDi5DMjqMeRVV31oL3nwz1bUEak4TMCgjXuyvGDqosaBDwM2wE8T13qzOgYdp5vP78guvzH
zSClNITncJc6DrfE/Oh8d0ViehA98YJk08n7EWNEuNKD+6o72gFG760G9NNfqXyNFIQ7hIFBTUjs
csQatwYdaTJ7ANXULBR2pyd9YhX+iIg0rxfGO074kZU+UqkFGz+NeEAdrexO99esReZVu3X1DirE
pnyXDns1bbHWLC2mBx0IjaCk/s6Q/RebIf3iWxcMbqjF1tQyEtfQjK0gWQK3VvSgEJzgm7avIv2o
maTBZyjmn0iOJwCN2tgk2Z79IwtvBFIWTmwP0tNmzE6EI41iA5VVh8sSk+q1lbOPFyTtLsxvrbsf
YvyuMArvqoiooX2bX5HaoNgj+AMMglejSuPgW1n+hggJFi2G+1hEhwRTenUQBakS45HA19Lb5OWB
YjVmAegi5Ua5Ge0Gfp8i2JE9FePx8e91Z+tHd0O/hBIhym0Zsex8iooLAuPBu6+mL+nwPIQPAQ5a
viW8SVgXFuTcrabihAGHFph8IUHrEx30HqAgHc5lpM7r0Msv7GBZf4Yk5zm/Okr0f7wF5tuHRDVe
RRavKDH//9/dPkMQtkaekNUl7KPyXpweXESA+47FaIJjF5vAxEIL5YAaz7BWV7UBbsOYyDao0dFq
18lQKImIDRs5d2aYAfvLtnmSrmBc9JBp3Qqs2kZv1u58IhLNq/cvUifgQH4rO3vJwGDntbcyDVYN
ii2VC+CIJrZUGNQ+6ZoTMnLu1yH5hgwWvVu89pJvTonaw8UcodCksjMN4T5CQOqSDCv+Kqk3xEh3
xjatHm3/lowrYe00VsxZcBc3X0lzFuJiZHcDAdLODarD4O5Yviu1ISqH+rZkxjUsmiCkOruyo1uQ
agLwicEfNgN7ZRDc1kMINr2b6V06/+ai1rN3aXI3lU+iebDGF0tdK2SbttET+vdiRh9NOWDAgCZA
sg+xRAfiodH8rktag1AjPrH6MqTtAmX9Ly6v+eO4gyMaNylAQltn4cwo4u9Xl0CdOLSdNAXpNL0P
KYpMDBYO5lNTJ5GUtBm/KGkAIo37LxVXwbE3i0iQjMz4BnoxiF93ohnOdHFfHZ8Ku1L9775ttDv0
Gge79j8SAHe2ARrJRDRANtEHPDg0odYUb5uwdlm17Syi8bBnjcTYZ/pXjdShtNbCy89PQoqkH9/X
1FSmYVAe2SAMeG3/cC/HHM1EzLDqdRuYXF4NX6AF2wE8ijxL/KagdtrP1EB3G3Vi5LqSX9f57WZw
JL2gLA4dNGsyJjn62fC7jVKg7qyvWqifRd2fgFh9Hfo5TiadhgXeknZZ0rU0mtqHgUOiWe8sKJIW
CV5iL2aM4LHpLKJcpytDaaTczWi8ZoHlbG0J/1Bll1Ji1a0NDdZSbMEdSXfl/2PvTHojR9pr/VcM
7/mBc5ALb3KelFKmZm0IqSSRDE7B4Mxf7ycLNnw/GxcXd+9FF6ob3V2Skox4h3OeI621B0zBP+c5
pVbZF6h7Y2PXh8Qx0iTMDSSCwKNpVLOxHJ1bXKJ7UiNvFCQ4Yr+ZJy7R5VWINhA8xUWBC3vi8yj0
WWJfdkT/ZBbZWtqQH1UWREAWyO+r+VeYqTPyqSNi3BRdORFvKbPKau6NA7BlsDdI31eWExpnAr4z
maivyp46MhkUvEWCFBehlSWPZjlcbMO0yVAqkGCHt7jTCndEkFreE+AsvqbOKI/C/iqAHD4wqZVX
TxqratL47iCH2RiqH6KcKYZnB0wucDHQFalTzlx8LQq0yZ2rWpLkwKGRVsZ17YJzk4bHj9VDCmEa
/oFDCEeeG1ykUXQPQze9dJYDwXnQe0CVDtbPuV3nNf4n5Zj3sVOTPsTbcRG6eQWnggLZ6QhEdNQG
FmJ7FTM+Ijtpw21dM4fJJPpR23yOndz6iqbGO/EJMTeNu4Ob7SrL0ftIsV6AvEIK3+13zNMNnJdD
cjJkQ13Spj/grzsCICPzq8Ufvc8j9C569tKNnVnuSQbM6/My/gGtLpeZSvUmieG/C5uFfx1ZL3iF
IgAehFCKKvmcbmHdU+GXm5w9w7r1sKuR41FDwMZrFhbPyB6Dg0ve0tIpNTQMHX5HdS/2IX3vhsO/
UTIExGA++pnFPKCGa5M00cEiPHnKgf/YmnfcwZo1Eq7nNw0fF/FIk/c15y6s6ELunDZ5dk1icvFT
cdRO5dXrIUOICrdfBiiDWGkHJ5XHTACo4BLKaouYr7rkCllnm4dn+GhfLHXbdTzcJB7DCMPRZMRm
pOW8uZWSfVKu0pzCo4yYmo7RxR3R4drcA6nbvTZRuC9NjxTqsH+B8AeY1HCg5nl47o32mATWCVQ/
+ousxOEWtctkqvUq8u6NSmCtjcnoTOYQPG+V5OjEf0TQIZhH7bkqiYyV6qfGhLSQsNkwaupdagE9
tnPrdzJ73Nw9y9jiVlbkSKjx01tEmgz6kFaePuSj/WBjs+CO6oqjZTsF/mOHdyNwOWxUFt+PAmJ8
oipuM9ujkjeLL83nhE1jHg85QhOgVkbxWFVb3H7tGT0Q8x2d8Eq6hXfjRn6PaHj3xQh+mGPhUPUm
89XZAg4ZGrj/xSWqjBe8V6Q6AllfeSQF9JLLs4xQnaJzvyq4pWurWNWCssevNpOTktQ2z2R8htMm
htOeFkOySxyWunkEJzudUCwltUVNromwczJ3rbsMnkQBy6yI69cAryvTHvfIeW2t2dTzUhHYWYLD
Y3n8JMH9qah+7RENUUfdyerHzdBcEkD+rovG3FWDewSl0sVusTTmDk+6dl6iCi0bNnBQpkUzbbys
k9uhvWZpRhBwCYXQbyuxBE00bgW/AqTL6jWMAkhpDTx0T1MBSqVWloENolWHuiQ4DprKShqY4lQL
VSaPMKIg5jMKVL+JRK4VIAofFdxb2CnJCsnRZ5xjr1T1lAN9508ZeJ6JdZ23mGcr+A8a/GaNIJTQ
tXThNceZQMGVXaNKM4ORCSHEKapZl+AAv/kOJBds3D6FTKQWlsA1lrVUo9IHEyYYWYcGGOqWnIWS
El0PLKR5vcjI3Mv07/8B6V+nUecNRKFyjz+XyfOoQAoYwxishRheObbBZielXqWO5axo7TZ4X6ad
IUdn0ep6S/zBnmllso3H7pmSpF2aY94vMdlLsB+KmDdnLlkndtDzam/Zu9W0g6h4dDCnxTYO0Hlu
vCX8v0uIvZfBpstSlCOZcfa+wfy20DYUL9+1H/EfvuVI5HciNNZqaKK9kcVrk3eB07/cNw4ealkC
TCta6wn3xcY0+oRn89ubYLI3Yr7gq4jW9EJohVz9Ps3hiIrIPYvximfgz2yW28i7OY78gY4CpdAS
Sh4/dobIuvVxwfSY13Mt6BzTAn1hJvpVUdnBokF2UdjRMafeNrVJoKEg0EvFTUSYH+ECQwQYnG1G
kqsSp+2iQFNuCf+UatyQdVCfvU6vDCNtljnv61IVGfgGJvoDUXV94eqNE6gtCfDlYjLaCKVV798l
iHcb07mDpOwsR2l5KzGyi0ZJ2OEl2zc0nq6M/ZOF3HnT5Xg/EiMwt4EbfeieEUNkDuHOSS1qtB/m
g8ajJNrhkPNjXVSxccjoF+/xaYh7n2yp45SnRxk4BPnUIyncgYUpd4aCTubusihZwOa9lZCx+x1O
bnaKszk6tt/I4Vrikavu9Pd31NlyTowHEgItnvNWcOrDjgzNO2SG8uCp6BD2pmKg7U+oyY1rFEX6
WFbmUwKdeJ9XWpz//pJRrp7B4RCBYDHunQgGZsYC0RElcXHX3n75+7u/v9RyehpNeJjO/FK7Ddxd
UIK//oRwbym16a9bndsMYYGcQrqD8pVl1qbF2L2gDtqZKgr20STT042ZeItDt9MGj22JTT2oBCES
yjZJhAo5zqayOCQIPtlmz+h1wOGu7brI4CtjfEqz6k5pEW48EpPwEosI/gRX7l1y+yU3m62dxahz
Cg0Mro77LeZGqAG+OlYmJJgkxHcRx/ik+UbxmoX9ro/ZDRvkgy8b1Ig7PIogOQp5yd1OE5EpwseS
CPA7oZKjNJhrY6f8xHYB9ashB3VkMLWTAwHimtczDYb8qcxufuiw7t+DWF0sR62DsWQbFJfBcQjz
I8rGmLl/PXyYca8vcYIQFuOdddenWXvmNIoXDqF02WTKS0XN86R4dvkOyuHgdOIr52dwp+owWo8G
R3U4zHvwj/HhpoJlJuZ9E6gx7MJKz/ei6GACkHmwsBvMM2Ym6iOK5GU44ZLJ45z728vDU4OOeYHU
tlqOopQr7xaEPE/GiY6OzYtyo1WSl1TKGhzJ5OpDnBDiO+JvEdrSl8wL4c8Kyq/B+CpMEka7iSDj
QjXiLhNYEKV0Prrp3ZuDNqW15CFR6sgPyb1qQ96YQWOzkrcrsum6+4xYjacO+vRWRjNOsJq8k0kh
vagdNkzo0+H8rkXLxATyGVAirgLs0piAMLWWjr5ONWaikpHYDX3pw8FEluq66YsjhnGL+ytbhT3T
sQmw6tjR9Y7gmUR0Y3DU5gvoeH/nAiHM6ng/63RnTPdGwJhxtCzELkhqqcG2XlOd7Fw8kxoWrsAw
fzYpdbE5vc4jRtEOgYaJO7p1wp0ZTecB5ePaiY4QisioDxzYSsVe286mxFFMcz5srAHpfzCYakH5
yXKi86EUEMkTs7qLzYY54q1LaqzNLEk1HbC5wFcpfjLAmmuQP/V8aawHTKlqpaWL/r0KBGi34ZTI
hjih6jTV9TuCTMAfg8fKDMMtTerr3DeKcRRgihlMxTJ6D8L+EilUMWVeThSTOM5AY53HFNpp7ySs
jZEjNz0o8shtf7FgkqwWLNw+IGou+HL0hFT2De0Lhq+go+K200to0nFasfjpB3fp1jYxpllxskHX
DFOuQYRMuwZ3w9KxhpPZNjvWzf06gRLb5v2bwmfW0GEu7Wx4UeQb8u+3D/DMF1ohntFAuylQNZ5Z
z2zfKfkOPCjYW8z+MDaUM/I1L2GRBfzwbNv+U3btS2xPJ/g+h6R0vmCeYKQGDuHG6KH9+sKnycyL
PZ0HAgN3i01TsSkI813bYzqujNh87ORw6Yb6cYYUjOk3+kkhkywUSTELBwl21venv3+0mBC6imIr
DAVq3UjrhVXeviJ4X7yE5TuV8sm6sQ5KW/3OP9A2iXmVYOTb2jsMVPkwcjYAoKwWQlzHE9wY+cV3
2FwV+XM8j29ycl/9WGIzhvOnEs7GAEsHdFF6uJ/OGWk3ik/qXzzcAeTA4iwlDqMoemY7tgvUtLRh
82TDCOUU2bJjRW9pkP9pZxbl0RysHc/4idrIWOZzDOBx/oPdecWO5UsP7uPooWXQJZpkpV8cL7so
z0Lt7yWPQ45HqeiHL9csT50q+0MTFXuDwn8h028YiZfIch7yIN05CiZWAFyKpuGPawFWS7M53/lJ
85rCrgBMAhldlMaPZ7u8yD4eihjXQMLAr4y/zCy6DtgOQ9f7kg5/ikcTTlba3oe/WzyOWXaxhmoN
hwy5k1FeKoI9l8JspwVZVDdNHfjDev7KJ8ABnfWIV+WO5LwWoish2i2acS84AtrBkF3sg6C5n+dr
bkALv/15GJnug4BSzdZorieL7sn/w+L+4lUv9RAz/+zLe2MiORfP0UboAXYiODm7DZ89P703fBeL
a0LGE8/MPCO0npFUlx1pWrFzlg3oiMJ97hpeQ0Ww5aIxk2POnnVtVvZjye2dFIm7gmD4RFLxxcLq
tXR8wiV8cbbAuy2Unb/gXt/YqJUSXG8Mv3HAN5YPjQ3XvYVlD/Rex7fmv9S5/4dgX2wkdtvh0rtP
jSZfzXl9Mm0Dw6E5fDotBgl8kz6GbbiK84I9ftmvUXVf2K++MVVHetd8WYRLrIKAY4NUqsVk1hM2
ORYF3Kdbalss0h6b7hBsgEkAA/bBJFgqZziEBZz3yfG2ITqUPE+BaYXVZo7konLt62Ch3iNb7tTj
G4zH/oVy/re1PJA0/cD338YIdpDbRnDhWPlgqpObjL8kdu5VPmUPsPvp8l0iyBL/7OfNsCya7FS0
YAxzLT+FafxYKc652GCIYYZYVWLWEgbmpkiieBxwEXcJ5SaOWODUSXFKPWQFaOSXzQzUPazgsQDA
oGFfCiNHlMoKm7mKfR5wDLIhAeNhZ6iSmfvjBWJOE7GbybHgVVWCjwEDYhG8FGWE06+av/7+0COn
3stGPQRAYxddFt81k2exTNnTOSMmFFVM+rIfIitBxiEhiZrxmK2meDqbNqYWXzqXwJpq+Hi53Np2
AKtesCzxUHV5qXfAMZhxyrrsbmp9P009jMHyZ2rcz4KjqQxQOOUG7FGGHYZ4YzP/gQrz2zDbLTLu
j9JNP7z+zFMPcsd8dCsQY8P4kZbmoyz7Cxhbtu3Tye+DT680YJVnUEhY7lj9tMUDgGJJoyydfUpu
TLHnWwRZ4NR/Oifn3EpoP2SDlDR6Leedbvy7vzQ3RrU0qyC+5+S7xWyogNQCAVYvXZT+yIYxWUfN
2GTNqVEt48Mo+Q3K6o3XdOH49Wc/8z0mQ/lmg6YimuCgtPvhN8av06oHb0gQnfZpwpJjbjdomXeh
qn8KayPt5GDM4UcT8PFvylQzKOKVcNSNbRWOX/3YntHEgNdCbLMa+wY/MknrcAvsO6dmZnZbwABy
Y/yHPT9PgHVq0iMBflOKtcm6hh5CroH9HKvmW4ocXUh9SFO9jHoiRNL4FHHbiFHxpE2oq5jfvxqD
cYI8K/JmXrkuHTH91843y+Bmbv/0b+H1WTrTNyEsQpJG4uhHkzNgKW3Q9W7qfA0qgYKUM+UMY5I7
Rf2RIhTTo63u3do8jkOxhkgMtSgHVM04GVs0m8SR/Cb3Rad84xkDWJvgekNSSA+ZYibjcSykbGoC
6TxMg3mdChpEN31qh+g0ov9dZwpgaRxqh9arEMtQ7oum2d54XHVCqEAeUHnpuj9aU3Kb742b3gM3
H8lgFwVf7nQLYYG/sAYfu/e7+XcIyvubTVUZalf6OCznqYZ7KqhrGCNSmOA7nWKXTruZH11bINXG
khUAjdkGwnuQ6fQVKmx/drVPmr/ArpCJoEHeieqbO5PHIYmqK4jAb5/OlpsnvoIs6rYF9PTafcmz
0b53aXnwjLLPEPo1y33CENPp2e5YUWCAXqIL2fl9bkAat56w+uSQ+4bPprP9ddjmcjnB+1l6+jga
ImHs3ex6V2BRSsefUiZX12z3t/OkN3B5tbJmllIa9mImR7EBz0Vuy7kG3Af7ed254ZH4AGzpVfQS
xYw2TXbjgRiesohW12sGOGnC+Yh5AnDb8neZ4YbsFeIDcKr+wWvaltcdki1jnb6fAMvWw0vVNa/C
dPFfRqQT2WO5NQZVcbShuJmpQNaVodFCDfe9Mh+cFs1xIEFHxa9KA3ABSPNaecFdQP/NjqJ/FHP1
evvAop5hIVbURZga6xha+Gj9EUKuNbOKIi6vaTTcUJGCUaLKEJPfVpc49SwLZjqmLvSTv1Mf9FsJ
4b+P+vZQYA1gvc9Dy9P4HsV/3EzfDY1G3Gy47cZGnD421bqOMUGzsGXlAQi2GFYuKN1SaGzUhmhu
VA2y/iDttwouFtkqRzEQgNEBK51vcTjNWO9Hkf320Qj8VKO79grU2cX33LuvWbgtKnhwwmRwPdox
mZ0JzOzqyyTqRRaPPjZm7WffIqoPXizVkgeTeyQPGRwV2TIl4iMLsXEPORsq1/0xsFwug6KOlqKZ
np0R3u/AYF1QCxgIzS6YGjFB9P0yVOEjZMTg5hJ/TlCnZ9U+oB7RQ834X9iUm4SvYS5EII6LTQ9U
AOkRrdJvGQ3rKWs+PS8+yQhsqSy/C2d6sAVAkB69muoaXL11d6+1ACruVydXNE/ABn+RX2F+lk+d
cr6SXve3H2e8rARzsMk/5Z3z3HolmzaRbPEPUMoZD6JwrIMTMOdr3ifiOx2ULpvE49Yi34UKnn3w
4Nn7fOgZaRvOFwbPuxDgjmmGnwYNyGqAtRKZ1CRA3pCV/0qasf0trVYMSwgoy3Es/QWsQcz4GBjX
elbWQtjvBNw6dy2RdUOe7nMX+CRUSVAa+P68ioth6EdvWfrtlXyxU2aZR98hiN2CJWBaH95IkBYE
mydSm3vMs0mwTg2L5nl0Kb9N/yse9alPvE9Py2HbRgzezdR5o5h4lqFFLAxFwjK2oX4lDNEB+y7m
nnkkSQtg57tg3jaTfsi66bGYFbMkHyB1lhV/gkBv21b+dhoFul32GtKHv0eTekcAQ0eEEa57J+bV
n5jkG3YaMlrk8ht7fhJxg9R4pVH4d35CemntfvdufKmbtevpEvhpGUN1gGkUjuDWVKwWZE6kKwf6
72SK41xGydpVIHn6Gf9Upv3FDKtnk/IQL1JhoUnFYVE65sCKtH8csujdp0BchtZ4naB1dSM3sOe2
r2O+RTHzMacF3CWEdStGp3ea/D/G/RmHKfPkoSSJx7n5aS169A2TKZaiM+70wokO6LFgS5Zx9yAn
kwAAASYscEh/sGV88QJwDF5B6zJY6wGSHCpN78GrOuMcB2hrtcWV0LMDtDkvc4dKJZKPWkZvpZFD
VKyGesPRxQ2bJ5vAc9zb1ufUlHzpXZIB0uudvYqjuznjVvHJJ8HB0XY7g7dmzYFtkCbG/h8KepK5
fMhDcnBRevtavcfzQKKG6M9tbZw5Yp/LcLigfvygPYDVlT07qXow7cgnMSylqTBxnzCgeEis+BW/
+rIrM389xfNbbY68S4b13bXMe6aADzqyshQp8Hb21IEya13XMjySWvIY6TTesMYBhgq8Uka4zbom
3ws7abaTaT+qPAmXRVU+pEb9EIP5Q9M+XqRTnEwYLCrrBGthLiAf+fICqfu0bm5gEwv/iTmI9E56
eFRpV/9Ypt4wrSASI+YasFltpdi+zMS8NDWWbk0UVUU2cNTGJlNyav66ndZ2lpenUrwX8Mw27MOP
U4aYog0/GydqVqwyN31IEuPEsgt38WZEW9GG+UqwJgIrSJ1QJryElqRjmycM8YO+8Q3yL5B/3oJc
GXNF+1SsWcNtK4attaKeqMY33xwcig3xFoJUKJ1lAf2uM8tfzxqsvR4selg7/c5S+ex3MVHLBqgS
7ceXtKugYs6ENPc9ggkGtTyUviGOvccIKZx5x8xZrVUqQSrk+tsl+Y0sudJjDTLNrCyqaBjQxs8E
wAa7ybLuqKHyPbdjth41yV6B5rqd4RHhLtpE1kNR308CDEiVmMXVS90tdvMVAhBem966DrbxprAT
Lzs7uYQATUhNOMyx5XHUAV8fzTskA80mi2vnQSutD2NlXKtk+pQ26HMvH47W3N8alngpEp59ZTI/
72QcnPDTwRdRSO0ZCpoIsnS96tIoZsWjeCvTR2G1DFtHROZy0bs0i8UwwIch4Gkfg03TGNiFEfro
/zTVOkr6OG8+qj4y1rMzPnkhBDXbq5w7OwtOokceXGF9WhRuj3esoQ4trHBVueOn2Vf3qWz7+76L
VqgwpwOREgQtpZSuFLTWDQwhf+OcO0Ea3BSwBr5mOb6xvsoKonvhUtzyDXImtfBfENLLd6v0e2KH
ETW09ueERCK4sQ2zarB2Uck4MtUPDR/gyc2di0kSMPEz5YZwo69ApGcMrCRhm0VFRRp9WoDll/44
8odN0VGjXK+TL2eqyl1q9vPSIGOJDHj0QMSQYBVvlvonlOMzKeBAwYW4qyIofkawthzUCqULl7J5
q0gblPp7FuKprArc7377DDPjsRorn+cno0nzxaMxBV+BtN8cp94JACBLJBPA/WzkoJYUcImM6WAJ
tH42Oj52QE+EQMaHaBzx88zPuCGkmq6hyQhyDtL1WDb7ee63tpE+AR0y2F/+Cre9tnHaYNXGXmiA
5GfpS0wxmS8mAnjdV7u6EBdz9Ndub4IPMeDZBnGLzNpeONa0zwiC2aTEW69HT2KbCTRtuIV77obh
5anF7+qZ7hFZ3rjmSIIrYUN+VMrmafn721R3M69RdY+rPqegyxhvNVn7rsy7voi+4z5J71XQN9tS
6l816hUfMxaPGP+cBao6Ee1AngSswKQ6yVJ8yFk3+4Ekp4epoWhGA8jsuEofbMQSYe2M53Bu/T3I
b/hUQWuviTH4pasdzx2AsSpT/Q69igVvmmFBFIzNaeIODXRiPLVccjTS8TEoo5c+t0Fhd3FGmFQa
H1qYQ0s3M+7DuEI4H4af0OhKXECoFcLGPA2avWTvZS+uI+3rc1rMBar2sFwLkoe3sm1/mqEu/nRW
/jyPwGM6leEzSmP3EMUkB9V+Ld+JMZrwnIzpJjWCAB1cFj41SFamstR4XDLGcyUwsdwrrlg+l7Nd
AtPDZoS90rVXnrvrzeTQhgEfZUXUIWbbcl/0Uu5Ii2PlTMExeJx56a/0kfsF+TX0V4Y3HeDWHjEX
tYS3mTvLyfdWYi4c8D27oZ3cjUrJKnMn3gLf0xbsDO+1JTpiR8aMXgbKGhgk1NYDRFFK0BpTjnKf
56ZNdyHg8LEe1z7X8l7kLPwbpR8mIwbaMTjfXkGVACMqW7CUAGotzWDpQMjY9XUwU9bn+QvYX0Qm
RftUSQWCPjbEE4LQR3DU9basneAwUSSUKNqeWQlSWVf2G+YS88wBfRfMALYC78g8HzldVNHJl/VX
mU8UYCx91h5BTyyE6w8Wrddp5uMghIyjRbxWne8erY7VYFMqfmr+fFZRTixLyjDLBbhzG/af5Jyt
VO8ORx4uZr0sF5dmdrQ9Cih/gJ5bBf1LkBb2PtMeaz+f4HeUPgA2CE4unxicSfTTpeB6DNeyMMFg
mTrZiiCzyaT3MHIHT5PVk0elmFoHMpD30Dxyz6KKuW22rTlUXwjoWMuPL7rJ7vrZGdZxa/vbeFb9
a2uA/umbLoC4rcjHbIAZNkZ7sQqjJ9UzdtaWEcbbJhYr2zTt56lPrxVY9K++TpCeWi2KrGFCHzIO
59roqGqB9NiJke8SbrAnSegcUjvvmqugXNfCqp/LrtO7hG3CyomRCrl86scgrS+NM5WbCKQfveQN
JSiRhToSlLQzYqsYDIKZB+dX+L37Uo50kTLeitphypX4xGEMvIvSACbjdd0HMFDq3dl/qqkrn41U
qEXh16DE6hSYmtE9mk6o70lSYTw8q/uqd6m3quKM+uPW7sHmHH0wULVb2muCLqvdLDghGHakwNcb
0DWwBU+jfLlROv5knb9xsPNOo519pOlMMgzP+jzm8yUl+GIxAjS7OjzDjYf8YeY2uWLX/Y0MPz30
sTq1eUq6QlW1XAi53nU99B3Af5mZNm9+Mr4NdeesQvxYOxx+TMP0yBNcluYRrPBNTuutCw/aidXw
vU0V72rP1bWIR/J5ZrRqA5ONZa0xvCo4i73hePd+TTpUw5cGq2riYMGGPFADY31Tf5Slo8Pv0BLe
mrbzDhvqvEtjtKJj8MdwUR2ZHeVlLxDQBZ2+z1zTOcLtIruhnaP14HJj3PIkzzxR6MH4pgCY9Q+d
KYFkH4lUNM5IBxryZRywe60pzmW8J7MEqboXRNuyuAnAa9RTJdvCjeEaJhKg8hu3+ldb9P2TutmV
2I8vssG3FmZvWps8AdEYIYgTHpPowu7ks+mpcm0UTCGAkc+LXOnocaqG4jh378Bl09AcVo4Z5vuw
IqcN2FB5ysllMjWVoQHpa2V7UOKbtkMDyMCyTFLrfYjQD6DU2vJxkVljTe9NgF2Q/u3bMbsL67V7
YDTFHbL0llVn+Grn886DheaAGVwyCVNnRmY7O22xajKpowt1GDOSMNgl8PyGVF7/0rSmqEIQa9Ft
/f1nRV5GO7jRP4byq4MbpuqA3uHVIv9l6wf10whv7nm2RHYeNIjx6xzN5VMv4uaRfgkmfkFIYNDs
6/5HTKyocJCsosEF/Y4hwgVK6PlRv+3t6adswNag07i5ycvwUg9zeJl9s0YExai8zcppG8wEOngw
dy5BgXgmLKPuUHt1dMlDdBfCHc85j1iDf5ihBoIw0JzJPnKyDWFdNppfK3ptG3iuSRTFd3//Nj5j
vnuNtd8+gB9WdzbY/aaytl0eOG8+vHfAnYOPZ8Nx30Jilca4vGtk3F88bHEnT3YVsRTl2qmcncYa
v2JtGK8hBQevTc/eWkeRczR14K+qojQ3Zmnnl9wmLBiJEZzRfDnX2V3dk3maGwbYLYIKtvY0zg9m
8FQxIoLjnUPeEckfJ5gwKALfOuH98DfTMSn5Bzh0FyWHFdMb9WmUPbqTA1g0WgyzOHXW6C5zaJAh
rlbwsGRi+0w9uy6mYnexpArVHRprBp/Du6c0ZsQQ5VbIh+U4l6EerqXHA2b5DG6KBD5vc1u6SfPi
ZrCFZmwgjG1bdCu3SQvj7BoDO8E7TO8Icd0lqU2FXVssD/PJWk4i3HZm/VLJe8aoFyjTcG6bNF13
6nUYGbQEI47nIKNqNbt456XHZAa7I2Poo+mAoMZtuocUsJwSEcoupEPDfVTM9xhBnpIcHmFkEjoR
PedFQy0xPqa++KxNOjllVXgMr+YUf8aRxwoWs0A91a9IdneD4V1yU75mLq5itEwvQ0tmI9vlpZMF
byIIn4wcLf7gyz+tx9DbMMaNOw0BzSDhZk51qoV47gsWNIUxXG4RhPJ+4mtRzQeDK+tI+rRaWh6k
d1Z6n4OR3U2SoAsJQmQZ9s03F9p35Jbo2MZwH7MHydEkliPzK+YPBAwG2aPRhNfZCHYSA9SiTm9w
wpgL0yQwREJAKvWNBqhJr2RCTh+xq0fOKGYSK5X0v7Iynjw3RyomwEVnZKlDAv/tevOrrsHimTxN
raXPBgPxthFM1CmViY5nHU6xuqxtDZixvNGE5SPzvQWc1Bevte9mahec1SiRQUT/lWn/r43w/2oj
hDL0X8SX1Wf7+S8/EJDa6fxZ/Pzbv+64Wzr92fyTi/D2n/yni9D5hwXqyPEsE4uPxbLgv1yE4T8c
D/aR64A78uhn0buXlW6Tf/tXS/zDRX9mmbjDXNxiDoa5/3QR2v8IA5ZmN/tYyM0A1uj/w0Xo/g9n
Hjo3NIOhjebe9T3zv/Fp3IB49yRDVBiSxQx6du3WZJSQGoHqpRnDXRmTD6RSCkux6WV1uinCiKbZ
ucWRtcJ9i9RIsQHurPQ+TaeXpCCoMuwxzl4Qc62lufA4Ze1APhRE4ZIA/NoN/bun1dWhJouQ8wVF
9KGs+d1Ffltk+qsKOuRBMxhmNhc2AqfyJfXIsVTJuhTexsOoEXIqMSHGNPujx/+HQy74Hz8Qhxme
EFg0Xd/Hc/HfLReiGewWg88WUAC571rkJ/CdWLvVOY1NMC4RgcTe4F6n1oyZ+pXlg+lxrmZdczak
JdjwxOmjl1nhfmRYgXDzZbQn412a3ns+V96S/yOnLf054yMZLCZeWOKZ+vlICNK9iMZ8x5QTOoJb
66sFGJ4NzMGhZXWsXzj5/T6wrIdcdsORLoIqo3EP4xQ+jb4bHXQ2jeeySu2re8jbNVe1sY9w9y0p
2uVWM+FZoJgldyUbAM2Ek3HIsRsqeetEPJHA2I5I+mqbjsu5lNyLjKjazreuhCEhhZVGeFeTIXbn
IOLwlJ+c+VpOTZ7RkKCFO9SmQ0gNmtGVrtWmQ6SAspPhCiIzbiDR1xtfYfQCHFncz9b8mRA6dbJ9
ZoyI6DI2vb113/fztzcaH44fAcCd2rf4LbwZXYz6ZLiu3v8f7+p/mGr/iXh1M57+kx/SwWJjQ5Xh
0bdsQE3/bLBpElYzCch5cPkN0Ivso0rY6nYR0VcKRdpmRFQN2nDEx1a9BzZr6UwWHwwBwHgM6gru
0fx39s6rSXLkvKK/CIxMeLx2edem2s8Los00bML7X6+TQ1ESVyEx9C5GcLi7scudrgLSfPfcew8F
HZmLGKNTUBiPCr6rzfv2Pm7J3um6wkP+WX4P+g/KxO9uJSOt2WyDR8AtG2Y7QHOPTJIsIhcxKzJ2
nAyxM5rEQscx0Q0LHWUUL6WrNlHbUjXZzhalQ3+rZNekAvtfWI7+pGP95RPxHEmAFu8A/6NXnv9q
KIt9ovVFQFQDYx7eThpw1wVNxDuDySHDBLQTphG0U83dOQEPuUGa+cKImdwSUEQEkZfvyp4wR6Mg
XrGayROfHAoBHLN9tYlYP/fkL4WqeW4MjIihUsFh9L98eo2PTsOTzFx8/b9/xfK/vdD8DLbAKo2L
KmDD/stX7JaTm/tcgrYW1dEIsSfDbKJDOPrLJrNs7iKztUegJD7YgHViSrojaGk/EaK9itLM35hE
RG3nYH6DWpNn2Zm3zMko3an52v/336rp6I3in59H27ICkytRwO/Xs/4aF0ahe2DrxrStihgKWNkj
YdBqlyT1ncsbs4P5QfLmjsT8TP+h0g2EszdNmykJ7ZNKfeidyrlhl+mOxjQxYdOztlhP3VI9fzMZ
xLkM5DwGc6IbB4bPHId8gUGgDB5swyyJ9xSkG3FLcwoyDKLH0VUURedVu8N8dE3Dn0hPBM08fxKM
CAPZHdImSTdVSTpxK64MLECOnk1rxpbURsc0J/FL65wSWYJm1WNVoYvXY0pJbMTdxmrgO9K03QeM
L6PF/xSMMys916z0hDNn1Bmn43OT1MhXSfg0uN8VI9GO0WjIiDQmWt1PQpa0/Cn1vEuvZ6khQ9UW
KzJnVZdRa+Jhpm64vtWK+WyqGLcl46eFv4a0pzOfXkoEr70g5cefOE9KmkaQsAOe6Ykxb9xisVEN
JaiF89COgEBh1N33cXgh0ELuYVMpCElIXjXsD0ET7TQk44Hh1/tCYPeqdqsEOJCpc6rnz6TyzIyj
az2XppIYzj+zPhtG1kPpfbjYzChAYpa93FVcS49Nb1DraQ13GdkxsBYf4Z+GbNp7lQnJaI8Em2Cn
SPRp+Gzp+Tmpa2IlGKlXerYeM2Sv9LR90gM2PX83SDRe290nqhsjPX/RwkFJGjs3Ag+Tl57i24zz
beZCg57vayBJCwyCiHum/6nWAQatCNRaG/C1SmAhF5haN8i1goDV6GQv4qNr48ciXJpjVoDuLU3U
bQcEiBghQmhFYkGaCJEoBqSKWmsWE+JFi4gxaDWj5MXsWnIBbENdZ+B0bg93Kma63JIz0xW3fj3d
0yIGoKK1klirJnNvXYi3Hwuc0/zVkUIftHfloLVkPB+C1Nra7767pM52vsBpn4oRPRmhptKSDQkG
attrGafRgs6Mproe3OSBGwTqr5Z9UvSftMu/C8tt113kyAPm+J9QRdu5onu8OpRN+OZoKamY3iot
LRVoTC5aU6tFJ+61gqsvQpSTfw5amJq1RCX+iFXRTP+KXyNgBeh95N6tAyJU6HaPtoo7Uo/qNaN+
NX9kMPSwCV0MEP0U/imz8t6lFs4qFDSbABasoaXYF6hrTODYi5HbFnS3TAtwsthCApXMZ+LgotUg
GJavIoG2pzog5a+kW7/FHgARobOgxxqnFlJnrYU/PyD8DYaZnOgHu9c120F7b6rqXhp5wMjLfhxI
odrNk8gPRs9X7839EXrohgcoQh5sHjEcBae5kpuhhgbPiAbqktNsImv0eQ2qbtrfCRlf3FTl26Dl
TYO7Vx5RkFE093LE6RGbBBdkJASvm7i5d8dnEZoU8MzzryacH7LSe65UfOejqlK+i7zaVO8OeuuE
7prXAeK4J2jObjtiYfJVQ3HZBuWs3ycB1X6WonEvcIwL1uVDT27PTmQRIlIUXYj1oIi3om69Hhue
Gjo0PB/7qTVF7za3L2KLfkVaQFYoyTWM2J5OjOfOTFF2O+ve5mKP8VxsbHRoWwvSEmXa0xK1q8Xq
RMvWoRawkULlLkfTrrS4DXmryPdA8Da19D1oERxhG88100I4F/emQCmvtWRe9KDr8Ii/MPy5aOpm
z2+9TvtvEnWvjpbdRxH9kuP0qLQg32tpPmbETMW5LusSHWsDUAQHUY6baPqzFvcnVH6MupRZIfuX
6P8YEnC1/kECNBww+mOxpn9jsZMHWhgIOkcCqeEJKNbWcMGoKQONG6RYAVFr+KKXqTlS9zFusMT1
HJAwn8ArWBpcGDTC0MMyBDANmVN+5XUxrfq+4zQMNphN3b2hQYhGIxEogeWNXQosR2m/GcNuR4aL
xKbswYeH8YsYnbfYgmOEahx3jfA+oqI7m2XwSZn9eBNrNAPrlI8hnZh+K2+fyF0nqYtPcIToICzo
G2vJKRMhIs1wBYaiCNXFCcuKiPpLWIBjj5zalvRQ6cziXFoXI/tVlB2jR47aG8jvZD1q0MSkWrmW
E7zFxVD5eEDm+jH66RhAqAyaVNHIygK74sOwhLAs+NM+Mw23cG46DOiUoclCG2kAphkzZ8u5GRPg
8N4kmyGKqAGJ44eo7PYuDE2rYZoMqmZyzzhgiWGzCQSINHjTQeDYVv40WIxgjfHHgtBJIXUGh1yU
phgh5AY2BPL9Q49G1d4U94P5TQ+lsbLhfhgIfjQR9SzwQE1yqqGDRrKeeS1XjgtyPGUunGDX80Un
3Z564gPXt2kWz7UHdTINxmOuISTk1u+UEreHgWwpWyE/jSjagxTPgUaYFsTr1Vj+TBpu8hNYfqzY
rL2AT1iVKN2gYUVWBeWq0FE1lJQDLRVDTbXz3vLqT69On6RKyEvDBg6PRZNetjc89zX8CRYSs2Yi
srBTYLELUPiFgaVYA1udRrdcGC6jjM9TThMAOTYhngiy3rVIiWsAjBMGzLCAwQhZdWHDkgTGstW4
WCh2NXe67aBBMguiLIi+rCB/nzpTQXortWqE3R0LjQOa4D8hXBplKx9MDFaxBtYcyDUTgi3QKBvL
gSDuoLi2UG4+tNvgzV/lvK2MAJs3IKWG4hR0HOPy1xZajkqN7MaeQ2rTYpLSAOri10DjdWyEaAEQ
d1k5c4Lo9pZV0nzjEKy2mGwDiO47xyNPlWF3uo7c/jWR84tXS+DLZAbVQZ61UfI7JYZ72SdHMYfB
mnTGcUUcBd6M1v3V+fyZPxjNViTLk5gxS0ZcWsQSvU4aMxzgDTsNHjb10RC3+CsDTorlFkxf57KB
KjJ443qpAxrS4cA2dHXd5Tdx9WSa1j1DQC++sQEfNQBJNAD1xBqK5B7+YSRgkqRkPtVZYxCVFx1a
B/hPI5VVI57FaMxsuf1rTOBDGUm5rgzPvJvzVxQmfpd1T/NQdPU0sjnDbiYwnD4iuCz6i5sBXWMr
o1WYSPwb7n+4wot9pklQiNBAo6G9hkQdaFETanQmMR7ORfKEa6SUSOD1oBtAGopyyWSq6Pwb3yc4
VLc0f1pXHAgLtjejaiR4M+NjevhSFGqjRJR3RHoFuTtNPRV9yRIvKyoxSXXodjHKvGy8lS1nC+c3
EXSSEnBSKSJqUpInGsXX7mJe29S5L7vW2qUAImOl+2qlme7pLb3JXPNSayxXVN6LGy0bXroMatfI
wHfZLPSVDXeQIU9WEXPvqEOOYt0vqiS3S5sWq+EPDgwXrDQg3GhUuIQZrijLgiBONUrsaKh4hi52
NGbswxtbGjyGpOdrMJ5CiGTEw1cx8qr7GlYOvekx68JTuNAjBc2caKoZutmgvYHr0nMduTNmVnyf
cNDVroaJzmCj/XhmfZvkTeex2Znw0xUc9aiB6lGj1VJD1rbGrXu4a4NqY1OD2Eoj2XAdv1eNxrSX
xPuVwG3ncutDcQ+tsy8QtrfGCCrRBaQuNG0D9Wr85C6QGiw47S0rRPu3XkPiJrS4hgMzWb9ldvZD
5hQ97nDlHeemRIPmHcR5CHmec+3jbcd3CJOuNJzuVhvDwn1h5f4l9ejci98KWHYi5Gw+E2Iyu+6L
Ug+YU3ULz82a1eiI5b6vV4697DBsV/3SwEAlgJDQ8xYUfQpNXxCxxTjusUx/wcLg5QUbTKHv7eFW
weJ7vfWLtqCdC6PvxvIXDVH4eLjhwPArWP4cpn+C7c9h/Cd+RFQMmH/gf6VtAISSHYsa03Q201Qz
IFYMBtl2lL1R2Jk7D35FJhG9nrdZbKIXO529sgjjnH1drKyGaCtjl7x+dWxpANyFXnwRRPHdWHVz
rxAHpPaQVL78RNfC4OC/cFrzVlEc7eaKzrFx5B/uwuWTaNGNzOZdqO0SmkhiKG7ezgn7wxCTxqPX
k5Er8IpScupaQPwBH2IHI4bUjgxtzehivv4Bt0agbRshMyg75UYlKdvWRQzku2IWIlzyh+vfR6Ht
HwXXv1pqJDrwbj1kL6aqhE/gGcn+mEe0i4T/dh6XqlFVz6UxHSyTU6Zpzk+OMtx1TQBL6U0vve60
0h4VbVaJpLhaNOd1rlluM/ws1Hw90ney87XRpcTxkmrrC97sAFF1As/EFtM2GGSiVO6ynDM/gsEM
7kHhSo9xx0GzXRvup0qoVpVD+VbP2UOgLTjAW4igDr6cii7etPPWhGF9/PnQB685p9rKM5A6b2Lt
cbTJp8Htk+D66XXg9NLyg3EzW7NYnFKPMsHIZPGUuIZK3EMlLqKpxM+uDOfWxF9EFba+hcAg4zzq
pLLXmH0Pfmc/xr6ZbBpcSqW2K6mKt0DhYEpwMlk4mhTOphmH08wUkUsepiepUqgl9z4ws7vQNJ6F
x0tXJDPXcVrftHGqxUFVaStVIF9wylzVEny1IDobkJQ9mMSB1/SOeftnpk1Z83L18GghtB18vgKn
D09o2SMaG3YuKh9js7508jHTZi8rlJ9lau+XFBuYqw1hRYA1zMEjRi4Si/1UgUdnD8Wjh5NskSNT
Wp3KXdJtxr9v4DFatPcMDxr2q32FJw0GBWiMS54RJT+Dtq3NYc+YtOtfZ0xY+7Giy7kuvttG15Bp
2xu+zX3AZVr5GXe57wiGn6VFHQZtmGOlPWMG/6TGL1mxLT2W2lyXuoR7Ld1LD/9J1ka9tqT7aOLH
k/jykuUr0za9QBv2vDn5gf3a9NrKl0zlV5rRcorHjySPcq8I5hCIoL3y9qC3AGjmasId6GiX4Gzd
5uqj0+bBwI9/6ijewUevS9yFHi5DCHZoYHyHpGG8UY3pKjUSukPekjYomjgVwWcEvsWx7c6T7x6z
kf5w6eOtEL9LfI5xD61QkzLKsP2dDZ/ipdT2eG8J9ChwG94YCN3aOJmX/OUULyUZNJtSmytjbbOM
8VsCVGFoRt7ucGKmyny0tDUTuxwmTWfbuvanq82bcWmeY4JeoAnbB1AeDJ5cWXzYLSKXPkscoCOI
VmMPLxJnaKgtohle0eT1z7/awEqaaytpb83HINWlaJhMceHUGH8KyYtMihXa9D2Fzc4aDv2l87Gp
1pxxe3yrXTcdZ21kXbp2n7bzudMWV/jM/aRNrxbu1yhXAGIu+Qb4YgX+WF8bZZWVPcTaOhvjGOPc
+pZ64r3p/E9r8Am1wGw7DltzHn8Y7UM0My1hQEIWRh7167GzbkmuxeGmzbsm8Y83Hn7e4H3W5t7M
xOZbNEzoi9JlgGvBrepm94LWhtlp3ydcwhFu4aWaz1bG6mzlBErImNA+KubKRj7YG2ybnI/nihk4
BuRZW5FdPMmzNic32qaMrfES4lvu8S/Tv4MVQFuaq1YL0IQbYSGi78m3t3gGDzM+aPyvPl1vp0Eb
pBec0j4U1T4V831IZl+PQlxF8rXBW+2G0wdhQ8EaP9tzDsNc48JutR17xJfd9IIs2uCu4GDUZgQ1
R6DXf4zcwgQg4uQlPWMblIbY12T3cM8gQEIbwU1tCce3+5JokzhV1ooyrAxm1J2qbUdu0aqw5T33
N+u4NIWO9I53lN/YD73nBmt/8U4BuTrrxumNlzGXXDUW75Hl0No2UUlTGaBvJucPv8NlQBVLd1Xg
LNP0U+VB/Eh/8sxLSX18zrcSEuPctnFMwJTFUGeS6Wtp21jEiiAFJJDpmSTxeUVqDrnbLLJ7qw+w
y+ro7rGk6muV98b3UuhZQBkzjROaF4xFXNxH6c7QofYc+DmH1Fb9VIu6XvtdLHZgevVTVRbGnmSn
DTlcatVZtfHBvkvpl0q/I3Yf2du2hvWik4cxlxXy0kRheobJnK8Ktuk8+Omjvw7pDHxXjhNsiPGS
jE0c55xqWsGr1G0UTuPvbB52oZlSTJjNQHx+R35JRNbx3PSbhGTez4BLOhOGTlyZMPjbibXsFCfk
EwzzzDwzH+Nn32QCOy2JdbbcnKiguzpFaBrliFugHJeHepDzXgV9vbey1HjIDRuze2u63yH7jTH/
/e+UjTPey+UaUQFxYE5l4Dg1+hd6o+9YWtSX8I29mOrw6DZUfAeejHZRXdJALfKTCGnCqmtXrpy5
qM424QfHllk5o5b8IvUvf/4orhsapGqP1COmjmNU3Y6+YPDahvFya0tAMmF5dKypK6ke6jZTIxV/
+hfPHhRX8v4UNK3aD4ZJNrQa5bXqSOdu2/QnodnlmlnGO3RJcR6mgXVtSdtDYyU8VKyP9FbKxz9/
9ueX2YlJIo5+rFFD2nySvCc9KRC95mWEoGo50r9gKWgiP9uL0W+fCuoOTEIato40lgOsKl4uL4f+
6Umc9zL9aPOzhI6DabctUdYwVgLjmOnFn0ssrkUQbUhNB3jqRtYFGArS02b+kTGlr5s7IG9Pmpl3
TdaPG5DnaoWkNhyz6OoaO3zOTZGNtyob8TtkFGbHIP1IlEuz9kdv2pCIgwfTVPeGzw1pEbDvC/Qg
NYzBNi/L/M1L3W+y6OetbXDiXBweo7Zuqev1bpJwaa81jSAncOZfaC8rtAt5YW8Udz7jbEu0CzQ0
0TKeOaX0XM+0enpWuXHzLjjjKyKMiyG3l1X+yYnH4JAFDserON8xkWrZy+r4tndWHo0q57ll/Fph
6i9I5iXkhAE1L/bVSCZiMHw1E32W0D44s2R2pNEcu0WtpDe2mIFZm+OaQfTktPc8m+E697wNtb/Z
MYh7/5aUkqAUb5UfuUc3sp1jT2IXD1McrC2X9ZJrtb9v6vlQMxg9gR/4O0z7T7IprGdOHTdO0E63
5mJ4dDsaBFd7pnE7OPMpLa1iPxKys09Nh4dF+PvFD5ZbyoaAWWJyNyf8HCSdEQC/MEfro6nEBlv/
xHxjN4npDTuGpxzx0nrGMJycRYV9hUD+w2h1jOZryupxLdySzKfWXpTbG8U5uaozeY2c+z+vXD1N
1DE1M4vpxATdZac8skodjFQR8oGMcWOp/Mrxv97Fdb+cvLju1smYkvVUxNMlD+rd7C/zvvTt4BgV
E3Ow0ai2hlmklwmVdWaCeYqa/ggJHr4zzCK8nDtpZYweWLVnrMOWEgzmNsNtUHYvfzDwdmx+81mX
p2UsXzqaqA72tHj3FjvJwfLZ9StyVyoi5IK8f1+8prydvFAB5BbzCkXBOLZNiwznMwP3S+aQof4F
i8x8irnO9DN2VTxexn7GnvDw55cM2lSyg5OkdIwtK33A8YfBnwe4rILmDCe1iSZb0Irqsm9NzpG0
LxsiaTVE/rvCy4wt5jmdAhMYwbhLMaoRQuudnXC0zm1qkvZBhME+bVBJiDDydn/oeRwCd2pqbnkr
WNTH0r+YgehWlQpsDqAsuRMzFxhB7eG0+nuejoDzXs0Ez4YHL8Cf71oMD+OgRqgFaZ8SI8nxWwer
cRmSrTORYaQQiIU0QATt+SGZmefat6Opkh/3zrXbgjoDQ264rpFE40RHQhCJMmqGteT+tXOlfIrt
pWH356QZpqG7qcdYrUyzkjv0Gu6L4eLsjU7+9LL+qhgabW0LQzA3afeYNvajifOyUeZVUN69455/
aHPjgvBwl5VNvDbCdPMnK5D8RKLuDgi47i4ANF91rU9l4VRZVAnAkOUooDaP29YzidsmJ3FbtwGw
NJuxPVu8ghap+iQDrpKyAq9HU+D2YDVEItBeWJHVNhp4tqjkBQCeDhCcFqSMw0rVJttuxG6wuPKe
965BnerN7RRb+aVqk18l84odxihzh1H+PnTIpBTGaK9TstdkmD30eC+OHY8/tenyJZ/xxrJT38yR
9whXedd0Ndt62pHQyiE7hUWdVI3XsGOYZCNA8e9PD3V9GQzOVbybo8qYyPTVURn9LiW43wLJ3VgC
GXlI5oelIF2mAlVvPcVR17tpibsbBf291tDmNxENmIHFaLh2fucmw+rYJ5s7ys8mYMmZi/KLa2Av
acqBsZvpWmfyP5B47bG6Tkr9wgu0Jlsv+N026RP5W8Fr0Ih53YcTojfV3iQsTs0+av0VBqVht5hu
fK1JXQRk7Ih4GMhZq+0Ub/XYEAwg+m1rSfoepUnVAtYWt2f6WUf5WuZdtu8MhWVwsNUrXmi6r31C
LPLQd+7SSNyqKrN/T9V8kzB9o9MyfCryic7LCq93WjI1aZa2vdh2lKMI7XqOw6h5QfK2LCRLeeTn
2jI7RdChVQpmkVQujo16xM09VL/5cV8XgibhIe1rxZNCL+VCqK8dMjplbiSrwNxJU4REWcTMF61x
YhS9XBiz1nlBLp8/5dFKha0Nuk3aeEBXOq6kbnzo0KA7WSOfTZCvo2GcQzUvF9fDjupTu9koIhVY
yriSDpRNdcWmDbpNhz1pbfTGuE7q9mpR3QMAOVAhX7DKtalHEAgjR86w/hf2l99Z3nHKTGnL5XU+
KDNydkR7DZt5Ck9zzL42KC4qQzrYR49cyJxrBvM248FVw9b3IGPqYdyyeIf0VFIuT4cywwIrePYn
7OVBt9MeZEwjIflTJkdSz6IYsyOqvIzDdGVwuZDNNOyslEIxMYzYsjM7Ocwzs2rZBx8V/lsB6H/C
F9Jh+0SPJr7txpusb4mg6zDd3GfEBQae+iJHYdvk00Es9OG47cfGSHGHRrwkWKRYbPpl2nsA5zdt
xRaERWHcxqzCzAUjtR0MAsaSigaWOpqi0zD70yrifMVLRKaYjPyV3bTpg9f4LLwDByR7wvA+szI1
8dDtGYXyCtJU3LRrOxhfza5kzGsncrfE1iVMGe8w/Sc0zWXJlhy3kirCB2E9uJOVnavA8DHd4M4n
Ags4hkFAhxhSS4+AKytgaQPycsPdko7i2NsYYPEwXfopL6jC3VQQNcRzBPEevQf/9KJ2tpomLvvM
ujF8HmrR/PiBU+wZYf8yPbM9xeTf3sAPcLJv6kfXTrIbz9G79aYH6nvJnPYAiNvdxBEz/bHiYhwx
jmTDjohOG5/7vKO+u0AOUf46I2qDFbm6FhaAd9Ej2PlEY1yVmLf4reJdMhn+umiDN/Iy50cvJkk8
zsS5ZWZy0Ofg8VsG5bHOyHV3xlVUYSzh0znhJNB+aEYNtt1vc9cGd4pBhhnHUZZbtrfWQuJZNnbL
bUr2t0cP+ib0C/foJeU+6hcKncd9VRdfk83AVYg7m0GxP1R8OC6BO7lfUGrTdhgz/Z+hxtRrptax
JkrCq6J7JCYbkU+TSKzjpdnjAyr9+WbQiq6wo2NMBvlPl4P/VrZJo3gVlIwHyJ8bK/42GSAhmxnL
ENXI2XtJdgq6SV92xKOjUWGIJVqByG+0rlnFwHOAmZ699HuHyyKuGMxjfp48ANejdlT0pJfOVK8a
zPm8xs4vYOZ3J8GFy+gwPFte8UK6C/gO82iGNzdly/0zE+JgI61thTK2YbuQ9Tt6Pw2OBlKUHNJt
uCgzLAiZfHfRb9ah4cAJ1FtTtdKtvQSonrH1wDDCCovnqB0swMeEZRWoWsn6ick6o3JTfbccaNIO
1nKc2wcvFHoCzeyqoyYD8jvYhwwqNt6ACFWaHI5Tt7rG4bAn2c5hkMOII6DhmDMs6oGIiUBg+ffS
SHLuT90NFZjDOrMHdOISBON5jnlz/WDblcZagoIR9PAUAa8OEwTBwBu91vpvVpvdus7XzpBH67oE
FkynXyq7WEnzTlCqSU4z8H9tVUQf9Omda+2aLPzFDPM1EV0F5fMoJWmYynNOSlQ9wSum91jnDZm1
VBRLDgVy6sdjqPqnSdf4BVP97uAnuknDfDuSmUW6itXuG6z4u6kP8AGgJaGyxnsrYOoacX3KZRU/
h9R0M1UhUNA0h22vKhJMdSZm0ZV7Pr+3xse2O0z4ovJsJVVIhruTrIMwiQm8LG1SFe0DA2R1SgaV
HpsAn5UOJfQnx9hxqGtW+tJ6bioeUtzT88U1/fiRXMAHN3w3RDxeym615CkLxACZpbQxhzT4XJBe
VBNTlobBynP1JMpgFyuj78mPHo2k476tbQt9eBhjHXrt5e+4TA8AjAVqZPztF/suJxmvm+4G+zsQ
6mHsdPJM5r/WIUYbgeeyrR2sauEDWanMdyOktjQmbbYJzh7CPoE5qDq2mO6zRd6jbaabIodbxUd4
KFrrsRwG+z7RX0hOieM6kxIDkS/fe6edeYDt96yMms2SIoJwGPwRTrTl9HGwIqxlUZuCs/Vmrmlf
SqMCO0Q4m9Z007onqLKoB25j/fRRUElZjl0+Vo7ySBzkzbLsHAdnAQZgJhEb0dUSEwhKVoT4oE59
ZN0nFaFBrhcxL0m1fGeGC2kejDOBUZYTD8ghtfrpEFcDPmff2DFRXJL20Pbomk7j1bc0TzZINu5w
DRhnMmkPsYjF7Fc9x0CLI4xX9Z95C3GatBAZOExRMfBYYkWGDGbKr+qDt/RvtbKfPNLZiCH8EgwA
Da53G6S1Czzp78TCftxk3EeZ+qFh4cuqPZhBp7jFUUjhU85KJN5KFwKJjljAwK7btGkNPtyQki6F
ta0A3EBybmqR3uIvHjkn2Ae34EQcL+axiIYrqeHbsZrf5pbElNR7m0tMJwsfD60fP4yQfo29NDfe
nOen4F4Aozmla75NvqHD/fMa8sokzAB//yUR7bFuaW7g/5KGkqxHsywqqk3RQ1uXAvEYK9hiOXt9
fT5Le3luR2JQ814w7c7Rn0lLqdxU3NWewUviT0zPCWHhdhcCaVTq269E8NBqOo/XEfSaYRCIZrgT
lvHVC47nVAMYW9MUAHuthMuW8tsbzWuVk9nm2yWDlLKczxMHLdKJ2SxSQRF8ly7jJcZePDShc5hp
RKmpimTMCZUtdWi3AXxzUy1do5vd9/zeH1j+rX1ii/jRCQZcwdCxaBP8tmxoukTohLqWdtZuSu+q
pvtdyvo9IyEwwyd9IdxkQyBie2+09pfEu73q/IaL9btlhtMTCjopt2rnF0mwJnGpXVcC16TfSppc
ESaPxSisNVv8I1ec5L4vzLfWJZnNGsj2JtTUu1uC7No4ZX2XJ8ceYWwllFtu4rB1bzrhAIFV3WcZ
N8uuHIPX2RPyXJnVsh1N3DMBLNIiuprAI5/IKamOaWd9JjEaWWQ05PWjOB+HvjwlVWGsrDl4y3h/
ttDij4kZmdvFy5YtUu7o+8eKG6+DAfgVmmsVm+Xf603/31XzP7pqfHwV/9Gj/N9cNfe/m/6fHDX6
b/9Hrbj/N9fzTEwrUlrm3xu2/tHLJf9m0RHriMAEnrYJlvwPR40h/iakGfiC/0hJYxbrBW0b/26q
MaRPIXnggUxyOXEt3/X+T64abRL5T4jetWymRJbjEYrpUCzNO/rPEL3PEckYejos61HIdex0as22
+Gp01FvWRf3aLgA+DWOOnaxN74bhG7HHVbNpKoNDAs+am9rTNqMgvPLHm7z9MiJw9aLpr8Kwjt4C
f+x9mQ07hIjI8+hJeOx/yD/YYinZgCnuGPa+LRa0cTzkCN69G8D4IcaluDsROWGZg5eBMTNrpAuc
86JmNi8yNTZdZmxl8OZgsIdF5WX9Fzi++dePBm0BO5NJa5lj43v6a+t6QfnkRNI2CwD+5xVHHkN5
J4Ck02C1B+RVZkZxZZ8ccWMvEwpR5eomxd9R4SHKh8tMbjEnWDlehqzP1vbonGXefzW28OhHPEZt
ZW0706fJuJLhMU05NJjNLjAK41/8IH9p3iHZibZriui5xJDO5tjuX75jxwySMiZvfxMVknlA5d4X
lanWDSMO3y1IRlNUSKEmRMcWKIpQ1yzFeip8+S9qzgLqfv7yuEGfUq0mTcd0ed6wIfzz45YA5S55
ooZNFqijurrCGV+j0dq45IrFGAf32ImpMyk7m9B+YXKn4yya4bvdTG5w6zo+AeUp6EcYMawjaam/
EVbcr5MYPjlqglcv70AR5FNPBsp12I7jwMrL+W3TkbBnTM4FPPczmGKFyg65zYbSvABSdAC352IW
d+lCCVPfMK+fMx+VuA3Wdl31h5Bv2QFH5bSrqoNDqs2W4sMHujXHxMo+IpP8S0u9QCwcCxu4+lKY
XfIB77WitszAuh1VT1O/pOQJEpbYl/I5yJuvump8jmYMpcoWuAo0el3HYb/3MzbqiPA4mHePBpLD
QnjBNuQpXSUe1qLeb0xmbWUGA0PAooRFwhALA2c4IUVByzp302Dlz9QqeAsXQnooP6bazi+t89hJ
MT4Vd3FIX4rK+w9GkcnZ9ed2RXq3DdD/3jhdsbeos4hUWp56RqF0Wk3aCbDaRa7k4hUy03UHd+s3
0104pWRc4sndFKqCbJGAZKPInpyEinA/pJimCNryxMP5Fph05Qi3OCkbPlPRwlSK0aMCwvl2O8p/
LWKgCj39nV3VngHyws0wOtpOO12qwK1hYgTeOk7INaEpqGfZAWR0QNLkoj3n1ryhXebko4/WRiQ/
mtHj5OeQ0+jZ2bDxe+7IwkxOVs3t16hDqKSKOMaiyk5dj6M4jZ5ETg16Keh6aJv11A7Vi5FwElkK
TOER9vJt1HTfBlfzjUfwgq79ID3AIRx+4DxTgRoA+OBGqk4Rz83ozGAIPuxEZd/FdhkQDMeC6Qnu
HrCv8f0SDZxz7duqhzZjP9h59RDcGQv976P7hN2QIMSWuGC/vSJ2wtyEUbXry0Lq6I1qg4nzMkND
Hsavbg4/SXxOb8y5IZBgJFevHdxrq7x0W1aqI6GKPOvSvyGZKzznhgW/xmfREECvsNoUEwlvSv7w
9vyKU37g4Rz+G1HnsRy5ri3RL2IEPchpkeWlkin5CUKW3oGeX/8W+9yIN+lQ6/SRqQKBjb0zV6pY
7gBHqqQN85Zkt8acxr2Y092Uqn5TcWMIyHXtdusDo2SMVspVNDLkHdr0/J5ZMKKIqiG/tWrzO3c2
aboVcC9V2cC8S9460rcPPhLpJSM+wlrAe8UVOUfQkG+TIaU6SqxPz4X6Wv9Una+HVq+ht3G0H8B0
jNv9jLg0m5hi840B1DkeuQC1dRZv9ZbRf1kW3Dla6w2k7FPruEiczBT/Ue1/+VoKJ9A60UbgphMb
49Yh3JCSFIk0ipInHINvVtoiZs/jB+XyWd/mFyp0O8zRCP360n9aKvR22bSU99zUzsMaVuWo+Yl5
B7whVKJK650HU2e9zQZyM3Lb7AGsptHNN/OcFdtmvagMrrVDm/WXjm9ZM/doYmgejB2E66Lsd1jv
DYzqAkgiqrhO8Bg0fFWuNTRyK8cj6qk8d9LBu51odNCnRdGHWB/VuS1oVD513CztxbrVG4lQrKYr
jHKHvIz5bXKJDpT2zEzaojluLeTM4JOK2+KzxbqNPqBdxTWvpuV95/hhnvsY5UiXyVfajHciT3e1
Mj5ltrp5fEKGpKL9DUeC3edL1wkhXFqegqy/QscwTgQvYqnK83lv9FYgNNxLlEP1Prai5SFlfbMU
C6hXBF5bsDM2vjRuknr0tyMSx11dDHpoz/MhH/qDMXX1DRqwV5EiU8ILIxGN/vTmSKedG8Y9XI9H
N64xEWWtAruELEPOljj16UCAg40pyGQQkBMLhnAUzqVHUHzcnYexxF6qu+ahzrrzkop19eMHJifH
+PR87ag0hr25zA9yck0uERzraXvFwpa9aSnSBu9hLgb/G8hpFvQa4TDxopGJmbZ7L/Lktl4Cj+Ig
ZHJ8F8WEXifQ3EITOcf07dT6l5dFYV1xxWLqQpaQf8Hpdl4cbMkO6U/euBuBcexlrl4W4heJ8pjh
kXXoz3MehKjXg1YbJPEHGEfQOO4NtxKXAdMSiL+X3CGquZ40I8h9M9qbtXW1Vtm8TkBTY7bT62Jx
w0n1kjnQhe5VtBuq4lNr9JrNKrcC1pZBM0NwOnjeN6kL6+8VA6xvzXfiOy6DV45na7ZzdCCdfswY
rKyjraZI97HPvWszUnzyNWfMJAMKZ7ce77xYzx6ztlhu7Kh+NGwte7TWP/r8Elud3MauLMNSVf/7
9NjNoJlI/z7++x915NuEPfEDamyESnj1/b9/u5RDdOO108vc6gxGxEs3tfkF4n3yrFy1TTN9fKPQ
Vke9ZPZcQYdDDiKtQ2k4tLzKrNktMwEC0eydsExMoe/DGtOnMKU0eXDG5Fm00gzGth2PzSRepGuQ
xz63G2RQ3b5Ol7dJT56lki7TLCIvZw0dS9e9SpP9IJvoQ/SSicuQbs1R0WbOnohOMxDg0+osi/HR
jYowzmgRa7Z6NOl3HDr7p5bqFasVaRYWKdhWdEVgCskZYWhdqtMyLtMG873OegNJgt1i03tVfp5K
EhETp9ymXnPflZm+LRh6nJgOXBccenFPF7d30t8B+EtotNh9599eZOCWUzRoJJ5+cZZixKPxy6R3
Zw0vrKZ0W6Eo3YhGgPbKya1hD/0j3z4YVEbUoE1P1dLTPJR8igSZQ+QCdBgVN+dIfXB15c4spi9I
FcV9LNRfNLVFIIv2B4Hw3qDFFczznhyg6oBuuKOjMvYP5ug9ZFmkwllp+s2Kz4H8g5EJbsy+BAuG
Bqxl3eX1TWZm/eMAHilSxoKevv1z6IfsxJeqIdt1+IaCusLx3CDAnsT3MAgOQJQztyS4fOGMgIA4
57+L2yYgzde4Oj1Cm59WxaZ1MhcuEcJvoat7K0FdZbVFE3bDxQVJOJJN58fDGKZTXnF25T99tJQX
lCWv3NmZx9OYyEc32bl59ZPCpbxgzICJHPG/iOQfi685RpEObMWixoVuva9zcYe32N/nk3HFh2zi
bO4eOnPqzr2qCRZk+rnVMHlqWeqdBgvTt2TuV2M6LBAh6xaBAIwXgwFO/MaUfZgqWsAdHH1iRHxx
O1pzu1eQJlti4ZLcuR9cm+ccBTN3OvrH3RhjfYoEBZMzMMTo9c8YWe/GRWtoofeQTqVO40JUgWmU
j4gifzX6umy49JwJcLlU0XhSqrVuPfI8CXssXxfgM33Vi1ttgqxm+/LaLhEALHfv2KXEq0ZKlWNW
TP6jCjG5HrmBZUKbRBJaB15GnJQj6oe0xNZC0l9ziOg9Ba7fZMxSk5u0SclWpdWSj7N7FE58w+uc
P6oVFk5eLWOb4tS7TXGXTYhWReZ7u9arnJ0byTdkheYJlwHsySm7UR0DTm2Ob5YRP5QHRRwFpwwa
mT1CpKUXiY8V4889vp2DNPDRjpSFW7QzJRJK49vw7YjW+3BH2Ymtr0seVROri+lHl7jVGNp02rGy
MvDlWvkbi7m7TDimQwsnVSYH78sg2Z4f/YUQHETYi4GJKy8fsxX8ZOMDpkv+XE2eICRLoM8y5mRH
NwwFbX+EBm/eg7h9od1Az0pE4J8y7VwbjgUsSNNCvyog8svJD5ymhLVPzU6Z2qEWjDyEOnYDNAiP
EdPdsw/qaTN0YtlbWAD6Zy1yGJvUJtMLCvtpjeKKk/7G53RjFy4/vBmZYV+5h0wr9wi+cDi1NdoM
lH2izgG9IKnYlF7yVse+gDQ+H+YyfxhhTEakbG+yjlc1bsfvlJKAAp3LnnVU3FNDaAiMNEtGiX18
ihZ4H6Vp0bzrPvJoW09wdUyB+qG32PnSi4fHnBEKqYO5vUsKvg6c2JDjBGfLOpkQJI5OR3eIkeVN
1m8LZK5NizOhapcWMRTiWYo1syLMLx3ln7QeWJSYugqrPmk8YDsycKhnsWOhSz2mfC0QCdELOsBN
Sh1z2+rOp5QI3GoOlAGteZFVv0Z7zeXTBGCDmz0hp166XVDW6M2qKhbGp8+Nm426QUK80N7GxLFW
D/veql+ATwZObTIKnDaJXrDpLWtiWdq9dIgd7jwer5JpkGO+0mLaOs76npns+OSyBWaEm2A2zoaV
UIbh7Og1M1yWiMmRN6N/Ht4Ts1/grbv6DrE15G3xEI/O1W/dz7KN7oxGXEG8MQ/Jnxyc9dLxL6Lg
IIybY5+bj3jV+8A03vMswrziuxflZa+zZx7bybp2juw3vU6AcJpQ6JA3uWC+7HUbuZlWPtHTIrjN
L/Ya/XcNM+5mxgFHPJ15y6UdfV+9SdL+rrLzJ9lGD6al76RHSJ2fcNPHRTnnLkrL+kCe6qd0mmui
qQRIcnMXMXneTG73UPBrhBZVqbU+YF12JKCVTEYXt2H+bTJoMdphSyqGjqyRsUr6MEngJAhY2gD1
SygXmupTjSD/3mY+0gFAmdoeHR5Y/9TENJt0N3o8H1NXo69bd3hKKSVhBx6Wfcp+bKUM/TvRf/a2
cyQ9aVeXlYc8ld9BKxmYTE5PUNgkgAz4oRQ3TcOEJi2125H7ehSfCuSA7IMZIrAoATKY0+amOgud
yC6Jxa4+pMtcrm4pFEf3YHRWt8GclQSmh619Wd6zrLpLk5rB77jN2hHFDYoYjGgPDosOUg/tiO+s
s3F4+oKq1V52TscU1c2Fv0kzsN4EAW2RCcIrZGodpJbLPQYe1wxzJK5KgL88iADGILLXO4CX30Uv
b0a0Yjgp68v6zurExu1q5J951nCt1/ZuOe7Hni72aCOkqlOGb4MXDg74P9jpBD1ifPIZBDvxHGZu
1CJzp2fOtYURTIT0efoel4Zgb4VGn6xvn84Fw2iQCEoey6b8HOFeb8ZYJlvi/cyRKKvG9H+0YTxq
gBQxoSjUQnUJMMOb9zH9UF4Pj8YK2QxZ5b7FDJuCQpjPbddgGKr+9KEhLHLuwqgQL7ow/qDyvlbm
QKYae248aN9eGj/EE4SQXP9qRTSHUwRYJmVujoh22BeL9woL9wFrIpZOQahIDUCsLv11GoPp2B13
DtbSYFbzo+nUGmrfaU+q1EUY08fg5uQS0cupbPN5GvQT0v37TrSbarG/8wKFBy6JOXAnIEVW6e6U
XV3d5mfkchGQk0Y4cpUcRouxD2zuW5KzICQoybD+XUrDg3F2yEqrfER/G8hkCJOuek87IB0Ya+c1
M3NNPkPZBLJaFQUZk11bhkzlZud9Fqi4ygGJjglvoMWHD/UCHYVcE58iAr9czLemlm0QEBmbSstm
hKn0v7BLz57xl6imXN18yKid9NqQiPgsMXU3setciU9zn432lfyLLkQZ2e0dr2qfkcuFnJqIsDNP
Peu2wKevjPslrtd6rsYHZ/nvhar8W7Tu8TNvHu78pXNO//5qoF4Oewcryr+/tmIudoleIYcWMA8h
SuD2deyd1fZmGENOEKY1EigFImJGJG7C7gTFswpbHP+RG9uNRcZSYPYJ3hqUJ+8GG51X+dmrrI36
nM4mygS7K94nCOeacNjZZrOmsbGSw11fPPdJclaIfB4gCL0JW7aXLqXD3efVe6YbcjXlorPBCvJe
Zy72sth9nCqxTw3VncdyHjfT+l1FPaUh0hRSFxNtefWNL8in5XvZckprXW0GXj9OoFQ8HLdpcjU7
V39cNAKg7aYBfIcu+8ku2lOKgDxQwwAZZ3C8p3GxDsXENDzusDQKUyenzEwejcm5al5P2THbbxIi
sIFN4zq6enTGsncYe452R02XRHPba9NyLXFGzLNG7dCBwYV8YyKaInKD5k1ZZet9kdm34obXU7C/
j3r7PMyGDyTLowg2va8EYtHm3z+VbYp9ffAuvpksp1iLQU9nJbiCqv0gQQqdGEbhuCzR8/TzNltg
6Y5iXLV92oa0KvPFsBbm1YOJHXWWyTtGvyhYCo2bnkiTA9FI9bZBlrihDne49Z4zep3sr7lxXpYE
3U/rMGGtv0dyW4PZklWw+NVLn+DKjsCf2Cs8gG/z5IIkW1fILYPbYZtO2UnUbXrTovHYJW5AV5km
TWxmQYY4CeEXhrh8WE7JEF0RnfnscM2fIectXOEhXFJz4ecrrqanT/sSB1ypyLNYEPcaOFdAbdXk
V3EnLR/sFDxXT2YAID0IXFFRWvjhEg4sOQArI6R5P1eo2ycvtrHLosRobHULI6a/GpG/p46sznnb
XuZy/CIxRWzbt6oSZgj41KVf6xKgRub6RNEcRerRrryDho4H4c7wMeBJQoMyJLdT3wedI8qdMedz
0BF23rutffRj7TfqAz8xerqLBf2R0toSl94Fme4TkaVBaGHgQyqdsLZz35ODYvnlQTTe6xTDIbTT
NMxyXX8mFf44zMWTbTkxvkjAU4jaJuKcjP4IL2YJLUNU3KDFY6vclyipLpo1amh1O4zsRP70kQFh
GM/YPp+TD+rg97RdxqehGO7MQv+IGZce+8ShMlY4Nnw2UIOKDOoOROkOKOLiX5FVBCKq7b0TERtA
52jcNbk+HivC16lB5V1Uct8qJ0YJUYST0xxJxUnrujq3YiCqyvQPXu6hphCV26FIWZ8XURwdlS0n
h+XJyUf3vKbUTEZOGMDjuP1g4YK29/PoiLgpcGiUc1lx3oSfzGGnNA7qCLVOKdN9xdLFPqq66kS2
Xrqz/f5JE3+9fUYP7B/+fZsq6xbgaRl6vRKeNKV4jufRqE6dQ74oswibNBOjuzNHi5deEiuekze3
EJadbzqSOwojyenrZA4DQJTNSzvDo1kpkb6izxk1Ryoh88T8zTpp6x9dyTZr9SaTAEZaSCOqU2tn
1alav+d/f9WYH+RubodDjoq/Z0FoHXHn7jjfiW646UYMr5FKpwDuasVYhMfl4FGtT3O8U3pVXygT
UYvZD0WZ/hTjJ64ycRgbM9v2qr1U+ExbHa6DTpTrJv2B9ppsvLxsLhAB+d1LAiTnqMd/uOB775wX
WYzXYSH0cTFwkiYIxja6Qx8BbU61n/v2vbziVVQ78DpQ8ccRV5VT70he2Hs0txnV16SclYm3caz5
yGwHEWY7v0Yp/qQiQv9VTP1dAqHTcJ8d2pJRTcOGrc1WkwLsaz+jZPktPItCfJk/O5+kW6Q5Dz3M
Jkz67YkOD5eHqaDYrhwa2SUyHYXlfMOznW/l6qF1J8rWUQPFv/hnlRJXjN6tkOkrpstyQ0oTts3i
dqA9vMFuQP410AvP4vYVoRuLNO7FchgOzgCipB6aacMtC5+F9J7yEl8LAba3WW8OBD2YRyYzVtCi
fMRQhUoSS/uqjsHfysoot2Pc8ujNBYxtLLBkLN0Qsoq+1JtohYIbKTxmAADrf/thiM6cRj5hFnt0
W8VDLTLM6emTqZdgmUzz7PD6pb2V3qErj3w6oB05pu0EAZUZmQ9whMhEQC8EaWcF2VsdoIjeG3Rw
K8Dqes3Zeg22S1S37uZSJYt8mJgzLmgPg6EjAEWt1bHdupTNmWYF3ooqSDQ7IKaJFe6jKmHqePSI
6cqgZodLYRQ7s5utR5dzjkkAd/Xe3inPNiE9ur/l8Jggmt0nlVK7dtgw1wci2KhnDBDmruTvwgJO
sytIioA8j0Wli5bTSIlVa3nztCQgo1rEOC0BXX5Gs7sTNmcqytgGo9lmAXO9EQCFrHwd0wMlZ2B7
zXSkdamLFipyN5OVPwAP05wPW94OyK9CVdH/mGcXU11evrL2oXu8GQ1kLtp1KFejCtg5XhtS6Sut
ZQtCQ5Wndr931PgHXA1SUgxffUF0GGW1c2poK2V5o22LwQKWk0Hq8gmm7dAIHVCVf0jFZt6V9IZg
VgMHgzj8pAD2k2lkXt/TspahmTFQsZk55+hXyrLCa1XeIAU0tuxfbegi2QmtBnlzAcJKcvMN2pJZ
i+z4Q5kD5WYx/i1+e4MJiE0vk3uzVPp+Lif2sn+f64aoOhFPPB2VeVeTDc0rvX5KrX/8+yiBeogm
W95nHq2bf5/XqqE8/f9fOdSYqNKDIZ2mKE91gR7/vw///cPGQJiD7mkEYFFC0P33j/77sMyHM0FW
yT6rct7jmASqE/kcpD2vH7Fdf9pteudUkb5H8Hkba1oJHN/DDYpp/7bD8CcmsrvxYOI9tR2eR4qH
GvYxjAdUZP6cnQ077pA7j9G+VNrXGuIWWPbMUKjLHwa3QIrrOo+9Vu3yWuLA9ma8mhQnNCZ/6wKe
XU+qcQfGM4w6D8IXoUd71AEwl8R89ZJ7Dzf2inrgSAKSwwqzGJvQVioNHpXBcno4G2RO9Y3xhgVm
vDGl/ltTAG6iDo+M5hu/iPoIO1Jox4XWHtGoJyzAe2sUANyR4/d41jZTM0y7weA3WhrtWKRCBLml
05eem72XwcSDEeyOKJibgmo8o3/C/BVHsLR+3bKXYNwEXtki98NEq5NnM9OPmmw+fQAeXPUkCQMo
NryV8pZG9/B1Gs6lJcRtJLZVrs5+bDGKbuQNt2iP0gOnF8uW3gmsIqwf1DRUbUz1qB2R/UkyEkiS
C6UTI9gkLQgPcUXZdJ676RuQ7loCll9+ybJFEfOYKDGxXwwQBOpX2M0naEZ81UGSa+8V/h6NzZMP
WZyDbUEgLrlJqQmvK/aHLBnjAOyN3SP4l2NMo2hdtrU5/W/t8v8SmVXu7HX5/7fU10X8/yt88aNx
5+q0LNYlbbYt6//fwv73h2YNMhhppFGqLT4iCGN+KDz9YKSEqbd1fqDPUTJEbuTWNOyQEUgSJgUy
uXbm2Zsl1yRTG5vbyLKOcb8sN0NeXvROfraarp1Ez6k0SJPGiq0vu1qmB0OwebnVyFNBY+fiZWhj
iUhneB0vHhHx848B8f8WyzHDoaH5a5ufovSXoFBwPfoF7XLErX4mlcBiU8UUyr02WTmQtfXiLE6J
Ud30dnlpfDct4VGlaL6nGCWwiUgAuYY84PnfFmMy3/YMmgJVtI9dvybh5j3VWlEPO02NL4W5gH3K
ebnncY0rMHR6pnVLpwB1YZA3y70mDBG0qIlDiFGPznDfp180+/KdqfWwhYaDPRo2g4wBEr3q8YFY
jEIsDPbRR+yXYCNxt4V6n9/0mD4Dox3rUFxmoeIt1NzpNNkHUVD18ERdR2/STpKB2G7oB7K88/hF
WEu0SUeUObaCA8ILi/XWt541kifIRgZ/hqmVpyNCrYz+KsDt44ZAhIoDt6d/gg8GXwrIdtbvmnjE
aW3IlyI6FnsTB9im8idB1hoFNnPAhEzbQTeQWdCP1HlFYi7J9AS5ovnlb87pseGYfmFv9k5txbQX
t8kjaZCh0Kd0V9Lu3VlN4QRDOdwxlC3hlSOTWJZJC1Cwf6VmI5jeJCZDGxBXkcl0DCfj1uC4LGLh
HqejiWU/8sgssYd6YuQ/HLWFpkQ6pNOmkeRgFrVF0rMxwAOKWJ82wnYrMw8CKBIUr/KGXfWHeE4m
u1H6lmjkjCzuB/c+xduAwRYDd2vKF1obzY6ITI8hD04uktPGHRSyZ3Ih1ybB6GwxTqU7C+fnoSYo
isttvzOKNzOLnoCMQcYiFUfra/fkVyV1mbR5M6uy2uHvZl1ayWEol3ibdThgDXwxczL/gJE2fkX8
bvXEaijdU8e0jMkd7E443NmaZPZSe6LEWlR/S6Pp9omUWQiWiuwi4pCwCzG7BgD6ziwjvy8r6Gi1
V5x0InlCp+7OdRePx5w+RjHIX8creCuNR7s2n6Z4ZnpFp6ZzidEZjYXBIO+v59B35Hl7EoJeLEmA
YUt1UMj80fQQD6F+g0E0c0AQPsPOJ7hLMl3Nk8jag6qHhoRWFXGvSQuXmg0iFA7qda3qLj3verly
KHJRSqG7DrkvmKfcjZp5A93bOxoFGlnYoMyIfP/FQxFhjTyTSpD1rpYznv1wBEkfSr8pQlb2LhId
QIMIn2KXI4xGNLOhYCKurDJAc19T2yAIJJGsmJmGf1PxupnWL4XBWeNetRnxLZOHuRJQFyQFXewz
yb9ZONTMJq1I3ASq1PrZmwcG8+DMKPYic8J/irXioPG9Jr2bHheDDa6dUHHY9i02IZRdi8sD2RID
Qr38h2U5TbXogRp4O5kWcfc2lZlBCHSQx9gjtK5vtzGh4xmUQtYeAnLFI6Ia1eNwscjvgCzNT6hl
NJ/0eaM5w3x2/AU0UDK9+3YuWAKwWAVepWDqMHFjzXMZFWANs2t1xsN4oxCUoumuUaIgTerM5stG
tgiSVc8X0C/1sx+5tP89mRINRfhsgeUDuqDYLPF8nZ3oWCuak07iEoJqIGVP44qzAe1TlyVNMLmA
OnP2Es+ByyJ8GWIgx3GV8Zbiwo6DOU5ACCzGYUojEcx+iW5SMttzCUuYZPfmjcmCxApeQ7cQl0UD
H8iD85MZW+Znt56Q36kS5TbXkYp6mCOrRsfjhjQLnLvTWqxQR7XbzsHgT7BJHSPBm5Xvb4ch05lP
MaOruQx1E3KxROcim9PcjL3x3DCa4E3kPm8n42HJskeEr7RkDJfOCu2KRb3bKHLM3v+KCPyUSa7v
GRMZSN6AkcfrXUImNUmF2A+04Qr/mSTdNm8YpEADFmRLGNTJiy/rfUssCs9JHjQ2wu9WN7UgwezI
OLw/NiOZUBjrPlU2mWfsU7zHhMXk7I4W5zottZvCytsjhrV92ywGXaHCo23ewG9BFOMqqweAzwuq
lol9nCMetXtgcF2GiwHYw6JDpFEzQoDDMcK8u0WIx9ADXF3n2X/mWo9MxOzYnPODcfEKoLMG4+S9
vf571uGJBJwQzYOxicbhw7CT+8HUQuEmzx1PGxDfFlw2hKGt7aIygxVPrAej2cDAjIo7AxgSUgso
gbZxrU36ZSzAnQWGdelQdymr7A6DKoG9IMwqJhDRawp4NNtwqspzrJI/i1zADcNe4s/YjwKzAZXi
ZQOuB2SsDP7SLQfKk4UVbR9jHGEuQDXQcFC5U/w4QyDLFhKdl6lkw4UtmwxJuWs82Ky1Y7zEpvE6
KZ55nODezeQaN908rowAgt71xLhBkEZAAPQvvpAV5Ll8VmOJRKUI62SJbmi951utxyKwiih7l0n1
2JK8IjDUM65nKh0VfKSKg9Mnr1NNkNniaUAydYz1hBbgfoc2QwQukX4FvBKYJa2K1qEieucO7igD
+G08pphbh+JgRGhDcDAde/+f7OcGMpYIU4cDRMu3qUUmPAHVwshhJNMV0pqKvlb02ps9m4HAyQnW
hL3JzX8oZtLHIetMYkYnTHJkXm1MT3tpjQGOr/CNbSFG0lIxDQjtDBFuDQ15g0D3pNJs3FReQT5a
+jT2lLQlm8TzYHv51kGxxtrxyCXTm9s1JdblCG1Lm2OVBy6bMIcJSqXYt5/JwAwpwGRQ4ybNewe6
fJPTSTFsLg5VebVEh5/mqR3kV5H1/UFZQBLJvR7pCXW0q05xG5oN7ZfY2DIcWYgPmZQ+nDFvHGfR
IHQY4Tw187ThMYeyvDCyrTLkuk57MK1uPBIJhN7NiTH0N/OurxjN0XP50e0+zMdmuqtwme38YvRo
UMZ0VKruB58nmUhefbZy0w2U213qhYKsoRkOvQhkFRS/Yhj1IPHQEvVld5ttPd82UE9kHteReg8K
N90hMuVRGzxgq2yGKL3ym2QyxpAdkVu0Jq7cYHeMDx7qwosuzcQkUmcspRe/spwkIDzesbFEGdFm
gO8yDceyMiI4WCkQ5hjspWok713CRbR8gsqWboVPBAWWnDuNtjP9cKLVDFsdjHh5kHnHVFx7GHqB
yhHrzgC0zM2msPTqPV5jRI6JnZFpiVQXPA7PdhyKaVW/WtCuoCga2JLCfIFo6CNPNipzm7GHb5bO
sDd5ZB4XDRzclDznOsP/rgSd2l/JlH3hK9qhxJFkT3RgGhfzFj334jhNXF37dHlShXZNvHXIsKuw
Xe7xVDEEXZsxI51sxI/bThH23NYd4e8dMIwmf9CwdkWa/YYr8zSlPulE2UcXr7ZvRBXu9CH87M6p
OahoAj91pFtlGeRL7I08heMb8ezFtup1GiD5TaMVNzVeLjWzk3odE0gkMTuS2S4Uh9UOzQMNf3H0
8+nWTJvDNJ+XHNeE7nKzoTw91ANB7qn9p6v1Tcqd4YAvkeWOhmUH6IRi0WTVyiPjrhrhE6pyC+mO
3/wpH/izMTZfRjx9uY2/z3RY1NBR3yfkeTzpbkDqGr4s+qQbDUnJli93cEX+VLqzcUEcd2bGOOyN
mF01kQx02m1NNBWNNQsKYLru3wryw3gFMbZdUCja8rObEEJyUTO3bhs/DUmvnf0KKNbgo0Kz+/RW
M9tPGtEBM6c/d5bGscW02j4x1dtxuH97cgw91T9xk5s4JTE2W9PJ5La5K+PuA60rv2CCaTitVbFj
z4c6C0eyiC9jZmJRG+iE1ofIkp/E0kKSG2CXui3J3iDsUGV7vGzqlfs+YVE1p/ZCGRrYLsQyD916
w8QiPSihDhY4HL4V0e0+uodBdqfGMerAAUKRVA3O9+SD1ULsRd0IHmtEHXJG25SZ13WhaMl8H3u5
E1gxfTWTHt5khGIensfIRuzGfH9Z5ItboAqVBHb34tKM5E3j7XrSa2YbqqF+AVKT0x9Bs0xPtaUD
a4FQgsaIJcYzGVJCxmahrtOR9CNmBBy0RKhS6e6nhCKsE/w8CM5+JdFq3fRe6UzOrJqrlqfjCcAp
6d+Oa+FBTclx/FcYNPQ6j7EPCr0bNO4HCCX0Jq38hODt2NlE+Gb0FBpVP85+d8BbeFz/YzJ4O6U9
A8ujISqLqx6LP2vWHrImhpM1UYFGerNgJV6HyD2clRZuycTBaJuQqzkc/QEbrM/EU+pZWGoraH/4
JXsD6VLc3M9NxT3bvic85avvc8HbTnoXsZO7yEyHoLON2w4ezk400WNmvzk41hw5XYtcfpdN722S
mA70OEfPJeoof8reyrqiTo+zfYEXcTYVYYDL8LvUy1vRTfGWsAZvT5WH0pHWZdQwdyaraOvBgmEE
uzeH4sOb2pOICV1uJdFmuKAQODVUOgsKh1q8eNawwGZ3f5NJXtJZ+1q3rKUABJ/X+yJFLa3Fy9XC
ENNA9FdrN2nutV+cheio9QdydakONPOwRmRGUemvRp7LKFyPXnb27I4jRXz147VkCdojjaSCuEzw
pN91mW/NfrrjgbuYwyO3AN5cZdi01e3vyKvvleGpLcSFS29g8TWovAoCH5A36N/WWgh7JjUKEWvW
/J1OtrVtnP7a+ThSoEFt/JQDWWjAEPDbb2Kf9kTO1XqsXo1lyQ5m7z0NoJtU5nOhXUtLbbgv5QRA
AxZozKWViYLiC9g4h6P0EZDvzpDtHv0LGfB3asZfX+QTWoEIoVwpP3AXftDHQS9Zr9KLetzBKKHu
Uv0Lqd47vS+YRBvxSdg/AJTJSmg57esht+9ov2B/V9++Pr9lccYaceV1XSd2z+Sc2004xsQPmCmw
eXJedrVh3Y2MG+Oq5anpk2En1pwKa4xCLwMCwy+ecUcptb2wXCbh9nZ9QEgOboLWNh7mpOChpO27
6RPWk/xZBsndrMckMPLtmARvbG+9YYO6GQGu2nurcfZoCpxA9xaSyL1iyxw27NGIJd6uz7KbOJ/Z
M92Saau0w6ybCERTkApj9mQ6tCMVGNkdwrqmvX/WCgTIWvxUojRsp+qIKIEONz+3F/v7WNduGWni
WDaqZ6Ogj1MRTQMsncELWlGeffqCRfUTm90RJntQc6YnrriKqbn1Z3HHrrKlRblxXEJTBQQs2Prd
0YDZg8M/5iK33P8fSeex3DiSRdEvygh4s6WnSIqUKFISNwi5gncJIGG+fg56dtPTFdUSCWQ+c++5
phkhgwVXvcgQMtu0z6ZKX3NW0uXUPEU2DO1gkKDti71eWUd3yg9oD5/jkQF0o5fAgXUSd1PqqaRo
tvPhqRv5+38fotSkuSyJhgSbtE4AQVc9VS9s+Y2bDliQgp0X1s9pPd0L13wJkv7aF4iL0jnOmby5
ONdpQyP+Mw5Eer988OHvWsOZWXf8UKWNSjgMfgzYPB6h9DAtQMgH3ca19VPISef4/rCN3F1j2Utg
VA909PM+7ZK77RFhH+hAREjlOg69Z9xlP8I95Zn5jKQTbn5e7bJMEl/AIQPHnKF0qDEwr+B/iJNh
5YjKWq7VeekC3H1NHgkblK7dhOTqOk1/h/I4Q9j2rojWmLzufj7+JYROEbjjLIvMPhWT82nWcEZG
ld1D4P+MEoNnkmUW5iA+R8ecRSXaufT8c0LCxiZNzWNn5vimh7tJRMmytq196rKQm5oAXFjgX1oP
TDXC9yeL7GO/8+9d+Q9QJdHVaMHbjDuFxoX3BOTxvAsvNHU05ssKZiheJaaFvlFdWQkTCpwQ5M1v
MjGUsWt/PWX6DddetKKkfbV1op8ddPjIMdIdCKp62Zsc0tPkfpkdZaFhPPS0I/a36Ak3bIoFa61H
jFTFr50jreC7XugfSf1nCeGsfYESOGFVTcLHs1VWO3MJa6hJwFaWqX8eAaP67QTSe3RTRBTYNqy4
LtfEDpGrG7uXWEce4rp7GPv8EgYy1Pa9nMY/cGrbWXPNO8q0l9citdAZloH90uGgyRsREv9sXMli
Zrc1HrCh7bMQrrFvvhX+sNKMJ1ursUFpVLfsaqbqHxqSm2Mpe2lYnsnsZ2CF24o/ZYmXumh/UdaS
SA0a2arKL9tAyDFyo+nRg7QTa10vvSZ/jHpdI4E6tWN1LrAP7UfN5dGqvJPmgMWn7moaOHS2jkui
DFZO0IpVMfl3WfCxDjHTBTfexV7WLOOPAagSJNVon+Iv9XXjErXhb+6G+xEZrm/6ATpfmC89c51y
WPQYbFZQvGmzSVTs0ujbSmyScvEfTlqKgswrDl3PzCkYxar1wifh1w82xE/wsKnitY82YQFpjemd
aQfC2ZRjwVB4xMjXbta98wyH47lIGKwFPQU9+AF4OxQO0L5QY+1G1Sxct77JWsk9lEYuym7f9cXD
gkK96FN2A7Zr3GGbg3vQ2OB2cAIoa52bYlnlhxpP6YhaUde6o6REyBwmA4yC3p0IQ6MmSJktknPs
ipvnM34soeJZ7T/iM5HqA2IcNPukKuuSO/MwIuSnKkCVh4RIoEm6FE5ECRigcoXUb3afUXgkf7Z8
ziZ1LrhyM6y9lR9+q9R5a039PgH9HohrsNtO3zqS/+Uhr6JINZ8TPFlQzA9gyMAgwoLqYgY8OAfL
jYNus6yZ92Z63EMJ1ZYZzqk0PWi1uza7Z7gke08ymCRHiE6DcadXkHdU0V/5hpxpUcVr6PL5MNN8
aC0AjsmGVdGSMe0Q9hZ3NCJTjWUOOTgd9uAU+5blRKo/cjY5a9tvr0SErkeVgjakF1augTXQuaPO
2ButrNckzTzKsSwPKSj8qvkI6Ye5lNahMl4hmb24OEKR0FmswsebWeSfXWldzQ5GXhTfqQdKlobd
PedhWUTRtcriczvztIm4DhBjD3yQmmUeC6v5sFUCUnNgP1v/ZoAr5gpGxi2auUE1G8tW77OXI5g/
YwvlEgpC61Mv7DsAtkdl+qtUVQdoNQIKYL7vkvZYqf49HnO+bI+0Z0k2emqHX559YrHEoYLFx9WL
77KKP7wILF7NJAjaiMUqmihgyz0z7aMN92s2v/o1hLSuC9pPW5aHXv9GXY1775Qj1syj8YxxEXU/
rPitarUtohhe2IicmCpbmlV2JZjirKsAVQgTTtfumYqGJF/07t4c+kMv80eer1tDnCT7QTdh6Zo9
ZBciW9Vf7VT1W5mzNJ6yHVeAs4679lcrp7vTORfPaS95Jh+eai9uSevtuIRXFz2CXmPcBSm+fJ8y
DxlGSPh4FmJn0cWJr5f6TUtWGnPCLYtibNOMG2A48e7qeOkR4bCCqL+ZPT4RoHNn/JoDj+fbKGCw
Q0nPp+XD7wGUWen4WbrC2QSk6+IEZcDjW+/MMqBDc08ijNHWlZtbi5T5QMGgpM6uKXVLHCDpzVJm
MPyngIWBlxqoSDFlgUoyuC71j6CHbucA0goCRcBsXWwKG3HajEzS7ZM5lTfQMRMzpPgGyD5Y1BIa
MIkyes7jYYsJwiXZTUOD9ahkVOaJ9MJa4LdhvIPSCpNC5F8HA/s3Uj6alKx71l6GsarwHEpMtej7
6jS8xR7guUYYB43B5EKoaMWn9BwxfKzqFgGVwDJGLQbVwX9S3NRVeu9s92FhWVnU0BqgaOdHFdkm
momaSQd/loEemcEZdQKczb2c9LchLl6yKHiKYoyzYd3Bxi5weJb1BudFuZ9vnASsOWHvd9OcjJ2l
UY7GnngOS79aWHefNMYdJMu3HEkkzlz5qOlgk7Gt9z4owKw33l2tBc1kP1sebVrU4BhMlGkvUHoE
jPXTowVfa5+XKzA7O71rH2nVIc90eCmjNuf+9Uo2Du3w5bFjDVPisix4ro6e/+PqJfNFP0nW6Cez
Gi5MYZ9TxVmEzfAhJ/TTZiP2/jASZcBcTXNGerZ8ZcQS6e7wwe4Y39w03nt9q2uwYc26QYJeq8vk
TZQH9IpMBZBrLYxuRQyHbWhPY1XvCoC/vNEcyyjjK2kcY0apSaH8ZTBiR4dP74h400j7Oo36LScI
Jk6n2bLioX9ocHSSNszghySW3PEJ8uO+LeRrnyJutZZzE6088a5aFpX2fB8hb2dCaaQb0qNZNVvm
oU+LDTaAM3Uqd9e735nDLhb5vmAExYuwyizon5F552ynEetIHVLq4HbxvhER89rmaIqYRS7Qn85x
77UB0ksbx+Mwoafh6R0F4Q0duxb0Z/WiMvtz62ZoI+N6b9QDQDOM8oX1ZLnhxCGDRU9W/e9YqN8I
m4zNNhoYjSPILphYzaNs9pThkuaO4TJKuqce/z0cNixcjNwLH6lVFo08U6PxyVv6Bz24xVmYPbm5
jcVwiv/8HP9+aErB9A+yf1n8yIZvESLuquqEOgjCh1gkmJhe+/rm1P29q6N26fu4MIaONUuDxYAC
Xd50HyVZrLNZiYNaIv/6yurwYgIJWJF6TtBd3u1yLVrZGqZX6IRR9dU4ZKR68oyqC3qfD0zdQUEW
hlieQ43tDhPHe+BWB0fPbsbADR0wRij7eCuRgYSjvo709AYR7iRjqoZcCVJ2dbQnObZDbulxIlJW
Q+HETuhccnahVKcfTvpblXYHIcaLgTAYs+93S06OqFxjnWXme5rII3O1Re1Ot4mZHg0dixwXCZ5T
e/3CiLxnImo/1AyigxE3VsmvbxshFDDskL4d7FQvsl095fuqfSFzbYfGYKu5FSJTi43DELyXhcRO
Jrbs3xdAfku+0vY9mw2PLXsZtA7TGQk+kWspkkuPob+I4n9Kto+GnBIV4PbyraEHKiWorU0ECUGt
U+Y4184IV40fncKYPkibeuhs7nPkpmc9UxsnwA/sGby3WQWsNsBzIzAENQK9K06X2UUsqC3lSIOC
oocZj3maCpeogxKZWU/vqzzFlCve0QIdnZY3q1bYu0K14pHzlyZn2cahMfRCaMEdhu4BYzVGHztw
L13qfyaUcotkDlZB/j5m064USGoGrVsOAXheq6lWxehctLT8NCZlQO1CloiNudm5JVA8LBHzNEMn
ZsUTq9Kd54S0qxtPi16tTCu2sO4yWPvgynB87FAnkUXbPWW/vGhwFnlCJNrZpREkN+Yv2t5Ifj20
TYw+bb7jfIQfyLfYTSrcR5AV8XJQ1qbZB2ITf+F6UtE9JPpO1/SNnpWgLNuuh1hfoNhW/wYfIbKB
0g3l3GcUCfdY2PsEaPmuj7NihXGaUG1EwPVaRtxjic0uF3cFM2yX2YE9ZdUmsIeDiHnCYtNG50W+
cjaWWDn7AL/FWcMyIXtonEbPnZuVOqGhqDmW+mh8WMTsrTz628GYb7c22kB185mVm5w3Docrtb2e
oO2vylvVF0/h+OSWVbeGkoWEkRgy4aQFhm7u7cqVAVoqhkfCw3DuIF4nHRpjWMEJ9hO1hn5BSfiG
yCtaEWVjUYvy2djGzu/7k+SJKYT5KUztkjjg/DKQHuQBNIts5u65DlHbIvt2LKRNoNRcaJ8wVOYU
4o6pTepvURV/ZgZ2m76G7E+3iIOLqUoAOBcYvWfRIRKphcWzQXLaRzDfCIQtECaSZtfXm2E5dDG+
KyP+jcJ0S2vJSxI6w7IyvY2pMaEyBuT0mpc+Bg/ZA17EVVjm9TFLin1WybcIUYry3/xcd9e9BfZ3
IpUedykBPFjFbAi0bH7WE0U+2pr6wb7rmOnM9Dybe1lOLAdq/J1LpQ+vgckCIgffNYRO9DT4b8Uk
402gB+AZxgrNV38YUbYxM6Nl06RPT031Nc+sFdQcAEty3RnpTYvikD6Bf8J4D7ehSKLLKKtL3Wna
VfP7DkCG1JbQL5OHZU5Id1jfn3A5ryvTLM+zzHQBi1p8thOmcjPJipN0Y+/Vq6M3igRO29yKznJC
T2NZRoViUhm3VDunJiD3KMZhEafqCLx8K0efzQ3PfZRE30UPWrsmSpe0JFd76u/EIXSfEgD5PiWy
axl1zFDNMn+YBJO5/li/YfWwDiBxiantnewhaEvdEGW4LIZmP2a9fI46bqBcDt4nfVFIZJplnBTr
uC2SC1xKjv2hiah/9H6Co7AUxXFy4/rgGIpob694yyxVPlCTKBIfdPE02WV1C3xt3071JiHP895i
T8B2wY84ZhGsBj7FHCmRh0Tn4bpesmWHgoV//iRT7WEZsG50cCv7XMvHZdx7ZPdVwWeeGYehdfo3
1MbikGvMeNyhr+6hXa8hoZJm1FcT0VcNK96hhpFtDs+1z2p1Buz3fBFSc5JVW0N1rJjx+Tn98zjs
vfEFnoKPG5y0PGR4DOgF664OaZth6C8WTL28PzsZ+3ibRIOF26EeseKPrnGS3UAoDpMXwJd+v5gG
51TMqu7WjV6bcaifGPAxUCStNC6bpYpZjUiEbkuIXh++pCP0UUXI5KFCqPGMth/UUnuJpCDh9Uiw
V2KmpdGboi1xKrfRNxW3rP6SpPnCpqh6CorpmdG8GG0QeBzzQHk2cOw7ahv2gdZO4h3i92QfEPHE
LwZv4qVBTapFL8Qs6ITVwNTs+5LcigQ8TIW/RyD79J0vlThXijOHk4z/A1d8hqnCnr1mag8KjEQd
Hx0NmgpEMIVcm8PPEJMdU9sEyJfTdAFXvdBGNi4oBXDJBztGlR+NreonzwsuhO6hpiPC3rP6ZqOQ
no66CS4mqy+EG4DJJk2EySxYZ5akbQzpSXtPAs7qiistYvJv4BAh/ZQqghUnw8hMxzKXOi++4+Qb
33xNcMjzTpLqRioB7MVY8K0YEn2dbfLgxek/m5FQgyyInI3+F+wkRJeY6IxR5avQZHDrVFBhBZd7
VaVrzCgO1zDQlsHoGTDMlFSnhVDZgOaeupTgxZggdmdkPilHChSmWAs1B76h8HYwwLNMqYdunZJH
glSIIWVMBaoXyc4ovp1iUE9IM4dFwNyG3Sh9jlWdajE8s/djW27+dQTc76birgu6xozUxY3TmTuz
INa6odrIB21tVBoCPQ9ObzlY6KVfEIxZK6OzjW1Ns4msEnMcUpesQJ8DQg1BMPZxt91oBiyHPuAN
setNG5IVJVvy8RSCKbuU+zTB8uFkKCOHJrkzLPkI6vGC14JFN29w27+ZNsM6c7gKEjwmrdjlnnUf
UDGuQqIBHf3uivJvmhTUxLbb8LsRVIFbw7BPhhzwm6YHhIYk1rcllEV/o5Xtt8RztKt09wWduLnX
j0Wjv6mUQx010B35XRbWLwW8h0uq6j0XFnoJJvx1+K8LjB8v5pM0VIPJluAbbLohdfQaEgINM5Su
lEGagXoogibByGM2XmjhKz9VjaxzsKc3s0UE5vZEsZp1sM+bZlf4tI9OjMSuifFh0IGWKXYlrvMd
b/9fwaDbZDzLNui58Ou3jN0vu6qqWZFMjXA+aV8RL/INtDJAndlcRePDz0EF0P5HRUqxHBB9sGhl
9BxEtb2aOiCgVI15k9xS5eHUgZG2l0SkDnb5zGzNSoN8yWHzIkoqOC9qPjOh7+B//xZWcrWRe8+i
XYYOVfINeeeopl1g/vauFi6KTvMR09kvQUj+FRMzrvbsU2HRXjYl5x8okqiCmTYrLR0BTcdMlYsJ
/l9PRsbQSm0TdTi0AhTcpBOw549pi5T0fzrMH+GQ6avYc39N316WTQDsleW11aG0S1487gfyv2cj
kNvMOktasEywDkvCbWIEj+mmdPurMetDhQiCEHlURaJax0OEarDYRyokmDvuw3l/C7y6RTVb1/YS
SU2xLIzqbjnWPe8MzPvhH+Ouu6MNVyapOOAm/agrnDlojDna627RmBjRmXNmDNMXjdRYRv4bDYBU
cYC1hbVWBdGONVnx2zJfIeaaoOF6WDdxoW+69gregbrRZISSGMPZwRpnmyf0pAnas3lbW3osIZCQ
2KSUjEiJlqn8jHNPbr0keAt8/2nogw/CqV56Q3+ziVCOm2HgVeUBTJp3goNw+yb1LztZ2seGfNZq
3ZOwtWAfEe+kQb9EQDOSwB9V8ngpEpXlnCyLC9Nr57vKr5c4zf6Q+XEiWNM1GVH2poZ2MCHGoAci
5xTF2meZY7CT+Uc0hCxZ7OnHUp2D/h1IoeN+uY8u4QztSvuEzv7Hi55zh/0k30+/4HmoP1RYx6tq
5HDS6l0ufCySPmMGNVBKqxJFH4tXd2qe+z49FQ10Xh2aO0OUitReHLmssBg9ByutPw317Kj1YFMN
KQYEc1ZPpj1/WpKKuJFT8WjUCf/+P2ENn6HYANt44l89RX69NWwJScvWjCXZc8RYop0ew4fv0Dsm
ayB9/DdgSIHHSK+WXrk7fYw+uMNOFDu7JCl6LLgoSCUdj2F+9SFgIy3B3eVVKEf8An1sAkmrMhEJ
JgGyS8bOCxmNcg+P7chukbQetQbtscKXGIHlQCRQx9kHYgh9xQ/scnHuPVRVgp9LC8zXkjHlEqHS
jmHtH8N5zzaJB+SP7VLzKgAzMu5O8LLm7clKBdsjXPzNhIB+LP1VUb6nXbHMRdFvrMh9MVsWfzA0
GD/IbDewx9v2dnst/jMqpXgQiF7MbWqfMY3dVTawfLR9/wYt5b2ppHzC/8rNiTQ8nOOxlcVYiAJx
3SflLY2G12TK39iuLE2gvHTZLSv+j2KkuGoNLlMvkOjHzT+IanjhStgQOpS0SURAA0SPIAE3utzH
HvgHBdRXYyfcEBqmBQ4uDggBcG+0PTLtPcUIShZA2rQoXlKea97HFIoSG8PnziFuZviC1XtX5Fgv
KBfsZzk2B1u5E1lK8h5MxZfmyu/U4IAP9ErsufrFqt8QHHwmjeLYcidi5xqe+XR3TttdYz06oD3G
ekfPbFrGvclwa2Q/vtzYeMqaDpLHpPOpJK5goF0RBFE4qywH9t9P2NsH6dLONnwwTcPYvtkPQfZw
ESsHfbMLUxZNTrOPxyFD9BLdpth5oaSZPaQwhT78pAogbQ7NWge4NAS6uer0+CkhUredmr1k/GKR
R7+cKhpclB4tooxtDt4stnv6BSjTuhcSWIQGs2a12Xn31q6+6cUuFfGk69nystZiKPNMY5MyUw9Q
SgyUyeLEbbJxsyLZ2oSXFT1xmgrldu7hlsVCSrosNkxJtKXyJf5ydCYJKz1uWsDuVvGrl96VFEs4
ApgzRmqoJaqqlpJhiQv4EKLrrFrrjtTv5s7zmKIxfnRksiSR/zaUAK3XXkwvOSPI3pZOTpGMwJPV
8hH/0LXEgth50d42wxfHRGKlGVz1cTmeIPE9TxmKJiIkt8Hoks5DCeqPYAOxjq5d7yCm5Kgp48PL
+VMw15H2uYuS2HRlYCpGZ7rCtvY6Gv13bbXXkgFF3zDP8DPefBNgXDiQtKLAyBQ8HcRBL0ZquUYQ
cCwmavUJpLduNE9x4PxA8DmnwOiByCHggPlQWYq7vlpPU43OpHwh6TkGckitNZcpymQ8G4TUIq6d
nOH+HkGKYRXRPV54+6b58pK3094Y/VtYiBLPdnVIpfymPF6kVfshk5yqElvagJ4+UpvCmLibTN8j
SxtBWT96jOzwv0V5jL8/ELupx8tsAGe1+EgD/YRUiqz1ySFgRLz0JBmsehDbUeg+m2HGmZCT/el2
mx7Jh2nMWWSO+JiyF3Dn9zpGY1SXA7NGp8CZRCnYWxdbezI0ctGHPTtUXjDcey4Vsda71OTZay2a
TdOghXLSkLwcpDUm40ktop8sVJRhR1vF5Vm5kI7QFEAFCNtqYUyQgEYqsaDxTtDdymWO4qMkfNtU
5a+vZw9f1//0RYfkhssjIXU+vvVYxxYeI+ylKVzSxInT0JFiFyL9DpkmomkAS4sDAqVOL9J23/pI
RFArQBqARbh1lPXPDf0GtKz8qP3ofdDbY5l118bi0ZUliTfDP4egqVJmq5ZtFq5SsQKMOC5LTAZN
Ev+mVfTsItOa/Po1kugNyqTYORnVP5vmg0rcY8XQmTUN8xSBMoC/MlIkGPmpfOQmga7ODFaPyLRx
UjRxysMqQF7aE2LH31ixfRch6ihhimcPD7bhik/LaE8G9J4SE2qgj4RBaG85dRpeAGtT4mhf9v7Z
HInT6CPxQvDpAz/pjQwUklqADQaecTcit+fvNP/MBPPkVNfUDt4PHqNpYXVUGU0UY1GXIbJQkR2T
1o43pc+SvfyIzPi1aL3nyqsZ9w3hdhDdUi9xUYORPZRz+GabTu8ClfW2GymrtezTob4JZ5JOffME
ZH8WNnRmg/EyGTpZYF734Tm3SLTvmgHWTKGqWLVRuDP4MrZ2xoE0fBmRfSMt8r/fWRriK3Cis1s+
eSFnoUARuOz06jYk40llDorOxFwbkXaRMS0Wq0y8gCX2iJ5OxyJRme2hNYTflpyQ0EEGYk93xR9z
dIgRcKb2SNzmyOSYygOdVgAGF8+Y2oKTR/7SaxtZqR/MKvNrG+fcprkF4is1mx/lEYHAMoM3felz
CoX1eKgT+yMRcmvVXBXZlIzrhuVf/2MH3IIpc3omFeKJCB995dvmi4UiwR5rlkHlWQ/nHT4QEnbX
nbbG3shQ2h3lyrbKc0+SkezRzjtgSReO51jrMCOzOc0R8GhX6dhy3QNpXVi1rla+86+jLqDI3HUu
CwYsTEvPq/mwYyaCo3KepFEdsoE5gGIQlkztSQTpT6QPNW6z5g33LGxBOuL1xi71YyK5kqK42IdD
P5I4sQrd7sNnOsK4juk+avq4Z0tKeCvac3Yd9MGsdgialRa6pNLM/tmj/0ACjN2btTKdCIVtVPdr
RRqBzqHsti9+hw5M5aW/7gK1GYfiswzFG+YVzizmF70uLmgwnmpj1r1gB18Gk3OfS6pG4khEbi7W
zmhh/EnZvAjjlXiafnZPcdCYi0IksNpCPh7DzH8TEg2zSP3gRbr+R59oDPLfi3k7QjolVqeSQylG
mozjB6HYSUQ4cJ28vfoDY4WceSOLYFRLPTNpu0FaH4CxaGDnboyahMDqzco4/uoC938zNpv593A0
uZ934W1r7P2CEQ2d8o+M8tuoaCftsDmg7z5ZUflk2/ZfwJNRYxVbOE5/ACCEukq0R5bq826unOUx
7L/y7Bz09jvGpm1WudNSN6tzIickyPVL7AR7Atd/vGTaW8LaDnn84dcxIn/BgjmEoMp+KeXJGIOw
wfYEAMRrzScs4pEzt3iJevIkEjBLmIRaUxUuPVeM67GxTv48bA/CR4r189jjAXEb5ySrgIUF1W8c
GwHXPPsiDXGr0r87d/yyPN9Ykas1o2TUWsr/E4SZ07riPXAtY6Hp947M9mUL935VWeyLqQsNtU+m
rj8S5rOZdNwMnca6t5TWC03AbXRJqzDY3CNeim9dyyx7hCLL+iVejyHPQYcHfpFmxj/f33LLMuNo
IDF7toWq+XnIsc9HBhQEVucXgDQXUxZbv4QSKoRxCfLq4lrtR1ihyNRoyHXtRPDva4b8QgzxmR+H
wf1w0CrnvRXJfh4HwJMsQE8genWQHcea/BiLHHucF23Ctmmo2WjXHUROqkYmpgic9RCTcKAsGSwq
8Oj8KsoMXhiE8SXYP9A4D30Ovc2Dd6lNa1042Xqqiw8X5fQgW500qmMZZQlgE40cKbqnAmj3vAp/
aAHOJMi8QDR8tcxYbUN/rUN6ZzHbBXRdvAZJ8ZOswl1DwhnbxHnXEvPY+9gDZO89gHhRD6bjFcvK
EVvLOMSIMLmRFnFdfGZFhgSgGO59BNlHs3hAS6och7Txni3MKnPNVWbn3y08z1WoobcYjGWZJozu
QfcnZLoxjV/oMQoQBaF78vSXEM0isAF6iWbYB5YGo96NkxUH0t0LGrg0GWvO1l9mDlvBsmSGa0tU
ZuxDRj0mVzFsL0bVXh3hfaWs2QmqC8D2wT2b1ft2QprQKIi0qsbqcwzEp4ukcZS8oCOJucucETKR
O3xgTad/5kVz86zixenbK2jZWSfD6gB//UfvrcuBs8ssnUuO/mY1xfqPbzAYdsz0w46ZYYQs23CW
suuqccK691ig6oqAlVomhU9Ml2xl+CeI1N2ZtZswwSEViXTx7gZ86hu27bwvS85e7ZIUqlsbr7YB
H4efkTaf1bZdAMW4O0zw2bfW67zhVjE96Ptmd/EHCCIxYNBF0ZrjKse1kDO8sUiNsoqr0zb9uukz
gzr3eTKKesdRigZDCJgaMDyDWUsxWfjnXgi4+cxQUFbCrLAOduOmaPJV2y6YbrHfqokHkNUvgwuA
nROMmokJVo0WlKwi3BSNHxyMhrEeG28Mi/N+ihJFw05MH81M0zSQgrlbz0lvzHm+Y4ee1yrOZdjc
/SR6kLrkgrzkUhCOBskxOuBqS1cgM3Z1A38zyXdjy3qU3TwEw1PAGgANEyHUMXoEDHFk0cyBaQ7W
oiHpJZWveJIE+OLDD1etL39Dy38xSnOhIv2nC4pfVhY1ZM6nNA/+Qge1WDQiMWkvlhkdqWr+8pT1
ghtUOZbyAq9Wqy7V6L9Y/TXj36ySLnxKfetYYUfVLLTTLQusOBx/qeU2jo0wy8EEjT67GLfugF01
8MR+LL+MoUm/lXXqQkTQfsgC0vI6fi0kcpET8kBjWmZgJ5eB7lzqltHYAKh2sFgBVE9e474TNUQi
kotAzu9fxz4kPNJssNbMVMzY2rR5UyIi5f5z1cwHS66RDr4/5JZ1hMk0GBtHoFB+JG7MxLE90TUn
i8Axl8grQ+obaDcBIGMsPqz8OpVAhWiOtqv4+tTdRc1eFXPufV99JBFFmSIej2Q7ioAWZ7N/bGbd
VG9YP34QcRdxsrZy/EoKbtpUvpOU4a+rxP+KvOimmFzILvo2MlYNnrMZM/oeKc65VlDomdV7wrhK
YpsgIIumkva6SXmQFOIwS/3zhfWlEz5hp3m6nKDYYXrW6b2qFr66w4gyjbCZeOQd8paO9zGd62OK
oIkQBxLhOpvRaNDw942WCX3RKv4aNInUJ6xh2vEiQkR5dq2dO+F6C4tmqMhR8rJz42Pzm0uUMkrA
BC0byH++CzMkYuBrNFzrcSo35WzIT7rvqK4vLVnaIT54kfsrSrUb6JtPJB/3nN3jPidut5z3295U
bdH0cRZN3W8kUNaJ5iFosZZEc28JWv3iXTra4fiiQCHOm+SrFVDI0y1dSS346e1yG1Rq2PJEvsjc
WndufR2x9YKA9JsF7u+l7VU/OAd2varHvRmF2rIDh+sYiwqW6QqEodVXs1WDr5NEt/VssHRQPMZt
tCI0kevLs51V0/lvaGzWxJ+TfkalFJTcll6ZbLvWBErdSJJU65w9THgpb938TXSzuMdVj3bsflxf
/Yk5ZhdauoAKJMutKZH9Jg00E2pfjxeFtymqwWaCHMAyGWVQw5g7k+uKLI31EpFfsGT8FlMEUQU2
hh/7kKfIBA2RXQUMQwrX/FlATk0M4b/VIdtmINldzWrDB7bt6aS7ltYB5B9tpqmes6QNN17OCe/B
WzD4OVRkbtABr7iPygqcXlOwRA3xe4ZFeGP2ta8bhIR2crMt89R00FIsf3hqNHH1zDLEy68KwJjn
0ghuUcwQnJIv3pWp+TO6+qkA1TREwXFQ5alq5aZ1UkhbvGTJaRBVgmaVPDM/O+Gm2Ka2do6pS95G
QjFZFCod9JdBjJYfI0ZOLKb8THwJmIZEZKabVl87JVjI1MOhfeFgyJdF35+rqKMfwmeUw08FM83I
J2VzqzHUswFpZM2Aaxn7mNFr5AA2Lg6eQby1LAQRhRDogl6Qyawfw3RjHBba5jVI1TW1YLdmoV2u
m5SlZOMfYMrhxM1J4ZYFpvSWspEdKd5a+MUDeQMgUZW4TkjBlnGcebAAjI2Vyh+dvTvPHUMBAwI6
wIjgiIp66xvDPdb4BquM5ayBNcXGXSCyrkKkj7W3RFU1P7DJZC7/e8awin5lzgjl7Rm8+ZcnmjMd
ary2rOZb1fHbOAltU9VmciiZ8OP2/h9J57EcuY4F0S9iBEDPbXlvVPIbhsxrek+C5uvnULNRSN0z
/SQVC7gm86R4ZAHRtwW1mfTGbD1Abjk4yV13XHaiwagTG0CVY9d1unEDs11H4fBqMjy+WBHnLG06
M7uRGyZIQmoFBEO5HzazI5t7sMtRHqLMLMvI3fKcGuz29nj+W5YILRkCkF56aruSBZ5IvBevl4xk
O5WtG9PjlF1L7OdK5fmqmVMqnSH7lGPEjNm71GH0JJiH4bvVJLdmsaHWxiAXUZ9A7FgyoLWdAiqf
N8dpKn07glKqmQnjcF+m/oz/rj9ajMEDmFid26hS8mAwcVmADrjFFVtDaXr7rBvfc4NDucryrctU
IOCbUar8KUtQpYBFULa3/FvMZpzNfKmHjNRGDtEg9z+sgdFbPpfrmjW5u0LSd7IKGpX/kVKOQwz8
zi1+IUFskTHfJhepOeS/x3hewmxrFMnBtKgm7KR4mdpOsUoUPzqa1bw0MFHlPlIUHhelwj0FLB2u
rs5xg8zGmO1UeZEyg0CNPh+olFAg1UP/Ikp/S54sTpEvX1FzhiV1zRgD4Erq/nvma5iT0JZNXz26
2P6nsumpozDs2nyb2s9YZ07JmLdbk20uudjTOmyozY15xdxC4z0ksf9iNyOLl85/toucus8UTxjq
02Xn5WS8IJg3830jINrpLmyTxo3Hi0DE62PPWUyxmbIArKIDiWFvvREJlKnqN5UAo2ByzOVc95Sg
bcWCsPVZaO1L/1B2g0sGSHvGH3OxY97QajTPWRMwhbCJqxCj/Q7YeVmNtDhT86rlUXYyxY+TW+vS
N+EVd/LRBcmV0Hk1q51I7+7UrqWJLIEurdxCfpC0N09kPslNCflJ2+4wpKChpuI5KhiVmckvsE8n
88XaZc0hSu8umaP4gmzbnDRwHZfdgAS8m2U/CosAtruPgXnEXAdMDODAcImbyXZwowNnBXo2rAdI
oEayVQNSecb8a2jLV60agCCglDFwsw42eGArYw+hL1sDDsSE92c92sEJiMKpTdx/Mb+gwGEtYTN8
4Wbvl3N3CWLmRH14M80U+I+0Nknau7gEX5DXEPuZTR5xRqx0BAC2hVV4b40OKnluWZxsWlfC+a8d
Cg77Tpvjl/6ra+gMhXTODjDtMOl3vbnUAla1pU1kZIuc3koCbjkWEnVUnXKyyBfEIK64SpZ17r8X
nv4t3Pm0KikewuZ1KsPPodaO8QD0yUwQDofkOLNM3lhahlGSFXpoz7K3aKWGOwcU1AAXSyKgBMZ+
dPi+O9P3exj+gvK8CKie0mhWFs1KPQzsuuH8MCuhF9MTYhxYILTNrfQoJFRfZQcrYBPUHoeSN+Uw
eGeE4mg+vPizU/abjPLDIBC7D/E/K9FXTcX7pxVcMk1dbrWK56QV3hmwKLeffhYWKRmdm187ywPJ
M4N47ilJQCurMJy93+CKLkp/p8Xa+2iR6i007OySbVNevzrSdA5OJOA7woBiacsy3SH5F4Qw3BMo
R2mFt7LM35EZmcycTFqExngKMUXFXveYrP7UteUjYWmZlza6vXRHdfwoUT36Y3avOxdrf8kI1Fka
Tn8B237l6oWQ59Xv/iz68kYUGRylFNhUvkHyGovg00rBwwi2v1ha16MpRxaG/bQJ5fdg9eeJoMgf
MZCE5hyV3d5NR+OOJS5rhnXEJxcz2jotBzKFsulTH3QUctLNwLeNuNLReZDxpw+XMUtXgwW2i7f7
peIqPOoGUq1kYFFNNCril8R1bm3cTVg/uEjrJvM2up0DU/rNSofKNOubG+IUhrqjn+3tdh2GaXTz
enO8WQPq9DR2W5Lq2VLrGM71iLKmCt34VrHlhkKIld6TtnPq43QvnW66QYuebpKy9AAA7R1R/6eF
Gq0NCZzmv8QSkFQYsBy8v5wdxmBiCl7ScCYyxPUDg4S5GOt03abpcxCRtMpv9jB5sbfm973AEkyg
oer3gTDPvSV5NEG5qwICjQKJNMEtZBUqEdZn/0VxbL1atXWfnPHoavF7GRfezU30DBvdUJ9o9ppz
nnRY3usfkfbBZ8tb1vgXx2zIXPQvx1QFFO/BPR/H4YFF294AxMzBfuE/Thp6Q+qHEaRQGf+04Rlk
tf5kExKFOdx1FkmCuDxLfHedQAHXe1vuezKqtpFllc8JFhjGRa76RVi4Zofsw9M6VL1rrMpkz3Sg
X/kZfRhjbg3VkijPYcNOXp/07NNv9XU5P/aEEtTr0fX6pTV/ozEOgiXrPfSlnXsQhZNvUXWfO12H
9zFk3Y3WOoV6gNhORsMN+RadB5Ik04wGshHCmakPvCbTdByb0ZDt5jfoKh6LX0wUCNYiy97rtgMN
PGCdBUyH2zKtvr2E9VKFETXrEvty6roCMZDsf4VmWWsUw7jAPBOoXlDfzTQTv8habnoTjm8e3SS/
lxD/VdKSAVd00dEUhI/UYERa0qNuWl1whVdHWUX1r2d3XwYI2pchnXP1HO85E120QYqkrnEZbCYR
wrvt0J4mre3dLcaQOIHNyouJ7CmKi5fHJJsRJvSUlHq8o9yYdhPW0nNhVRdZ4qAr+N/3yp2+/Xof
2BCJkAlOq1r59YbHM0Uo1rvY54VYT4H15QxzSLZUZ1r1eSQEe0XbOaKTd69B9mRxoOUNy/oGHIxv
T0jCSmroGiP1oopjeTcUKZ0579ft35dABZmpe5KcDmP25NgQRBFkQpHNs2qPqGCGEwaCNR1ULmKL
zn9fhYXF8tcDfR37b4yhi7Vux+OK4WJjZndXTuzdCMmrjIQxB403IzC3H7G3u954twICxl3Dgg7l
EemS1eWV82DJ7my6ZQhGrjm06B7buR618cVrYcfgVXt1O1Xwr2j+teUVyfHQJY01rTKvBytLPBNm
eM1AxwpeCKlLXevqDiy0v+NTaC78gBtslcyLBjmy0Yxx5tYNIR7AxM/eEBz0K1ovxm1YLyZ0mnew
Mg2KeW3/95XkgoY4GJ2s0QHw3FiXCRhyR9DgiqbaX+Mfi+65Z1oXh8CIEon3yeqH5TRz6pxK3Vsr
bZE9wtoArBYgblzpuRK7wCt4AX2P9qrUT1Y0xndQZ0qbGCHkDNE9tnxRlj0N0C4IC+imJVLlZ6LJ
movwAtLWcEIhlyDmrUpv9RAyUZGsS4qMOW3ZHI2eo8tsGvU7ppv59TDKUVySngEZCpmXjlQoGqg4
OcFMJZRUU6eOF7nHWKubuv+hCtzsY3XWS1WfxxDHFQCgpcPpWZrzgHnSxjOJoEBhBsp9ZmbphNTG
lLZYNUTrHSzMf/bv5CacLFOBH0Ufbtgn1z5ElIjZ38oE2U0kvf2jT48oATk2bD1UOMfMZuPURNhN
BZCnzODbBOcOz8ZBWuwVHsBNZh1VjnhSRtaTLIEm+bazlQGKsmiM3BNmV3R1Onejw7rFgzyMHqge
ADS7uziInpK6+/T9/NPvsksNOWmR8fCvModlszYlAO+wZ6EAm2IA3MNsStCtba7jiiaYTp41Bx0T
ZEXQLMIdV3HT7XsFXt+pwOlydV8GFTNIddB9ZCLylwG2tLxD7zp2/jbxLaBO+Axx8mOK9+jCCYYn
BE/WO5OBtxseNdRYi97ubkgdwb1yxArzgfeHRa6FpUIbA7Q8WorcpsO30WtfQR19W+jiFpy0gEn5
f2CZ7tdxMH4lRnpmRoUesAiMnZ5FuKzaYdXxPTcEdyxhYywrF3xBX6fBpilOJmSs1ajzL1e5vg5j
DrYypzFmLAychTCo2mZf73Uc8km/J8eaHRkjwgJKIrEp07KpMv4+sJrz34eKqD8nDGcJeb0GnopP
m954zNFGWU0LmLaebnjlWbq5rGYgv56xUhyk3s9oakMuuxAeijtZJ8IzUFZTlDLsJAek7L+Ro0ZL
M+jHlRq/KpJ1zySh4slz2v1QGK+BDhkKYDTLX/Q5GJrMVkUzhvy7sFKJg/KfAyy8QZJju1pw1glk
0KpsX8xOJk4R8nKQRS2GjDu1CdeNyNgXNhDwxwkgF6XRPQDeuBla7BJRa1uQ+9hJ2MQUIgOkQNRg
baxzJOa4SBIXsY/3iDIkyGUgvZ3JbI8uQfHtbcew+wR1TkLNVND196Xx4icvoUdbaBjWtOsihkpz
jlXl8H+hA9uzQ6Xhb6ntQPIvs1g4+5iSNxrcPUsdXiLp0kr0+jnCVzZfWUubpNeTYT8ULfquDhPw
/d1vQUbskqXVmx97nyW/V6tkulaCrnMYLyxGYRKjTMdKMuuGACh+opaCKrZxsM8fyp7XqO412Ocs
dZZd10MNnh+D0tmg+52twmQMsf66VtzxvHvwL7hQ+VpyQUU+0ReH9hYzFib7WFuJoqbIxWa8FSkC
GSI2JI0ky7q0MFE4BL+asFe2KiAYu4KVELLqJUhyMPgpRUvaEBPmuHBx+jr/wt0ITnJyIeaN6CEL
nSKEyZoDijG9AdVnWWDy+oZlRmDKrBgCwdAxMMQYr/WrRBjNthT+u+Nw8yQhIY25evFpIQJvQpsD
TGfZltZ/EELytQORws5Vfp/RjaATN17BDraYbkHI2y94MZqoODhNsTXb+jsSTFeyDrLugFdp9Oj1
JPRnO/rymvLmgmxEe9Xom9AI+4umx9sMh0c2qp78I5yYVi1OEtEK10J2LSQHzjj2+qI1fIQqkBQq
e8L0jk3ELVSw6Qx2L73GWVBQ9K68RgxLe3Z0BAMujXiQNowlAxIT5xDSNQrrba3Qh/kWJT0c/aVX
cg27qkejpk+/Wjod6N2KVcGPzVwOqfGQoa8bWBLJ5ICXteRACdF44CgA1722MOpkyXTS+4GwsoxJ
bcdCuHhmCHKDMUFmng13pXEYsloxT7L0WSYihphzFvZ6bfPQljZeH+I+l8lI1rfelu+YGOe6EuWC
wU849S+Tas1NFolXQTwMJHAkoA6JdoCvw11qOGvbJipw8p6bIgZhJLubBIfmho63TyYPnXMvfjJh
ganKWMe3GRpjhcMPzADWc2RKW/xedHUkH/cIjoWn3USscw9a4dWTX8T/pRtQu68G5VOsI0LIXdyS
sJ0ax5rWjMupj9jl4kmuiJHyMa737pXgy2iFU3ObhtaCI3Mzw/05VH9k180TpoKqPW4uRh3dvdqs
ztr8oen0MwG8iGDT4gItZlpp7J6WGO67g86sJ/KkRSYeQQRd8AZPST+wJdOXQRGg8pJEF3LbuevM
vinQD8vBsKCypeQheA75UaaoP0etQq3rn0moWae1cYcfhm8hYkj4HPdTQthwe+VWZ24zae91aX60
CuQQ091qn6TgUnp3BQsa6UGe7eEKsE3LY3POoN1Bn5WG+m4LHG6Fh5QvRhei4mBmTuh7iywly6hX
xF/PSdENZimEO4QXQRexxS/GaXjmU6hmBeWLpbE09734hV9ZQ58Be+6zaJLPTLNWItTJECkpvogc
xkMPRsLAHNfR1QZtv2LO+o/Qm+9ebx9NTFIv/T37BS4gclv2JpCGzufutFPgC6aE/ZNqNxBA/K4Q
T4QBJgRtHIoVFFNOKfsUSyXZsQZsAY2EtkX/1UX/i51jlD0qMsmkPXRYlVmEW5Tl1uCxwzY+VOxS
w2RnaGzbkwGNtNXaeEfsattPGRNKqrdkKv5j/QwcWmLNqAljX3q+Ni1Grf4o4PeUUT+9TSRfRJYk
RW+atyluz+JxBZXMXHstvjeqKNyhsPUJVmRx7tPBsTvz1M3WBkyDOi6IPlJL4ODY0oP4UPjaG4nN
2oCej3JQ9oS7YgbGZtH9ZwXhqgctdCKlEZMJ6CUaYWTWLd83W8EGjx1rN6L+6v/a9qs09vZvK6p4
4TWYPTyLKGrRVUBfqcPCKHyhEP9uVf+wM6FTG3PcU0UvpijeKavZE3xdf2m8uijnjgKH2rwwvAPd
xeCe0vBDKt63rfEs0HphAo0pKksIRCO4MquqqODwcPK4jO9ZETx1rD2nu6iZSoTDykhj9EF3CXMk
9/VXNt0xCE3cENEL9cunL/NjweLsL3bA2s+rntD0d9zCN10Mh87kDJ2c2N/VUwrcN+O5KZ6NzN9j
3FrHGN3xZTvPUeroi0hDdh+TxpdwKSUcGItJh3hCRtd6rnYAXb26BX5XSYasrSlyAlDFZ8zxeMVZ
gZCsgK34OEUTNIpoH3TitSxUv55sHCGzOqHRmJi5UfZrpLyyasJvbU0Zeu/pnxCx2Ixt+9AG6krU
bUhMGJYXHdqAU5DlPwkD4VUJxqlsk0Of8Z4jg25l1M5/lZXtXCd7FUVw7sLk3qKvwY25qSuij43m
hgYPUg7lzWkiVo7YoRRp5aFvqEWnPnwxnRj/n/bD8ANFcfqQGqVJ3wqx0DGCgF7bZVmMNzeImqPd
AWuSskFZiH/VDu7BMH0X7GKdkVsodfJ/rXDNBashwwm1J49WG3qCdkQd/9pIOPAstdeeKK5ma3fL
DFjqtEu5qVBxQke02eqMrtomE/BqR23zaiCRsxu27UD8DoHXyxI32QD+n659USgcs2qJE/Y9QL9E
rvd35dqg5wbMSMbCc8rX0eD3nRRs+UM/fv0Z6YyvDWW2i48CJlGqk17BlFyiDuAlEmzExceIYbS1
sugkWTcZ1TZhqefHwRMBkgwKqvFU+/O7eADEnsaUvVhrZuj8YEZArY1gncRA4LkxuMzRkGrF8GbH
WNb7HItFgCsKUT8rMY5ogfkFjB1QoDWzpHgf8V9F0uad3FS+K4M7oIVeZ7OIJ9SzXIh5Bs00ixXY
ROKk5v43UXBAFDmFoUL7b/Gj5SwmSgGFj23WAMQ+og6ADxOttPRKZjxAMaf5BxV+611rR37bELyX
eh3KpYmantvQxf+z9U0sVlkMITRzZHGC0PNrjeG1wnOmdc5bUGc90/IAp1vhI6hq6cCHdqUN9QHE
zQxBZDygYnXvM91YB0+lhkws62nudbcmZd7AIzpAJmWHZy9UEx5dXT3yDFMueix4kFWRMTJvT/YY
QmbMjN0UT/+Qd7HAVsDXO+ldtZFGBgZ7FJ5HZlJNUX53OeibnHgPT/VfUYWROrAoZdyoDFle6EwW
cs6CII8u+shy1vNAoYnkkHYVtoRZXY3WNvD4hH0232hWL61G0vqhU5kEGTP1ZFJgk36UsdSvhLuy
Gu/Z9y0U0eFT6zCbG2bumqooIXweA7iWwQVS53utxU+GDtIp0T/Bw2Vswu2c9y/VX+2/ihCxvl63
99hHr+kHisFRyTs6mDc20wmBsbE3sx/afXTmXA1hNm3tooBFFpuvkBNYXscFGI62cBiSxBetvMJA
g2prTc6qzOnPY8oIt+rF0kqvjtu1K+LtP5kB3eeKkIMeoCiwiNAB8DdUstlprYm4UBdMpgaFWGfY
9fHAwk6sCwHTkzyjtV/lv03bkFYN9A6xhMmz0xHpZ/vftFovfmVoi2jSbhmbvnE2RUjGtEOZARfi
hg0ERiNaGRiWpKTwj0R5tCLED4FRKl6ZlwTntuK8GXXT2WJuzdYWR/kZ+es+Z/V/T7MxOBD5xOI/
rKlARTceAmRJhx6F56AFOoPuJHyK8l7cIEH+fRHa2Wli6f1g0JUY3Sd8xm4LoJPng+MmYGp4DOr6
lcge++w3h0IfyzX8IRwyRhE+QtB8bExLb43K4C3H4nHRK0cjsJj9ZpDX7t3SWWXS/ayUYfZnJR3r
mBolT7/s41PGN43LyaRiAxdAahVGOF/7JJvTP0hkoU+VBwDHRUuf4QDZ8HDpL6X7zuICuyc991sK
BxbsMRTzvy9VUyLY0jWXdX65rxOG1wow0FIfGZGOCWz8tkJxSTWyVIbeX5h5bXFsxk+2MXTYxWS8
Ed02CAvmsXzSRxqGJNHVdy/CP64xHuxc3zz6QDwyMmHXNrSyE3EHI8xpJlFNEnXHLkCTmsu6Omr5
iEtuDKju6/RCSSCRBhQonjXmBCrskPMy39b6clxNtV+e6wmuTw/4cGnrFlRUDSZ+U3fN0klWpqXR
MJUmEuWG3UGWZIoNTGgw5+9+fIISsIjn1sNO/IOHgYWxdK1KBoaxjzx4DD8LT7SnMU6utq+0s5YU
uFSb5h6gEmftPJQfLUwFlFgD3FIUTTYF8TKs+i2Q1GEnWjTebuTUCCXL76Ipwitpg/G5clvg0ZMU
L3HorzSNXVQwTqzBpRnvQfuRIO011Xk0mwctOmJ9kgC/lCDfOcmjghXNONN6KIO7qWn2jSHE3mtM
zrfaCLaq6X0Ear6zcllArZTweYa4x68NsKOFaHGEx6CENnQ60OLjdh/SyTGPBFoH0RDvhO78ugTD
/1c77y6qyq3sXFZKSdtIonEnqXZumOusXpu1RszUMS6FS1qNR+MM8ICHsXZvGh7ddW5jm81dAtBc
HfBVx4PzBeZ9M1DK/pcE+o0YHoYDAgXDRBd0JhMK1R66mFeYyC5n9MjoqFbrgKH5lZ6iOaJqoDco
o/ETR9xNY/z2XJGPsGynBIsfKbLLCaLT+yRHZJd52+xNNZFfVs5R7OiZTqDm5JHC6O+LWq/kumlc
Bzk+vpRFV3bnNnDb29+7xabN+vtKz1CFB6FfL3Oayr1WQj/vW6m9ZqIVqLiLT2Ls/tV5f1SNZj0L
a7SeB0zh2pQ/M6nTDgEmksXgmXiuzJAkgr7Zi1p/BL0Z/zi9+Qh7FhxB4Kjz/MeuHM7SswTAam3c
qw7ptgkIgso2cjZ9PNLGj13/mkbNdOgIdbnYpb6rM8u//33QtY+oQ03aZ535POd2I2y0yzuqbBIx
cZKOKMg++la5S2p+xA26lR3TSWd5MxdqBuli8/fPjuomUKUyW0d9n1QM5g31AaYs+C9JGx78ycw2
IoAPiB2C/IkyAWA2DWAmWaC1kDwhlUXju50hnlZjbV7ZCJp7Bnu41MNfo2X/NP89cRHetgtCknJi
e+2ogiM9tixE4dF70rjV4++PpFb802sk1TWpLuuaFd6zPzjNBrkenI1cBs9TlZjn0jmFlfFIHGm/
twikN2aljG0dktvLzuUghsR+aKU1XHw94t+a/5zdKuELjVrhYCSlLyqSF9cadEIZZoxg4wCBqeBX
1RXu+7+/rXXQOA3LDRgDNRIu33bfRUc/nba5e6rp/l70Ylr9/TkhIm8MhQCzcYFvazPXIZ+ld9mG
8jvM0HF0cabuNpKmRW0N02pkiAgDNy4/05j41bKX37Gd28thCu2zPlWUEMBRkBq1PpZ5O9v7pBUi
muWVZ3VWrpXZQ62vTJgDbmhs02oIH7IRnymUqHUt0R4bkVV94FzFZDcobIZ5dR0rfvm98KrHPyiP
8VKxrv7IAkRCNWSYkyyAkkRNsPv7c8xWlPpTyjCtHz/7Rj5kW3cPX5CfqmVMj2OkrLUDSQmRtH6C
6ie5AnO8XeNf3AUVcoKp2ddy8yVCSyTKXr3jw6x26QHeUHP1VKOOluMceOuOFnPWGrlFPiWbaDTq
k5OQLpPjgvF5by4U6r+tx3l86UCBLLEPy13F3xAHlII+sU3n6GXQ7LuwGzbgcu2txgh/NGbkA7+a
F8l6JFK1ejNVbJwIu1q6LdLAlMXHaxVoxpZtSbP2ainPXCwJd2nZbM0gHs7BoF1736ufEe09B5pL
zBhdRCXnXpgI5EWm1dl5aiWWb/jFG2pEOHhc/Fjk+ZLUbmJsmuTWWYX5UoaUUuSq1V8FtiXXqcwP
muSTbYToCw315sxYBC914aOF7fA2CWdjubX1lZMrt+zS8IUbudzVli4vlomK7e/psn1/hRM/+ghZ
tqAySM6yV87RaCvGbKUMvxu7PKPe117MrIStroiybBiK9gXAu8RkSOC3k/jWY2s1llPzj1k7elKS
HoJaGQdcMu02GEaMR/XUv2Wy28Sg+PXB9a9VRYh0rHlPDI/1czF/5Tqk9/lhZqG7KJEcpba9D2n2
/25dH/HgqInpOAFOXOGerV7wCDg0sEH5YST5TxZM4083yZm8Q59Ju47sRz0xTS++kgaVfdm4yZs9
8fLpQdc8+oE0q/Y+BHl/muYPf5+J1lOn0lbRTHhM103ehK8tFvWyYGbdC+glYLjRkoMwf29wBJiW
w68Y/B65M1p9as1Qp+03l2Hrf/49+xyx7Fs737tINsTXtgSP2Lq1/2wG1dHNUC7VgJVPY1fTGPrC
vYqOGCKjMm9SjYfIykdAnErHgzVQrOKS32gsdNkgRhamBl//bNPmlnoRfQFYZ/DR6o21PuvMWt5x
2URbGVUQjugvYsWrnjMXAs+IWsmsCC2QytbR5dUu45JQo7cPE4g7nkEgQwHDzSmxCzvO8981Z7Zl
zq6bTBnIve5aMS1hvuW6qAfkwQJVfR+QIKLIsaxtYWJXGcIMw6EiHKwyoj2d0bhxJpzOYIPpDqZh
fG8H4W6mJNDWYix2TabrL6aJvx04sTgmGPLMVGX1IrOc8hAKd7h5JsQK4CnaluQ46hoOl7Gvrwb/
ELTqqly3eaQzgiQNivXWKyyJagtr9SkKAeNS+o/vMFIhlEnHPDDEGd+n/lx5UD+H1JRA9AixO8nS
bzddVPQxWfAB4TgFXIvBGmtWARlJ9KluHEll6uZy6fK3H7F4u5yUorGL45aDLR1ruQ5IvNn5zTyF
Q1P7RGLTd5MZrHyazMU+/QKzFwojn/TMAv4+0QBcfIRG84Je9kl59nBpM6WeTcVARBeRIOmtu2eT
Ym3hFN8hZuZF5Hnju/IIgcmSh+42hBH/fQee7+6jiM2NIY33HgESjpl0VRoqv7EGjY6BkP+NnblH
fGk+XLd7CoY62Wh9VO6jWEuPf59pCjNkxFoaGUFwHi1oZ5Cfw12Yt+IcZd4/bQrCXVexf0x5CFuS
r4NF2F15c4hDZ5diK139rTGwg1pT0V1TyNBgRmpuligA46eRz8n7CEJNF8e7aeIW8ZhpaLjGENgt
sDXNpDCMRyzOqkPXEA4DZ7rc/p2QKv+W6eCDsG1+2NjzGI6J3RxrW3/L8Q8Vhv2rMD4MeQsyC2gA
8tXi/Pch01x4Cx5IOonQ6F6W2nbyVH7x+94hu0CPby7mR9kitydKaNORxVUjTPL93f+fRsAP/c4V
JbL22h7WVsu+uSOhuiK/+yG9fJ4VDdHGgmyNfXFybvb4VMTPKQvPBwJD9VATyzEzSJpdNHQv4eR0
T8JL78R4j89mMfn7NOceTkovvgw0KAvVio3v5vkzPA/76jYJ1nUjeBVljaXQUqCceZBhcJDhIYJo
33Z+szJnVhx3k42fxqgPfw8SwEDFTKHldbbhV7it3Ob+GKy0gpJYKzQB0VY55L30Rr9D1ncgUtN6
1IlE5j0keKaNl8nC90Kric6z1dPN35cOAOrCBr1Imv3fa9d7JgOZINB2eaKR4gOAL0+aS2+2sIz7
GilFV5vco6F5+vsMlX+1GoI+epvqOL5amgXgZkhA/hPB1+mtt3MQRjDBWLQS8prtMEObu7G6q/8r
NGzYEPVgYqAIutRs5yCeQqpiQ6yGtt9KvQQZxE7vUmgMjQa8oXguG+uRFstSyHFX+FO18gdipvIm
uTNHDpa8QJs8Kr9w5ZLIihnSDsrwSXdISGjHPPixOvsiFT6PKXKuCeLUGxCGjw7X7zvS2Wkt2Dwb
yFQ5VZUbHAGr8j361pbtv/NITXaJft1/WVMtb6UpXyh58J97qP//nmwzNewN1ba9nteUb/ZYQrky
YHO4ccrEzbKjQ6jjmS+SoduFiZTPAnf/hohflqXMVoERQQ1wJs/b9CRCQVvTuwPiTLxGlnn8q4PI
qC4uzJ+xgGssmDTwplYVIY1IS+93yIjsmg+evw/k9R57THPb0hugzo4pONOmq558pjnLAm/GDSLa
g+aE3fzgBbfGzItj2CbdGnsPsPT44pP9c4mM2FuaCrsVThz/OLk34brJcUgrFIgGvaeOaJ0e1Use
ndN9BDnnNex1sFmVt9QV25YAvjeAsE0dhOWhmjcIRWahKQtEsXUbl98M9/6x86dnhStyE/a9sde6
gkmzkNYhsM8tTvennB/u754ps/GNLBB9q80qYG0oxWcQhmuZ2/VviBGTZUBdPnnhrz/A7WqLrnzJ
7Rk4WQfE1qfk/MlZCB4SyP3oIqo1Gm/jwDs3ObaDHS8jLtG+dApcXm2F1J536rqTbL8HQGHHkenr
Uceze/z7Eog02rexeZ7CyTgV4tHjZzvHHV6KqhTgVP6+rn7zqkfsCJNm2UVYCxZZZYt9JPI3siuK
XZCjEvgbtXQCEZrVobk2KKBebDLHl4Nmmrsx1sODmKcYQ9R/9I7u7rVxEqewRU/c+MArKp2xdjju
HDMTDDnKeNM4SJCNTO2jWRRccyKdEhvy7eBkAiWutFchqcODvmTsAWxdSQ+nsfWLGUSxZ3PfXUQm
DKrRtDSvTRTApY8QbWWcPE+uV50sNJdv6Pj3edGAJeOtvJpw+TRUlmZEBMd8oRZmJjdt0RbzsCzZ
SJWPq2Hou21hcHg7fvSahzklTyNOVZPYp0KnUOsDR3wMCMCAZzy3kUoeU8ZPMWhohwIGr6wLrWM9
V9uRxB5h54G7UbrJqrgZ7r7eUg8gRH8OeO43Ed3Sh2t9xq1efzHI6tcdC+iNpoVXTRvGk1bAzctN
f/j/Z1gnxlOP7/p/jJ3ZcuNKlmV/5Vq89EsjC5NjaKvMB86zKCo0vsAkhcIxA44Z+K76g/6xXlDe
qqysMivr+0C7lCgFRRLufs7Ze+1cwcf6fsRojfGOaunPx0b8gV7Zi2OI4hAiHiXN9w1KgfpOTz20
zgEIUeheh4aO5rMFp2UNCV0s/QJemkXawGsV7uqxKdaBFPqx73lSRpB6m9lA+Tin5qkmWftD7W5l
aelPWobZoNfJQf++65FFlcfBpZ2K+mL40npU9fD2fQ8PG2pQQx9OZLWXaTe+FU1rblqGOzuwHOmr
5zGMd8j4YR85YlQkKyPNQGLyb72qUKzSEhMJfeIHUwQe7OEIIkxVpwgkEoSqSddtRdIlJ6lsn2Md
zaA8b59cJCALVgF6WfPdyXAuMaXd9fuehzEyYlfGCGS96ZJcyzrUwXUF1tpX0rr1pjpVIFVe9D4P
95h8XXBQwWOJKffRFudIC7wPr4TG1Ip4QoqigmsTcTCNPP+5T8I7ZoTqjjQAubcEs8zY9fbf+3fO
CecSmhKjQpZs/35IVK7l0nKBbpoHbnYg1yY75Hq6d3OrWKmhEg95AEIlSMJHtyyaVTW/glOo7wcM
Pr5ulWfd0uqbFYUF48tcX+WClnQ9TP196Q27pnZs5G844L7flRZBzG5U7t5kyYBSOlb3Wtm8h3oQ
XSpQ8g6K6Q8sbjBAzcm9YCBmYCjJ9EXXOi6/P6+pad+R2uNi8BD2vlXWzcwHnkpV5y/+4GAT4T/C
VJR8ckkn1uavC+wjaEsnd9vAoE/H4a6dXHn9viHn3tr0np0tm8R64OXTT98vFq8LJ6EplQfO++FD
AFd/hqO/AlcnfxoXghF1L/Sv7beWAZkq6ABmQ+FA7um0XdSY8ZrZGkdyW156LzCwSg7uQVYGDcQ2
bu8Nv3916ZAyfg29o0Ek2BHY/quLEAIDDB3dqfHuJiBUqz5GkzeOhfHTiEj1rmOOWlrMRlnXMRkF
6df3IdTUCSGTRXUnqdmxQqHIDSGjBIkBoQg/yiXt+uKMbpTp6UxguDcysRnzvWjS8FWbdGfvuoUF
ttaSr3FPWZVq05tt2BQTtVs8Rf7rEJfWcytaaoo8AbYY9V8j8T9PMOnMwpgJI75+h4xSezRJ+5nI
1Dnr2F9iUJ4ejVyt22HXKDiPFVm2cxzoz4Sw0BHFyye0HLakFsUHrtOPAB7StVcJkZzCd7aVZDpS
g8A9SpbSZ1WE+yydtFsia+NCkAQrm9lMot5Q7Muz1MP8mj0jwTtYXg3lwzPohRxpIctdSQjAzZlS
6hFeZrtRX45TRgeYJOYjZ8cHDsnVnSka61FX/lFM8SoAOb1PMctcvm+wV7obiFOQgd0WoJzTXWTY
dg8Zs9NNUKclQ4KAlk5bf2rdvlSi+pUb+PmjOqR5jdd+nyXDS5WghA0zY5EFZvg4Rphu3Hyw7nDL
TQxpkkfVATDGlBmeY2uUvGkULMUw3g96NILNJY7rH0+pAOONa6Q8/ePrQuX+tupBNJmdQShX1HT4
of/9p+xePUcuY19BrPT3n+4W7CZqsP9+iaZ5je6rGH+lXeRsNPa43WDXzesgLt8Vaq1Y4f3IXdvT
SIDkXAD5xYACMjm5+FcuaHwVH4PPwq8kIOASQXYMuaKJJFjDURnXqgFm4fS1+qiBkMS1RzaSIUYQ
t7RpCFUxLtncpgvpQ5HRcxiU26D55yOB6Ng8d9+lbM7MiFGlc585ifPZNtGbU+N91hE+bOnkAWsK
rGvt1ekxBVe9yomCftE9Gp9CiyBMoansGNgPmvHqQ473I0mw4fzhMIlhx441nBIhrqWemCfouMF9
HfbJbhw8eEzCmyCgvn1/zOw0K46dmJWbZnZNjTq/fn/dyZGEIasjZ0coAN5u3f3sKXL2QqdWQoc1
7OAP+9sIRosnUudTC9GUVGbt3EuQ3nt8zGpTj7++9/xG4piTgrN4NO5JhAB1iKukT0pYz5l8m6jy
L6nlcQrgQL0dacvRWeJGn2/QLV9tAPjz9HofqPC1bxMT+l+U3NCtDriTBHxVy5K7788xfOTqVFf6
R5RSULL4aCdUV9M+Tgvgs0T7cvzBBIO6LEPScJdbtETiiXIl6Xwao03eL1Y2cK/LpMVg1+YoE3+G
YPtp63800NfiklEQUQxvSUvylaGMcRti376MvTVecHJxgEP93nv4loUYPlK7uAmTDUfnoiS/FBf6
YDO+K6HBf4+GfM52hhk4T5boJeqvV9D4zm1Kx4PueN49tnXojw26UKiSq++SBnbJuEyFT5CuHx2g
T8oTcdlqHTWNf/3+vxwFzUkXzkufwcu1s6aHuTzbRTvpnsY8qX6mjX0wMq17DVMQanIgjk0LbMbH
eeL/hL9GrpfuDuvvu/0A7jcr5jYr86hFrfSIPEq2o0Qz9LPfGck19nlBuyrN34OCTSaVGFenzIy2
YRfCRhrN5E1X2okW/OXHH//yt3/9l8/h/8iv4lqkoyzy+m//yv3PAmF3JMPmv9z92259W3//xH88
4p8f/7ftV3F5z77q//FB54fNz//6gPlp/Mcv5Z/982mt3pv3f7qzzpuoGe/br2q8fQHva76fAH/A
/Mj/32/+wSCW3/JzLL/++uOzaHMwBbcvSWLXjz+/tf/11x+G4X+/Qn9/gebf/+c357/wrz+W//ff
mq8/fv2vfVdE1dd/+8Gv97r56w/N/Ivt48/1fQ9nmG0j1v3xR//1/S3vL+AZTd+3LYQ5zFu8H3/k
BCCE/Mv6X9DDOZbvu47QDdvhh+qinb9l/8UCA+7y+0yX/qrj2T/+/RX4p7fwH2/pH3mbXYuIYQA/
LYTx4w+oefN7Pf+NwnX4ZQ7HE99zfcsxnfn7n+8M6SWPN/43a7toDLDccSXIoXeG5kToHiP9zl5h
/IlJ6dLeWp0wPitWCulu5N/HlkY+D7nTk+uNSwhf2I4L9eRYMOhdDfGc5eTMVwnXa4fm5o3jpnMw
ZtjOEK3JuOXUziHsJs16HbTNiHoL9SvNNoiupCeCRia3vGtnERshPHr/zBwDB0OtExAbyzO6zH4/
IjicMoGfh2KdSKqgRaf6LRyNo2Mk3YAfJOvKj+vwIDUiKmu1xAnVvAZsRsSkiPjdSZ5NxVwwkvUH
c4J6oQxx10VNiQE2rp6Ufm71cUNlEeIgQt0aymuf2s6+MZEjQPhHRBWMAqemhNxXVskpdcM/b4rG
jk/fX6uB3ko9SraBRvHdKokjvqNehsa8NgpmmEMeDmeXI44Grt4HHvCgTzWvvNedI8tWB7Zu/UQ9
tiP/HV3cKJyzrWuUbPShjSMouFUVtogge2J9tEA3t7AoWmQY4X60lbcGndPumC1Xp7ynmWzrmGQG
GSGUb9Wl6UPvlE7gimUUXUPmgMCx5N/vcUqPrkkEv8gO7GYfi+aIGD86xW67HaNEf/bwihV8TI+5
pz4NjJSPlYWBmLHoCvkpYWmz/4mSZoNekre+qoifaQm/gD+cMTG+adZ4jQdH24V2Ua7cDMXHNP+W
ifwgHnLCQ+2eQLkgUIohIY4R6dkd0tEyLYLr903IXrh+6WWEdr9Q3SWZb/wqsLdVOSP3KmL3FsZd
o0XaSRnOyUwcWOfCp7Gmcg5kupe+eL0J9qRrVsBWq3PV6ozSuswDL8Qp6TfrNQKwtrpVnsc4mwFP
cBReGhzHcdYCe/Z0QlTc7QItzk5SJsgJU1pozAko+hgXJysTcUxlBAHWdzs4ZHCUDpE+a63/031U
/Vstiy+mpWvYQbkRcaAdCbo9BaTQ776/1KZZtddDb1NrRgfScvarN50ZnixP+Zusib/aKYh2ULI+
Xc1S2NGiFKZh0YUX+TS5DmVnP72lzWgeoqkiBVyV2oKhLgSH0S+7dTHSNPRIOT36nfzPN22ZadsW
PtY/vi45QBwJ13urrErf6oNVnb9viH6qzyZ2J+o/wHuQMZtt7SOftMkrXgyVVp5MVNJYcwFYtQ1R
dznEr7UYZbRuylffiM9Taxv7LKxh5ajSwjbQPzZ0wddWgZWi07BpL1ytEueUoSOhZdYyU4Ctx7QZ
kFwKb1V3vX8OMvtUkSmw1hCTr6LSghPNP+SfdcaWJG0H5CzZ/a2zkmCL9F87oqgkJWn+PzoDYoUg
XAP8QGvIz3391GQ29mVJDQ/aAFszsYU0TMQDioHk8n0DsSu9mI4EM1fiITZLMz33saJ3Y5Xx1jXL
INqayPuXjIwRNtGjXupzOyDPFRy70RRXUYVib5Hofaap45BXfMl8F+9EEB1H4W2TcBpXpYFNpJv4
aO8oSAh5pIXt4SgaNECOsK7QpbXHDL0NwzskL4rhUw7jgXk1gtwyWRIZ4CyCHnwWT00t4tDxCQDX
sJc3otjksgBwXjxbgn7ZFHA5dwOjgprgJhVQrI7dEWFigSBaPbTtRCKdoWGZF+vKruTWTNMnjmCz
2p9ozNoPPn1RfUl5JuCjhYtAEToLxbOYZNWAZ0wLHb2ygvmY90gFm+JDU01+KEf0IzWWV++ul/FL
1j7FDnpfQqV6mODe+xgG57ReebnBQKcAkC/q+KYXBIGXmbkKqoa46aw6Eq7jE1Cln0oCbBfumJ+b
tNwVRXPohaCyAhsf9dbZRZjV+PkeNvQDNtZwpWzzVFjNMWpJsgoxWsRC4rbw/Fu91Y3aWgVl8izC
FpjWGdrZNiVYuGu0NQnNezMRTwERmKmAtetaiBdD6a96N7trR/sqY1SrltCwkddbV2DXB2UVhu2u
yscH7J8E7EqCMOVA8zqA6ygS6+ikol9pjQPkNDkVZDiVAlJA1XL8C7P8bJC/ctDwUDh1cQz0nsvZ
SR79tgoQuccfKWTwoABIG44Ld+4gBVOyLkJ8WalbBssRkZebTs6a0GGjN5YGsZJbv0vOGianWWmx
EhV+TQ+N58AivGAvWk5O8Bujm480jyBpxE0vCAxiafMZcF2u2JApbVg3atuCxqOFmqLWQncauh3G
Zkx4Z5n1J0Er42D4ClSGKV+6MCS2yitXcTJ8wF5875QgoygdOCMMlHppscdS+E6q+7qq2m7h9uog
ChdTEn7sVdHho8xmYKZJxJNS9OEz4AhZBPVFX6oORIbWlvMWNEtck2Sg/bvWliK2Oen45Hd6JRl2
OfzCYZTPnieeK+2k59l0QJzYLHHngLaUey2WO4U8OQ78ds1RYQ2N3VpWWXqzeSOWzD+iVZuwIiaM
8Xs4l4BeiWebIAu7FtYEl6F3wIqAavmc9j59NkzPFHuEx9dE+UKrihD6AAw1/ZJzWLwrPeupGudg
ec+82UVdHXTvO2pkNnb2DVxHoOyphwx8KHxEtvU5o2I5+u7vZJywtBX0HexKfyuSrvgJRP6dhYa1
1R7SLUv8b3QYF71zi20j2pE/3dmY9qyA0mGfJ71bXF1S56sGUEYYkMHuFJFx9hllohI25doBZx0M
bTbb6AwCfvvpXKAwg3jattusjDg/IaIjrdp50tiDaN9H/iZprNkTarSPaWPeI/JZhr5JgLflkARn
km8A7CAm2lMdikTPl8Ql6uAWNRhUuEMPCE3p+o9IjDskhguCg341HWSiApBlU1oMOGbRcU+KCVkZ
jAydCvM9fO+4mbK7dL5BPPdgeR5k7vleZMN+VpCX7vyqZb2eMrVNLXIhcw9xeCAceZzsODwWYXAX
eubE3CYgNIQGwqBnnDaL62jFH8EEZhh1MnoPk/F5xXJpOPUsHGXBxXW/SJ4ywMXHJDIZyWSRvU2y
cEvipFNaJ9Ki82Vj+U+Qp3dyBAbEYQseUtcu5f1g+xDK+2mVt0J/EGPxUCm0Q8gEqqEv93HdJsST
Y9Nvg0/DNcSpDg3Y1Ym+pey3Xuy2bXEfDLy0LHMvUTBD7jH+H4tYXGG0sFwoftD+Tbz2pjajfKPZ
9NNd25M7v8Y9N1VW+6w42ix714AEgX0CAdmwHeTa66zhDgO+zyCVa8fXq0NX9vapt0ACUzwfIs2O
Dq7KrwovzINR4iPRtR4UlYjNW8WErgEW8d73+lc/ICDN6xhfjKGDB+xN6zIgK3E5yK3FQD6g0brb
pJ8uXpoq5k6xOvVmrU5YvaNtg3+ZVIHqpY0ab+81KTRmAREznVBeBm6JxErXnIPFNZE1/jYIHgCo
gOqmslahtk/q8sPoo6BaVLNFtkaBePz+P3hl75XZ7lAMdzu/86yfgw+SuaVsX2dVZR08pbG79qAD
yT7CLVThltHxUud+l20guh2E1gmUhP0zJHxEvXWsAB4hQtct2gsacwi2w0UQnusZZmoLnF5IVg+l
YyTnyUfKwjb/M4/rr5h2/CqzEm1XRhrbNYzcgjb7ujay8qT6wMDxIny4MDryz5yBlVOrTWcgrg1N
kpR6liaDRQCcDy7HtlurzOt3sZVXR90k3MNhwA973WxvY1POgSJAq3O0/KsiLo89uTgXCgLMxwt/
zojTYogHGrQII7BjehDhbxjjySYAErtISQgvxrcuICYi5IzR+nBPmJyTvEDGz1D5KysTi9TAi4AK
4loQO9EjW77GaIcWELKtFmiOk+jEy1ZzNpi36IPxs5Emejdbjcv5oqBRwwqDfKk29lYJVMM1uzuK
mGgdxQ0bzcUb77C+FfgoJElR9UQigV3ephigbGtqq1C2RxmYHVjkFlC7LI5W7N1cHSRSOrX3DiP7
pe8RPhvHOoMZyOqwwaYDotDfnQT2k+IJpincnSSZv62LctpN6fiTk7hs+8Igd2qSG52ZM6bDYW8i
zV5N2NzpNfv+GQ2qQV/y7Kp4V1udt0qiPENyznlThv26ULcSqVVR1u5ZEO3w95sirZYtZ6u13Tkx
iAn0/jBoKo6Y2bokZ2/veVzvEuwgZjSSMdMjtSQEOJIsN5K54CyYi7tVxqxh0RK70OvhXVf7H4x9
1NYZ0083xHs5WExDYtt8ICa7LpW+iphfLyZUbI1WfbW+lW378uL0nNbyvPdQD3nhskgHhFMetEZE
ZjERv3hkkyviZAIZ5vhjtO4NYye048RvpkW6zyzaejY2K9RgyKSMiJ0V+0x8tBz3DSzeMYkl/lGj
frEn1qTIDvqNFZdw6UiYD1rv1Riig6N0RgybSOvuK8VTBybCauKSThl47or2SrNGtfOLP29Za901
68qBc2kXHmoTGW+jzXgP4FxZL26wdO2FF/Kpy2NrI1wcgjxoO4jwS9VNt4tNLCFGAsu6gChp8WHK
MAIuTDTb1CQB3XbzmiOk4uRnJussB/Q89wtR6SGqMEjvXZXQYdZEtR+zLu8PauwvvIFcCHbPJlUA
VeA0oK+mDMH46A1bTOJUpR1QFJLSaGgvvETY+IkAJ5lhuYkN9VSncNVIe4KS79a8+eOyxFQ6Sxe7
2ib8EL8pDhxyK5LY11em3zG8NsAZYmbSqA8RfGKsY3KOnanQu4OJgcL8bTaSFynHEV755dYcXOCE
GVC3CfxaohpW35BYXmc6Gp2uoUpCRetoT9LjEDRl+VeD6uHQFfqyCJjzY3EBQREbchWTVghWkSZN
osCbI3DjmeTrnmlxOqoO+IMRE51gkKSZISnXu9HcNJiRl23sfvqNejYQ2eFC+hRuPrKrqme0ffma
gEBrFYO24LiI4Ncmo6HFBc3yhZ5VQPGD40w8mis2fhCkxzqURByhWDSaRN/XKG2uuUjpVSVq0bc5
6ViDkWwtUsGINhU9EARkBZVrqEcTF8airG7kz6xj2txbZi8XP8g4sOYvwbiNxrq/Nf30qLLSPHat
eO6nCF5yQQIos55yqRd9f6x876dq6s9x8u4a2P+AGse97XSPRuJ7W0vzTA7yyavVG7N0Bip5kYuN
U3KpDJJnUkNu23JA3QFK+uWaKREOtvWZ0w4BbgjstGj882DYqJp0kBMAfLZu7i8ymjq7xghAuHOR
yQHSV85Ex3PA3Rk+kUgCoFQw3VIy1bksy10XjpRc7zmKxtpBgADK+JZ3gt/v0ocS4cwcRYbCmROk
dKbWGHQeK4RR66YrnqYwfiic/gjAcpFVXDQgGdgYq1diSLst+P2fMMPfw5w4dSgoUQOhuxHihYNL
wOLRLK1BC2jt4Uuxp9mZiLSiLhhJIrbdw26HxWXgkwsenFiY6976QtV1jRPxrHW/Ee1E7K4I08TV
8d1mC+saT7g8dlmMT0x1XCgWMCWVbRrHjg9sbRBLnIBBT0VOCHQKDgiYBx1yh0nTgK5SdBdsQO6W
X5yiqCMhlU1/h3cc27fnfOWK0YAwyDgSXk36X+0uc6ucg3pt/BtUO0zA9GUSinlCJYH6Wxl9FQVQ
rBtr1OA9HRYhsHxr0Ry6LYpV6FmfdDlZC43IIozQfupIGdwaxDxgC/Tg/YB37mN6l0Gafc1UhlaT
d/bo3tktS8tYyV8TM6wF3CZ7Sbp6L7aJ4RBkovMBnO2XAGso97xymdNL3gPlAm2js8vtg3ISMOFg
YmIKhiI1cy5UeAwh/m5qo70XBstqMlThOiCQYFkOSFx6EB4rW5t+B7WbLonR43TuxFTwOOWWiQ80
EDUvmc5UqnHsEnNL+3ghTXyJHT23hWlIyjZbkt/mbgY+0uShr02Bni3CPJG7KJHbt3oitgUMyrIT
kuSfkFzcg9b39SIGzJJ0+2JAgMQai5EQrZ4dQTjvi6dxEvECqwEQn5pIIpsP1iiNQ2c30IWlR6BZ
OaPkLU5FBcCFko4Z4htgWjHF8hCH11RrfnpWv6isd17YlegAUiUKeYLtQtxOLDUddeKnZtwlEa6k
1CRfRvyMu/LdkjOfHlWNGxrjSpb4Xf2sRX5eFq9dZhJcTP6F1RSvLMHXiL3jSDs6pfKafKJOYU2w
PS6KuvnNIPnB6wFcpBGwrYb9tfzo09nK1BCM9JQF8qjbnwRhbAShdlXc7IyOnk/VjIfSJNgiKy3C
QJh2SbnCwAJknz3Rjt/hBn1NvSJFpX9BaD5DWPtnhNm0QEgMAfkCsqb3idhgfZeuDQySnPsq734X
uoX7a6xfQ985a1qLa7YMiBAY/U1tk2nt0+U9wNs6NQ7T9RqedGhGzqsuv/JhoPWGEgZPaQDWDWEx
9JXoN9bQjykiGc1ODu1EeZlkb4SrE1vsYFQCtdXrtBvg4TFrRc4XJZxq5AibovYBugh5pXVgnhAR
rFlLjHkJ9PKuWmCYeuZNhuPTqFPmv/sGqZmpXsMBTpGFh8omEUvhJukaVOTzZ6a0++sU1kevKzmk
cuXi8YBcUSXYJBEcGqHxq83AYcbmHCFNhR0nfbJpbbyIxYgpPQuDT6c0QIvFm9y2fk9DdCPXvFuN
Wf4bkVZ/AJR2rNgll11RHgMhHohQgK4a8n6WcLrNqrtzQkm6Guk5nnXK00zuRoRW256Pk5EyPy+f
ZMuQkPiWh1r7ilqNNo6vkeuNV98NqMpjyl2AfMdAK366mfqyUowmdXbWRqo9N9p1eXDuW9bIGEFu
PqEamRzKESu82H24I9YN5lWwNLqIFn/Y/e5ojtNSOOl685AZDtYUAGGJvDQDmKGiwSdumKT/tqjj
0N8iv1yNAbY8Kl9+7TG0+5NhIpbtKWAcL0fuyXOtOg+d9MKr8ies11vfpiWKiSM7sU//hLFL/UG7
1AIRtQzyBJ68L89xEr47JNcAzOzessl6l0Z3GgUbVYAhOUuZwXd+v8oK8ap12rsgmZzXhO6a4EyO
OG0XrIyYUqZPiXAvbzWjknaOyWOw9VzCne0rnf66Ac9n3pcqAsOVjbLPUCiPFURkZF51hUcWhyYg
gbVmeGuNQFTibV9NAVuidZ7zOAYjHrHLNIZ/UTUX/8gHjdH3hxfL+wKpkx7zvZ76GD39uk7gUvr2
3u7EzmF0lkWAmyVZ5K4erNPEEhw/QLsgcETZM2GcTC7ulNMOCuQXMa9YCoG+ov1vHW/ptkWxGlwr
XY9DtUbcTd7lOL00nPMWQQUi1E7Rv9gpqQOkmRdlCe00I6RetO+DXR7itHycamCo09g8jmRHO668
2BnURBIvMGal69AcWe/98hfkrD29dhO4b7LW1aXta/K0IWxXjYAwZVE94uDd5BWxEVoyUTxq3S0d
OHkUGiATts5laE80jk1nlZgwM3Q4CAtLDg9OTwhQNj3ZGtwFxY66CFc4WejlJQCVgH7fF3Q7nAE6
ydjfcVxbwvO41Cm5XfHwmIz2QxpqlJHlJlHZNiXrdkEH6tOS6tVxG4Is1AIaMbWZ2a7Siqm8Vurn
UQENi1q7oam14lVlQU4/i2one/Q05+roD8kHxQ0VUZAd4ap9MNwgZEcoxCGDtco6VgmLMLEqQRJS
5ye9IEjQUu07wuYXoZns999sA3nXIpMBSzWdm1J/j5msdb5/JUNvkVA2LDVfe6+HVZDazzQo0y2Z
9eD8DEqNxrmjel/bY/rLkBZqUsyv5VCchZu+mNaN6EpoKqDdPfw8lepRxQzRxcjdtdSJNVOmeYB+
wzlfOsdCIksLj4yUn0ZOQouMzBwq3/n4Ut5HAJIYGOa0yJP8V1i1/D20smrHhDowntOUogOjBa3d
ttiYVuwv0JGsPPUSQHg5TFOwMRX7RNf5z5bZPjrQFcZq+qA/7q6hBa488tYXjBFIy7Y90E0pGjIE
zsuWSoj8wuKlSKmac3R/peaNBweHCFBC/zxh2qXawUIfgJLb1Z22MhMTzWSqLUYjPcG0DReaDs3I
bWjaMjmp9OlmzaVKFL6Q+1GvCBz7NCBY3iUkvMqW7qsfUOHLlGzzGFDgpk7jd9I0LhMNZtgX2BUc
3doznd/mtr8LRwhe9KLeVPTZez0vUJfsBuPDsoaF07qPCHiiRRkj8euA+NjxubA1aFRVzqAyTnYp
xq0Y6AuMCRLtag91IcerHUl+KEmxizfqJ9DzeyZv+naCixU9mQ3Y7cB/QgqF8afBuyHrm5UeGNgv
WxkxZDcAGusXX3mvel/t+NO2rkzHjedkDAqwzjQuOJZAH6jZgSdR7W56jIs+7WaZipMbwIuY95mq
M4g77ONb0RA1EE0FQDFC1AoObVkAxbxguVwoTrWBPzsjXL7s82PYBkjnRc25QHwDe6q4Yj6tCS6d
dq4BOU/xgZ7a4AHOpqTy8GEgN4ewZt/PSCRfYgt8YA4JkCHcFVmzyk33ff6oh3Z+U/UIN62nHqiL
DRSWC8CJTZ+JVz+OfxGLjLfTZqqiT79oquQrV8oHXBLVll7rwTdJ5MWKvpEjBHBVyl95wMYqJD4o
9xdkTWpcRwE06NiDsIy6Ad0e8Vz2SCMLQBCb0SAsz8peJgFcyDcY8iS1wisOADFhpKYnIScFDKG0
JLp3w+xpkeCXWDns/daYhbtBwaMUCUs42mrOwl1GZj2JPHSRjpanX8vBv4tHDsLKyION3eG3iKr8
FtQg+VyGr+4HsUb9Oq2ZqgzhTx3W7Lqg5cnkLL6OcoasOg3y/1ItGvzNGy22fno1J2noOpcoJukX
lPTPNtcXmpNxSZpY16X33JAhRfhBLDbSUa854uCV1k/v5MayvhoPSQ5qqjEF+0JVHHwPYyONciPc
W0b9mkGTxIexTE0NyFWtrSqXkdLgXZ08MTeUFKD40/HLMa+60+xbkP4arMidwRUekMPgApcZVb7N
EViCMUVtbFlhxcEKmQevUpZzMvWmXY+gaWGPjLBqx/kE8CX4u/M1ziqyW8wthB93Z4C69QXndR1s
lM2CsdCrkUUjNo+DZgGYtod9Zdr23gB4kFkpqZYauSa6EhczSdud6eXv0uYCH3JmnUilC+Ik7JqZ
eb4lgibZTq4997zKfaAZXM9jAS0C4LUCWrViNpsfvNlICXVETdGeeScdY6IK2m7bGkRTxCZSmEm+
TyOw4MBblqA/meggGzWJkCs1pOhNCyQlS4if03h/SdeAQfMwyeopiWbnrZ4BKcy7c0/DTAi5m4FC
kgIWQC/aOK+ggDZiehBcl74iiKT3HiuCPUZvPPPwX3KEhBywweEBhYWi9lGp4/kHsAbKDxxSsw1M
5pfoSskFYZRbzoG3/bYlh5yRY/hUdtHVnHeFiiNuMg71rg1CsKu18wS089YYDZtv/juS6uBb2l3r
8gYOwJoWpmRMkcsMEPDcIuNkFQv3hEOPCJqJgZbDEd5VEL1VSuBjhQ9mUTe3MOzSRRsicO+n/MOa
sM80w89kzsQZaXCjjtq6nvc6GDHQNZPko5S+H2buz4qDuW0DwQNVvCP35CVMm6Pw0zcdMdxaePmr
jcwISjlrMWIdo8b1NIZ7xjKsJwZju769eFGwrhzrLuJThCs43pJk3WxkwRi0ixmSOaCYZZ9LSjD3
Hbfbc1r2d93ct4/T6kQ45boV6GYGWl1TR4pzEyDBdM45Pg+Tg8eih+PYVido39kqbQvE3fIgmEPQ
bxRPOSjVycuOPtD6cIzukDZdrIDTii6LCZM35g7VpsdS9NspBoXgazAmPCqgUgbLLjSeekfvV01c
Qou3xjlXfd4IYevLjAY7spkjoJOCHspTU4jnCJOKmY93I7OyGRmIbQdcPntQmiQZU7gcjzUm4tXU
vE8Cr0KCYIiExoMRN68imsHcjf8ZluG1jjUoEViUsMSxdsF51QP7y6B3vDAEqTsq7C62DVvGxbq+
rOrmkCYa8aGmd5+AdlnW88hZxTZdMwZPOFemPRKY6eC0NjlVfnoReEYpqsEDtBNDwNY712X2+P+Y
O68eu41tW/8ibhSriunlPqwcOufuF6LV3WLOmb/+fNS+OFeSDRn7AAe4MGzYltRci6lmzTnGN8xW
VxvLnFmGQfbQtSBKzhoeXHpFK/lBTo9EiR5ExDA1+HksFGhlOuwY+qU49kvytpQgWAYVOa21gJTH
DFXezrOi+EDUZ0FScsduWVwOGPB9zGUbCh9obHbbbpbNRh9/d9T8QMmWn2yian1RYGv1Xe76qII5
2rO2i9w7zkuzzegAtBWLZBptZguhBL0N2RrHmdYMLY14F2LxRPW+selYohsev9WD+ebRnbeN+oFw
8wtB2bl0ovMVPLbXIewQpXl80j50N5k9HDPAkI5XfySyeYsqsaIROZ7QhZ6mIoa91TXPsYnqpkzT
LUznUzCS5sMehsmVs0575AXI4m7tnN1fkllUYzFYFecuKjzwmDFZeFIf6rQ+gkug+02iUkNsYD0z
oMvTM3nUuE77e4vVnymfu0+X+KmCm69IzbeOn5PX4vucZ6fYBrfamPhTI0a4jhceC1LqrQyEXTRc
NIzQiQkjazBn3jtO/oUXvCRzPtIXnOjQ+NarDT89se8gpr0zUqm2HrKEbWAhxoty3pqltpbhj7/x
2X+y9rm7xGZPPLm4TtgsvzlMp8xZ1Ped9pzLEBNhmqtd6tvfPaccaZAgNBmKPAUW2feXMgg+ImMk
wCgIiB+2n/rcYSFt+xTb5BhfEaqe0idAaNISX87dsRVzjjnFIG0pNO/QO0BXNFV1ywQTA+KjV/Xz
UbVtu58b95U9ZXIkSuCb1NgwwwHPUIwMx5cES5RttLamB5Rb9r6vxrVrJg5uCtvYUKweC9cGlurM
NFn8d0zL3abUyAZNaZwSppVQyPBd294r/6/OvBJ8jOmhWQlWfhWkAPRcCmE/MwAzjDx3UZBsUmPK
d2gPPsNQARKfCTHEZwpiQ9xBdrc2uqGrVc9ufcmm3y4a/+Q7+WNgZ1el77ebYWTU6EwJDbQUHgGG
201bmd8RdaVwfIdX9nFc2bChSZCV+IdfY6+gbgb2uUXA881RAwG1IapEw6yTtTKNF9Ix1VnkxS0j
wZXDsB4gTnBKpH5knWaZbbor5EjgGsQnfA9jVwnjiLD6uXdp2XTOfAx6SJ0eH0kEt9kYHWyCoO5F
YHAd5uqSQWK7aS0XNuLUORu6/dFWVjEBbTe5h7gQtSVlZg35c6Z/NEf+GXEKViHlgDvLAUvSMMP0
M+xkAKG2dYerH/9wuo6CNlw1dfFsTuzG8oxoYExGD7Zu2fy1+I8taX02cT3sxqkh+sez5p3dM1pp
5uDTTQ2YC3GLvt2Ah7IbHONb5av5Qs3po2lMr2x61VY69cPoErieDrScp6D9yLzY2fpl+zxM1b1W
at3X4XPIRG2TQYOZNl3LUH0gSSDvh3kLHAEYc0LXDpNjw0TBgP5CnsCmopU01c41wgyNP4LRiMqJ
0EWze9bgCkNnvsooNUtlnJp5bI7gmy9CJS+Emr+EXLKA373c/zLs4AVVybPW1Pl6fp8965JhxL6X
YpuggLLq5CqqWBjH1LvP6a8yPDzOYXuwvOLsSSAbdrwkQ5j7npegVchqw9YDRcwSnn60J87kOOh7
5lffsZ28kAKHfnBEceMP+xSdHZHTCH/Q4LAbD618ETch0ayuDbZYiN2x/RpfpqLgwMx3GcSPbdW2
POImMD96jrZX342FC4e5dh6gNqbgh0jLMQXBHfFlQyvmIOqQYO2kr2lAv5OhQRlhGRgNovg6lwGR
i3oAi0hq8sxGVrn6nfQF7v8eidcU03GpJ4gmXH2WqSKkQWgCtil56UHNqYsa4VHtfChmQUfpxnrN
wJ2Znqcb6lRyicd+K5X+LohdB50Q08ko0uhsKv8OebN1BRLvSU2mYtrMSgKSr2bCzyLOqBDwaf7e
hCr54FX1WpQkhvfIB7v2Kctgvek6ecncHPRQwrxm6K4rs7gP/Fvl2qQ79sF72gz0dep640Bf5OX2
7HJfL08CQRrzxq7UixhzSoqWNitYzyDSZM044U523dkRLe+EtPuW+SmYKw/4VeISIMwq7lPAdOWD
HutP9AMhu1/jCR7cSnX5sSg/7flAJAnyZeiAqwCtN0MlTZaA+Jo2tg05x2uzHR7CBv7AeC7tASzw
nH0zarhSlBxu7aG5YY5cReWhxC2xDfrgGoqToI5PXirbWCEqmVFODrZaRZ180uH8KOCYozW+Gia2
iWPxrW2e/KGhY0oQ7TzuWpf7Y8jbc1hTAjOPLEmRD4OQXVN0EMUScmYO38uZDewEgnZiWI8BOD0O
Ekxo74hrE9pix0hpOyBCXQ+89HKv5gHIymPoVGpjJRYM/+Ku1/GzqdOHKR0V4xSrXVtwhXSi33Tt
lkdR2SeGLyc5C2zn3c3oBusQAdouInGqHN4TAXE8nnE7VtmqLb939M4L1d2QJcVsZGNQDa5cAs2d
8jV30qsy7u4iRWPSZxw3cU56sGWbhOJ3he6Xh2FjQn73whdDXxUtQ9Cka3Y2nX6KN49mPGLbddIN
UEzocSBkX9e1h5b8R6fcfeHdc9FV1kXiiY8IoT4q/zUQLguywBAH+9RY9q7RIQhjvIR0DeMeQW42
1N8C7Ir0pDFgOyT+hM2BFxiuIm/Yh03zoTBYubb5jj6NDeVAb6pEDeR39mddJVeaNacNjEdbU0W7
NhgY/PgUb8Z8HUHmwW5FIL2xzUH8r0GQW6dk9JjA64uRvLbtKKdbO+39Uz8y3sTGLbYjSyMChn5t
Ds2n7cS4TFt6RY0hCrgeZIGD7CP6OzW3QkfTRTsmBGW10146LUpMJkYGKzmu741Kre+lbQO9CAcM
Q1Gzmv0vh5HCqhrdcJOJzOV0TDhQX4OgvR6HD3bzee7dD6Z9q8ruG5KVC3eoH8lXYpeG3RWuMW2J
Lg/Q8+RfAymPJpqovcOEdWVVnK2grNfJYM+01LE9cinH9GkwgguV602H4/0w5T8spB6uKmLe4kpd
lsTpkFJBaHEbENhUsMkrgSnkBIQOjBvYL8Y7ZxT1Pp8A9DtBBv8fikFHMhoby/RrzuDYKIyXc1cf
W53cOW1BEz+fL9pWO9d1OIEwJXY45OaBNkeWbC+nNzd2h2Pe9HC6h/CSGTAhVmr4on4nyc4j+MJL
yxMDMWud2sudMoWU2J9+P98OJg9sDm2bogEzYwU7R3nBFZNx79TVSb0xe9zqk7N23OYLoTRheiRl
FWG8tT132veTkfNfcEwpvd1+UicF8c7sKfs8i1lZ2t6QF8Xb1Pa+LF1/F3TuVWRchoVhroUM6Xri
dd4QANNubC99RQFT7BmYkEewqEQ6llsbadfd5NNVzgnrG0VuHoRsmYNPQBvziWtl26jVDBj2yI/y
c6Pk3orQd2rsBlP95nEWzrmtsWGraDeGY3xDdvpbicggCUmbQybZkhVplBuG0iaJnad65LHKOpKI
4lmfsImLjePMaJ5KJii+9m7iDAtO0Md7Bs7ozLln7AArQuRk28pwcyLqcyQXdv6iYmdNisvedGZ/
3+AiL2lXNN8CACX20BFvVZJh0I/sTUrUH1u7eY8m76NxCZdPqTlKO7+qebMbuDnwU3IKkvF1TgBo
pALacERNJT913j8V4ErG2t23gN07WghGm+wGj1jryQQnSTmH2jSh2abM6dLprrPAMVBH4NgXXr2f
rKG87byFwRhE+3r23l3hPlpVKg4E9D1GbXWbY5lc9yX+iKRjI2Z21o6mMWRN3aOld588MrgOU1Pc
h+Aa6QbK61IwPKlGEh/pX6GxTp9t3phM8qFYTckTZRlbQ97jW8UgfeoQSvCrA+KeVa/dazo6kJQ1
KbD1vltYOoJQmENGR5uJe3ao3eYjaZ2vZKILZkWE5eYxvB5E6kUbv1QOitMhozdC2/573727vXvh
khiXg/6rzARCvy/uKpGDUVN2u4YmCPyX7vZOuQAcCtldlCrH4lfKx4T5iyQFrQyn5hRG/VMZ+Vx6
A2WkVdhblTQMmD20P3Lu0G/p6TpgoewYQC5AHz0iQ0C4v1L1UK0qg6ABtbxqoY+0aB2u5pm4mFQR
3odtsqrFo+Hp9zkBbpUQlrv0LzCtTxCnsjAis6PZ6cC6ANz1UCwxxERQ0MzPiW/ub6qJXrBy8dKY
81OZw2eI0/TCVCCZzeIdru/RSgCPdjSuk/a+8CCnhTDw6BFYKAj6jGSuet+KCNFKoPa97z33ciDt
zqpuCpg027GFK1Cnx9yYv6y28Ve4ew9V30+rVkwHb6JRIwf3q1LjJ3+PaxqgYr7xh4QufFtT0gTp
2dYGlpVqpjMp41tDlnDPO2frds1j2JJ9EVSgqeYVPaSABs1TmSiGeJ7zqmP/rTOZYS3/UsnkWhjA
FKIUYS1OjYFp0j6KWbL9W7ZNBM8L44ZBxFugN+Mgr7OOaV0qvZt+pK9O9+haZmxKqPzyuHrM5+rG
6iwY5OXJENN1nVpspE0F1QMpd2OP56okcWiIruoOZkLespyjLpwnndAYNrxTbWxjw+Xq9Gqn+uCo
jfEK7ealyKAhWRTQnbfDeY9AAt+/T+VV2/phVvS9U69ahW29tu1wrRmCDctSrGzvOvRx3szhRazY
gZp5pdaPSYqLZ3T5A6L79GdsD1gZ14VnBLctU+iN2RZPpSq/zIgGS1WYV/UpzTAUjt1YAtTqvyPV
czGCjK/CqU5OQLu9jdkGwzk3VtWkt4lCERd3UchmKTmZTTqsKz3eiAYjTWTVrJBSv+tgwuJnGNs0
dZO9bAhzdFyk20Rm78h7pl/fs+uNgwzduC6rU2yOhKa9Qf0xjlYw3CRO+dkFCCRA8YXrBKSksCSz
FZsqooLr0JQwmA37Q6nMJqWCwhQr2XQ02aghYAu27L4uPTE8Np5iy0NtsMlLD7+chxadZaBr05aG
26mT6V1Rqke7u+pL80wW373TTsynC+oymXJJ1UWSNNERMsSSMyBerbBq1qGqOBeu9TrZLSmBQ/ri
sOskKYkX8BCFTAbYIa8Lrjp+i+zDHJv1nFqCWXxFHrxCndGKhfkeyr1Qfnts3RiGB7+FTeGmr+mS
wkRGYx8uu5/8XpXDZWvWZ2miyJK9eBhxpTUI25KgBInrCYCyNGj4MxvsZMPKFv2TTe8KOcnGjOIa
h2d1zzgXjSHsBJYf8AZ2sbH1SHZlzwq+jCKstt+ImFCGNPVXRMDQYbMGi4ZUdE55i9N5mOdjiM8j
6KvhJnZFvTUnnTLizrhTQvdEA41NUdDIYwjVD/Yrc6qxTQ5FFyJoNp1PPxEIGZCw16neR1nFGjVk
GST0j7IZiiUJUX5Qs6TRcJPDHDu5Hbo7L72RoLW4xfgpA27/XX7FLtXe1i3xPx1y7mYitccL+Ii8
1KhNHORdAAFaFD1WusEvmQM4COi41+lF5UgIwyEC3FqoK9b0rWXJJ7SY4QPxq8R2epZBLl4lji4S
j5Bb2/EF9LjGKskIK6qTbdmnPkdmqhx2lVEm124SPETjGkB0eEkwD+uo7r6bU0kLIbT1sezSR2ZI
7Y0BeoT+K/njZbi0oiJi6RxTvciRos1sYtjh6bifwUKvbHOQ9wADjxD2L3p7XPJkTZZ44RwKAWDc
I0HKwqu8HwbrbUqLJ+g/7DjSfTkYyaaGz79ZPLge6V1rlQz0Gzr7jX4pkCQ2SJd+auAlQ96HsrHt
L/Hjl23FGXG6F0buMbbb4qalsOt813ipBpuX54ehva3Jb+4aoPdh1b+rvoCW0/SYSbCSqcTew8iv
TomLRg9C3HVejY+IQkN0gjFd1yHYEWVooSQLq40c9ZNgQdvrphrWng2zEp47UODMv5xsXtElhWav
avhzKV4Wx2dmYVMg4n1UDaWJzLo30YFxGtqHgYClmA0zAgPSowOP+QoKn5vI/NbrqDgUFmTQCego
YFYyDK3u3oXh7KKSpClm3rdybjbe2PIh9BoOJFwfHRSEOxJ0ao0Py5up8bDDfaBDU21zJ6GBO2+0
TtINAsBmxQaD0KaeGWkYkxrV8fZjUHcihePRbqt6X0Aoj6X0L+lHApj1h7eZzhzWHXEpeUevdcQJ
CGDC7Y22KGmpIMpo4vHeCRTLrPc6q/R6FOGdJ7uXYaTvCyZCLLvIZlhSdkk7dEmzWgX6O426LVex
XGUyEEtUAPmg4pLpxxfFFARj1/to82/kBaCrm8W9nZLSEKH5G8yC6kozro7G71zCaesE9X0T0YGM
nA8juzE1bQHsCKfK5562XY5JMseRl953xhIbpK57N+ESx11nXca0Y+Fc8qB7kvVZevNFkLNGGwkr
TDGR0Un4F9l8tjxID8dKU5bhyXXI/xFbQCwveA+GDRjepFR0c2n+QMp+sdLsLivmFsCS36yEJBol
8y7ZDN+Iqd8FJqv8qzM5uH+J5gyoMEvukZbBu2HVS9TNCEyFbFhqHlS9IqZVIx5ra7gJFjVk4yff
Aqt81PUDBCIKnLx5bHT3kpMU7wc5rFrk6Modg1WsREYaqPWEOpxgD8U+fAkMgcuE47m+Kaxt1hUv
JXtLKP4H1Lx7c+DQs5ldO3WZ7SCGgCApT+1Y7+VQX6bzh0dY1XIgyIhoBudnszCJ7KIra0/Wkxkf
EaI9o7qCQBtXhCy2bEk8ZGq5pBdgNrvIXVQvlv1YhcAbw7uGrW/fUdeEi7gc9dRatM5GdMVx6MLb
aOLMdufQn79qEF5OYx6mlg1M/EntApWtJHKzzqhcsbhDEyP86lwsQ7M6uSfOXigHLUGwlKYoesbe
e5VwSVZKVYSHteSFqZWf9tYWL8XScGFtkoV1wiwJAwsaVdzehE4cQc6wPxwbhTENnJ1vhbQRabM1
McWE5Vs7YF4EFM6UiC4P/6L06M0f2PiE2hBjA2yC2ZgvUoGxI/YutWHudRVka41dZU4dFlffJWEd
J2Imi3VYO88OOmjah+egZdg79FF3IDLwrSurb7K3kHixBCaNVBcNEynXadDqL3STwueTQVc69+qC
CniJceRjhqlzUgN9bnIV7tVMPCrY3PXEojN2RGVGcbpYE3DTJzTLRHTK6jo/NDWk8ClhWY8JYIzS
9tgzNndJrJFB/WgdZ6mIkjZh3wBzsgxFXldzDZYh2FW+eCVR+9FZHmBnwrXT6VCv8UjUZEuhADzH
s52dFfc9TmL5NfgMTdW5mNjhaS5yTLSmZwoCPYlLWGnejInn7c24+RzSFOQgelzD4dXKDG9JR0FN
PJ16N3/Em4pszK0OpuIZbsvsgA8RLJZ97WsFEr/O7+ndrgbQWXGrp1VJziN2oO6FWpF9ap3ddVxQ
6iNmyBj5aZgzCQ9L75LUrGM+qRdfj87G6MShZBFf9XZ6DUj3aUKM1tFmNKvmHHfuc4EoHAcXbOrM
+BgFvzD7rGB4Knyy0fAd0ogoU/HkM2kwwkHfVd50bVdsh4W6gaP0HOXqgWLvHLCeMkHODiZt1MVD
PUqmEZ7NDKZHT0HfvMK//K00AdHx0Ny1IPMxLGPOYfOKbyca1iIlAof3BYt79WKHPI1OT1OF00NV
yxOJ3RhGbLwDlftJXhlv4ZH8KNNExtJL9NIFAoGmZS1zc8x1bVagz1yomor0ysDASQJwcD+EeAQq
IMJ5796yRJm48BoclFwSwbh8ler8ce6QHpIzjIYcqbJFT5hNKjv5wj4y/sMereVT5zRb0Epoiyt/
FdrBN0p3tEkUQKvYpiPAh/I78UlYi7EW4/SEt/cJ3Cl+b8FOlREBoasHJq95U4u1U7X3yxWakBge
5PTkjFNP8ivhbcxRmONyEhHPtYXgmNF8x9tBrJNIG4c6+F6iZ1hSoKeV67YHt5huRh1dk9K06ZcQ
FFfVpx/v4CqfBjaviIwKZBLTEu+GuuU+ty3yUxZj4xLJyY0azvMX3MKvaJbVuUrIckD/cN0bbHRJ
T8uJ8cyF4IcsyMF1v6+L8mFEiAWKjHT0vAyuRn+8l9ATTOyMQ23de1S/a9IJ+lUh08uxGZ76Xl+6
9bxXcnqPADsrDWSTV8xVWBG+yG7q3hjYjDpIE6HQm0gFNtPyouyjN9UrIi1JlUFbaRTrKsqvkmyn
JChiX9DAUX6VbKmK34zCvLGJKcKwMGPHH9wHfLUmlrz8yxf5G3EgchOP+WcM+MDKu6OrnPBeOP17
bQU9ScSMbMolLSHs8cA7wPFU4O1zfPebpnGOoUH+LtQSBpg8TxZvtqK4RVsGuFsObzXwewpTdUOt
HO8MNq+xYSHqYE0KjEUUjalFZacqgyec5fpyNtWN0LSBs8k5hCF79Vywo5/Gi0gHbwMYmJUmwWIs
Uk21T64ttwe2w+Ab7VeHTd61j462Sm+1fDArNPc66Mher/dMoXlZ5z04Q4bV7Vg0u65RiuY6/cPO
KwCFiHdR1pxegxvdxhY9Ws6u6DAxEqhxsvzvqU/bCPUSpL8kPvw4oSklRF2oG4rxN3+gwYIOl4Dl
jyY1rUM5Tu8kEu3QoDKIF/K+xU6tcDhYvGOWgUMweGwmWElqeHIQAMYTA+FD0esHymrc79lMPWLY
9qa7amYyI2i83CrLe3XTlhf7QD+9vUiB7oE6/DIJZab8ISeS5L91xjI61pIEHIZ6SXpfGbSYFJs3
gLLNfSWdi6SbdrXClEjCQ8eUYdV67V3RjShjwuS1lll2wUTb8PszL4jllWgRktYz3gRYM1Usy2Wp
9d6YyXa1nOtg4n6zfZfR7tC/wUept2PsPiNTBU6eGuc2eQKKgF1bo/jBKinp7aN1mrds0vt1yd5g
29A29Sg0Xc2OffLL10GMiA/Cmj5ttcdVXWzyGdh+hUyem+Sjy7Niz9sT+YdzgXOJmsVUdLlgM2o7
uc5bSqymd7dW1t8DSxs2dlS0JEQFW5J5BwApwXWA43BK/Sc88mfmmFhWMjYTpDybc3DX2x4LMqIC
x3Q/MPXd9HZ2v/yipagWYAk/LutGt5ONqzd0SB3aTkxhg/lMj6hDKi0ZOaT9vY5i7kAihchaKQ9u
U5xco340s/BYTgMNXHDMrSL7wJFPyN6QJ6Q3FflmKxfX3Im04qc6qJpV2ozRepboMVv69LQ+NpWT
JwjhGkgNpMSigzlwmzP/aM8TUyWXeTHZGQ1Z2ln8KQLsqwMYD3qak9yW2n4I6x4BlAofER5uZ+TD
dBUY4kUID3sDtTKNdq4x/J2upM2Yee22rpC3LPUVgpmhgu2GIeKN1o23Jj6aCa+N7D7SZC3rznjG
Zvo4kIxcRvJ7io4ckVby6eX50UM9wgYk79i8pF9mbS1hWtd+5r/TuxdMz8wz4uhNZLiXnYPsgwFz
91D2jJiUN3orKC9vY/84R325AU91zMvsCp9xugPAiBC98G5YGK6Xh4XsdMQwkl1zSkAZ0ICvHMbG
1lAJYk3nXPGzu4qxa0HEEToNnmoT9X4/q4MZMgjwFkjEMhmUXn3Qpj62ycbKi680AJ7KqMGMggl2
NrGqWYSpSW1Gxg3HKc2Ioq9vPWesd0XiAWxlgrNUgloT5pgwIaBO9jdkRPWL5X9t2uJiaFnwQ5U+
1Nmwz5Q3rEuExoZPRmjeF9i4KfvXlgOdJjrlOQl1rfeeJU24XtYbjG+1ieKUFIC2IhNUgewrPaom
pJ/ojJBuVzXuvHjsCG/EUwlcob9vivHsBMI/LD/KGMaU6jXfmTX5CwWvNnR459LkHC4ibuGuxjcD
RWOV+dhVPQTHbTHfKzKKeSjyqaKd3k0UxCU2VsYvgQu6oXszsuyIJwMOenkWI1NWheEVjzoWkGIa
1qOb7olePQ9VSmZaRFqe2cWf7TSDgK6sLcpwuArDU1EIvh8WlDZMCSrArdRwc4GBpi1lUq8YTcHC
Kv2tnPvN0odRkXhvjaXF7RZviUE/K8c0TSDvvZ5LC9myRSOkqPdmbj4OKn0cfAaw1TLQO8bZxATJ
/PCKcjhKO8RVFKcbR1aMpvkoYBppJBnR0SKyDSm+fZH7/VUvKTzbGZlICLS3wP4cuIiK2YFc55ZP
HnDxrTDdLxazW2rPg2xD+sghBgxTv00Bs4OeBG7mKuihdmZfIhsqSYFj0aTyS8YKLKlY13F5Rkix
BRrxPNUTG1z/CVka8kqF6I3xLSrkN3fGTibw3IIOjG7qgGYP62u0JqUQD/7bJKkRN86NEVfbInbI
P63Enlhh2os9CTH+zEx9Gk+xo++xyWC0J6oX9/lXWkC2j9Flyrjudy3TQfY0NcGodnwX0UTb5rU9
7XPFjdVGKCP7t45Z9RpNDw1UaRI9zP6bcRvRxL1wP+I699f/C1zCv0MO/kwc/D9/9xv+P2QSyj8z
Ce+7z/dfGIY/fv+/UYQK3qAmdQKErWWRg+fAG/w3iVCa/3K10sK1XG15mo7kf5MIpfyXFLbrCVPY
UvCikf9NInT/ZTts5gBiK8XAffl5/wmJ8BcMoaOksjiQ1LajPc+W0v4VQ6iivMpUzHs3nTBE2HHU
PJWu//4ToPH/4g9/xh0uP+T/sQ6XgzgmP95Z/qm1EL8dZKIP6YKEQKFSA5MnU4o4raQdicejOV2E
yfD5Hx6P0+kJYQkbkIHl/X48F8mn61RsjDzMBNASIYdq240/MpIoNgMhzC9/Pp4pfv+C2uZqCS6h
lq6lNVfrZ5ijMFq/ryWcaCcoK8olk0RE88hlB/9RZ82GIjRBoBlbRB4zJPISNph//giQKX89xXwC
WMzcYTbzSe3+9gkM9hUNNgRnVS14kMpgGJRWHFM687+f+3/TNv/mYnJT/n4kDVMTxZUnXWGZ+tfv
KpthLDCMM9nHUIYhwsOoVFLb1Ob1mMfoBpAY/vm7/eX2AcSpYe8IbZpa/OUehcudp/XoIZVlwqR0
9+pKk6GTTddBknvyD2dy+fy/3KzL0SwluE9dx+W5/PX7JZTwVgXOfOXODPVcw4FbS5Jd8w+H+ZsL
ZlmCrCbP9ng//H4a1aQb4TcY7xBhpacyp0VVRebwmnpZsv2Pz59N98d1LNO0XctcPspPqNHCcgYv
yfF3LAWJ4TKDS2OmPzJ5cA0EkH8+2N/cHr8c7LdnPScDaSL+l4OV7MVl09zaGFnyMLsrQoGjvxqi
fzgi78/fL5htmtLRjrA1ws/l4fzp6yG/KnvF2GJluQxLC68HA9Ibj2PTXgGQihg6h9sAxeSfv+ff
3Ca2CT52ee4lScG/HbVPYh7ieKJtRL7BZRE39kOg3Mz4hy/3T4dRv345lJi+TzAxBME2tc6xYzNx
beSY/8ND/de7EaatrR0LXatwpffbtyGPZuznKgOwWo5skoXqW3A5wkPYNxJOMWz+fPIA+v52yVgH
+UtaLD36L0/0VEAlxxlhIdVJOsg10sNKqVG/b8cso6lTVgweiGKF1BF0RLy10vuHL/zj+fr1Mf/1
Iywf8ae7RtvseT2WRlQFU7Yepu4Z2BhGlYG8ArdLjR2hAu9yABWLeL81xwfCd4GU1fqVzTpJ5HM2
/cNJkX9dRTzWStP2HC21CRn4149UCS2NXhZQ+6FbbXB0iRcrZ/ilsoi+g1/XO+bb3a7sllhyJrjb
bswSxLSgW+dgmYLMCF2ZbrYnCvAZIRPQz6SOUEEIExlQ0jfn3DOM6h9u0b8+8cvHxn/jscy7llpu
4Z/OZBR1ZWu1I1s3O7mwEKGP/lQv3Yx9uMSNFbj0/3z3/PVm5Qx5ihWB95kwfz9PuUJC1Hu+tZra
URzTpCsvWfEyhgWIZv8nh+KbSeF6fEX563cDEAcfzM0ZvCkkF2WCGDuZM6QYoote/3yovz7pnmMJ
9hWaCYtFmtKvh0IXXcR+xA3J7BtDbuskR0z59u7PR/m7i+Ug27JNl6b+j2L054s1zty8HldxZXTG
LSbdj5KR0EqFpL4WhHhCqz7/+YBSL6+on5+0pfzTmjcTIG7W1N+LI2BpmYAg9FD5Lvox+l0EQ5Dj
ZFie+hyjKqejoXya4J+dQgN0dAJ/sWgRGdcromemVjF2tphglu9zrUMAI7pC1HE1DxVla1PFyfSs
bLIQmAB2VoVdI+aVDegmkbVl3LJYzQhqJjs3FZ1rFqdRHdI29NH6jK1DGzXsF3aSj4V4YvJVZ3Qt
ijIgpJfP6E747euxSmGxpaRwqH08mT/si9g4sNA1viMIgjaIfNV3+WinyBprt/P8fC8hQ8ynck5T
a7ybG3bB0YYUNloDSyBdzBMZqY7t3Kqj00OuEsYQ2sGsnS4Qbst2wglKYLSQV+a+rezXDB2xi5lM
h8Bt1eT77hdYlxoMgl2WXvUx2DhwQxKNPXvOd8lQ9fFtSqGGvrRgaBoiRekLa7q07dKO1pGfBGBl
40Fgrs8HQyePQ2s2xpMn5EJmiOZEOid3bIX1OXFR1V67GAAdqAoiRMjJ92o9egpZEqpPyZMH7cMk
1ChDebskInyRKjUnV0XJB3zOVJHXz5adYpFtZzdANJsR2tww9oSVirijTAw0CpmqxMuYIiNJN2Ks
UP+wp6YVNq38mCY+45R6cK1LAzsqMkO774PsLbS00R4Nz8z1Rz12JP8uGnGPt1ESJQl63mCAP04L
Nxoo+02dW0RbEZOI1TxxVUkXJnV7lLtmNHrO82gFuEonkJfBg4ydRFPOQt/Nh31L1DhKkyIyEmJX
HIzSBYNakhhcZE39uASXDzBaaecqk5kFH8dv8w1cBps0lUJFLCSJHNmLrYg2GCS6N0/Ed/4oMJIj
qnAmeW41zuItu68kfzakdJj69eQnGFv2kInad4jPrK1P18ygSRkbL8B1Q6wvZArsPLNzigPDYFy0
oqnb+RyElVVfj32XA2RhPhig96mnIQge2p4u5i4gTgz5rE80xwBDyq2G6tOD54OvbnQJCvxyQyjH
TAPq2C3evbCbgtfAjmyEkxE5FrTUfGmSztYk/8XceTW3rbRd9r/MPU4hh6qZqRoxB2VZsnWDklOj
ERs5/PpZoD2vZdaR9X2+mhtbJCWQRGh0P8/ea2sTUeSyomkbGQTNfZ50gAO7QR/L8NgnsecdHFQx
Ht5gQ0w4KWERNwsTgbe1rFNtBn9PeXsZMx4Yi0iziqpiCRH2aGgCCP0WhZIIvOawIlQ1HcHHja7q
ugvWYbJ4luDJqmxXd7gOnYAbj0VQyyKSEdKD1OsnDT+i22i+k37UYMVn5HxT3SLH6d5R9Cv0YBdy
n+JIduB3EJwlqrQ0bG/5KMo5NbPsafBVOKq/ocjs9KcgsWrnJlOO4700epQKH6vsUJHGOJRJTf81
1gWK8Yh7BCyorEfjHNbGuh3r0DjkXm2VN5EkX/SLWWrhrqhwCtItiwr7hnOMdDsUG7bo8mXRFngd
IVekBQUizcUuoV9kQYHcHMQPtk0m0qIKYBN2HmC35yECGnHNKBwoj7t9nkGr4TKi8ZO2qekXXAWp
7j2EDc7R2pKWvueAmtU6ATRHHS0uNXP6moVQELXFRCfXv3bSRlFMNFLZTHhx0K09TKJEcTSbzzJi
wrosdyL0ppkRUeGqEB4NH5OArT55AsnYHYEhGWMxNUo5XNmloUcAUnPT3rB+9L8hGmHFjJDR1Mfj
wLEP4x/3nZ/5FDc/bjBnORlnD/8+NuP/wwqUQUAEsSFvhGL8H0qCZGvkFGZ+ZGz8CNLg0csp88Kx
/nEdg7uvq6ME8nSLrf2Mw/CsfxyPwoXnGhSAKDmxYvuZh6FRoWJ9yjLY51ILPNPlNeglcyAGYLt/
dGpQ/C3ES64u679Vh5qXhb8mCbyRDefWst2zySOJnnbeFj0aIIZVROGSBE8bV5H2zpzx99nVr+2f
rZ+QDXZtlvvRCmqbu6gRd0AIlxrW81e7++fZ9rrE9db2zyaI7dg1lfKdaNXErfnZyIvgmuzuIXpn
ufL7tO3Xx+ewvZ6uOQRjCVZu0UpvrEeTmegKVRsDpAnkodY0b6dJN9r8+aucrUN+vdnZIhADOZ0I
p2DeSR5J6K8Q4EhQVYPv0DmCbSM+qcaCuUbOju7QmVRRtGEtWXefWFu4qY5K2yF8ANmBVWkb0Tio
E9n5KCW7Dgz/2lZVmW7AyNY9C79Ceyi8Ftl027nWOxWj30sC//kGztmiDoiNiWSAo9GW1krNoLVY
phsaXFgPtYgbXDesODxPf95hxnyQ/+Xkdc6m7I3y/NjLELA1zDBGV7uZnGAvaBDgM2cp7WVPhQQr
WyVbvxrWo21dDt5UvHPm/b4a+vVd51Pm1bKr1hKt9wYjWll0G4n38vgfO7AFQe0jxEedjsufv+Yb
l6gzP//qjRJjLLEkwiQ0kR5Ys6YlRD6D8pc0Rz+S7dLVwLS+82Zvfav5+VdvRns3G4cUB4CZ6eNS
7xziXmZyYpwjN/jz93nrLc6GHNccyQX3jWmXDMUX4UflvjMTsU1SO3j88ztQqn/jzDgbdlgnI6LO
RqDhMYFyN05UJ8rehqFblMQ8Nnh40PDhhFPMhDRll9zOUfCvw8YiKgRR+hS2L1ZVhPhwbcXADqUu
J235osBKxNxXE0M201Jqk0j0gyA82MNegRJSFISAmw0gfqMTpDeM2eSYNDkT5jvMpqseoZCdN40s
VkoKbAcr5ufg5rfQkdIsWjnSTLyEzh6ezCMzdK3+6guR45Au9Z6UDabD+iBzbFcIw772BQLl4GKs
2kF4N/A/U81FWBJwnqwL0YoWAgmNR5CVkAmNetoYGuCnldKGvL8GVO6VCAeyyA2/WEbt9dd5Ni+x
MI3gRifERW9LlzpvVieFWk6+T1m9UG5wUiwG1lZ3gyDxqXCw3r0sE/1TihgbkVqLtb3yxhSodNJb
1dEhQWLCuvyhCLEg60rdmbHfIFWysRpthrBo3TUy8h7UJTYpfSNGN8puOTo1FrMicoI7ntWuMDzn
3db1Z9fTFFEgXnh6GSYXrVtVX2dJVk5feOos/Gm6CadmcGFkkcYKTh8oBTGQawcTAcmWU9mqtSqz
sVw2dBMh+rWeMW7o6vfhVd23PhnbLefGBuyJlOOaYL5w2jp5giZWEAtk3uoVmRDXkcM8dVi74WjD
juZKKaKlgAEUrCZXI/wYglTrMPuc/BIlBERDgay/djxQPM4QV3h99ZAZJsAfP51b5KTRsji3gRFZ
mqzzy1BrwJ9cqNK323RVoSj3b+ckeX3pCmOyriG7yZr7APD/MMAu7NrkjrRJ4QCwMkBKEnqq5zYq
dy9BQw9PTRjRbWYJP/nkBHLwrxWJEM2qaLUEUJQcouYuQEiZEsCudxl5gLAdgIhKjBHac+Mz7lzG
mua8cCa7sLZHVVk7VEZu8ewzmXfux1FP0luNPHcwL0EYNc4tfqfEumk8MoF2hPBU2qLv0xp/VaLq
cgWtvDIvVez16TYfoymbl1XB5zD2M4HtLbSYoNZlEO4k7jSmtbO+PTFDxMGBZvY5K+k0R0wKMd2I
spVjKBPyUqgNakUkbI59DZMLopgcuApIU7fFKoYgZ+hhOkHWN5yVjYlCRhvPjDJASRHpBvnzxIo4
XWf4b4yVpKznLhtIR/ZxjPzyqbf9IbzODALpXiDVKo90cFELAC+e7ljq+2iGnXGXlk5C9lfodDq+
sjygfKU3fe685Dhq860eyPQxiyZvAk0WEYUJB9gNX8rJLTO4O5bff+xSz9buFZl9KP5jpfplUfud
fYGwQHE2h0h6VhqTQzJOCS1LlprXm/q6nSwdcWzJlU/7WapyhbYRLjHBPCStZOBi58BmkQLesxoE
abqcBbfCH3Vx3dRSiW/Sm9p9xpQCUn8wMtUAHd+CxO2IBSj2LPU692kYqqIO9iwCQzDA8MJYqJIA
NTGyqLU9Ur3wNwFsoYqQvsi2ACCZWOkCwCtpP1fqK1qRyU0mVY9VoUijKNnSRjRLML1lQwbiBdju
bojoJPiZ46H7hOMR+9vak6OFRVnn+JRrMw8KhypG3syCvoBMmLxemKOo1ey9JaxKEL85eEDra/iI
+S0CTa31F2nlNokk/zqXGJPpU4biHqWJ7T5ZoWdOUBjGTD6QMOJhxvLJQUeXFXkEF1zZFe6R/qKv
PB3NTzgpyOxkg7jDRo9bpUHeNsqEVIKmAkMA6jWIhiPJmJ4xrBLqLpK9ULcMC+gzXJ/1aukNHRal
Ygo4HhtfWUbznIUE/0K7HlX4QpRtD9MlSCW5cIYQWb7pbczGtwoW+rgi7h0+eq8XXvmlKUmnW6e+
q8Uf+qgU3RX09rS91CQxGmvYHXFwlRkmtAe/ROh5nVpJFAjw5rEfk6YNJwnFHWvO1VRxRqw6Tybx
TViCSr71lKCFqpJBCNDrZe6s0qgdSNmYY0NQrFJHXYHHzUmsts1abe1Ez4ytB2eqW1D0yqZrlzAR
hfEDagxBAlZBpc1rAnjAczEtv2Oc1OxnSgF2j2pyyMONQIuOpT6AkffCIp27heMHmXmsnDbDZkIi
lHTzRefVDf5ySgyOd9vZSjmHRBPjZ0PP9I4cgmFwr/USPOiSLkTuHWsLWsnalxWMnYQQHdoKTqEI
Qcszy539Y4lB7J8+pjOYc3RvjBBcw72hDUTXYQTq8e4LMxA9IrAKbdxlgvy52PaGrKqNYo3e31q6
Rrgd9boiOXTSG6vvFMDCcR/mGvXCAU90cwffvBc3tUi6BmWbiy4xXLZZVvgTs/mwNokOwORQbJRG
PEqK1LyVxfWEvMfdB/jCm9shAPdio/934FOiraRLVMk1Yb1D/9lIUpdMr7YyssvCr/VnxMEw/1yY
8xgkMSrTGSRYKCj8rz5XjxiQOAX4rScvMutLiqZGiHk9dgPY2xV11BkOmNb1krG1azH0GViwprrC
cmuWAYp27pCCDA/bsccH3IDU1JcFHCESY20svvJQl6Ps/IUUhabfU2ORaN8pg8aDiV04FYW5xRY3
9t6tNU8HxFp0QU6xN6PA3aR33HXcjAFPEiuib4ahtRpx4zDX6KDZdUWHp0GkOoo0qJ7ltgCQjsyM
Rhd9QGqJFrxHgkZZc8SfmFHpYboxJtcyP0SOi1B9DVAkNT4mCYlGH1woAQ4MzGIotwTzjfltkFYq
ApUHirKoSOkK67Y9CiN39C8C3yW+LE0QJb5M0qliitUAvOnIQCuKIWwJJ6kDwGPIp0xCArMxDmbO
Zk63JBChNqqlbVcAALEJ9FMDg52pYeDmH2w3xK2x7NBzNiVCRzKVC6we8Tg9xBGVn6/o/HqzuUhg
6YFXtTqJVxsjo4aQy9c0U5oLpjGYZnFXgvyHdR+ZOeZnN0XSevCB9s9+uKCM4Pr1VjIBVYfc4Xok
FyBzwb4HpDicQLjDX6EiCo2mNV9y2x+Rzw1pVIO5KHNZspMNMsdYxOc+SQgwCjP8rp+HBGzTdNHV
0hdfpqQrDYwcUAOAFww++uQZdh6180QhkVa2LBsnsrzlWOODJm04yw2UsYNeDB/wndhgvHpantqw
bkHZkJoScmgAXg6qD9hhanQ06wNdJ26FmBYjV+4qJytpq3kNnYkvo0xn4a4bFSCPGL0TA9M5E61u
JKy61tIBglFt8eu2FWYkKFRYrponi+qy/8EnKZtbIupME2R1B/Qr+z7ZNqpHT0cpQzPCNpbmqNX6
LWdFUKSLkjtVB5GvqbGeApB2DD6HqgjmoTqNs44wzjE3ogc1wU16VKA2tM86Arv4S+RWAfHWSjNh
xCCexpP3UjSG55DpFDYKdptMvcCGy+3V9GeXdeUoLAmjTnQ09A6fgAwB8oWc9K8imMygWQ4IBrV0
gcZblMyxRCfldVu2g8G8xTH6/qIZBOQfVNcqdeIlV0tdvmj6pIjcBT3jDp+ykZPoZqilgZCkIrbP
+GhNmqd9QCOo5gaAUzThLtCCuAzox1DvhQxdk6ruraycW9iuQ+c7IxZ1ve6euyIpx8/sNTnh+yV+
g3aRC4WbU8+uk2D285J5eCinNDQ/EQgaAXzrEj8j2QWX6YIYAzorF84oGQ6ZK1OreqpZUFiYL2iM
+3ITVCkaeUXMCCEdGnElvYsbbCeDrjZweTJb6UgYcxlMF7QDUuvBDKwGhbjTV8K/CRos9SzbNKGS
51aT/lxEkLFB/EKNlMB7ysYqaG4lK2Hk11yKqEkWik0PXzym+eaiysLxOJZTYH+qYhPt8NAj/X2Q
YFR6MrvtQoNkR95zcct51evjwqoqiBCQmF3U7KvJzy3tW9fJOMeBIRvvts4Jpbys8VmlX/1GN3K6
cYHmAT7mXiHTY5Z7omm202SwFluNhFLhYWfqN3UPyI6GbjZ7T9ZwxWWiOV9bEMVetYBqM2Oaq7LC
HpKqNuyb62zCzVlcZEZQ1ZcMktrwVaVB5cCVQwZU3CQQgUNMulaCFXbOsIK0OQg8pOVqjHUZ+uhq
VZUDvLVAN1b2czs2BCPui5DbyPKdRfwbS/i56POqEjFhyXEhx0+7rvwo7MNEzgAK0ZpEnj9v/43K
oXNW2gvplwL+xmqtI59tmNxc2FAL3tn4W4Wws1IeTGA9nejG7pSG4NlOaJpa9o3pjld0sHZEQR7M
yninRjlXpP+tDGafVd104qLz3DGnneaWctkU9r6hW1QGzhpkF0kKKr8bI4JFYq7zqZYrEZd/d4zs
swJcMVFo1FuOkWPE24TGrvJp5hDMtLBjQBZ/daDss0LbGHsy73BP7AqRbskAeCoKb/d3mz4rraWA
X5MR38rOq6NjkTbrqEve+dTzJv6lNmmfFdIkHDTuzlS5evvARYc4ZGQRd2sp5/LvPvtZGa2HjgPM
eiB3nnHTyuJd7LbvbPqNs/ekKHh16WGb55ZvVXNT4HqA/mJ30LtvUxcn2XjsMHL/+Ru8eeKav1/i
mLCzfNTLaediyum9Wag/3+A+du14GMniQpENuHk/aTi0fsqn35RRvlF9tM8u+3rCBps1vGfdvAzp
c6zTqezfOZ3eOubnV33QTIz27LcasuUIaerTQDSH9+nPu+uNrVtnlzk+pxgHP5/cQWGXgqPI9XVK
r6aFnPznd5hPnX85Z+ko/TbkYrYnp0Dw+W1pkgT9xe7+ri9gnV3CVAqiXJ/oMiEsWgh3P1mI8x99
4W4n86MCIPTnz//WHpqff3Xemk5Ak5uF0i4TLrO3q5GMct8G2fN314V1dk2bU6L5Igfs67bmI/6n
pU9bZqmBOxmvNDAygGLfGdPfuALPNV1NAulwAutL/Rq7A7IGWe2C4oVKzYVZ7o3pvd7CfAD+7Yif
1ckx1BUs7FrIu3hiL5ZoWPLFlDOrGBLv2aJp/c6ROVNq/6dbYp1d6uiT0LIkotqCdLqpWOWSFYKr
FKc2c7CrBCHsReMtRv+ye+dqeeM6nxuur8+FcVAI3hO81XECOSaqJtYbxRzkmAKF+fPp9tZbnF3u
UqMBRUppv5v6Qt9PDVPGfkBehEBoWP3VW5hn1zxN2b5virinw5Uc0O5mFwZlQFbpV3/e/pkc8z/H
xTy75BN/7om0Q7+rvIlic9fHDZLTwBmeYlxR92Y1tdMWCQ7BQ2O/TE1yJQ086uZg1fdujuUshO/G
Wsep3muDvrFXZ1PGbweOhYGVV3m0ck3NP+aRXWzqHCcQmCdqun/+2m+9x9lAQQO1UillnZ3VY9h0
tUXTwROB1fB3m5/f9tU4pOphovQZocIxskcIUjcw7a9dr3388+bfGKbN+flXmy/JfkaZZOs7ik3a
SuWNv6JO2L2zb94YRM2zISHS43QIldbtLGohpOxk6yQERSIn90vvj++Jx996l7PxQPleERmF6Okg
9DEe/6nbBIQBLn3Mv6ss6MP13+2rs2GAfC0AvqZDyJNlfGk76kZ6DcDlzxt/Y/Q8dR9fHYghFi5L
T63d2RBqxkksGkvBeNt2sDQt872W7On28i+D9GyFen28bVF6BCyP9a6Mxq66aWvqB9AysWqPywHc
A7lxypMOyZml7G3vgDQpsbAuY1cBWNEalqPfVD1s4nRBg9xAlRQPfl8m2xiKbJ4cWvqBsXuZRoUF
vZT4pQQJ1Uge+DELu5q01Twfrgnu0w257PQJd/aCNpMkhiKMph6kW5uZbvK9mKToP1K9jdAX+H5W
CIK6+9JQWGOVQqyGDZqalLWo8Q4p/Vh5SCckw0dR3+TEmMbhO2fwyQPwbzvsbFAzfb9mNWsjYU9g
VTax5V9oc/2DGuQM30jJGHHAR2U9hSvrTkiTkBof8oE8diVQY0c3Lhp9uKEU95jNF0FUR1fA9pfU
IMmBbJ+rKD6WenFtRQzG3JO/JpX5TKQt8wGaEhHu/jZPu3emAsZ84f3btzkfEAtfdS6X4C6twOhM
tOOon5QbRyj8/N5wrMnnWVkZNbTCt7cF3k3IaeTnaAvhQYr7q1PdmK/jV6d6liIu9fU62iVEmy66
kaSqOX7JcOorKyiWjpg2f36jN7/u2eBJWtjkglLDJq6imjO6vioq1nwV4JxRo9fjwu+vCQwNASAP
IUyR6TIvrA0VrXeu6rfuiafnX33XkeZK7FR6tGPp+UGV+Z7i0NcWf3GqX1lmf4MFCsHdtbi2s2JJ
15GKX+ptMfS+vLML3lAvnHbNqw9gNWGmBgBeO1jGIPIFwL4IYINGsgrd1JY0y3gSG5vaZKDdn97z
vyXb23wrrl6yb/X//E2G979/f4jW7+dGly/Ny28PVijhmvG2/VaNd98oPjSvZXP/1Rd/6ugeRvXt
f/2PL0WbN/PWqLj/5vMMGAvfVuVt2pfmW/aSst9/qfLmP/mpyvP9fxC+Bb7voaCmsDV7zX6q8gIM
oCb6fA/JlDeL8rhB/VTlGd4/vuG6wMr1wGOomhdiP0V5hvWPR2XQDxzaMFiTWPX/v+9+8+NS/iGR
FN/I+05HUeSvNW0musDfrnnMhIE3m0IRAer4dHz/7GJI+iyhyJcnG7sc4FkqqsulDkwj6u+04DsN
w5RgU8PeZloBLhRtU+2nOy3OP/Sq8Hd05a9gMly7bnUln3MtkLsmmK7DFD4LhLuRRMIk+2yn/r2v
Ucsv8VTAERH+U27ElIQJfkCM/xjnOaDtHHQLPveVFjbRsjWGRQT9EVYmOjVvsPaFa7q0NJCTDYcw
eUyF+S3NjEsa4uuotVdZ1MslTpTuokutBVi7eDbxA5rBA7AY7A9CAJ7mbgSzGYBPRcN4YXXOJs2L
BwhdN5NxH7fIbxL6Ahe47LxF2Exfc8IuNEHrJP9S9C79rpAU1E1j0uPTqIObTXjnKyFhW4MR6rP0
SRdUmwmgoiXZb5TJKkqYxWcaipTFiNsdAvgR9nhHKX6OzUF8bpfehe2VxFhYBB0JUugNYojWvqUd
yqH91rotkbIw4UfH2CLT+KrlNewFdyKpLnbuRuLJiFX+JIvuKYzpaMNNumtHfdfW1lWQR861TU1u
b0iQWtRUF1Gnf9cd5yBkQCe51x9sVpUNbZUE/pfR+hg01qYHSZjs1n7HnPIy1+F3IRY8tNWj0fvb
TE+MY+6yA0o8hkuUWw0USUmXYUL6XCIqXtBKj2rb+26YiJOJv3HbIdnQFim2BtbYhZo7oW2pwyPR
cVqp7sKtbY2Qp4LchdQvybDOo3WjjIoVQY/ynyb6Qs+76UId3ZGUR9Y+B60nQFda9RJWF3llUFkR
T32IenxsSKpsenzjJTRhCUan/Ng8dL47XIBU+5iCnmRe0z1Ryj5oNR4smWWkHtTa2lkhHBfLnoR6
4oh2bgXRMywHeuCZuiPe+wqKmGkZmz7/Sip4AHxvIGpGi/LNVETRUTcDoiWqdR/LYNuX63rSp8Xk
xc9G6tVLF6h74EW7iOnOsgqgu9s4qILBAusju5UNcWpB8MzVkPvc828mAkzIBFZjfV311r6e07wq
1DY9nCgLFcvkQ00esugK3b2znNbloxPq9QV8YMpZwpTkPGDAqWyEHEgsCp0QTGkFX7Oq2ZDWcRe2
8a4pQ2NvhWoT2RJksxF/0pHFAORJLqsiuSldeXXvuPLYOjAJmtbf+HQILjp72IaNke9tFAnwlO/h
0mhmcwir5hOdn8vOJk9Ax3OyL0GN5YCzGkO7lj4yfacBBEHoplsrZ53EnYOSET2DFFGKDu1ONjFZ
EiZEYEG26lbF1SfmftESKzT9g9LYmGNDsLCanjLVLCNO3iX9aahHJLaSZIoHVN1lEGwXLo1m+iB1
fFsZqPe71JaLXjqHKibnEbSQOLhml657DTZfXAtgfj0WnUEjpaRRXFe+2YL7yb1hS27ihe0kyJvQ
5BwvWeW/GFNxX6fDDnL6OgQHS5rZxnU6tTU9iZfG+tqloDNSOIxjEkGDt0R+CGS7MtuAXDNadnli
y53RweixY39YmdXQbYShAImCAIkamB++pW8krbeLkPksPTmv3cZZt/Hb8doV4jF0yakyudhI/6C5
jyqkX+tBuypr9A1jdOc4AKusVgM4atn7KiHJR5YegM9MgL8jXzGMCgeP9biDcUcDhkCWizxIvo2D
/4VxSCJKEQiAGkZ6PwHESggHFNO6vYudZCCKBBZtQuazbU85qyiy6Scaz6JXCOFafS/5ii1qg0th
AaSvqYs5kdFdocdeYWvvb5WE3j7mZbdruR9tk1EB7YLklC0S2twM560dDp+6KjMWSgjtRun4YkYl
Qaj44h5O4HTJXNSis+zeaaV0HmUyMehq6lvTD2tpapwVgY3Dri2/V06YEBVPK6nz4D9W8ccQNeOB
IFo7AABDYBGdKUHiS864jrbStQ5kU4YPJdEd1CJAs032N3h9V+jm0HrMLhoREdYEijZ/4j5pXpCM
RYwlsiMEfqCJseORYOUgexpQwpBSuZ6UWx3Zz1uuToKrWjM5usBOiDjP5J2w9G5TkBbqMBfcdmTx
rQFFmOQYOwReG03wVA/pQ41t6dtA5nRgFs9j76s7XJ/mMiTd46ih9buUiDAues18DB1dHjMzO1ZT
gt/czx+k+h75Wc64EENEhbo26OAR9Ng8dFzqWhrBUVLBCvbrupXj7dTR7zVdhlaZJshK+g1RDnsc
qPD3U3uF7Ru93yWQyx2g43xhAi7hpgcHR0YW9y4iIFGfXpQNUSdo3wiOCO4F3Q4HfcBKtNZjO4KN
vg7jfB9p2a02dnd1Z9rLLC7pWFoCx4sPiC8J1V4lzj3EDFqCk+OvqbORdpSb1mHUIrEFoTYcS1D7
ThhG5IwmPqnJub9qMv2pBOhHK12Mz1Q06XUXz0WoT2i66J2HhAYskdhYJACO+XYoLQKhWvMZAWNw
h0novjGa6WpK+xfLr8mrDEJ5NdUBmegCeHCKrxNFij/ep754NPLspuM6v3RKy9+myDyWdhASPVpt
aupJ9GK0cD9ovVwjrbiSpjgqfASXcVNdjt4Yg06PsUCQmrOsA0JeuGd5y1hD7Id4jYg66RMrWExL
FBObjpyFXVlkj4MFYSaNOEM0GukVdHLg8BPjooLKZIkrEGXG1nXqlyjxEGRI4sl8Q+qAOBlZSpE8
WGivL0Td1aQwQRWlVdztGgGUPDDJ3/QKbULcY33RpBpumIjxJaL8xvXGq2GS3yfXePKo1e2kX621
zu8urSY+VCMVlU435cfKJE64M/LmwrYchVotim/NRqe7PkzDSz6yHNY7rb+FnCeOwBgrxnnnrtKS
5lJPe+emlY8N+Oe12xsA17FyHSOEdResSOWBC/SBa6feiWwstjQXn5k12mS6ohGmT/0VQehOJIm/
b+LF6BlqU8YHp+MGy75eWAZSmH7Uwo03RldYT15IyIHrDt87GZIHBHvr2kCQgortxjE81BBhdFmV
BAGm9rT3JPkLZNFtbLIH4fAcgsTYqCDiPAGfHQ0bp1IfdIx4yjL3hpXmsKm8VU5nNBYfmZNQOCE5
zRz43P3gXKpSw6hafkafs/LccKFSN4J5p6DQzuLfcAqYGvnXg2tey4geeGx/zmjFL8HmWyudMAqQ
4STaKTBZBfZJZiRIur3qnnTNB4O9kUzOMu6MLVLMZqGPVywulq4KuIC9itZ7zFVRFzWJTgVpzigw
zDmpJm70B9kW30jNG3A3wjpuu+YWZUV7NHun3QRN+AjIJTq6YXYcmrzZSBjbiM8Pp38CaNtkZDck
A4djnFCi4JUfT55+xPyGqez8xx+/UE18RtMyN69+6d//tAgl72Jast1P6Mvm9/jxlMqa/vDqz189
e/qtijX2zmDQLcay3pfzP5D66/3p4emnuR3x6rmzX5HRjNQ//eKvvzv9zmkLk6kzKzv7m1+b/S+9
3IPbXic1qSFMzrM9Iqd8TzAW4y2i2fzH41+vnJ6LCJnEUbCDgOglSFOoIfz6jdNPp+daLA+7LF8A
KCF5yAxy4DxO/OX0Dqd/CpPYFe5HvI2LpoBNwSfAtgl+LbNDjD2wJL6WFUpfzLT5nio2lD2nFSlz
tWect2rXkWH24yO286c4bSoM3Keu7GCRjFx8RW9k+yAbsv3pJ02G/BQKZ5EUqHsMmGL70z/2HF0K
A+vp9FZZRTkvtFtC+OY31YqOnTJ/Bi0V5EZqDSacoVKQjPN57uAR2QjDVCrsOW6xP/10et2cbF4/
PXl6jISt37aw9X79yo9NnB6/2s6v14t6GnZ1nIar0u24O7UEvhOaAGal6gmVEgB/3cZH0zbvgAYs
/rRIlUezqUSQ1M+HFDIsr+fzbj49Pv1UaQLaPZnAP37n9AL6suLCYpRfovLlcNiFbywthIuoqwmH
rYh8n/fB6R/Sbn7+dHp42k0qI+sASEJbJSl2cHbc6Z/Ta78enn7flurnq4oqD281Pz69cvrF2ICd
FhoQVkCTiihcpdrgLlA/rWcZzwJ1sxiRv8W9dR809dFNsku8J9e28SIDY5tP3bGEJUxuz870/I2o
xy1rya0espQh1dQLrGXO/XVEZJ/4pOh1DAHGndHW2yovbnTHPOTy0UvI1dKDDc7gvYrETtnFS3yr
a+ahkuSPkEjq+uEqqppt41TrhkaOZxDZpPdrglrKBLgySw1FpriuX1ekoHrmd5F/rye5zqjdjrjx
HYdv1/dXSvibThDD6DabMWrXZWKsPeZzeRuv0uCamFhCAyDKr9IKMPTsV29W2rABPQ/2MqIBM+b4
tavykx04t93wMdRJF2PJSwzi0Wq9dV7UGwoMy7wrF66dHSBRH7Zu3ByGuKbgxkTQqjaJbu+8LOZL
sILJnyh87722PvSWs53Cek8JaVvY/tGth63bmFuwMV+GbHxoQ/sTURXHqXqx2mGXiAgkcXLFDe26
zSZWBAPZfDbXNyYr8lytvKfkZx9RVG2N0dxWxcBEFS1kk+zpLrIkuOowuSQEwRrJnd5ra1iAzAO8
u3DyP3QZYrMsXamo3LasH+eg7nvmwZcJWuz5C9jDY5OsCjfdTnpwBHu6K7L+W5Ia965lfagC/TqX
+o0Zom4DZkXv9CLGF0J17kCW5ddZB67X4oD6kv/za+W3l0q2C7fpSa83blofkXe0GwCX6j3npHQ4
TKuGYsxcofZJT57W/uXQWXuMRkcELLtUMzcKFSqhntuu7Zc4E/Ykwj+KdjhAqFzhp13ahtyYdPLH
4Qro1EHG5tbOSESzDSoqA0lY6irRp73hp0hFclL1eHd7OvhPfpNsCmYBuevtNecpyjHzaObK9sNL
xNrrRvcOVm3dJ8Dhi0JtkpA1rhgPrHguR+uD1iVb6cMFEPpNmUzXbUzwDyZWDu6qkcY6f4lkD4/C
WVW6s6pbOtkECA4cGL2Gm7EJArIJ7XDfkhZNbPMlwsVj7puIB+Rl4juHwnsYySYK6X+5wttYCeWG
Wn4kQuFpoCWmM9Q0Y7prbfOQ2OZeFdWx9K21733KNWvJNUiSml32F4k77aueWgBtzNA7dE699Wxx
V5jeLmkf7eGzOVo7WTdHT4pNNJjrSDH41O2S5BgBm7Ys6xs9F4yZ8kshrasu53bnu7sm/JBg7td7
n8uAqeYwC2ip7nXNvreoUNgHvffu4rbF4dDtplg8D2Z35bAFygd7tvzJGdI7VtT/l7wzWW5cu7bt
r7wfgAPFRtV5DaJiLYmilJI6iFQWqOsaX/8GdJ7tY99rR7h543YUSolJkQSwsddac4650+bpHNIF
ZPPiZPH6JHXWMRPp1YTg32/w0Ub269zak2U1MrBRZx03T3O12v5Vrq2T3Ji3tSb0i/FHvanbzPYJ
38szBrf9OuHWb/YoYz2jZrUqo4AViqJ0eMQYc83K6bsZ/4ZAcUqb6kmpuuOwwfqrvcTJZ6zREymb
hEJ3J5VAZaUh+6NXeQb5NRHqe67Oe5mQ7Yl4j9aiqadUNxSnpAAsT8TNf7OL8j1lmkQO9r6vlm/y
CB9tJHtjJl+0r5ipz6esjPY5THVm7EEdeaHVP0gtorxoIm7jBwEpr1bRv1A37JU6DLLEOpbK2VT1
Q2xV535aLiQCEh2uHzp6IaI9lxE11pT5Za4dMn092jWreyrumdQ/IvNM0/U8h3zEcvlSUxxkdGBI
Z32U+IhBU+OSUB7NNA1CJdqXteEuXG85eZU5QQ8IGp6GpCQQESoT6PyY6MEOI4Uxmje2r4+hYr2O
YXgX0GHNqNyTFLGPJGUfSuFlzKS7nhEu2xSXJrQDoQJFGmh69NIhK2yv1mQ/DE2SRMvssoSOcTPl
eF/18bGS5keytWmMKoe4jG5JaV2NUt2veeIOcRcUIQ1JBPps+eU0grBJlhPnGeMoclOSSzpl+9wi
oQUnWKUnl2lKT4swHiSpfNFikg2LXPiwPCo9c4mgduOb1rwmU+N2BoWepnuynPtCjTCH5nt5rfal
Zp/z+V1qx/1UPDUkeNeqFaAq4v4k+1+nuJa9wrl4yLE/dcz5sFtxSh7UamCVgXEzpm6u9P4qLxcy
oEBcLAc5Xcmsfw+t+J6s0IT1GcQ0Y8i1vFUkmGvgXifdcHWpO/TPWFb3aVk48sq6WUlOEZVe6FVF
f5q6Z8Q6J7gAtyYWGOCmoLL7fVYtTg2yv9e7o5JTl4/AmMoIvERyFFPpYWR8A7T3E64ITH3zGHYk
9RAAUBDv1io1S3dxW5PqJaWjmMG4ka3mUkJHVU9Nepf1IFnJN5ierE+zfZmyhyb0LcnRJ0+vz2uk
eViXGts3p4B2mmpeBdYRvBYPpX3TsXN1ivKAxfOW2dVT0+VE+ESHCiELem5XIX6aXBqt3kciZhu/
dVzH+AUV6beKECVg0Q4+hjNZXUfdkk7qkl4s1hNU6mR3Fd1FVIQ/laZnykUwkV2k43ZUVlaEcPVj
veJMHp0kUT1esSlqWLHlQ9QkaICSoMxoIUq+aszIcRU/DPS+OjNE9xDKmobXRJd8wCNgDDfFNLkt
scVEDmdoyYMubi2e3tXqCDPIvDwTgZhVj1hUL5ZKd+7mA/XY3pCZLIDtxtnUx6z6fXGWw8c804Ml
OyazcajG+kY0BbH2+aOwnu3W+pXaD6LXH/AXHIWc+VZruQ0W5Xr2wvxtIZ4IQe8Ok2ZgMWwmzfpE
Y3opFhZgchSM4xyW3ALUQzksl7oVR/Ap713YfKdqzsURrzp+GjScAVAUB4c+a/jiLdzRQrsnvjk6
klt3gnFOIqv0nWrSS8ynLO/8xuoOQ13SB5/9fN7nSh6EiaCfTrvSIsIji4MmtwNdpNCR2H5FhyFm
scMHrKj13l47pyw/Ec6BVEu8gu65oaKn17KLHBLQgl3OtkK0c+uj6uMK6Wv9yejkk8mMptLDQ1ny
QkMK56jyoyIIze5Rj7MTEEx8fPOPIV1vhlQdVuU1zdrjEisBiPd7Yqxnw6IxSx/TSA1HS+VTLGXH
Vtg0AvQDkeeetpo+4nmPDhht5mu4irPovwFQP5taxHqUUUtMXo5iQVAiLXS5MZceKm6Nrcma0j6Z
JYbshi426lScQUxxoPf0D9Oq+Iogfo0AQaYYXiiHAbynQDVIvZVYvrPnmUQDMMUHMNmXvGHzHbcu
DaeXQbSBDryqnOoHkgQRrL2sFbmpon4jnejZCk36nbHPdM+1NgrU8IEFHRPW5PUUPA33RTK5JWxn
erx6IxF4ksxOmZVDgYcKmvKlTRdHxghgrjV/ONxXb4qKfiWM9hBKAkP7TTfPJX/nvKTxCc/DLe5r
f43mM0/IKCU6yhGXSuZmQNiNdQq6gpEgkQYZkwZMUPiyg9ms3MmeXJB07mDofozzkBaOx1nmrsR7
dTYKn9R2F6v2m+Exp5dfkGyw5cLr2nySre6UWZM/ZLqrI0aDM+5mtexpGHZJV/dIm2IKh5ucm9FM
mFI3BhJyT6Mvcdmt0BhmtzYzziTjnM7JCfK0z6/GKXeyvvNHWfbl1WT3Gj/P8+S3E/eorgzMKQ0S
gqGEYjxKL3lKjWIpR6uQaVsPwUBYma6xx+8OLN80e0M3LDVXmo99BZl+HAOst14JBn+aG1JoychY
UTTjp1Cr90ytPW3WPNMiS46UDokA8bL2Qt0OmIWNMVCprjzSqfQJqnJFVnsGLzAmHFaZqkNk9cd1
xhAZ+gDN/E5TCIRY/e1t5zPOUTKHoH8di1/kd/ghejwMXkzCgq7HRtgEwmz3MeTzWInfqoo2ay0/
NBbbBja3FbEkOlUj9C+vWTRMpezVu9mfld7L9Y73kfvKcp9N08fMBo8JqmDHHC2Vzih+9mHLmyAA
CDOcO2w+duAiwr4sbX8Q7BcV1udQrA+mnAbjFkSRm+dw6RBq3KNy/gzD9TUb7CNR3N/q4nHYyiNZ
e8bkfxl6+tr2cAzJfpxw6MxGS59SPBA3QtCE8WjEkluSC6ilXEBpesENyPuo3aLb5J3dSWjah9Sk
B2PX0D9vFS0I9ZWdbxps8U9MnAFVIdAa2UTFRpBN2zJmuHT494TtXSSICu2YQ9Vgl9SztrMCIo9y
Car1liX22aOQ+nNS2sobm+SiQ3zKlZFQV4WxABGJzRh0dhdQAsWJuh9VDKKi39cdCY5LG8w28dq4
AJMoCnBBwm8h/MIybvQC9jjVuaslDumSBy1e7qIRvqLg685zf5B1H2fhrpg+QlMLMjUYMnjOTA1U
Q7tOLL+ldBlW4ab5h6Vqh4kb1joIH7uTk5SN0xp0ZVRtL3KkAGXlpzUd1BYsBAev6CWXuG9HHycf
0Q14ZIO9Ke2dcTgmIz1a6TGq1YOIbW6ovVcPsq9LZYDN8hpOYRh8NX/ytoEbSt4Eca8aDSgGUtWR
jKpU9r6+/foSbz8kUgnldEvY1lxloALWouDxX79CirCNH0Jp9YzCqLl3y8QgCcLhdyUyrQC7aPDV
/vinbsjff/bfdVHwHn7vBl6IZKnsvBnWE2BAQEfTZR+tCppAn+gO/a2B1tCXJ/CRhVLHWcxRqw9s
aeag64Q/SoMZ/NFhEx0ImD+6XzaJhGlVWZRNf+35fLV0Rp3i3TDL1t2Emr1ez4yV9CtkLq7rFv14
3RfTG7Q+MmnMer1MY2q8RJv9WWrGNwyM1mGq8tFtQZYRgNK/gn6RaOywJdJqufuGKpZtW3heYZft
ECk1NF1jGeTa2L4lxCE7eUQW9tc/N7MgNEvlFT9gcengUHAB2O1bnNqWCxYyP3w9rI9EAHsoEHVV
O3M8DH4rP1BYKw/r1L/bMA9IPyQfpQvxjhfsofyZKdSbucWhtNYBDNrwYIZT8iJpCGprfd1jXqy8
XGnMQ4cw366pLVpN0m6Yi9mvGPiVoAPhG5Qzx8B1fa7T8bDQCXiWyzJ/zKP6Mykn5jerzUWBSj3Q
CjFzi7vqkJJ8uo1ZgE5vl5O9AFYiNp6UhriSSde8lhaBaih+Ns/SXVv6X3BNuguqU9Ut9CJolTB8
z4lhcdM2fZ1ySya8V1lPczGaTNwzNwopV3uldns1PA9CsE8lwMLgfbPw6TQ4Y4XWaPYjW17HdiYR
kVnVeUtXjY4VqQLRmZSnpAvG5IBnmU5BSb2zdUqdsfJCoivkB8tCi+D1kIJmyV+msw42LqTGqcDn
TTQ/alQFFRGSumDBsNUgqqEAVOrzaiy+bMpHW+6ZX/K+Rx186PqI04tW2XJY2suIIiNvUzTj4a7c
ZDnp6omhPyRFBQJycEqdqR9mjG25AtR0zIFVhhWD49QV+GFwlLn5yLlgS341do6RDwdFEgzoVsci
Lkxu9xt0fFU78ovZrih7e6ZcK0svZ/4frbGfmdpx6uK9ROcmMYELyMRRMFOhWUsrcNkXYxeYvwyq
cWYr12p6Dbm+9b57tGBVlFtsHpC9kOEtaSK+QaReSeRjKhe7mCiKmeCqoe4wnH+Ift5rTRXvRNfu
MwUQCnlH6Aa6mBXSKT+aAmwlgoUPTXukyaG/F+F7xngeW1OfHEmf0OSDAVsWy1Gk0AVMCug7jSvV
L8S+1doltPHj2kdp8WbmsQmrU+yLgiYbasvUl+/p4qbxvTUeeS18DF32MttvanvnhkieRzzRRJNq
vNnPfcnKrrwBxELBontYR0AAmH6/VIisfzJhdXJINST68p3ywl46b/nJdRIvqn40EXq10Ted6+qY
VPG+XrsT3JgzsYGuVpmogyBFq26dkvhim+zU0aXO/WGuxedsLRux9TcFlQZTQzmrmv2SXyfNOutC
CrIaGWXqdUr/xh6J/gotxqbbdagruvClVx5q7jG9Ddy1fVyQBfXQDAVJ7Rnxb3udNFlRvVV8mNs2
P85QpCaab0oqVSAo0IY0p75V9n067cky7lGatdBedhWtWom0GysdnjJlZcKqXYziLSKMhcX/UZgf
MnuVajzB7aEymHbkcDkDVagGmbZMzLu1qJh82pO1zkfLaJ4AegRrbO7HFIlZvAxeRVfWEoeK6bu8
FGzgtIttVHdRaRTcuafLTZCv8lOkTnu8rZWwgzWTDyun/9CQYFnY+B8AR/bzKZn7S1wt+9ZRrR70
ju3bYArMqdoZVMa1yzKTiT0OYaKT25j0vsJlhl6sVNdEjK7P4/BZq8GqBn37OrKYRk/bpa2oQY5G
eyTebEQHIN9Re0SKvauvpnQltm+3FtfccFGQJT+MzJmea5JvJ0/Ue1059NpJIqI0com8Tax3K30n
5Sfl+uhkggDKIiCn4KG0uGaWYpdQcSxAPnaTnR1G9t+LMt4X9ugpevB8eNHG6QhuyKOx5SPk8kcc
dz2QiTh6aOf1MqjWGZo89uBglEK/S5JgazVIQn8j+t3LCFYoM4NQ58HT33WYrO3KGoYwCYyRalwi
tb+Ek3WQzerBTprvx0nIL4rZfqDGZD7aXWtzvWqZfK6EfKJbU3K3GIf2GQ7RDmBFQPlxmclqxmfv
K9GEZEbnbE6vA1qGET0Cc3+3TmCOJDW4gFueXoaChbwbH4HySCP63UV1M80GH95HLovjT+DY9s3S
pu5omuDowNXJ301asJ1V7IU0LBR5Kk6XttDPxUBruTBWwU7AzH/Y5rmADfNp19bETYMHTAq7p7kS
J6kwYpdlmGZrfrFX8pUVia3LZEsKo+I2OoVVaiBagA1nZfbx6xEGGOVda4v6GYIT7KNajp0JhvCp
GBBjmWpUH/PRNL2eKR0lOtC3EdzxvbFUZMj28mwQgJ6rmnHDxF0FjWZYjOfr5n2z6IOdaO80y/NL
JMusO6PWvGc5QdYwG5Tz2qnRi7nKwbiY9XvcN89AGobAzK0f5GZGt6jXpScat4ZXlAdSLmXOaCl/
btMyf4Z9Ls9xc/v6iS5rvTcjDPe+fpePhnWu8+hR5o5CEHVzXMzRvpRqTlmwfUehZl86QxqdBZAU
E6jPgW157+drWm+r/vZVRrJ06oAPBakFi0dCBAb2PZuO1vbl67tIyq6a3tj7QSI+nbv5+LtdIqaT
KSRDQ4k7R9Q2ojOt+lWXNOHAhyE31dRzvX35+m6pMEPnUV75elsZ1P46osCeHECzbdGGJPaF84LO
ghhBuEz4wpu1HwvHwoWJLKCYmQwwLOjm5WYOkThkDP6dsZjaexlGIzcaKWBr196/fsQG8DCmc/uQ
pqc6rbv7rJk5DYN4QeDNP1VJsf0C/jHrN/+sk/7+n4u6997N+0cF95cy+Qd44hYVX/9//5Xq+39i
XNAW1/OvZeFe/n+ev+fj959V+2dh+Paf/ioMN/9i2LK5wQ5g9qqKhYPkr8Jw+S+KqmuE/dp8AbmP
JPuvwnDxFyEIvbE1hfgSvmKS+LswXNHRnxKLgxxble3/RBeuqF8Wrz8E4xtYVsfLQxCVThQZIBLd
sqx/soCZgghtbaW5ko7hvRf5ZxWrBJ9+syTjWrFIOYveasTsqtd+Zncdimsx4soPE1OhrQxtjpRW
B34DSc9sFWS6E4juCGWcqBnAv1FMsAcY05qNdUwQvGHQIWljgtqnbICiVYSQkoHaIZ48ToYpeSni
Pg+hb6KwEzMIhsly/Sd6HRh3Ni2rLZCrZhGWrPC9NH6ugszGru1IMh7N+/YWtEr5sSWkJElJu5tL
qcqOFimycEn4omTmIYq1breW2u96uJLINSjx59fv1CZ6QYB3SEAQ7apNUJtlmY+KAAm1OezMYaIb
z9pbdOvoNPlsO1HJM6W14o4VobG5fbfmEUeFVqx+3/Iap+GInen79rLmHq9FppAdvFr3fGxsB1AZ
ddGCM966q1X2mcKZZFaHRAga0s9hjT9kZELOOlDdKaxcjJaWnRbBNox1MgmT7DMeSidaC21HDgBC
dRYuEIsfSPRT4vniT/SzvGstfVCb8V7w4bdy1zgV2ZphOZ+xhRDa6VK09IIFvo6+GVNBBmGOkJRa
+0NKxO+vnzR28kOq3psRFlGlyW+Qv/wiGm/RqtLJDKtgKMShlToiy4b8uowbezC+6oOp+VLaCkBQ
zUG0fe9hhVh2U5gRgCm/FWQHoM+8VXp5nU1wbPGgsIBGMvtFiibb0Hd1G/5cQulMUy1jthI+mtUP
TuB11xbibq3Dm1I0BzWHc56m0wtLuuW06XsDoNUpOgKeiQH8NNF3EqTNlsWK251aUHZtYUqLTf0M
RM6hq0EbgzjJZSehQUdsoDSWFCgahk5JZcYe5odyzNZTaFaRo9c0vasGTd3CPPO6FHxgoSRwIZ/U
pA13poSYnV3SDUoOWo8V5wNjQnshBFDu6s98O+8zw9B2UyIsv2KWAVHxZqQps1Z2/4Ut4HbpKPKa
ASdsTCKzIyJgBllkHxQdoUFa/5ZTnBt5FbWebop3RrRoSG3lPVcUdLolFWlK/2QHUw8SORNpeSkP
bY0crE7ZK+ar8qjjR4OB3zocD8UZWvvctpbhEBROPi6ucN22nvSOigOnBZX09I0Ygm9zn+TuLGdP
af0zlZL5IZY8u9yrcvwTXwxjEqAafZe+z7HF1noAtGjAk8ETciCL/jYv9g8mRP5IujAbb5skZNpm
cVEfQi4gdUWXHueqK8N7PNS9A11yupjhu1xOT6bKeNZQmF52tYDliBLpzHEn32LWpaCLIvIMEUon
oZ0ct9ybExuUQ5Iw2w3DBH0fUQ0cddhMJamLxTjfS1aiuZbflBXVhmVlJc2p4ueUTOMmf7BOwwS/
MbIjQhSIqRpidKsC39SojwgGxUR2e7kGZj92ewaUnGR65tvTCn0rrd77cSkQyHJbNvLpWDScDRlb
+e2AgGM1n0u5HnalqZ/qSJv9Znw2Rnio8jh967Lwg2ZcPaQPiQZy0JZYdHuy3Ddo4TuDTjudP9BW
vttLFLlN5MoUE26/tYYRtOOOYMAXGyWRneFdnSt/rpCM2/4aI3RfXrSGJk0uxk8QaiOjQRYxK40U
n26TI480pSzKMQYw2AIaMkREAp7IxhKjWe0N1jd745FuEZANis2UvRLbcXeSVsuzQoRPYm6eSrK1
XZBT0PyLn/LYs/1Wmjs8M54NH2TcIdQQYfmSjkQbKlb/ZCWPsN16dzTZrFRagVA8+jUaAGlJIhVL
7o26du3UpCeIV/xm9kG8ZSH5YhoSH6Peoe60ip/w15mmI6JecdeUrwT7hGcwbOS0Ncl7V+ofXa+X
bq3PtLJJSwVpsxWYefJU60S8GjGqbPZ3G4ZQrijci/gxQUFKoYdQFHkQJyd3KF/6VRXgGb9nvBxJ
zaiPiUqbawtEbWxj6altsqMFoyhkeJEDYqGYX01ZREfQKoFSbY9TmR9qhvIY60nvdipRHlYdPbb2
1numvdFQja6G9dscu562Cb1LcHSlE1tjjfLUydA1ofB4bpryhzHtJxWnIMwAmJ2lcSTfAfNiEkIf
QdcsNs9Ia1fddbWA/Sp29qC3NqMaIQa/K6YzrZ/QTevoFNdLyT4feU5h8o6qYz79rNVbP6FnYC4m
n60Yue2ULc9QOt/SWbJck4SiYBhmPxsS9bYu6D3TsakcDMTVLYsYiNT4BoaQtHByXRZ5ejE24WlM
CNNcaxomkBTjRi9tttmOErLIX22cl5bumNzQdlbbEPZbjbtENomS2YThJIt/2LZe7lu5/d1GdXUw
uKnrxYzPBy4zL8b21NGOMU3Rlc8sb5zR5oZWA0irO9FxGTGv6JhYpM3NMmFrgakV7QaMLqPOjdJg
UE3PJbl2mGGWIr3ICagPcubfe9NqqOmqQJ/ozoF8PXS19KTSh1sk42e9eW2+NgmdYHpDHwyoXOJV
ISnK9joDu71j90krNEcE/V5LitBeZlad0Omd6Mt2ivBGnDmK0jzIWIAWyRUx4jKLSNj2qm8+oXFz
DIUMsvPNQ9RhJkKz27nzsCnahrMeKjTi2/gjiyeUnY1Px8Le21iTQLh5y+ZVCjEt5aqKp5soUzp0
4gd56UpASx2b04jdSTWamtuxoQRJ2h8qmAwVIl+39YfNKZVsnqkQ89SEiSrCTJVtrqoWe9XaavOu
vrWYrpSCdl2ODavc/FjRhDMr3Dxa+ubWGrkVW3PnmhPChpEgbIh3DsMwmdI+BX1GZi/D1zqcmPlF
cezT7mkYLuAQMzevWBUVGE+Kd7XHypcTL+7GGEUcuQ3L/UJ3JZgRScwLyNK+Mn+X8p5w3N6xp655
nIxQ3lE4dm5CA95tx6XD6GHIZz0190P4YpHZeyowvZmY36bNBUeRSSMPDTf2uDTdFPQDq4p+neuF
MZOwcSjrp2Qz1m0OO1Ymgt7x3IEs1R+KWbkyPj5wod2GOvyd4tOTiup9pevS4d8D59bu0rE0nSRX
f654/CQ2Zy5uqgMYyF9WEp7mocWdkc8YA4VwJ53pDUMg2DNk+/QZEm4bP6E6isKVFEJ9uDlNSfFp
W/irckJpgga8KsBHtGDJt4mZNDsObI5hbd1a4IIztM1d52dCkNstaR8iz3+08r21x32oTj8Vi+26
FVYTuyCE6rLybOKVjOPinhYiGInydUDNQrDNu625VOzpJTJ66x2toJ2oEC3jpK3qTKk07IYEVmre
at4y2n7dr5csUn/Z2etYnaqZwtTA3ilJW79bQJsQPGFoTk4agyOOcPp7JUgK6uGcdknzWuTlbuXR
IC+tb8NDja/U3AymGv2/dU4/Cco8TzhQ7XxrVz8Qt5oc4g8dl6pkjagiTdpJ2FdTK3tprfyQ43bK
JQyuXTSIfbmZXqPwNySwW4sXtsLss6s6CPhdExfHIpcv5mCM11lBJR1xqz4qfYN8QBnPSjwO7L2b
M3jc7IiR/buSx8WFg8mgOn/6KtZDza4DWWdx1Y36zX4EoRceI8vcTpx54SmkYGy717qLDRpT4Bnh
p8hkvb13EeHkmhgl1nE1O0pjezLi4Wk0VV/CvOnOHGNmqOyw6sQkNc26h4IqIE4R8nbUHTaMWkyX
rG7SeJnCyR/zZT/YxYl45o04j6ZcTNq3qgjMrVZQpyTFwbb8EAy/p5AlRo+psqxoZs8eyZ9KFHPY
Ci4GTAxsNZgBZKZlcGtEhBZuEmECsZ1C2nLBJCvAEIWOGN1a0aPW4qJ5oVVSBqLqrxspkDUeXCDY
UUCKvExO+M4Vvcl9cDKZoffEL9VC8hLjKEN0dtUh+6TBAr/bGB/iDgBEI4AeS2O8F6K12VyROtja
rK68cYL2OvYbbJ3k3rpnNrZEpdFHR27sE7vUX9aVwfMiwZkg0+j7HL9+PbaYedzXJzE2KKqV0k+k
5HMN2/epmk51nHxGEWWdUXMLN8Nb3lEefv2fMZc4Djy2MHSA7gsQQ6OhwRll81WW4GcT/otyRv8B
Ni8vzRWjYnjEZ0jjXYETOMYOkM3lpPQSYDQkYR4JdZ86AfAOEQmDFwOI9PtJLKcBUSyYSEY6TYSE
lqcf5W3KLovMJc/skfF9wbgkbgNpuBB7pjpdl+UcvPVFlJb1NBXiXNgcBBmuOTPa70IqxodV0l1V
77WXekQKBJsb6PpyQaDrNWPFU/Ulcjl2ttjuflAvNJuG9POr3hws87BuRZWt/v7b524s1usUMynp
lXi/9BALTbFZjoeW4HuljHemHT/X7eLWUDaP3dKc67LMqEODARL0ddGPiRyDqRqqG6GY02K1l4mt
Q9nbZz1vLygVkTWDwWWaFhpETKrVsTXhbQxcJ4sSmn7eoJrXx4Sb6aSBR5wyagzbyIIVP+U+Cl1T
YWAf49cxFjk8ourQ11CiQbCMjpGux3llwaxl60Be3cMaLU+hToUMf43qi7wboBkMyFp19uI8/Uy6
mas3vuW0LCrbvmM7v1Rq93NKfyr9ZHj11joZVfVBn8yPquCUoXjr3MU8x72xW6AUoF+dRqeWOXU6
g5cQTnJBFK7kwopHXNy7SZXYtPXNjUEGe4Tzm6zCZgfQC7Egx8KNwzk7R5ngkaZXWfEDW7S7FnJV
RLF0z6k+aLtc15LOA9o9/BURrwmJAF9S66pCJXb613L4HipQeQgGe9TDQoYMn2rcq8K7TsCg+3Vd
pAr/UsHQyJbu85kNaC+te5oYVzDkbThfvi4H3GGpM3T5p9kZB2Kx6OEgnWBwr+0G7IcOaQw4IIgo
LGSErbyv7bO2eCy5ET8k+CdT29hBNtM9sQoxOrkVo2qtDkNoojJS1G9yOmAEF+K6rBiBY1PH8XLI
l/TbBpPaTs7tvJRV3mkf9Y9pti+j0t8WRCldr1GW+k2VrH4UUmSoVIF6RO+IdjyIGp4qjHqk3Fxj
spx9ymxw/ng54WpQhmyrEu2dmgg3jJdOxQpLw6Ikw96a3bwfhcNYCO8VVVgq6A7V24LAyBUXP6lj
ZeqMA0v2UOSfiylxz+nWvQX8JC5hXFaxtTLpZS2sl7dCqcyvz0bSWOpU8dakBW6hnDX363CI7TWX
yV0M2vcG0M3XgWg6466A5DayyGsqBpcV+D1mGnjETfPtq2WWFjzd1+dLWjHolwlxdCoyv+iH66zP
t3SzCBfFUWQClNo3u8m+a2v7lCdz7qqGuiKMnSOkHShO9WkmwV6gxO8tdityNhJKIHUjIUPL2Zw5
iY25Xf3Olu7FsuUTskB+LdwAzdiSjT8Mk2ZQO+NvG/3t8H/dAmYDWLUdofHa1njN5KjA3nlkO7qH
B28eFi1aXCmcsqPoKIwqGcZPJRi/ZgJZNMt5x32ZvuR2mcxx6OtVqzsC2jQrq2tgrGSp3ZX65sqf
7bscjt/runvJau5Df2oA/zeojS/+3D82VDUyoE2TQNMtt9ymF/xnvo3Rml0dhUL3JcFZgwd0GoqT
ma2QsD3Czh2j7H8knHBiNq8xgoHdV9Mwr8P79sqkEhZPFr1ti8B2kQl7A/hiYjvOJdyFVD80nISg
iK9UI97WzrRreXQmrnw9EtdUU2/A3//9W9qoUP/lHemEI2v2BjL55zxTgY7J7nVkQ1tPuJgK9u90
xvTkszeVoJqHNwNisDPhEvj3f/eLSffPf5jhCKkvKo5oU9uYJn+i16glAQUUQXyUbePjJGNJ0LG7
mNc+lTypN66CZXlbRTA2XZXtlj/g6S/W5BMUCwW//a6xfVjkk5F0r/HQ7wa1+CW2zc3A1RxHCWlO
FUQK8wCH5nPbMyyoS1KmOP/+jWj/yCbbmuyaYirEkZPaTdf+v2B4UgC+MRpef1K58LZXvq1/UzY/
dZJHnv1nPbYPnPOHJuHyNTOWMPBRn8aS0Nhj6yFYHRJeVkdb15xbP62u2xIPwf06ELhDB9y+L8qP
VeeeuSU7mQv/gbDDPzZCQrCabvuYTrOel3KlJSt527FEAPH59U7/I+jP/6r5kG1zWC2umH89JDpV
XTVWf54P/e0//TEkUrdsPqHZXF0sHIJ59V9nRKr8F5mzRcY9YPBXCLP/24hIaH9RSb81TTLbNEHG
NDCv/z8iEn88H7+TLZOIIpif/wE7iGzfjQ309+vQZGoFO4iRE1cNbSvr6/T+03XYjyRsFELQByys
X5ph2uei7a7wZ+qXQX0a07X5uRbTtLPtC3K69qhZ9vJEOhBWhJxtojCNfZcjSu1ldC6M0l252XIi
aslBp1/7EI47eCXrZyGM/BXHWipn9FFpvTfmdVKJkCkx4OeZ8VEU6mVU5pUIlAYNN1XRzjfE7CiI
/tEuFcjT5W96EebndLKjAyDKNz6gwe9HlU5nw8PVSUMvgrqi7HRE+ZaaXr++ZC07E0UBYBNLiz9r
EiVtvxYvHeuMNJ4X+1EmIcvpJRCziq0+yf+PufNYbh3psvUToQMuYaYkQe9EiqKkCULmHJiE98DT
94e6HXH770H37dkdVZVUkkAgAezce61vTaq2YoPBDiVkm04oZrsxnd7DCjIl03hQNP9uamGI5M1F
10ymJ0nH7oomsd7JB2E6LVQYGMUECvFDakaMC2aOCIwOMr1wM1T+Jm2Y8s72Lj3vcCZqOKOaylzD
UZ92uP7BynTz/mooaNIh9Wom3z4lvTch0Gi6PtoFeLgWGqG5+FO7ZGtAuRiK2mNUCdK+U5kNOa3l
TYZ8r/MKn0KXLvql1OnF2A21oxZEb72SW8ukB1kSJ+WOOB+VjRmgSwsqw2i3YAQSRF3FG4E0J0mJ
H1h2t43IRllSyp0n3TmOyvxEZf88MCakd95sRw2eSxKIwWMSoix1uxFLktAGUlbzdtFnRbtUVRUz
PtEhKJ4whTk50i6DzUBE2sbGTxHhI6hbmR2Dc9hK0ZKMtUXR53ejvut2HxFT1qUrDTOJOfcmG8Oz
aLIumEC8MKx/MVrznRy0cBk3tkXcq0nlAyoHRUBNM0WxzQfVskoYcKkt6jCnSxMOKy0U/SrFMUfU
Sk/yoVBXviwnvPeQCPqXJrqVsG/0wN+S5bBiia4KHXGbkawY8a+lUaKqjdidKMfaTHbkC++iYmKm
V35mwXCXUbqPo2xX5/lVSU55W1yqsrq4ojiEPkLJqF/U5JkBxd/mdrIv8w5Lm7OZ2mx2VHu5MC8h
Y8gkeVWRI6Uvk8CgHaU0RSnQggmvALbWCZlck9MMOIYq0bi6gk/51e++K+LLArPZ6DTpWus9VGki
mc6ChJ3tSPiiYU9bNYiPRggkhmADS6Nhxs6nC7OT09C9nOKNlWub0ZVPgbJNsKFPYp1omH7tR/Fx
EO4+irmR+3HtA8zRU0qe3t1QI63kpB8C7CFsN/YdYkEZFrskcohoGB6qke5F7lK46wdSmdbq3MjH
ETuhDiXOBM16tDG7+NjwmSwdyxZuYLKGVl34ORCskg/InLkMTOc36NtoI2IkluXBHTsP7lDfdtv5
S2mA2qdVr10fLrXSXWhkD+mcrao1IAy9jT5VDwNP/ui2aBFAG+G51Poj3bCX+eupLi6aEr2M2O8L
X1k7+kerj+jrFU9vEY5KczH/M62LdYLrOq7xn8LarMLoa0bPFA1+DiYuOV+jTtVtArI6d6XHwLh0
Iod5V3M3If82mRuyge48hPTKhRKxhJuG7n9HassmiJgi6xlujAkyWrDuw3y7nk9H7E+MJOiOGYUn
pbha+yLBRhNlJ6lyMcbw3PhfNY6U2O68+Y/lwSlR2VxT17c1HHj5yciTK6sdAE68z0eJE+bOSBqa
lLl2xnILVMUzVQgleGhK9w9omsUURht3SE94Y6AMLtzS3YeDvTO+O7NZxZPcE5X0RMB0j0O6syN7
FgbfZt6vIfosNb3DU2etKmUCADMwR6AXHR8djSNqUizGgzekMDXI3sC5e1SGDlNwtTHjCuougQER
2K+GqCF6y/Hg/nOa9CJHKwrPhi1KGvHoc3dBglgckZQ0rSNo7IRvNUb0QnTGx7yU53NuYL3oi6tt
ztNLcj5Cj7lCnK1LLLkyvGs4ExmPbeLYoGNfXDLT3qLDPhd5ego7H7vuBVwsLuLwJdiPbngYc1ZR
bR7JL7yOkXwRtn5RjHAzVZBOQpuS7TuHStyTnNMqG2sMzoHjb9Qy2dEI9IKM8XBNVnPjewRlLxuL
x5/i2eS8+dhdDVwmBonSzTBuWh35vq7Q7fe6/dTyVvPdU8nDgnu5jrp1itrWciaMVxB/g+k5DgYb
JAVFh+K1Ub0UvK2ZPqLiw1gWoJrlfgwm4urz5MQLdT3qRwYcS1ukSxsKyPxtWrlLq8DFl6snxmOb
pImuld/fg4ETw0QPh4ieWeBFLWCigsFkuhMGniOC1mg9Wcm4J0BqI8uB+b5canV0Fr1+CbXgzYjT
kysLqDVhdYOsN+DzCnGq1zJezIsqHH2vZXQV6u2DRKq9L62jy3bR4XxBNfO6HAFJUC9p7m86g+c0
8BjSFIBuiW9CO+CBISNTVOtoWDw3OdlJ8SwrlfYT8+0gvTK/P9b18KrmI7LSlq7qoXOY3OJ9k9+w
NDHnFh+KPVyns9Pqz565s3RiT/o3AGAfCjGJeSivTVp8BCaK6566I4lugAmwHmIC4Fm3N2mJu54i
p9PkYDcfujc1d24kiK36vFxlAUtGq1aI0nCC36qB8aV54t8AK3i1Sh0/ESuvcenCX6XhIcvwijmu
mxbeoP4SyUyGr0mC3SZgt6+OXm2Oq5l6pLSA9Qhx7wVG1MLLOy5Jom7VrlrFY7Tp/GwHbWvfx/ql
mvpdT2dYxpxHJh4dls0U6W2QFwcDZg0+bN48+MYutZ6sFG7qIob3Me+108haSw3GEr0QHdWru6tG
Z+s22skueRAl/n4U8aZqnV2tGetoK9xwOQY9/Z8RP/C4zEz2bHwkRqjLhMwtdVzMZ0CfWWbQTloM
Xx3MqL4jDWNYVcAZJUWDxQR0YN4Vw1zUq8yj5bc22XkPJaN/vh5aNGSaYEfWLR2ck2FsHMaJ8yrQ
6j8t6dV16mxyhaEqK8c5+u4vJBDS1HnECG2+NZcCmxV5qX/mg0mc4hAH8KY/xvaimndSibblgF5B
QXfot7dsVNKVdOV79R0m6VUa8QtJPzrAgfqVxibeBnvR5829wbyth8qLmYVHu/sRFmNmHgah5m6i
ZFqofb0ckCEFf+b1jWHimnYAodrw6YurkhYbWjIeKpIXu41wyNa32BHfdIStTp79Ytzj0TgUU0wb
Mt1rbnDsrI3AHGb74QYF9rrU/OUY082L1H2dlPs0t7eBW14sw5rnuUtF/EnjdAX0TDN4xyO5tdTg
wXSSpgrJVCy9PKAto8XHbHybrIQHuVxFUYA8edzVFCXt1Htt0N1FwDvYCo4Ng3iBHpbUufgCpSwV
Ty3qbmUcAaz8VebUNIrAVj0U1CKaaMmaEccwb45tTV2D9HyZnHnLyizZ17pxwZWxGTnksToq5XTK
E3GsJD5tnB9x1hy5G5djPexLc1gtKgG2jQfElNFnTvFPw5gy42bjysyrgNTPQogJBJPLgN1Ch6OB
vFvEOm0zp9+r5QAKB+lImbwrlr21ce/RT170Gub6fClyUBKGA4PBOUq9Rt3cvWoofubzPCruLUsu
Td9dMgPHQjW8jWb2PUbFq6VTlykpPE7td8jegcMgXWclhkV6UuYcL9286GS58rwK3pj6EEaF2Tqu
f2o33RpYVNI+fiG5ace+bul2mDpyxr+YcMlO26kTfaWIk0CFr/AsNZRg00zKhnhhvBG8GQ2xbrvh
pLhUqYJSmniusl82Q7YODeXWEQtqArnQ/ODNrpGZ93UAIADNeFH/mFX2bcWeoZc33bQ+RBA+nPwB
Ugam/9qkm93ajPLdqn3UloM5dT3yCE34diWgVdQjmAdehGldP/zVoHP++unQMp+tGn5isD7obX4Y
ocroWb4jfXkt+voOjPQsrH2V6C92k70bOYw28RmZ3TEqg1s4qb9B/xpa+p4EQm4F/00YwZueZt+m
a+KRIY3VlXiY2vY+f2Po2we7jwIbqgz3QT3c/GR8ZO4l7p2jHiVXNU7fMdHdy7Q4NcX40rNhqNNT
3DlnztYj7tOrZrYIL8Jb5gz30R4umf53zJXHuLFpopZPHMqfUNK/24KbLRZMY9NTp3LLyOB1fnPN
xzl/CheUqFDEfj6snpafhSSGnYXSkMoV9y9UvDch2UqZ6Wb+sUxtH/OPyRF7xQiAT6lPY8y17NVN
lZgfiSuvAYvI76yPUExPo29uVMzvRVLdndg/ZD1aOgWTUNkD+EUMWTcPe2geUZhdW5yhSUGDrFRe
rL65dzK55ob2rY7N3fWvejgcCKM7IzCw8/aVXLan7pTMypMrwLSPWiLbj7ej3j9T37/rlBGV31BJ
/0AV28oOwiEVZ0j2oxDvidV6Ci7mbHDutuj2kZ18Mxe+uvheAuWlrMQHW+d7VisPLMK60V7nRWEm
/iN2nI/5Mipp+zoNw0ull+xirqjcrwJ8QJgNL/MhCGLnOtT0RfUlTX+ruS1WCgt9TA8hsL1Z/vAS
DbgFgdjN33NxGDvojQAy3Jw0vdpVcDNGFlahXxAN3soqvjb1T4EngUi2nSn6e2hZH6lSfU4huY36
ONM7k/e+o8CPIMEbw1Mx+8dQaweu7M3ON75fnkK/PketQiHo3BOjPuut9lTs8BQoJ0UXnqsDLeLA
21S5x6V/0qLgbf5QCe7sSvvEhXfsnRupkFfS9d7iJt33UXsPjEWhaYcCJOM/v79yz0DNbF1/1FzI
+SJPtg+BpL9qrOxhqs+9/cPA5zT/KaTrTNG1K/T9ZzEozA7bs+Y+w477vm/O5NXepBqg+kiveRPc
0l6cqjZAWvd/lk3p+PfGqs/moLyQT35T+ARDvY7PyTkgU3c+HtUudxmCILZVH/P/GoTwRITyUFEE
WQ0e6Dq8FYiwVOa4Sd0fR8SiI096C3t27VSo6fOVrs1wlodbX9k6OE5zGt3L/ME0iLTBdS5NjfGi
/siievCS6JN1UCT7PqSZ4V9k845CEmyXAPBMp+c+X4AhDB5JiUimudHTX8gUWnTA9k7jGDv73GrK
i524d73FlB5yXIZ1tnluod19Su5I1HTHMKHUzoIVKc9Xw2pPSC19qT5TbtBeZTXwBK1MxMsS57j/
EmTTo6cyKLX6DlH8yNrcNZie5sU3ryi1DM4VHs24D2/zHQUr9eqetCz/8A1JNbgnGx19yx2F+N1O
kquOgHA++nGM175a0dLRLvP3CdS7B6n2HMz8LLIrfrqHDThGrcXKafonuZtPV1cBsCRncnwfhqZe
x6a5O+a0BWjkpcZwN43qtSXEt1LGp4NDA9Wlh1YNMZ5UPkd1RIUFbQtogFmmy/kunfTxid71FtOt
T1P1oJjNrflbJe7LVITvjRdo/rVBhFKEDXYz+e1G9WffqJv57WAM35rmY/IYnzqtF8yhWRzgfGK/
GiQOVmvlMDkqAJrmMR9TaNsfpmQrSmfGscuHpfv3+TPOK7uN6Da5IxwDYI+zIlnqe4jafM7+UY+8
MpHWAkS5Z451znT36NQoustDzdKOWeLGIK/1kF7LJj2ZlQFJol1q0bwGtOd8dkO7vwo3fS/y9tG4
1afZ9zSN5D//TdMGEKmOgLAqn1FVnbRk2obynQEUclTMXoPln9Rhoyu/NaBPQW0eZWyw7eCMYO8a
5Yzi3LFAnoNKDueg3bj2osyLC43TbTHYINsvWlh5PqiIuUAdGhMAnMlouQP3lS7/uQMAaZgmLU/Z
rXHdAK1+y8GFJNSD86IhNGmDSdeTuBUJjQXDQ12tA2XynxVdCGaCdqN8zmFOfqBu5n+2zDlR0K4k
iScobBddyOPbHreJmXoZujosRZCuF45h74Y89xo9R9jUb5UpWc2PzjwIPSW+YnldufHB6f6SVXwq
MmZiE5orBWVbXR0i8zIaqADVBvZfw3sLe4SXRu4eHe3Gbcn8oATOh+ZsMaXF/zNfFXoiwbmWIWxb
c20UymZKsm3UWesuyw9uTNnr0DFCXKpCkaF7Nv86bj+swubKxPWktTl55mJTRMqG1NBrr2b7qHg3
MjoQ1qobqpUDOtucQWzYm8zXQWVbD7eU81yWL2YQHtIq2mgoYYyedharTtBunM9Wo3JZkmnfIJNO
7ero48zhLYXddOrTHSi6XS5nWibZ5gC1Skhgjo23jJ/kORWUw4wALBhfOiFd0LJGfkLK6cjujO0U
dHQMetFmtpeCT0YQa3q50W+zsaTwPM/npLdcwGn51mLCbAnfq20QggybEpz5UuJLcqHByKOa8DBV
9mip//rMF4M8+ZNEkqRxLd0opuss1bp7Kt2gHfM0+kxsaziF9jGW3R4SEE2pVq0XbVp+6zFuz9hs
DwnK1kh1mkVOJz4aBg/j2ylyG3XBWpwNfoe0KFSg9sGsUrXTBTAU9negKkg5fRW++0cjrcwzatKX
6fgtEyFeRBETvhW797YI7rW/9l0S/fwaoh8Vz0YEsvV8DBgE8PWrUkhcEIZ49ev+Usv2bxv50Srz
mFXHS5n2YJdNtrlj7qz6NlGXU9H/5nrLv6j6d4TMR8+jz9G17gzat7nmKaF7SnJaRFqzRAhvLjtD
O6sFI8g+zvBvoYXIFAceK3tpJfMlvxVVo2n8JnX8N2CLEAw7xHb1ATldrGRLe6KRV/NxzVEZFugt
njZOBswVzwglCGbwD0yoEBZdn+JC3GOpAACblc9VbC8CFPXb1HHoqwIJmdDSgNKEEgOwKpMthpui
R32f8ow2S88cHGVduna2HBvrMEsCloFCI4EsrFWocTYaQ3UOMfG9BqLccrBAjvj8TzKX72LKsOf1
mCJ0RJF4SDwZDj9mRs6CCBmk62gvR7+COQIaFFA/6eB9jEII2sDSqOjAE3ZDQEMwaeg/u13Z1soi
tYa/fR9s0bQB2KChMIXFhFyCqzfJFI9989Wb7QNgy8YkERkbZYIH9GH18ANS/58X77CUhgXGWNiv
boFiUdHx5lmVi5A7Jx+cSw389a5b6Hig5p61evzFuZMtzbLY1AK6oG7QI0zN5JdVaS0SPNsl7y/d
Chp86dPfShsfylAjg//INLQFoYnOw3CUfdu12DPTBtU37b+6V0+ik6j9yOhxfCRf//sh6v+Th+5/
nLSe7uvX/2rV+5colv8/slc08d8OUE95lf/8/MsE9Z+f+A+Lnfpvrks3HBW4wYrVVDHnuv6Hx46E
Fb6gGkgxXAbv/3mAaoh/o4Y2HXdOYBGko/xfjx1jV9sS1Ds681NbCMf6Xw1QsdH9ywBVWI7mcnw2
k0SNX6wxkP0XIUMR13nJ7vrPZPYJERx0DevMB/9DJ7KYwKcYekUFMtGabn80BEqqtgBXmOLtUcPa
p9U+OFqg3UYtMrWjTLW2OnR6p1k7x2075y5VaWHjRhng+pfQlH666xt2b+c0MKHdG8zf4jdwS066
Vxyhjyat19GokE6o0xQsUlxlxU5MeJoWpQVOY023wFVWqappYmNqkyZwjMdlkTJyHQG6Saw7i6ru
G4sKvREgO7hd0sFfKc0UTPE6tWNL/IFWIMYrgvSkeYD6FAZGDcsMDiZOrXlyI3c+2A/0xFy7S5+F
9k5B8Qy3Py0XQyeCP2kplGJBZnZzpf1rb1wzQ2MaDeRJo3D2VwLh5ElxWgUJO2+ECtn51nHrcZvP
PMdc6D0QLzECgwvDZVAxTJtqrWesQCqAa6v6UcsVgOhQmZO1albxWtjSfVF4enu6cFr4smq/AQvk
Irke6jclmfxNNuqQSsbaPtS2A9/K1xomXDVxDijmPc1JMyxcKZB5MMUB1H9VYwJUN4R0WOAFq6wV
UGqskjCEmpA12tKrcSBIZxqm7INXLPMrrTOglSTOdAw6eihjAKIwCewaGFmjUQBCrwtaXMGJkrjg
UAZzCzd2ujIajnawBNpdmusmCE4An5GRjuWCohYwuAXrxRuwLdKCLWYYnlZ8DrzQGOiiJnGl3RUE
FGhyb5gwNTQo5bvUoK9cNz6q3Syoe+zW4D4jutOelkbtIW4K49UWauG5cajdtdSggRWHcbmp+1js
VZhf9LdCQragUrUh18xgsLTvgALNqnxBfYTXu/1y+Kzr0crUd/ajiMmmZCj0X7cq1T8m1itliTea
brgD3Sd/GDK1oteqR4q3Cm3kkq8l4/HsqnWJHJkQSExQoOkMHJzCCQ8k3lU7XAQBlPtaICOO+0oP
TmUaRlcT/FxxbCU7Yg/rTExbco6xqdICh1aCtvfeqTUIJ4VE7A/BLfRR2NZ0UPkWhWqDx8kwOkJ/
AgcbIL6nAIE0jaVV6TJu5xUtp789anKsN5bRZ+yY6q5YKFEyqqvUSvLfNC8Q7cUp/pKPKoqKB0Mm
QLsrg83DcHGiTDqkYzj0FXjRjVa16cDNIoQ2SH2H+YVZyqNFmTnribPxnKYMlqdPmNkdPXMHEZFt
WEd7lbx3tj9pvU/Gbso3cmIwDPGhFGthNUw33QKNr1S4gxaF081WkhFoHR3+nDyIye7rR6lP02eS
itFeauZAFIHWM4+74EDTR7Tvhj1+GmZof2FvZdIr+h3T5HGfD1OwsmIxeS12/FM+QjU0VXeOqKFq
PMPvgX5Wp/mz9FW0xUzKDqNvOpvGaV71UGbsQ/xgY9lSX7ShdQlz8ew19RWb/mejJTEzKR+ELY99
eriFsYrx2nyyfpn50ZkNRfA37dVPW+ja0qxccN0T9VZd5RPTckXbdKXeLjuqj3PfmoEXZUwoej/6
GfV0RB0/9axkx39TUJtsFGx9W4s7sA9i0qqQjEgls8FikDtk+xWkDLKCbQZmaFzbjpJHxjcL3M9N
ZGH3qtft9GZ3mv8rA8PBejCOfyql+K0d3NPNqHS7wE7hPtvBMqQxiPN4QEI8JWs3hMPmVg1KTTWA
pKFoyUvZw9eTtf0yaJPF3FACAe0yr8+c4ov+jIPgJksvjNP5O3kHKkF7jaX7qoLNkR2RQ1NP/qYL
mJXUjYXDqLMdwbYxmNvmNP3UvMJ7GsoWG0jw5SggfSNQslk3HFqTgqn1kYRjtVlPCYbBRIm3NQMv
083edFw1ve6/Ue1RLMU/XO0/7IjoN7f6GpLifj7neZQf3dDY6kX4k5XyqJjafiwgZk7WR+ETdzRk
xXuYOds2YQ9psjA3ltYBvUXy+IuLkr0hHNZtLZJN54q9juMWT/sqqcdTmjnHDmmPxn4ks5qjqYhl
Fmv7GFOeAiVJryTDG7lVWUks23OuZS96ZbxnNYrnlPzGrzk3BbASwBVa9eqwiLXZFefwkjDjjV46
4LJhPFJy+456ZytDuKPrulcacPRpVdKAOj2m095YHebr5piY4iLKaa2qyq6NmelW3abNFAjaiKQB
e7KvbIhfsUC91fKmFyOyW/WPVTTjmxHF5R1XOmmRJYoE3EZQEQvAo8Yw5KjDs/wep2hoKHy5ZVmp
lVbvFRcOPdgr7XscnS97PvXIrck5YyP8niWh1Sw6YeXT2gzQmYS5PUOqSbpwZPiTMIyH11NECKoN
6JxhwAiOrd53KKf3UcYqLRL5qWsMrdRcXHwH4klYjIgdqMqJEN/IDGenqj8yDeNoKmCOWkXuX5oR
cxiTJUnLuWvpAII062CquuUz1hCBRYyWNI5Td7yK/aYKDQVM6jknMlwGFoyuP3HnLiqLkFByCSyg
19LWn3gBXDMCPffTUalbyl/68IH2nkPcCFDs4/Yi/7Xw0NSvhBbuXMFmILE+A3vYhRkmG4fOUDmc
dCCcSfjwq69Efub1eynTYzCjc6Y4h2nlvgEg8LT5usDrCpt0pVoBfxh/k+hghGXe1EGRI2yaZQ/Q
CYFFiJqcOM8UN1M1tG+tCL/y1uAWAQFMRUbwHWDf6bUf7BITypskPGgA9xwoHYjJc0RvO65Ub0B3
4PcjNGbdM5qD0OHnA55M3L1NK9sCDo5Z5kMhp7KH4Dr2GtozdZn13bFMvjSapWniPOKZT15NTJ5m
jZu2x362nOw3Jf61kDw5BvTK/jVXjA+AL8dSfkjcrw0s5VjhZFlfcyYkON6F1ePQchJ8ZTTUgQIN
oBlSA8xjXSx5kd3Smn1TK15stV3NFDHkVitLzb1UBmsXtaso+agF2R+LVuMsqQoYs2z0zDAg18jY
5qpR2sucVidz+DyI93lJt6JxzW1hHaYQpDR9igJVmrYvSwPdu5syuz11/cG04mcHI4uUWQzlnb8q
mxCK0vSc2NxjhFnUggljU255Byxrs/HCsURrAKLAJnfM/Rp7eZoEuqgYTZP6PQ2JlwDZBjU6zVGE
mkHeFj5zkWDEgzlaudMfgT6wCMMrOTTpklcm28AGN0Y3/oltRlddcFKkhCJVLJOxeKnt9lVBoL+0
bE1sSwv7g0YSV0Ov821AFqLiTEpRj1VXKlIMySx81UCAZL4aTCks+YQ0t9NaNEe4sbiXkcFrSXcF
zoUEKViZ9rUrXhx0Mw0MAUdNV7qMaMzamHnRLUUPjaKhpnoTsIuMfBZBLgf303EZfFc91+kx4bsz
25uM33hHPJpWRQ3QYQk+yfZzYq4aU+Y2LQUAOIgYT38cXdxWLFy7WuaWuTIKB8g+fX7Gjak415aJ
i++rjwjXq20PK9SCoz4UNVKwBMud6i9KhVSXCOTYrzHhBbJ8GER3NcY5USpnM7oqIcOoIT7Jca9r
5YvbnME80+b+rlv4Ii5OBwFWPF8OqftGOpEm3kLG/KqODIpqRYf7G6jGuU+3hTjzuNjWg7MfbLlU
Zq3zwI4HFY9GR8EhuciiKExxwveW7mmQxJPE8kSaeUaATXxkLEmohY/Bxhlb5uUqcWA858xXYR5K
e99pX7mRkTCHpQgk23Qplb82PazCmn1tPGbDuWBBvxABHKCpMur61i4sJsFrpkG8Qk7RNCDS6PBc
fctg75rg+ux+ZTUvpN5stOAgujcl5y8m6I4EXGCYkjyXkdCm9EZxGBUr39wGzkNaaFFDcl9yMCts
J6j+lxLcB6u55tMMTkANRRupXosoxRtt30xe272E8KhNy4BkDzuUqyaiyRh8ETrE4VoLP/xhmSwm
XSyD8qInIZ1Hkgqch4/5z3SQ17tIirLfssSlWZJsFDzRLCFwyHEm58se00OYpYsArDMcauxW5Lf1
q4jupN3KBQiArPjVAxgLJKylbvUC7RQRp+lZ5nuYHiYAjezzCZjKPQfpUOUgzLDf1ewc0klmCfnK
V618RIg/ZG+sChQt08BEBwJc6l+SrGF9/2gWTeqq2BX8EjU/tv640Jxnryaeb71G5q8oAS717XLK
5aI1JCwV/LxzNJOFAqO7At1lBXHhEvtbMbpDErHeMdROob5P9auvUoaYBsjoAotKsjDRulg2aIL4
I3ceig3LHxGjai9jHiFBry3HyMB2hl+Yrta6xUTI31u4jlzbkBHs2liDhEFg1i5t+2n67lvWfKoZ
huByzeyIDQPWMU6qn1yU4VYPwHTt79H9Y7mfbTMuHeJf2uG3ik6NbjE5ggwFb3IIl6VLchuTODmS
9cZly3HtAyK+9P6P7v5QsikRmJjCjtdF+MrUzyReUV9jwzjC8vex6QSFsYUlsGwpWKo8WzJ+Eyom
hde+pN2ImcD/zMrL1Fyb8KRj93QzZWknw53REmqm5DX1+7d5pbtIinxRUVs1y77MUNTlJ4edWFHb
C5/EnhQ5J0rbWH3PcsDb0dIIFciQjHMTg9BLK3F8cpcMnfJbuHQ0ipvTCmyHPmKNnHdWXbYnglna
RdJXxiZSo+kT2NLGZubGNItgyZzTW7KB3TWJq631pCadRY8DNK/0qjt3UldszAI65NwQeR/+DBZ9
ySjiKNhZolaS7RXNz7skySZgNNz27RlgU8LciRTKROC7jjrHenPGpHgtpW8cZafSGs9D+6GpSvzV
VO1RVu0c/q1Ui6GlFl26TU1tPA68njP9zSEygWY3lg2chzy6D04YeEksmY1k7kfQQVMmIO9eBEq0
lT53PcIvRh8KDOi2po6J++Gip9NLaITaDUJSvoiS4Tc26Ti1vTBeaZgPRyV2+pOpFtvEV89hhbjD
Uqd2k1IVLsyRsRj2TwKm5EqJy0eV6efOTT29jt+cQuxjA+T7VFvP1hGsfAO/oNl9mROHqg+gmdTm
0Cb+qaybnSt5S6N5z+2O3FGLmySd/kQzRVQXNZpBFTYOXZR0GQtSJqq4aigIB/jAgdsfpO5+jtPk
4aQD6+P2dyu307VRV4QGCvcZpMrNFyPEWRGti1L8qPX43qoBt4Z/cckpcEcb0am1HCkKae/CjDTL
97DR/jCsgqbYwFyafP6s5dZ/aCQBhlNfJpQjAATHcdHl9BlkplULQkFg75jGVTgGs3DazET3nQEl
/IWnzvZoHDw2lXe9Mv/2yZc9peAqOrNaobKq9xVQpJ5UlKQQ9zxOP4it+yjRq324rcKzvLJwQE+Y
4M6B6AEKJYQvH7ouGWBIdNRzvaMn65rycWUGRXVWVYroOC+Hg4aBkLGTbex8V4PtEZtli+HS2Mej
2ZyGTKm8Nk+n1RQ5IabsmEFDVBfM7dTuwBZniyH9NWY8QftoibhqD/VgDZBjrxsC7D6bDEJKnJHp
Xib1taqxuMxB8yZIKREqekh1sWQ/orrhB9mj5lF0dbm2jMJgyomj1xIDAFzaGdeM0bf+78yd15Lc
Rrp1X+W8ABSJTNjb8rarvbtBtCHhvcfT/wstzflJSkcK3U1MRAebHIpdhULiM3uv3VUVabHKP7Fu
JRIzwhmfStSoVVEYL60TwYOkHPTSekMtW60lJBm24zVjmBLCzrWbuy+gwxyETuI7symXIb4Dc1pD
7O2UwZbpGru2VGZIVER7M6Y+3Rf2q7WhyLDnBahj0gQuOU9GvtQcanJufmsTzs2taDPyuMbimOCM
QvHd7R34RWevDXuEVgHVYzsVGJNLE6hu9CasVv8E+rB2WuMY6yGfKuZvyxHpQxnMT1yC1RhTgHZq
9S3hultX4bLOKN/rAWoYIJ5yWIUpDrkScoHflXu7pkQI0YJa8/hT05ddYR67QjtoIUuUcGpBmwGa
QtolMTD4qE35/RUmi+3Yja9Z4bIM77zhKAIWG0iCtxM9Slb1W0JDSComuMoY9mnnvXaGmK7JFpgP
5mMe3GFvW2nikwSyZRCyXbFxRdQBrpYX5FH4zh5S56zih1p/QqqEV6Z/i1q5A5t807T2jigOrhYb
FBau2DCAwer+s2u4DULqznqIa30N325OCGQDhuu+aRdmRAPn1++yBRE6KNHtkXRex5O661ugYV9P
0ZuUGVnBkTkEybr39AXhVieviG9DfL/V1K3gqe1y7AGUsOWRTIBlGeZXNnjLwigP0CLYzIQb3/fX
loyWPkviFkAnk1d6kJ48pyelyXuHht+u257VVfpKviUf7gbi8KxeSDNCMcQAlYIQjkUcdteahsoh
bfFZMLK12IR2LKrELBzpXw0jfHSZPGVheNOZ4sgMi+WsHO7ycDzovnqcr0GEHwFj3qmCREoeo6kl
WEa8W5qKq7i7GwGSDLE9X9VsnWv6Kh5Mkn30k88xVw2hOOrgeUhR27b9Ddv2DVwFyhv9e4HVb6wi
SEKztyImzzkmaiRv7OsBNFMVRwRVQDhw56qPUtki8jMeOLdJRvXqHPcjkCiGeFOGMKlEaB3CPBLW
2s7cRU7Bk9bUpD7wqREni6Qzj2yiJpr+vhzhuLhEw+j0vgUjNru5eHpwSiGQaKNcMmhYOZRWpJ00
vO2RtBBXwL/Fn1SOnCV6kt5NKG40RlREFBY5+uKyXKegQpiBBGLn1nTuVQrWm1isV9uo95PfLaKE
fb9jrmoaIaNJ1irp4OkmZwqyjQepQWTVgf3DqhnYm1e4swld71KKD33dBeg2J3DGVvqeTiAg4sq/
hGOwm2ewBe6zSMeGTzASj0ol8Wf0913UcOEiKuTRL18roqo6ebFIugq2jt/jXrKHvsI6b5gc8cU0
89z1otC50FVUDMPCV3YxFMyELesp8ptB0foyz9G5BqrsJWxE0yUCEVhdpLJqEduosNa238/HoA24
c2DNGeGzY3Uu/ME/FsQGgExLfftDTLb+hJnaAjrfF2NpXpUuIs/XmmCxTl+TvdekyEqjAUSfORog
QSM31WgxXcLD94q63N84kZXy8MsyL3yTwBtIcTUnbQSQk3YcvQk/0CTLfT4/N3hHWSRsegQUajuw
ronoqkybCUvhhWwFoCeScyAguPnNtOOcLJgfFGC1O8JpSHUHhtEY2ns0tKRvCJ1PzI01285AQGoD
vK4898PyIMCpJ9s+4lhceC0hzrcakccMytPaSuHmjGavvarQVkT/DKjsaNKmfmh5MFdlWOtnmGRq
1h4zHeRDndd11ait3xK+cueWI/RDWjENmapwLBdhi9aL9tQ6XULClQvuq1hNXifoTs0pqdExOxTy
WbcEy9+CLCf5SrUHR4y9dmycTGDz77zYvdYMm/LqBzvoX1jGdcGC8geDpWlLXryhHGkry7HwOc8G
zB8MlijtKU86/02OaTxujbBHpBOQhk1XnVducDG1Kbc+jToeLZ4kMNpYIzFy5Z1V2GBYhp2iIDe8
kkFV4ajwiBojDGFkoNGgR6YO8a69UsACWxgxn1y4e3qLrYI73sxAUwyaXlc3hWaO+vBoWQXLulXV
6619FzYscFxAoH0MVVnIXprFkp255gywjGI/kciuyyK2KsYUTotJwYpKI8JiHHoZtIBVN/rtDCr3
fNhuG495THPwpGo0WHW52dDioT41SNfWKuszctvxs2Zg7qyEaO2JK6j3jfz02QlmVxk/0US934Bx
4u6u7IHFhhAwnGnsMz25DF4h23uvp78iIdgcsT+PVkv+aB9QCL1rrRFHBjpD24EXkwZu338a5kij
v5gixGHbsCS87q4yWu81RncLhqDPMVF4GpKIOZDErzroVRxk5WfYeECxGCYWQCAXPWYMCByaKs5m
pbPJzYzer49F77iMnzG/MXbjvt1YmuO+F2ElUDFqIgQArNV6YN2xQuBQBZSKBrmBolchArWm6EHE
mtm/VX5E0dK0QYVX3Pc1H1Gmxb8HtdVmXZOZYSbu6SN7sTd9WwXXqR/72ck1SgK7pirUSwZ/rYvq
xmobayO11vWx4RHwAIVVFzw/TX9Qcj+WrZZ+J7plxkUKvx3l+zwYrp+rbmLMbjUFFt9/r3T4RxHD
/yWF+G8UMghdYH9mvf83dvC3mYAV/+gH1//3r/0uabCd32wHrYDJZZQMTpX+H0EDf2JIy0DJ4CAn
wCnOP/UHM1jJ3yTPHlfYKBdsDhNECH8YwpX+G2UY0ggEDcK22O38Kz2D+vm40iB6ImVQljHLHH44
psI864MyZffszdC3DFgIMYqBvbbg02HV1I+pVUtixCTT1O4zccVVFTgnMsLwdmn3g6eSs+6gvLTj
S68xCA4wXTrGCHr9VprBp6ExxJXIdBwDNEeUfZSp2gM3pVqCrnlS9K1Gkm8TUCpVqn1kKmV7XrHa
LdMKDVx+7VRIuCc0rUR8ITUUTB9ai0MvmdiZC05Tw2ifDVR7y7wIYXJUT0iUOFxttl+fFl0OqjN0
eIW6CyfuFh0/63fsJgwezOc+wDXCkfNkMMZSJmmwg1O/mV6jLzX7Pg/EZy4E2mMlb3QxrceG1ANX
Cxn3d/0VABpvP5jjZfS5iWtg4YxLiGh1xubV5Im192bfphLtbcr4Es1ic3DdAMAy4Rp0TK7cyphg
Wc2PirWuambaXUouLQcDxN82X/PQD9ZdWmL39FuGkr4qVqiNiW0gneZGwClcx9RpI0feFoaE3FiV
/w4Iqt27cmwfeTX5HnUX+tKaTRdRR9o0kUrCfAAHdtdxcJCflyppLwLUaYx0PDJlim8JcNclmfKM
nwp9LRnGbtyGxKiqzlggexAnBMBBdqQsomzf+FYFQ4MPPiqxmfsbMWPvqoatE3eARz3eeKsuRaJq
mkjERau1u39/2pzDjwoew/fmV1nUT3DyvzqT/huPG8oG7sH/+6y5yqsm+J/z28e3zzwL3346c37/
u38QKNRvQjm6chlcAqGw9R8JFIZlcKYxwgbBghnhfw8cQ/7G8QTqVAdeoZip8Uf/IVCI36j/dPeP
Q0rZ5r86cOQvAipbQkkwEN9boC6gocPW+fnkafVIddLwElYxw7qz/BHSJAW87bArpE9JqmtwESu3
j67hVxzNonoYQdHFOZiFNsI1JdyDCWoa9AoDGCdvL60GJlBeaV30YDbTc2fjCOo17WD7HqBze0OO
QzUO9O2VgalQt54dYH8JUkosiDIlRyQbgyOkiS3TG7iKQUK0K/RNdJuIWSN3TSRYLyy0D/bI6tgd
rjwB6bLTgrcqrO+xVYK09vR8w93Da2H6vNKm9LHB3rUwBVl1Gv0mQoKGsbv7pnDmoXHETK6zUCyU
adOrtjitAQbZo05Tp3+IsmCGKL8Xrn1TBNFwSIdTSG4BfK5bTwEdNKYccbhZolVRDUjeceS/0rLx
hJRuI4qkIbBf+oLM63YihrxqcxrXu5YTBFKF9xL2xLWMeU9XE07szmlE2Ij1TPoW04fvw2xkY3ym
6uwtWqhySBq2W/S2WrmjhHsks61Z6lV9iTW8QE10k+kDw5DKuVYmgVLMaBG6k0AMLzKjA480hBpo
YnLm3xyYRk7fBD2Z7qp9tezuTfSVDzFt4iSnT4kdAiKH5OQZJQOu8th08SXRXvXGfTSBKQcMixjo
PlVF9V6G/kkE/WFwsttUy+lb++yOfPDRnM46OovFQKPY1e1JE9qJWRA9WfLdYDzT4/zvdEjQWJTF
AmTLvVlCRJusD9PDsm4jn2HlBXKRsYyOjtgVcElStoLz1RTYmdJE3+Gaf9Sy7AZ13k3Tw9nn4I6w
dr7ZFkN1ieZZnxXhbsUGpeEcW6DmAM8X31k2PnCTXrKpt+nQX4cBl4gEvlMrUO8UQ3MHbmKpMYsi
yVEJCOzgu1O2Ob1zJ5iR9RTrrWRbRSVZI5+B1mSQADdEMFAVCwLR3WV5uE1D/TVT8bzhPVR5bhJ2
GYQr3Hrs/tmKe/g9GGQVC+aSyCp6HGX6UykNPKztuVfW1uNhGWPGakO60jI7xUm1szuAlmxv2Va9
gZDeT7mMVpF03rNMf0ht4CgRsxcRdgCsILMBDT6YxCBWCPwTTjfir6guUBIjQssudeCiZy+ND21A
f9VghUekCxVcmUtGnde5a5JU1iPi5U+RB2LlNVqG2G5CLe+yN8Pr2w6oIPuE2KdMfBLNyRTAO0JY
AChQ94dCOMtCJu+9Xb8IjAqUJ+8ht78KCX9xqdL7/iugd86eY0Icp9d+xwAIDtzFZAU6glLA+swa
faqaDeqjZNFZvAijLQksjrnbRNduAHk/je64ZkR36onTkmZ/Y9j12VRE04jgSG7CoTDSN7PD8fmY
T7M0CLH+MBrnyffPXeCgKSc9gGcrig9Edsy11Dw/MMjnyzommEyzqS78cGbo4nxtJZoC9dTFBbN6
/nHHQFORebt0JhW7RcP2l90aZg5/XSHrWQ5+zRpxYGbquvC9feKVUnSDSDA9Bnt8Yy/aHGSEC+Zu
MvsHaNrMzFGmsJ/DC99Vt5EdEM+Gzh5u7yFPWO52rXiMfafb0YgfhsbTtu50Vbek9ExRwvIrtg/+
WDzMO2ovTL7LgQHDMKBBr+thnSICiRkbLAL0ZgvAkTt7Isbbir4bJbquWC9PbYE1tUlFgpQ/Wuqx
TlKLTVJUPX7Lp16uI1XdMsGSJQEW8GynyRxB8Ed4NRsCmTqSBEcGgVadEfFZwGGdYocJmv+UFcUr
PTMBnC7r7Kk3t7GaQt4i2JHFCxlB/JjoxT3725DpTDvvNAjU/NDdm1+TFICEvILkjjN8usoc1qkc
VsfOx0jtDdG3xgRGhlxlEfIMWGiKG0wPxWMU6cdpAulh6yQk9ZGLZZzR+0DG4HqwQKAMRM7UDlmR
OdnAxitRb9hyxYioX4uORttpe6eQi7prBE8S5icw3BuIHig66gbDAnzSgtuexvGbZ8QPWZfc2VP3
CR52L0eG01Uf8ZicGD43vBb6Cep0WT+mEyF4Jm7puB4eEr4skGYyXg+h4EzhrVsQAlFgbcpc1n0u
OgMrwAXg8nknEG70UmjcGH8WXLJ7B3z1imPhhV2/4AmwLBjWLmv7OUqpBUmoXpQebH8ZeeQIqAJT
WlEuUGwfalO/8PBjZ42kmyA99AGMa6wBfEpteRj5Ym1hdN7VLDBTDp+Y2mKY20enynNOTiPeNL/8
aIODIcJvdnlplHqeYpvU0HjdO6mkRShfdRP8tmumT3bb35syPuI3Reb8WBXpi+5C/e8SrAYYBai+
8URpxX3hJZ/S9cxFkM+1rqxMELEhJO4Ks8y4LvX0RJ4uSoKGB2gPcr8osgfbl2g/Kt4RaKKPUdDu
Oibry9yuP62BtGYrFytTMVpDt8mQVS7NyoLFIUBnOFZ21Vk93Y7OA9ueZzmJhoihcN6CenqIDFXQ
4Tf3pA5tPJ1R7gA2s0BqtnEUO12GYGdo9zFy7z5YRch4+lI/JlPKCjJtrD1S8U8J6crRFmScHTG1
o/IgqbqsFdZ5N4e7lEDDMUXQLKoc0KQO5JXT7mLX0QB5kp/ZNdFpWoyy58plumfjytXSMKU36txp
F39yb/ycyR8im2zRdsOjm8pvWQVqynXSWz/ozhx328F/pIPZRbX5qHL93rKMQ99SK5E1ytOpsIN7
0hnCRRXoW1erb5DKP0RPOdo65GzahHykssiKi7eGsA/OQER244AuiJ02WyErvyip+AizeLVDasvR
lCzqyXXhk3r26/wJvqTcQuMjgwCs5ew/ZK13QJC/p+Pcu8TNoYPd+/L5qyjDEtYRaBhJYPBeJjY5
evkksk95Un2mqrsdRGGC8gs2xK981E5yV4rieSjjTyd8NCE8pW30vYFKtuyGAOBUUV3IdyBdNgwJ
ojDPKsUUo1HDIlP+zpafp7BDsGlqOIAtImDiXkcT5RMBmcnyZGPIL1tIwKmudetkxnMi4CeeGQ5F
n13yFrxFy8qI2JgQnAxbQcPHDevjgDPPCRltrJ5boii7VfulQXGgmRCaqzf+d558i4hlw3KSxTub
yPt+LC5zmQjtY0/2/P2Qc/YMJqEIzSwIC2kpOaTfo5wHOYMyHLajWPD61mMyPAjUhigmMRVV4WQs
GoONY2B9NmH61BnTwWh4MOfB9M2pQDtaEXzwwHmVatMTHT7kt5Bq8kWRsjbzbABkeWveTp2x14oA
xQJTXoqk6MnmwQ79P2qQeEq3JVpx1LYssr4NoxauA6uHEEdKOQ9A/5T35MgXU0bzTe27KisZLsF6
QVNW3osWpeGapBcOskDYO6POL1J96jbyuqjWkONP7tYGMBDJbjckVgPxIqXznYJVrTGxK0xFPZCx
M/BrEnmLXZ9NOM8a8wi2BG6EAW1CYDIaI6LXKzyGNk6xVdmPTBETLNCEMdz7wwCby5MzCmhCfcPJ
7g7F7ShB6g8t8qxaHz+1IWa7lwxX1iS2WQRgFnTY2aXkXkEhR47jIWimEllbTfTgB943m/R1OfnF
UhWsNMmTYWmSLeIeAM3Q8iClQlnGbrQbCp9IotS4s4qQWD1XAQBqfG0RFbtKdsPedSkCT3assf0E
khfkcz7bdOnQo+6clspC1ylDULNiH6HyGiL+kWIixaNj+jKNOYPSugKmm64qhWUAq8q4AWA8ocdL
8GPYLc6Eg0QHtkoV57A5aodOReVK5AKQGE/PthqbpZrOgzcXQOmwNKYCseLgBOutIKpvY0gWIxRe
D3XEFjg3ryOUCUDVSgYQ26Fy5Laf9M+6BcHJDISsyDFnKTKemCTfkFjFtHha2g6iEeIL+m1bE1WI
qnqlMdtYIUJcsZPUiQ4ICCue5APZNiDlWsJg0tsR0lzcoL8kq5jbrTWeJ2h0GVS6MEBsGVboyEcy
P5LqtQlLAHYzyk7WdzlkuxHC3WSAujPYjsO/IVZ0xuDxsKzml4VjGEZePMPypgqZGJPABrMNP69j
UvFjT+qXbVyYy9IjgAHC4bAOFfRBbJgNOB4eCG63KMEP0qHCQmrtq7JNddJjBZQ0Ts1YN84oyx89
eH9AaI5mpjEJAgSYfCEBYQPGMySwm3GBhdIeVDgQWlJxKZm3M2wXAcsboeJn3DrW2p3hg/NKZDvC
IzTgEk44JnagXicWGIjq2hlfKOAYwnFj5G+fgxlwKGfUocdOEWlpRVQRGESB62WjICOqGZEIHfaY
zdDEefFvpHmwDWMCyEPDWod80DK37dHRqHCRI8lBihY+ZNZzMWbuahrTS5DhAzBQV14qmqZMK8Yj
8gMDm3RACU9EMV0KvDYfD3SnrwqEI0NE81snaDLL8ZptTHcinaOKHwhbhx5ZV3x2gzbaojhED6fX
ETJlvkyRLMFZR8HOw/Qbk2VPpzIGPJPJSM7S/ll1ur9PCIoGkP5U+lHPFh31Tan1y2Xf8GhL3Sjf
tDMGM0nl2fgCY+bnTnJHzcZUuJndSJeddVBymuSRzQCMGRukGTyuTeYnOGpwcTkNYgCX7cxGeNbG
7xA7JN5sq3CnbYRJ4QaZCJKvGQ9TozE3o/LTK2+klRUPsi+vonB0T3Zjfgtad8InGiIHfEB8fU98
cs/di0qiQ9uvNO1bWdb3UTUXPnHJEKBFD9iG3HS9op0CWLg24mXSohZIWkq6VmYChv5TbREGZrah
z7qvvSXlYwUJ+CFK9GdF2EwjUgiaYbDoSv+mLtNPlYWfRm/fwmgkJ8U8D1F903pud5OSeyPZgW58
PYc+JB/yOQxdubtY0NOqnL6vDLdmIbWtj2M2a7RmI1Fv+M54UzVOurLt1MRYgExMuRSJXcEWvSuu
/cB6Yf0DIDTVhjVb19usDJG1NZGAlmntMocyqWrBUIsqAcWXq6XGYzzsWFspAinJypPPQ8D57asy
o8aL3hw0jQeMCeNAPqRQ37WZpZjpJopUA5mqDpPBpL0s/SRZBzm0okaRsmpXV0qMZxsUYUgjWEp1
4JPn+yEHoZm/GDbSRnIGqk3v+O/MhOHkT0uFCBBX0Ku0W1LEjY9RK1/0DmY70I/vvrZvvOIhpmde
VOoN4No2k9u4nnjW4KFeyp7qo5hPQ9cCWjn233o9qXc0J1EWXvKOk9+ZV+8ajNEov3fL4qSm7LOj
xXHdoV661UBFKsIXf+rgkRJjg4GMdjWbSP9w3qkGRgZSNCrk6i3NEFG4Qma00COLLpM4pvZiZt0r
7SDFKLEAGyZoQkOzHJNcQXRvjcAubbyIIQ8LBY24aAKi7oZE3EUGNOWy7ZkjOjj4UO6s7BI5st7S
dOLUX3XGSBZ0lJY7z7MfzDoSG9mfqsn5BHhgAJxSK0CbE31X5JIyR5lkGwFpgEEoN6ytOTEZTaJZ
M/aeab15UWIeUmGcZA6zEDU9bU4zfnaxho0Mha7TdtWBcDdMPOJpgBhRZ5ZaMXHqcEuXb75VfZ+k
fc0uBvjSZKxwzoHDALG7DFqPkZcXtVSNXrtqUMpEJp3UmB7opROnBZZuNmt+qwnsjzznKKPf8xhk
oshl5BT2pPdQ/fWmftOm8OBYfd9brf2q18z889zDYK9IOEHJuI+ru7guC7TiADkqgG9To4ZD7HL+
jGZlbu2Q0BNlfdqTW6wzr3rsWEZUCgdT7Fhbo8/Z2YamtjCH9CZxRnNjd/LDg9jO6rK+D4PhtUNc
v9EbxRsA4G892MNz4kft+t+P//9qsP/T5P+vHNP/+H/4L1wNSEP+3WLgIQubb5//cwwz/zNPf9wL
fP3F37cCXxhp+COuRPtgSZbY/1lDas5vlhLKFbplkwuspMOG8o89pMXs35hB0XDO2QGYFj/If9YC
7m+uLu051hSgtOWCs/5XYOqfVROGabIKtU1yCqXNxMoSPy8FRKdCxAoB0r42/24GqgPv19wYKl5L
HcBjY5/kHb4y//z1ZRAUqUVlpriZ5jyVjilwUeQmy/HwXXlIYX94Q/9C1SHNX6jv/HzQ3tW8+yed
QqmvpIAf1qVxDIgwgyC5DIqu2VtdRyOpBMQlpa7HYrZMqNrbfn379SWnG03KTHsuUTowlq+0a9QE
2rLEmUVqCjNhaIbqAc7aV14LKz45FStg2dNr6sY3RWJuU8KCTly39L4aM46JxM32QIwuvjl8oIwT
+9yqUfNaQuyDVPUrxcCMFlOLw01pUs6a4SzsjnT4eHW+MRLjPTf95gJNv++kdiUpExapHPpVA6YQ
n6cWbeupSR+lq11bFZOjpKl1C/E1pfjQWjSFFZmP+yKNjwzhmEphYl5ySMeXMkSd5nT6axxZ4XtU
OBj3kLYebQjQS4IgHnWcanepA1FSN7pjaFGmAeKIH1OXB6gMejKJZrEZXi7E7ZTKp7p3U3rR0Fya
jMD1P15bxUbFJsPVYUvUvioAgNeW9TyCJjwYNAvbgg3xjdv5AZJKAtnLUHvXMM2YZdV+M9D7CqNp
Hxy98BAfNfvAVgiPHf3atwGo+DEDjKBU6X0q/Ph+pLIFexSMLGpMpQWrzsrD/WRV+OZ7IDhl1nMR
AIm5DQ5rYnZ3VmPdJ0433ZSkWCwz3U94VBTZJsfQua3dZt25yM9oJojspMq4HjSLwUWZX1KFScIl
rvxeaVVySGShMcflW6bs6YU1F8DwzpIPqHG8i1Vpv3/XCiI6ApEe7NFHNFyk+XLMaQ18erwtrR5e
Ja5sWATosLM9IHFwvxPTpHqCsMtseUUekhs701U8MSD++pJNuKp6LTwPtc82H1C8OhRNXuxS4Jxn
q8W9MCb9+JxMjVwBHyS7z0wgkun2vTH09U1ujMN1HPHAp8BkDTQ4Z9Z89WWsaWryUENt7hffGt2Z
0GgnGcFwMW5rp/bCT72Ao9MI5zmikFlX7P/qEaqwLo07dD7xpTiEo6pOoyjrE5dnYuqvdhrU6xTB
EhFksMZtfoFNR+sYFHTIq7lk0kTw5SkUhdG0q2yGKZu+tG4yIxo/Rn6hRf30oo0t/N0QdELdiNvK
4CgJDbNb18iBsL4MebyJbFFvhjhkG9dBOo/Lm9Bo7BuLp/u5MCFalVpzLb0pPhtk9WEftcCG+/LW
xAR//Lp2PAI/sXJNIvVOYr6YGb8RAancu2195RSFfYRTdK4bgzXQ/MXNBm3R2nC1FcSYI/qeCbQU
EInctot101YJUcQFd3JV3gtWP5HjwzjRhHgYAAcz7IuitzyHApSkwfs/HIZ/PgttREn47nUoHWyN
fzmrvbgbLUDpjJp0rzuNUZ+ffIxSirHI2RgusR1GF09K88Hv5pmO9lg6xVNB6belQJkm91IicLn4
htsvDLTVcJcRKDNaSD5G279DBms+OIlXbg0brMTc7Zd5P5xteuG/fyH6l8jl/4chmJzqqLYwzCkE
NbYhdR5vP4pgppC2mlE7hsrKTYFjUWYqbdypUEfV6Qm1Lc18OtEv6dcqMq1Nb1PpQAz2z5M148yD
loePxd7ZL2gCkKTJNYwPuLCjf65SReGFBIyqmCqNNSEQ7sZ1dlUH4KaO9XbVh5m6/fqVjpgtA07R
tJq7bVIJH5dH8grzpc76ekT17s1i8YzpjQjv6raY9FXlvNJpLe1Kr26+vgjNco+q9FzcKWl4NrrW
vem18SPNEvlccZYKEb1kQai/6AVB1Iqx6t7Mreh5CN+qFsNhA5ny0sU6QkzSVB9bJotLpTcGWYH0
cRPnKM6hqX3sCyaTCIbLk7CT9y5yACtmIt2z2+Vd0B8rWx5baZlPSU/ipHBG54wSCCqExiyRg3Qp
UxN/Aba0oG9yxk5ecAgdz951TMR4zDjAJJUX9OvE6L9ix7T6TNb0FEXAuBsW9qgT0wvL221VSAaE
oSdPTZqMWEZagPmqZ04ddu6ys1MA6KIdD2Be9IWwM3ud0T4x2u/Wmn4ss1bSTlftMrI1Y5XlrVyP
6L7XCMLT637+lcYhzzPfT86l0U0r33H8XR5F9WVWOs7sJT7DlhZfB21qA0N37I1fZcWVqHV+NYcb
lu6uS10aaOHVF5UUnLXJRWhx9djY7p5QJe0WKn+E2c4mPz1MDdJNFU5/FTikOPr9rndK/b5IPBe1
n6mt3DY/ap5tXDumMQ8dgRlNkbP6+zvDoOT7UcTKjUGlo0wUlzq3OPqPn2+MFhhHgeWBW7wAyueh
XKoRYZymqqv29Pv463qjOhlF4qwqMhkRq5F56tTdzq49aO2ZDtCpE/FzoMwX6Dw0yETwWWFsPEVM
wEkrGx4MRnwXC6sjF41FmcQTzZpBkhEH57/OkEAZd5CZqm1fWNac57yMYqt9J0OTN2aEH0/pcSOl
D1sFYP7KBYzqFdbF7BzMGIUfHv7+LZFzQNFPZ4UFWYHqWBi8H9S8v3B/usyMIC3wmIXWoTZ5M+Ts
P0ZUqYnOQJEvyjBXU1tqT51TfAqHDUOjnPGY6Kg4CKxMK9ZcWw/7nun4DM5adMowfugRLbM5+ypk
MlZ40LnT+tSx9P6HS2r+6ZLixuIHp1Tn8Db/JLvxrHKCi4tcAODgtd4jW/uqQNnGo36fv0WmiNep
5Vyvw1A/Gbb7aeK33oiO8dnXlwZTGkp9+wEFkXZoirA8TjGeNcus68tU+li1cBMh34bU2Hc4Iwe8
ypmdaeeI7PPtNMXfv75zNJariAabjRFIttN97V4hDddvel/f91POWBMkOdKOixn1xsXKcyxlAQP1
uK+qM6DucBnrBO5VdoejK+ezlyAa5gnPt71lPISmJc6A68gxYHj9D5+DPz395vfRMZXUbT4L8tdM
MInrQEnNYMWUGDpF8mT4qxoFeo256tzmMiUAzurwrnrQfXvG+agI5M4Vhb0lQu4+b9k1Vxn+PdvF
2Zwa2j5GjnyOzKORdHxIJpJQUOcZtxFhqPsoahiMaT43PAFz8TLLR/W7lI5O1/+W/1Vz8xevyESy
Pmu8dP736yvKkM6kfTn70ZRP2dQ32pGIdaa1AZU+VdkSMHcXLe08JqAURH089eMrl3qZpDdBmIQM
CAKP5mDSDmoQDNGZUTiiaWDeQqb/qn8CSMZ+cmd+vcLKvKoMb3qqJ+PlHy7O/MD+6Sa1Ee0ahpjl
b8JFY/bzuRVUk+uFDE+XxPy9GENQAEnsHAKPPdbkJvF7QH38jxxZQNfLVYnWfeG7rX5EtM8kN+YN
J0pYtqH5mPkKnvuY2xdOlXYltQL3cp+clO9mvDo9Ov79jz4r7H7+0WmwlUs5hS7PJQjqlx99EFap
hpK1TZoQXyvr4CXry81Y9OI0gcfZho0UQNn98AYyziqBwHQUo+OuWjySm1HPopNoyxLhqbmzQ+ns
+8iBRGomao+MGBRWj6HEMvvsg8p7i9mtWFI8o4NL8ElGubEDVoGdnfS3tdfV1saZcOvElRInmdEG
mI139F1EpraPCSpHksGyR1OHJrCc09+/E5xIf34rlG5QmUnDsJBF/vJWEJti9laU5UsKcA1wRhlN
3f8j7LyW40ayLfpFiIA3r+V9FYteLwhRlOBtwiW+/i6AutPT3fd2T0QjCqRGQZYKmXnO2XvtJzhP
tKQqp9tAM8LVXRfvbtK4y4bW3VV1DRhfnrwNUY9Tfiqt887xdvOtq1fyGBnKQItcozdJVbovq6K5
ow87419P4K5qyovt41OtC6U4z7d+WW5MU3+xpWWeeng3y3wsPUazJr2J0InLxRBlLgSFOtxUYOD+
05xg4fqeNSr7meNvnMpkHmtn5j1IFPNiWGS0mlSaGZIiWjXlu6/Jn61mEyBrOiA/a2aq5WjLJdHg
4UniuGKK6JsXV4GkSC3V1MqngQt+N5/4sMYEm6HHr590/s+qrLCNaozz9opt+Mf5gkBk3HQUmxh9
sI2T5EOMQ1gUr4mLUTN8zODK/TLwwYOY0T7L0n4oREvvN07fBxNPc9FK7TSS3blAZpfs265yl10X
5YjNAOXkhpfdM5MMG7f37qN2iCI1vpcI4tdNTzjYQFfhHseMmjqFxMhAC6NjV02TAZWaWnQmoaO4
SoKTpzsoEPvQfEkla1DqDOlDlqJuNjOolzA60g3uoVssgu5JOqJ7QvS5iGQmrow+dwA+0x0AHmPt
NCp6Mx/7bsR5+qpHoQomN9bQx3DLnGWdlKp2JQNE2Ta1zfCgr06eLfeOowQPQ/OrQK25tpifYqcM
EVt8/YxOVvNP7DIqKFxY97K11HcZhgBIej2m/6sRelD0n/NKTiGDFGw+ztnU4WZwni9xWf7wQyYj
iuE1e3fIuotGGUULwG2YaCPrng7dt67134xEvqhWXMP5C69ZGQfvVqJcOqs7KU15rUkUeIpwihz7
BE0MYI4fimX1b1FA0zhI7cc2F9+00CHaIcz8VTN/uOb7TrhXznoYRubfz7WGCXPHh1ArTdTqTQKH
qHAeHPrmiT/6x2i6zK84axMLPdagnD3F2UC6rjCHwxCTzOEUG32FNaCaNOpAgtPEopYOVbcs64jZ
CzKNHXy78l2B/9IEiICqCrm+FewMVQl+xqNz0Cv/AROvelUU/AR1Qc+vHXyOD9OZuOVzvJcJe20X
KCTfDyJdKxwlL20YkbeWToWyBM/FLgx4Ww0EHIemSXZRUihbvGH7CjFLRujApvAKsMDzX5pEVQ36
wU/I+zCdRVrWysFtGIgrWs9wR6/KW4ivZ0e6C1SV6q5AE1gGrtq/5KLCZMSnyT5o9MGOwAuchyjh
ccrxH8HG59auXPuhS9oKPVWGAZNYqZVWxJyZkkQ7idjwiF3TmNZFJFj5VjKctYYxiq08a+9+NzpE
ojCAWsTLf15Z/36sn2TXmkWtS8uWYI+/1LsBUhz+C8vlCAuNLAJ3aSqteyG4zlnVlHIxEqW9rRVQ
2AmlWOl00PAolNnaoTeyToRPg6Qyi7sJu87UM+fToqxFMJRdiiGrzoK/2eEwiEgZV9dAgte7RfJQ
JFTm7b21m48CUeXnOwZz1TKN7G+pFYV7kagmsRppv+lGAcv1YE81bTwwglNiLV1bZuGcBTyAs/S1
5N/elL8df3hTNHoDnOdsx/nbwV4wyCSUnKpUlADntcYRx3G6RKNnHqRPBAFr2OCH3V7zCsSZep4s
hRfqe822wgf8hocqbkyMXygW0jR6YMx8sHLVeJ6/z3u467MGCjZJIjawMYoF78GxxI0JanCOSFZf
aNtEsTvQ1E5qLoRTK5d2lTRI/ISPBQx0pX8ux2JdNVWCHyTOfkS+fbNiNXsxNBfNl2Fcmgwkpj1o
2REi27gVqpvs//nDY/wfu/LkGQAzxCFF5wD857MVYlZVN6b3KcTo9AGCsmQdRLFMczC6wyUQSzug
N+AN5iWTWsne29Iw7NPhVkZwJZXcXnhaVhyJANGfo0nN1VuGu6+QTtdVLa5dp/0asLbuUhaadR9D
WGEjJu6H0OsjcGYiYitqv9bkUQ3cLNwRQNejpHoevcB4Rh/sckRYp1lJLnTYdo9pgrqmaPthr5b1
4p/fDM36s2+K1hGGLU+bKmQmILqDDetPrSMt1U1+h6kjU2MRiocYp+Z0qXrx+9UfX7O6mqFwaVjm
LvToPjTWsIrblmNwbtYPgsTLTQ2XEH26Am8j4lGz9ay46Lwrhy7Ob4M2WI+G8WnbVX2fbzq3HZem
74vdfGuDlDwYNRAxxg3F/uscT/PuGET1sPNFql3dtC9WtV6615Ej16kMh4vjiuCUNZHiL0xfCZeW
+965Y7SbN1kQLz66qohoctrfd0RIrn1I4h7fsNO+pEqP0h/btgiBT2Wp/SyMxHlj5j+NoyP5YCiF
t+kbQibLuoo2WenRLhiCZR8w0u6k9jaCTvfJS9Z3ndLWp2a4Vm0gjznbxVbxzO/zySHwc+Uh2s+H
CqNykBwZSrsGWSnuZp99yCqWRxs9MOD2hHj1RJLoxSXg7IaITB8eqkFVTxlQ7U3B+rYWRps9aTpI
9YFqTI9Mb9cmiA+7soaYquIgZ6PSGKs28hIrSop72saqpTTLr0awi0A91GmeExlKImoWsmXmABvw
HTf6c4anfB+oZF7PLd5uGKM9pFqyv+f2vYrry/awnAhFECitKuSJeRKBdCXeKlt+M5h87PQWEwq8
SgAEmRbX5/nSIxXZDBkqLaJSUerK0EYe57MYIcCQxzE1fxhFz0SfDlkHK9FuyWEN4JOn5B10XWjz
Kcr2nNwgSVgyBUaCvf2UWRUeLazAnJudc2RU4SYY025Vx21CnhdAvgJrIkGZVbVQDUXcdXxqPq7t
a1YEvznZ/28ROtui/1S52fY0S7QgPjuehiHxz8/TyKeydVQ2S+po61iWlMxmq6ysygsfrTLl4j3U
g7s2FepQsuDK/KgnVXHhyJsckL6L67wymlNzhh6+ssLsE6y6qiR6EdP3hV3xOLbaszuM7r2r7Jek
8+S3ssAjEA6iOKWqui2hn98L1d/oTYSgcSrvNbMnuUHTN1ExRkets+S/1H36tFD85Rd3oEhPS4iB
/NKZtqf/miz6Sp4kos8z4CNTqS9yjetXv4h8sD7P4aPL/lqM7VEtUDHmqs8j4FPbZXbxKmOCoYKx
+Na58XCrAE3ccUmvUBI7SGr0cjvvnWHkOefW1n/98ypo/n0R9BD50S00Tdfif3/52XulD5VS4Dbq
h/E74BpFTDrDdaduGprRh1DiNR6i0F0RU4A8DmM3bpY+35lRyjAgEj5NdgcOUqdisGjC8AzE42n+
AMS+a/Ehxl5AvKx6mF/puSm3oZcO/n4eCg2yk1cUtHdTyOjBqJMXpXfyVS1C+3Wy3hAbcwuFV5L8
ySP11UiJ5EIdq8RadCgxd5GX/dKRwlzz4Q0kQ7lm6xNHx2jEUZ1e6U3Sb/75PTOm9+TP/958vDWD
HVQjD/1vmfIdURW21MFWU34HCX0tf4TTrL4mSiB2qg2xoagz/2F+FRAmvYkz3Qe7Ide+0yOd5iB7
cQKE0m7X/3K1/j1vBv+ScVK+yBIVGjDecpU2qfWYKurGxAb7ZBt1vOKo2WyUTJL3YtQbbWzjz0pY
CG6N0NzopB4tWCbpDNoIpssi3/QGRnPSfYip+ed34P/opHp0mVTTdidYgvVXA2AflE5gdV1C7Zxr
KCj1ZdwpSO3DSlvGReuuR3xLm6G1DGBksXnWPC/dei7neg+Z3klG8dvcSO9Cxzw35B0vwj5pt1aU
XCy/jo9wfH9fEgz7R0X6L//8G9h/69U4qmpMjRqTSRWw+r987kF7dE0G/335u6EVuai/hgiSr/Xu
ato3/Ps07g0jvwt0T/e4RAVXDM2t7uLiXpg6pIQsEjvDzFHt5hmRNSoRfo7Tke8VJXeGvzZBdJ25
9j1V2cmQ7uw8FUSrlWxjzf9Q3Ew7tUQAH1JTEvzgxZCifUxGHLs1hkrhYIgTIuqtcI1s1fdCI1bT
FnfpqU9YlsFK5js8MM47seTW0m9Ffc064ooas7wPOkthlI0Vwqqpay0oDoJEtR4bIydYkInr6mup
ajDM0SBKTvOFXCVlMQDuWAtNV3bzUyyRM7+Tx/UGtKDf5lkWHhF6gNFLXbpayfBvD9fkbf3zw8U/
jGugSKO8MVQ8kn9eTKMhTELTLieclO+S/OWaKN+C/SD7H90ECkIEUz+7ofHDAT3dq2FEbKcWrMqp
czwTQ/xwVZREQSQOJ0gZV8bOcjgC6FHzL+u+9ucgdrY5ag6Ka4YstqsjovnLjyqDBjm6CSqppPtf
+gZVhEdYnwqWp28sd8tgmXfRqC+KjgC0DywxPQ3sdWMFd75T0j0k4B0tg395PLW/Djp47+jfO6iB
PIcl/a/vYWKXsYfqDO9BErW7lmZujpjx1XIgGnW4wA7B4FOh2kCVzBy15dzTjYXPYESNIWfx/v/L
7GKew/73msmPBAOBhi44BJbNeU397z2yMmzwlj2TIx3Iiylb89LlTY1CjU6oM/ZPai9+YHk+YFK8
ka9gnGEzG8sx7f91Mqarf334HZNqwPToTJpIpsyJzfDfG3bn+2EA7c8AtM6mrdYD7p1d2LfFpmmm
8T2YqwMkgwuCO3GUdWIeAy21N14amg8uhnkmKCzQzMRXWaT666j1xLnKkToOLbOQzBZ73dS+WU2f
rnTphCTxWuI6f9NAXCvojiU5ctoi4nwvQHw8O6OLAne6TRXtBT7aBB6nB8NZg07XOJVQfuluOsN+
/X1kQqJsgUNiyEpLsepg2Ck5fCzSuZitJkELqok2mpqGfDRRksJTZCYx/dmuRm6lwPVeC8Sz61ph
UGdmEyvdCT/Ir0C3QUm2HVMv2xSWkq9jq51WhUyuy8oMVyCkxP1LqETh4p5l0npXdbpkLbTbFIQ8
xIAHK1Me9Dij5dL4vK/aSLm3CnT30fbXc3OXFlj87Prroi4lTcZ5dKon7NqU+UeJNW+niugMUgUn
FN0yazQaoIma9uTa7d00a+0iJR4kpE5MPWR2ZLzurjgq+KtQddWNhZNuS6RshOnWkmt8v5hPChJO
Z4nLqOUVrujaeoyo6Jq0Nq+Qx3Mk1s9aQcuwbxMPq1hMwoNKsFdtNPmTYylnV4ThtRYZDpW58Tm6
eET7VHFuoecB3YqMYx2axrbrW9K/mp9pHaM91TX3hqQvInkaqT0BvajxPYmERoDBx//dC4ykKKIa
ODHCLfOTUY+/X4WnBpfWaKBDWox+BuhRDYITHEc8FZO3LTKiq1W31p7Hh6ZOoOV3mOJcmWkVdw9i
DVMEznRNHoN8DYdsW3rNN0k5fzWRpa/a0DInYa51qPIQfFtl7E0Cde1xOAuD41UXYnBoVI+8UR1z
/9y0U/yyJqggd/eGBG0YCDPdKrJvFm5kQc3WXdq3qqs/18SPrNWyyrbsKEmaVO993N4ZxI93mIs1
0YOMPqY55ddDN71STIm3Ui1285c0pSHDxOlfBi9+G8sCj47XIesp1OLc1FVx9hoaOZyP4EVHlY6+
ViVeKfMxgitUXssoHBnzSqu5VdOlz9zDlyDO96GoYt/pz4ObNQ9par1E1SPe/4D0pYqhiRfhmZK9
IS8jAaIrO9Pxc5TekbanhnKMi1RMY1XYVcKw31RpxHFpTYyoWS9v851qWfrOrzKwPgiupsNdozj+
ZX7FzkGct68+usJmOOp7T0lcRqvBasPdaNnv+txgqR+lAMrROZmzVtVMOanYbY99bqdYVhX/rBjC
XOpOoX1QewJY7WQP6c1IbhmagrswcjC4gzleXQF4oYPYv/fPpsozRn/XI+2g6VBYZSmJTIhN9qQ8
bKupjtRdG8lGJjE0FVpdr8yq4cgZx0G3GTUdh/JoDTdL74gJHNnv6AIEV7/7hrFKHiIL07U95GBJ
5nsqHSBpsv2c5+sZ2CPcrwlJlQSkYfDqrAv7KzMNIh63tlPbwAXUGy0PAismpWNHtvislLEq30GA
kTZ3ab1pQZ0+5Ib5/PW9IIm+4d0U1zwbxpVd63KV0jBY8Im1Nj15xfP/rx7M7GGQt3Qa1UIZZBrB
1J6fgdtE5uG51oD31onU1kmmNsSMDd9p52lPXW1hDsx/SitjYVIz86GB8OuDr1uMhdi0Qig//Lz8
1UhMLyUT4AtNnWrjD6i84sRB+xkN8mSU5k/NbR1yhcBJEHsqnOpW9LJ+wO1EmqDLJ1fe//iqAs7/
jIPXqD5C28O3kzPpiIW2hzdJH4ZYILDTYbktqbh3RoFNkmn1O27Y9o2KY+Ewxf3W1o8h8qjHxMoi
DJblcCciEsec1rQkU8oYRuFIl2UWBoiGWIY8w1pg9ks/HUMMV+3g0j3ten9j+1779dz5A8NDoxyi
7fwEFh1zIpyj3iLIQOQsGm9MD6GrnLLKobKvMGz0fpGvqmlcbvYAgi1XIVSFf6ozKpuh2GoWb+Qg
2285vQ44PN6knOMCBvH3K3gnJqtMN8Wv5/o5Tr2AoIwEv1lhGMg3mhpT4hAl+kmWj76vB+DLYrBb
fXIqpkuiU1brbgmDvwGpyE7+VHoKQkzGymhYocwxBLSxKxjkrvyirwT41XVvUrF/eQ3yOHA8/YmK
pJ2SoYCkTrfzN4TfPLkclXcpxnAs9aGWnFxmnjU07XMzevUyzDjiWLOisO/dcKuQrZNKkw9BGbbP
wgdOVkIQun7tfxTH6u6/f6kqgVPQ5YihbQb/WHBZHxfzS719MUg5SMfYIDXQCl6iwvt0u8DYxw74
j0VDIYktWXkOYGd/TC/UxEivvm/hOQQgD8+hfcZ3NV4bq9y2ilzP2r++stpxYVgwJ5Te5mSWByNq
rox6Qy2LDxooBXx7eNgsB3V5LX7V5mfY99V7E3XaLq55eLrRw3871ixZnn7uwM49Ycowt0EWl8nG
rNLxTAdaX6uNDuW5rWjQqzXRF9PBC3/WsBpijGqVw/QHiMwrJNp0lUjLPeIccu9mIZ99chaB0eYH
m6ec5vUfL6VXKWusaG9fYoBZF9BnpnUIfMKtUCCJdmfNq5mAm7scheutAwUatrR1MOwRGaOzFE4o
hNaa5fcqzrSXAi/nXjbs6MNRBIq4WRrTP2RN8Tq1TFR8WqH3LN0gBVZ5Q+6i2uHVTi8FGa12uBFm
VZ+06Xw0zy8TqrINeSXEjNmybeA/MDWqyMVaKmUdPjKogK0fGt7Jno/iHOTheNHZtUvPP+pCXbhl
0B/SaawX9oPOmlhxmqTh9DWi/GNY2Tjvvvsqu8QldsmFTKWylM+3OGFdOm8mc4cx1RT81yLd2r41
bvJUc1a4ZPJDoCU/50asGbW/W7KF7gBTiVLabrp20pw6uQOb3cyHOfLLkrvNnfCGq5SoKx27o3cr
Wn9fCrqe821UO8MDPu1uV6Is0tI0e6s09Vc0RDje5o+HZrAClVY64LFOFcar7oUpwyNQGsc/Vkkx
LEYO6lpUW4eaXKhl5ypnP1LidRcU8luTKmy4HgiwsHc386yrSAX6WxLAvm57s693kW6KlYO99lEW
3YeHy/RVQ/KWcY47zJdkeiWj7rWtQ+OMZC2+eX7wswoN+RawgfIpbvWtVZbyzYloM6uRfp//FDPI
j0I/g0eLzgSt4A+bWrVdnsTfqBoYi/lsXJDZzL1HI2ijaq77HMjmOYQ/DWjdLw/AlIDGV8SRUv4i
JMmSF0joS1NHCNowNtmNejduyyKMnnwUciwG9qmmkYGZ0QvPQRI+VGlaAgep15kZa+eS5KNzShfr
PN9iCEtJ/qq+6zQurnnU5ij/S07LBv21+Xb+Bt79LyWCBBAiCS9eGoHMfuCkF1qmfxDu/bOm4ToL
UesienEpne5xNlQXDmiYScsoRnE9r0OGVq0JCDeYWRT1DptFwdpkq8hXhMFPLsd1hc1uT0d/eFYu
BW72Dac47Ao1YvEcm52AtnDgQf2qnzgViLVqQlmaOJCXwtTMre/onPIJWNoHfdEtQA/356Itm20R
qP2Zc1WzBXTqbBJt+DHylJ05Fo9EP+v19wKap8YT9dxFqQYSjqRvA+9xhb78KSyVbJVh59h9ST4y
O1sBqeF2OpzN37UaMe4wFCibFqXZmt4NaFsP+nYETwOkv/2Zh1hMNL/WXzTPX5lZPTzWxdDu6qSz
6UxT6rhThTN5LxVFJIf5bv66MwCqZb7NH2Ew/78v3Wgk02z+U8AzAtsj3Ec27qoLEDJ6qRMc5ws4
5uCIcS63l/PLSMX3/Oe/f/47KsDrSg+Gbm6wo+ksLmWiEKBSmDm7ICOHikhnjDP+Ecebf5T4UwXQ
1GvmJO5NQ7piTu6WZsyhljYEgGNsffCni5UNOUgoRMZZUd3JoftRGCL88AsLNkZLaC6jjY06DWmD
rPx9mW85OvbLptBBvDq+cal12EwZsU1odLH1N6VyRI0ZrC2t6rbszsZzUrCR4C9eO4qXnTmWFZfY
tPslI3rSkEd4pGHcWmvbxVAcmIb8ljj2nmdHPlsZPvk8bekXacZjyA8C0Ma3P90GDgVE+FeL4XlA
aN9uMF0iW6YZnqVmz4laeUfwsw9lm4SneQLIU0DOUc9nX9PkBSM3eJmilhcAwu6+rbzb9F+e2jc7
wa1XQKt5aTXxYkaecnUZbJ3rIPvuW8zaCrx7phn/qpMkxMFr95umsrUD1lLPcYZnp7vBvC5fc1Rc
l7CLnnhrYZdVzs9SUC5Ms7zR1a+2lagbv1SCvWOBpWfUJRCR9WCy2rRfZylJ1EZOFJmheVi9tYFA
YGfYlVNFHFYlBVNQb8YEksOS2VG06PXyzcTas22m8VsqsCg6SUgc0TTcGJkGHSVZzYtkOu4a2YRf
ziWyJnIJl9FgZT+angKCQfcz6dI/yrB+DckHfEs9aVJI9gEdqKx6DNAg39kQku1Q9erWdd3oG2L9
ecozf9kdDSY83uQ6tbpnIwne+qFXrpGRm89f0z3Np4AVbMUw5KN7juDg6mEkVsP8VsTs1KkvbijK
zUPSEf7gB3QIIzvy73boFS9DH3XstcDb9SgP33ksfChKTsF6DgUCG6m3qvshYc5U5ivFS8T3UPY7
t6/UF7WhVaBz/FgGZfkrsBQVpgfvwPwK2ViwGX1VvVJs87VSpQpPUEOjhGBlZYRAiIqHLSR1PvXU
JQnIA3QCErzZxYVy1owivBIamj2BWqMQkAI+QMsBE6/7gcjnbOsCAQXaUQU7y1JY8RpURADj7mlg
hFvGVv2utbR4m9RYfQhQQoKmQQM341OTppB0i/I7n1VsIFrY0WrAHT00h6kN+5JkCcCWgSgilufw
RXca0EhAk0/zd8tG/ejB+J0CuEbudFz3p0swaOXKUYE1kEIjyM0bmm3CX01XAQ5ZNH1EFHkPfRk9
yjFDuWgX2T7bptMwL4/I9w6NstviJOZNzht/LUsZb6VrtbucKd7zQLdOo+T7QJ2OwymHFaDitx6i
wNqMhFXsi6K3DyDReOXqm1w67VaHGHUuncFcD2yFj74XgtW0lLc4CcuLO30e0unzoEyfh3ASHiA6
XAzMSj2XKId0cgrpiaPcmuGUy6iBtaII4JoMLtmAMyAY/3u6m494uV4eu9m+JBLw2lWMiAFNY0QC
TEtQXRPo8ZEEDvOu++AdoNo/OS5EgSKC04TZjVo7zSEM1bVV7Kqh+V4Lr37yvDbdmaxpW6r8XZi5
+bX1Ms5DWl7+DPkni9uftZJ04BDJaTRLkW+GAh6QrcTpZ2at3CwlNQqKmegiQAOel51GRvqXBEnc
0sJH/vp7w1Yhk7SRcrUhMTjovKj3o8R+zEfDfww87Sljuz6TuNCdi8JUFq57Yuo3vCp5nZ1sG/lQ
5dfqi5YSTai1L7PbTACaXtk5WD8j0x5l2NxbYblPTtydosxJX3yhsQII7R5W7YM1jYvTbGiwPINq
aqLmqXMgZ3gdoC7qWx8UHwOmolFQt+V6egxMP98qVmydNZtQmyhRm/usDVUVb1cQw9A3zrqiVUSf
Cx9GY0VTul9ekuLLrTE7MiCirD4KuxzOnk5iORuUfQoi7O4u3gg+q6MHQEWvzkPVtCvWVkQKKRpS
/k36rVJj8x9zOmEWXs3NrMbrkuSHg3fCilGFgm3nycTiAKaJN2xs5ZepLkuNz8wFrqfIUT2VWtPt
x6h+GtpLXFbgdQLrQhNX7INBrQ7chPNXx/YSJKX9TEMAil/pAB7yzPCMi6x8GadnK2XdsOFRIpMM
tIUhhfWqQYbh0Op2uF+GLVLL8VR1mbpq9URbpWbibXKHVKBl4HfYOkfdeDWyZlh2OUFKuPz3etPx
22o9nLpYjz5lYK6iKjkHLU2v+cJToK5YOYuN38ruPiHKW/8GIWA9bwmdXeYPolaxgprKKjLZyeWA
zAMhCn97X4kftURsImq72SHaH14GICICJct3lbQnpTOYrU2co/nMMl+KDnt6I8GXzLe+Fh0Ggbqk
NXq5lpRgjwN8qVuW6psWDfujZjFQcpTyXagipmRAe1iocX1hxJDmRn8eaxQisgq9VZ+HgDPtzDo0
s83R6rvkjEKhQvUZ+nsge/E96PP08PVjJVNzpooLVBoueQShOdaAQnTSyuoSC8HshqJim+I1pyeb
cMvkJPBAqb3JHAinBUdT0k1J4zp/vTQJrjunGlNrv2e5raLQILws0w8juY43ltp2VUqMnfsH0OYI
k42xpp+iAzJufK+G3iZaGCHIfCeH6nzx4il6jh9++cfXGmQsgKXCTa3SQqW5zhCgQ6a6sqLBXOkZ
fAqLfXXFgt5wsImrYzbo9YpO+UfZGCExnNiBO1OUB6YOuKOJMnuEpNSvwiGstoVbQomiWjJiIztU
EUggwwjzU+2RZTZX+oNRo2Ayw1/MQXxOFT6+slHzn0yhkASbSHzT8+876i5IjzAoVvMt+Q3JDmMs
GV+hX2+Mtu/WpdNitIUmemhIdF2Usssfyj72D0WsS7x1QfdBVU2qvQ5exnfEppnGYHlIWAEh9PLY
T3qjPy5C725QuozTKNQfaWP6P9X4Rx8R9sUOdWhJLi1ZlI+RxgkG0SnRQaRs+hpBeJsRRhpRckW0
Y64ZPoiI0KFpiu8mlvnYCFwh6diO+wQnBix59VxHJAdPzdT5gor7QRXTYDmVz4ngR/5qb9qJGd3m
Q2ZrvVmpk94aq26uPblJ7H7B0Z3O+o7dxwgBpvvfL0t05wnK93PgFmcxSvXSFvjYEym8Q9QChY3a
BjrjQIrVqqUk22ioF655JbYa8/gDogN6dVOJW0kVl2qvJASMqI9hLT0e7FNboNfBdIJfHcLXL8YP
/UKSK30a2ioiYMv/cPOairQVcl07xG4nOxzC+s/Kcx8dRR2fmVNvC7X9Of/zCY5HdxcIqj11XKfP
9YNXssqSFwaUKlyUin10PNF8aPjKFoKYpFd0mkAopZMcepzTqxiz+jx1SLD+3vRMP3ZCpzgYK2/p
dRJFgtt0BxxNW8Yo1FUC7uPc+8WtzCBG4bdN7cE/iRyeuZUE4fvoheoyqwzz6KPLfmw86ks7EA9q
6ZO10gWvGr/HC8d1hrpm+jDfqeNyGIrshVCvFuUe2lI3/REC0fz0U2wYMlFeIwPEqDnYBIsoVnXB
uWjbInqaDRJ9ZX5EzgAupgZEkzDGPo4VWlBXa0Ao+i7QE2l195wICZyFY/dCbhRG7DxnmpEa6TqT
RXV0HGw70zlw3s9q67lqtJ7sM/WHknnTqSHCv9CdS/cBN7v8HJoYymVf6Y95FdCJJ6ZgK8x8CxXY
O5lpwxzM8Sa794BSsht7ezV/cf52oFnuqaD1Ac64wYn/HwPF/KrIw43jtggcSY5PP8v4kCmkKvU6
GzYVxXTNPZBh81chHxKdLdqXRPerc26q1Rnujko7X8jlfDt/Q6p6BefSrpAqV5Z3KMhDnb/7xx9J
eoa59aA896grbxJR757McFR+UaUgHedrrjG0Z/4Zt9jfACWosJtjNSi3Tjm2p94o29P8Kmvemf40
GLM9BgWF67Ynkar6RpGQA021z/aF0ThkVNnGc4p7Zy8mWmE5KJ/MV/xtFJUOenpI1rllh0fF06FO
/udixPgi+ROfc8MxyNRJhI8rqOqPsjD0Y+/YxtICc5a86qHRXnuODavGxY8yryagiBBtFM6vSh3a
fUegBqRdPiRhGH+S8amgcY+NfZRgpUGmiMzXauvtvA8hWk1OfarraEbOrV+ma9tow0d6ZHuiLbPT
LOQNZTNs0c+AgJ7YAp69UsVrEw7EjOqHxsyAX7Kovw+KeSuGfOSXeGVNOQROz1iWeuUx8lioe0lv
fVDb7wHZIrukAKPntB1QQp1kVCqHg4CRtg49RhSqBHtmiKZ+d4P0laO9vRrtSSmjjCSrtvaqr8L8
KR2wDMY9ThGHbNJe8+rvuBV5FiotOMfsvTfSAzg+94a/N0BmrGeX3kj1szBsJhi/e7/U8OvWYM4X
RTaph2KA3OdX4hh76HZbv8cnBbwrLo3+qhGCvvUcFL/z3jk3wHXY2+vRKH4oneIRDOQeW6TACzqo
1pHp8kcqKsJFpruSXXJVBmZ11aLvPkLem0w8bynU+KBOBqda+uW6YGy8HFqGAhpKvw8FSB8NwOIn
3e1fbdgSDuur8aaCb3ek/d+eFXP9P3ydV2/jyppFfxEB5iJflWXJsuRsvxCdDlMxk8Xw62eRauDc
uQPMiyDJjW63Aqtqf3uvXYX5KjYxLd/T1ZOLyIsbgN3PvI6ObcQ8OPpVjk+DXx/v+aVGLzDiYYq0
ZH/pZyVjWZp6cHKdhYsodPJuo4qKD4DG4cMY4WU7RfwG85eO42XY3UkVnwrroctq970d4+5YELqH
gmICbA6dY+cXzMBRx05c2VDXMwIVjUkWa/7XgoIFeswQsNN5SVyeS2gMdKJhTawvujT4Utb9SHNZ
U4DlDUS1rflrqcRznNdZbT7W9Liul4fxGKSPTsKej+7kscX0sO6Z/HNkq4MDiqf93JuRepp/6gkZ
nqyGPQqzd+OFGkQIe3786TeVeUwG1ZG+s82HOAiGjYP3K6U77s3v+2xvVzSHMpx0b9AuplUehMG7
G9oHgqPGWirKmOPa09Kt5amnXtFR1nfWhzarZP58s9xTHqhtCV7+zBDvHevGdGuEm14rB/6TBp7k
S8ujfJtL5xwgHD3mQKRW4ATEF2hnf90Ttz+1yo/fdNLSRhAYD4vNwcLEjRNKmOOBZc1i65aMVxVp
V6Y92rtZj19DlgZv4FsZR4SgzF01/vRdvjwSiN39oBf7KobXhfi43Cyao5bHw75Kk7fGG2cIRqP1
R1rxbmN8ocwDwj2yNa6+kA3FPH5f7im3+u48BleLXDcJI7y4+mlwtcuSHmGyAucc4DTbAudcpsOx
RA4FYxrHPyNFI62gCq41dOPYzrNn9GEiIlP+1rmCWW5VfPcVyJg6gO46mol4TESL09mYiGLnebMz
Bx36op0MxppUIxzKNLx2BvDNseV6GWpVgUM9pCwAuPLJqwKc2Q7O6UM9wwLzsk7PecuHGtflwVVZ
8EAB0KqaDXHLzzIsS+eyai4l3Ykd56Fg4oqg45DC1PLgNQTpWq+j/lCzQRH0+atnBMTIFtU/9izQ
lPdZmWhNnNjgvDVPfQJX44roUdUmn7tekNaxnCMYlfoYAgLcZ2b4x4Lmt8MeMaycchwvetViR4Ax
S+/sENrHBZszmrxBWhY9+HlK+rtgN1prhnlMIZbfT6dwMfv9/aNyj8CRHozRFjjujHJodtZEd3Wb
lALAQl0zJjX5hnYMzjXJCzsnMkJrSJ/nRxaZwOv9/0Wbn3kDBnhrBlJ4TkQWYjknIcIP+yXg2Lsh
ABhTjzbRPJW30PXOgVWLjT2MVE8F7E8Y5MfniAprNl1MV4LyVSvG/COF6Y3JIc5YHkprG02g74Iu
eZU9H2un6Xdha1inZajuhcgwYRZPsJvT1xxK5xh69pMhEyQQCtCuGuNCjo5Nc8hR7k/UJkvGntZN
y83os3Epta05LUySoSJn1M1iwwpqP16XLVT/OKp+ljCXkZ0z55X50Ys0ouLos6faWxllt7wb2X7J
DOjw4e6vcnso54F+OU36E7/HxubD8dnH/fP9x1Pg8kmhZo5qF21lTaI50kRzx2HRIv+exn2wj9qS
otH86Dam+1u+WTh1KN0Bt1oZRErD0hYH0jrUHzvNtNUEnQpU2rxWgGe81oSbbTTXQj/bs4HHKpYL
KXHve1IDW4J/P4+7vRPtK16JDUzVepOkengw8vRdRrF2Qe5x1hQ+BFuNbti4V4yZ+mSeH1DZo0xs
WB5mpws6xrsum+xaetrVy/vxAVEHs0hfVl8mMZ/VchMVndje84t+fBmRxe6mBzxZYCPY+6yiIQCc
XjnGccmd9T4TooDZJASIAP2i9grj0db2rAAFxebm0UEAPN4BO5S3OmGx14LOftCxmC/TB0dX9Y3x
KiA/vspzbkBlaliVtjfuU4wZ27itqk09DPbOLnAEWXG07UOYmx4D9bsUU2EhOkY18E7MP5/UCMht
Gam/WVcVHpIEbPTA/uADoi7uT80jkOuY4wv5qr1dT2SqJbSmZRShN/IYF3Qc+T3ipZY5Hz2s2N+R
xImiQCaJkjnhkiMLsJvuWj7zK292r4PtaU6NUzqbsGIX4TRue15uIl3/NhmJsCV3OeNRItEeYwvr
XRwA3i16MDuKIf6YAaxa7JN64o7GJqm59BkcUKpOLy7OWO6Yvkm+bZn9RI3VlbXTvS1fraCxWRnz
/qkJNgKo+DOtqfPJbP5A/vG6pP8d5vj+HUPrbzEizSERoFfun7GQiuUVeG1aMrOSZtZZkghpaDk0
MoS7w+V61WqMCyYIkoe49pstuYOSuG9WHUlWNDc6KZj9zg+NUuPUOMfXozAyznGb3QLczKum7t13
vAFHxHhU4GqkEWNA2OEcstUYD97Qr8z18tqUNf8nGjD2vDRN7T8JI2OIvrgSpaueO3ob/+Mhb4C2
X/6uPiskIhF73V4C/imUm5ymuvpn+YQWWK+YavRIY3lCDrMOe9K0nvWoFbeq9pjp91YbHJNR38rZ
qxPOkhCaV3fI4mcWABhSXIeZWFsIfd4UHj2TvKo/RNQZls0vRJl9H+JrEX4kTknZ/TRdOm3uu7WQ
9UtKEhIQpYpzomT4zHB1p1XW7xa08HEmzf81rqWpfe5iBpp5bTJqlsPo8lsTb4srC6oNLYAzuymD
w1VD4aTw+LXMEWTBxjjHwc3VjorT7kMN2ZaRY/oaNbl88eBwpznuhwiZ726dStIuPN2Xl6yspteu
NwJI/0S7o3ml/rtBLeYSGnCdR6uHM2fMqZ/aiGjbLYcErV6+9EEb/aQLwF5JZVVre/DUQ2w53YM/
me+iZnOW+z7ENWENIErY7v57s9gZlod5b79pMwbKCCv9xJQsXoGaCV87wiXUCdIQmNudu4tMlll6
NX1oHqN1pUtl1TTQiOANWVe/xRNSe1wxwA0AIZJUb481MGjqNz9bFIZDQhXPTpm43+dLkh9lzjqP
k2gbgayxVlpNewKDOoHvs6xmiBEET3ceKnOtOJUpZdRNKbOvtHqlmLqg82KQDFviF0MU2h8rSrcN
J+2VkdsYKzBaoeXPIpUWWInGBJIWaQli/6ipkIaM0OJbM2s0ETkrrzRYNko1kGhvfGqC23xvSlt7
A8ZwS1qbnlA3LzjgRz7MgyaE/CJye88x4gkkALZvQKHBijj4ROpcFXvfjezXKvgqG6X/CV3t98Cb
ftGwDrNzbWg2AVv4ttwD2UiLqIbh+uiYVb9aspudyzWotsebzFz1IlouEY5Mr3xUgVXPQ9pwcD9r
ytQO7Tx2jszshslhPN59ZBUuC77xIb0bILuLyhy/pxSLqT5oMAAqkNidm8Pvj9Zm4wnWg0inPE1o
m7RIviKwWeU68KpPT9QeWGT7n9odp3PnlgXFI6G+W0QnW0zi0OtEVtyQL6TtILxgYC+v5F/xW3Nu
EKo2QUcZcpfPLq2QrH5IMe128WxpBc8v9+ialbue4ek6rKZv5XbDY+XJeB9Eab0GLc1IVNUvQYnf
bGxoYEANEdSS2+Z+lBbRl5xBhRYUxq3IEuOWmu90xWU3K2jNfVPF9HCwWhxjH4jjcgGKB/Gjq916
yzTEfc58+1FMxS8d8NRTQuwdw2/K1yXH9J3aIji0nf3STol2kpHK1r3HX6hLv/i00/oXLaXub/Ka
6ygV0XOsSWPPgJ4AstAPJMQpoJ3iqykdBTJR/q4nx7oo1/6hJ41zGDjGYgKE2aWxL161cZr9SpV3
cDMj/QyCDsvNUBcPZUufSuM4IdMfhAGKO350OjUrmZfQ7j4MBGOqiGqRlG7Y5eI7eoTS86S+Gkhr
ylbmm6RJCdyzJo4MzzPCkpm9Hlze4DUKKaNwDCCbyfKdg9vV4wsK9C5NcVWZgHPPvSPba1zm2ho2
lLvFmWK9aTF8zSz6BFIGcbEvL8vZngs8h6j+Rcv/9LObKDPmX01k6LSdQFK2tL2nhS+hbNJXKXW+
mE0LTGE5Grud+bZI4pVMSOQHOCoWSRyq5Noo+r2hV92xi1vv3aV/BIf4+O2GWCwxt2lHrbPAP9B4
U8AturqhV29M2FwnNlHRq80LARztqodm+pHJ+L3MkuFrakGaD2kyvdiebLZqjHeB6h6Ecqhfiq1v
B2cKInQbXbhiRpcuMMA3B26xz3Wo9dj4u4sWZOo1SjE4CBV/Dh2mL53FbqPTA8Q68VwNFSsJkedb
Fs5FNEKofWc58YvU6SO0wkeTkDAdhsRNw1z7Wmz1d51gLEt9zeUWazD9MjtvHC4IirRvpITf484j
TpA0RKengdIkvxVXF8zPWo6E3qqMtvIM9/8jIE37Juvp9/Je0EDz9/meUd1eVTETgBBI6ZIYxY94
ipO++lBGf7bc4Ifd5tChA8+66GZW7nWjqTiVYWLMXYXCx6eDRuHZ10oKViHv4lcBZmQxK4zx6H4m
4EiB+avihQBcsB1in6tDZH5okcEIJ67d6KxTQzyMnw64CqWK/qDaNtmXpkmMD9/ZpUMJSsrsUg1x
u+3thkVrXiysDKkUXza56tg0j1Ra/4gkuC2z4uuJMzD/9A06jRrjw3Do9REYw0nYt/l76E9QxpCv
SO7kxbOBfXmVSnN4UEWOc6zMm3MSZDfqeerr2MAEEl3WbDSMuDS+SW8LHtp5sDh4r4c4gIyEeL6v
hU0Hht/gb3DdD6Py6jNiSXMezFLumM7D9vT/LMkVa46vZEMTr/j4BCdYcEGd6fu5dGJbONZ4pfDk
HQ9sedOhmYMm8X85gHgPQYjvcNFB/pVFlKntSl07T06JPjlYe2lUBnokgpGmcvVk8/9jjiFxqouw
/PC72VA5bRsyY2+cWsUh9eZuoVFgjitool8k+TDBdJuo9yLkOEBFuHGWRW0fx2Do117hDrtigova
EMZ/IibZrU2vILUTy6sWiegrard2nxI/16g/WO7ActeNNHxPtLZ7ilqdbhS94/SH6Q3Y6MpAQLol
Y/vle7O85WPZDIPEO9935bhd56CsoMu8sq11rTv9zmWMsRuiQr407FJ9K7yUM+uYfGIJznwy6cfh
oQGR7jAx3d6II2jCKi/e7Rk3OAQmhkhAm92exF39yhyf4WdmF38s7XlksV/f8zj3axF9yy6rXKCf
lcyyTTkl+qsVFK8CQryLteRbeBGbuhSVpqowTVBD9rK8NFjgthjyjlw7m5tCk4OHJ9+Z3llvk4Wd
w1cdHzgtnn00bbfnYoXnmWzwa8O7sxWa6+0ICtrHFvzbOQZSbIPDuS6RCY4kwYEOL8p+rBhvMWUf
yFe586K1zpE6nOEJZo/z4kL3YP6sY5JuwHe2hBeuRW7jsUEd1pnnH8csHq9s68WmVY5PVKm1IbSn
w14Ij0m/W4aHuu/G2310Fni+3IRFPTy2EvEL10O9Z+/h7th3j9slZFE1xd+HXTt1b9N1gZTQYE2d
x8T8IZpz10mYp1vmY2SFMnwQZNjQNWAynz3Xzk6L6BGWIedIfrDOFl8v1qZq7cUxm9FZ6cVsRacI
QbtTYsEJhbi6S10YlA1y4KVf0k+62fP/DmBRBabAjSMZgDWhgN1mJ9+WF0HlGa3fLLqPZK/J/xfW
Wc7vVFDB04KJf7FqMod5Pj6o0sgOIzikHahJ71nTOb6VDlfHLjxm91N1iPPIs1yHf7B4sPsouenk
bzDY62qb0z650hg+vd/vJdiXlsu7YdZ0WoQF5klZu88pG/7Nctxefg8J+m+DxjWpmPeuMnrnxGyt
PrZh9VoU+rbHqwpowp02XO3i3+VELaNdqf5BgJ9F9PS5YKji0yx8b5u1DHYXlZod5Ob++nSeDchh
XnmMJMQ2xGryMBjBrjaq5n3CCHr06qFhG+6Y67if2nNiVlvXCYM/dWU+l7p4DcuxerV9+RvUQ/qD
SNTvfqh2aW/0X5qbPbC62R/JCIGNUSMzeWqO15FINl0fyJuyIkTs0Sek0w60+BSu89J5QFTms2eQ
DvJJ4QZ8qPEjMU0Lix353n/6mRjqR7V98Bu/3/pJdjWHCSM/J+y7aqaHeceHPbZXQg/UR8hpHHvk
c72EXrzuWtIPtorcSb5znOaVy/P6qauM+mAm7aljqLPR2Hi/VH5Q09dHx1Y1W/iW50L1RxRwBhpH
vOuVtEGxJO8hkTMSeZX14ZtQlnXqd87GAqyoqJLYYwa2djG2vY0zD4Vc3RsP92sL6NfkkRr29tnj
/L0fSLqFhTes5sX6V99/BV3Ixm6cQPKtOaFQWtKXeF8yU6HUGqn5MgjU+1QCCk9bRPg4i+TO8ckY
6MRaiF0jVU/za1np7pOHV+WkSuq79KI3v1VCCU1H1zSnYZz2s0FDuO5cAWapg7UsE8TJrCK0nses
0NdWoNJjWL8Ys4YZhLHDFEvZGyJIgiLLhFN9PKZnm2bpnZGL7mbXPTMku3ycZK5tghKS4srw5Phw
vxswLN4i17VrPD52Hdc08zkAvqt830bS7tYGs9r5m6jT3kxs5CK6Ur9UjPL3tPRAFV3EGpjy/lkk
GC8LfML3ZJADC7t2LXtbzje1VOM3xdYb3Tr4KDHH/zLgp6aeb+8+xykaL5mWYpunMXr77yypZeIB
oINJzhyVyroBQh6bVMz+DO665jmzEk5OpUe5C2n80/038zEfByMWpCV300RTvrEjXW28RbyWegvq
TbcPfSQFFbGDdbZtGR5SZpn3e8tBiLRLw464bG6RFxknk80lmMruLwDMp8ZRi2i4R7YsH1iR1Eug
5+4xDAcbY2iG26JSSLlu6K6nKAg/4JZllIUp52eAkc9nNX1TZf/ZSK/BoROK7b/XHRWYzaYaxM/J
ISqinM55tgop115asNbZ1iVOdH2tu0yQCovQgoFNqCGF0a79qXy2Mss+h0YmSECMGtR33/oNjbt9
yMK03SRZE++lVTfoh2lzloDuOGcDf4lNI1jzl2uXhmgwe2tO+YgLJyqXsj/znbxxiIyl7Yk1KV+e
+d8/0vr6/meWP4zexdgXNnBhUESQTLlLoY1E0WQqvsXGSSWenjh7q9CGM9kWrFmIUF98pIj9Bpn2
5HuJoG4mKJlpCO0LQg2bMaBBxeO/N6JUBeOTrVc8eRp0lQSZ8cmZPVE49ZuzZXj5G27ACASWih7J
SgWnNi++A87Lp+UmiU2wHfiBQHjZRxWVhLcq2vdIwqBFtuzQaywLb6kYOuQ3rvUapI/H5WEq9M9g
AO2wrV22b4Di8i87CfBnYZ8cdS04ytk2QkKzo26tHd/svrfOpYnZI6ntfi87lybC2fHfZOpddpn/
XPcUnWR641Fp230kU0kJCnX2yCW6TukcQDgD0dykQ3QmkaHAygc+kOkqrOroRXPwXyDUbrs2cU+L
miwE6O+OzDifx7i5uFiWIHJYfIDLNeANhvGmsql/94Lv0VJQbPAsW+sKcWOv6vIfn4Tc96j1RLah
691jpp1rhAx7EdRwq4mNMcTVF76rfwLJ79LL/lmv5/ainpAHMUy5LoiPVXH2NswPNMXTyx8Ieye5
3/v3j+plNzxZTT5siFtVH4SJN8nMdPVb093KepDHrpQ18l2/CQ10XJICPWAaWFWGxWQ1dgN3k+WA
heAx/dfjzi63L00GwLxLn7TO7zbCaq1rLWgVVdH0qxjpbMRarl9FWjQPWjRmu8TApBMwGD4Mei9X
wChiLsAdmAgDWborH6UeTTMTLtwWHZtcY5qSD70SFSglNT7Sr5Z8RDH8P4tRkEehGt7Y4qHyw/Sj
BCB1SmvbZzvNnwqq/GcXePm+7DMmSnQzr415AVlu6AN7LfnknMJU/X2qtNpngDXBSfoTp8zIDm8k
MdLz8udTwXjgng1rIz6OMHm6F3h2a3w1GzMwAcfnaX9xXUdh1FHqQp3VtGHfk27s+Tk2hN99LRtW
BWovcqK9zMeR7VJEH0ac+A77qu7XyiV11AKneCloiaVfuOGrMtS7xfqx3LQzgN2zSAwmWTru8u7H
feLY04uyGsvW+106Wxsl+U+V4PPipepfKzy4q14344M24C/x5xs6FSBYOyFyDMmpNGfLUI7GU5xZ
4miiSYLiwcvRd0p8pxP0EiPK3mtzGBB0lbHNSGM/6FVA6CbuZo+cSAS+P9c9AUdENWp7Wpbmh0T3
mpql3/zlUC67KxI5nQaJKIj7uGCI4TaQIruJtyHZsAe+FV7SX/0kZ8odo8TYwQYaJlei2swJZUKd
XraXjW3S1xmFw9luqXla7kXLQ5elwVTZDfXceTZc7dsO5b71n5tKtzjEcKOscjq51YPHsGddWfQP
3glqJKZvtM5Blo3CHutXYXyN6mpOrvedOHPJrHtra2U9Cqb7BGgI/qz6Oo12y5NaVEf7UcPUm5YV
JE9M51WdTCvdl/nOtOQA5qMpHjJ7JJIsfU779mNcUkeHf5+pjm3B0gdIv3f6gVFRszIxgX2lmicO
BdzWdVy66T6QnT1taSpdVTaXzDbL3OcCIOYuqiuLctNgfHTNmrRgYk3vUx38MG063Bqb90gg/NKJ
9ctEBR2LnGgxifsPvwA40Wf+09C5M4l/HmaHPuyPQRxb4rorY0aZDcKgB2Zu+0hah2krk5SxLjkt
M+a/aFS6ofHGwcUUsM+sPmkeRqEjAgo1rl3Vyoe4EXQZ93KbIlS8WHaT78PSp3Ert38acUoeoUNg
a7PRephKu7nelaHSdFdqro/IUgmV3ABU3s4PgVD5GyELa9+GEEZNU1Un0s1zNSAeeCKk+qFsQCE1
hQFYNkarDlw7v3YyjLdl48YbO1X1jzh3jk5P3q9jgrUv6FrYj304HPFmuVd9bOK1MtzqNz0NTp3j
LPOlfy4KSsesIS6OZPe8vZ6Pzslon+eA/I961IPNhGfgRFkR/FJzOjYCa5aeMp6rk2vclT0L6tC+
mGH4ZOXW8MUqNdYevub50IyxkD6xXpKl90IqMyh5e1rutcL+lal9Lif3PAcB382ClvEu8ig+MJ03
JKqQ5lREm7FGkwvMtezBSeWdyqlOc+PH1DDHowmXY0UcdtwbnSru+Dr8UdaZNgyGr/ObHHKW7Iew
eKI6vIghANpgMJmTsfsOFI1kcUXoQIWvy42OYZbk5cvygPJghwyPYe/Cap4uZpW1EYUydmFq0tC3
BJqRvhkp4CLd/mfa1uS81nGopszS+nLr2PqoS6M4aMy1WYl5aCHCr1PH10+U4ZypTBI4a7HOsjaO
XlcdQ21ElrF/Lovy0qZS6SNF9JS83A2GnZojhcSVV+6ciV2isONYBSeKSU+67+UPxhS+p5VvPw1q
qg5KtNBmQxGsl+m9lgrnJBIcKcv03nTT+GQ30ca3h+fFtkhKvTrX49OCLCTJYz0WQ3VaHnEwind3
leWe2BZWbQNYp9RqhJdJoC8tdktw3VWYcgHZf2Wa+b1MJaPZOyo1whdJKAlKlpa97/IONXZelSWx
QldmL7XSHppJB7nk5/YuyPxLN9r+eVRJchg9rznmhlZtKlMxqkZFqiqqGZWrG6fYnpg75Zr3DAZv
uySeYivcdaotHxsZX7VpEIdE02FsBk27sRd8cGS4LAJu8c/9IYyXeeDeB+ecapQJVux70VnYMqPO
2d+3NIWhXhahe8qEt078Rt2FbuB//EcoYl9Und6CJ8skaJ/Y8a0kJ8O5mP8kMiE4t/yc4PA6a1pF
v/Vy10P/PQfzDZN1b2/J5l35AZMLkZAc9u2w3MaAaBuj59yZp0+t2XDWkHV4QmYjj2VN2gY6A0V7
oPiH+ZiRSduE/JFZqElo2l4SaU9zZ+ZhbLVu34hiHZtpfo3pzVqVYrQPBIfeXG8eTGtt9BpEuztq
piaMlseMZ8dOlvbKaiFK4A6YJ9Q0odKAtSprpl5Z433czWBjHFEGWQ3uitaR4zIDMFpchSS3MBAZ
U2Fs7/Ulvf04HwG0Qi9/xZ72HLpt8MMI3jnIUMiNQ8Ax2x/kg5M3KeJwz2Ap3tyXNH/KsCI1bLMa
Dqq/+FJdI1Ka7/y9D+3U009eifpNjj2cBr12/9gkJgV5uon55iZnLSTD1Y71ablRvfh7j4qDFyTG
aV9wTnAevShuzn7hIJz7sb8lnEICpOzVe8cH5LAcd520tAGR04TOy/IPmQPjahddQvaLNsfRtT4S
M3TOtglywJ5MuPZTH9xqHx5oAmchF2xB7y8LLgfkfANm8XKD0SfYExakg3sI/j63/GAUktAsxox1
F/XfXHnwr4sqP6X5EF6Wwy7l59nZcAjZUiCzzI4GM3VusSRwPCNpKtm/N/Ty4KP2kRV91zot9/TO
eR3hsNQUeYIaSAuqdMjVGh+mjP60WhH+4fS6JlGyyZ1pIL1INClxcDTi3O836RJ1DmInXS//ptXJ
dddIMED869tOMT7J81jgLci91V3a6UZIr5HMvos5FctZgHhN3pinKhtgW0QZoJEpO5EvAu+33OVK
xuRLf8gHLkgKVgxaTHNe7GGVl4+ci+xhCzGNTlCRulTJRaNYM+Ai3NUM24GjjE2vTx89LTeNGZ0a
svwnBoxQ5fZtm++IAaEPdpbGOyWhJhJ5HDOx63VdXUTUtQ+1mNDVK3UZ56eiiHx+yFVz004WDFQ6
v3WtPlexGs/NfKM6Od84wMIL3d0Ozliz2jFgyG3nh21oxarQWW3DOLAO1I4zMWmong41vlQLFzPW
MfxyrLuama1OjOCY9c6CTpx2wVqv8WalyBkvMHNW8XxBIRAWnrFJ/Agj/DjLo3+f14zhinIt6D7W
ScOV3nzcGq143ZSph9+XoYOGbv5rAMEJdFL8UtyJEp4hUe6wlGVibn0zKY7WRHhbjEE1LQug/NjJ
4E3IXiic+tSxHiEb/xoAlVB43nYXPZ+A2vBtt5RdmDSNj+V28ENsOPO71iajv0q0FJB6kTlPrktL
5zISNXFJrhsFbzaaozVaQl8CsJ9u7PVVn/ecKCsreomENeLYMD4KPEKr0i0J+ZL/2uZD5TGkxl4Q
dhw43Ak1pmJed+p9joG+kW+GzCoeFwpvYjDY5PN/RLZ1tmNuMP6fUbiFz7UuiEtcZh0XPIgv2iUX
6pExQvA+cPbd0YQ2YNmPd4tH3Bvr51AisiwGQ7fPj7k8MN8fPhvHDTaGU/ym0Ld6SGfgDhhsJL2R
elpqnYqNb2jZo6tp55IBxUsloh+VYXj3R4aOIcMjmo5Ixg/TKB4esXa9L4+WG4VFzplomVkeiczY
jhAZV64Tw9WScriVQ/WPgXSdJHQkIIN8LKKtnqF3K+E/RhqGsIod/zf74XVpePFzpvXcJAmliplG
FXyAF30NKZUWkRzd0k4DBr8yPtpAOB9i4dBpDO3MnPbsyiSfa8c+VeKrtwjDbBKff6h1ehddcuav
JcwfuGAx2ctyHF26c5smTz/atv9BtFQSj2vwuupB/9h62Se+de+B/FW2m6HMq2FQ4d6dea2gsuvr
1A71tVO6+fT/4zHF/0Eb2p4JHNsWtq2bsD7/i5AXD4aJkMGHheINstNRSTMYvtEa3+ZVird4nqnQ
6FDTjScpi0o/Y6HBYBs99zHPAooXDP/QF15wWy76pSfcA2E9a7U812lyHzr1pQjgmYa0xt/vFfbA
fAUf7D2MNVg0DS8JLUxEE6g+7L3dIDJCVKb1Yfdasjc1db3r6DLo6XoHvV6Z5U9FQzw0pYF5L4Vg
aPgYkZL5ZpwdxMJLxQOArP/wEwcuKo6TUCNCJIdRlpckrN3YnzqYD8i1JTvEOZfWhoyxUN2sa9YC
rmoEvv7Evk454yEOEvYdX5QOgbtycVpvSzxgDfSIL9OtylVXBOMr7ohN22fWtolKfd9Civn/3znT
nqtV/pO06OATBGtumays4DP/u9uPurs+FLU2u2O9bsccKj0v0Hr3HUKU/FBjfuqG6qC1WbTPBv+H
JmP7kqscXYAoxFrNlr1eJC90eqxi1Ak2rVJe6agoVj6i5olpuLtbJgElHe0cYGHXBLmRXwNpDBsD
eOd6kfRHMT6UqZU/usnBqrIc7DYGWPCvBmuXio+A9Jt1Y3UQA7q2vw7s2GYc/thkZzVW9X7ARWvW
OFv5YlEgbmK89OmRBgI4NY8cX2l9hpCMacc9Ef/MXhFoNngaLhh8iGnD1yDlO03rJc8JVOLcx4Z1
wTGT3row2KlGc17b+cYn2smQ811L6p/jLCU1rsRpW0fF3itg5GQJv9k4H52ciJDG4BHulDji7Qpr
JB9vuc/wfnLlPC269jCL246cs2PsrNdTL6bD4oNehoa5GXibCJ3Am3eRy9iVXSo95/h/1r1FaIGu
zH39W2G4Yv6fczwQFuUUigrsQksf+eab27LPi9esL6ZVRFL7p0exQNL36Wpqq7NGhPchiPK/N1jN
tIM2Zmcrd4tNW9n1tSz7Zi/suDglMAk24zSWT9NogaoMSv8YqelgV7Z8ipPwvfVzzqIHy+mBekOx
+RyBbWxih6BelEpWoiLZVGGUf+k4u+EfiJCRTpd/VbX9HHvTUyzZteILq9Zp7f1ZlK5iBEFaK4p5
jLo6EGrCnz/dZ6EOLd4vywzIC0z3vWMWCnVqLC79rp3DrG0+YqD2ev5x0zAPS7wgqmzn4NnJTaZd
dKJ4bDOoKiUTyojJcKVDlKh91yk+XQ2ojci9UKY8hzOqF6QxNEUtlNt6tjWFNkJwXKtV5FvF0Yhn
NwyEW9/0NnnlXvSZnr7cELvsExIfuM2fmV+pS4uMQj0wJdlJK88tVIZT4hqvhWRh0xIPmxYhnkM+
uOgz84SnmLuBQlgWRwQlkj912B5tp/0f6s5kuXEk69KvUpZ75A84AAdg9lctQHAWKYmaYwNTREiY
5xlP3x8YWd0ZkW2V3b3rDU0MDSGRgLvfe8/5zldalsVtkaGKJJo292w8SLvrBdLlA+bEwq20Lt9c
SwoliIZ7nSD6wRnu84IzzLrFOjTmPkWBPsWPSgcHpKdRdj0mdKyksIGai8mrsW4QzOnryI7yH8Nb
gJLVgQi2z+tIxbY0TGvqaK6Qt4GeIfrlODt0++wwMA7AqpWHNERd6DjTa0Hn5T+vXubCiP958YJH
wYajWxLAtGH8wpDPHaHkUuNcH/Tm4HZKPnj9LKObYmg/AuxAO4KjBFmlfBQEUenVVcdASCIuVACu
vSFH21jMJjnrpcyg5xmQqV9P3pVT0pnhQ1dQK6Oo3C8JKzfB1Aen3km3V/LNVSwuKrvyNBGjwtcm
QfDAXLqmAm3VAap76PX6Tcf66om5JgCideQZhEXrIbQJ9tDuH+DwmK9hRvKjajZ7y7GRcGirroym
L0atJVtT3v2o4koUuZusTbkLe/Igrx+h2yYZMgz+5kUVf80NJOSOPEjOTA72+V9jP4glAwKtFuQG
XimsV0KB6qvm0beW8A9pfK0s1bkJKz17zGvlRTcnWLaKTx+Jkbp+MOFrEgV55Bhvkwg06iejg+wy
TX1xly7ZiDk0ATcqg787hlz3qp8vB8txFvG05bCVqb9Sg0uFEGm9xDWS5MwSy0W53vtbnZbJuVui
n7umRJq/uu7rQtGtE6kLDi2MBXqdN22/axzzDc+3vvfzEL2h02CtQHO3uTZIxuxv82i1v/D0r5GC
mmWpDMcl8Gcu8D9xjutWV1BHksRX9Jbx5Aji6QzcyPfXj0RAeBSelXNb1SozzkFdzzw9KknZnBuL
xnsd045qSr05V8vDpOMcGltLrC7oYxA4aUF2QXe7A0p85lBIfJNtO/QckS5WakrXXZSHQE3laqlo
cq02GW6B3MSBlt+ZY5YjZOXf5lbrGfzYtmdMdISjsJ1WQ5s88ivUNz8qwnCJTioJ7h0H/6OVFfQJ
HMO2r67sYJwvcFoOihG2HKXrwEOykR/KZUASRPAvhV4Tj5OxwC3Prv/eW3q8Ta0aYkuK3xh1lX24
3pRWP+x0taq1fdSbZC8VETK+ul4N9JbWXVmFnBhAYJWmUdGTKcgfD8xixX3j3PmijL0foQBRcNGR
jIDMoFlvkHPqOVk63DSjvB0D0qmIrslducw6U3R/rpPFd/3iSmwYFHrtCAP7WhKI85VTmSiaiT4f
jOxVmkxpkJyHg81I3f1xB5mSYOBrwMsPtbLshnozQefbqX28CIeYxFl5+srcfElXjUmhyBYQbBSg
cDMZLSZkn13UqAgvaTz9Tcyp/uvtLuHTI93RVEoG4APOL2h7uCA5FNoRUULa3So9dMYAqI1Llol/
tsRzqQXjoYY0uksSyWIYmHei7Gk2Son+SBfWk4XTcYobey9Fn6yvsAy1FhKh0wEt4+baWw7TILks
z1ITD0+fl29zVW+MxXeeJAoKArQpa10mS+sIR/1/3ibgrP+yT/A36qDoBPBuaUjr1/qE0OLJ586B
X1CUONJ1hFqByZ5nthl/Vp995e4EFHCV0Shdvh6m7AdAo5hVe8kUCoNVLUKwQ2Y9gt9YWHXq0Ie7
AZ2L2y0CGcBXxO6pNIWtbptrtgV8UsEyEG/MBVGTVSOJJg3jLDQg9XYZLZvXoPswrRBXFv0fyLTZ
MIedQSvJjxn2dhrd1Vor1UdUF7sePy93mBBroxoGEi3Mo7SC3RSSbX+tk6FK4PM0tHZ3hVNqcRdu
9Kv5s+QuEvPcnbJOIEhb6MqmQZa0XRYNs5viPQrVHCcAX1bhNT/L1vrKeCA6R1LWZ8ZG39umu52K
bLgkNOHXhHiYB/yW823bcbADaGAr8wPQwAQ+C9brgpeNiQXq9ZkDKlrQ6MHsiFOGVdnukA48Wl1U
3YYwE5BRSqw6hgPugsGG7uoRyEs2a2SjYD03EVSc1xLfS1zU9nuq4agPGlSsjjdqhf/RFwrt2zr/
Yk/Vk2886YsCkkOlq3Uhf/Iy14hAle/VcjHI0qL6wXXJuupCb3E92AuYZ0IE/jepsfavqR/LJSeJ
96S4srjstF9o/0jC7a6wyIkcnPSxM4u3Cs/wvhlBvuukHK3sXo94BYONQybmZz6OBxWKztGptILj
Ap66Lm+b26IP8kMfjPbGapLm0cyCE/C//axp5UtRM0FjsdHulQaNSUof66biXOr1lvUuxwxqZ6zm
W82Iwrsa2ZoXou2iWV0gDq0rOtOE3uxAIma7SquPWEWn4/UqUsqhdmtYCwdAH6sk07JHvJfoo3Jt
PdqdCW6Hk3UttM+0Ig7pyg+YsQrtZxTH3tBqyrMxUu8LLEPOjA+9pDNyGWoMdnaqze+Z2nHNDclT
bUaEjCPsJ6Gkm2oAXBW2KCBFe81kPEJquk/vN/Hvu5qeuKpp57qJMMphZntCLx25Tj3CfVhkYDw0
B5LIeNAKyVy07x9T+sZ34506++ax5tC/SsMSpunyNPaN6W/S0v4S68MbTikA+RW2rtT/Erfs1EPA
gF9NVrFSt6dKRA3oJDVeJ2Nr3Hdd872VCLmuGL2lhoTTqex1Y+ZSnXEegE8YVHLRu2wf6PyGePW+
ZHOabK9+sFnJ35FPWnechpMVzu58+zdLpCp/7eFI25AGRz7o7PaScfbLBatqlBxKZ6BZc4IvkSUy
jBZTfN8sD7aB1WZQR6BgIovv9caJ7+spYlSsabfXr7j+E24i4toISnRTCbtq1ON8lY9xt8UJlt9R
K+h7Z7C+XZ9NGL8mAkK2DjokkqJr/VwZD/BuQFPqd3r9eu39XPv/k1PYBxNw/W055yc6O/GPxJdf
sl/I9IjQTxu4cVS7foQx4Fk5NmmhbCOl648WFGi8MmHGmYoDDTJgpmhjQnHXKtYzdqDvMeONzxhk
WOQr+PCdbsUY3Nw0aSKfmU3R9gAlxtc0OyFzfWvCYvDS7q4eyAZEb/l+NYgxN6HhQ2dpnZGtts8r
tKVqj+18mrEsXFskQV6eDRHnj47W+S7WzeWOnmdUYyg0OYBUFCS9fR9HuncF4OXUZtAhOvqRftCv
eJewM9JPzARKgQRvWC7iT4aNdwH54t/yJrnLSfT6kdkSTJGbNYl/0VUG5g7MSBzaDKyWfE5f1isr
zLtjqNX4SAc7OM0z+nbFwe1mmAg0YgcUQBmTDyGk+crRyqQJqq6wAQePgqa6a1CsrDOIRXvR4EZj
mQWM3TFHsKTzZtrJcDdMLRP7LlnXbX2jaAHUIHubcSke00SVRyB82kOoWh9qb9yT8rSql45qQm97
GzkQxEYyvHZMJ8p9W5rJvlLM7WBVPlrlqFnPcnZeBkshz66nbdD3JsmqbZzdxiFLrDoux9/GpLdV
jMByU1mcFLxIbq5Y3ZMoG7idqR2jPgvvSdwa9wNRDauBe/hJOnFwIzJ4fEDLEoInPlqhmXBntZhW
8egPh1Zqfzzoaqfuy4ITwYLcasi22tUWAQzXp4DHaXWJGARIJnSvUhJv4MB6Gyi6trX6dPR8hbjh
vhyoLyNk1ZRYzHJrZiVtfbYntGXXj3IVtY8WJv36+lmsePW5lnm+aZdtFRXsKfEN4zUuMPT1qp6c
g0nXdoozRcceVcSmWUj0kSLxQUHuf6nR07qUrebzrDl3tkKMEEJo7Mhd55/8Hg8yI0Ir7m4cvSu/
SqsPVlXkdLd9F8sbWI+Z12Zj8ZWBu6tZhGgHhG54jhnORxGxhEgq3Gcc2UR61t/9hZ8ik+AxUMLk
0hjsSwOzzCwgOnAq8XnPg3Lh7L6VdWpvfB99qVZYMzbn4qbta+uxrvz4UaI1vGiJWV9SXuvdWGfF
6vrUd2hVaDFcNU7n1Q6VBwyV+dLZiYbkmoe4Tp9tnK6n6zPH7mfgVRKcS1U9dD4AejXIxlWkohMw
2nI4M/2lLbg8TBVEmrkU+EoXJz0zznlLf6967MfqEIGAy8ssyL0rA+jHh52gJrc4WVoUQPuiUvax
jo2P9eZJrU11X2ER5EYY6J4Uo5coJcbTpWfSZrN6LMd8qlxbMXn0Y4dgiRlodThjPELPcg51Vd0U
jMGxckX26fpAyvkYV0xO7PR9GRwAAqw+yfG6U8EzvaH1VFYoelw/GneKJTA/lCB3Zplq524e57N0
QXLFG60V/bpfzm1GJYubWnTI8wA/QlMlx7ktp4crt1cOlKclgr9jkTrRjRPSP6pTsSTvyRY6UTBh
XKgBsKUd6YWLLhN+mbmODbRAegl8aLbeDcQentMl6N9ajhnziITX4JYUIXdoooRPE6Wpril3GsEH
KDP2zH7iN7NcObGfepmf3ALB6A5jYmPxSJ11ocykgjjqKhezisClp9lSRouTF6lwUPmI1kv8BRbN
H52S3o145xzbvzB5omX2zHaGPajTD3EgIS2MpsVKV+/6VH0oo+6b6sS7uLWbnaPLydWLEj2H3UbY
HbLFmfU+B8m6YtDpZQhBBda9tTPvsyl/1+dooAANECToBiiAFfHhpxzpAZOM8d2cNEHKJopmnfwj
Fzq7sc3NGk++mKdVUXt22rFOVyTQj33xQaeQoqVMwNbY1YtDJNK6axjNEjmhphC6GQgee46LkIw4
k5UI2FPuqLGGBxFY6da/tlzK8RhNyh1J3lz+VfG9HUf1wOQJIXKiN+upoxvb6gQeGJVzCiqivVCK
RlvnpM/opG2MOOtYmRKMu53mMW4k9vNiDfR1rAYylwa5fO0rg7YqC708p6zxbu+oqitV40l1qH/p
2MxMh6XmiWadaL7YkQNBRnmbkrU5Hkejf88qs/ekZb7IqRLkMhv3cdh+cA9+NftdZ9wOOhnL+rQx
RpyB1BzGMkLW3AHJE9sFDi+cX46RpzidjWSN33FalTBhPd32D2GLoTeo4lOBm82dJus5ghdg5vSm
azZErzH7U5ctiPRJ9je02VIVXrxulps2b9ZamB7LmhjQplQImx5MZaWM5jL/PLbSf7Ci2d73M/vj
9CGbEf1pv/FNm9CLsP7UAvqxTChu/CT2PZ/BlysN5q0+YcOz094STqa7fas/DxiYPdXo7nnh2do0
MLkJTVtGe0ctFKgNLeI/BWppR6MNYXF1eFUJe2RESm20aDf1gWYguMAvbROsK6eY12hXS/D2hDv7
8XHKn+AcTYdUisUMImJ0lDN/G4qMQauR7dM9g+npoAr+ZAKXrYpUveR2HK3SWL63nV25qh4CArP2
+tLcjHZStq5euwGTcsQDxOHpxUdUUR4qs2YyJeFymG1Yar6tRau8bglFbjAs5KryAQ/jsQjydwQK
Hk6Yz9rR590MbK2jQd8SVpcGojigg95LtXjVg95YxVJsiJpY1gtwGcDUdq3UyQS/xFD7XKPs+PIW
rGDfk5ZH52nmXuzMbtrOprmNFy711NYQonqMHG1KC7IrCLmvLdAIaaP3+yJ/te2pQJ/Bipmb0/CQ
jIkbZp2yC3zh8ZZKz2d4hwiA5kxmb/SeyBk/+QQmNTClwB6MZnsvpwSdAEeHldVVKmOn6q5IxY4T
EFcZE/m1EDm/XEUi+KSfbCvEnaXOh6HOETA21kB8lH5n0+FahkLst2vycdR1a9mvIXFwEFWtQ0WE
jqAwcOHe9JuxH7ag/KZNJh2flAq/Wk1JBZ5eA8ToqwejKr/M8RaujVhreEc3mnhIHBr4ndHtkEy8
lupy0iNFkDOvegxIUGfRrCn2wLcn0hnXTuM/iWz2oB2oXoS/hQXmUE1phXeMls+EHtmlgdj52QZ5
t4v5d0ty4ML35mzd4d1nsmUxWXP1gPOupX7GyoYQXaifvJqkbMkdGhgPxspEwsr0Ysc6ARTOAHEF
g56oRL32k9fGIA8yQUjm+c3RyFF3FRYy52RAyaY7jdz1OgnddX3GVYJnUPenFQOl+jhM4hCqzCFq
LDlIYuF+xVNHCiUG/Cqo4O4A23KbsvoEIuZsO0qkVT7Z36GK9yetkvsqDjdTrD0Efpa4RDx+JkGM
5A1kH/pNNV/4MqW92L52gWE/E6zFPhQ6wyoJiRfx57ZlEJw+WP4sF1mDXGeiescHS5c6GhZ2BQhP
Cl8va8jCLVPUzhDJqxV4tE0jmudIC+WL2SveOEwYR6ck2KYjbKI4LO67ijGesAlLkRXnsOhjhrro
jrWGKyELiGhQBvxkZA0V8W3cYFILuw0zy2STOuI57wiRQ2aOv7DgTKGEAm8b5Iwq06vNqMDDqhcX
5+AcOLuN27gIvkZTesJLfA+N+w5jLfyg8dECo7pWBvPJZA3sWkCUsgkOQ06yejcEZCw67xoW/JWj
o3qOF1vkrrf9l7Lhbxwi6wm1FKx/Nh5NdxxuSdhpmilRitsSUkz4PapaQHzASgTB820FH8d2/EOO
ny4MUDjYo0WbLBAssyyDEfjYoLrIQn8QmgIKxo9vIvDJybEThYGcrUawzYI2Ne09YZq4zj6bqDxI
o5tOrPfmRbZEQmew6QeBb1mSb4MLyFyNVvSi6tV2CuJ875TbrAdrYYEGrgncGhrb09otRzUhQeI2
NMlWVQqRBbk8kRzal1Cwm/rjOkIItWr7oOZvzWISRJoWSyPE0ahCAK1GH5wvSZRQilu47pt25teG
RWFZnE7pH1R3jJ+AYtPerhdwHUqIr6KRbpd0407i0V9NSgW5EH36JqQU5NNThVRWpNOOBWtbzeFL
NdvGSmksx4sLc1MQSkDzAWKwhl+iyRdXEyz8tmLnEYzFPBz2UjzXTfpmjU7jDiPty1hFLRY3byDF
W1qY8Kc0Wpm5ra8CfWCWOXQsFzO5deA8DShBno5gqxydERbfJJYD/5tlIFslzxzlxERvINMQFWg+
I0xAI2UTrHwGhWWXkfw3Nb0LV5uFsQg++za5qCimZzEjWqyNNWu0ztwRdYua5tNmTOWZ06gOQie4
ofTE/si8J4qkO2HsXZGodBTgwzZdjh1v8Nm+dFPQ+6oq4qAEBVA2/Hhdwo51Vh/75kgc/OdcBF+4
ZcN1Y8IWiWp0u05ACy0GrsMkCrqAbW2MnR9J8lMFK36STzBI9aMWfejmsYmsaiXt+uB0HFkDf9a3
tM6ZVaCXoA8YHgYMOabE6R9LvjkUfb7uZgfE5EQbxWbPUYtvZAAuNA/iYi0iCBgZuQa8SKH2HzVI
QlsE9npiENz78TqopLEyKvOVaC1ya9TxZfYRPyvCivZlQhMML/6DSQ5Rb2vFitTlbIW0FnwNGZVh
Bd9RA5a9BuO5MhJq9GAoOy+zFM2zYiKn+RbdoQHdrVVENk2kEc7Z9YQ/ZLO1iSf/LqBrtxmspnEn
We7zJjOJ+ii++RYzpoZrVEv10FXjGdR8pu1mxF5UtZx7wqT97BSNsctMpE9FTLBhP7ZlHoBvgbop
5ZdmCFwdiSLmevQFFZaAB6z26t4eyUa5Pi2Wf/MrlrB8X0RqeJ+ZUjzCzkXFPMi/0zz9ZW7iWKoQ
Fi5f29Ac1fplbqLUTIJ9Ypm5ow3win1prxKdcT/qlPxwFYCkfZ1cumwNdDTEeNDGN0mcTzvbhsVn
aMUeoHOE1NkeTooliYjQzqSiGhvWwOIhbTBidkrpr/3R0Td2aDaHWucPv4oar08r/9+jiMG58dME
VbcyPpaF4pzDOdZckoMi17wqtzvZZW4+WBr3hlss4KV6El6q28GDuQDVWrVMDlfpIF3rezid1kpJ
1XivlK28S9h87A4wBh4T7MaLdfUcTom6HtNhep1q4+2HSDUuS9BcXWjssQ6bW4AxYleayhtChPHc
deVbWJkmHerhFVHdT1bDHE9Xq8vdtaf5Xz9FzDf/+m+efyvKqYbU0P7y9F/bj+L8nn00/7181//8
qp+/51+nh83jf/yC3fqy/vULfvqB/Ld//Free/v+05M1RMh2uidOYbp8NF3aXv/z4KNYvvL/9JP/
+Lj+lMep/Pjnb98KarnlpxEpkP/2x6f23//5G+eqP3V9l5//xyeXl+Cfv7G21l3zj6fzP84fXVu/
p//4UuQff/kBH+9N+8/fdP13+AZIAK69YI123G//GD6unxG/mw79bQfNH3MNexEDEvjRhnyT+btQ
BXeDsAFEm7ZJWnNTQFPiUwY/z9BtussEuVlUvb/9+4Xg+DsFRf7jreOF+eP5P/IuuyvgTjX//E3+
PF2xkKpJaZiGKU2V0Yp9bWb/aW4eyR5/pTagJVc1L+oM5nmdq3Bys2XJAdpea3rsjVX8quRML51x
Z2Pzh/ynrQCEvwQT7sIZBCZ1RbNSlzI063e+f/bzQw1lEgn9qxNKZJiIO2LtqMKPVa0xYAeMIUHi
4TYBeBHA0GtomelHrWISIZzZ2c42FH1sBdrU0xmOXstI8VJBjokmWlB0xF1QcoDnXndhUXlDDa7P
n9lC2mc8gRtK0jVca4Vze2DvG/3bSB+aO9X3nDG4sYLsxRi0S21yCujyY6PoJ6aaAJz6y5+ui//N
y6vrPw8D/vL6Wr/oEpoytXQpnSXSs7kXmFqJAYT87xg4FQPOd1XTPDQxCatC+STD9102/RF+5Ax2
pN0NjrpHuHeJBvh7ZtIfZglngxaYHpHVF9Zwz9ReQmzJMceZyqOwjXc7K97KOL0p2/bTqgdXwVeD
lJ2XNp2tW1LKzoQhlh7p5vuBXcFNGxskg3ZK/XjwcsYCzTQ/cvzyN7BD961ClTkKIsdKoHJD9s22
aXAvzvEV7FOUQppxJ4vyWzOKZ6bWpzROH8YoHndCKw9hyI49VDgjRvORycvidb4pcP+K1nLLFILp
/DJX5jmrhdfNANqyyDVY3BtUg1NuHidjBlgcnEWaeIQcexgfvdqGc9DAPaOb8DSVAfBWn+i8aGMQ
XuYkNILUDTQSTLEIyADEMK9waQl6MxtvrE50OklvDL/oxoeOuzsZEkJnwW0WSHmdvry15tjLiamD
vH5vS/txAL7m9glpH9bcXwa7W4O+uAPv7Jq0YpqZE0cw3OAUoKOkPuiBzaXtU/VGapQfy9n6qlUK
J30rWmtGeJPkD6Vskf+AUINuiWucSAc9oWmjF/Ra8BxINGqcpvZlHx8YKnBWaXpPG4ZdpainuFBP
Xe5vBsXfykJ6MWHKcRRIcubZU3DT2BpBSEGGEdaO18TcUiywLBFUMqIbBCaSEiZK36GIx6cyRzBN
ghSDBt7FuN8xEp82mkVlRsHOKN6KDpgKCS5I8+agKtqmcuZLbcBPrhL7tRrCjUyT2Rvm6g2l4Tcl
9CO3aQeU/JDGI4uNFj8QFI1qFcFay+bwuZ8TrzPAT2ryvAQv4WF4ZtAtXSupd1WeBq4zlN/DUsyu
qIfHMiYVQNqclcZLVbZfWgWeIush58sieIES9aVutXVRWZu8XbIZ2HzzzJuByekybLaMplhaQKt5
pSn30q+CE5dKsCJsaJP700HJ9Nw1qDzszN5HZn6CO3KKDfkRaIDdjPJScH5M9IGI4bsej/Kkm58o
ClXKw/GeEL2Xxgg+IuT2QdZ8LThBNLjV1Bh/qYyUBy63L20Wfcvz8n7sfQ92yaujxFChtI8JQlwc
Vnei79DKlT3CTB0GTBSw64em85Ba9qc6+flCUoxZ56yNIP3GrKbH0KJAMsqbjnQ2RsCEGvXAPezA
ePczfRvp1iark12Qq3szHs9RPZ202n7soGmtFAz0q4A5U+43D50Wey3UmHDE7kTjAM5rMgQbCaNs
sBjVJHWN4zBb+6FdrDifviQlqKMIoAjqDX6ODYWZmuuBbt477yiRnQaN1K0zGK9TClAjMdeqOp2T
wUb4gqNnDE509Q/KqBLaDQWwxIaR4wvkdgLc+6QlctvV1dPky9uCYjOZoxMMbX+VJ2VLFcwRTKjM
7EZsLB7oTORY1fsI2etoF9VhGnuvMuU7KiW6FbPyWaqGgs6yxLiRtmuhs6kJbArrv1nar5rI/yWS
W5Z2zq3sxSjtDCLt5S9a/bbqMO2iCl+Z+veg09+QZSFfDh6RjdwWxXvQqdtQ/aryLlnGdJsXORFN
mOv9S5VhXjAeyOn4dJy5AgKKw7WickxHIVdlRZqhI/RtkVFLqtgRevy62IcuywTMquhO++G9loQv
5kRLZJLmDUvxWilqdxEA9HW3GQGnKZBzuzFZlZyKc55nJkFDUjBHyVjvzND/rkfpLswDmjcyeEhz
+4Cuct8nYps436Os2M6WsZOFgkoO/oJMzH2tqys/NO5Hh163jUCu74HHgFOdOxIh4ozuRfltKtpb
DbcCRIGTsHDZYAxuWvXZrAN8UuESHjx7BNZuCoXunOV8BrbphUP3MlqMUeA4ObHuxSGA+8HqvbZr
dz1++zA03RlWGbMuRskIiFkSSbzx1LLZ2ayZVoNdJKTiabv5FNmVcAcEqrlRbHHinHK9vdH1cXJb
IgGMxLpzguzGHOKHCZNFWttvhlBPSt7szVb5mJT4izPIL1E5bqbafyo7WkGhkVMbpQZwlvBOG8dd
6BBoM4t1OhU6i3SzbbX0m5M2rF1Elbl6M3zTm3iDW4tL3D42YXtubNVyxzJ6z7XiIFP17MNXK28m
Tj4yJSi6kjteg+dQzGvSu+9EA6exiDD4ZwxtcN9vU2mfAY6sJlPZT2QrFDXHn2b6Pij5vah1Fg9B
ux33OrFJrm3SJsRqhgp+EHc+GKwhN14stTgMpknzXsFdU/N2zP0+BKJvmDaZNBoudSbFieYmwSVT
q8++Et+nghznFgTHED5h3AH0XyiesQRlRdptOflblowbQoTu4R48RPzB9iTv5mrq3dI++wqheD77
SNyZB8dvL848b1DhLaxFhIoc5urJduEkmR4CSOSTE+ElUOdd3RgQMrXTAVXDvo3sr3lLUzQUp37W
LmIOLVALTKqrBFOLHfbfygLHGEeixDMD9YssKKYmletcnohJ7OCM5xesKwK5bJbR2tYvUZC+OWyN
niB3eQ8u7hYT1iNO8EsDw882xy2v/Jd2MG990a5E0m9rWrmyQAEvLLLAVJZgeTElWVG12LRGBLwg
5gWb3kORbqpsBgvAuhvae1Uf800fAfzKUny4yi05OndGqG2ET3aeAfSuIESmt2yxAl3wnFYqL7bB
NZzoBLJr8JVcKFQB+/03i1mIY37v4a5uRRY+NYaEucZeokWcPBznzTbFts79kzOk9MWwbdbOyYEW
sZ0kUPrxxRQvYXzI9S9l+RWQ0RNHJo42i3FduEhtTmp6q42nqG9cepIc2Midb4l5nUv1Sc2VL5rE
KYFX0pFRs+da2dhzc1dKpaF4DzcOACovazUcnuOT6cR3Q55COCTJdBq2MOPOuU6aWKe3XkauQFk9
FX3MnBuaVRudC6XcOGZzSSp/J3J89y2/WlSHB6tosY3ox5TGQFEeChghbfjgmMOtbZUbpStvm7h/
+c+ru9B/EjqyuEvsspqta5rqWHQmKMD+rCe2kCdw2ZBQMqYYP1r9CHdpXSUqdQ9dp23Xh18I1aE/
ZFzi0XiZjPE0BT3j0hAdZ5N3eDS6nVMoK3pk36053LcoMorJ3DYm+Yb6LG6sSv9/qNP/f6mwlxf8
v/5duP6lwn4Yonb+qNP3/PtPZfXyXT/Kak393cAnJx3dRpDKDkxh+6OsNn93zEV+i7JbLj6s5TN/
lNWG9butmrqOsIxvouhGmvVHWW2Yv9u86ZyHQSzojirF/01ZTan+sx3MUpGuIQjn17CuWjC5fP5P
hTUVWlBpkSBerSfoDUW2a7dF6JkzH6Ude6bytW1rwSpGukiKiNHNmJ+sZh/QQ6+eI+MRqOZ8rmBQ
uoD9NEZiJrNLCWdeXHC8UBBy3K3xU6zhyhJJqNrf7XgkizAJXYOMz176u3HpeFbqOu/1Dhe9eG36
mXZZ2W2JLaM4GnEFNaVVbFOVwkdNWXI7ewkuqRfdkm3qrpYR3W6wqcKZ2xA7xfIKZm4LXJEARvrp
Pdf0KsvZQaJRjBuhCNRDciAgVLkrYZ7uZo3+rF1Nu0pG7ZHSbtulpHQHWrLplUTxzMlHFFUh6xro
7jGXzdhkmp7CeJmFTSkZQUQLKRVyHKA0tXsUIiFtMm67zRxkX4V08AT5pCsy3fPG2bhA7fwoKx8c
QAfMYzIeMROysBLRKUt8V4I2Ji7B+APL+DdCNVuOYm+ErGmyJYNkwauI1j70UkYPg2Yr6xLwLckQ
ZIq0g05XOQsOpZJ87aqSZa4fXkepLBz9CRVEwai/qW/bLOZ3S4WzMrHFYJR5RlnyFgaw5SUvelNN
jHWAnE0DAJm2BP0T0nsBTXNm0l6vVTa+Vd/OzB2TZhMSchF01o1pvUei14/THD0EFY2MMXFopbCU
AvpRl0OyN0DP3EhlbNdhXUI7tYcnoAHRyiBkyVUHpeGsNrpyWFQ+mAUFAvKhMOfbRCAKkAWB0Exj
J0fSAg+/GnU2oS4wLpWZjggY/WMWiw2ukDXD6E2mkTKSBjkDkpKCzNDDJ1+rol2aDbzhkXZu2/YR
jalY5ytjYwbBtA5eaVoS56Q3OJ6Z+do1pi9Qqw92M36xs4ahaNhba0MkB6zoBQM6lQFGpv4P5s5k
OXIlS7K/0h9QSDEMBgO2cMBnzgwyyA2EjCAxzzO+vg6YKS1VKdWL7lVvnsiLCA7uDhjMrqoe7e5x
VXs9mShhaC4FGYkk32/Rl6Miw+sKmqDoTAjycLk1RXxsLM6hNYk+At0GFQKtEx9Mdj7BOL3Wg9Jx
ATBy6nW2URKn89ntjCcdkC+5D3HbERHWU0sG1I3wG0zW6G2R4yTPCkxooA0M8oL7ph1fE4J7u0TR
1ArZ6raTv5U1P2E5Ny995UKgIf0sI/WnwHvTUyZ1WDDgxbSwkneG8GLg7tlFa5ntOZyAcFLmg9Di
90Z7MFa5BH0nXsAuhddETE/aMu67upwu8dpPiA5gS8ulP8oe3Z23rt7ZvxFtwCFPbrYr6Z7x5aBx
KBx75zid5nWiHLNgog1Rj2A7jG505JKduXXUi2w7T1sBk8mKsx6Z0rJeHgrqm3lVuGkYeftx+0iB
uad36YaFcGG2y9D8mfTBPLEPpG/fQkHGRKubNxJjF3B9zBL6+kGl3RdVvpATG9CFtVxr3FF0qPcW
aL1W46Nsl6uugRPiSut5zTDnu7K6yR262xaC7+vsD4YNGVCafmgPxiHUDyaD9j2OasvXzb91jfdf
YMO+UJpIFSy972zRWUNoyqFGWDgsilErdw0dioHTDadZhZ/QXnx3tPqT69i/Uqu6LUiZHem3vCXC
gmW3r06dQG4E1Ss1VCrJ8FPMH/WgBYYDMUsZUxhIlqyI5r1jz4GrZQPXtj1+s5qx1pqYW8ZyeC3S
+jPmS0B8dV4V3WGDa7jtXedgy+JuFYnrx3r/Dgm78ll6QJ10MOnckQXWCSVWrF28tI+bdRT0CsA7
EL/kC9KjGIwXCKwFmsEZdwZToAhWtrtQLGTPbKUHQ3izncpAL5aaDABrw8THhjMtParB/KuITrP+
NT6m2kCFU3zmCoupJwrgtkt/sXLhq7l6tYbwIcpwURiqQ72fzwmt85nixdAmSoWeo99D2S33cbVA
uEOhYWaGX2pW92yT40PsftUp/27WQZkYav1A+BmD3G3PThGPcIFAKbfjDEQeT2pfYMAJV39JnHOp
VHKHTfdetVW3oyePMVU/nO2JzCZdR8le5VkYWCgysdaTHufxGOb1RfIHLhdDsDCX8dI27JH51sDk
jyvJNq4C35ObicsyTkVprsFYhDGzlJTAavjbGQCOBp4iCxJJSIy8TJjOUfPjuzb9eLJtA5lHaDlF
Kw+iW4CiKxr0IqzzcBbhqjeYdO3mD7SkM9vAGwoftcewnN5bDTW7NsnBJq3ZPwHuYwLjOle5uoRg
Ff3QML6sFRt6uBwcg2HCFEa9P9c6SLqu/80xhGiw6nwR8vztcu2RYf3f7X43eLgcCXRT1xzGhywj
8JuIyJt167lwIDstUXKjtGwiauZa+3SEdBZpFfH6hNqfDiJHWJkvVVhyCy1dDeBqwiCz4vnqTIeI
iI95/GYsOjLX5DO9Adia11dwijqduxkWIScix8f4irxpJ+Nvs10PqsXPrF6NdhWoAyQa2prhAiLC
7aITEZq3F9YJd8eosTxpK36mvJQfazvtSwsATjyJrwyDAxwVvw+dyUeGDMqQAAOwCuMgkgjXkI6O
bUwvMR3j58XAVuQY7ZfE0XWcCmq6AOKkbf8g1XIc+X+3JtG7/QVFiCujMwWEd8ZZgTECriUPqR1y
R+3zTz9BIB3batWOnKTDW+pLLmJTWHV64n3g7xspFwleSTy1fX/ADjc8L1bP3H0F3MIwdwcZuttB
6u7rIrwx2JE5ulXgqok4LUDbNLRp3LPWdBB35KmotPEwJevTEs1v+MDnpqPRbrGwSeMb5SejL08G
H17YYJqYhH6gWO/cZL0kNPUBZTnxTXYHk+apnCZPZ2opWhW/upHK7n5KznFnDMGW2+O5R6GlnU5A
B3L9fpU3NAVtD/bm2kjM+05tbBPQe3dhwqK7FzxJzgG0+cLPqUKWKMsMRmKpwxo7nr09IIvepYHv
UVLnc2nc5EPXqFPm9ca+Mo6yEJ9o7fOuXXkO523FDkF9yJJ2panO0LAHuLCzmM+Gs1xtCIhHZ6nB
0CzNCU2WuxlYnDL3Bp7yiz4xJSgiKubWArsEyR5YJdW10Y7raAtQmJhoZ3yv3jSy3iu6q7BA9Bgv
BfPrKKpHb77yk++5F1limah7bK2su7WfURp6P0u6mgSrizkAoj2ZKRxyqk8e21w8j6MG7dKaYKpr
eKuLnE7eki4Za+S0u+Kr7nKbN7/5TgflPKpac/bLiqekJAVrjXH+wB4v8VqgCvs25laKsxuXLkLg
ShjCK7bi5vQ3TlaQHvrfRVFmQC336xDmJSS8Aerh9ISbpjsZtOiFUf5qEdd4TbTxiX5YMz7o212a
x9pZjAv4XJvCEb3/o0uIP6o410RvGwd89cggrTCN2zRhttPBnvUK2xwDpjQoAqt+tQnmL9wNRFHK
1rdpijwo+0yTVQBf4pcEdrAlvCfPtMcoSErMJ3kCp4xHpRW+bxFc8trd7BPIxUlAJDCbm8QDa8SU
ux9M7P/82QicI8PId3Es6qDQgU7E3juaE/hElzQgXioPbEYLsIGMb6LQ+QApVIMWFeUFXo4RVDox
lFq6EL+Qra/gE1YAG5N9tFcc5YqMuXSdmJbpqkMlkI8IbsOlGHiH7NFBWaep7Mac1gvMKudBu+1l
caobiuQtCKkjZ/TDLKeHWKezMFfqMtc9D9lCBKG5LuQ+zD+CjeKoMDTa2hfj54MsWootkupDH5vm
3HblXSfyhYjmcsX2/akaezikwr1vo6440rTx4Qz2uNcBDRzmYXnuJbmFjY0yrVgRh2GlpVujKc85
r0UUAe0n7cKu5AGfBMU7tCGh1/NcmhqehOltnetPYw7WS8V0X0c6J69JLueVLbiT6t0JFimNa0NE
VZrmJcr6ux0Xh7a6NAwul3J6sKhV4ZDERNzSQ+0oqL7EmcCsxzT/NoDMbm2dPRC1J3q/UoKVQ83j
pN77yYRhAvrDW8FljiUfrLwzaooyGaZGussqPPBiGSeDJLxGArtMxLxqwTHI12d7VCDhDVN231bi
WEGsppQJgGyoz3BS8/VXy2UUjQJIpRAvsZ7nfogyibhCSp5DMzJS4QarwrKh6JKOcARCiz82efje
SmIAHcnDUo6QNCGkaHXLGaccOf7FMGNNgx1BzvcZoeNERBeTYTIP+rgiv8pAdjjKhzL9jvHfOunF
HLMr2YeKfYzTez3FGLgCMd7bAJ/jiGMdHiQ/XpaOWeB0HtjJnZffUVrEGJ+AfuZqfh0EZP31wchZ
9lrLFzNmPG7RmnOzn+iRwvyuR/uuqO4KWxWn0OwvEsYnlW3GvSQ0sh+MpPfgpbRXwjovuKx59ztg
tjxndnU2IflJrgtjDd8aK2qu/YChnt5jij7bgfEBq3hf35mziE8z40XTsB+ZWb8mxcQhylJ7rA00
3sz9eQvqmhwm81g/SGfWdnmenm1nUt6oOX9mTWg8SYBoruVWh5b/1aJxZKrcEPNp+9PScqETMwEC
ol94cv+KEDlwX/e7se1qb4Yo7E0T/IaMN6d2EgtfMyaAlFs2qCqWyUaDliva7E/XxikoWybaXzr0
nNTo78poR5bZYxQyH6ScaCPXNMzP0YoemqeXobXuqkZanpOI320xPLcJCCEmb+ypBvtbc1hK3Nxu
gtyOf2vIHm1ZoQrL+Tzl0f1S8pQW9o1dusCCm3lnjXis29p38yU91pMwuaQv1Hp3F5iu71nx2Llf
TP/jtpuohxxY8TYrXE23U1BW698U3Pcpd0gnSLwdxJykw6F/PA3ilztSHOGY3wULO+QKMAMi+7ay
xTykJo/neADvwtaI1QD+VTtdnVrsy4lYjdvaWPJn6mBswra9+8zbvSIO60Q5nKYjmJrfWAxOEXnT
3otmE8r1mjIPnY84fR8nXKau7G+MxjrTR/V3sfQ3U0MJlOvCRFjn4M+8x+uW8IwZaF8X/Z9FFB+u
geWDWyntde7s+j2X1EzraXJwIr+Rxn1Va34da3ujay/LZnq1NcFwyv3mJJ14fY82U4YJTsilCIiz
PXFffvedvckQI9xTB2BbATwn2izxYYLZSNh/poQS9TJ7zVs+YYo2bhXHjDICW6jBgPYED2sTLtp+
WsNvPVz+dEX63kxY9Sr7uZRdyAmU7lU7PrFPrPcoZdSxpuyWNJzPURTqwYqNmdea2TwNKDO4iyHm
5AlLcILVArxpDEBnQpq3dmTIOPSWyS8XRgtBF232zCJ/GQlXB/M0/rWjNSeFjSHA7t7NzpwwpDTX
eXMmoN3v2w6Jkjkh4q52bQbbvjIPqxg58rf6r1Fr3lvLuY/68gYhuN6lJjx8jBCGT3sQlB9uGvIE
cp9Zf9Di6n1hDldL2PdjJaobiG18zK5B0t/Lxty6Q5bJl/p51gzqvuIqsPvFui714q9Vx6AlwhPP
klAWerlL4uG5CwSNg23OqciMUKQi67AszF+sPOZx2qanaYL9YiD9rk7zjMsYa0QG9rao8/vcVu88
dr+gm0fMmUAxTTK6q3tk+iomr2C3WNFlk3vFKabjjEgJR26Ycmy78LhX5K8jEzrM2J1A4vqz2Gl2
qON+zV8GCw+oNqwfMsT2X5j0EVXyoNEBTsjJPVSSIsjcHc9A2Yg0SY060Ci9KEkdUz9ZmleuRVCp
/j222uVAdMTET8Hnr8yMI7ARftJocD8sB2uth6e2AJhmzlbBPKGavT7L7WOWmOZuhHU6hvq0WxOF
udOqOBJE3zOP/6TIzypLHuNucA6zhWPP4XhAz+gp5pmP0ZL2EGdkpGSI9rGZw3so5iHEUcZOjay+
TZ7Wh/SzyY0VcRSksukLGH5+poPVNZrKvUYsU3TQ3RXreHXz4Q0gKjF9TbHmKv1gl89p069nzBuG
Konrphe7B3gWZ+G0k8L8vc7ksaZ5Iyq2JargNH2Tv31fKaeLhcOAb3gqmbf6zHX0ZH3dxNesRo22
gNoJVcPL651HN2wOlulO99tsyIMxI33DmQ860fAb9Obcn0SnfG20dkT7W/bLKzcNt1stHaSQfAFt
OjcBCx2BNhezhZlHz7nWFTtG8NG5nMRT7JDbW9mhhw51oGFSpRw2MQAjxulH6gkfkuk1Nmu/6um/
YgQ+7t449Vc7R+Ev2q4rvcsav88ImQKq2UV5wSBgiW/13CY90CimxCkAbcZau8qEEl451WVw4/ku
yjhsWz1q9xQj4eICqgI9LbEdmyjLMqQtLd9CRKsxlMcei2owbgNCw5oCIujJvqAx3RtqNNqQwkEh
icrOWk+hdLKTYfe41vGz7iYXo+lphS81a6dHVeETp/cjqC+6CaXSAQSBoN0ifuGVqaP6xQmbPwVB
hFWn0XuBPUHYd/LhQRyREm5Uw/Ce4Cc3+2jdVMUeuu1vxj9IBs3jsMXDSuXuoA/j1+/iN5uBGsod
WBjiGvjX2ew4d+xVEjZ01j6e9HdbZ1S1lkaN1anx1UqYICrGdVfE5m8Q7Zxwb8rVzJ4V9pmpYrsz
0bjA1fQ9z1Q5Yof+Pejh09IpiL4aLdYr0mQVOvu2pcOsJnKkDQ47TrGHVXXGRRZ1tnG3zgUk7YRP
b6RJsujkbchQtO7hUfep+s4WHbGbBc12+pAzmfaKSZqYl04WY4qTY9H+Llbn3erKjxoRecSi7gtt
fGsGd2+AkNnPk8PjWIeRUETqPJf2F7xyMEXtCMpDxNM+SX6pemV/NtxybKfXuIrPTDxJhUjwvdra
p9TmducVaTIAq7FgAo8BPQom29MELSSvJia2rDyj7sw79kmkScpdFLtYH/P8sZvpk4pGCqwr1foT
tCxCdCFrzVY2ZmE2W6r6SY+Ms17Hv8GwXLficM8lhVVemg0FX+Kg19D9fwu7D8Y8/du0jnoSShs8
oGMTzAjtkR5l2+ezZfyVGjuZ9NMnA7TBygPFMyPM0+Y6WjFGN61lFlCm2UFNZPHGhm8R8exzWNLK
9Z3cMIWYy3QXNbWxy/ThBUKL4Ek7ww/lluZ5QHa9SpkoCW0AS5CgCIz1S5PX9HoZ8UuX4icjwZo9
yiz61ZXt5/wtYrVv6zw6iuRX7ZrFtVQt14ZOBetSONV+YUH8KXoArBHvpRhrHl4gOYbhFVBTctY4
DAbGmhK0mrTXJZkv0dxvRQuVBZEP4q/ZWdNN3bKymSQZQzkVRzUT6chG4EA6RjDPiob5N7Z0pK7k
AzfDkRjj19phu+fq6EiTaf6aNO/UIviMvopr3en7ZKyPNRjaQ6OH/U1+q3P69LOmGx9CqH5BHoXa
TR7R61fxlqQZPZf4v2yvZYzl1ehopFnNl3ac9otsbro1PMVF9ZW5c8jBjOtqcmEMFq0uOLl0ZtC7
wBZVehsS7EG/muwzwT0mPUmGAbGhimHIrRNZkXVXfpAuAKM6JYyAPuYqpLjO0T/B37J04Rknk039
cgPImu4tfde2s+BI0h3tqdtnnLBgSni1vmlI+vLN7IZQhqzOIUfxnZEyFxaiwSGTM2NOdHp4MQEd
GZ40N8PYP+UxYz4aDXwTdsuOefmLVbV/MhCT/lBVJgxeBiyNk9BwRYs3Z/z6FjCPw4g5ewnz5ckc
N/o/ofG9PbEGwadSqDYPtTXeqbp8brkdPTeEjYPqUJ9NfMp3FrR//K46W7De+JXlx3bEIbcUK06q
WvFx8QwuYzP23Tp8GzUm8doIhKAaiyaQ6EklN9PMLi2BmNcJ62+y3cFmauJjNEufSh6CzAXtsrk6
xSTpDuDPn42CGuZipmxS1ZhGvjOzfoxlcws3A+wxGxqMoeoT+2G6Df4wHHUxgBQlykcF0FKG5S2B
mbkxrkaVP9Zz8TXaHb7DCv1nCN904C+oQUifZoKZxZ50bzHr58EF3JKs0IFQsa+EMXXPjcaXzpZB
o+BzvnEAMWAchM7XoDNV4KC8lI9jI/8QHmezHu6FO59ce6GiPTv2MSbDsrX+mLQImjbuWWwEbA46
q/jAuP2bS3pZKt7YlvGSvMXPPQQJQCLK+HpgWM6tXgeWq1FJ094O/fqpL7Ffi/S2KnXgaMX0na+z
5Nl+P6/lfWevLKguyy+clROUPf12ovwJygONcTg96FBPjjAEtPtwe5G9MxxMTfLocEjbk4BZX1R4
nkeMuHoxSkbYqN5zLZYz7U5vI/11a4rDtSf8vDCqvBn4RQ+iSE8IiHQNqvjGcro3SA05iUNe4rS4
e82mrKJHG+Jkn1R7Klr8yCL5blVRd4Rbzza+k4xGeJcE87JL2zpYu7PIYuQP5FMza/tsjlXt49bS
Obqo7myn5Clxx7d4jxqN6RdRuOoDW8i6b8zmmdRcIOzVorVddHvLwqhC/J2tsZF1B2HZXPjhcKky
64btKknBFKIzwWmS8UEsxeBFDsV0y3y35OaDJbb+X/bip8Yd7id7fFtp/+3tFIsS2bOqntkBmdwY
NPyOK5JKjsGr73FkVpMK2dSAAzEkjUwiurXmNVjI6wexqaP0SXPct3TOepAcbkuoVdcqBUsdRcT7
F40qJwcsgMb84FhDEtyJmMd8Zz9Wepn5vY6HNooQvV26t1Kz/yXi8MxmSuyFhk+9m6kyDdv5WIxK
w8aQG+wRY3jry3DB+LCwGHE/LTwa8KnBLZyHkjiMMPHxc4VnNfpnGIfKU6nxiwIilIMMe2k4RT7R
h601b/YTxwB/Y4zoC/TD5gLRtZloy6ucLCg4V3OKIQiKCzWlfauKbt2BVX+mzrRyiqdEwJtsbc74
5GyjQKc31k+k+JxlWYEIQiNFtldHLoqjSQnEPtOgcmhGdNZYSNhlY3susDZjLsCjUwd61UCYHpqX
fFFPcdLjWldYb2X8mbzSkYvKajojw9q58yPBmTvPPi0DcUjVSeG5sfEmu/a0sk6FFK8j+Xb1GVuE
/VfXvjNIXv7YJgs3+V9Duq/oBRBKtPV96JwoICVABRcG4AEuTRiv+xh8FZZ/+WDN/cEcZgxzPZmJ
aiL+mETNu52yHRxyk9abcfq7FN9Vk33Z+fxL56G+WiNNpeFHzf5izZAa7S3MRgZ6z3azPVAZ9Igp
j8tAh7iMBvRS2PWHXIvibHbFF1TmM0UotJkNxuLHmokhUfBqhFn9CnEts9gyhQUYyFiGU64ZvbSi
fMlgYm0lH96S6TYpzfmkWhN2fJTGcNIs5WFViU4i1Xigt47f51S/l0bPZ8bjK9TNz8FRZ9B4X661
WkFGwagW0zJmuCiFqI4OaRD6DHgaLbxv5ZwHQlINwanFd7d0/zRb4kgVHWLrmu1T3GSexrCzdzJG
lKPBJbjazzIjckKl4BafJcUOyvTICCqw4hldpCkMgr4dh7b0UG21NY1UnlVGaP/guZhahSe2zQ5g
FPMdegLCYaqjzrrIohYi/NRh1saW7pnG3wlJ/5wWNVWqy7fmNp+UAzFjGtj5jpHQb4DO5VQyfxWV
8U6VG3CnbeYKcgFxcOPGbTXd9Sde/wcGRTdamBWHpe6Y1SH811jMM2MYaHneQcFPjkpECHRuuI84
JHlcVQXBSDo2C7gGhUr+gK4Q6LBlxGQ59cDT5def/7Dvyq8d0brdLIXFKKlgtDu03SXt4y9j8/Ov
LaRHSUNI0CfDuyEjuD2peU1cwzcS/Qvoab4XIWEGOfAPLXKl4Mj07Jr1qLKEC0WwYSOCaUWuWTPj
FFIeQQwEKDWSefix9VIvDsC+qJIfYsBH24RPcWVB0GxndibRbW1yvyazP8nsJe0N1o9leGtstV9H
5kvj8jKoYqB/ZHqCP5E+dHzgnH7u+1RfH6e6uiXVQ8FC3mh7InqP1ljxzDEwVsKRnnY0WH4SiCLu
O7UR89cm9ldy4H4z0eo2D4iYQ6lu5ThGF3fa3JiMAKrMTu6NiOn0KBPsWBZsiMTB8tA22cXQsldc
Rel5brohqG1y6oho6NJrBgTfUsyJWnf1RWsmPufu4yjzB3qYGHba5t9psJmYFqQT+indo1EzYJ9v
KgL2aPssdADw2oTcalvwro0DxyF7eaXgk5tjpccAD7SRmPOejCCLsitfM1XwMLHEU24KFHj2WKem
Y/BBp3wqy4U6J23cFYZdeJreGoxPouNHTmLmri1etfmB7DVjEdH6cbEAHmKOROrGoyZRBgPtJynw
+EZrbkQbD8FIDiBAmLkfy0TfRYoSgBXNFRIdZ21SYHGc3HGT5+8tLuSODuh9nYuHxiT3XJsiKFoN
ZsTILIZrlDtaTISAh+gjTVoMlgZ2eQIk0krwtlNVHay1Fe7CvD3aohlf5Sblb/kcV0Q6u+A5uyxN
HURLc8/x9JsqdwyzCcW6zLkZUVELxPoQvzpdb+zJ1lOzNji4yUKCAhvDOD30JWsan98LTl7hU8+O
8DHMn4XJoXFS+TseOPMYrtWvfr4t9KV9yJohOQC3EuyCyg9If4KD5fKxOlCp05BgdS1ofqn9utGw
/RtphwjOwHinbcd6fWmOoFjfkVSy/dDDeqB168bgmSporPVUjWQahxtFCMBmWkNET/DSD4vzNbe9
dSbqbwQTiWKX16bhySoold1ZhXWSbRrfdNX6ZhWScUCopvM4afURtLnmj+OztU2Qk/KqYRyhRGRB
nupZQbKmRColRdRVLHQtalnImEExn87dCy1gCRVwFQNe+Z5SIIIzwx72NHM3EIR2zPHvOqoDsQLL
b2noN1re4zJq8+uqSs5oUlxG8O0pgBnBUIi2ttxv9P6hc0c+X8L1Q0jGBDdit/uPShbg3uj5hlSA
LYeE0d8SsdMcpifkXXxO9mucOYe8grfF6yJMLfaNMp9Tt7yu0cr0fORinzcBNWvftAa7xX8MKl3T
lTSkF9m4OGZA6iPnWS7zZDew/UsnZumaiN4gsflyQlSyteQT8uBT4eT3hqMWz3X4LE3gCAoMKysj
kD5UdS91FKcemDG5MT8Y8GrPGWz2jCKEHxPsvxKv/y2++b8jtv8exP2fDL7/LZL7/5zU/f8wiGsT
p/w/u4T9iuU7+fNR/q/Hr3r4zJM//9UsvH3tP73CNKD/A7+vZUjDRc//Cdr+0ysMqusfQpiWY9um
CfVLOaRz/2UW1t1/wG7ECmzoptDxkfL9/mUW1tU/pLVZjPES4xIXUv7fmIX/HRwsbd3kR/CbAYvk
t1T/FoCn/bBh3thNAQZcJghwUwLKN2GQZHhCbI1Ql3ouMervknlyCfLUjZdPxPasROFI1XNt10ZY
1iKJsgfxbKg7i/0kQ4TVNtBe5vLUm0f2i+bJ0PFM6GRfPdjkCVxZSH3uewWBZjfRl4o3MOIAAJzi
v3ws/0MMVrfVv4X8eY1E7gWGevqtlaH/OxxZMzvJbKqYAqUPzUmw5XQTYFJWP+K8JSaaGAxr3YLb
sbMtCz/TTM4eixZzf8RmK5sDGecDSlFnPa6+0VbGfVfy6hCTdwtEmL0hmmNcaNUDu4t9NyaM4gqT
TqF6m7Sg+y5d9i2h+B0wMHAcohz12qP32BJfiN1zcqvGfmBvJx9w/bO3gy3N+K+NTivFhXUh+kMU
5dMNss/VmSnVC0dsO3EeNZ7txgo4DjIsjruaYSO/V92H2mFY+d5EKahv1tc2GPqRI1TatEc9ij+F
Cy6gAh/kCSH4eaEW7urZOa6gsD2itOxPhro894KAGDbeN0wm0IJd59UGKROUwGuReBYXC4XY0B7W
Lk9Qd9KFgWGEXdT/+a7NOBKD1SNYMjNnqHiy9+1Ce+RS1L863frElDjfm3H76vY0rEfj3T/Byp26
L9xYo3T4mAFt1FTUvRP1hiOsv0d51Qba1k+0fYirLpIDELI7HCVnI4cOUk5Y6ua2Olm5qiltXt94
SJL1JtwyGiXpLdJJZH/ETU3c8NAL45XtoeW5CbNViwtY2Vi+M0OqXUkBmEe/BA5mLSJKxZ583+Bn
ZXZ72yaueXITdthOw4Gi0jkj5ZZGYHRF7kBNLq1cx04JcHOhc+MwDI+ygYxdaBEIQnWv4mQDGGdq
p1xaIWBf2hkR3GH8ZxGGUQ7pEUXxzDhTf2aLUjXPjMQgkXZs+W13uKBjt8dyIOAR93wrjT3mbshG
N3B7ODoKu+JhLZ1PM5qqm06jSMEEBoV3dD7rxKkzgOwmpizCYtI8rdtt37szsxUORd7UcjN3YZcE
s1N5oF24OgDV75vlpYh7x49S4ymUM9w8e/nd5vUNlkYkjw6JhYY92PLW1NO3HnlgO6/JlOq7bCTS
XLTYLscpRF3fQr4wmytnIhDd4eda1ww/DtabgBI0pvsdPybLMpAjhfmGeLM17DATRe/FZ7thgmci
hxdXroe5oad5UbxwjvHfeAIHaDDCc10KaKa8vh8om6wsiVLjmsw6+Ew9y+Zfs0tNYgTjReAKWIaX
n3esM2qkGxne/byTQ6JvcEM0bzwUxSFWJc2HHOx2MK8Y4XB1an9Lm/wqSHl8UKyaU9NrOzeq2iNb
NuxJjkj8QV/doCN4NhsNeegy+c62wetsE4Zf6y+tWdhjSDwycYIkpo3JQWDY/udNGbFW7aah+lPl
CMYLeJa557rrovCPcOr+VLsnjOuxXwmauBcnyq8jpgCzG9OdXBnL/6zXxLrZXc/NYfs7XXAQHmIA
dHIw3CBfG8cHK5gE4WRITqYaUnOEwJWGw4MKnYWjKSa9gkj6ySHTgNlf645hzFDamZOD1FzhkTuY
ri8WI4iDruVPIqpU8PNuYiLdBlEpczLB2RQA6FOSc32QGXkuGDphzeyqoIKGGAFW6GZS2BHxrYX4
Q79dybYDjYsl+FGL8BlqXEK94t7+eUhBa3f8ebtQS3q41bwETrjwJyHWgb7VUUA05NaRhNTPelDG
HewebiDIZ9we9tKdeshgmhtBAly794nXRWlL3d3DyXDonFLNeVXrY0tKnQ6K2fFrZ7nPBcXYaVSS
XNyav/L07edygCf4SDNyg3uHoQ4NDSjMc4Tzkk9xu7MA6H6DRWbHzK+7ZvqvvtKZVEt3fhxkptgl
bqof86XAtgketG3K88Y0TynlNTMmoZ8LHhge93ae3tPvnZzRprjQYuaDSJ3sEy38SZr2rY2dQZGN
nVyK5M6lE2mMubnIgGOaphvc/7ms9Z7aA8teHl1tME8/n1uTOC5XugNIlhw41bIa+uWxqOzHYU3i
U2wXN2L7+SZ1e4nsJzx8Idt8x76uOb8lIvTLzzuBGhpMst0lzP/3wBotH64vjfH8EgjZm6jYwjvo
lY71bNNBLWPdo+oRPaLk9Wft0KaFt2+sSAm7ka/c+ojnOGftTaFWTfD+oOxdCCYD9yPuE3RDhaNx
ol+vmJntzgCllOLQWJvVGLTuuOeqAGuIrfiusbWPdBjc4Ofa0phEEGxMvb7TdS9hvozQTJMQg5yW
FX1nLLVFXD3t/nnHOwUETRsvClNNOKULFNpTik1sNsU5pLgtsCV+AM6+Kc6t7ctxU/fOBgAQS4vp
KJKHAtQAusDm17f2dHowF6iQdIgl4/XnS6JEsNty+HWRiNpjATWRwSnBj59NA8uEL+glJEuCkXyw
jLuloW++H9IhqGLZ4pJezIASphHeK6bpXrnvec5p1cW26m9ttX3N0MsVXb9fpUUiGf5G70jyFE2U
e2HRNAdF5uTnLkKyZpIaH0pXKw42pURBt+rWMVKLz+S5uXM7AHZpSfPu9jgodP09JGdprNyA7Rp/
Uyc2eSAYjlwgaCIZp8G5O9XpKPa9+E/2zmwrciXLtl+kHJJM7WO5y3twegJ40QAiMPW9qfv6mnIy
b8Q5I7PqfkC9MMAb3HEk2ba915oLgSOXoCIwaAKXWLkOMoEYZrGNUvW8NqhQD2Ry/5zrmu0u+qvA
JPKMbaoKd+i0y1zHFFAj9mMct+E6WmxR6xGMlc7rzA4/x5zNHdjtfLuQnEotJ5R4VsEUdmzXoXnP
dp4EZS1fJGfnRsJNWwZX7k7ZcXVKTLmFP0j9MsiZxal49mrrV2ykPlI9KgNZuRxo9g85pNE13hwo
fBLB1hRmu2r5FzgARmB3QTBg3100W9dudt3kkP+9LHH9sg6kRKNhXidECZK/K5AROZwoVRutm9AK
H5gCwrtwYWdxBbl3uPKGWKtzk32zY6IPzr2rYiytp8QM81VUo10TvUM9MT+njHvvCsd/KDoH6UxE
WWCT7xkKem1Lga5mNG0olOm/LT+KVu7zujmoMa9hhnOLvxzhC6c8U2V+SAhBYR7LPIkF+NliTnGY
lytqRY8atmCPEUtrEUcl9xiyYTZE27kZUW3QMuD5mKc7we5A0i5eKhS82uvG7X/JqeJzqFjDR8n5
IzvCSazcwxInbsaW60bSNFEFlZX+ng/M1LO4UvkNreRWOGdARQMeRv4RTKdYJaNfGsN2Dhm6Mxrc
uqDt9RZfYfYBj9YL7ArxH6kYgDa8J2+2eIX4Hg6jv0kqMGmaNr5WTcceRCIFjidjQpWFi3u5qdS2
/ky/2ay6ZFPzHnrPiq+wAkNzjiaklzzDWE5Gify3XS4XvZ9UoD/eImYFp8EfDlJYb6BRTo2p9QCb
szs/5OO71MQZ0MZK7kodax3qZ5oXNBFXBeaw7/8NhnJ8jGb64ixFnFegf9MtKIBudDWH7b6SGquI
cjHYpSjEkrrIiaBBVSNsNiCuQCTuDBbj/RanC+YP28Kv3Ntejj6Bv60VOX8z9AaK03yX11elnPND
42CmXl5Nai9ODoq0MG9HVv6VQEoNIAm4W8lqQ6suDZ9dfxxxgBrPni+nxUUI6dTgPcsQ58vg08/S
oXWfm5TGDDFaP+3SGPfTWFLrmkQGkhu3uIFwA17U4ma/7VKhH6aEWaICWchebNlm1g6N/ozcSVRL
iLgnOoazPd4jm5ZxYgZd/81q46LGqRifKDeHBgdeYuFPHx4HMn4hWVBW4QZYSb17TbvmxaESJgTJ
eZhCF3qq7HcaqtU9snz66Cnyudjz6r1eDZswG8c1k0V2wqRd6GOfB67HfJzkiVvlivFeE6zAnpwA
6wDtREG51PMN2omwWzZdsoaGmy0lOhUNMQ3B5aDxkuYunumfJ/mcB2q5IoMqXBlh1OzdZTMlNROF
3jSin66uCI0Dkbz0mQvbwUnE7LmpuDypYtoMlP4nvcI6glIadAuHddTCajHUISXuZQVSQJAIrA+7
VLX73OfEmxiQIywaN2wfypNTRgCQb4VrtidnGH9WfkJha7pEHeEfDfB+VkeyNd44GjVwu6l/BBXc
bXK0/Fdqhj3k+qnYDhUT1rxDgALFGP5ohvz3EhCcT/VZmBIAtxP7V6ld0KecKyjhub0mn6+7doa5
DbiUrJXL9bKrxxciO29tN8czNVL3MRQCEttzynHIuThS1HvZ6uXWK7IBq4v70GnIocuSroUo8x9S
jJx4HooyBA43lstaUSGwxV9gHBvkz+vWRVx4WZuFPWmotJcJJZKtwiFHqBnaR+lx2g5t/UZ41IgV
inFY5aOccLv8i9ESJy+7bhr3ebOl3xzvzGo8zAoxZpVTDPRmdzdlRYm6yWWeM8mPy6VmIC4188Al
l7CldqQZGnwEQCubElXM3MOQ6EMyb9E0Cpqc+wxdpAuSdJNH8+3laklUMZAdTTVXREccvJz/o+l5
1z3FO0tCf5XV8Jn6tFtGUwx0E7O3g8akEauJSAWZ0StGs5Sw+vA6JV2zZcvWr81yyA5NUpYBASjs
8Ho09bkXdSf2AAljyeQLv/h8TDUNIFes9qWIMcYuGu/YNZ51aOIL+DG9j3zjtp80almP35pVlC1K
o4TISDkN3ZFLkvrqDT+hxqitrV/Saec4vRysVVJ5ZANpXChhuIxKeOvLRvNybimEjjjgYNHYXP33
A7Lry/FOaE53D84i4TQzlyp20rXrUnPBh0fTx8Ja2ka+TWwdsVCJMXo7dyq2tRfRclrWjh733B6n
BaclIQj+9GvuazihIEBsL8muuw7DJpeNesXUiYIVRAyLQLLK7eyrUOzL5tnKt16lVgS2kW+b+VfC
K/Hk9ofC0F7CxuANOaBBL+81SuctDZtyS5+c0Txy63zsdejVD6EWf4mC+QHurZduhiYfte0mtBtI
38N9kpgjzjspdowlsAymDtxIaR182gml19ymFrr4y5W86b10nSrrC/EPmXC42YbQQwBQmU+oEfif
N+hTJpo+uwotRbxsXBMHmHs1ss+iXN7UkkOQqr6PXESnbcNY1NxwsWV31i/Q4BT9cwJoNiBX/k4N
UDvHwnpsIdGskyVzq20W0RuRRevQu4ndod2IY5qXS5guq/Hl6qZgyxAK6y65HVngYpczM9YA26Z+
sWdWRESW9rvT5vyHO3Sel6tkrMCBeJhacPX/RFJFH45/j6XE3oiZYV9OrLAuaNnjDh0op/m8CNMR
QhI33ZbZIQFKVYTB5YoKI+Sm5w9Yf1c5TCpghIeBglL+fZPbnjWBHXGmKt2mRnrTLs2HZuYs1aqK
DQJ9EXoRvYMYC02Pn2MUs6gxGY/OVJWq5eKXdshh9KbsKHWG98tHcgk1T6cHI+RMlyWOYesFlxlr
OZ42xwmiynqQumeRGhJ/OT5CdC5JPF3tk4krsZ9FO+GxJbxcKRpXvZvTdmIhvb30WVgGuLbRUfQq
ajdi2H4M6A9o+3QbxcWJjsc03o5tUu61qGSO7LzHjtmu5dARpNeJj8u5xpbMCjj/Oa2+fJhuB51e
mlGJT9+vv+apfeIg3Vq1pFMy6p/MIhngIh6UlQ21z2Qw1Df9u2WW0yrTq2CU6etIOyBmdVJ5+aUi
ADVRDr6/xSSYw5G1RyNlSLgh1XnrIsQPNAawgTuNgArqGlViyiavIOiHgMQXhMh4C6BHZUXQhMVT
NOy7dnwkmfYZfRAmza76Mp1mJyOuPyw9pYUdeTTuxrwfd4iyD1VOt7MYWUUUxiCjJPHAz7rqHGnt
E1sqvAlKOzsJKkW9s/E5LW1MRoy0h5D6k+VlZ3RxkSyLhT4VN8hYYcYgPq1zxj6cR3MWN3hqxGun
8phTN2HBL37ahqHRA/foa9EP0jztoMct8hmhx2evajZ4QfcGtOO923Q/geZwFoyP5C5xQBj+PR0/
2r3Jkztrz5VI90QAby0nuw5Dnyv0HF55g3pvpvzB0bFYxXur548XMenlImWbQ2ciNzgTJpv57jLG
wh8wbOref0jAoq0rHAe0cqCYW9AfTKbWbGDirTY8dlEnTnWofw7LkNIWWw5YUk7R5nd+AypRVVuV
PuniqRbdMSLlkXl9tA5nc6VirMG69wsLkr/mmv5q1fGXmzUvIdoNLI7zvrTpIw609qPuDvHz7YAj
fDRAuhE4vMyAV1oHAiymzGvqfGNOxicSzatGsyYw28mb1+J1Kfv6TEgawDg73ksjO4qIUHrJ32XB
Fy5kwhnmHM2IFDJbDYiIa/eDdtAG5wSgxOnRxa8XesW9nDK1oh4+gLc4WxQPQC3xWmfKXGHdXwCU
Jd5V5fYkJ3a7uXbuODufjbp6qiN9OKh2eD6zY9k4Ufcrr7Q78l7LTV9DfmRqeF07NolUbcRZ8jQW
FGqu4p56VMeOVPQ+Gn6hM6aN19R0N+IIr9SPptZhjGEGBqAPDiONnS86ZCczEi9G7PWHJHH3uBqB
ijflDaGyTPz16o4y807Gw5MD4aECcc42/Ug1fG3wmQ3V3ig2tZ3ci5qxLTyQwNHoQQxZd+58xFh1
VAIvgIo3uRTdDIQC07JuTXe8BSz/EwD7Li6zx0rE740+3ISlzVTb52ggMmst8g7LJg6ofLJv4+V6
S4OMYdDUYRvnUOyr8oCcm2UnteZgzJQbCChktB2sG8fu3EOflOekT7q1W8hglrV/6BQBD3TGVk0+
mIC08ufQqD8EYpZtZ2Y7prUULmwuWoKLGMYNV2uf9eHGLIrpUHTzJ+tbv63C6tHWCaxJ0KYBpwxN
BukpI3M+C7CdKYmQIhmDLpLzIeubmUzwaJu0CgomMMmV3VQHjZJr1cRIO2GpiFVjv8yc6ridQKg7
RKwg+xRQ8FgM1kNFyeLXzlY63rvVoE6ux/puMrMbNvugPG1BiehVVxqdCjBwnbEbxg6qWe8XgYLM
5IlhvUgAK0e+6fAJrhqBlyUTxV5mercp4I0qyDoWrzdaEGqKqj/7sr0dhTcGWGhJNkF1hezlB03H
LVfNJAiVu6twCq5C0fs3el6v8nDCdfSQzRlNq6jKKcYi69kgS9BT4UPVWBKyTEI6QxLFwA+id0+f
U0bX2o65wB0D6g5ldard+p59wGHhbiMvj0CgFG8EhLNdzXwSU0b+Qa3mrDxPe6lCMz3aLV4CgkMf
Go5d5TX3lx+M0R03epMRqjOpBzQjDCg03kAUZ9qPpsdAoksn2XReBf8trMIfnvaONbWDs6j2qKXo
D9ZU6aHm3ALsgsA4WbuWVC0aiHFGHkL8ymD9yXXx0JF6glu5orZJkKa3pAR0v1LhRayBaLjyOrqJ
xtziciP2XKS9NQyEkdVnxgYkPvFvSw4Ay5MgYL2XENjHmpX25E9YLmi5GBtwSkAgMXogt3SRWyDT
tANjrG61HHDPYPpiN0yZtybzhYTLyN6X/RcLJPQ1iznBQL4lEhbk7+3InsGBXYZ6lKHQBJLwMo6i
Mg00vcCFtTTmNb1lnxHT8UCVSNaN/VxGDFmGS/cR1lsbRRsjm3ZJZBOytXSXLxMsThB/g0bznqAh
ZiYq3RnLYGxid97FMUqZZbeIEYWOludsSJz093KZIZHOF68GHEkOMHh7oHNtLK+NjssLgPWipEH+
dG56jlGvsVmxJlIBc31EOEMz3QjoEq2VSW9k1BG7V5F+CGmNADy2MMcBHSs89RLj/Mmmx9ko32eH
fURvzwl4SGBOdZhuc+8NDSohKE1vnMulDQokLw0KJ/osTGIE/pep8ALI/A3QtJkJ2ybIact2Udq7
jv23oMR28hz2wwKf5tKzxb566ByQGI0h6NcPv9QybbAAlwZDewfmgfo6hCe5tL5lzUgzGdJ7xMUP
rZntO4tGt4ah/39+i/bf8m55i4C26XoC8HZM5CZ/w8BhGgNk6Jjl5jI8AHZk7sqGJEylH81CWKtl
nZLsWtehQnvdO0h144aZRaKE/3yplAG8LF1reURs6GFf7bjQGzm7lFj/KpnunL1HnZ7NPvGq2zT8
yUaW/hBmQUd3jvbkEF5DqVmYNfTMtG1ohQykfwIU2cGETteuPb1bo+We8iGMCJBI7JPr0Pa27YPf
u+XNHH9eZkyTzxHogQVAbotB5WQPXAAtMd4ydyfVL2Nlu8wl+JjXVoTV7PI5/p9w5T8R5DlO/rNu
5b8KWWbvf2pVePi3VMW0/qF7JrT4BcwsXEPnnm+pimH8w3FcnVx207b/ec8/lSqa9Q/6RLav61Dc
dcoFg8P4n1IVzfD+gTb3L8/7F3bvL4Kjf8+Lt1zxl5PWY0tEl9R0Pd2yLNeGvMf9f3DtpsIi4yXx
6K4jb2onkqgnn7CGTMOt56h8RGTqwRxCuckd2VsmwGkVDbuLSkwnO2/ZfSr2fjAx8hP87PxUqQ7e
dYPafbnp8mXU5/zktjNK0NDSzECDNM32BBhwO7TpsRRtROph/WsctGHjaRYXZ2cOu6OMY0DdGGBo
UT86YQw26P99yZWMgoIVYqV7JNVY1dLgkvbCF/r+vh+af91cDzh+yMQ1gq4Q07FmOw41dTLRPWSf
CZ3eo+WBM41895p4jFtb61w8hvWGua8LA5/6IYgSGxAeo5RVQiTZytEhNhgwciK4Z7xZMW+Z+cbs
3dtrGpZsv9P8xilHY+uvzEnk9A7xtPT44fUmv5l0Yv5C4d9OIxyGUtCZJbTtw4zT506m5QZ/ux1A
9b71Iv19UPkNbiM7SNS17MznJiEQtY3qIYhFThBFRFVqlG+p7eFQWDY2RtjrKxwmV7o9QhgbyjcQ
vMNWqCMjNfJg8EOBepBWdu4Jg5dDEbSJ/iJ6Erikh5pRXnWue9+SNbL6mFxE1JUfPeErv/dzJA2W
TV9XM4tzWKF5TseRhbSH9lNNzkfh9T2mCMjI2CwIsIavJfFNjF02YBcX8Tq04dlUihF1pckPCo9w
RbQ10NfF/G9hrDHHFmkx/kzSdwqasfVduAC1urBNDowpVk6CTiXuu006i3MUFU+aUx/LVKI1xbI+
W8YWHtZXbxkuQ3LPBdTFJw2/hg6Dlz9brf4eDxEugPyJSL0XyBq4JXz+O2Jh0egHfyLQfpxuTQfU
vMyIXBqwjCMrzG5ymd+Qc/UrGbF31d51OOpXo2M96y7WAGadqEjmKyjfUVArUa2q8dhH1AV4vH+x
bb1y2bafAOEdy6ZhELOoNQCjog2nNsnaa6TD0VrhT83K1Nw2bDJALYlGX3u5sWb4teoS9mItkIvc
PZsNoAEdvjqxfG9diOlysMA4FLrHKuMWdyDRqtLc+PXwUTvZ3VQwKSM+zAhmn97ehPJTH/z1jJyD
fd4mmk0+rHkGOd0jlWeHl3rzy4xRN8W/gDT6hQkUB3rBXM9kxHiE6RQFhJlUMQLr1BmfejLNrznw
nCJMA63Rif/p9TTAAz8/VibbdRnttWmY78JEF/jBEE25FpAJpltFbsKxyl3xkajiKtGd4exh3gQG
RI6DrPnSwHaE5qXuQtODXAQlJ8oMhuUxvR7Zyw8nyWh/AJM5oBF+EP6jipLui0r4OTT1dkM2BA15
yifh082kRGRzRNcs9fQtlh5abRZabgGv/yB1PJ5oU+VEJO/kvdmxZT6g0oO0AszYGsO9LqKBs7Bm
DNPrPxxLfkz0boNRI0Ihjod+Z43JeGxbfYcXMNqIhOMnbdJqNwoGt5Ff/TCJf2Z4ZJY4JWOg/7z3
FVYMXFMDuZaDjyqdzuqpsJIFGW5eT1mdnXUcu7ZKsoPp3dh2Twts4gnMSlZe2jQ3Q0PcdM7kH+V+
jGkqe+1qeHi4BH5WKjkkuieOdB3KZY47bkFnpwAmdPOFHPPAj7Mcl7Sxm4Z+gIaYeK9Ebu3TYkif
ZhvMjigsNG5RV+06a2wY/2fkznMyc5hCAU2ivWuaT0AK7ReI2kHrMKAQEHHsiQtuOI3RqS+NrziF
7WPo4xcKC4jj1oyBjN7d7exxotRJf+zULSAqFWmwmCtgAiS9hmdCvyn9z9mUamcdetkZPYY2VWfX
OcWVCWvZ0DajSyY6pOJy3WS9ftPGHsB6DOl5ODA/c+vmcZqxu85ZWONueLRr3/4kdcKngKPd4BYh
add2irdV09Zuk7BuVfIRYc14H2onKFLt+xLZtel0Dndj9KMrI6JuZRR8NRdt89ZathakWko4Cirh
57jTtkIz1SGpdRwcDPJ2nkjLVelX7TlsSmKwVE1gZIIVf8rFam5GWNEjZAvXGl/nCTJOHyEMy3I0
ZBTud01Keiwu8BtXA7JkLgGsqeqSB6+LYhK90rNv4KXODaLxehaZ63H5MtGLXXlzOG0MNYwriYbq
NDA1T7GCX5tsv63aqLZm7MarIhpQjQylQQqcOiuLlGC3AobG5g5Gl21uVevia8m6Bv4rredYzaj+
GJaA+0AqLe2OYHa6e1ZusHLq8Vs29ybTmvnVTrMTaoPpPU6ZnPPmSyg4/0s0u7WUJr/3GxTyS6K8
QD7qU1dB7f/bfgNGmZ04qbhpEVChJhhxI3Xmq76ouKmCGTCGkk3SZ9QON4pXt5pQbOOL2KKsiHxM
9GJrV8WzT7rGKcyAJg5mE26VOX96Bo004lNxVNnN2yjCHemhz2wHPpn1pct195fVTeqaABFwKzgX
W7hvHMNjwycDTL/A8FNLdA7k4t2irRx3vRig3Xukdff4CledO0/3UmjTfWiRQUEAlYdqrWbkH5f8
4wx6FX9UpP9Gsuugzf3rx4UUzYdrzBaIjwq1s/G3Sg+JLAEgXv/hSwR99lwccunfteVA9wELOTse
LCJImtFOdeQXV6N2N5flo8yzW03L34F5gvuzmpIWFMkHDYl1JqFbNTYKSxkdXZWWKUBbB5YRwSpI
+20/bSVcNsNlCGDE2dEbANDldY/FEZS95hIUn9gN3fHuJGyJNTlz4pVsarXuSTAXmfnQI4iYyoG0
Pf2diw2e+7p5SgdKBHRUD+KQu5a89t1BUExNn6VgNOCO6jzI6HaEUxR0GD0ge2aoeJ26Z8LhNqzo
EG/YdN+4ZtRtSzO69gZB8nMtSI7HdgCTxeyQQLja+FPl6JFUDdfcwz3VwwQhz9htt6o5aR29bN+r
72TS/6h6agjanb8mAvpwR6dBI/XbqM92c5o1GytZeF8qujZVBsG99QgLTqrXUn3pQiGuGhlM9UTT
u/4949gRWSZGsPEztO2ftiJxLKmMJ0b44bE18/tExeSMi0+zfKGpPEFT2hT+cEItC3LdgTlKn2ja
YLA2CcjBeXZuBxQNssXVlUdYdldoJ7lx+TIoE7YVgwri1ut/3vH9mGqG+4QI6eryG8AfGJTOCpxA
o+EsUbqZQdMnLRT9kuDKOdWY1evlVzooK/cITz8uL3B5U99vYrkzM01iWYqbP97H97eOzG4nt50O
l2d9vxwS7YLgRqPnSLDi8/drdAaXrrppsB0tv/D3r748xrdt/Yhk/FBe/tDLG/r+FpDautYd+f33
XJ5L1DfRtT5RKqBrqrMI6+fOcLR9WbvluZcjjdXl9u8fyUbJJDr3y0+X2y+PuPyYm9Zt7FM8/n78
74d1fn6eXLoFl5suX2bpLgEohnaazLI5Dq75ahr00PSOkL+WGKx1VHdrPfcxtpIJOiolEPzGv1qj
97el4bdBZl/Hk7vTH6Td6htjhhIddjCVMZBOPZFJoVMYLEvjfs56JOYZzI3cPnoKBWsvrT0NXkXU
1FpWBmE4ZbPzYhMO4Dwl69QzX/LBAhieSn3rA3lqU4qcwtvkSJXoqcaPjEjwqRon28KJjcB/2FGB
7m2Yy5yUjLuxbGVo7/tmncnmPdWwOdVITVsN9SKSFEy20G1WhXUoq4HOedaW23BYMhVjrInNj4xm
v02uQpCj1Jrb+oq50lfeOGASfnSa0W2BJaXU0gCAJSgP8jCuq856znCzljnTPK0m13uB/A1MqDMy
HQNPg1qdReq2xXEcs4ehZei2+3hUH13DjjRxd9QHtxGCL11AOZO1Ha/1Hl6pY2lfTn4/ofwM/MKj
KhUlgi7DGDdmnD+MKHuCaiD1wxsQBYJtQuxo76IoA8QWhTn4r+WykIPu0/JXt8F4X1VIb0THJcQN
0+kWfSk+wmZt2tVLHMXGaS6PucLkzDL6YsMI6ipBOhp9vaYYnjQ3JokbtT2oxpc4p2B3NTAvqQ8O
T2sRg+cEcpa1xUdsIttLC6MOTA0UZtiLD9RyZ7OXWwuyyXYeI6DH4kOPjBvM/3WDQMyz3DFInOqj
Tit/1ZmY/qqkuGOhf3Ca0MCwiFe4zV/bZHy1COSp3bTg8ECYSva8uXIbNYDSocPXSM/btpQ1WN+0
ewfzwqtTdtN6QWhSAPXMSBGKgHL2RkalQIUq7GpBft3Ny1USZeF2DEkuJTYaBsNkIC3D23HtYcY2
rek5bdH0wc/4ms2uIZMuPOD/WEKBoj34fXkSXLUFCtixAblQsRPF5J/JwX0yLKRhMMvgyrbd65i5
u1Rqj64AH+fAlSPmAjApDvhfVQvTKu3FuKLjn60NFBs4xq+rNoWnMcX2jaPB4C4tTjSaFE91v0lK
RCN4NDp4LDNsmzp+ZakT23aU9+S62Nt48F8IAriROtOlOVXVuqhTpJZTC3Bf5cRgIG/qYlKAGYmz
luhPsR9tlc4IUon0GI4spXE53AqjeOsNr7jxYicoCvfNNW+qGhtra2J1Mxsdf4V2ssubgrbKQbgt
tWeKctoJ24D4K3tryoNlwouem6FbDa2F3HsAhSs9cy8rmMpsMglq/GCb1K/HCGoOrvKJR3f+Ko0s
tWVqd9LV/FBmxc+FxbEZO515cq46dB8wFaWNVc8d+59yEJRkZQxhjCocSUx8xMliEt6KnK1Oqi+r
4bNBoaOm8boaNDhQmvceTgA5Rqvfj2ilF/Y3UgC/v3ISgN+4qsegamE9Z15xtJuu/P7u8mNrm+Kg
2XuDjKEjwhV3Re7uS1Y7r04k0Kylc7jLh/YYuyl4MGWMJcBaukZa6ZRHEmygWUQMDP55/+Xby12X
R16+uzz8+5GXn38/5vvGy/2/H55eXuj37/h+uhw+mslRAOXq4nj5ohA1g0Zo4+L4/W06zX+56/Io
AcVkXv/xhP/h1iWsF53J8gp/PO3/77l/PCGXImNACzDZyIsjpK/8qHMIHVVnUr5cfgbKwStd7h8u
t16+/f347/v//tDfv+o/P/xyz+Xl/v7b/u3Pf7z65bf/u6f/vm1s3S2KuHqbeKI4RssXAgFcmAjL
3/fHt0bbLpTK5dYZgtmMksvxDg3sMmNojiM0AwbRfKdquzm2ly92XOrry7eXGy93G5nlIND/63Mo
xHnk7wddnlNdbrx8+/sXX777+91//M4/XuPfvvDlRnfqKd4shqMGdu9/vd3Ld3+/8ftXjzMmRB+i
mXFQRf6g6G2vjdJ9QQHWBraBx0akzf3I9ilglGYDQSXDAyOU8gBnFNIT1xlwJcaBJxSeLmZy9A1u
zDAXBXCjC/ZVn1lFMwa6QcIczyXiQv9gLExSA10+Y2Y7lLhTtpXqDY7Qk2tSWjKRA4lQi1WZo8/F
Rb6bwdev50Qj+E6rd7BA0zID4pv1r4NHamhnMt6h+fDoJdbOAUPlkOKyzjoDX1DrApsOuy+Doc6R
/Cp0LLAOO6SM6CIYqlFcZIAD1qgGVhaWpcm3q5MIsTkoyWWzXxqSRli+hS6AiBDok45deQVDgBzF
CZuDI9KNbEYqdA3Flb40W9oo02FYknbUIc8v5HBf4qbaJN6npddcYN16F/UN89La/ep78QKuiWB3
u8aQ8S4cSNqTdKYdtKY00LH30SVehjvZPqzxB/geqDp6ufvJy4DRFSd+bSH6wAEkP8g7K7Z/pvjS
M5bvoB0Ef7x4LrTZoEPalBtZQdnBIlgHCMJvcjObtr5Pz2DwtaMqWaXwmPwq9Rmjm3aKHP2zbH1/
G/r+L+GrT0hGt4KmnRnJKxGhAtEisAJk6YBoYm/WWRCJNbvLdzGm+izEs5EYmB/rOHFZVvo3x0df
byrXOnow/VYohw6Gnja8F6LnlcE0DskzNB16YrprHfRShwhhNbu8sHN2B0zRksSLj+Rd74fS7E6N
bPQdidI3JvSiUzHr9mkCG2/qzo6K8sxjxc7NBPsUZmXWEIn1SGL1Eb4O/NSJaXydNWJDY3fGXjQ4
qIStCMWDzHZGj5xxRNlgq7zaZXyMi3N1jxoCXWNv7A1fDUF1Fav8CiaGXKXt6GMki+tNy7RwHUII
hAqakdqSg9VOzPSnjrgJQmAFFB32XE45uSICnEnAD6XKkM64Pm2RczMGyZpHPD9PI2SFY5stzAXE
L808kjoaofbMprs0R2GqTZOzmeLoLbEGiJnqpCVkL+TueFXoxFVXOrLmFn9t3HZ3s1myzrNpX1Vm
ZVMyc+fcqX5XctQnYZLfWSptkXtfZz9TjcAGoenIq4mWRZf7k3iJX1XjiH3UyhsUDvdjKmH9sJqD
HrRiTDD0sK00OmfwfDCoRHvbnurAwXoLcC5cJ25DE5Xwn9Jv175/A9Gv2rhmtcGztCiXUADAXIxg
JxNkjI5Mz9y1mLAougNpelN3o8LE3Buac5OFSGtqe6IEvgZtVhF2jNWVcb++HBCvvWntAKWdSknH
grOzCcg65mCj5F7pVdTSARWIHhfUgUu1t7FRtq7sTrHnjXRI8RhW+pouDSWIGViZ94GllWZRPz8s
AHRLhtAL2wFwjyhfoiw6xeJVsTsJ2NCXaDkNDg22FDOMgU0qB1SwcXcw6huiABIwvxP8VfKEPUTx
K1153a7F+cOHzFXVzwpetaObP1HFc4rii8COiT6uI3pyJUDWTQXjCcR1KxMNyhbIM7pKKl/x4Svw
0ZffkoezTo4ZR247JoeICyjDvYTPs7Xo4fmbJoIihaUJZq/NNM+6y8nqPNsjjeK08MlkJOlgTfGG
Opp/VFd7RzP3pw1KpWnjuBEi+ARuYVV1V2haYf0jpsmwz2JAirFSDCQ3UbQzNwKfMggL1H2JxbRB
t7qwwncJ2sn95ET0v5xEP6TRcDf3GIh7qRXbxAJtrpgKriy/5UI8W+PaOOp6r+/ZybKADqfQCZNd
pTGUV0X8A196xrE0omW5V/GY7Kix4RNp7OtEp8fr0aH5Fk6de4wb9mYkGge1hDaVA4LN7LdxkurW
y+JXUKx5UHXauB4norloBi2hWNmDnjJ2Ka2uRlZaMyJaSD6uxDdSkPcU4KBmYbQrOLB18tGR0VxK
cNkqj8obCsL+iAuA6Eb0172H2k437ddWv1VxBvcPJuIO3/pxtl4QRj8YunOIqSKDAQAYzpk6f3HL
n4mONNEessfODO9rB/OtLYHhFCmSNsOBtQmyJ7n2ybqRQ7UtU+O61wvs9ivl4C9GMxxuJMxCK5ub
Q0huolD2hyCud9V0OG3J5WaOaz6RwyW24djKXV7N1a5PeRc1x0CoSSbBo8/HhS4JPF66lQxrwKi0
SNgc72cYY/vxFjyZItzDqbX2MEOaXM1lhuKRsANCsCNGnYPcyyeMrdaRAPSr0ESvMi4X/MLwHgsi
EPeORa6gzKCz6j7DL7vE68cCvjcTLliVZj5jm0DmVmrHJfngv4k6j+XGlWyLfhEi4M2U3smRcqUJ
omQKQMJmwiSAr+8FvY7Xg8ugdGVKJMwxe6+9sg2WanPFEpGw36uRledc1KBuKgEjdcpquD4AU0UH
4r1zqWpS5zqbDUIs9guWp0Z8hEpvM9t8MJR1m9vxYnl1sqfx/5MWSsA7WWE1GE+2OSXIpfT0PryR
lgausGzjG4MVqPtps7d0/Gna9nFwiwQ0ir0iFSdBOoXGLcjLeN2CG1kTGPDUp+lD7v2kYxDgIdX4
xC3vjWSEikIh9o9pA3AsYIBflfFX3ts42rzy0EuWmrWLZrYyOMJkWDmXCkwDnGamcPLBcCErV8NC
Hi8QE+VDeXaxLB5HBqpZmHq7MnPeB5nuY4RHTu+LkwFAA4UrKMbCgJzG+g78pLrw28JzEYXY5/iN
lU9zzrVwVTIkamN2sSm92RSp+ezL6Nvn1B9Lu35UDvbMwTDdtbSWq6wXHr0pfEky7m8MDOn/x7DA
qyxpKTThUUOd731jHhhVahwgctizfMvWzdzCT1IY53r/j2adfalbCNb5gJDLw6Cnqz8DyxxVAbZx
ZPxoNlbIQjtw1mFRWqegqrmlt3FJslZ0YlHc7qeigBQ+Po0CU6MdwpeKKGC5n3c7Q8jvvCiMvcHa
liAdat5uxg6qmBJ0tX8sCagmVwGD2fCaqLTdOFk83pLavhKxual6iX9xHsUZNworEZUSDtYUD9lg
95tA4/MZAjJK5gB2ImcPPl//yNH80mubrYsBM09bxX1vowg2h+Kcu3W3CRpUZ6mLdcyozGcI9g2i
MUceWpeVk6a+soLv0CKgBVxFtfassT97OTpb7C4EBdjhO+5LqvG+nzCKFqgEZYDEShvwrKZHl7kQ
M3DGVylijDUD3Ho9lkw7CCY4OBHkzCR3DyItbspEbO6bH6HHX1DNst2TAN4notlyr3Y3stpmBdEj
vu8lW+5+AnUguF2LXWicvZnGfZBGxiF1jS+yrzuAPPQ6y5CErnwK96YeyaWueLORTDf7aXxyl6Tq
tsG/aKIx2zhR0q1iVW2ABdxMiH3HwICdhAZiXaoU4RvE4F1ZDIjbcn0xQhweU6I2+SkD8bxOGeCt
qhbUpU4SqHmRcydTeErDQq84OylS3cR3z4lLvJ/dDycS5WxUaNMjl2N57hcdQeXgrRrUtMRAkIxU
fnD49bxboIcjrQT74nGGkKypZuX4rXPqnHxK6C9AnwDEmmPIL+UpSj6yerg5RQC6YQ5P2QyhaLJJ
LujbLULhl7AaUUQQdUjTucN9xG0DUjTj+01Vl+5KMElk928Zu8xqHrjp1Pt0phCoGkoNmolV0ciz
qyXGXzm8h5yDo9UxFFwuoJrMCE/YT0AfirNrBjcjai/V5F9YLTe0SxqYCSkJCUpNFqcVpptqmYQG
L6ja/sVmjQXOEjvgaGQclsTP4UlkYs2tE3E/xgOC/5icgCmt/xa4IlcT+SZbn7+NYOPyqtzsYbLV
lTQ7cjCiujghmy/tJEaUPGPXTBCZOGQSUyD+g23zWgfsm+xX3xuIHe/gaijlr7UTvMVp+Tn5wT7D
tAdpzdsaTfE3CYPHPmB+Td47A8llzfwnGXG32072U8/DPbDhBew5id1Q9Hs/aectjp5knL6lzbrb
C4z33LdeY699oxyvbOrGMQCEaoYSvCsbtI2r12Lsydq2mHF3TvJaRxU5HUkATcRFi2w8GZHt70gE
/VHWG0sJ4CZycDaM4++yjtpw6hfKLnDTjXURlEAcO8hcxslTpJPd1emcQEn31kPVjzu4kTY622GH
s6886al7QkD/3gNUXdI54KYX32PkXHvFEE9ZE+ugKHqLWBFUlSbCnoZxmkoSeGiDqs79cFz9tvhW
5CJzV49d4SJezXB4SGu+A7VMlMQwPJgJgGctneYU4jjMg8Fb+U/Q7AExe/Cxew8JFpyePAxKZAG/
333QQK13AM+OvdvSMlXlgPsLeUpuKLLqkBKAjd8PMW5NTVwX1gt0ItsojvQpDosjiQvZ2nKB1fi1
JgzY7i/Gp0WK1p3Id57K55OOEncr2/6LZpUcCRA+NnxrYkKiRyEK9gZz8uAI89Sl6JtSlzWGLI51
0f+0o5I7ZaDSVkM/bquZWw/5VeQwip1XRuaujzSG3sqjnPDbF0z+BLKkwXEMxU7H5nubjqztDIeQ
XxQi7LhQX8Vde0f2Nq2Y9zSVctwYLsZXs+JY1wncInghBzIdYTAwEz6kFtatsLcCytJzEvdyG4Tc
JYUDKtXGeEMrUF3YOHj4Uxe5q6d2jYG0VOIw6AwT6SZ3sJX2fXvvdYcK9iR4vrzceKn13LmBuU+G
+g++tmwTeAdjMO7cJPtGHvTpBdjfB6O6NssMcxjGXUjkJUFhO1TU5AEmVE+9GRGsCVJuTVntzfN0
zPz5O03lvpVRuckMs1mD2MEoznED1Rfhn9Wh2pmdeOs3oPj8st7KUEQU4f0b42uObOzP/Z1tLEPu
ANV0b3vGtk+tcTd17nstGDEzOvhXzs6hCRC0ozpxYZ4Pa5QndNZwgrkPUbEvQCVWR6e6IXvBSABC
oW0hTC89iqmHaye6c26TCk7bz0CoOoIiJVdWs2bCVAGaI0Y91C06P6cGEuD3w3ZsI+RCNeyHPmHZ
uswrqnD+k5jCOYzgGVjJcP22h5cZpj9xLx+2T10jyWaXCSrlTF3wWpCZtKStG1a0TnuOWHvKxb5t
2AxnFKG1CRxc5s7RY52/8cwy2BceO61W6xgq7bNbF+d+ZoLuBCq6JuZ7Ul+VMJByMMShbiOzEQUX
rT2jRDLbYSsOX1lJEzPZ6RPXzHYLEeqeQgBzoT1+qN4h4nI03/Kk+TvmV/Rp99lUfxFzgKhjCHKK
aPPV8od8h2r+piSQMOo+xFJAmO8TtEngnulx83Le8dvqeDy6r2OTv7cxMKlxYuY5D/s8mxbuCfYj
UBFPbO48S9sbR5EtYNG/ADTunkr2YFS8HEdO/Jd9D7CHxr4F7XEYg6dSN0dwEfFmNu9jWkeEn8kV
1ceOyEO1RpeO+qXMH1TloyiJsYKgn0A6KHPuIAFJ78M7RnJes7mbNi5aehwHFO+CM7DyCasfnOCb
aQYZeCZdoe2dAmUQhzw/lrr7EmYPFEAeJwt1TpQFp7TG0x/bBJRxFff6KAMXonYOXKvQ92EzFfYX
e3xAR/W/yffn3TDUl3jibNYs73eiAAc/YkT3MZW4zSvBt2g7gruUhhe86XsmIUkgn2llRyolSrSt
GaodvZEUNZSfefGRYHlhpqM1jMh5QRkMW1IbYJV5z9pFceH2GJYCuz6gGSLvYsY1hwgJ0MsM8Ifc
dDUjM5J2yXf+c+cJVxlXZdJn610ytl99Nr05C5i+xNOzRCjNgKdIQKyYQtV4rMUEeDFMrJd6jszT
78PYUh3/PmN8Z57SPrpZoQMsI4H6tA4nSx8EXt5qNEI8GikqzQ5+EEOAQ5Kn8pSmbPbxq9Lk1qyJ
uOrxSV4bpq2+JoVRlBioMTct88q8OtRCH0NOChRxSyxp9jtkT7AkrICSo7qQwU0O+KuBFNyzIcT+
Y6TWqc8qlnLS3/NffXIiFjQKsguJ0Xpio7c4Y0W0LHB+/5fPZm75J4VnFQfpvvZInlkrm9UOMHz2
qPC0sdzyfViuCJzFl6SI7WvHejz4y5bdT+Nm17YEI/LaHirJDlqo5CKRzpPOs6sH1vFZFrBKalJc
MztvKOxd2rmCYjPLV1LjImhi4G4FxS5Vgr82MiKTDYZ/qE2WgKmqoqFTfns0++kl8fv50SedZ+ou
3bTYb7IpPWAiOZkjZqZoGYrWzRowjeDNhOWqJqbELtmKW9uAiJP6Tsgd22JNp/FvkV1HfmQR9SeU
wD5DNUCBttlfKG1Z+sH+RKLDBAmkcb+ysuZPYo+cFlbYoxHwCDixCtICrR7ZQi0b7I7szVd+S4By
0fmcvKZAqVwg2wlJWI2nZwLN3zPBbSbBHRUqU2wy0YnVMJnEZ1EoWKH1Mkt7ExBcM/TWe6jlxrDB
SvAW7L3RPv3+7N+HkAv2f3/X78dUFOpkaL34Lrx9/7tRWR6SWCrGds1pBAB2wme/bDBCixFF7X7T
kd3/fv7369vl6+0oy/Z+w6bWDsZzypGHeNfCa3EYlp0ayoDqNP7/s9/PlSR3SnBR+9AlPMbPimrN
gJN/jWzVKTbM/z77/ZzXdOQtNF6wyhxsvWbmcoRDyhejc6zR/W4i4f5tM/M6claQvAlzsCd5bkmt
AP3i6mbd9Z/ga4EEJLD0k84Cktd58T7U2O/L2LsfGl3djWHEpbFAGixa8xZgTyRqA92GqPmhnjpz
T+GqP2IVsTO563X5aSr7xxubdKOaMzNa5LSDbMjXgZ2TpB+8gC9tOt2SVC1riIQ5SPDjJchq3Np7
TYL6BonEuLnzfamcR93PzFjSV3uuH6xouHXKvzgmNtwEOk2VIcmMKnS29B5Va8Jjs1kRNoeAYHtm
bOMtt6tzqjR6V466qB7/RLOPH95seyo460HK/lJkc84Jy9LZaHH+R+qxSbL7ISdYxUR/NvfetU+y
5xRj9RiQ+cFgetsxTdhb7OJZSZAYgV2aIea1NYdHovNOaTucdSztdcfLtk3wzazTe6VtiRm1gf9Q
yX8WKaUYX09gj4mFK9O73CooIYYZ0uKUgGqGsjGAZZot9Z6xahoNcTIb4xCNkm0/KTHmDGeTXFhq
sT9tHyNZSVpIVctDOgjr6LjWtS3Mh5Swm0VdGvtfBBAnl8nWP3kDKjGt7efUSL+0490q9B/rTnQW
UapwaPLvmfXatnGcg1HSpybVOyZ7OilgpysLBdoaZsBdKmTK7SRcG5p0AxR4nSFvnUvyNHAifNOo
tmE9Mr/uIVT4CWPqEf5cWD549nAztH23/Ecy0Ity7dfJ/Veydz40Vbpv0FwzaHZm9G203TaUHydw
aWhCh8tSr59aLO8MbiOwfWi/ihDsIUyWDeZy7Je5d8eLRRGGjoCLuLlNG0ZBKd2Zm7u7qSIkxhgj
oE7BH6ZbMSSIo1CV8djmNqFuFHFcJRViJxIS8n0Oiz/rs4fBBDbv20xamXgkK5UDM3c5WsrAvpCQ
cIkGAHFBih17PpBbAcm7lcCk8QlOYwPuaiWoBgtyvFeqQOBuBwMF4uDyALqN4CA+/L/PobAzSRXg
k1nBHNOS/k8iMSna7c2MISAThJRvAzn8c017CYLIT3DyAoI/nYuQBJEQcd3Xgcgu5qGc6uRooGzA
6SFgSCanGXN2rRqi0FOKaVmKvyAEeRLKV9GgRcnbOSRJ0zq5KrspS15LpMIelvIW4wCek/QrTcNg
7eLm9roRqzbzk7wwHzPSNJrBWumJIorsh+8GHT86U8iBjTnT0ou7JCDDL4INN7jZDRwJoWjGN7p8
/nGe+xaS50lgRb1G9uevfEzF0JncFeDy7BBCewfdnAFnYP4yh4RBRgKsalNT/qOmCi69KxG4hiAO
BxPTQUa2DvereF3WgYmDYCZAbJj+GEUwvBgYmiHAltuiZIs1TQxb/nfbCruF4CJt6uZi0eku8Xk9
PdgaUzJVwgCqO7WfhgCyZhl5LwwOCb4KyMfWw/iJfqnaxWkVnUT6gNyTfQla0V1TL0AIQCZOXtz7
5TQcJ8BziKeS3WAyvmMBC0T0nqtmhJlicYD69VbEFo6EuHtMXWEctWMcSaC17sg4P1YILjkfiUKu
WMhe+oC12Rz6JzFlZ48Jv0Gtc7TyE02PebQbG1yN9OZN0UTDWjo4mmNreGJ+H+1ny/qZwrg/BSKE
NcueLkzgsHVwSRmZYPUeTWvmlk1PZhKQUnSQH4i5W6rkhQfhhT9NA6ml7ostbDbaV2WJNe0VLO9h
V/v4clJdhk/p7O4VCVBwpiSueO19dlHzYoTugcUQVZvjrUN9pFa7LBZXs42KzTQ1L1ZGvZCl5jcx
G5SrctXdVG4/or85jUROECIIl9VkGUFS+vtg0ivrE4qQNaU+Z0ZFZk5+9IMG2TVDhXnepMH8U3n6
pnwu2DJ2UIno7xIKQBn/+Np4TR0c9FUDw7Iqv2NiCKLSgQw1lx/ldprNpyKJXkvJKjRiM+JWf+0y
Z/+rmdmEuJ3y7Md3gpOZFQtOgQFBfD+p2tiHuN7J7IWIhRun9cvDUI4X6TIgqdhQwQgi6aDDUE9G
jJL8PEQBNquPsjWJ1/LEZ2VUJGWR7TffDBHcsSxZTdnS+gSfLgI4Ey+3SP1zvNBiffcihpKRjkqY
OrQbHw0+vpn0202cT6h6m6EGDGEMk4sJHtRr7yOPzALIaumukZ5Ddzq9tSQtG7G+iUi/18pnyjTs
mP/QwkdP7GPqTZ/pW+11DwNKCYdzaxMU0Wvkjo9+1O64o26jOn4y/fxKA6WYrzBcKljDB/VpDOyO
g9qAk1wmV8VeRTGqiOyLCj9iOT5x4Sps/tn4SlbMpnDu2dSwyiM1LHnSbNG2QemRS9rR16qEkKHS
Jd2nJgZU7p0ZmCfbcBwF1afwixdfRhfXTm+shnhZ76hPH+bCOw9aUP8PMJn8VenDp0ywlK/ccr6B
66GaCQtUfu25Gonh9Zy/ZU7t0vcdCWphxDey1DZQDSxe9k0sabnLBhXc4sKSI0vLjl0zy43M3OV1
dIwsf5cTfrOO+kmvA5UcQh+/vusObAhIdfcFCmBiRYjcJWYRB0f1rnEaz8OHzPhpNU5tr0xZiAn1
GeRmsG5rDLqm8TM4RN3XBUcUZqPHKsw/6328/MTepROIiP+dwA56lb8IOTS7gZp4oPmRU465i2a+
qzze+b77ANzL/TTp967dv3e5/1WNFRQyCVZDdpxL5LqRLKGYahVBepomZ1+ITu69tqGUyjEV6PRa
JSb3NQvlxRR+NTkLYtKc90gEP7IG5WUa00vmjLGm2ke42pDCIzrCTGy2qYv1nunFlkTFdZAQ2hfR
WJv9LuqGh4wplGwdC3x3tFtSRKjd4EMa7vjhIqM9YfQ71KN7rhibEoQlxQFUBXfzcfzCRvAQ66Md
B7cpqL57YpJXZle+dyPLIM7ulbJ7HJApvskWaxpl1mPUz2oNbZ8oxHljGTCHSPc4kFnxk84N3y24
l5tGusmxnWGCeolshqTT4B/IFIIcM6LV5H4CXKL9k5nqfXmTaqWrdWizfohc3P9evZ1D+4IsKLZI
8OHNElh7DOs1cK0vzYoWuBx1lt+PK2wf5CkVZ6c0EDaMWp6sOGZnwGVFCXb/XR6/MQXsYQfIz6Ty
fmb7SxjJP+7df33vIiImyNYkHjiqL9DKCdLKh2tYPPo26tYpbw3WpHhw/OTkJ/Y/03vyRvQAYAnI
F3iM5uAq2PGiiTGezDrkeKrICM7lwbDFY9lOD1AOCK1VSCKY7ki2VOw0mHuhYiFrfUgOlm3tOqN8
DhtjX7TG3yAc41UTsZzt/esIPo1UptUUg6lEOLVv8vGdMJ2PKUq/2akzIogubYPr6BN/brf2X4el
4XDXrX8/RQhxaCQo9AXVS0Hx6UYSuK/DEpa4OQv/+mhOkFd1fC88jpbSZauF4Qg3LLPo3dBxJaqA
D1YqboBROfMlTJaqzjyQC/ZKepd7zmNzj7OPt0dy4Qnq+Jan5UOXoSVj+2AupRJB6BZ6EnCp8yYc
SJguGpC6tuXd+RnEpLEwLrnjMZB86FLu0rQ3/ogVrXk2cMStZ+Ba/O5pP7Ip8VMRg6AKE0I402dh
myeVq3uvG56wZuxV79M7WKeRcyRReHWi0EkOgy6fZ83tORgIZPKsV22If5Q8P01qc5i449/JANFb
8hpmlGZ+AYrEzlkCjSm5EjNXhnLin0miPZzafDzH08ck/I/Ml++6VB+Dbmeqal6gPMZOkjrBQaj4
STLlS0XwU6QkaXdszJlXfTgoSwAH1i9jS/s+RHuDrfqOqc8h9fnpiBiuo75PA/kWEHzSG2ywBOPT
KOxORc13OGZPjfedDWMMLUqdGyWuHXlsLmjloGZFNSTcW/umuUqGcoz4LFqFahfoQW3juPp0qw4O
lAkTRtqPsqd6wm33XNOPSy9wt1mcv2ijOsDP+OAUHUjBo+Izn1SVSeq66CvKWJcFPU6X+Z6Y0nbV
VF18MJJut6i5gxSxn9j5bvNQhSSKG83adWsEES42mh1GpYPVwn+uLSYoXhx/WVz8WjP8UnOMZQ0X
XstYyK4T3Bxi/Jf14qXIeb1au3mYyuyTvcNjWfSnpJresTVumTIyOgqyl4ELHZttfW8ysFleqyR1
LihCfqrIR9x/TjGcbqjb3FWZ76MpBJSXUEqM8sXOcW3LfgJFnxAVPhffNstpdALNwcHW7LbRuxOn
H2FSfnqW9UC+A2lTuJxHhkIzuvTOT6HX2Y+Wmm5TArEujKPj2PSbDswfxX3yAhxnWFGE1hGsXslf
w6D77CDiYuL2yra9RcOHHDupX2YNkqdHjcc7t2uZdNYo9shwWVkJ5Qruc2cInhrfOXVOxwhNrxtp
70y0AfHYXQTzZ1C28vZ7FhIrRz0vmPpD8u8QXMK7POu633ae9S6jwnhQiCalobnS+U9zmr60Iroj
LsbcqoHJkRfXZ5eVHLrZLsfFzaCsrYqtN7NkmLzpH+aP8yTAG9LZ0e53I7IsjOYjREAklB+q9Rz2
v9pYm979PCIzaUfjj++OCxpDXICimZjGgomBv5xOqKKnUyvCFi2k9W+uFBG3RWqv58Zpzr8PWdUz
FemZYqEiShkRVGy7bRYR3RiiwieGb11MNi5Q2cAaV/Y9EtBq3+k2O/uDlZ0bwmTOsoRAj/IPB6Eh
T9RcHDy/T38nULivVhTSuMEgo6y7VpwchowFt8HqWNjSPMRelly8zjPOic+zAawLeGHIZL5r7L1p
PDqE/NE9yyg6UXB6nN1MTWauyUdm6FidArQsv1OyjtOb9RcPvx/aScjOR8fZ1u9FiHTRJ3DNKLlH
a1FtphaJvPByHoYYBiLStrVePkcwEtv/36e/X+MK4uYFWYCYJnC+gNriwOpJ6VyUz78PTYldhUw3
lOC/H2fe2jeBOxTCGc/honRJO5qoFizRNET5OUsFt4/fp11ZXLk94wb0UPGj/UG8/zuFS2LiV8vy
UcQYjUI7vKOeVED+J5ts4skbmmsEsdsYU2NL4OrfMijj+9+HpiOgdXA9ucTgvjYJtNzR5KVCUIYh
2r06inVG30OzKuozJynF7ZIc+fsh9eQlbQv72HbaOCsj2ThJKO4jBYZh9iaxjUTkXUbLR38o1SWY
9WPTdZ/A4iEo9vUJ75K4peRaSzvFm9DCiEHNTB5Trr7L3nw1XUSD0V9UnBBIWYojqez3ZmdGp2B5
dwvTeJ7Ioi+1iS3M/YZetRzlE7Rnu/ojnHKP9Cb4iNIGWHMXfgGoSlFHBgyl3BIff72Tg9zEDQat
hm3bZkzthJ4keLUsIDBNTRcfJDFjSgjD26xqBfCM4D6UzlomebidVOXuCCFhujAuOzMwgyc9R9RC
v099L1yAGcW2N+Py8L8vsZavC9D3rDQFOWfn/GVCct0F40cSl/jI2tBCuKIPXd9Yd3WLhiHtlbP9
fZvjmRSGrOai6RCOQm6kj3VfJsdpZOMrfMRhTYySxUGysvKaxzKZFZMTJsfMwnyEiltD8hoEWHt2
ugWbNWZqqZ8I4nSy9GbDg8Al/e4NvT40af6VJMzaJkUceIj2A2vM0nrk3GPbYstqTd9b04NTQAmI
1YCaAXzlKaG8zHRM4yyyKx7PLYCeae9nORm7FTFpKf65kSExHD/aKbMS/+YwOziZrA55EN7xlpuH
ihMnbRp0OHbR7ezR05uIOveECzSIXF4UxQsQIEfE/3RmVkbgu0Wjp4EZPhZNTOnoxxco6Zz6JPbd
17bJMRWW7mawmalZXMGbeE7uZtZh56DuVlISd90m00XRNB+NxF5NJVuUefbJ282TtyCv4zc91e+m
zSIr6QDKuZYxQ08OJUIY/JOJUP5eg9wuaueWd0jYSgoA8KP+IeDVfvJK1AKmlI9GDNhbvOlS1ict
vegJS9p31Db5yaCSqQH1nRD0NsNYP8FMh4dnqmSPdtM8eUwbTJ/BbDmC2fUMBn2sYhUhuDnGPad9
YFx8FyI34Do+HpS2EDm7JkIxPBl7x87exqx6ykf/YzFpZyNLQEeMyN4L+0pJbqxBKHg7KMLDXjf+
uLIQlEckGpb5Z09vvhl9E9tit7juG6+5y4yJCyNTwMOcsCUksjL/lHP24ZTjdY49967vdHi0XL5p
Ksvg7AYWSOnpO0hd+dZn5nxspdoWOdolrGvdC72KfbZDpCbM4LoXws9ScA3PU2h/qAV8gXixu5YR
X+2683O5PKDLO9p+HTMsHGsQLqZ4RW92qWtMl4kj75xQGydWzcamqJTGUhdlD4x8HqG3xNfIf3TR
j59HA1c68dTZzoPggSQWkfPU+cae1QyXGmf6zGf0qE0Z+/vWxV2pm/E99GOc5hw16PCbA4GvLAd6
oMBDaTZf7TyCitmrMrX+uW37nmQ132H45rpgCHBhirAdQe4fjBk9pt8gudEcuM+l494DIQmPNK2n
MCJU3XTcr044XxNrJHwGgLHqub3k/XSTRR6dSULlROQ1KHL7lT4kWZP4pPduJKYn/CFvklibYzPV
HtdenxHWlORbT2PEsMxQXCNKpF9CAffK96jEm5r7dIlB6zzHs/FUg9JcJRMgzrhh6RN37sVMkQJE
bWQ+s0/8tpH6cpzgpcyi3ZAl+g/pvRfsce3dmJ3KKXcYfBrqLFF7q9KLQVVa87kFDxjPw3MXjtP7
3EZ3uinFmSvFapxD0iB8+AujKdtHy6dn8JTrbo0qY3drKvO1Nu3t3JgAEcEG4vhFSkb/wZRmRulH
2ZjdIwZYhbbjXApo7pVM01Ovhisqrp++FepSh7jjjArUqnnG3C42Q1iKbViF8HOILMENPBm3rJof
4oBza7LSK701SOwYhq9Dku6We2m96scwI70JfVAoFejvllOizmmyZM1xrgf/Cy5ZfjfgsHRG4kIK
LMePZGDSNnW40lX8YTR2/jgniClzm52JYzIiSCP0IJJhJjRMfPMlMk+0BuzX6+EyCedBEYy+rmxT
7oGlH9jS56+2H3wIaJHIbXzChCJmvVPPym1w80OVfS8BBo9D+0W3kWw95Ii7NHkTtYJ8BGfvhKQu
f5azIA+SyjYKguFe8vYc6A/NPZuOmbs/7o7cO85EUr5Wvs89NkH463aN/1b3LMml09ZrNLKYHvp8
vJKooLY0wGJjIAZbuTHZ9T0TKvTMbMecgDFskWFRRqaf8udsmt5Fltb0lxExV1X28Q60E6ZZWqqH
qPYvpMlaC/PdxmM12pdQ4eXvQqwrYYpfvvMSgscUynsjZKHjBazuu5Y/HZMBVJziO/MC82x7rrNT
uv8GAZbdq27M7j0GIqkmzQF08D0KR38X0FruGIucSk5z5OVOwDRgZAUCoAIteLclFpF7inmX1+Rj
JV4SEctRlwR8GxAvAF0MRhdefCSLq6HS5bYxy0uLP4bxtZMdul9c9zK5U+iH1rmgNHY0WUeZ12/b
QVuPGr6gVanN74Oa7AfTrNPdEi6qa3A6XHzDr77prTc/qWiUyAAIvP6rFdOpmFkVdm2XbqfqDndE
fZyt3v8e/PouVmKDPaK8/L6/thk1G4z6hP5GLvNaIrD6AGLXxMR8w0HOqeS9Iup5UckfLwhBvOPp
WJfCeCsrotpI24K76qA6T5psFcTmsEPGlm+oQZxtUMSfEkI9kJoDomP+KHg+G7Dx/0zmOCfHJsgS
Ea4zfTSjs8Pod9cOXnqx5dRuyyUZF8XkoZ/Bl6ke5Wdb5NSNTbSRHotXtMAGCr7q4OY2VK2GBYpi
GKBBxN6wv9zSyoIK5OloXwVCcOHFu9Hbw1tl1fZLwLAcf4iroRHBguU24kbgkh3XgALpVbiMR6e5
IoBCXahy72T2aDchzxEaKk1r5wE03NdZl64zjwmTUZAPN2cTStxKP+cxZnHlaO89EsVTGQhvJ3Tl
bGtZy0Om2IwKDB8CtjU7zH6rsnDjQ6JoHNsgAb6Dxc6Nifhb8h0QqcKYvNkFJpRe+P5zz5nLDB9l
aWnBGZ7ZQUU9ArrRmSFRmooVrvUQQU47GbneT8vbZ4sWDkE/sQuks+19Apys4C/bohtxFlMy/3XZ
tCwc6A6wO2wsv0mvedxNxHGgusLN7ZxcEG5rzsCWeM4+evS4GPSh355Tc/jQefY0dGELz0GVl7nD
amYwnMXRYqALbWF3eixZd0781ol+xJlGhymm6NGc4iPba5JJkBIc3NhkUactdQgRyGIuR8sK6ATb
C4akgMC/QubLj9Lo8ccwOLERbPdtaJ+JVWmQm5bXWY8Cbw8yj1i7KL6VolHGTi66OLmOM0D0WsRr
/KgMOphOHCLM/Bk3G1QXMvkTx2SODzZp7tMEX4vBe9Ax0g7aCDCRaI4pczWqa/NgMWzd2AA9OGpy
BE6AoTYuobobL+vGIztr4wmEcLwzQFG01mfdmOC+7eZPHss3BN/GTUv3OUUo9uPocle6XQcZd4zu
XJ1/RbHwX3MT475HrtR/2DuT7ciNLNv+Sq0cP2ihM8AwqAm9b0n3YBPkBItiMGDo+/bra8OllyFF
plQr56UBRNKDpNMdgF2795x9ziRUzbGHNE/xjxsbg57OVcmJYr3Ow29OcgnKuP3sJpz7/bwm17V3
1Wrqlb6s5EGPCjILaVEt+O7vXLTVkSA5gBCZi718wCs+5ZHaxVn0gFtsbbWu+2A18tWhyYS9Ulhw
R4L4QTAXjpIRYDLV04ESQpxASvVLctB4K8refrCch4hF6bUvs5hJMx1KqlcGEp6N0pbqkSCFgoks
otooThYdL/66gwT7QBVoPwiGvsyRYGrGmfnpMPwjIAXhBTtn4KwFKh7TmPa5pl6mDnRYXjXetm7S
bykdcvgSRFqVVgpguUy9BVqKgSKqhUvR++KrbrDeBJ5NSxmg/qGSxfc4rsUqd8GpSaZ/zKLMByWb
tY63a12PhAjcVt1iiFeaNL47UcPdh0y3vn5FyRNjJA9RsTTangIeYoCZvZDrEHHHx0aWlam+ysb+
oRozd29Yyl0znDSow4icwZJECAw3ZCfX7yWBnuuph0bRwUJcIqOkUsq4tRX555RU2jKHjhVyw+2a
odtPOo6comzvfZ+bTxGwWKgpemZD1B0rD9tVhmkUCoi1HKbm0YSciy26oZsTI9KhbYDiVSD9JRMZ
QoOKMLR2a9pmmF+zEOWdjSxL911jJ3TryJZKPvveW9yyqaC2VTuU+rTJOFfIFoiYirJMhB75p+B1
spO6yp5RHTadapd7T7VI/R1dhH6pT7lx9ZUID+Ms7TcMMz8172kPAMOPYOYL+K/YJQAGif6xTgWF
p5ZXT3mhDlLPXWSwaIY1Odh0q4zsIVikGEaRz7Mq2d7GiXv3wc+ne21khJajJomqNvkSjp1k+qmu
oVc1J9BFT9nQAbs02yuzqzmTG6lMEGvTBhfYi4y17IFXhtDtGRU5Nt2d65JIEJiMJxgn7Nqa6JpB
7tCA5/j0CmxfDdIiH3fe/IoutMARZyMw2iWrdnSUBnOoxinmXoVjf3H6erZ0EUxl4GcoSMxbtMp3
9nEe+9AaHG1n0qe86wb4an0dvI7aOKfQD4dRgZbN+Akxpk+ERsrYBbm2m+yxXXmFWb+W4urDIrqE
GeONeqi+uX0WHOqMzRnNAVWyLhcmVO5AVjNQvV+bCfkAVht/VHHkH/xQ0cEhIPwuS5Ed1sj+FnDf
oNe0c8SsSfB3pOvXuOkZSuClszV5TPOR9wTfLwyJFPNvfp3a8jNqOCPwcKSfWRHQoywUqtbR4mSn
OZLGE/Jz3UC4jtdxjfx3r1tmvjH1ilFPfi6g5F9t+EwrMxq2Ec1JyJtf8py5WuBW4TGLEREIo7hK
c9aYNylmfyb12JOZatXxObOM78SuETFidR0xC7w9MPXIwB7Qc3Vq0Hci0j+xC7anwesvPcozvy78
tZWO28gNYH56LMOFO7hbHTHwnVMZ1aWR6JFzo8wWBGEXi5IM7G2vY65H1WQzD6spN8k/Wmrwudjp
7vXID68QwL4Uui1JPkSJOXXgYOJBW8OK3NSNDXkso6b1GTv2eCSgAhW4xxG8LcfWSRbs7Hy+iX59
6oYZt4i7DO/PPWMGPKeI09E8h4ecNXXnFMSlF8aGywN1RV5ypUz1Z0JTbmlbRrPy42MXhPY6D4k+
Lk37lEdE4TVBiqOEmRmZdBJd6kLppMD23GjzJt9aMa+Vhc8FZxaIldb8IB+rQCk5PVtaguDco0vY
aigCcDWUjEBtsWQ8iNZbmZD/srckr7nkfG3n5OmDntaCvhU4d2PXwF2yepc0eQ0tYT4d23SyL11d
rcdYsfcnjw82nzoGwv/SEC+689rkPMRQTPsJ43/eSLWj34LjAYf5XTuW/v1UBAKlbwjxq0XmRWG2
yKX67pN3j8aXwc3ZcWxjWWhkB2SxfqRzYAJmNxzi3IZ90ZEEITImYKMjzbVhEduTFDEONI0+CGJH
+mJDulbVG7uZcuUN274fj32BDzWtaE2VCPvZAKSUCfth3sexbPe1nxyhrOmrBgWk0dYGXkLrrRy0
/OAPvJcWQN+dbWTvpBJ2J7zZ7SkucmvBmAtPm253x1suwBCHZ2uoxu3tMy/fZAjfDr7Lhh9mHC4n
Glo1E+sWDfDQ1DvyNiXvFp50r/ZHMsgIAuNb/ZXr+MZdADpwSQYkHVZPwSsF3XpMZfhgAqBa23Ji
/A4O9WyFQbBUwVhtwb7dK1O+hJ5MTq3pnbErFUcHnBo9JcNemY7N7qtMTqZ677lYLk1vf0Gvcz8M
4xPAteicgy/zm2jumDwX6RQ/ZrGmHrSMwC4ziY+Fqr9MSTJcunk1jdUhHm+WwggkmsP+diA+rM48
+0ow4UESBtOP0bQrM9ACPiPlLWBcNiIqXFk1S2aMC0trKnwpffmWa557cCq3gUHr2tz9vPgYRy5+
9dLYRTFxcBNxdwtXT5aTJeNtbKHxaRttNZIfsTIN56PS6X3j4YrWFgv0wmf8uE4sNJ6eM1oHZzRO
sT7Ig9UeM2XAAUNKo0IM54bSEaE5bMoThR+wq9mFxiMys6L6ZP4JMjiv3ZXRhTVuS4uppy/WXp9j
Hq3AzjGpLJqCrhb7/64ETVEUGL7DXhoXpTFg5t08eV2xxtsPErS6JglxaH5tYWhbpVZWbJyRzVTm
ohZqDCh+bTIeU41JXdE7xXoQxbUpe2NtOp6/arkVowPVd6FH6y2E/Dk20bSMZHJ182mlOqx/IvJ/
VZNen62qhXKQdKeoYz9GDuAptPKvAd0Kfm9YrTor6mGumvhSwVmFwuwB/pPW1GDVQMzthg+6nesn
zWUsMulwZRn1kO+UNypZQ4KqF63fjwd26URzZzb6po6pbsI4c5Vk7pG5s77RYuzSbjbgo0KnfEl0
HJ+D38+R4aQLmw3DZEBl4JXfVWls5mCPg+VQgMXCIUvMoxDKpQUSC7fciqit8i63muJAy/0MF0Df
GBpWXOWTAuVLLPdJOIuw2aAc8hEca1eKfdWj3HMm6KBjGCFAcnDOQ9ivgGIdy7AbyZpAta9o25M2
jnrZTAljrmS6ZnGzv0bXsGqzFXkGNMQbzwaASl2Zj2xmFd0i5FJMDDJe9f1IJyTOe1JvIo99NFpS
aiu8gLWBUbOGMEneHIHA7IifipjEKQha3jqMngbZ1Pe1QXiQCEAEdy2Dc+jdNEdpeFTxU1bOCR0N
vnO008tqsJCQZ0m9moTb4xTO9M00Js+tb3+Ax2MWi0NHGoxXUsHYWk/TY9Zwt1OECezItKZir8Pk
0uoVkeXNa2Kx6WE6IqN0PxCuWcvef/V6ImDcqArPHnkdZEQaxJzg3mwwir85KT5jN+cB8CkpY6DR
mgHT94pBxL2Nql+GbnUxpQ/RMy3DVWaPDYsN6YAHdz7EYRnthCkxfdevMYv4Vk6xfoZhOZ1dBlRm
F/gbIl2S4q6eWAyGaeJGHmrq6KQpgWJlA1I0D4+WZyWHTlyYKoLpnQ/MQ+zfPmImSgQRszx73+tu
u3SoGFFB+XAPiOWWLmue6tAHpw5aZVW67TZMyouXBvxlxDnpQUeUNS1WgBaAYJXQ8EzWkFB8EQ8n
jM1Lprb5o14wQsmT76k3jZB1K4kbJuU0o37kAioBbsFhRQ9FeHtYUacO1bDz4tp4MF2IePOP8tM1
bd/kwLr/5oTlRzWG/rqsDEpS35crMjNNTSNjzw1hh1rlht36svO1ep9OoFniWgYbYUwvIFKCYzpl
55R243aqMWMY88FF+rxk8pQvatKvD7eDq3vf+jLQmW34/Z4B/bSteIUC2Q17nsYuG6dlYFPUqRTV
QFy8FKEP7lEjsLPW7HUxhC5YE+ZgPSmLWRogga2u8XgviSZf6D49Jr8GYRG0+NIQOR8Ssh44LeuN
0+a/RuQooQqh90EzrwvFsBxynyxVEj4mh85nyAxLZSUJ2YNgKi6WSUOEjTYBeIEdHYV4N8tAw7aL
8uFuLuIc235XIDf7JHkuettb6hK1pt1jTC9ROukOnt2hEfTvuP1A0rcwQDZ9X66Fveqn9iOqK+xL
+aYM8IuKNn2m+Y5qJEcGkMIrv6s8FFT6hFBHO/oJ4SsD+MAFoanFACaFvcXWNFxGjoGzrxVFfhHz
6uT6R+KzOyPVXmckxH6yPboKEWiBD2Zi/EkgmY8IzH2rbAh2QtPwmb5qsZ5uWt0hyUVW3EMQtYWW
R/zxZJ6LsDvVvgUpOHm2LbJkJrN/LSXu2MLG341MhSI2qu+4I/86SmTucUIfgd/UB/ZriXb8Ds0b
oZee8aVCIwPF1d03o/HKWSRWPL2NiOVnWFcMQJ3yze8Q73IfgCtdHJD4FKvE/hBB+JREcli5u9yh
aZ52vCHKebR7wvlSGziTLxyKD3+b5+6b79m4lAv1qLn6I30nLNI19IwAJUpbulcNPieruI+3ZwBk
fT8hMmK7AvZk1n+KlaKngUTpnM3mosatYE2QkjlWPRUmt7gwARhkt5JNTDYH/6l9GGIoAxi1KBHm
S1+gV4KRQQqht0iD/tCohxi8auu9jB4GpgAb8V1Lrm8/aNcIGvrVZl+7mGxsLMEUgw1yn71JAwwR
PiNXn+7s0X4AZPaAhWQD7OarN2aHOkYaqyfNU1m4byDpF2WjSWIEGVRbkn1Zi/7WwApZ496NQozO
IEgY0+E4Rln9bmgtt4GpX/ZxOSGCwT8fGpdAr1DyAK8apI7i0CPBy/yGYQw1YAgJiEnEkfvTfZL4
nBJ6vyA+l1wdu9nYtvlUpVSZ2WEyQ0Jqc4sVfga4B9WmHIuLEAgr8rTYaS1KKngEdxPMYJA/xKxO
dJ7NGoU9dc5j5mwhbrwPRCXdhQ2dalm+trmBqggRvNX2/iqv0KvpZvLYaP6LkxQvph++Vll09XVs
+tjymEoGoAAaJqqRSJYJMAr2JYAOtK99Yn6f1ShG8kEAjL7ue3dRRMFpBDi5bZCkW4MNcLYOVnnt
nEwnzrdRru+HPvhIYuu9TjEHxUF01JronPXOFwyxKFLS/gXRzJaB8XMXjF9i+LQSz7+MqafcwmVL
VcL1kOpJDsBE+gqjnznPTh2oQtHrQNzmsq7xJw9sO6vM10mFZibMZvulbtwAAIOxJ53riURlTJT4
RYypXlDtuAuF4H09TOUr0/NrlQ+bOCZkNJOI8gJXEBZAIWvP8nQP00UNEIkBNhrT8ntV5O+j12+c
kh3BaOgvLh0WtGX61GyhSvnbgNtiotCOKCNYNBNspBQyj+19dxvypCIDFH9LMDr3qCewlPXRKtVa
CFA1gS0fsLkFCyOFid3ATSHTN0DTEj/FVS0XlWJ6MiX1cRTscjzLJFUsus8i86RCBvdxaG5lBP4s
DxDXIdGwV16AnyTEaISYsHhrnGFb1uawzJPqPgUIR1YTcxcaZCv/GjjNuE2L8DGD7cTOHyWhV468
ESCUseMJOupuDLLBrfpqown0Dil951Uj8ndXCTppC9IHCtdlbhHBuZoEmz/3IlNEpUmL9TkFZMKO
kt2ZiFZZgfIvMLmLauNnPxAT4rRrSHjdMvXqdCPLdNmFyO46ydCaJgF1qbca8si9YMldDY1JDEQX
J0fbn7F0U/5YJ6wSg/qsR23Y2zULv67wBuKrxUrPixF4DX9och/4FbaVjnszMQRrhLCrIk2/mJYs
LzXpioVWkUulGJpr2XsjHvRc618MTp5E0G/EbvjZwp6LejoVrTWXFJ9dyZVQgoG1gpw7MDoW4vFY
LBYld9xNbZTlnV46qCat9mAF5mNieFdoYbwhtAZBp4mjr9dybRRjsuSFGWAM60O+u80rDcN4jmqF
iY4ZNgMD0wA56jQGaRu+8QnUnSl0Ps4j4Ttar2SsVm382Otop/tKPhXiQRb2K+06f5VOvJaBSfU/
EVRgjPH94GJJHjX88ZMBczqikci2tZ444+MMIY/OLdawz0iYy3YYiM6NP+KS94l+2ZlMVwLC2ywC
Z7zqHAou+hFPukeBH6X+c062B8LK6iJ984pzBnG3A49F9PeMI1/jKhnhxIMGK4NvXUDDUY6crASx
pWX7OXl3VQmRSav1aSWYghIsUSx0hcK66NJfkSJxUQzGJSLEJe+KXTDhcKJdZu/r+XD7aELxg6NT
e41sV6zc2dEYzXZLat5qn5cxQrbbh4AA+fDHQ7eP5M0FeTtQhQ3FrOuI4ID6Mwz09lHWG79/dPva
T5/+u3/y42u3f4zGItv/+Lafvkb6DwydKTMWYvLxNMzitR+HMDD/+OntgdvX4j8/8OPfxWE1O4bn
H5PePvzx0N//2J9+/U/f9h/+2NvT+8P3/HjikSvU78/vx2/87Ys//cof3/Pjj/3Lf/LbT7j9w7/8
Nz/9/T9+6u0BGYp6laj6G/a0z8Eb/BWRqKseSei2SgemgSn8d1JAFpFVvcikytftOFaLxnTM5aiv
bqfY7SAq4ATT3PAf02/0xIZtk9bb3sr7fZO8c3nl2DNBrZixN+z9Fu9xaZSrcrCeE3ao+6xWZKS3
2hUix2chJ7Wuc4qkdqJrNDAPX4Q1MkSvyrj5eXD8wiLf/ziESdcvJqkwHOjxpkCzta1pz1Dt5ghv
IZ+0XrJJrGQtdegt4A99Siz3XJnxF22wxrUgfZxA0szZtFVlb5Kv5LTZW6FIIO6I1kS7f+rCttz3
fXzxcKOD4EBlZ882dj1Ls22YAgoYjK8sAek6i8g59uoAgOXtXufMzVQQIFXKQAMj5t7GerSjD8TG
FTe7Nh+EIjU3Gp2UDq3f7P3pEmjKAuSGPk9/u108kxC/X6Bwmui56Bq+pQq4FKUCNsdp9j6i7CAk
6/ahRWJuLXBBy7b5NSRyklJfRzWoPJahyOzIMsLmOJJWxDj/mXEwzc4Y2QU4Fq9giyULNGU6lPo+
BeYyvIZWg8QpjtakaRJjTveqMFaq1J4njCELmvUPbQt7qylwR3TRBq4N716bzlQmSlngLCyJ3TE1
+r3irsv+gPAVbYreS5Q18y7kGLKXWxlaDBH91Ldtu+mSJsXYs4t1f+sTbXTXhJN97A9OEWIJ8QL2
R+mhB7i6j+fSzwW5skQFzNjEYH/GGpylSFUBhTE+VeQhpznaQc3sF0RSnIxXvwveBT5k5Pnyww2S
RWIXpNySMbQsfCGXhalSlJbdPSdjt7TB5cZVL4620T4Hw2zypE+9k9bwfcBNxYvzXSJSZowY7X0R
sXnQ1K9JZz8ZQ/RGy/cNHwubbiYNcd/QjIcmejfqJXdcuDMMGMJF0KAYqg3jwSK7xHDCbaF3V8cY
XyZn+Kb0/CUC6xl1LK5zWQIi9LmE0m0m0za1JaLOrHuJ0+gYxdk5n8pH+u7WEYjBKWi7JaorwkBN
pvt6lKFSQlMMQAbICI2raFcfkixQKwe3KmHgBrk53pwgKz7MHjhXJ9kas4M7EPqNqmsEDzAwmxK9
3PdxzB4rGPOVJb2zDyjzrszZekXmi6P5yTJmArnQrAENd3dhY4FVxSx2emw+9ZqBUqXOHgS+yFK5
nz7Nx7hIxrsCf9Qq7PvtFEGHRW4JviUVXyryHDaFyV2l11aJk16qntq1a/E6MYLf4nbDzek3K62y
3jXgenTcrk5U3Rt9p75EnwTpvJgaIa5BV3+RNqhTP0ZLg2ktpgTo5JMYQ8LtW+8zt6BclU+Iefax
brzkJvUvrpN3cKwkIJTda6RzeTsIPsE9IEr3MAMSA4MYH/KXCyKJLtM5omyZ50POygFbsdBl8Dw2
pr6qdbWpBcpYkEQO1aNam8TbYl7lCQe+vaeRc4yb/JtFtaHo8Ap7aVKL4JnZN7qgS9lyc8b4uhEF
7zg21Qna/CIkLC7vQgBuwYMTN4BmxkNQfKTcgEifG4sDw7V9OqByD8Lh7IS05CU11Yo+xtKuBkWT
fAhpmFgkL4AJG6dTVFBRu6CKioFnElj5IsEFAhUlfh15SxYJcgtp6Gej8I5Fla5zsk5Gjx0KF0Ww
MbUazSfx8M7oLNjjnD2RaUAUOnvhI7pjQkMY/dT9qks72Rmd+xKP6qLUu+OE9zRg7urZogUFuSfh
x1AZcJ1hl7dEo4bmJfKVReEg75OMtAFV2YuhLu6ptvYe/m222tlTOQ5vAxxcdN32PkaED1mLyEIj
fAk0f2E3NID1uj43VbTK9eajUkxOGk4Qqj5A0rWRQJuRzdEah5e6TJ1944EzYcabAEyk8wq+CMtm
ar5Pk59tU9SBd+bs/rYT41PPoGZTb0+XPPVep7nc7djKL4khOnoKBUcChFWXx8r85tveSwHK7t7U
i1OMeOROV8bGIy2OtzxZYD/ZwkKNd9OonpsQYNZQvEqB66onl4uVI11PIn5D16gB+hlP3LHTloIV
U9Kh9azXcJqmBajbunstAoIIWcaRIAUfrQlijt3VSxs6CEI2xHsjJ4GifSezianOeYyREIPpY1G0
H1zVvNdzP70a0w9GKb/K3PquOwX23bl/qWJ3jwFyqzLnpezGZ68WR2dWVhc1xoHcLD6miQCcCt8A
HgWS5bN23Y0lJI7EuEuc+XZJijj3HHSAQUi4heOm+B+mFQIINnlldhkIVEBnfkiF9eL4CPUMu2SS
X74YeUPGhF6CtPH9g5DPbWQ/WqOtgA62V8EwFni2882zZ1gwBl6vj9m9GNE7eNF0y0SPmb9+Is9o
OZQoso3JtvA/UhwUwR45yDGuuZhYNi9h5R22dVdkFyXZYzVkjK+6ielNlpBkMkX3OHADzAzu3uqC
cyPjTdCGy6Zgql95YFGd8T7VFWEQpR0i4/keK4XPi1NuyHwICnNQEW2yMvUBIIksmWVW10A0JvA4
tiVmpfYlOmGs1cmmqgn+RdOus1WamZG9e2cH7meuCIQwsaqMYTVu6vKjDtkcsViec+kmeIDVWqXD
EwZ8cKsJiI7I/94OttgyntyWVXiwO/kdqqzctka3q3y1HpkHMS+6daOt9O4WV/V/AbN/FTBrzhmv
fx0x++U9+6/TexVm+R9jZm/f9FvQrGH+IoDsSM8mospymCD/M2jW/IVAGKHzn0vmseWJf/zX70Gz
tvWL55HoJdEYm7bJ//+ZM8tD0uNHSXJoTde1bPsf/0HMrMtv/0NUm8sTlZ4n4F/awnYt1/spe6yJ
RGY6TOrps2SHxBjVIaJoc51fJ+Ht0dsaq1Qy24hArntxBzPxU6N+cTM87bgJ9XWK30TrBIwgWAJc
AHbUFOtHUozuuzDFnBwd0+rTLQG9krKI1eajdAfC8ojWsLMtwGyS6QXkIr3ylthiP9LgvXfKD+WV
wbKKv4w1MhnTpKCpp+qIOZu+tkMHHelKPxAzWAoUiBk457RNrKWZmmylXazfEFQcXAuD7n53kZmG
RLdsjQJtBGLowQHcLkIg05U7gj7r3kLN2HqPTkBOX9B8RzkOwZOsyNIL12N99vr2YFbOWpBMl6a0
rhxRXByGFi7Ynf+7uIrP//7Hx19dXIZH6vFfX1xgWJo2eE/+eGndvuW3S0tzfoFk5EjPcRyXsGPb
+WeIs2YZv5iuYXF2C64gV+e8/v/XlvmLYQtnfoSrjivsx7Vl6b/oFtBFHhG2ScSY/E+uLePPMYio
WomXNnXJ+cnF7Ri6zrX38X4Ns6D+738Y/69H6DDZ1DWLAM3eri2+DRbZ6vlk39dm4zD18B6lIjHL
bTnL0ry4+Hkrdi2G1q4uHrMAY5rh5DtH1sO6cBDB/OG1/DfJgzb3lz9c+zw/mxuLrnuO0F2epTEn
UP/x+QF4ylDGw0cbnHlpiqo5HgoSzqFpTcZvgHvWypPbrkLOQ4JKdKnAeGMYCi9F0Zh7Fxykk4b5
U0mVXBlxu3BK3Nqm1z7G0iRrWKblvch2U0De6FSTliyz8ex41XuZk0LkR4HapZUNV4JifE1MmA2o
vcQMXIbv+mgMyLaS4Jkm5SWwICdBicsJmzDeA6e0d541BQ9db1nnKnNnVvXVCvv0f3uJ/hzCPb9E
0kAQxSlmuMI25pv3H1+i0hlzl1TYkQaKYQA7iOXhdkicRh7KPm934OHRg9XoUNjHJi+6Q9tfmH2J
5gLpBvxMCfOc7UZgwD4bDY3seCDkA9s6sGjahYzBrzVgn0Pcmv7F1dr7CbDlY+4Y5wDV26YeAiKv
i8I/Qa1zsFKAOq48NR5BwyylqTZYxuVLz7NAiW25hyjpXbSvQGpaRbSTJUl7six9qQXo00ehOf9L
fOVPC8jtFTI93bMIoDSFaYmfFpByHOsUb3a/QBmqhqHd0VnVAZz1/RVMK4bQxloCD4sO0MHJwism
1WNFa5ylRnP2YLd9dPCshmxucS4GO14bLZW9Hw/BKakcaMV2fHKaOjmp1HxLosHc3L7UoFtDDQLM
IheDfoFlES8TWyvWU+npl2E+pAIknNHr1XbyCrCmdkf3Z2b4RYHzfUzqB2T7xaWa9GM/BcUBAX/+
2wEd4e+fOn7BGMCwGbfF9rmahHXWozwE4swSBlDrhKw2P2k+5H6Srr11YzHNkflc2At3bac4qXjF
jO2gF8OR6I9dJ8N6182f3b4UqmA4Fm0Y7ZWbrKw+JhQkG5tDQ8T3QTLP8aMRuWVgnwvXZ5KcQ0P9
+3uAyR3yz/cAB6sR/h5pUE+4KBP+fIJrsVcnXL7DopSoDM3cTEjvdh94WcY7r7WqTaAz/c0xej0h
GsfbD/rhETLPulTMPoBkB+tqqMSXpKcL2DTyWk5JjpN0PCeZFR3xe8fnmuysO3lOuq58LkaS1mIY
1afMJFrCCib6WJnsT4UNlebv/zhp/8sfR+XMwkCRJOY/8acbHIU+su8mIj+o73+1PdWvhkwhi7DH
cBcEXFKMTDtjEF8UqhR7zJ5p4IQXzfE/VCjLva75cF/nL02dq2Ejb63N7Wu3Q+ow+YPWFSz9Ud8k
mhU++zVpd10U25AJYlgade6sNbbCsY1Bye4Ezqb54HbjrtC67tynw3ht887Zl+YMxZkfVOyGr5aL
ZKhhBdjgB3SACs3+W/2BvD9t2XhgJW+f3g4uo6x17kqCDcpROxPZSJq7YznvjicekJipJ9Muuk1m
AalOKGE0T4avcoxfDb8vL7rR5g+GhfXQJ3HedjTGOxVJlpwyHr+kYCqT5U9JnkQE5VjmLpvjLwgv
wcuGDf6ASg6XN6sVwUzt1clMG5EFWO7AMfetCPJLizfquVAAOY1MXHu7+Pb3b7H4N28xN2nH5PTl
/XWd+fE/rGHSC51Q9ydEbVIwqq3cS5Da8WM+5gPjq69B5opXItq0GtQK92ucILeDxTyfvs45JqFl
T3huceiAva61YcLTPKmLkJ083g5mnMqjldj5NgUaHDYygJQB9qMbvWbjoV4+pl2V7Ue3OYTVUGPG
ssqdA7Tnq5ruixayU+uQLU6LjYGtDVmDNKPnIBm6r2qUv6a5sL/R5m4qC3tXTr9PIHRdlMVKoWjY
K20HKLRCtuUBIkAp4u8V4Qq/H1zGzn//chrGv9QEjmti2RB00aTkmpmziv/weg6aYcLsApjW47d2
7HYfpf28De1Vt8d8yUBOG7tmpwjijTIhrsl8kMZjbVo6/U03OLe4ylp+8uHHAZMYBilI6mXj+DOM
n5IBu1EeOcaLKOmsSqI7dllFv1dXYk9SeLfh5rkH5MWCP64CkUcP0sunK3REd0lojLaqhsk9GXZx
zMEoYTVvIdoISTiYZb94BpeI5vUj2b+lfiytbxAYCC9xwV+UmV1d6vkgTMYObY2drRQz60lmZwOD
EwLr6oIVGslEa+t3hLzrgL/cie4UVrJ8SJ/pRx80o8bH0qvmHsvRHvCwONwOtJUQJWnqTSBYIhOs
1k4tUbynGsQjeOut1hBpOo52eKlITBqNRj/NRjNZj+xBNLAj7nwoazIvRzD1Z0jKzXogInIO5yXR
0ivai05riTa/lp6BXcAKCfDuYxRP3humx0KFyHFEkxzzzu4Pk8umrE6y/K0Ph69tMVRX1AeYMTy9
hMRsZ29F0jySE9IfazVGl9shn8aNHpbmPq0mOEc+WgNAv+LUR9oHjovs4+/POutfLmLXcF2P9Ych
Ni5M/aeL2CXDCMOpmywUpl3RFde0m4pthaAOKYJyTyhI2ZzCO2RypaNZIIqVojLedWMNeGVI6m3a
ZN8rQWTGncq9ZhuH7oufeSztlfoWEwK8UZp9ybAzx4R/x1kNjaUwtKs90qpuasLowtE73g5pqfo1
vcp6QTJT9wT9c1H14fTy938yZ//PuwOUcA6VF3cvIdj92z9daaXX9K20ZwvxvNaP+ePtAIFn1j2Z
194ET0BCzSuyAShCjSLuzJHpzpjJd6KLw2fR69lRA+N/l3dD+Cyz0Nn3JJssbo86vtPtEqbLi7q3
1PPgK3+D9ldMYb4eCyN5knM4FIZaxM/BtUNpdNWwJvOb8mF/+5T2KexWpTwWSV18H2zLPg05693Y
yIeqkNpdTSYQrudxQ+9+WGR0/I1u6HfFVD5HXfVYRpjBjLD8FvklkDmFADs+72oVfpNxX9xp8bia
Yu8NiQLJbqgHRPM6Wt5XODkExX8id/qeYbGbGAMuBo0RlIpBGFksaFZOSztnxUSvgwciGN/LHmy3
buUb1yEsbCB7bgHFZeORLLYIE0TKJMdRd/byHi28P715sB7uxiw8G6W2atLsIaqYDVQo+dz4HS7H
/7B3JruRM1mWfpVG7S1BGucGauNO+jzJNWtDKCIkzvPMp++PqgIq86/sLPS+Nx6QFJJc7qSZ3XvP
+c7WQf62zLzS9TKNX8MeZA3XMnXxol1Q77Zb7PefNPDJi6BZzbkiOuOIjVcoQVahaBcyZ/KINH7T
9Q6nKMN/Ab7/VosnDAOP/URcXqwbTMvy9qOtM4ig5vAqAM8xnyQqvFomYaO4xrbqrxHTwhOgCRjr
oltjHY2aYStJOTMdFUj2c+jgF4a5efZRYiUouLwx6LeKWuorTgMum3HhFREMJOjaeAhr9JO1CrpI
5q8Yr+mbKBE9cbCDK8Wopl2qz+lOcZpk3bG/gyjCnk2Ae6VqGzWhMTqHXQz9w9g5xMusGOJUG60M
fqNcEsKy/1Qm2vGpizdQ7fSN2uLyCu4I9gBGpmK8GKgu4GZ2iqcWV2oeVidcydA3n3M5eoRCeJ1O
jAA8bGOf1hjC4XZv1Tod3NqwDdIIFbGTIEL6PtoavUBeE4SHJUFCdgSUDLAbqKfJV7P6bYdeCQAe
8NZyDE6iTI78Zai89bRY+ajKVlUnscrXKOgn5Upg0XcoSuXYyyDahCHSNzHn97pTnmKx7QjOXtl2
uTNlSfAGRfLYz6BFjUPoICWGYnizGX6teD3FqlyoiLFDw3aS6kUm88tc97nX6Ea3Tjo+z4ZobUxW
vZ0h8e6McerpFLs7YutGDxe8iPIXp7U/swJkXAS/XTub2oh9tAXpMY51/ZTR2kpr/zgYenglv2I/
1RwwBgJAXBgN5yBMtRUzUHFT58fKyH81Abr0EPo8WBKVFvOS3qHvCFLG6otQRqrncnRuHTleXtPJ
bRuqTO+rdE0404tQlE+hD+xFwWsKUW0KSXkzgd4+RSFi/rQlJLMrrCue+Ouo2tOhfaXbx21YMkWB
ZuJkE6S4BJP0slFpH0S4/A6tdxXQtBsNU4m7XT3041fSpcV7xhMfRuRdAI0ILzgEWq1cswmZ76Aw
xJIVNzMgwTtKhE8TMwGzqgq0bajFK5PgshVxxYGb2phJLfp6xKyN33kB1QN80vRsRPGuCYqACFU2
Qq1r0JkNijyARgnXqpb8KUlTPgx5rXsz2SKkDphQ5Ca028WQu2bT7yI9/tUMab4FZ3bUpnBj+3nn
zRMZk2PAXCB18g8tmoihK9OXuTRvTP0PAxlAXj2MOzRF8w/AGasHCryehuiuCgiYSb5s4Q2pVm36
uc09n+H31jDvkGnrTYt2fU145LSbCYtG94zpXh7K3H/EaYhbYx3gyF43mf/R6cW+S32aq4OJa0k1
Xjh6iLMzqOI8ElBi9hZpOhXjsMiB0sbI0rerNxgVNm6w6cIb/h2nPK+mJKKmkrhlGfcUregeULJi
VzSqFf6mbQmp4WyZAHwDWfImON3O6BjA9tb2J7nWTLe9Bfa+W9LvIFS9BYrZ7snl26CRT9dlqJT4
mQrEnFX73GBi3iXk6PHDTFfRyq8uOjvqPZrM7zg0gAJGeOGDGi+WWoH8VP3sXJfzvAFm9tqWyOgQ
K2Pk8nFGNOZAwAv0wDV5OtG6j1pcaYP/R9WyL5tI+rcs8T2S7fIVtPPslms3o8mfhajutVzmq8ml
brqHqN1Ug/ZEcGAEswROM8iSweg3ZYzPqJcYyQ30z21TR5tsHAdXmGMA6GNEMtnoX35qkjjT5Amg
wsfOHsjdk76NOyCN7jn0ttQwICbI8Vi1SN2dGFNdOrUIPjVCEpyNTFVeOE2942ftvWLkQITnXKlU
+4oRnPlZDtZCED/hpA/xpKh74CO6SJJz2VTdOk3U3LMITQD67NEAUpjmhm4U/ZH2XO2BXSC7m6Ns
r1fVCcAeMbAjGQFOTSwNtwLz8d8OobIuEcH48kblV1ja9RVDvBdzleMbmV+qfqQx0FvauY7E2RjQ
RZWK/9BLa7hgEc68Lk6AMMIGdGixD2kNPxIcgBujLVop0/hsU3JtMq34rXWBvWrj/Fkb5IOvPcaA
lNZm0bwYgEy9wbbwwTYzFjPk6/7ke6HIu3Xn5OuBbBa3SkGEGUzvDb3T1iF6/dgi2EdwLD42onwb
htHhROL8UqpuV8coPvwE0u1QNL/RAp16Oh3QqpD1ZWNveUFEA6uMcBLZIQGuOW/KHMeaC93TcYdw
NHbFWhFAY/psOpMDBuQ/1Yed2YJL7fQh3BujelYM/w7D9ilRpq3KNeabNZyEAb9XEtTXYgnwwCH0
CwTIrY6FtXMmUh8zcyC3K9ePyHLno5N9ppmUawTU2BpHcAWJPf/Hgzp1bE1sfjDfUua09XwLNdCH
MZG2VflIFzI/Bku2YJ7q2ZG6guCo0f62AE0hw3WZ/9joYhf3QWiRdGajgM+F2a7ZtBq3dCfWvBVG
rW7rf8qe2aVBEAMtYBQanda/Yel/s4jV3WCTSnaE7T1DZfogdXnpWmT7vlhK3EYEXsQYFHVtUm0i
0PcR2taU9L0Gf866Hu23hqH5CkJEbaXmkSYh54c/EY2IlWZg3SN2i8QRPZacKkowoMXMXKp6MIs8
9noHuE67bHxwr6UFS6XGmJct3rK+ZJbaxPMvun2mq+usmfVkMZZNIPBlORSzBIyn29gRiZR+8qq9
6XNi7XTEAq4kw6ky9cEzxYJdFuXK8cvhVsbG2unrQ9mA+u4MQNRGEb4HjIMqGo91OBONWGbgFSN3
qoOP0OT6G/xrjPPGkpyHBv7DNHCOmQzr6CjhPsSokTTdnygwd6LR6Q4XTwPexwRFsWs52jPAWlSj
Q0DYp+0NpviWLdKDUMenKWVKTpklEZv3Hv6mpQN/ymf0K0mbq6soOEgnZkA/tr/90T6FnLvWvuze
RsWu99N8aEn4ZHVdoqsY24XTvDdSXFyzWzqkqwEzBlpE6GKKaoG3fUXbg6fEiMSbgcarJag3P6Z/
VePlU3H0x6SUrqtoAcTPrY7uh1LfktyS7Zx7CKkyrgdBko5+jLEEHsPlIciq3dAZ1n5qwI4NBZYw
BfE1SCiwRuWqjLXOowOeMjPAmvYkx3rYJXkvvHkEU1xrmO7zXG4c1cGDPPvQEAszWjvpXOF9Qv9L
gCIC+D7eTLZxpXzllMqAHmb3bQYcidIXHJjdWxuRAOeO5+o18vsTpKNdHPm3LIukF3faRE6cE22F
owHAzOZrIuTrXGEV6Oqd0YfXIud9s7Hq2yKucSnRKgBodjDZpdAGmVtuDQMbEB5/XVQfg20SU1hy
kNcMkBMg77o1qulYLPryhKtd+HpNT4c4gVK7pwUsgKElZUBHu09tyoITkW4mMw60MlDNg5Lkm1kT
zWaOKRPSqf5DpDdCaZ7dKjm2Zj+c/FjDjmuR6ZhEvivHimQJuKxFXmPIZ2ugCgIE3ysV5Zub8yQ5
xgOt+0lP19UMdUoIvJAY3AfGwvB25uY62sGwL5TI8+PQIfoG0HQHqKGa5k/UgDog0+4MZ9ZrnMZc
AXpvPbPBt2lV1DbhPB9MpcSKp+jv0wRzt3dOTmY+9N3s05qxTeYjtY70BXCJY/QtGQbpfuqb5zJM
wVdF84bUIW1d1iqbSNThO1I+VDGkBzJe4XNF1QeStogWNTIU2PnNCiTR1Z/eCa+/xpWoAHqF0Hao
C8gk+kwVJfBqiUcqmE+RHCMwmWxFsuR+a8MLwHjM7zOemdE2bXK0rdnLgjM21j8R4rcxM52NooWB
V46Wva5iqGJDFr1kyo5zPamxWnCDyPCss6iUY56hmuO7bIsumv8wjsJNlPCeRQBagB70ETQHYYb6
FgjihPOICthKnOGO1GrfO7Tak+akqvJTBkSuG5nJ7td7apvHOyhrrsX6sqvVqKeWbds1ec6uOlbr
3rfAs9rGQy3Cd07gLvCaD+gPUGE04zmROobVxnBFpV/78dWeKO/nN78j743bQjBixHw/60s/YSIn
IZSnJBHqtvDNZ0LVCUSR858UgEBuCgQqAhZKy9PIw+BclpDmJh9/lnJWZBfyooppbxGTyB83pliS
yG9zm9y09j2gAxP4iiAN3GObe2lK/ZM7LHLB5CIrUmqSrpUMaMEcfhISwtEcbTCsN0I6OZcm1gan
xsFIfY6aDhuUqopVGLQ1vIw3FIi7cuAHiI76uxVoAwoiHqWWwq02ZjhmJd5krIHW0J26GJMSyRts
0yquWZKds65d1UIBy+CnT0S7u0tUoZ6Y0Etlk5DzIW3XD+ZXzE9P4xM9q8KVbMgHYSb7iHnXehY4
/8QMmcHqsTcL5V2tjAvTXX9t+yxXc5d9BRxJwUAbADq37dD/LvQx3xdNvQ8GZRMleXuRN7sjXIgO
crNhsDEzhiErLWVkusfXRjRRr21FQTRqF0M7U+AL0R+9VbPi2RijeMLj2ilY8+rYtD1ski7aLrKp
AHysEiJVVhIyaNTX5q7tYc4J+QgbJWOq1nvNYPUwRo1vVbIuMrAhMgwLlf/oz5cQ9xvnt6g6lpgh
IcJWLhPR+Iqq9k8/YFgSY3JwRjtcJ3BVqH0xiUAZYTf7xvP7XI1VD1In2kDr+Q5xa29zwUruK++w
iY4iazGxLUtRQMAVzQm0tMECOoeEgpXG9PoBgAXA7n0qUuHK6Bz7nPnTSPvUpvxTIO9iIc6g/nOf
ORpuG2bRDDv8zQKFsWv9Zo66WOsGbxI+UWLL0k1bmIju7FkudOq70qnQw+r02SKNnDyycvTAHlDb
hj1Q4IQAJDK/d1MZQXWauRyJsGfXunEOZoalWwZuF+Zarcw35C0Yy3/k1/XJvRaJ13bqZpDZe60f
LAuX+eQTReIL34ts0pucYLQ803w2RCiOqPPHlQLhjq/pPNWugAqUP2Y+meiEKJIJyc+ZwZ545qBy
Il1sKYNGhHEERM/pxCnyVXPPPQRiFe3BSQD5E6VOgZ2QPRg0x5KB25qEN6I3OAx4A1NmSxj4n8db
kEcHvetGIGqKayS0CMirRiATZd8jZ+nefBMmenVtHftJdAAjcdXs9A3ANTBIEdxadNMbo1a/Uunc
4hlFZDJ1j0qDxckOAeX5WfrRCPLRMhLINFp1vNfJB3nbYHJ6V0kIo26qYetM+CUH5QV61+jNQU/c
b6qdxlZPXCXiMEq2XA+l2aHE6xKMjf4vpjdY1/IwPFWh7zqq8dilc3S7l8DgDmVX3suoOQuZJ0fU
Pef0V04+kT9ijUfn1KdTsQ7NBnxmHdsbRIXrPHgqavVJAMcl4DuboXjQ0+CD/DNyqn2OYLLUIUxE
Q8LuVzSHskIR3GdL4JM+bnJVpy6hmv35KBmZIDeWOOeduZVaE6BFZEcaQFwdclW+5Ail3GV0JMkY
8oogegEBG1C5xU+BpSHgRWBCcYIXVglxfYXs1aTCHbV22pi9/BqRlh4Gf94Oib+edL/C9IbEpLdL
xeWQDAIRtX+yg1YJHzXVV3BY5MpsR7L3ar6JnOCBthDPq4ItqeIIzBwq0grmtPmphUyAS60zSDyC
qFQF8gG+AidwehvMxHoYoUwHY0424yCfdbN+LUa6BaozLen08T3IcASHufLVZHgWRp2IADkT8az2
+WaYlcql/f2cTzgb5t68khWAerbYGBTmuyDYtM1DrShQuJLKIaeJBGwR07rozfdt1BRviRL8Mu0c
UJFIb52FlxTKK5YtXz4oYfudSoWTdxy8+a3jxWl2U+FbHBCRYmAZejCvgXnqmuZPon5XVkB2RcAi
oskXG+89oRMA3EXPEoEimct78mDfMv1BOVp3bfbQRiH+iMjfEQTdLSGBk703yN5Weg0F9Sh9lp/6
Ix2n0D0pik4Pn+A/7v/aJdGdVx7sGgzDZxA5xCR0VrgrVdO+6GPRQTEwqYQmhcSaAxwCxy5uOoMQ
TfAmGeJRJagWh3h6LgdqrzqmP9DBJnFI8Ixs89Fvi1NmMH2HVPHCRsoqFSYv1hCne6GVNAIVztiY
aOEdV8CwWMXykW4SzQMCyTA7eEoxHlFSU6cnesN6zBGHRPi1WTaf8aAox2EpBuPW2Jqj6gZ0XGBg
GWurC88j2H7wiLbuwW2D31QjYR0HDZUA3QkNijnPmG6AmlxE7BdgelIANcwddtg+fhdpQ4u4AezG
mThQHzViSCKzVve4MTYNUYrEggLMk2OyU9m8VoXsJ1a0+UtZ7NnoUnY0AkovGfR6H6sGHA1Rkmg+
jp9R2O8xy5A3sQR4acE1lXLXTS3rpJ68phJ6YZ8Gj4o+7odxjveRjmkpVKr3Abjyvn3ECl+dQ3ek
X4YlRYDMGmS57ZzpEuL0cFTZrbgSvyrXRB7vJUrHjCbmkINi64shBm6p7NRxe7FdwKqWKV4Mx2Hf
zyKdc80naxm/mMH8bMnDlNnXSY0OQKIeI04ko80FZGDOoirgBiRdRri12jFucYrdnPcj0Kx+BTEG
caINImM03nERaquZuejOmMXWbupfbAcCMrDQ1wUhpk2Ddr3onC3Dwu9WzF8lPUCX0utTVTkjZ1EM
vLO5TehlDoQc71KHsxKpfmDDLeblow7+WYkAwg/GvEnb/s0iwSUo4vPsDJII9P0cU3hht0Z390Lr
mhZHYRzhSdJIra3P0aJahgS9kFsLIC2MPw4O7csWsjK5GQHoG7Tx0g7JUo0ZMVThknTui03hK9ZV
to0rVRj8oMdLBhaPxD3dSsDclT9m9xS7ZTDgoI/2tcVRyIoy6KJ1kKOiIpyj+YLkx2u3BJrxQm5x
xTxAtbFXpO1ICmfxnAk0740PlVbrqm8mEABfwtTF+ylvgz2Tc6tb31mSrWtbvYIzADRQY+JuTI7L
jDbR/QAJXg+0tALMZexl/isHft/zOa+Q3p2e0aH+Bvmjb7sEDhSSDi7TZtrwVxBuS6y6aDX1abAr
9Yk0+y1INizuysh4yaZGD4ReoF1RppvVTYfczIM720e7Z1rPNaCHcJWJY1ijRvQvP7wmW5lnL8hn
LHVlQRkzOUcEJO1F821qs6A4QQyoL8Iewm0yUGGJl3wovwN0/C9qsbD4iSBaFbU/IcjHHGvpzpcR
xkdZ2fUpzsYV3B9m02oZ3krQOvQpS47tNNW9QOt/iaE45uaU72WI12tI1PqSZ6qxVsuWSOCRFEBS
eBWAZduA2egG6o16rg16AuR81m5tK8MZu3IGKy13K06F97LYwu1p7gwKUe8XEOUx+y2QeIiNks/n
6tWs22jfBiahSUYyXO3WrHetzZm1iz+7DJt0HJOrEmmzccS482Y3Irr/PMS9nW5CnaJdc5x9SNbo
xefAfKc+QPag+/2hL3wm0jgt6QHl+SaPwnHrY4Z+GOxSu3UppYT63qNqIN3Yjx4S2KEPxKdg82/9
brd8cUgz/SCIyb2BAy3dvooZm5a6uNHrAgLTJSY+hhDIxtA0GwuGy91ZHupG5x4MyUBJjPruEGZ6
5I9/y7C7QCZUtEOUSfvRt34HJTUzQ3IMDmxnJ9UQultrenUyVU+YA8zYASuZtMazMsv+MUufJ7us
7tTUwyOMY9w/C3vw50NlhgMn8ThuJsf6U3Tc+GsFxoKdL861+klPiu/EyZXTYkJ+snNpoWPMnM3P
F8kyYtUOZhAV8V2pQud1kMDmSPrMdg5AzidjYJ6Ka37j2xxBoQSP20YDES8iPX+UAW8htQirctDk
j5bsBFkNQr9kuDuUpFybb8VoF98ySoIVwsbsHBo9g51ZELMbB+PFCaPAC5sQInbcMEC3PrVeNz9q
Jlwk+Nm7OtHth1xnyDH25h+finrZdHRums8xDT9IauyfSS9Q0QZYD7EtVKLt2wr9VDe4Xd3k26V/
SkBfFR/Ar3bHDB9HGWclAlnZfde1fLKAs99tcZQR/YselHk5ZRuNKfFJJyZopRPPB43tKQy0nGGp
gXao47Ye64sVM1ZuGbquecbTdmjxUhb1MyiJ6jGhUlJVWFxT/1qoxLj0/kWxcBrVajYcpgB1vFrJ
4NhybjJzJSBML2cEZjwBWljDMqVA1pp4Zwrr7oikuBgCtmoeDqGH30ueBXEzQcpLz4vir6BOty8Z
eeyVNRtcWwF+GZOxlF4IT/VL/9XguHVQjAJTlfFdxjrxZXEh7klcP02DkAettkGS80d5LVy0E+2V
hyGOpOsrIyCbaJRn5LaqW8dI4hiTT3QvUuzier6tjdhcFYulcKiE8TCZaX6lAb0Zq9Z5zLv8niel
dex152D0AFhtmkgrZxF5yC44dVpWkTDW3uvpZ5AiGXvYRXXS5sw4VB3LfmikCEizdQB98Zg5zD1y
SaibBvoJlaaeo1SeP1h/yS1KLLHvorjnrEzmtXCyO6EQxa5eZpiF+aY1g7k3SiTSZTvq3AlAGVRQ
XhwXLkVtYx/OM3s7U/MDNapumPmbXVCH30Oj2pefh3w0d1aVid2ERNDz7S+AfWymBG3OlfUrWQBC
aVkyF7AZxY5SP0XsRY7o6kviEIOAIeIwEbLg1Y65c9jwvKQZuq1tcqGWGCBc1Tf3Gjk+a6pp5C/m
DXwpcKhWOmhxBYg9VDBTILId3Mn+hDeydIHRlOu5L6cjFopkjYWVWqBapLz+2Gxy7uN9lFnboKy0
31muueXUrzK1UV4xjYA+RKDBGHtMHo3CdFUtto8/DzCv7aMIXus+yx+sLNDvuSS10O7eAoQsGzAv
OpYxleyyovkAVinXMov/6JJzhB1M5oONonJVOEtjZ6ZR21jtKSd8fZwbpI594pqwvC8OgTRuVQoi
7pM8v5kKui4LZ4irpAz4KbbqT+mQjXFV56G8J+zKOqCYA32caKWrZsdw1UrRsNS2G06ZtYmDDglf
Xj9mwEqDfDcl83SViVk++4P4Iyq06iKeLtFIUWEnyZ6k2/CUGthTpRGfFQFqrdcMPKO5carsxr7E
YuYWncozWMJnrWXCNySB+gAxnlHcrCYroeFCy8dA3eZZ6ZxBs2WseB296E6jAYJ0F2VE+YAUBms5
WuR7b49HojUlnm4KlESNwnNu6cHZQplop51nyt7wCJPwT2Uuc3p4cgANCCE0YYXaOto0Pcyjvg8J
y7gQXD9siiYlcSo2OHemwyZePj9qeY0OYqU3iU7kKINEp9FmevPAb8vIYomKO+kRTQ6yl6LyGdgh
vfVYH05TrlvHsZa4hEuYxlGji509+fNLqitbQczT5xpEwXBWfYyPUUASiapYMaMiwU3ZTcl+KNKc
cCseUj+m2ZBLRqoDAlinQ/lvx79s/7lTMwuwvMW4nPVc99JK8++QEMn2SWg0qU6y6ckne2rMxnkq
qnfJlO2qz/Z9Vlni87lLN/B0F4suWsbJVoxDrAUXqnlqw6qKHprdzDw/SDX1gb6YOKvKsMEkr5G0
BAxusAHcMeXehjbvuWbZmZdFHV2nKs9OtpLtQuQ962nOnrJAJeSIFhnW0g4RIvFpVz/pyqvRxeU1
ULECN09Y/GqQTz76WSV4BeAwXbhJH3rMIN82hSjIIjdf0M09IAH3v845xWDsmaL/7AmOXcoPpesO
OSN11/QzwzU5YB3KBR/GuGXLTwMTYBIW0kG3frYGpfdm4XTuqGX6upJpzNQTvZ+ulMqNfQifepuP
T87IIaW24nJjChPOOd1G7qvEbauKgB5liRhMrckr9KnZ8A0BKVONtYb3az2ZvQ+4Ab6Uz53xEswb
SAImEWHm1xLlk41hcVfDFriBDV53GK2MGoV41bRTJre2zIwhG3BJHzJobz86DBvzwjQeNYd+VB1E
n0QA0QUM8vpU+YheOuWql2qwm2rlEWdvcCJOUq7rt9oij6a0OvXJz1UWRF/Qg50jQr1IvmlxTWAQ
wx6vK/Sy14nveEFA6whVBTisFICv78fxesZ9sqGXz6RBRRHnVDFzEduvrHU6l/LqjODQ5jbUdnoW
9DsfsvCq6kVyQ/bGrL9uLz8fSUijJHQo9rbJ8/hQRP6nbvQd8rMRx/MQdrshnOHFOWTa018t75VD
8J/e/0Ebml8dzg3nNKS8aWaDENGSB8ZM4HHKAEVJ0N8kQqMbpu32aGvGLdC7u2LV6sXx0+FpiJ9k
qMjnnw9y7bF0hLym8H4Mzsfn0shxK8Sz8z5ZMGvGuqdlF6UY3iv/oTGm7OFfKyB/xPcF4ooi3//5
938zUADjh7QNtNt0+1RNUf9RaaznTjNEkcK1MemfqYg+RlPf91lMXMMM+ixRxeEHJVXDNBHgpcl0
JKSsXfdt1+z+h+fyozD9hydjaJYuNfoVtiGxjS02ib+TPVdJ2DcQv5tVhAgHJU+jPJgxRCBLg3qu
xyV5jYsxI1LzYKV0Qebm08gNHU5708lsV/NJbGV7I8agyg06vPNASw/9TKi9ZHGQ0iCB0AYxHpVj
UZIvDZeQVmetHWmOL+KRDR4Ay0b5byXtmVqpuJVjfMU/1Z9/HoCrq24+Iu35+VCJf4HR0I+ZtPqj
H9hu0zckKvS2eUQgBJ4kCqMjqGltP+VxdciaD6Nn6+wqE9mj0uXhBp/mW4avrI3t7NYvD4Sh03HV
VGAtDMCQ1YRJutEggWMGSNFOm/lz2rcGNFYD5U7RI7L1zZexI9cmK2BngdnczRx/IL+hpaWAJ1Qo
p7bg5+jvOE93wiqXcaByRE6orkhVtbdpX7SvcNczUJBpfinhCtAghI4oEr+4d3SrXTsdrc3PXaBF
N9tqxbkKxjfpj/EL4yG8JGMaHFrtdUTkc/95sMlTWFw+clMcizBNL2DoqxPObbe1RPFYtpX1H6bo
3+P/Dr6Kf+Kk+28CZstEAa5blrnYck1p/uVarkDZFkq/9GpGuGJ+HRUMyLXC+9WT+fTewXBd90iC
3E7h/5D+CdABKs1KwjjwgB5MvGHxxkrGEo/GkphglzU8sCi6TRY4aS0k0TLRa/8qNP0XUeMAFWZE
HKGPGK9U35ym6Ny8ZS9tsubew1Yn37ygTV4xrVdV7RbiYdj/61tGX/6kf7hjcEcSt66iG4EApv/1
T1Yqe2jLqq1XRVeQjj2bhZs4k6v1hfR81dA3+YjgspGU+qovlZOVG67S+NG15ZxwjRREeIVSt4cI
bV7pmA2hYoUAfaUkZFo75XsXLOOX/gIXAXH+BO/SLvi+IDQvYf3ZK/7HnJftRZU1M9GqQdJajFeN
Q+xrqHcKIK0MaL9yUDPGKvhh/KOaoSZlghYf6U+8Up1lj//6JfmrlWpZ0KSF0dviVcEy+Be3UVBK
GcY917LQ+mRFU+vLzMR3pFJzVGIZFqgoFXqDXHLusuh/uAT/2S+nQSFhbDs2V6L8xwWMpUfERcDE
2Zf5n7GpOdlH+6QPDQZtHRG7Clpvfe52RSX/PxFg+pem5cVl/H/3LHtV99kWNYeP/7Xtovzr8+/N
y8u3/icWQP2bhllSKuCSpMGuw1eGr6ZlZ/ybyVSHd9GQOpNDxcEY8J/WZe1vFp81HMfEVqziuuRd
5t5uw3//N6H+DZezZmI1JnrDsBTD/H/yLtt/AQOwJ/OrDVXBPm07PMnlgvv7HdEKOoccFKilJDo0
arJxLJt+jJbfIUzrpz4H2Yl8tICM3feCrJZT3Krlu9Eu7oH2EfKYtSP3JN76dJOtoiiJcolzr741
RZbuYSKgvx8tZ985IQtAoqPOR8ewbVqkEGQ4FIkZn3w1IZ8QHnRXo2yt8vQ77CkYExaZVS0n1Ru7
cZdiM96odmzcpaSyceybkCjMU2lt7AGquZXl9tYEHo4LYThyQNwaUZ1smQEuonvramu+dgfcyYiX
iRkDvFz16kzUa+RnDpxq3Ep7tIf1JkU8V5iKh+ZZkhengbaZ8SYxnfKQIeQesaLVVjahR3vbIMa5
jbYyc55nzWDZId4nMEC9hoJhBKoDqVXRHsBkk2ZfYgC64nTWvSfXIkcXuoqWX9GH3asgSIruxIgm
A83kno72gKyWwkpLMzrIwGy2qVo8zLP1Uup9uC1LpSBxNVpoKRNY8SZryWVS89Ootxz4u1dgDwk5
W2pBX95fh5hAdga4oJ3OkHKodObzhAmkgI3JrHz6+WkwcRCGTFum1nS/KT+ObSSpGTJEguj8iLmx
ofJj9Xhpu7J8pQnAeyONY5wR9UW5bcYNlBXJpZN849e+EFfePpsD+OTYBGn18zphufylIDHfSBS+
Jr7GXajWEdzfe53I8E2vHzCK6Bsm3J2np6fUtzUqNYexfqmh1yf7B78luLEeLUo2P+VG8yxn4kOh
R2Vjbj/UDq2SkA5gZ3wkrOBoSHGIIFUN3EqW+s62JwQbhm5vI/hMrlMOBh3spnC7lP5OrOJDKhLF
y8x+3sT50MPhrT4oF3MvC4evFkL3TUzlrjRTH9weneJIxV5ggflxfDRfjv0i61re/m5d+SenDvUf
t2BLU3jnNFzM5vKv+t9sUzPClbxDgPDzdCOrDretYr9EnOYeGpKO9yKxD33FLDgnhehZq6izgxjb
xL9+Goa1bGz/dRRYngf+LX3BLXB2xkL8l6XCHtHtq/SM/LI9JUbxy04wIeljex/8+CUMkJy1HXzH
/8PeeSzXjaxb+lX6BXACiUy4iBs92N5w0/sJgqIkeO/x9PcD69QpFbtIdmvQoztRkWKJ2AASicz/
X+tbokRXRz77uh+g0Q8dUt4AwVIxDI9dDMtLS/TXcQq/kUSyw2pYYqiH2Mrmjcx1YOd5BOvcOFhJ
eJETOUmIIL7l/A8A3xuKr9Fp5fZDeqFSvNNDoH74VsumFd2akaKjjHP73inItUUQdGgpq83MOLqS
fl4dKtFXh2b+I9HqGb4Z/4jtgOyNqkKf7VgdxijqSIekTOvD21cwsHt6bOlxyMcXXXQ3AZJJZEbE
Oss5S5k2RM4j/+e3/WRHh2FuTuT4pMHPE6v25886/Po8qsVz8faDt38uKZZSHVlGfdgsbQoHB2IH
N3nqRDs5h12386d+++qvbw1EnIEXultnSV+NPA7zSmcvuHQDsHxBPbwOpSEXiWi0LYygAwY0fEVR
jTEx8ZS5hle1zfX2Hm8s5ZOYXJA0iNFHoR5oEvTsae/cxiWsscYnKygmV9iNgvKgOvCmwu6Kw1/f
JsO5igG72QQzLPsUwOE4//H2FTixZc9+Zp/4pn4Is54/cotR7DgOuZOyPqjMx0w+f/XXH7EigKNA
bNezrsq6skft1NaHtz9y172KYkiPRWUfjZ6FNYVQ1ACUaj0zDTdukbWH1sZbBDfSxdDRdS+ZRmYg
vuaY7QrYJ8QqEybeEqC9grROCu0k6LNFYtWp0UDb+5hTN94T8oicFmbV0gttDwMZlSCItW9/jdJi
OgA+Y70uxjNKmEQkhsAbApbqKzePobqBlseT0+9L0OUkq0HSPphu/RimTBZWFNNCSM7ezqiYT55+
Gjait+83fqaRexaKeAXA0TzWCRwKJNRbw5eCZhSwVncOBXemzI0Xi75rfyZgavb2WG0HM6TaQOTV
QnYaWlQrOG+Mp4LSYDuPd5zjDO63L99S090K9I4xahKoBXGxqMXLw9tXc++VEaUCv0XFx10bNYNQ
E+OZSHF6G38Ems9jup85rm/fJqYYVqlC1MDOPfvlB/QbSGMjx2PVJ7ZH7I+693jvIxg1D0qg2Ysm
GHX+1BbEu7TRLlXDtG0pgRxQpXOumHxwW8zfK3PYQmO0N+7Ae2oud7E6SXae5W2lbdRHu7AQ/c/Y
YC+8e/sXWMHxESn2RDsCx9eR4ECG0O5H+cPNPLUW+EwXrlucD0Q3sVXEDvzQu6QGjd3GCe7T/sZK
3Dsja7QjnklEyy9THD5PDiTvNLJuHTrpHrDPOR4i2AiebaAmNQToMdm1JYGi5L0tMhD9NIoRgUbj
i+kb/kqFs4S8+Ybgu1wbcZzgiKT2GrMc2OEyaRZ1XBMXMYuEe1YDIgzxckZzzB9Cm2Xf8Hc+bqEV
CRlXDhmB2CzI9BrO/VC7IXLEX+XKIbuyXlE1nYH6BeJMkougENZER013XutsXXt6zeZg5JqEWD/u
L91QgTmiNb4IyFCy2+wCwY+HOn3a952Gqf+mq5hQHStpr0dqCOAcmNlh85AIGLPvHVwMChQEZOGs
TEzMi9EfWBmRShMOU0HTbn5RstIBOG1fWUdC4qmdpBJPnaCWIGp1bkPb9O2xPrQuguK39UhN2XSr
+UjT9K4lG8VKm02WknwSsy1bewQaYFYkbm351qyWTrRt7MScsycXXhISjRxWZ6z8xkCcjGlU68jX
jJUMUnVZPRuk6wFgNcZdVenWAsBo8TQLSoeIsJRUlVcE4IVb3jOvvUGMRFISwRmMaji6eAHRLm2H
SbsDjEmQUJV/f/u4nJo41gSkx1nw5ISRyyehQzIZ+T4J/LuMBcJ6nIB5llSYkEHgy6jKjPqdT4yX
D35bFc6mzCYohy0FJRtn4xqbH4L+mjyKFJ1a5xbmUWMNpoVVCqU+evLSzD75afxcakBGyyCc5tiD
bCVTVHxZuRxrYtKz4LxuC151gWNtYwWk30pSTgcz8bbWh0OZEsaUpe6NEboR+mKUap6fYtfMJJVT
+UPLgYM1OcpYo0mx8AstfLAeixEdfEWTUnksNJugmpYdEZJLy+pnC6lFKm9FkNF8rd7+Sk9wPNZd
81NBkJQG48hv7F0YnSX1EB2LmPXrMIuxc3kEF9Sueq1sD1UCoSHoaY73+dbs6Q5kprB37iDydce7
XzA+4R8/oApcDPIB3EGz89uHcqjtQ80qw8OPFDvdSsslnsmYZVx99N1QXnlU8GXmBodh/ktHpQYK
QsjzEwny9OAZd051+7buCzVJgVc3jH2pccssIDwOH+dEJBgVaCgjAPqwJ+wQsL+a6oZPFlw2pEhP
jeCyV5d6GpUXsCTuChygizCySpC1/WIYrBtRiDmH58EOwCaQucWmqL0LzKhjmYrTUuXySQVetBtH
tgB1Z51m/dIwqZM5FOVuZP+4sDXF2zvPG3p7FdVicP6eD/iXvDVtg+MQ+V7r6vLWjo55A+fUTyzy
JLE4OpXZrCYM48hzgm9tpPsb4sizPSKOVRI12SUF2y0V7WjOGXaxblg/IVjQwA+wzCIXXtU8Qks4
k1ixvrtMyzHkxnO9AbDctdXBiu0fSV2fwZU/lGQ8f74SNf6+EHV0G56XErpuUM01nP+jCBKT7jAV
5ffa1OqTKX6aA3pTFZ6CmjSbrgMI6bRQt8Lz0CusdW7nP/W8QCFCUJkzrHoojgu8jgZqWv0xCqW5
imW+KwPWCGXl0yHNM8x+bD/ePvX/EBU/hL7NtYSPCyjHH9n4t6KJmP//P6omSvxrrnowNGG9GDoF
jz+rJhJiIuwZfgJMUdhvxMQ/gW//AvZms/EXlFMcqesUVP6smqh/WZDPgKBBxDHQBtMY+H+gKc4b
nb82QhowxRlD5zrvQG8NSYq202hwGSLzdqByzwrAf8qR6i17I+P5NL91QwvdZMqaL+p+b7i6fzqo
/W7X5ceZjakbVyVh8UmPJKMkdccdUuReni9fMZaR1mt6+Rlc3DnbZcqu3DAnPzSEhVuzwly3pkev
NkVinEaGdmgaT678anQWY8/GqwzGjk4cUpJehnI5JUXACx4dPdnkthneRHpRnhCsd2usMuFVUMXx
S4ex/4pU2OzZGazmBTTLYNyno1EDUDM6MsXNWK83lacE0TOgTIZ9MDBZZ0He99soHAtW7KzMgrNJ
qIqXBn58ViJBP+tJk9z3t01SdngWnbro7uxwgJwySgPfzuwt03eu6gHMIqVOn2uH/jLlAs1nBa1D
rjNbcVEnfXuWgN3nFCGbi0UPO+ramKl7XeJqZI6Has+LXcMdUBLdbphQ7DALoHEORHti0s0PkHnJ
n4ciM6fD+mRNsTOOUMtA0tBEVFtLM1B0cUNNweGlkUZcCUya7KKuSd3K3YNs6Kib/Tc8K9tGBg+B
X94r1j1Dhr47CQ8a8AEPtFBlYn6DJREapKZ14G9dB28UwIWxsUi+s5dNYa9j+BQNgtrAzQ5QOG/a
io615ewyF7yciY+8k2sT//oCK/Bq1Kx1RgmqsuWxsMWdWZRH4Se4fNwFHCsS+DB2JXQltUHb6iMp
4/i7tERsCtrZsiMXyfduZ8HX4NT7UA6sP81dFwKqQCq38hxvb1rZKiUFJfIBeqdJd6uouI020AFY
1VKGdy45gStrdpPFPekwU/1dYKNHsrNU6rHWYEmRSoJmZmX6coutez2EJcYba12j8TJJwlk4yJMj
ug5QbkhkEMjN+Mdao4ja8TZj4BzUgMgYVX+Gh8ZnqUuR8UBW1TpMr20XjYow8OmRh85rVbOmA228
m4QMAQgWqwBriB53O+xHS1UGd01vUEYPLjKGPMP+PBbdAg0trS7x3LPOgTq3AEyxRtuyGhKTIB/9
YJfyccpxkOPZcaJyCbXnO/hRmiM5RJsUFyysRKsGxG+ZB5hQD0P1PSESHnb4tumIYFcd/UZujNau
tMoi1BvLCm90IDd70KdXYiLEr85v6i7BMNldy0Fu9NY8hxV2qu32svYd4BcDcgvzPMrdTWSkdJcg
dr3ERdtfEE2FiCDJpk1dDfskoaSH7I51+bS1yUPs8R7Xo7GqyfQdWBsXTnEjfBtIa2yM7KOasxIF
ZNDph340rpHI4ayr5RVYyI2op4dIsE+qU0TMGpfM1YW1kAE5NlAIlkZVXVJB3Q6s6PLcDZFxO6it
ZWsFTy4Q5AvUlBnm2fa8wUasKm51VCLmjVnQx5hxHHLqEq4gRlSq0mzYliaPnKOzRlXGToU/uQvb
Lrulk3bm1tVz6hGIFg2XydSfEMRpM4FxqVvDvYHLJBvRbLjWqozGdSv9PZrN/WSTPUECFnI3KEK2
vLBaAqUZuFQt1p6G39HUsWg0m3FAFxymqxixr3CIKGQvW4U2uIvhaHn+BnHqwuiiQ1aJU8Ji0HeK
c0a63vmvSLFXLox39NYYZBnvgwKD1VcUNT2kCIG/i8fo26BTbWlRmbCf6qtjirxtmCU+yyALG9xL
hh3N8TlucSMhY93nfrYszTlzLJc9Smg92gY1jqXGyE+kBgN+r8tiGSHCW0/C3EYtQHjdB/JR9U5H
xNgknmsPWNVoO2wsB2z9RN6A6Q8ztHoyeC19ES2p8c3e5HIgANpJM9BQUeuck+3t4vJwkDYRfOEu
G2ETf5zxTsitrjkk/YgxX+Zu/IwjynwYndx5iqLZbkOy3ArWkbXtB2LcdFSeMKswfxPw1CPQIVqk
z5eW7T3lKIAYn76xnYbyW+TpzTpPnJUaWsRbAZm4tXEaUOUnZfCgNz4adPtoW6ReW7MZqGP2cHaB
dJDhaD/gojNfm49JiNZ/qu9q31xjKroZh/hySKefiaKLzwJ2oYnkGvnHqZxwOadh5q00AfwfXNp4
C5Hr2s/kDjwrXKYW+c5EeCxNA8TYD7k2rIRGbBPRZKcWoRSlMoqeGHZIV+kuvYnOODvyyrIZf93W
C/VL5vVHN22RBrvZniRJlMcTTSZtQOPq7YIZQ6IszssfDwJroRzEIe6nb3jS8Jpb8cGacCsG5f0U
Ok+axEVSmjFQoh6iQLAu6p6IxoYXEvZBS4oL6DPdJsprpK9MJoV1Z7fzNKv357xjUcmUuH4qq4Kn
p0fXdidmqiCTWPjqJu2J7jsvSRwutucmOz7ZUzNi5Uyby143s41laPS+1Rl+iQlzbMd9gbfix+YR
ffFTKqZTNpbbigTvkZsW+kQReEF3M3nGC23und7NAP8cH3xiFdvYmB783Fbcr2abG3LP7u56Cltn
hZXkeRiri8kyH0wyZajgdZjrs3xFifun1MwtYppVFEBHSY1zJNzz2DyvQp7OOjimWbhSfTOtFOuK
m3nNuKlykl1bK6dPG7f+q8IKsE2wk5xrUnZPpk1GeAtiYJuEdjFzAPDLZlCmI4nKs53wbmIaxRYr
gP63rf2dUA5twyCwdqVCoTfFREN7YIxXgsjPlU7nGEaJOaJIIsIOB9Y5DrgKpkZkbAwQbKux1seH
LLezB8GLNol58fasL4h7KbNTnHc4mdDlbtVspylKw9kGeVJcU9/K7wbPqncUJdnvW5k4i61cLKBN
IroOveYGlk/9HEQ0y+l69LoGumEGaek+8hpP75zNREVt2TqeDsoKiEVoweChDjWO2rIrPHkaTI/N
N9m0a/IYInp1VHdNUxF05mlcma4h6G7sUD75sQ3YNEIAm4EaIFd3ZPkh6m5pRQO1gsImr4fNmM6K
GRDzvnBUdVRaQ7bhaMWXooYGrqNevOx0PMGYKoJNnkmkuMifFwGh9Zj/uAGWHLHYxyzFHrGm9eey
IoEYZgVOVxI+xEE37HKntQMSbEUsb1qW1bLWdJRWZerDlIny5DV0zeaStbT2jJvH2Ne+IPU8tIoA
6flQrDU25OgXx2KVsEZemvgqFoB9MeQBRnOeSrRxGPAIJKM40CAo1oJdj7wQmWwYwxJLxGWQYWYt
tISS8YSFxaQURPUdwokx2Dlipro416bUCdCxV0PN0tu1L6TvAkwbu7A7CN0bsHg4UtxQjAzgyDjT
qVFIQ1loVcnWnmYxDalViIoiwxmpHJgTiaQDN3tTdDy58WrybYHSXxDrBEfYRq9P6y93zTaLbzNn
FOW0tJ1Ra76XlDYGnR3/2OaPU0LNndtAaQMkklXqgwkOPRh5wF17BJmeTqLqL02RzGu6ps5nYiFk
kHXfehT2rCrxtKOWTIakMzr73EhX5M7ZWHdxB/IKI/A2NMFzPFOSxsovtFFYPQF2Q0NMZ4jbGlSI
PZEYQxq3KPsJ9R6pUvdSz83oJlBpWmwgGRpyF5KHMAa4dtuaUFuKWnhJu0x0Z3ahl/lmct2pWvAB
aUJxb1k2/LTsRvYHmaZ+YwSLUCWKubl1eLcQR6tNV5EA2mmfJV3QF7fEHdoOT6vJGohFUGcL1YBr
hpFznoclPgawKxoUfDLJ5Soee0T5YZkIQqckruvTNFp6ugQXBKeVaRPGTJZ2WKgLr6IXwVtZ9RcM
nqBZKp1NCsIoDYwqicM0qMCoFf1GgU+Z1saoInogg2Q9rXoouyGNqVkzR6Z1QdPBJCflivat0tZ1
ZSkQGSbq6gW8kjRlqY5jkXZ9REQHVnVzvPB1wTLXyCvZgGnpZHtrSxXLs4g2XUjw4YRo+X4qNTY3
k1PZw8rpOY9DGpgNAGQraMSdbU8q3+Sid9wrGzWbvrIdghl3rg/U61bGZd2vC/hs4hQkppue8sFk
H4dvlr6Wr2Ncvhxyqyxux6lzu11rkifXxZI+qo59pyE8Khwx/vP8/CTnphGnOM33RZMwv5g9UDXg
B6p3Fxl1K2vZ2/gwF2WoZ92r38o6/pY4LRBSi4pReh02IqahkI66G/wkUsmk4YJ8NaY2R1FAYTFA
GLqcpoTM32YSrqXdCdC5DfHvfpnAAV0AUdQySobAYePoqtQi7BgAZj0ETZPXWiaRArEPYteeBhbs
nTam67wAzLcTZlPxjqSrMmxTTzUU6sgnyHyh7X+pkvxDO/jvPMn/FB/eK39cIKRmKpgaWvLHPPzu
RqaDuGRl1wyrWnz//CgflDjsuRf9ixzEBnRQpIppypT3DvugiEI5mVDLUaCPxZuDQT/hxfj5wQR6
ln+sbbwrqCSVjPS0J+VV13uKii4eNYCK7ZR2axJgkvN4cjQWvV1PJK/bu2TPGrxX5HLskwmjeDKY
37RYFqfPP87f2bh/XeF3pM6QcNK+qwBzVrUAa3PbSxcG3vPv/fL5tv5yYTUq+FCHeY859qOTs4sA
89cWX2Ha/67m+eujv8N7I3cv23nypRtlnxX1dBxb55QO9Tm+h83vncB81X45AaWHmM5IK17g8S2W
wQgIs3OoP0iZ18vfO8Q7PmxS5IGcQhKrnazB4dXn36oxINaI6LbfO8BcWP7lHBILBBt9UjJNshEq
W6JqG9miUcS8MLQcoNtvHeY9rDoKJkqaGgMpo21TEbGXolzpoq+0gPPl+IcypPXuLBwvErXdc7Pr
CJlyUtQn3em/kkr/XXTyn5FkzY/qL5coQgTjDCOPJJ0VioVVlbMxcUhAoP7jYBvFO0rFJe+mNAL3
YgGMShqRvwRUGnHIdnb68Pk1/GBEv9edRgjW+4hBxq0a5EpiBT4hVKaQAOpnE42F/cVD/8GEZ72b
gorU7LqpVfDSIEc4UbS342mN7HnBXnHqiWubjkby+Pk5fXDjZi3gr9cW6e786udYXemeO2wYZZ5+
odIR8+f9h0Fhvpu8BnzoXa/zu8mfyFAZZwhwojCnuNevpvJbKcU+tQ1iGf0vRsoHs6X5bkIDq9N4
0EtYqhJDNQN2WmLK9ab44hn66P6/u1YkIyCbL5gvc7rM0rnOMfyY4Smx/2jLfKjp/ui+v7teIitZ
XBA3TUvRLk+mYgrAQnin+8Gw9rCsZT44dF1HPMjO5vzz+//BJbPeXTJ4IQ4QEs5J2U0HWwsSF3Ne
trftONz/3iHevwiQO1eq4f3tVQ30y7kh8D3zf37+yz+6Zu9eAZrr0tlNXRYHxNyTSo5rrn0MtfAg
fEI2WxZBVnox1ukXh/tgCKB0/dvjUk2dIV3JqLIa+FJYss4KV39OLEy1gZ1+NVl/dJR3J0X4jZfF
IQOhENUZO511nsfgHG3sDon2xWD74Ma/pRv8Mqm6UZbDguCuWEmxAc563yt50Af1xcP/0bzy7oUQ
lrWYinmHg6AY7gAwQECDv3XLzXevgzotei2ouTr0+delR1a50qhQ7EkhpSyXn5naiMbu9vODzc/B
P81h7xafvkpKUoE52HyQXndgLl4E5nh0xcVc5v+9g7yf8IPWUCWiP5rxhSKTpI0YzolO7Fl0oMwH
QlyJ9eeH+uC2v3cbYZHWnEnneZ/0iuVMAH8x243D/ee//YOn8T1YfoqGvmsSFjNeZsQ30AyPJhvW
0Q6eUKdd0Pu+ytFbQX8Nv3hVfvCkqHfTV9HmPBqByVgwYZhYKkNFTLApizVkbWbye+8V9f6pd3Tq
ivPiqYIAQuXGT6CEMxd/ftHEB8/KW1jWL4/iiP4qjmNeW1kIwIR+QQGUN01SQEb5Es/tjzSwfpox
5W4FUTb0sXHYunVte8OmF+7l55/ig4FOtt/fZjYthuoU14zBcnKOxD8gSqipB8LWqF8F0KnPj/LR
8Hs3LYxBo9xmXhKwKX8BdHTXoOA09K+Wih9dyXdTAz0kAGTz6JbqexexQQ/GL27SR5fn3TzQD1mh
mUjWFpPr22tJHsepTYCzB0SH7WTpBJd1CIj986v00Wm8mw8Mpx2nwOJesPmTxpbdgNduxxH//vLz
A3xwNnJ+fn8ZcVkvI6UBb2FWo9kZpFtHblAtk4Zcb3x7+/lBPng25bvlDLxkY0QREYBH3gmelrB6
jt3XANPV57//g6sk55P75SRiy+xCKCGs8PgvRF8T7u0UfaXs+egSvXvmLdDS3YgDgEB2bwuhbGdg
J28SOohAnzV98/k5vLOk/mdvI+cH5ZeT8MpOmXO9BymQQwcVWLQW2AbdwWrfZc6ZGHX4EtWdJCvM
GHHD6kCFAnKEa9u9+fwjfHSb5sv7yydAJk3Nd2JyC1LQcjT56KsvTeRsRvvFSX50hHcPPS+cHkIC
R8iSguyjjAahVuJwRfH46OK+/vw8Ppha5Ltn3xV5pFpyfBfIN8DNVbSusq2D9e/3fv27CWAiWwib
Jb3lOh3tNT36CiRXPEDqTMrffGDePfbKNYuQihpjAfwZsooR1cvgnGvJv5N0P9xgzE/ePyxmZnHT
r7e6y1sI3yGr166RV8hWbhB13EunuFWBvKgzZ5OHNL8/v14f3PQ56vLXY6VTMEGGYSmQpao5gCs4
6Hl/5Zb1FRH23Rcj64N7brybApwRzHZCj2Yh5SS1QxpOEVRs4jrrbWFVtvvFuXwwFxjzOf7yiBiJ
O6mg4bUyRz0kCAxpZqExWab+HZ7IL+ZkY77N/3R33k0FdTL4dLeZz9LURbdCXT9EB9Fow1UWi6eq
ULdG6wEC14+gOLdVV630tD13HX/jjdF1afcDIBcoi22hbWhKLKF3LfFcXr3dz/8/msH5KK95MVaY
ZZv6f//Xv4+6emle/vbNmvVZM161P6rx+kfdJs2fyrj5//y//eH/+vH2W24/t1QKlyf5Y0ngZZ68
ZN9/NVK+/YM/NIGGmvNcbduxTEvXf3VSCn5C+CrhnSbpxgK5yX+clKb6l4NZ0nQd6TjWH3LBf2sC
lfsvFKS6IAtZOYCR+Vd/njifY+YXcM0+fMptYc4z619DydbBHhoO8aE6/jFe5c67B94WmkKT5bpL
erAX2kDvqCo2kaMfK3HTFWW6VJrE4zeuMvSynlEfEodI8zhY2zJA3g8UqPreRPDJZLyPacdomAtG
nO/IgXZoVDZd8hRZYCavknAfOvDZWaFIEtz0iljKdJfFeA6mZ1u8KJg5VrcRCZ26rtkoS1+0CeDd
OR6peSmCFqCluxCj8ZI+CtB+I67qGL1Tr15L4pdm6X9HGhBR8aiI6HqRs97ta44gQzQG/rJrQYfS
m4ddAUx944BeLR/YR10/p/4t43HhDCfDvQmzrWyOEkat7SYYAGz0fFdZfc4byTLJ56y3Wt0vMXYv
LJa8bnXSiissYbbrrzR7ZZvmwtOes+TkIknyY6RctJ0ze1zkNupzEmLai866dhVxa6uweMmZaRVy
q3ZHWWqVm/WBLrABONLDDkSYGe/8EwlApYObCqx3sq/1p5gc1ThYieq6mJBwwh3pCFI31KETP+16
12SQn4rhR0deh9TkdRubBxUg/QZVgcozq8/awUSVgGScjBeg+Bl0H96LW98DCqd4r3PTQGzpdLkW
M0s2KuNtKh9mTHtlPBk+/HRJrBsJAt5KOpsmrI+GfeoMInfUQ5i+kg+O8Ptg2gk8RRxM+bRLtf6i
1FC1lMC+51cvFE8wJc3g7ifPXhK6tWQhCFU5WMPIWSQzjlrHqV8lJ8O4wl/DTYD6TwdLp5GsiHCi
yeFjQ0mCcgWrYdXtRnnTU+OxEoeYeSJ0CGVVo7XMWkjxVKx07+RYN+QuLGdmSmd2J+yaYOeJ80HY
7nnXLnhMmhGLGh5MMMu2Vg0pM9FeMNECRXNJAJd3UpmXGF+vJnnhStoJdDb1gEvVXgwVTswOthvi
v6JZwnZZT+UFiAiiXeOzFIMESU50T6d9gfeiCza2TRrAma3uI+8qgDxJUilSjWYrnWdEhKkTHjqs
YmDaFwmPCJAyEgLcaxEBXNKzzYiwgkyJdZEQWcKgiUEpDsNaJ6SkHWjm9xUtdO2oU2nPoGqH9KAC
1r2YI5b0+vZaSH5dcClR0ohgWrcYH/SUNEGiQ2L/xZZbC5z9dvS6Ew6X0rmP4CTgRowW7YAjt8Ik
fD+RPVSeZRiYjCfH985J110aQLoMckxKdD6Dmx4TtAaJ8VJNP6Vxh6eVDcplT63KI+GuLMU27QB2
VOnWhCYNCjSsaZsEkgyBqlw60zpzd6F0jjW+gaaHENN8l7W18LMBXecDbgNkVkgMAnyBdvUwBxek
nU5+wCEokDvhZsxelJud6eVtSyhChIPaZDRWCbCL/jmKccq9BtM3W8+X5HwtTI+h535L5NU0Jtc0
1BajQgHEkCq43mRCeiHsb3w95aCOfUhKu24fYv/GdKZFi/+6EMk6MI1dktVoQFVXLzWIqScHKwe3
AG9mHm6BVXfMRDjuBllRSYtRvBqIO819XHyjqbPEQL5xQOgP6CxN4R787q5X3cGAvqgbV5FeEpZy
kVrBBmLLemqntSIgVDFd+HDpukmevNre6FifFeU0gKksEY6V4bMaCQkzGcJ6h3XwW5S2q9Z+ZP+Y
n1V1T+h8E7ygxbUiKHVRR3O2oY+xbmw8sJkARN41cbsxJuUh6aKuXYPOI3xKiUVdsa5y8SmnRX0A
InMy3Z7cR9O6RThXkMfBQsjMx8uqivdEFYdQxx1AutN3os6MhTFa2ONMrTphlEWDScfGeNTLkAyc
hO2/5mx8F32sYYb35DK6W7xQr25gHW3TJxZVM4615d2lZlxtMxRaKzQd5i4z4TWR+TJqNzAuEDfX
brd2ILVkBplvHcjNhGxAbJQEd1ohE/kQlRvdaX+gEDURq6P6Ksx42EOyC9eWG97EvLrKEJtcKpul
h6HlMR+ThWtQcsua4MkugWVIjKycZwiiVHd3TO0pEYFx4ZP5WcJI3mkBlF/fxWKGr7/dkwoSJtEK
fvqyK9M5hgOqJe2cbqMVoG3UlZFoVN6qFbHrhyCjmG83M8A0FaugDH/Cw25dVaxdHcrikOT6vrSi
H/V6bLiCZRHu8rFtCUIlY6oEib9oGjBJD433BH8GUlmDNxEWrfK0eJGrGEEEIt8R0ZcWrKcgupzG
ATk70sg9it99AHU3cMry1Qibq35UWAB9deWSOr6sYq3dtlUYzvKG9tAW+g/0y+MC61lQeOO5pwPU
b2p7bQfowSqggXZx3paAasnGWFiicvYOjALmcHShYWlfExJ67gom+1m2aSRNeyE8gvJkfUp0LP4h
UkZmbwf55ujhnJkghw7uXTxk5QHE13PU9d+MMR3WxUTurwCNX7Afd5r0tp6txPPIqMjuAWtQNOl9
7Rl3k45xyCwdYo0fmwH9igXi0ghltht05uTGDsbdyExi9oqHQwUPZYp50ciDVTdNzbaDznqnsQdf
+D7Ph1v1e1zohyDQ22MUJvWGZLV737aDU4Qfd0cADBNg84q8qz0YIOZrLg6UQjTtkBF1v0I4Flf3
oGbJEy/FQ286Djmx0IKAye2TuiKkBtYMSAtCBScSMLpm1QNs20I4OOdleO4hGrzwpghttTivGkeg
JGOBhOvixSwtsABO/t0syTbsFainljE6IH2uTNdf43E4Q07or+g1Z+smlv2Fnio2fzG5bBnSZxT1
wxqO/7JmTO3dxLrB5RVvo0p3tnqpzmmuVxTpIOlHM94dTxP2BdJyzVGqZds0MckxPTnOtb9H8laS
r1KMK70KO2Jh/HvLxl/bnKHkcXjlWc1mIqKicCKEkfzPvFEdZKGNLPG6UbITZX7g7CLIc9/dybhR
vW4tVYR83eoaavsYzWu3P3OjvDt1ebnXjWaThuNtHLkvFbpgQ3VbrZKXCYo32ZAuJvBQo9LGsO11
q56lYEE+c8/LyDBy1kJHqsRRdZbJvWP42yFykIsjUyftkqUleCuiGIDCbtBjLfx02ovmhfSQXhyt
9qJGvSYzHWEcE1pvr/y8vFDJAZ5rIF6t/CjFD+leuMEWjRVju1kG9Y2T3mgheBDLvKhqg5O8SP29
n525urbV4p9WdB43xXlKokTIegm8v1cYCEQvO3FoRn9VFJjX80PhZxuwdF4P3j1DvkpvvBHqZcRn
N/jDAQTkzpD4BjOPXBRkxC5+4fA5a9IXTRINmTJ44w3zDHTnBqOww5qiXRbioQqfxiTepNw9uE/V
RJ5ZubS5v2SNH+PymiW03YPbZ+3auGRWW89FSW/SOi9FfagXBoiVIr61GoIeGP1otmRprdvuqe4q
SAoXRFwDut5h9tywzkFlPyHSJ1ac296xpOoUOWDBZdsSEqYQEPXBmd1LQpAOYrrOs3jR28ZaafpR
6UdL5LdKNDRKXPeSndM6IDA5Fufm6KIvfnKLFLkrgREmUmxzC2rwQGUYXMwIEbMFcnJWg0CdeLBZ
++TbwliMuvnY4ZwYWE6k2aYCjTm5aJCzw5619uDsVNFcQoz6b67Oa7lxZkm3T4QIeHMLEqATRVJe
ukHIwtsCCubpZ6H3nNhx5kaj7l97upskgMrML9farHCTylu2HRJ3PFjImiIdDq8F9NoBO/2VTA6f
V3ZdoDFRV0xkxlQ+VDI7uOoNlnAwrPYpqW87+zvJQ2OYgon3qph6KpizC8hqmX5ghrN2TcFFZCsZ
flcrC5u6ftYVwcRTzF797yYI8SDrTnH8Kbtwiq5qY/kpx87iLBHfuGZ9dtxdbr+KXad1HG1uS/Iw
jIo/DM+KbiGwsbjLvUS2sok58XtLHxQ86qJyvWC0A0n1Lf7AzZJegHnBTpb3LHPeI8kAxhrkjrsX
Fn6aCYeW6sSXhNalZHoVmfA0tGx5QT4LZ4AKA04vm68+Mh/2FNzAAaczJ9eUDR+WdfgR6NyJHWDw
9Dm6pNpB2vQujHtYjxosOpadFOWqxg+ueZUjlF5HPSTesR21Oy9916cSWVWHHQnVp8GSBZnYycQj
wjpo7m4xxNjpXeRgG+xuLvNZIflTo488YXWY17NxxpBRJadenIlLRViXhRQlIiLYPMh8frSbe2lO
RwN0o544+0o0QWZUB5raQDOwFppYit3zUA+vrlLvDLScyslJsrDFbzz1bzy9fFr5mwwKbkWF1t8n
7sEkKExC+1hA0Vb1Mxdjhigrp53TlsumLLN9Wr7NqxB8OVDv1M6NkOm2hYfvxR92zIEAQkwTfQ7Z
akZ5wGBhdOwp6OzLas5zi02UEViYUn21OjiJlE+tW/MOvFmdfF6lPoNjhDVUWW3cEq/GDM6aUTMc
GsqL3Dh2lRkO6jkGP9Ah3VCAH9glK1b7VMon3WHHMIYKNwYeC3CGvTdAJCgQi5aalYTRPAz9cW6q
J0EvuQBkX5hUo0S1hZMGwOkfe8V8iiINfNHXhKBIp4LHy0KDc14Ao04nh7+qob1E3CXMVRnbsxFR
rbxXRJ20JCaWWCZMEeqwjeXD3NPJVL4Xsp5AHbiqRcTSstiMXrufOrh0tCCiFMlFgzKVrL1dEN8s
kktslJhQyytmEFbQkTvXl6p8H11YTXFzWPkOKEcu5Zh91Sm3draQgjl22D+CuHKAfhQiH4r1x9Zd
9k4y7Bxxh3p9ayU21cRzM80HpYsPs2Xd6Qf2GXaeuWDfUU4LAnqvVFiBMilmMLe29SO3hVBpxWOF
YkqNtG0pypAS5UVN4gNikxuEmsBw27sS+Wacv8x0FKb6NGtAh2Ni7w+W82QJthIhgcypHvvznL/h
RiYQ2V2GPASgsxFsNAB9DaC58+jTb456p3kNW3bRRtWgs6SO+VHC9HXY1EiUs8O9UYth6CkOvfp5
PjNc2cLkDDLT27UeimMV/Lb1TGaND2vPaZKeUBwTiS+NnwlspjPwFosXHQejFbenJFJ+Zgyzk1f5
NYSI1FluLiVkybaowkqOeou9LrDqn8l+EstblxlQnXLOv8929FegAsqx+dFl5b6BlCaDmt0yn4D8
dwM3edLmv1ZaISySQ0SVgDPhGzB44M5rXJd0+pB0oY0blvum7oKyKLuBNHNHKphHjtZtk1yEwppY
D4IJzzg1FheWj1K/6+hIyDfET5cFPQyuggnl11JlIAUuOtI9VeLaYI3LMB/Scq+OKvsFfNyXe4WC
qefMIY0iwHJbkIh90cz5liNo0qr3zFNADzX3Vtpw9v2dvFcG/adYJYxn/vV0jqrmwi5VWEYwhyaW
co7xSMlm6scin3mpkrAzmARRuKs4t3e5y3G1cFkx/FIrBLNdcqeY1ruWePcRDO7ciW8ALTBziCA1
4OKzxAnaYrH2Fuo1a+LcopcwfihMWQSkNXWw2Bn+6zhiA9oKRo4ZcBf29Mza+hm48zEr8k2nhprV
7Wt8dGoOc6MmAW5zFevt0YnGjWT/oqb1ThBr4wlEDzebG6C5oU1bVMZbne61zDvmtberk+ZOrc1t
RjXWRKc10lE1yS2ar0bScYPl5mpcGqs81ZX+WI/UildjgaKpnHr4tYjauCq45B7SiG05lodk9+Ul
w5OptxtjnLd9Y3BU/BuSPcIYv07mL0gUfCKibVTm60apD1EgVHT9MW2feY522WvkfQ3OV9LfO95T
qY8B+yebstKO5XDwSsRh4g5Ygqa8LWx8pXRtuqXmWbOw/TPt0bsxfyy2soRZjgpbQ+YcIzPDDfbo
2mGMDUwLgZuJJNt40Z15tQW6yLXQ7DE/0R4tN+hl2HF5ZPuh9MWKRBjtHZs3PoSrPaMh/g0jeKp7
jeLOGca9yQKSBChjyOycllZgw6gyQhP5ka5t6Ez0OTcPvQV8lb5ImlWrb3LQ/RuoVBaK4J81T33h
nrOm3cKXh0b1qOowVocwZi6XmsG0sJUyjGFjiIOTDmeuBt+Yf2KPI5up7RouzgXhyMJ9kD13RFiH
OuNNwTmnshE7DuvJK1zEbdJNGsqcCaHxyPyWk1uAH+xXqvedDwZ7KcjyoIHMVh4u6iv4soDtve82
+StyJdCNI2Vl0HenDJTEIGRYoPgY5Wmy0TpNTyL9VVV2xgxwIlNHtc62Lnufk0Rwi9Ml1q8TxJIa
6JFaYVAToP/tdwctcOLRA+C2OtNh7IuGcvqCLHc/s6GtAcVr6EnMc3Z7WIrkkFYiWBf4TJgNDFso
/YtNJ4djWdDnRPjIWuOUWj5rLpuMy61mAWzuuwcwboSU1oFOdB/LbPPd96vUS3VOSiVCbwxpg1Cb
q77D7Sh3EV7/EvTyeCyJ2QpUg6Us1NZSMAoW4cDeKYTPxkvDmFrZowMwFDRLrQ6wyA4nGIyenc2W
g4g5xOEUwEm8OCcjZREcRDvr5O5wGecIvw4gPH7YYw8tlB7dvJa2ionVlvYP4Wyamuc571nfkPuM
f7Bgn28kCV93e+kCAYIP3oLlSehCuj8uiDX0wL6sRjrQ7c4s5x1pP39u/orpVSTLPgOdokg9HOjw
ZgWnOS/du8O2UTs/4iodcBt3/cBx8X3hs9zN3znIPLsRe6l/xhp2avRd8LiRFuyxdDs8q1UoQjuj
UDZ9+8rKnQFOPWNI0PAyTM15XFSacO2mGsMR/26W9md4xun86aBva2s03jR9PY3bBXNDDvJcQiWn
75yq/ViZS+gWLE6cxw4203wcwZgoBWGfN2vKoQaO2zree8Wltw+sp9MJZtt7aoOxktvhJYP8lUo+
/f1dyRGjreENnfUCqF/NI9i9qGjINVavOUkTVMXl9lKJSwQgRl8V59VTY300ErIJfzc1vS8UWkxx
x3yEJazybC8XFbB+DLyJ0mkovs30ZRlRXRrjfu7hKcKPkWJ4N7xbvKis72YBpQyHmV1hszAoO193
WAA95Op9WzcBA51FnfcQjP2BliJZamxeyqE8zzPnOwf9uv0oAbjTno1ZOm5BJ7On1tVsCoVac+xt
TuLZd1fm2zyLf4weqvqToIzCndOMM2TIz6R9XLqv0RtQxHEQ0ozApK3mSmOvTm82a5qw3vYtPtfk
qMZ2mIr6wN7dhkVTnx3uO/RsgRAJVbq7sRqW++ghOHRq3Md+bH0edDr3vZTPXbmNF2tDXzyx8HtA
A6vtU7H8ahjhDHNmS4QNzwNbeGHMXusw+qPVsoMod+kUPffwgzGjB1LrP2rOomu7VzHDku7nsjxC
SQ0Gt2DC841efGP07kYhEBKzn4jt4WyTz+XN9zUrf0wdGP5ae4CDqUHTSjh3xXa6i3roW2PoJZ+I
h8/2TAMnIOwFaxIVjwVRe9yiT+jcKRjiiS0GbhVLtkVDgao1wDp96pVz0z5NnGQMJLZTnPL6fCgW
HsHhxOA+pDE0c0SV81UY4y5Su93Se2tLhWdG+yoRQ8habKU2nYRsznPTbUqP6Q2RWHd+dvo2jNqB
/DqE3jjb02AcvI0JNNUCvue52Fu09ySZOKc9JvnZ1WLyyOkLHk3fQWpdVLdGu1akB6Yv2dYH4Tb0
TOZty06nxnSmi0+VWUNI+GuaYG7H2KfJc8fs0y+xrgNhKLossKGKKsILtPltka+zs7UIC2GG/XaA
NEjo+xar9fFzXZuPxdvSXQT3rEnF3GfK55yaOlfVa9OA7m572r3LcTRf7d4JunxAN+I+xMvnWHJx
1e6p7gTu9dnPWerrUAPRxp2lyisuWZIsn5akCbCi1b47d++TijAioTtm80y3YHxUAnSRu2XxmsY2
Gsxhu4aZZx61jY5gYrSCevpaKBfN7GUeL57Ozqm9nfXy2JKkiYgNee2rkTGFsot39rk2DmhI1ZB3
bsw+pwQEYWknTulHLDB0qGw11Ptxqxf3LuzGWHVC8sCH3rpToMG78YvkzG9xXzSj146SYJi6Xd4C
3K4yXv2Oh3YcTE5Fn1t5sii9M+U4Y4mrJpzaLE1VZfZsMomrMb0PrDlX7I31OmiC6prlTy7WLgE6
jeovjKN5k5PhmFg28zvsQRVWdNXcJSqed9remC72vf1mTgkHSPZPHffMavCdZd+Wngq4pn1J8ad2
UZigXqncJ9uLgsx9L9rXIbOf5276HsCCePe4KzfG0PrCPhlQvGmwbqU8wr5fSoc2dbUpdKArmPb6
Z+/UN8llSJpQb6+6Om1myPPtiDyP8Xb0WOsXEi6SmMZztKAox57NVcmBjmaw/MsdcRF5hTEu2QHM
fo340y1h39gsCeFnAKjvD7NmbGWCohyck8iCzhWnjtpn6TJU19vETQGKZ6fEZJy83v4v7Dey+D7h
2JUbb77rJTQSC7MaIR7dpJfdcnWxb4/kj/dhmUNpdBQj8mjSzY+1dx6Ee/nNncAWD/Fwpy67VF4m
7yk1H4H48cDV5A9PYiW55OmLg7O6Y1u6fc2Km5tdAXFt+mtZ66cW2OBDA2wsOfReKJ41Ewb3WY/2
ubLDbyK8fANWzXfpf9ifGFq/81ILJ4WTXWKGQoed0AvhS4uayCZDM9ALr8qd0sC+m39RMx7ttN0j
HQ1ZDH3NWMCpOTsxuaOl69xG99rT4Cjtx6UcgJyXu7gNR+7viIXO1ZojaOaHdIXViOzTg2ppsRzb
M5MxSyh/mhZIRaf/eL/odrAOPuolD6cRuwqT+FY2h5zDBnPDo8rAoeUJq4PvKKeC9+ax4oOB/EA3
42NqMtTlAV91E0wGsbUnsRdTcTCid2X5syGyFazMGhTOArJvKfNgEc62bhmKkqznbJVH9t3qdE/o
yY1gMsppoKl3nVzlM3aIM1cPpn4z+ztzdCHOTwgV6HzaOt3cV1fQOQAc5y+hbegPzoB1e553lvOl
a/uBbn1foXqOftX5jdM81CPnFZ/qJtZQD6W+GD51oAXcC0yGyQ3uvDy/77NLRSGgc49y+OAtJN0d
9lQd9L+pQxnbjB9N/mmjWU6KYaeBK5Jev4VvuXO+SN5TBCMpjd+l6dDtWPMYOu8KUr/nWnM3gngA
QjuFyRbm+5lrVz+lH05UX9KaAwse96K/r8uv2nqv2HTty+RXwcZXldHVi+UmHb8s5egN1jbRXxJH
PfdYJVDD8j7+jt59smivnL6Jl4gNursfZygCV7b7jCGtktHSnJh+JzzVzX6rJRwnoP7wQGeeuskS
+6VynuPyrzKTDeKBknYYq7mXTNOAcTBBy5EHFzZxRUFt/lDbM4KvgYXYQzdhDWXjeE1pwxaBH/7t
NuLeHb2dHSVPtTUfXdM7eIazVwdARs94Wmkd0EvhbDd6r3b5Z1W8Bkc3RXxDD1gUYVSxYM/TtaWt
ZhYMNCO250h3cNYmrRKYifJEEoM7ALdI3hbKuRF5lj2cWfkOQB2Bcbb3Y3HvNCz0Nna2T4pkq0Of
cszxGBfsHivJo6gJa41X2SvfOtrY1hmOi7rQzex3fVMcl6b2NZVuH4PWvuyC2A3M3mHru3iSXfbr
JAuNC2IFCN+s5beQu6R9z1ibzlx5UYXhi+ZX74TvUhughKKZMF3gNXKUerFcptxgrlhiawhdVG0L
GyR6nfWb4phhuqK6O8zNecFIhn/F67A8rQUDI/n33ua1y+e9o3sDny9J04sdvISq/o9j1B752nPp
GWHW+tHDMNDKi8zmYHk/2tIDHE93XS9IIh3FZOzHRjzjcg4dwgfZ8Frk6i6vlV9HQUPseo81FukB
qy7ADFYI1AsSxprjhhllYG6FziZju+snGahzeUfj/YSD8CHT54Po6kOcFKixODrSE6jhr3fDTgXX
UDvDYUwuxk9N03dUi0+HkQcvi13fq6xMF7oG32Y4kQi4axGWTlVYxCtFwd7BizgkYgkba9wRPDyh
HANI4cdJc04k4hV9G8P9ajSHxj9zSQtdmzFExFlO9YyHodPDqHZhpWlbFaI60wu5TQfH1wTT2HJR
NjV3Ka3rHyFbf8MO2Z6AIIBA5P3JHhYsEh7KSy9pbw6PtdmgJT9+RSZIakYVIw1CZgsPHvauDXxg
7OO+R/BjKIcH8iJBR2pQ5ShhGOgeAUbrNKkJJr/1y3jMeGhpyvLkwHKAF6z6ivrJQGBbRjC38OE2
ZIeYTqKvvo0jzN60ufbsJjkQdKWqHQYpqCje3RGZXGljTunYVlT0KUByvW9mTtM2qN2UgruoAyu3
sUutuJvpqpDciK4tdGK8uoTCJvmYJ95750JT55nejs8aIIEFdQxc5SCNfwBlBYIPf62pQUrp2GKi
Ya5YKeYdVtKPqVQIoDx3HDbTzDjEfsstYNgrFlPmKLCZzi3z77T8DIpy4MS0nYsoRObBvNXEGi6r
XzNZ+94woHVxEBzJlOTEsWTsxAug1yBOONSJAWDTn0t8qaqnXYf7pCZ5VOWVb8NAqwkHFY6Dz05/
IeSHn8fdThV+q9JzAO1I9D2cQXcjpUlU9x99XuPr0raQoHfQkxox7jMg4GP17oJowWmT01xV9rJS
wDKFyJ+DkpMAg5KRDwdQyB7P+ixufZ+c83naRrzuJr75juJa0G0hahHZoF7iMmjcdBNpUEnWIVys
vHDT3Nb51dbWufMY5t29ZS4ni9QZyYsTL8g9Kr9tP2/zXGFtb7iAVxCaDKMR0jW2S0uP9xBmYaaB
GqJFTz/Ej8E3mH0TmhoPT33AY2AfG726RFCAuy+XD+RAMnAdFdFpJxZUv1X1izLigurXhztthXS8
NRgsR/JbWB8eKmpznO+bksqwsrttfYOHyTxU+k63HBRL4XVvHgF6QO+paCC8m+Y7Gu+RN8CAO+eM
fKSWdFPpJ4YMLw6H30469ObOOWSxYpBPWMOOnRV96yZXMS7ZfWrKBxb433XBUcmo8CjSgylVNejm
HoJevoOPdD/NnIoqzLz5sldT1dc5KwGLUQOR6VsTyZ5EWb7Qv2j10GkW2hrteJ+6sw8z7aDENHPg
yuRUkSzF9i4n8ZweQvSTRkOIbTYs8vhZKbwNIkzSL832CqB318CEd2GAZ8sP3JntBNKmr423KDtI
5luz+Woqvw2NlIkEo1e9udq8i8FJj+3PbOwMneoA4T3Pz2gW2wZxZ6c/KZO2nxuDfn56a2KY6Sye
QfdL7Q0MkEMbD5uMsbdOjq4vz5o0oCJmBzMvtx3ZODN+NCxMOIdSlTDn+L+gXTvx1YDtzZR9Y1mb
CAw1Y/5FfYibB336HCuaQmCPATgMJrQhXtlRI/BliNuwuL9OSSOFJwNH2X7iIqk+Wb6nyrcek3I8
JYrlc3w816kSjEazm134vgzVDSu7m6X4StXxXUNPq42QEhRUFJa9VxiUaJwEHW+nKOepxkQoCYpw
M2uW/jYNnF1s7voO7O6x15C2Sd8bY3Y8XO+Xbfb3jtZ6DV2DhMRwhipzGyBxO+30sUTcFsRXXcK8
w650ZkCdG909N1TLelSVctgIvBML6BA6HtFbYYL24dIs7wmH8mmIobEX8xXl5mNbJ9BzjZV9Rz5A
xey6Ud3GH/uezvK3pF/bNZAfi0+BJhxyiwmdpFn73R1PmtDkpFZr5Z3M9TJQFst8pbl7ta0hPeWI
d3YLvvLRntSX0TN/EPfewQ56lyKuX914YpHceak8KFvsNrV7NUno3vYd02s8sFEHJGeuhL8GqeIH
S/EgQuocfLmIOSP4dac0j+rIZLRJAsMZNyv+XRq99TGMprqxzFKeNd7sEkrVtrBhwOfMileU5HuF
9tips6snhzQkK86Yntvc0sT04xa6dxNjqR1BjQKZyC3K++0UGQ4lVv/jDpg2hel6DxFMho2HFd7M
QF63JXKqXE2O2TBEW3fQxNZNnT8ew/bewutBB5TKx9RODjIiMVfQjpali3d5gbOJ6zcX9AGtWQ10
ogheBoCe4yS4lUDVgO5HL8qdltD+M388/b73ZgbWb3Fxm5DWc/IJ1viFnjdAYeagEHSSmZ2W6wmd
DA//D0lCmthQLy7PS6gsugPCJEZ3bmZBretkz7IDyu5+mvBFNAeV82xjHyqVTwydPyb5TOONkxbP
j5Eco1OJa/zJBJI6wNF6KSGEXMqX2eRh02XZPbaNZovZGR+H8y17bmH2ZI6vhS2qlarn04LwAFkj
t46S66g31IYg9fHJNV6NEGso9mjJjZ2UWcVAcxpCJcnAIJJEhJnPkKvOu63MxID0hPHOZJR4J2aq
4EnQfiSDanC8ZKZuF10YG48tkeQWvbVK2kADkg9WaJi0a6Jm3VFrpy+YCd1+rDv6aZOcNgTWlCeE
J3OtQVZLG4c5Ro6DxqpAidoXoZFdwF7wNJF8meP7lNGtEaNWk98LPbcyU5n3k3au6ATx/PPor0VY
clyW9tTpvB6saBZuTO3ozdDAGhoagCz1McWlt1boaz+Rx7eJ4tDiSRbTFSLBYOhbTf4V1KFdRaLP
fDYAowPHrjuTVN8D4FDG8l8tOQeXdyuzPpWyoMnDmkhNPkLduuY2T1xOBT+OwajX5mwYI+cE6yNh
OK5hdvRzRKinvUiPk/VRVn1Y18Mhsr4lmWzFIpfjPWsZCXsIopbD+M7z65gHf0Offa9zh8/sXTaG
tD43U7tb+Zoa0uQxhRs20idjzqfQMHfNt8r6zExmT/09D9iueSqbV5emkVTFYc2xLvWxjkzGd7c6
mXxPYdbjQm/zOMSSdkklhWS0Kds90ia/VsVd6txx324Y2pVGts3VjxFzptRea5q2Rg7HsiG+Ej3Z
Kvqi+k2ieNR4OAo4rT2C+WnigW4WfsmrJpiep9VJb/4oIRQOB+nM3X0kdKABBLyAlfcNJz90CRN9
WPS0nitxbIjhzMgCrBFo3yMdp5kauL9T0xMtDCu62PTq1XwOk571PXM3Uuk71ofUHhpHoAu2/GQO
bUbb9RIkhuG3kaT8PHhKFHCI3yA03ZUCeBJPR1hDfvJDW3RT9nfkHbjhd2wYn/L0J8lqmnQDwRcm
yR9lQwoAw2p7vw6QFAYcxI/b9rMuWTxgegF+tFGLwBjERlMkcy/iCGkbTqv9criDDN8iBFacN48W
7pC+Nbw0k8XP8K7UhJ/rNhxkunUJ2a5JTGfmFPG60JS2tPtGgFM3QKLKlNg2HcTmLROHtsxh9B4z
Fj1oQjXaKZa/enRtrhFzWxBvxOPPk8o5khHSjPmQlQqg9GwK9NTozfIAvZFHfgEN9uRET5g5fIf7
fZWTkyueykweWVomDvo4j1BTv5eWGL1+bZOfNj2u8mRyRvl4nr3fSNJbjRs0BhXTpAC/gG+MFqAv
NbRI2c57m/AktOfyF3zqOgM+FFzEHZW5YvWh7f1hedhkC03OydpY9q+aUBiOQQ9bTVLC4+LITOFr
5rM67SIeZ0MijlEWJNEpzZ4rGKkWZWiuh2nzRxLUr1zKpn1tEqzBdUFC0MabUUybklu3doSd7SfR
brFIKJvKYeJWMqg3pQ0g2xMcuxiULMLdAbGuuzcttk8jC+GcZofe9aP6ZRpPqh26805NRbB+dBam
7BklkNqqW7v5nNgE6UJjWttxRygMG+CwPvm+uQpL/a3L/3jQ+rolw5i7pZHCkKv4NGQYt1qOdtqm
KQ9G/rTYv0Lu4+IDMCwnvBrUXu0Bwfu2S3OrRM9GQ5DEajt170gBY2+p5pB2ATvKzdWtH5xZFXtN
UJV0rfyeRwjEta7ZB222ioPjphqucRwDTkWxRSUUWlGRsBqTKdtuTc8pfX3LGfTRZPlF0fRuLwoR
5hkvSAHY+9GzLiNFEuQ/80VJvW0z0mvXoZDhvpp/QIa5L0JSSUVx+9YNjCnTumYgMKi0apia1y4d
ZKfcgaO6Z7RtPQ/9h15lTlAV+LfHidaUq9xau4ofzOLbi2TBAI1blWL2bCrZusPJUf6VzfxqFzw9
iYfxDt7qgmRRaj+KqANbOdihHYt3jcHqV9migSupFEzGWRSWDT23gRu+kqhakOhjHJbqZhhJzaBM
bi/z8Kxy2Zv8RVYenhPdtJSLgfiEx5/DuILGrc5E2mUlSv2acnVfrf74u8GbiXsyYHL/EIM46nWu
86eZJSK7Qt6j/+FD529R75bxDw1FNz61yp1b/JhKdkt5eclEOxzmX/KRqKvN4tMAPphGHFGa0QYO
N0C2NR8EQZKYNaWkaMkbn6vpxZMmlvIPhb0dBXYkg8X14WgUI31k0NXJeNeZ/GuS8phPxE/IcY/X
WpXVVqeQ7VP1vej0+6Vkft531MzLyryx2oZobM1tXpB/Azxu25pfKK72Q7t1Z1pDfiflJouS5dqm
AoUdR57Swcqa2WUSxrVlnYoJlQpP/tde2YqiHVFSs1uJ8MbdxcLeZ7ni7Tgpx+wt3aVVfo8meWan
RuHhpwEpWnL7seg5ejmtta0Ba/p606CZb7lA+pJ6RW/hmi9jxnKN6lwLBaMfY85m5ubMtaD5Or3G
sDXmTTGiomX3Dj+XrM/60CWBzKERDwtCJAMo4sJo/CEy7xlgPaRF77AXJ8Yt4prCX0oypfWowyrv
7UtX0isvW+DBaWqTKzwCXcXtMCb6Zo0diwlUcbEQPycevU/a/MvTCShwIIbZORYHD7My79R2qJUn
iIyJm1+6FQBhUZUFmQJ7eCo/tFnGFJlfs4UmxUOQqwhr2Ym8ZZydF7+0cNY8DrFMLlsGKvyFeDVY
8tFe6tQC55he+celnPbciYZ/Cg+f53vXEZ6xBwJ8qVIfS8aefsvLSdE9W5wYsTxhYvJFtTJjk33j
YRJI2wS5V4cFfRGKh9stpskhbVpOtJPXzS+lX7dQPU6KsTqJkIpaBE6ekMBIikcWMfbkJThHEPxk
TZg8V8mjv9Pq9wr1DJuBKLB58sWJvM6Tbdw5dsELCRM1zrz9UJXk6HOfOtVhNktGesH9AwZGailx
h6lF6iij9PTv12armrQj8kdAy0wH1y85nrXV1sa3/37z35fCYkM508eeseT67b/f7FuFUYohL17r
eUeKj9Ha/Pt2Jm6DBkdjhdGus25Dwc5JpmamKdRKPQ7rF3S8y3++/Pu9//7y33/9P7/377/2q9rq
vz/XVEtydLtjzfI/z2Fe/uMsI8IsmsiyraLQ13CM/uppMdsKKQc+v5mM+qS0ava/36qlQ7bbU7v+
4LbRZlji5kTysD795z9o3F5VthWQP+OyG9mNs9RhPv7ni8wi3GOSbDC0WFJJtnP89x2Wnf/97j+/
TK3mgNFno2SyPCX5//tiGFq+0d0YyZ5i5ieLyBWNWfRhLLbtiEZHq9NaVxTWC9cvVsasz1i//J/f
i1qlOCjAFxsHuvbI9YdAgO+o42lD5RD4bfoZJnUNdoLK0EOOCDWg5+F9jAythwDSI58uXKCndVSF
td5gseNVSwbLPLkT9FqOr6nF7HU0T0pm/H+/TqZ4OSWv//2Bf/+rfz86VFwlkWZXwaJOyh093P/9
MixNd/odHAZNkZqd/n0ZPYNK6L+/NngNmI8CwT2b7C/spkj97HXkRJZVsVbjOi2B1sJ6XKT72vQ9
eQbqEt28KVWp3UcJ/Q8l6+6l4UBVz8TNNPr0yNj2Q2cviJQYCXWCLe5u7ClArG4qzvHI0uqge0cc
QCSU2dEJxolElqllyZ2d6Z8EdKxQmKpAodXTaKWDefr3hQVPQRdIIfowIG2Y0hJVnqJwAx0qrw+g
bjuoxONFfOV53JOOJixDVkJEtRI0cfwcR2bLEC6XJ4cBFw0rzvGVO56jrlOChA6jn6Wr+6+Rp24g
GNMq6sMibXVfOsuhrEZiBatP0nY4o3kETRt7ZhMZISZzb7GimXeWvRAYU9sumGIEVRmdyizC2ZqO
T3biKtABo49KUlXoi5XsdJ2Kjax5dHC8lKAvCBe5ymGNxQs1COq1QcLarFJqM4PaqsdTH+ds96mq
OuIlV5IjGFwOdTnDBXfuw75V11lG+oC9zN6IpS/u6hhuKPHEa31enF7h0D7igLDo0qcamUYXcEDX
duKCue7fH20JTFlLhCioathFGFMsojNrg3PEZMrq5ZOtsM5CNOXfD84tbXSNYvNQ6aRdjLq3d1ZB
r1V6dHRmlpJc6plAtmnLkA8dxGRGhF06L9s09JpuI8EtTvPle6dmQ6ANZRsmJUfQzFDsfWlX6rVS
OJw67QJjQHWXq+f0MVu2khZ9v7yr3jLebDYhHTJtOXaVvU42LVmyv7qIiVVrWv4/RJ3JcttIu0Sf
CBFVhXkrgpMoidQsa4OQZAvzjAIKePp72P/ibhzd7rYlkUQN+WWevDStuJ/W1n7nvVDbpmrpmFgZ
TTqyTfYcaXWkvBHLWFm8FI0ZsHJevaZx8luLxT0prMJxdUQcQv8vmuE+txcLA7Z5c6u+2A3ltHxm
5GN8uFyXZCyelqAKnijtuWkzy2eWoP2nUdnTXiEctbzYqVHeI9Wv3qOP85a7oV3t/v/3uvyqSisX
J5U2+qwHgRFSjJdpZX5P7r3Z50gjl/9+Gaq0w4JQPCkbGDeUvvTsrQrC+jU12nBjpX6N66xMxL5q
wx4avV3s5AiXLHPG5FRJKzkhkVf7xh4Mw3gUG5+NcEzvaLNK7jhhC/t+KjyHwXQWXm+pSGpqSfZu
6LfQs/mlSzhFNG0bbnXZo6pw0N4No1HUV1TNQ0f/DQkot997V0lt6LvmPqZ7eMPAGEOMS3wlQSyP
Wq3NHQf+7Gjn5f14/TQWK97ndcL8IXWAV3G0x27j6eTbLtDNklDLE7FJgqhGMZ+taWoY5XBnEQw3
jgZSMzr8ojQtmaVGmgnuPbaUUykz/5JKpqYxZr/DgEWdai7zWJSp2LS9JJd7/bu6SlHT5ziXsaNf
mYab/lFZo3+pXdJJlohm7YjjuPjmw+fuxCTV53F5dYcAU+pAWYXDAdDLtX+hfmF4Kvz4Hco14GDJ
uIevIYIx27gWdexZlxMV0oFCSV2Te1DKElsxY94ufzA6FadpeBr6Ep2oCoOHhOTrSYz+cCrMQoGy
18RbkEbTQ9l004ORyaOXkOfmrXaiaknjB8DTwVZxIowAFcvIwrlzCFS6IaLoPSZ2+NbSWsDex7VO
TZ56HeaZzpXgKCbWZrzo85EZyZOtCZqGwrtvwlEdzDz3N0uXl/iLlpcJK/5d6SJ+UKaxTddq/WoB
uMyKEHici+5kgVh/CXsCNkgmvO3FK2elahtzijgqKmYiaeNE6azqvmWAeqkZofrJSxBmimiW6Ymk
Vu5eA/z/3yIVu4jmVZtjZUjVk9cNzmEMZq7A2P40WUKyhn6/zKcOKt9JG3+G+JYVx1L425imyBu3
J0joLE0qb6aBD1eQFityMDOwKRnp08aQIPPsf58vnxSPpWZ9i/KIA3M26f1o3Q1u0vBHMnyAJu4o
RVxzcbZdbJv19CxiZsBiZOjvdf6Z3ijr/r8PVFggh4kmN5GbJdmB4zm1kWFxYvsatl3rex8ZXvqr
cao9DCxc515Ka18HkLrNLMtzkabJ2XuG+m+dExarHRT7eiPbjn+9/h5QfGybiuhDGCMXS4/tc7Jt
/2G8/pK6JQbZbBX/e6KXybkPGrUeR42J3jQP/z1w68wYM6/4a4NpJAhiDXetxcEumcIUC0GI1OOk
ajjLuZKHng8nzcAZeSAxvcVUzp65wKgzgAJOAzW1L2nn7b2ShrkxHjP8pVn+v38aRhclV2OGRPbf
JiZmWurySxRaxbu9UKRofGVHgeupYwEqIEl7tTGjIAU4EVI3ZvowNP7ez0BnbgNUtMIGCUJ6JrtO
WIoHM05dlLTB3s4VPcysMZdxCX6H1M/3XlDGJ1AWFHrEu6Vd/oWpTCI52Ls4FnRs2VTZZGuJ8OMX
zlZY2a7Di3xgBHaxGXPiIhSk2+MKF3USMwCdidjTgYK3PQxOnYu4Ynv6I7/yK+v0V6gOh0+b2a9T
RdvejKK7kINzRwoLyWvnt6WLWXkoXMJabP3hgCEhxp67951pt1Tz2SgnCuvhiHmXg87iXohEPXV6
PVDbupmlkjsluPW1Y0gbSPJSwnQw+xmr9G0WfzoufZWu9LAi9eABm24bZvg0gXfhaazS+NaLNYhq
Mmi1kwlWlfW89v0O6nyBWEaVaTm5jxVNTWtQc/PDuzU7h9qtuyvErtlVjLAq+5oLMNZ7ZcZ77p/6
XlzNJF1AUMfizO/N8bnmlfbtq1lkultMoKIsdxoYF8HZabmTiyAbb+dpIUB3XuyCHa4Tx8oUrMP9
BTEYsAnFjx1wAfrumJL55Zk+A44ZxQ/4meTUrg0lrbpmVFa9Ab1AhCtpb0yevKAWeIOHfFP0yZfK
S3tTd/gIvDo+hZNSByu4bjvr95TkRyFQJIW1drDN5neZ4D5rqWiR3fwZ+Ny2xoHS2djBvx5ofLei
bSnecrpjJxgNOlhuC0P4LXfdpzrzQkZMs7WpfP9e8NRsZeap26Vx/OtECbGhuAvD4Nmi6DY06z+V
Ib2jNWD2SnWyya0m21nl++JBKsGsQHO1GJxTstgnQfhgYI18tJv5YXCG4S5x5ENSh/3bXE5YNyp+
9KV9DINrK5vw3XMyIuetdYMKj3OMOm/KmpZ2xJtWUQCbAQfwMrUboAKgM6bH1On1jjHH1U3rpZF2
wz+pAtuyFP1d6KbdQ4yCjjFDbel3QXCJLUyW/WOfl9YfQResCsbnMlXntu87OkKGW4vQH0lstUYi
dPl25/zMca0/kC63jlrMt7UUkE8qsBKzu76Ycq6ffbKMd5za3rSdPv53/Pvv0BfLsbi1AvUd2C32
k9njANvUFDpzr6k7e6+vQQPhx+V+kUuGWwBPuptpHKkN216QM8CqmnuDbZAx1bjJxbJV3qR3jFsH
+vy+xdi9eSnggZgu65oL6tZMj3R3TJcgtLeZapuDLg3VfVzA6Wgg+SA8eC8LfedpDF9FmG8sAuT+
vXC8FsT00Zx2V7GadFoLYGjm+8ZXqznBE7EJHNc+DMuPXPoRpBF1bDFKu7MwrXLCOdgOvLE91WdR
R4xw7wz+t9847kmYv2vgYsFabkdb0cCa+X+kSNS1UM29F9q9omZPOp//UPKVRIJKr9tgUfvFNLze
yiEYO/f/LFgM0ZJb2SYYMD2mj6uLnyvDiUpepKPnENEKDM/0bMB87y3KkJdcXwgKK/rSq490Ub/S
gQlf5q0dVQpxqxIY73Ms4XGNM39lNqdxFwesuFE4SnzkfPxOUEBsRsyjnb8PXCK2Y06fGO3mN3/D
5VIP5U+jaIX2yXPVkjfVqtx8U7my3/aQgUmr99YGC/lOKLo11qC1KR4ybyk8Io/Gig3tT5/KX8qd
k/8JGaruZz1gCdDdfVhJjDlgBMNac/kfrJe2oAhqzMsP7eq3tKHsbkGtdVz1PKyS+fKwRS0VTTl+
iF79k9Vc3gE+ZyliGxQcPOGKlOxZbbl3O1ufFsAJWoIGceIt+PV+O3buzgVlv7Vxp4x+/bjq+k/q
MkSfXAyFc8LgOkCTJ0fJAgh9Y5MV2e0y5k+KY2nf/Ca+Fe/rvHNuhAQzECb/7KL6yBZAFEFKOAoV
/5BqJ9m2IVSeJUh+nVkZCkOIwYPR/Nd4gPrEbL6kb73Wc40ZvGZes3CS8VR6Z/dAnEI6naAscCxo
mr/O8OF4s8FaDgU95PAe01FP81f/ucQcdeTgbT3d4ArDV9TanIinSeDOQASLS+ptVHA3MiJulrTe
YvEmi7zGOyOnByqTj2t307xYHjd0LZi/1MMHFx6iOhQpEfx9ArERR49unX/1ZUfSNylR+FngY2/+
SGiZ3Aza/5c0xt4nJUpTTvpMcIuEByKfZPZTJN7L6Ht7Z1rfloKhUjdUNsoCQ0LZMUxxjo5fFNFI
DcltkaevVuEzthxzTjDNl6tTnPkNtjcTuOdrtEjGauc6RtzUcf+YK+pQeAr3WTawuASorOEVHTHU
CxMUKXZ9S5B+1tfvi7JMvyVuE1ANujWp/easCGOea6LC++mLijrS69h3bZnLct0PgBmUAI+doXvL
OY1uoWHsmzo5xcZEfRFHc8bKkNk4CQHOZHbL7Y4BsNva5Y4zFXNmDznXX4jhKTL6siDeOMxdhHn0
OTf+KcE4OAUrVIR4RHubqFrDaGexAe4Ka3ltO0LyfUqZZz7zBQNvhfdA3ZYfcm+hfu/Hubo51dco
p4pQo/9Z2Jh6/Hrrms5Hp0XMaPnWqjj7MNP4srB1An7xDkEqum2i/X3DsuVV3ItI5AOvgYNdV5fC
8+m9STc1l36RX3QA8SdoeK/zmltb1SZ/y56HRPst0Q1xR+3dBjxHeZuB1WMe6h9i+QSXRmymmB1t
wEXlIBi09fPc49igBEVLik9l+hc+/U+F6nTjZFjbuX1u6hrLOcscHlbZfYUDljPZlo9rtdzWQuzz
us5eMjyjM5cwXsluk9VzubHjit2FXQlUz/RGoV94TFGXeIwZzooKDwdssXRLUddEHVZwQvuyN0WX
R6YoX526P2BU/RTiaR7b57auwSTYvbMJ4LXiK7++MDgT+2W5nRrWnzh2DqJLp52Om4YpQf/o5LSk
F6G4cdmkaC6sT2U/V9sq+1rqwtvaNnAWdzGPIiOxoOIJdzOgNc6j/d7PywOnKnRg9u9+EN1uNLxI
ne/shRm3QsBZskLSfX7xXGcOsaVq3As9Fdxcw/JYhQ5RQO+pbXGPBPnwL4uvcHnShETG8Ci2aIWU
KFKAIz1sco8zj0Bc92Qziu6nzBdv1zsaOkT8zJSFbJi5vzb0RlozSenm7h7J6ZEGkPTQX1+/yYdx
Iw0X0TTMb0VInFV6L2ng3hWjhc/B6N+OHvXIkxPMlPqnuKb+bMfvNoYA8Y2wnXelRvumXmq6ulv1
V4/lBevciLAI225Jk4fCRthr1vxMSUa1SRN3ZyXeO9/kyoQw/yiXtAKZhOdmcVa6qib0skCiGvIA
7NdWRn5PgJXU78kPmYPC5pr7DPdnDp16dr2IW/SmvZ7wgPh0OFhgT2VykfTH2Q9AwOeN7XB2aHx8
OE0j0EawJNCDhjNmxutZkD2FIvJOeb3ZMjrgg9x3/pFN/Vi2dn+yCmZXcA/Wurxr+TgFtjcfCqPv
QhYphSHOqf0PGesTS/NJJ+Hv4jGQA4mIyw161KKcZ5Q2QIepzc5dfK6r7vdJNT6Uvf9e+A3olnqf
N9+J1d7zrH52/yF60CZrUjYEmio+Zq04BYm6L3N9tyTzpY5Vt0057zHZpBE1JszDT0722GeI4uKg
Ii2jQf500MCGwtus/gwaqGV3BaDwSQwOeWSS9dmyvZ95aL8mCqsCJqQ7u8ZA3ThnP0/m26o6Nm5A
CKZ/Xxiv8gZ6X7nPW65WZ4iMFpvF4ny9sdgxOBOU9sMMTWad5b5AmuASOCQbfnIEEc+QdHKml3Vo
X/H4VFE9cPxPZSdo3g3G24FdnYPZJ94zoB2JA/QA2egUUFF1wwvwgks9rPLwUtlp1Myk2OaghWmo
/CcMwxhJcFrcWNnyHhJ1dlnoy/E8K/vNS/j5JUfj2GIwt2qAgwVPOPeUBRcz6ParBYNx2tMy2KQm
LAs0Syv++nfu2rMC0zgd5YXPAwRHJ1pLpztxSHrvDcN4eDDbxm9fa+6KbZ62h6LsQhrZ+p1fZgi5
NqGzYjitlvpeCYyNTjIway1I1KQc/lcnYaG+nnqfKqtnLfBLJiaqw4xde3KTm67ceEFebgGxpLju
Cm5HwBAXB3YY2LDDOodPMiVR4Fn+upkHN+WLoeg24wDDrMMpOmCM61GtC7TTjfL4w8MUHjo7Bthi
caXTuQIFErxX8nEGHM/jwMREhMW1JvQ9uFJ81BS/DYP+1B0WA29EfS2bXWGPB1naz4Nt1kddFuSd
JH96GSvM8Y7Zm2HUG/cmLz1FzWVximODy3hc0og5zLlNZLwxVMDctH35I2eb1TRItnNQvrNn8EFO
Qokx0/Bh7L0TEmW3dULvrDp9bw9vbmFLyHrUSVNEDDqi2iVT9knUi2O/bJ5iBIdtnPv3+ur2bTLT
76CdPlOcxk2vtLF6xqjiNFreDQAUY0ww+zBReNMq+ZmvjORtXx2ricVct/LIQ8iyQs9inHp/27SJ
2QUSoIkBi/U4JPskA1nZoliVAeHl2OtJmMUWr7A7kXBw+5aDGnt1sJZPzO2IAYVEo6yyeaFMlxuB
jR65ttCu7OSnQhbkTAnphPnHS2fUubGRqymzunfWQu5WdHRUvnYfKDRikY8Liaap37PC7kIKT3YW
DkShCfFbDvPp2MzF/VBX90PI5NOjHuOcG85W7oAJO8ha95CjUJUJO3vaa8IFQKNkRvKHHvKdXdTi
EHfI8pqJ6uror7wpgFU9dqTjNpxdCFnbJBgTlZ+qzOy4+9EMkHzVIsb02qRUKSO/NisYu2YG7RDG
Kip9BpJ1gTojK8YfhobJKF53fZW8lbgViut0Pa71Y8UmnZRRW+GBgzfGgP1UxWGxHSY8qDItX6jf
OwwYUrEpEesG1Oiv0ymVBFBiHw6j8OrLWFh/RdVa5EZ8s0mC9nG1mrtxlp8aGW3TxNlyk4fy8t+/
QQpsorqER5owU4h8Rik3QzaX9MR6m9gWI0VoGLeGhbBjUiYs6R4vdDzvlAeZpy0Zidsi/x2HGQQt
XLsBR32Xpb+gJ7G6qWC9kh8P+G2mV63aWw539cELMfzkLvE21eJpSjN6foWHc1bUF02LPONx/GpL
nu9W4pgb5UMFnGRwTK7bVSZ453RCRqp25l0zjQ/y2stZiONkFeaSLea342bKucDe+MpnzxzIDsQx
7uzWNyfo2M2NO84hXVXAPyUZRzdjY7p+PGC3tGBtrpydhuOeXY6fmR7NzoIO0DtGbsZi+s3W+n2K
nWprW9uRGwKP6bxGmjhcqzjXzw6gSqfE7JFj5gnje0ZFjB+C7OrRJgHBsjiN/4RI3iqIT3fDWn+W
bbFwbhofqY8sTl5f38VBh9UO4mBW9BWlR8N7Byh846YpBCHrJraRUjm/4NDp7XVPHfEVk2W9c9Rc
7uqAhlF35RYapBbTFB65xl5O5ezlFw6VpkQdXkwsOY3VZt9O1YFj9MkaIT5YqxCb1RvTiL/MxtxH
OtQ9jDI9NMhBA4wYnn2QTGtm9nnGX+zSbJvbPrnbWkcg8okAVU6xsUM+ZulYJVs0Fj4i1e0kfKSZ
1I08DafDpVOYOJi46TXQwZg0VuXPDl6+BWt8Zw/4TMRPy3OZCitl2eXnEHX/HI80/1p1wxUJg1/a
rulFlCRTViLiCUYndvmMVZXoQDX3AducoUE3mY9LBmdoNb8LE88bo4dg5zF/OAlpXcrcTe7x2QLJ
yd/nMLN3VAxRk+WQH+8SaEHkO7phiebe4YzdQQtkuIZzbMr2mrjHQDImyhw86GGa0rAr+fDz357S
GecRLI4C1i3f+oxtsuZYZWP66NvrgoFbp2gr/nxO2LBLLlwJs4PjdS9eI21mYuneMSzNevEfyiq5
VCWGFodxHxgPrqodmC2d5CUKSXPsu882/xTd6MLxNFG4hgH2AvW9NO63E/NzDDVElzm9EhPdYms7
8tO4xdNQu+Q7a/3aeyTK1xpKbAvEAv8QKzeKSFFinwvDryCIcRmqB68ofvDfv1mxt5ua/HPhbrEx
KjjPcQNRxJAMXeqaR07gXhi6+XZRsBPlhCGr1i+lpvG8GRkUYlantnbVr8YZwDk3y5HMzD2WfQz9
uhm3Rb16m7HG3ovyfFPImJ0E3OBOxbBL+Nxv8sTbuJjmZx+NPUuI1Q9NDnKQy9VEaGFbrgmOdT3t
S0aDG3vIK67A/dWcdP0/AjKWRfIkJ8HWihPUv0q2QX9iXGVuCA6yqhfYJtUI7WmUv22f4XMt488q
S+/WjowBAM4f4goYS+G3Cv2HGUSETQHasdByOxfe91KaZww9ZCO7XTdgaVXLc8kcP/Ktx9C6HWwk
0jJG7K3LGs9101KsnknQdyWsvGGajlUcu6eEc3odZ85tyoKCM2skNYAVe624L8u+3iwJ3Ad3gA3J
ZCbM6j+VQDSdltFiCZpu1zngsG+581bts5n65LgrgkOHIV/kdb4PRf6JXtxCgoBjO7rTX78Fq+ER
6hPzUO2hgMc3EwQNU8Fhg8BvnzoiRdjJ+ZFQ8vG/d1nz65dxCMM7Xvf+XLx1mJDnqmejppRtgx9n
m010NoxAheYgROgdL0VDZHB1mQx6DSILjRc3XkuyUfHGW6E8zDKA4YYljjdMCd6SwiuIsRZcMHAf
fl37/riDXsrUR3PqnbOo1fvUY+bsOsVL4Yf9DVbrBAV53dIO6pGXqhssroQOFpyVnLtkwwmy2GTo
0jde7HLUawkSTi76UExaOE1xjakEk4wVXGPxqfxbls1rB0uMNun8pBVoAZI+vAvVgEPEnDzcjDeO
Y/6UdUEOxik+PKfrj86QfImMZKXFTVgP20bAwunHdjooVzzEi39o+v5FKiRpRocAFJJ7zXWXkFH9
t+0TAxAr+GNX4VdTuKBt27MI8hed4oIuaAUHoVRuOEPuBxv01gytg7ESU3mXbZXnn0dDkCIiXMnA
c95NXk96KChIxbQ5BgbUIIEdpi0sgrsAewMfJCIo5KMzkl+mxZVTH1fskCkxQbWJ9a634SaY8+o1
7pX//WgVJLEKnMLScd76sQt4U33KOctvK/5HRTpuI18SIEClBBJI+rcXPgjHicRKiicrmZrTuNi/
mTf9jBOGw7Q1euM37Y6JIq7ocD9A3PQs55MJ4FcippiPHaRzYMaVjy02IR5TxxxFh+7byvStZTfh
ET/P2Uv69rSMHNtqe3q0JmJ8o4VMm/zDBHLKDZS5MMm+iTC9rSqzyCFZ2Nn9P7jJuGku3bFi5UBb
dbDmMmXpSYVsJlNCxprewj/T7PzzPMW+NAWcrhBESuN9xRzhNxP+nmIFxUu6wsa/GO8LsVIkVjMa
mrFNE/syO2fgwW37CY3Kp9g4Nf+tW69VdSWwH0segngiaL7ayT2enh1vhLvHfEDkTiwsYCQefqFm
wC3UhhljZT/nMYOkCmmfoucW5kpAlrT/NCV5+dkVMpKQWTx+hEE2ZB9zYG6hA+bM/a3DxY7GWG7c
QZ9Kro/7dYlfdBDI06gPBt7h7aDaHSio9OiO5ifpvZyhWugjvNSb0E+nZ1z1uMTm4q5kZV7CvN93
szwXOiSC1+LO7PHmbrxivrVAl43js+4p8DJkHh3HDRmTbKCA3+QYiHCyXNCSjjIIAOl1kL+1GK75
UJh1WTm/hj3ZwdGa30rUH3hs4dnxxGPhwN3p4+CbVRkt2F4xxixsXgMF8/CIjBXFbTQOfGzWGMpA
i4zE0ZEA3RlA6vJlw9WPck0tWjbAta8tHW+Y248Hjh3oAspJIzusv+uWvyAt3zrmpQw0sWhlWb/R
1ggyJ+4O0BML0OXFbTYR8izQwmyqxnfx1P0bEYnnWf6bLbhqNasoPwJz64H9ZFhw3Kiez7hZoU0Q
MfFWLmVu5m27HkmeuplpZop+FfdkB4zPoFg1ZtkFJZjMYeJIAVt9y5Turg1YYbV3b/Ez3th9SGSO
Xmu3aprtXBk3Upy0sgnjfJ2N4Pdm8Vl5Blg/CAwH01iNsjOjpwCA64IoN8G+X8HpNFwwtnVuvc0L
i9bqwcEgfgP5Ac0twGrRjCC+5rV6X9d9XjT/xtm/VQlfrXTt/QLKii+E/Jo4DP4koyyLplYmzsfa
Ck8yI/xVYs4OE+EdRbI81gbeiMS0c+MDLm1E/c7ZQ2xNQAIJR0eF1X6c1pTZfMBI0WX6PryOWffc
YycCXgHIaVxQyLT9zP1qr20JBL6rrvyI+sR1A1HFdrcWtx9kDZJQBtMVjJW7eF1fWGmGGyriidiz
og+ZJxjyXC/GBUkE5ZW7xWIVcHv3OHEI3zhxAL8WDs6No5rHcj75C1htLzuLnDDHtH406R9jqaMz
4ZJTgltyXWuePse+z1BNOWCB8K+Js7hUL1g2IxiTMX1nTr8LmfXw3BTB9vrhaMnKMMmimz405j5t
/gh2yI3DxIl9v/tQqDutR06wyZe3rNTjxmhWltlp4PRvshSUfm7+8l3clZl/voaAZzPcAeF+7cYE
tlO/LbJwOqy1RRIUTbt0ADavyfzH70O6trzDUvvkshBr29hvwNqKSx+epzQEGpQNb2kAVzR8rtP5
u4Cuv2s/1pzTSjsC5PVb70GV6QeHznbTqF5utfPBCirxRM6XdbQuFuhQzC7Izt0DD+HJN+4BC7vG
COgRsgmZzM91/reVpJ3xWSRXGcHqzC6VXLVXG8uRDNGRlIKe6gPyk8L+YmQWWWnGRDSrD/aVzVp8
GzTX/UChJ9AzEnBTimJah1eJaT5kurOBa+25NEHJUl6w71wXnO8IonhV9Rp510njaL3Jsg1Jz6AE
JUOTHq32tSwNaHKovYojE4coKCM2QxmmOHvRw3jOV1YS4TtogHI8SeaLy0R2yp6TcrN05i5Myqek
cn+r9UT/12vIhzxDmdz0aRgAA4Ks7s0otCnyDidssn2dNxzKKrwb5KhPREuvF3WAi6j4pyBw3sXK
I17U3bTNvR/LAeUXut3DLCUJjUS/pDZ6QTvVbxjgiTbFrDErautNX8WR8NBMfORIBgAzMyifKc0M
mxo+2pdTMF/Cf/AdJByb3MC8lEhHUTpPOewCFHlXoupzzCoi7cO15c3uuwtDCYwEgfO38uRdYMJg
h8ZDxqIn8TwAXUhXh5Jj98tLyCYSwVUEWLksMYRaCkQJmyhUVgNHMl0B8j8oWXtXft9iyb6ZD5a1
/Evt/j1P3T0XmydDc0irYrKxzoUne8JbhUKaBsDbUhcZnPhgEOuIgc6EcZUnT6pD4vIg+YglNVDz
JKu8m7KOrT11JQHsUzsy1XSxC9VdLE3O0Un7Y8WM06sGvS+T6UF2Y7btGi7C8xwfA7f9MYwIrIWR
VZ76mII1ocdyOjcEs7i8G/ABtRVxfuEnlYU8Cge9BzLNkdNjpEIUZ39QP7jpPF4k1gMqDLbDyjQd
mKIVNXVONaD1WDflc+5M72uMbQBN+KcJVbMdOZi1o3vAd/GT92FxxMq+LcnaKbsfI8JEwyH0vK0y
QLza9ItWIB/eTH3nglElQxcHWCFJrktijlDzl5tqJL0ydICmQ6z8DLLuE7Fat9qxXjHlfKfQKrfJ
PH0smWEGkL4KwLcbXZHOkM/rglDgYvJYiwoE9IgkMCO3rYaKw7Usgf1hny3a4j0uOKL3mGtpX5J/
VL+gCNWf7O++/7c2/avdc1S3YipL8uHSWvp2LLiANKb+zGmWiyr5JzB5wSPJgL/oU3vbudnTZL83
ojysXVbcYcrf6HgriUBvCgJd4wA635q/Jlv+qfvx7BTO2yA5SE6ZfYvVGlJoExkiqNzbv4hMP8se
t88wKTCibr61GzyzklmC72kuklI8MCaYIoXmss14YYV2GowV9blny7VM/baMbnvrz/wD2tCt9OZz
1uH/1glc/NWNL7lLfDwBqESUD0KmNMWzFgGzVKRNM77GIdKp5+M9Dsvio2vorsjbjoPYLiT3l5L/
bne6h41DvIVk2XJlSkAGnsrszstwsJMBYoHsDVQIOCQ79xzUE5P2ayhDdQrYpNN8hA7Cx7K8Jy4o
TtWk1EQyOwuR9rdKXzyfhiPNEMElZh3lMaCYQEpu8ktCLFdfd1DErzkl2T6obbh4b7SmwM3NEI2q
DyyP3W4SfCVUEdzrOEd5fhyP/+wN5rdeioewCrsbVS0PExawKOtzRFz5jaGxOqmQoEuP7M7HE1aH
7e7Sgth7XHtnkZVvdPPlZF3AmkJAzjEvUh0VNPO5NeNlLb12F3Akt9nvOF6uRP8t92hXjHW7/Dz3
18PNkrxMdrEfp8l+cOE0eYoQdqDZ40WKT87N+qPs8l/ZFIdheCuL9tNPxxTKlr40Md9SNUdO6P9p
bZabDqtmVKbjVThueYPt8BAr+RvPjIBU10dypnYvvrbWJXjFMdbtPO0+A6B/azUcJjDRUe1xuao7
aztl+tMrKgSV2dyNY1nvaj2qaB0xJPtbmYPACAI3iEJpf7TSijRHtQiT4WsuUGkV9U+RRQfajZ4W
CHAz7i3sn8Ru/Jp0dfU3Z0ofZYGvdg4OpuJqxZPV8pcqFA4eo3nR2cprh4hwg4XzVCp3vQJdSSxf
0WA+SLFFtPIG2rwnX7MAHxzStohsH/VZLQwswSZcu4Os4wgHHRvClmDdd0KVVBb7f1z6edFd0BKm
4E0g1e9bj9FjAz3rltxz3XjtBkdDDxdleGubsMLRCjIi0VnkX+kOJQ5nUrG4k5cQQqvVvbod1BKi
nNqBgaLz+LZK2bdFbrErea5/E3AYiW1cq3HG5Hcc9CG31XcyLyhbNtzBjtAtIA4f7Dm6gXnMsvkw
5yMC2JXitWROR0K8/exanzek7ijFKNx/yex9rgFdOY1HD+HM9TmVFVuEW9zdNwzkN+X/UXcmy3Uj
2Zb9lbQcF6IAOBwOH2QOePuOvOwpTWAUJaHve4zeb9Tv1ZfUguI1SmVahL1JWdUkLGgSySs07n7O
2Xvtlk2gEPJj0p9isBc2Zpo1WK3FQGY/geuNVyMKobVAw78eDRN1jFoMWzbkuIzEo5aJ4AgebU2g
A6a/EDuWF4avnaPcNdvlgV1vWovAOMy1fjAEPV4MGLp2dnAmjJsgTs7lkmvGbAMrfeo909NH49jO
PJqWQRd8qAgo4axAsiAgRICmDOw4Tlbq2wgSnrwesnosrHWMxJlTPY9pzhEmhvvfAO2kE9jK+1Z8
lUX3XXIjtn3memsr+Sg9GvqkFq1SlBSRj9aRwrBb6R5mF4FbTu+mLEo59rPC3LKH+Jxr0VR61kix
5LikMWYMFJqc6KcAtQQ6bLFt0YGtjCA3tpNgeClsc2cWjQVlQl3nviL8N4CuUMxi1XbjyhHZVQZv
amguoFFOLkC9uHo2/O80Fq/Czh4pYCOYE/SW3VRuYhk/d5IZX11G3/CUvNnEJsFL7IhbsCwJUgUA
gu7n7RQyD4qi0t6bhngmmqxws5Mq8LGUYcn6apdkNvA4J+3CO60+5x2r9oQ+q3dRzykLuBWK9Dl4
rwIklM3k5gzcwue8a/bdsqB42cmou6+BPcG/5qIXMTwatDs38qtXGu9WKdS2j+LvMrbLXW+bCMec
BDzGTM3N1nHJ6s69pcl5kPgCjwhHMSH7Jud/h+Zz5WJopUVyYXDGIq2RjKc+8OzwkyONt5EKYuv2
xQtyz8dGmy0OsQdtNfV2trvv9ogXtEpI5XBypCglD1u6gDnQgyD/cQ+eUu2BAcrMfeKXjw8jyp/M
Ik8AXiODq0CMB3owX5E2bfLgC8sXGPEFg7O4J9/nJetvUMvG/LC4XcJ4ep2tFCHPp9YZGIpCyjLL
QwQ5ycncXRgg6ir1CWEE4sWgPHLO5+MUR7KBV/hawJACJXZWZAjMXXLVLCQdOsYMprRYFnhsn7O/
r7tk3+vsU8WpIBqD0zQnn6yZJckYt4X3qbYpywcfCoYIvyQG+9BHlbunMrqvPskyuFrWayA+88Yd
B3bBFAYQfEYmg/qIpOaWg9E6LusvLjCJhmTH4RXDLAF+Xf+s+/HCmH5deouggo8IN7kb8reKPPub
jnJANvUJlEPipKsM1QGbDKdTcze2qIetjcj1Vt8xG9lIEnCz1Lrn4PG57p2N5199Wpk6cO4lpJJc
cGBYVAnuyAii809+Cs44yh5xcI+q+x4IxqC9FtPNQILPoK2DG8f7zg5fZQnGgYNqx5WhIv1UoLrm
GH8jOnsXqvEpaJJjnqDjrK6d3X+1rWeLuCNWE4LZk02c8HpCHXXch8kMqFGmm9Dwbrv8dpoogf4v
pqz+HLL698vj9ulHzurHf+Su/p60+p9f/r8Rw4rO2GUN/KMo1st7+j69/+VE6lj6v//tfzXJ8tVD
9DX49nM863/+oG/vTfu3v1qO+5tjetIWUmqJg4S01+Hb738ifyMU1dKuUko4QpG3mxd1G/7tr474
zZWmtJWWjmVaWB/++pem6P79j4Rr8hOVZ2uJz8D570S0LvmrP+Wzalu7FrQirVzb1bZl/pL4PGkO
KDbyZ7IuKtSt0J8c1E2Nuy6As/HN2yQju4Swlp+u2/X3X/CXvMuuBVq9ZrkI/xiYrH78Yq2xpUA9
0sL7NZ0ZXKBdtVi8nkPjOISU5ApA0kSKUBVuyfXcgDJlwG5xsByglBi5xwSnIXOk6mkPg9ovGkxJ
mZArB8b/wEuDQP7ojC7E+gx1xbSh9b1HZvgQ1+aGrhsIJ5TXqFLKMdwo1HBD8cXCaITudeUGGB9Y
HYvyS+g1nP/BOEJlaTL3KZ4I+bKqs6GsnUmoX7JYQXMXffuiKsOWELufhqb+rKIH6egnszXVDY4G
GsB6WAd5fA6dcmc2JM+hQJyc6B2uL7S2wvqoOnHXQzQOMkQ3dfmJIcmpbog/5C/O/AZH0pHLXt3+
mpnhawhNcUoKSneHJMLxoXc7Op19iQmh9m6HVMFuB8k/jbvlFzYt4e0DjSvoQIekZm6oaWSqKQzX
DVpOB4y94TMXis8KVaVB17NzJfoqAwM6+nwb/98Y6RVRqyt0Fh84q5iPBRSr43xAXrzPjfirSSoO
Am3ziiL4zkbvAuuufNP0p+c5+QwKiOKM0yHRCiIdX7AoE/GIaGy0nk2nuCICUCX1lBIs1K3j3sLk
OJX1GeH2Ma8TOmXEEgpt4fN31/Uz0u9DiQALHO3ZIsvFpdOUYv/UO0UGKXCvP8lYtyxesF9fDNtU
pivpoPBy6F8i4ytMEpCijPp5wHLfeWtz5LQiyUyopk0VyXtnICuNdAtqTjuOnno3OIU63ZCIsUpS
BS2CuhWOMFDGHRU6GU/GsXDYfKPmLeB6pNQzLVB+mHJ7ewEpzhNMxG+hxQgzQmkNoDwGw+LYoHZ9
fZgq/CJZkd6G6tA1w3kuJf/7haQLYhB4wGL3nDaMgSW6SrowYvBRbYynaqEAgYG+GVtQw7xMRREz
Quzvmqo95C02K6t7MDva2oGgs+KJTc3Eu44qhn79Kk3lLoGS4oTpZ0VUQZLKc9UMpI6DiArBSw2Y
YLOO5rmlEPtP5Sdka8e5T26VjZIBc2g6x7RFsmu2kP/Tkdyj8a6sqkcdAG9PjRNNJM6Yd2FU7IW2
n/uaBClKg8nPropXeAwdHL4I3JzxQt/FUTz7WXYN0FTXIURunayrZWxmtbS+soOXd0fehnM4+8c/
Wa7+5eNgCSoIKWxHuPKXx6FP6hovuNs816Z+Kl39FMNRUsGmnSDLdzUC1vRrgeR8sEiGHSVCrfjS
MoojjvcB93PhcB6V4108VdAF43Pk6Y1ZBAj5aAqU9qWkw4Iy9Or6xpMDZx/n+7mcq0MnuPwmR0kn
ejRg6NdVdZCj3Dmqv2RjjgGOAZAifarqUIu65P24MJ5ZmoTDiI1gGzWd/PBz4t2VjAn9tD76Y0w7
M/5CeTqap64p9uPYvZloXap8eKkRppSd4PPB5gO/4jbdOmlRfU3FjupgawPNmkx72zO4q9psZYzL
7Sivfc+UdBouEcrVsXTPJGTwqheHos1ptDeXAIRFJro1/hqGiiNQ33kT06f2wmtsDZdM2zugSyQy
oMGtao5mHc9pAca5enHc/s4fyn2RfNUeliqwF8ZItJ/3gZZ4LWxk/nV97Jpyb43GhQNtHDK4bgv3
UMJojH3j+sfPwnIk+KeVwULobLFfamXZy8728f4Q5cGy0f2PWLkZHZayeXaDdF+4b13LchXIXTBJ
pg+0xI0Gwi2Du0HujZh70TS7VAG9UnqDSW7XGsSRjFzX5Qkai40tkwNGZObIW7M9jsZ869T2Znm/
ytmlCV+jrXaQgjkrpZ29Vb/2wX3pl8Dtu9fGyw+2EM+VH30sLxiOFaDACF8QqPuTPizSeiVea1ID
/vgqqH9xEYTJscUzHVu4HEL+4SI4KdJRN5nbZygUz8t6yMF0N9gd054BXJ8f/9mC/C9/oSMRkinp
SCV+fQEZkGDn5ryAWoz4iGKrbtRaEH+oghP+m2cmHif6oueaSSU8s5sxedUD0VsdaUVLKKvy882f
XIJfjzBCshJ4jmdpS5rOP2Xb040IlBj64XnAc8lU5mBoJK4sPrPr7Clpzr1HSCxC6ix1GNE7e/wl
GPQfhx/qIbnNeBVnPmprvNYISGM6isxmTqRotVBzg+ArqwBWcXUuwuptXLIR8Iugbl7bPUFHurvY
fXH1mpSNhPwtWb86c0AQgVzlkf3sxDU788ptEf/mU/dK7+Y2k3i85YInF+e6Io+E4BTm4buecaI3
dZg5JZ0ObI3ee8PJxIZM2hDlVnEcTMlvKxDbJRO6UxAA0A0JcbgZc2/v+dOLxd/FsVF+CjJxzzgD
dlXKbmMbT43pnkcRnrCEDX/yTCzP2M9nV8Gx2PGESUuCXoGylhf1pxextHwnCkOuP3iKfT3QnEn9
3+/x/6RACb5xygCrVOTUHz8XLL98+fdL9FEXTfG9/bWI+fmb/r7fPGz+8C/8f1IGAST96TVYv7fv
f/mG3aadbt+zb3/76+23NvxWp+/51+bnmufHd/1e76jfmAZqoV2TW2J7UAL+o94Rv8E+k9I0bdO2
lKclL9S/1ztS/CaXP+Ebebmpkf6r3pHmb2y61AuW8CxPSP3fqnfkL+uIaWqHRpfSHhJ0fpy5FEQ/
PTSWN4PBSmqIdr0Yt5ZJvLKVmg9GR7en0hC1rU7v88kBR5nQpQOuBPfKncMDDia0stm3PiNYO+gb
79x4SPWhnEAAMvtdkDcay1oXbgvS3pgsQ6ypmMUlTX+Xlv7OIgHpMNQVchsHRzyMh6tV2QfL8i/J
QkTKQzpbnewB/2NgMBYagBEb31yjia6OaY2XADW8j6VklfgRpKjRa8+1wALg1uZpTv1ipwJUhDP6
uCdXDoSMMfyJoakdR4YIN0MkUZYGSHJKE3cJqpA55Tz+07Pw72/LP5R1/+Lq4s+g0FUU08K2fykn
TUTllfBq72YKymsKbmSTE3qARamyHsqO2aEWnOirTesZsH/a+M2WYEGmBvIcMot638TiXVvpBYLF
C/kx4598Ppcn7OclY7n7+LJMm2O9zbJh/rJtTU4F52tgEkjYgqzqkOUwuPNry4EcERzbIKArryNj
L3F737QVk1A6c85udoPHzivPGr78ugl6/6jipjjJN1IM7ksnsM/wnWicgyFJdMXQDlV5q5b7HXW0
4Mvks1s2/cZPXGYjPAGICxE4Qv7viA3YzXb5yQzNw6jKjohWqIxzdw0CUtbKdIa+QbqCoarp1NfW
vhUJhQJzlls7FujeM5whdH0fpRuC68V3V8qpvZ8dikyzjL47fWvcFigyV2EsLr5SNqmiVKcMeyWJ
8Xvsj8k6nCEyTHh/t3IA1vnjAcmzuV/98cOhfimplotPj8Gzlx1cOEBg/vHVQ6dIZmWCrDiKaeuC
aUSBkR7cwLoW5KqfgD3Q4m9cvbfMeaugTG2DalrAhi9CZs5Wl1kJeQ7SRu/G0U4upZaVjQqCTP6q
FU64pogszNqHEDvALSpIDCbCC5aALSU2CAcYYhrYi3vyO0yD+bM7t18DkOy7oiPPDnyOhacHIdWs
kl22JJqZYX41pYdrfqoPjGwAZzh6Ovg+k7mpAwU7pUUDbpEQMry2PS81uJs6sKudrrtvIb6xS2E7
0QW0zSesye7OKNqPAMLD7gf8JV8IMFAg4xunGqMd4ZQD342QEuzDQXcwC2pQPtsmw9Gcpuo5dGe9
6PntnS/hSnZw15it04X+4xvFDfmn18T16MC49JdsVnH5y846CKSEFjAz8mXCYRuEHD3R/W5li4kT
UcAN2ieGDf2rDoirmCxaHgiUblTsXehZIerPwOx1Td2gb50m5mBfbF3tGOaUt9hdycmz+5rTRI0u
J8Y9G0D8OnGb45upWVwqaZORBczYrtZESfUC7EViMe6md268wdk6DfEoTlq4cAukXx68KB52UaI7
GGrGk+fgm/ST5ujCvGHkVKMu1Wm9j0jcirsZZuZM0sdoDvYmSRjdesVTZBLPbilxCH2AC8F0mpHy
5llS7+2JlRl9nWvBv8+KhNyO5A1xZkfbvKv3s2z3reN9N0rMSniNrAO6GQD3mYtcKLc+JrP21tRq
hNgY0J79eaBuwVad+7e4ZCi1SudDSGxtZk1ZLWP4KHoK7hF5e/h3p1OGMHhIEZp3GmpM0kgCIArC
8HSP/NnCWHETDsSNR4Sok3qRosFoWm9dGo1BwBCZZn1H/aGIJr7OCXkw87iVdYAAqHce5lY8FIX4
EpAfAxVx3Aau8aocVwGsgBdLrBMkbpJCKT8ZVYOJhfJvMswLx+QTKr7wJBFNMmhN0BID+qoLy0Xn
y+/M7bo5Il/5lKAix50yfgPupNFjQ0IhEtOV8bz+8TF1ZXjnJPs02/6wm1rvm1mSMtXVhOWWfnW0
q9m5UT3xgL1FYhHjnhq8yoop9iAkGgY5mJcprNVRdJJWf7dJx+HRbYy7UET7DsfoY0BADIE5yMI+
1YyWDiInRiJloiqy9DSUXcCCobF+EIpmtjhWWrDHq3DhZFWm8VS06OuKAV1a2rtiHUS9eTuxfhFV
bh4GZZGrJqeNg3gG8xljElShBZRt/2vapee+Dc2dVxX7pBVntwVkVYbJmzatW3zrjEr1Tc+QDbbG
gUOP/dhJ9AUNSk/EP/l7PImrl5Je3GBKaSdwASE6WOqCvQ0Z4q7snzDmtluYMG8zml7Ht0H2Cc7i
vbsbR4mNrD+krcWIDW0jCN2bUmA/7wZBH2HGIaeLcD/57bXTucs0B9UYmhraa1V+ir5joy4PvdYv
jpJbhzj2PdkhH52jX5OJBBXtoD4gpnJ6jyNVrHztPRlNfZsKFEx/vAr92iE2LZOFiZY8DWJKLGSm
/7hdwCMj7F4yOw2rdGFqewDmxHwsFdbdrtGaBpZ+IsAgOxFhgr1lGnhFlL4YOdyprnTZV6vgQmVs
HR3HvE9zUFohMlodAqYBx8Xqi4Y77U9Jhwre8kt7O8ImPaUi+Cx1M97GnL3WnCGti4gz6LqBtmkV
M/5rIeUcyyo4RHVG0hYzv1alW8Dt5PXOXbvplz2eQSU5nVhmQu88du23Tg7d9o8vkfVL9365RK5w
HaA+4Acd88c6/tNhFvS/UKqgfeeHrLia+y1K3GqWxVoXtgFWocUKgfNy3GtmbqGDID4rZgq/PN42
0Tkeuy+tLd9JHby1DcwnEQPLNc3Hy598UGYc/3DuWj4oiBNPsoe7SAt/OXeNwig4ZcAhM+/9Grgk
WdSA9m12mLQg9b3L4+HsaOwzxNKuByDEG3o4f/wZluril8/AqVQp7rXFYm7by2f86WKZlhvYRsf4
PqyrQ7sAIcmy2BV6avAASQL60LonyXPe1/nu9PvpAY8UKPcySO6Y9gPajQwyjn0gogajQRjluVz3
eMpvfhzqmDnPe0sEd0yCmctmAyLnHyHTOWEVZcicI1/+8+P/eOKbncTBaGbSPE7Lf/qFvVqOoHyq
3ozWZi8QNcfjHf5Q42gT2Vw5eCQEJ0oMKlW7wWSaOJrzQ6nu8A3HR9kgU9Yeplp697sh6O/cCg+T
6MLHmT5JNxne7o8vqeWZ/3RRLU77HPddaZtam0vx+PNFrQlczCNjcTzM7hdQ+vhOMfnNwzjcoHx8
EPmSUUM10goDoRNys9TNMLVZyWuFrobnFlxOlV3UQMIIhu8q4/gA/fFsJaWHRiu8H/10P8b9i1qC
RhTSumokR2H2nnxEJVakn50QB7rKmKKPqYcPSD3MC2cCoTH69CEdNiTEpciMPawHhzoZ4Aw68M47
hJFMoncI+uBzRPZHqRC8V4rCqOjj44Q/DUlOUG/Zmld+g3+rdfWxMEguIO1g7AWJWgkyK5RmenAN
lO0EUZq41F1U903XI+mNwxcncO/GLDr2mXgTuCtLG72DUWwrJ34vCdHBF5VvPR++B+59hbGu/gj7
TuycBJaJUVvoLYBDuvZIKaeJpOAObFzF9lFo1m3R2I9053ZTII9BslArBrZJz0Hu0peiP2YGbSfT
OHm6+d64HfTrLur4zMiTNQIVTNyaIFIINX46cHskujGmaBPiNVJkOzN8GwdNCQHLtcQrLb2OyRWc
L4ZfKkW1S20H9Jjkxn4zQ9igLu27Tc3IIZSETWVlRnwf8wnXt/YJ/vZNl5D05X2FLvNBow9/EHSK
Y9EOp9F/cWOycUunJ73Mv9rEt2T25O7qVPe7zpoZfRSf+JCKVBfbuNMfjcTYmkvzqjhuhUkg+QTc
PhBXONQr9n+lkqN7yZqIuIlGyo2SKPIbdW+4DGXCSNyn8CRXVkoQvAiNg5007jV6MSbxGSCNszeY
OIRi/DzgYWYvbW/ZRR64DV/YlSAHoY2afSe+EgEFcgNY42bMMfAGqJ7HHgK46ztwtWGp3Tte+gWV
vb8tR67jnPkDAxr97qt8x06yC1x9w+moOeQodTEhZ+VFT+0lNdC82biK2dVMkIHWvO+z4G7u5EE1
aUP5XKTncXYfCep5KlKnRgQxvyZ+iepRwsCevOCpIn6hSHOk3llPoo9BFhyeixjNvXdBb4t2oG7k
hkOZp5fgje4hw0O/xWZEOh5GtJU4V+HoX7IUIu5m0PJbT/4Ox5VIb5ze+wzSpsVQjroIItMssumQ
joumNm0bOAwvkkLwpk3j17YdyU6RvJk5rwfqPoNQMe2cBFI2OAWMBoxwyw7PxLTDVRoPWDIJV6/X
tgv9zvQeHB/Nmq1sIIOG9xB4sOAXDbgdfRWVn57yJgdsYAdo4W7qmkA+e6L2DSG0wJpKGVp4JPH0
SNrNaDjLRW1uwd+lu3+1F+PbjU5AO1lYuLa4+PtViYZ/GApg8k78lJdiwFUQQrejeZLwFq5cBxEj
fJAmxkSYoNjaZD5hYVn53TToFuh5tnkU2/LepXcLjAXZEsmNW20T9MURKc3U2zgNT2Nh6lPjkQmI
4wIzjX2cK6MCwRJka8eLcBQ2j2HMSTgtCTNFMCj0gD/GK9adwzJZQ7GbPYy6nF9vuiS9Z+YdMvvt
6kXqOmfQcQIyHMaUWf6SgLyI0OOgea/SNNiV1NpZMLxZxlSdvbpMjkTarcfKujETqJbJQIHnsAWt
JJlomxrbO2YbQeYZmYc3WVUyvcmixRFu5yugczi2IVevg7q4nWzS99IRYx286Wtody8CZkFmDtuZ
mLtL18oLsTktZ2+LQBVJBFiSJVAl3QhRDfqIG6VoTYD/2ju345aNq1oRF5PYSHpBVcT7qQZw5Ha8
8k2PMIF0FAr6iNOXdwfg38fkZXKpvakk7j3AochzT5/yniUJecA4vyMVOLFR8G0Fk/ChxojBPQfT
aeFKhO0bEaQU8tIE87HXuA4YRt9go2nWZpHMK6OmcnCdlrJIn1BNXaTuPo/ewL+20Y/uPOIrC/SL
RajYqg/q8xNV2XTLTgX8BT8Hvja7s+UmwsJ5gyzqfm7xj8iRgkbJYK8ZXrmMdbeJbZ4lXaGA67fB
SkZbI/aoQTzjODbyKYviDwbILPNyEts6MDaeiihBWk8cPKZJoCIArqdwBrKSOCo8A9/dQc2XarFG
YQXMdsNx0FXwQJjltBeIuohnjMgKpqswZz2aihZ1WdeAq+4XwnRP0D1eiKAx39jsiYyJnRWTyEer
ch97y1JrEFfUTwaIYIkZrKmHauN7IRVB2FLFl4+JjYIq0OyrsRtke+yKL2ZFJVhyPrdeJYaxm7Si
0q7797Y/MvjQNY2fnANPBMOGs7R1awYJnA0jI+6z34NLKLadUQYbv+0NDrzmB+Qqvc0698liWHBD
8ezdGt0WOB3hOqns4GvRNBvyKV7NUUVEG4uvHux7MernYeOip85YDw9hOJ0x5uIHqVMcZ4vSZKgL
8gJG5owNhCV1ghkfrWpnVoe5T48qNO7AoZAEVM3Nsa9dPL+yWU0eQ9fWxkKpjBLi8/gVdCu7Eh6G
cAmZ0rmDcyWcNl3DxDMPy8+ZyXDPFc11MNJ4Bxv4U00rJSBa3S9JaXQn+nNJANmHVNuI6a13YbJU
7dsiVDeT6b/pj7H3vrEAdOjIp2/K+27Ptrdf3IFxq2so+InGpcuIxk5y2lqzPtl+9qFSNuE02o5h
bK9RqwL46Ot6k4oM+ELtfvH7EWQgKNN1yxjsxp8FQ966WCrg5D2Lug+wXO3Fw0jUz/VVLyZjs0K6
WWYMphsKX9hAJDDKHc2Bb4XfmxuDcdTeCFsMaVLwzEVYIe3J2bDiYq0E1oupfzj2PtoWMkLuwkKe
FDyJieMSRbZl3Hs1eahkuvXg4pdabAbZFb945svYpeJiEiSyEnXaQqkJMQdVyELpSKNSxcIOMoC0
pm2dt+0e+DUC7qJxuCzm8DjS3mPLiHBXFRFdeRbovKVl6pGTWKgFtE0XHZVWeSY/KOIdyLFMeKKk
aWoOz8CI+n01Tc3e7adFZfNY1T7zsbY6zBzOt51Lt5UoZBjk9nixmuyCvWS+D0X12hmxvsuJEuqa
6zxnXyDK7+25gdPeAJ/trexEz/HaCSy/+McZwbdHzxpwHZFiuqor84UIKU6muPvsVVMxQxwAYsEI
By3E7Bo+uLuN8CdAiWO24CkG1S4evpVnT+DhU4vOXPACeAPdeY6TwZiK77FNMpojdqzrJt8xk+aH
LQrGOC+ad1epkBq7QB6ejQW9oJk+V+rd6UHMJ0TXN4UVYqRp0BTFdXANh6E89hFZKumEX7Gy+pXh
6RdZh3vwL/6Z5SY5jRU4zuUrU3n+eTRCuKhjyvlqLPpT4yAmzo3SXm1NH8oEASRcU+bsgRyHB7aS
L5ZbW6SRzZpDPmnmRYlGqymx5Q6KPKqunw9D00xHwWiEw3t5jpuGawL/hhkygETkI2ub0dOTFo2x
77Ia+wvJ2kAfV74bB3SilHOJxk2plLHzpH4LSUW4JERmAds9xOAnW2P83NshjPwguE/G+0CJR6sx
DjScom2MuwsuciOvQAm3guNG0kmFEDYbgcN7RNmTFuomkN8dgR07atKVZTlPZpJ/xdA8s/il78IN
yVRfRiq0QqKYLaXANQpJcXzo8jGC31vI+3zSKxlxIsMple8YNlDYjJWxMnHaHQaCb1f2o0XhFYX0
Rsb8tiohFljMSA46gUEWomTp88VhhIGAh6+PD76J2SK2h+auGOlyso9+c+Lb2jNcnEpLgkE6Npcs
mLZzK19NHdvHyPTI8ASJ4ylceXZaHn98BDnJlzYPXVRn0ZaZjLdGLetYhB9jpCOkGBw/9nRn32r6
4Bh8nJXVvQTdxCSkiE7D5GxHyyKTqnjWuexvrFxwBmjj4CyTZgk9sdMvmQqTc9JkNVopx91KVLWj
VTcX9uUACTrhcHE7undGSBN5ipbJTvPglACj8sF/cB2oLHY49/vff6CeEcuPjeoYCdEjyBXeh67S
e9psNYkupr2rRHXfenZ9KNz6KZl78yYDIHEKyMZYKa767sfcgHl6mabpbVxm64Yx9SFIp3JXpYY4
THHx6uOuXZVm9xGZ4btMvwE++Zz72Ce0TvYJJpOjn2vSMon88gP29skK7jBKhedpcaEUBXnqeWa4
px//Sey0Yicgyg0i3niRrfEMz1+tQxK3/gtJjvOdQxEulm3l5dNtmC6tyIZe6ojXeCXh0D2EXfm6
oEBPWKXAkFXa2KXG9AUEe35sZGxdTbI/2I8Ehm9izhCIdle/bWjH+j4pPWDzbzuzJ+wuRGefx6w1
oP7CHf1KpmPCxOmTJuHaGdsDx7jqyQajx1H8ztGU3GbK3a1z8TyW5bYwoFM6aD0wflG6WUZmnUJy
6tPAQFWYMTGzXTKtwqcEacYmh6q+riX9fiLOZac3YiAqLp2NZsdK+R3b5rm1iYHs7Ha8GxQn0I4W
os0u37icLedoIMEIalPidk9Eo65nt4mIsSm7U0PPCkdBtLaiMNr7sVOf6gCUI8oTgd7eII03c8g2
8qk+Z1GMMEfBJCbwQ3Hm1i9aDOk1xRj/Ms77uRfZ6/KPAG4xXnvLXLckLD7N/RwdpnJ8qJb5QCrL
aCXkzLasYGmy89rnOmzPFSSjdUydQ24oBIMsDrtNE7BoBWb2zRQvA/rxcwD5wJnWNEX15keP3W5w
hkTFoG+wE5UgivlybvG+zO0tUYzFKolC2vhtWK+Eocicm3LqlxSEhodPXFjglVU/Q5OwfNiWOAYA
GZf0i9VGeaVHcLhL4jA0laF74D0jI7vA0XEDc1qTUkHxP+QWVDDXWicznne26Fp447EAEduWCEPq
AiT00OcXytkyclhWtZ2gncvHp6lBh+Ca+uykjVoZGazOQJDHVeZ6QNZUXRSBsNfcMRuiEtFlxpxQ
CEY1L7GHCVYHXgeJF4xbqG3q6Q6DQ9e2nBIH47VycL7Ffspwjq4pGN7sTjhOeuezeC1y/C11kHPM
ChpDvdMP26aYmi0mspC0M5xSt0E8fyfEZBHXIAwd/PB7aIfuHt/prZVqlvAA1kOgFi5dXlGk1f24
7jOnPA8Yk2EPxweY2+IZTsNZTBXcmpmfX6TafNPUB7G0MGP0UfGgVcHOLGzaaLaVEYSq9o4T+buy
zgLMeSx+GFBvTMeZ3tvcogbEKsENyW5FSC8oacP8hSY0rLjYe6sZVR3KsOoOyNH1Lo3JAqwcp96b
c7wt23l8TWuICu2A/QgASrbPyxSDR4+ReOjH7RAU0+em9BD4TeOTQOg4ys7ZVGSXHEofrkpjQ7Do
kyPSNePJrARl22R+MicHlnadHM2cCVxfLgCKYLhHM/HCBAuCD5eXxVzBFRmOlUvKjV/S10MhaKKc
bKOd7ttPJLDhBBO84aA8+SmqYi/UQ7PtWeSxcoOoIo3iWTlxezBNfoUKmMaZdt3iI9dnAsmL02w+
lx3mQDlMFHPWaxaYDwn/AOIABE3BADePVIcoLozVOGq9Uiolks5ytmSZleDpa9QIWYG3iskhhlps
LYPeFByll/241uMuH0NISiEZ4m0HXJInvtXIr0J3gndhy6Xj3b86BEacE/y/i86DlqnhLdJZJqw1
1NRtDXoyi6YFYApfwusHCTJb7VoJ/2pAD7IdTJgtiIYdmuakf7RpdTdU3nCqHDLmrZsmTPTBJhHu
xlR1vf/xEo4TzDTuCdmJMx8LBAYKDIKqEvU2LP8Ol5yww3w05/qhcfmapa2/Wqr40k36OSBojZUc
tDI/4RxaqUEDdml+VsPeBNxl5AyqqBhn00d0S9ipIuks6QQumK746BVVVJdH4YmQIADu0ZI5M6w9
sDlOZvwf7s5juXks3bIvdFENb6b0RhQlkZQoTRCyMAce58A9/V3Iiu6O7jvouNOeVGVFZtYvkcAx
+9t77YdKTJz0HUNfstIAb1by2Sx7lu+Rj01zCp9XRkbrkvGZ203MywOfMkIh1o4VqcdIhmSv5nHj
4DOmjRpzi/pVHq0BImBcgO+A5HsoTNBteYU11G5RZZGoST7l8ycW9kfTwk4Qdg3/KAQ44gB8274W
7QyEIoRHJbej+1eUsb13CozqoRk3D/YcZq+Ke6V049wG8XMHN3Azuu1eK2mDjwYNMrhCK6kHAAC5
c9KMyjsZpKFR4kK2dgwdy7rSgQOpOKJgBDwng0hqbsBvpvPTN3n3wrWas/SimkQS9soEzm0ZProj
b5As2xkVEh77nUWodNVTdEiMnflp339o84PeaMVjkhdkyyx3WNZe8BRZdAAOFnPhxAmGF86WYgMo
ZARRcWJH5n47mQw5aArc5/p0SqcBuoHKup1ed/amBOeaN/azZtFiwEa48y0Fjg3f+NrxRzhpOkNL
wtoxOclU5wdIKPXSAatRrCJIbTVdtOzMJD34KsEQbZtbL6a+Ize8fSjlYWy4B09JgSQD5oGxL1gG
G3HBwsnL48676pQcWrWPep5pD3bxmsQhCMm64fA0hGKjKjyLUjjhCvw27WrzTFTqwUH1TcDjRbAk
DLghxSRwVYkRK4f9LWwKCrjAq4UWsnhA+cEPVEEak2o6WtVJ+pW5rzrtWxYuLgJ5G8vIfXH18IZF
qX4MUh1Yhg6zcExtLkcNxhkTAnzMJYswaIro4qTFM0waf5H6uHUaFtx/SG50PuFFiW9tUlFD22GN
UKNxt4Hu02sk9qGwyECUgBrioL5x3HCxFHNLzce1M7xb7ViecHdu6A9B89PLban7Tzke4SX9PGQF
CQVvLE2I0z//Eel6vkJbNJihpzw4qXvEIXBvGcSdmj2S2zENwfMEk9o0Jr6hfgzvRi8UFFiqve3U
+Z6QLxZzo6BUJocIRnYA5TNnF8zU2rrjfIjXgcOMT62tYX7YivyBaqeTFluXJKShizrWHsTEovX6
LUR/7la4e9t1oJXwgfmJe7J8S14MrDdmOW70wTuxQ14E6wTPjPL38FrHR0evP+02hdSkDB+twoDR
OfQA7tpdSA3v2qlIcsJ7zY9h54HjkeajF1HVME2JvSQynq6LCQQ0q8DSAaByD4X53ITeqSry5qhL
Vz55YfNrN2383kDCXFuQfXY4g76diAQfHt0vUy/3KX4Jyo5k8CiwSWT0NgRN/S607JU7KbW7IrC5
ky0DIy8OlR8cE+E2K5D7IWRCjCJ1GrSbHlzGCqW7vVtAcqRt0aNCC8aYCRuc1DA+GB2CSMGfhovO
uF4oxa1W4dDurSaCAjdQml5M84EYBGeDenrKIQcqGtPzkpLFpnNbevz+wibNb5M5/YAtIi9hIFP4
PjPWyN9MLWwW38RELihiZSmRWGhwa1rrsY+7QwHY5NApUM0FHRgrI/gZAx+jBychyr6H9BQRR4Ea
V1/rSXJCtF2eHYf6lDL3Nrk97Il7xJApoW1oWngZsSKeLANRvRwa52I7Wr+JcSWu6prlSriXKU7u
MrKoSPFhwid87qsjHxkt7UOlNhR1TaG/B40idr5gD2yGdtdYtI4OMTGMglRFXPrTcbIujct5wfUb
ta3HKqII7R9IMO+aydB2HpeR2AFSWmGefKqlP3LXHN6UY55pcnuN2mFtgBCbYvmqTNqLSBhsA29Y
Q9l7SRJA940NyGZCjlv4uxTmHBbBeFx2/WdRcVSoDfYRt8eWKYuXCiVr1fVUmsqEhJg9zFXKoviQ
CWWUIZB7BnrIMd4Qrku//kb4WxqFcw4rTjOedxxD56vg4VjOP0zK4Q5OBLuvlfNTVnArrOCSW+Gl
kaCokaysgfiIr6zhVKviLc+88zCBRMZeOixVHFQ7U02wmGeWe13qN+JnzcW01CO8xsmZT7ntSZXA
IoVbwVhJPLGjKQSABKsj1iqMUzC7/rK6yzY5ZBSqWtVeDWBUMxE+Rg3wQ+BALD6ROBhy+q7ynidH
IjC2ANi7BLkn1o2nJmo/yh6hsHJptPE+ZeLcAZ3VvaAFecB5QePaeKpd/VE0gPJTk9pFmlIil2lD
mpc3yEqUARTdc9BH0T7zKZmQTIc4c2ySwgLTEMOMqEZSa/P1pHsFK8nxiiNfjymnGbwLJPm721Le
1cYBc/U++dZkdPEQh8hd+8VGJjN4YXoqdZvhrCJbaJUWZyxko6FNs6Wjsy+jIMebtgXUz7nXX0Q9
6yJ1nt4z+u2y8a0nrWYv4DTpccLg3Zp8eMxR6S+Z0XIG4dI7migx/ILhnBnW/CuE8dpTy6QkOIbr
7T/4i7LnFuMsuH+/YxJ8sls6j+EBQNk2tr0z7Dte3aB9bPPk1L5sfavH60SVSjEcYpozFtlheMgo
qF2YXKmnbvw0hfGWlParTUlT5asHmZt7ffqz43YrtPRKh/G1jvR++R+6jUJaE2uBLuExyEMzJm13
CazyALHsmjIoBDf2qMKp+LfX8L9lsP9/Wue3v+XsPm//v/DXO9hi/8c/iQMSCP/FX89Nl5zY5//h
rZ//jX976y39X4ZreThYHF/3DdS7/+mtN91/uQaRYLLEJi4bkhH/y1tv+//CG2Fg5jQdwsj4qf53
ltj5l42A4OK6Z9xjE2r672SJDX6W/9uR5Bg+/4e4fQg2+/p/ycRg/Igqt7aZUrAuHEVqaStTdmhV
GqqD7lQD6fm03rTIc2vmZ9DFLXSqAXfcRtaYqy2JySpX8dzAALi3wGixMXN0PzOZ5MEdjU0bgvnl
N8o3hte/BPpckd4DQ7M0dXJjiKceE996cMxVOM4QRNN7Ijq0k14ybgEbAw8I5Km5B57nHqLRXLl+
Ga5CG4MXJzpGR5jkHExCbTfstbDlQud4G1MLo20T6cwMPP9NY+diyXCE59DzoOdrVkjcDIC5LLPi
Uj7jaPme9gHa8G4QmI0Yd3KJUY+hL39tB9SGFvaH0Ch+yoy2JH8gqUz0gKYaAo1D/848aRdl/GiT
vLoyeHYN+ZoA9zSMeNqVKThpPXyspvHO50n+D5jV0quTW1qgbavsokl2dzT0aK3Z/i6aL+ZDPDP2
IPtnDVkoYYz0sNOIzcXOfspUdDb91lpZblstNDpZi5LEYlrc27h899OqXuQaa7lnUMk+tdkahe/e
cT3fFOx6TZRNB9ThTRzqE+dUVEGDgV+pzEPh/dr+OprieG1HuB/UsDP85jVPfUxx8/YecEIrzL5h
XKtfKffNdpUnFtgVzJWXh1wji+bHCMMLJ58/jmX4W8rxi7K5z7Edf0bIXmsV7yniNNiaMKiMdMvh
pqDLI8ZZsmi6Q1nQ0ONMERPzEohMkGxQV2Ec60zyI/w8i1RrihWIGHwUS/IgjHVKfyZpYejWKZOu
HQv/TwcAyUhKhvcRTefJftIVS3LhnjILk0OO0AYqkTkpBoG9SidsxEjXgIOheEB7SUldRLP5l0W0
TamVAiALM8nF3T0SFVxAbo4evQqAa+DvJEs0V1FYi77vPTEz5CABPQPi5nTIYEVpNtB9x0Rj0/i1
aLAoGGb4b+M4fRVO25CfnC8dxWCtYsJoS85rsIhSJDsnBlzVOGAMJXVHy9Rrdnmmy1tDp1xyZGI3
7YXbdbS8yLd+Gr5hhWrnPCeLzsEuRC8Ev0/1YIMdQ30wCKinIf0U2C3w77C/zUNyWYzcXMyCsPOA
dScgFZvLnGRsvax1g42vzNhMh/wNHN4bkLNgRbdMsyqYUufPddTpBxj8swmhmV6qsdxFvsZxCfjP
Pqe+kaZw87nEYUlz8IvR968m+lcKV2w9zeI3tdx0RYR6ypyvgxyObmBUHSm38s/s1YUxCNGYBI6Y
5eI4EG7/4MU6R3LXPyC2psxeoLpgvt3rCmWDAa/W02Tpy4qiXgdsSpODkebAyQVJUb28cPuW0PbM
Fve9rDtU2In+/R+SsjZmgIxXQpuhjfIC+onLGxOQV3JDQaiDIQPGq/LqZkTJbxaKfJt2iPCCQoAq
Dfy13zsYI/SZgNVgQsNf8iHL6IBe4y7M1qHlI9gp3Oobeq44wvTbkGceVHZDl88wG+ysMyP5C1mV
ZDmqiEYR/EnuhIqeF5q7inP3ox0KnMbGuQyiT80h0qIPD5NB7CjO9E8q4fBT29W6/kmR9RZ9mYWr
KIWdHpv9Y0LFSls5r6Fqvjx3fFWJ6fLHiIPnQ97ybAeuMZYOVg9LGl8mA9oSO5o04wHnY3bGBLOp
IgeCoeOBNNLCXc7WtPR9pnGUikKuBBiQZWhIVRZib2/51aZKPHjovzxyCWuCAslV2ocgUOe+dT67
JFxCP0E1JViA2oR3gtIZJ7/GZvJhQV2SpfxjQAlsidlXM7PCsEjRgaRWMWPLrJInVPXnBEoxGxI9
R/R8ZxQWLg1+fmW5AIHT7ykN1CqfnUDULzKhsvU/s8Y4YMvuwYRyt9BWQ6ZDYIR+H40y3OIoePet
AeSjYN6EfbjljoWdxO6iJ3MSQJgsUa+rlIIQO2JajL18OmDVAQ3ppveWmXoIfRynuj0i/wgA98k3
/vT4qjEHC0hWh1HDv+qnZ6x7GPsmYvMdrinkF2cRakCRTJn/QTy9htaOyAh+D5sBjRV+YSNuV01n
ov+wZkqs8HbNudiuanvXetmOgtBnuirTq4aPPe9zSF2oZys6W6ZD5Ms37MYa4Pi5rb3yXqk0aJet
xBZBtOoZuwqROU8LFrbm7+uS2TUsr4p6Vbx7aw1c7NLpPA0EO2BIDsTvjPGTZVdzDp2cb69qalLf
7cfgjjVpkm7hJhiNqIa5Yk7flBQNgOXxgCZY1n00nGfV4swAuP4sVXNzGV+W82khlOd6yOcuynTp
20AwOlYJDLj0N1v8fRtdaelTeSHj4C0zaOaV+C7MiHeze7BH/btGUHT55XdeIRDDHdwmQfMVqfgo
4iO4MNQRC6hm2yxErr+1tf1eSQSGLnhxMcCuYTTK9U8a+syAO+fLn6FhM9nLj11UC0oCqA9j342f
UCqScx5cWPrz8wCiHi1tQd98u6IFk+J1Jh27ysJaW2SqXvTYvTBQX8bBgoYWe8+xOZ0dK3wjTUSF
d3UdG4M52fwnqcAlSiN6sQ0k5i1K/wiDeZBuqTOZKUz2sm7gaFhlInnAehJWvXOAtQmk4snClELc
ifslkX0EDxjO2vSkdRXjou6STI90PRnzlHk+0aAUUKcbrk3WXgtbQhILk2lZn64rOwS235bc5BQA
7uZZIqrhiorfyjr5kgESljHYGEmCVSLprSBMtMjjYNdHVr/riFMsXHN6jlwSigL5dJ2aDr4SCO3s
6uaCgrdH2rbgnWB3YL4P4dA3rthlr3bb5TjfPX7VajNI/ctItJ+Gmlfhd0+mW/5YTXKIIPCuaqbp
QdKctal6mTunVoWECw2ZXNS4ulEj5T4S1RMFGGAZ5Y4L7g7Ubr00O2XuHE87ph0gLD7adleEVDEW
/hqXCjaTiC5Jy6BT0mlsyWvDKmy5BRv6LMelD5N3oybDA9IX/wXYizZg3tUGb/p7FXarXE9/J4/D
pe9rKWu7eonGlHNPMpPKy8lnYmLY0CHK+slP5tGw3wOXTkkbRdZmJCNk6Y0JLszZwPPhacUOtAAA
cj077QC42LAfEq7DmJvObHpYfcJkHpeM9lZhlsQfmv7Qi84wRB+TA9kBxvzSRduF4usWnrE0aQ3h
p3ovEjBaoMBvloHBgW2As5VJPWlXVnPR6E+JC2hsvZsaSbPiEbby+iuQr5HpU6abYrazWqpCc3ul
YJ4vUru8iQHecdN7f26hv0yAahh/YiaEnOI70KKnmOInpicdD0HbLoqzuqmkurZO+d6KtyHjwOMM
1aUvknNYm++0RxbLNOt/p+IQM19aZApCchokP443EIPNAkJhKS9InTJSjNLxXgmr2afl9zDY2bEx
ggxgLwGdEZQzMVYM0BxiYFwf+nI8mqRM1sKiqTOI4o3dOaDxdUY2mveMR6BagQZhnzImScX7Gyk+
/jsBSN1N9ZXpPyhCRp7bYJlR18iAqERK4n4wCWXQD9zTolCoLb0bB8U81ewg0Vmj+tRTAgDVVceY
yZeucD9jCe9CXHWOPdINPY9rI+Uc/XlwLFS6JVKDsVFHPGg8uGTRIBdu1MPTVeG3wezjOFpUuk6i
bFbUnN/tJL2MCmBIzaIwKtz60DX4EgVa7UzB1qaWjgAvvYWt++BEVF0Ouv492k+4KAEutKT6orZ/
S7mlsd7a7hpo2T53m7coYjQlNHEm+r13Ukx1NPC+avJmEH+Artydmpb9U/pcn1JKiDS3o2JcRS9y
4NgCzpHjZZLQGTOHpui2XGEM/05g5S2QjDY9SYL1Pw09fch3xiy+XxZQ+nQaV1ilxmsMVnNBxRKz
10CcCSqsa6srngCxvUpNDYfJMfY2LMeN59VghRH8TQ38JsYJSJvxYMNY4qhET9LG7cSfCp7If36B
GqRxKruqWWtqPaqTyWa/6mZIGQSZ7VWtHLnmILxs2lTRpFBd08rMV0FlUcfjN7e4VS1VeV2zDOyz
ZY1EzwqG9xFQ9ZbNgbQoaa602g+YGPpIneBzyjWW4H3UCIxYKi42ggLfhMhx2XDa6abgs9PvqRhB
XFJShIKE0y0hbwCZNGKaxk3PdLrXro6feldB6cvmxwGdVs46Vj5ZRwLPuyln2ouElSxKRm38E0bT
/1LkvK76Lb4gchXja0g1mB6Y93H+v5ksUnN6IGZdfwLXRKLOryPcozVVaLkGjSagrTH1kmWgU3Hq
jL8q4OsMKhgUSAOM5lCWNSrzkObE0RpLtc0jSMjmLLjldAa4PG30ZYlzoBUVraUMG6vRpRUDqNnK
cs5lbziodVzcKbH57nzjpW4o7Ov5QpnocF4nP1qlkcOlQhqLygtwDk9AnEvqOTJZ8K+V3W10kHRt
vzlJz+LEXCiHR5SRZYz+x4jK9rFVTg1jl9FemZzYFkE8HdKOGkQ8BPhXcrpHKBGcAnCD5BSoBuAv
l5XgEBTaeIMG+0bA7D7i+0Tt0A4EszK2Sn4VI6of3PQvEurXd+rLKPt2gR+Y+0l8la73PDj9jlzx
3mv6XZCFP4N59cYWnbT4LHqLqLnJYKkDJyww2DNrOoy0esB/AezkCVboVEvPFJrqtYm73hFvma0t
G5U4m9rAMux6Y7Qn4v6LIMHiUr6GiDtLq+a2Y6SbtNWdldO8cxkFXt5nL2UnPoWtMSp0t+bU8NrF
zAfbLN+GeXQbfON3jAd3Gfe4SiZ8O3pQfgvPXCnj5If5nCzBWuB3DVpsBKY/za+aruV0tcF8nwhl
6oKiZjndXNdFSK3ejZw66ESffSd6jw/Z3c6epxwS8wpmHWAUTgy+1q9yJZ8gTeJqThU0k4RaOY7J
MU9A4BJg9qlYC2y+jL4UwdII8cc7lHUUvc6lhjWqbhFMpWCtG2IGOS4Bb+CUSKkU47GQU0Mg4n3k
U8Qswm9oJIz4JhrAMJzhi4k26ZWwWs5UD9QBq9LKTRtmGhwkDUySwjQYnNrvJcNcbjFbib0cYQWC
UZjHENoT3LwpBqmF5+hLlxQMlhAGeQPHcXxkT7lGS1rfVek6i48aDC2YkXBrNSL7jrlOPT0GTWpd
NIsrk1ll8do6cmGvFvVIdckUX9KyY2zXW4jlZI4rsXMGsholNi+PuyLmzr3i/dRCddbG+MTtmFqC
U6y9hXTSdHp7KJzglCt8WM5I50X7EPTYaMOWdh5Hl9e4M4ibJKe4iZ1FF9Rnu0HDwKW7ThgScIA5
N3PkV9Mh3Eytx2pS5PnaN5IDROTJ9PKdV4fPVhuNW3pn/E2UjJuBhGZMrrjoeKU58/8ykFlQtXiz
SnLwmdCpjvMtzv9XxgwBaE2Tgz1WGopPgM54i7bP81XTXlBqnA1eHOibBM45IkLnTZCk6JpgsiCK
w2g/KsbC+dRkTyK372lAJyEOaHud8mFS5vETtyDLg6yiCDHF3C/0tR7jxzIifVMBl8CNWZlMzfMN
lhNYWXoFsFxkSyrmXmVq6VtcOWgnXOIDoGzLlmJaTvQksjM73PoZ3HEfMg0YUeeJg74LUMSbFqml
lqJzzb1s3VM+Fn9DN4IJb8aT1Qx/cMObNUmWBzHS2Dk0wR8Jc0wPn2D6PrHoftM3pC1zKa69Xe2i
Cf+Lp0O3nkmOQglegzF6qKSNPOZaa690vvFfUhuYjLeRUbsr1GEw9SeZays6as5R1REZzQNndjgd
YtGCFQzd7yTkdDpyg1YT0b6y7HF/sbbzBi1SL3pRvX11vPye+nq6NVgbkvAYwaSVtfcaO/jg67rn
nubb2zB0DXZD7r65wxgFJoPAD7zwZfNsR8OuHLkhNkSO5ThxMjQNAhhm9JebWr+cuKOIdGxBAOZg
8kX0rDtusHdLkCmM/aUwfqxkuBoZmmmU9fdkqM8OFZeLThivLjs9IZIQoZGCQZGkW5G7t15XF7qn
MXOgbG5Q8e4IT4yux6nbe7m91GdVAZg6dUqmdy5K66r6eI1u4jOYrQkyDjyK3N/5lbLintgA2xGk
BTV74cZTHIF1WC0L7G08QlI7dwbHLMX6m9OCvGnGuRQ4ibet1hmbuWveK7HZYzbg5Nvk1cI25ANV
R+a2xU+I5bX8tAc3WQ82V5YW9zVbDrKhwOAfoMuuHJ92Wqsod26ovxCm53jFy7rITLVP+FiDJDA2
znwiHjA2+hkMwNpj9x/SowBb5wMiPQjHfNZjuOawrmkBR8ShyLQ8ukPuMKmNnjC7DXvdRD1DSF/q
JRs5GO+aOblz7iJklZQ8kZnPHHJuYsEIs5vzeHh0RHh2lfaeV6hEY4njKzOml76lsWdQ+nPDLw8+
AkKN7kX3OtT9dYoKuQYtD2sUXXxvlCGWRyteenj4uRPZwLnJrCHbWLNrlcUU3yzZb8/KsAnyNRga
/wjK8DZoeRmE1r+7bi7Obuw++KnnP9jNSLUmSKtlZjNTJfOAKjLYW61lT8jr2FxjQ+W4pqMeF0lW
43xlkXE0eKVeVNGrDF5sl+mke3hPI1wlRy0+4+eilC3oaYuXxkODmXVPHPTJDGRPJAdUVjVqJ9IT
VFPYxd73iTnxPpmA5d9ayeUgr+vHMige6QlHegnYWIxAOysjJkWWwRlxmmOcZy8afiaskSSdmplL
M/2ZIqalnuAW1QW4RNtcqEUUZND422RTa2O/T2wcBBgBtwZc6mWv5u3ByJ8TyzFoE+o5/pZ3epFq
Pb0GBcVk+PQGpjeQDUtCtKhUJFH5k0XNBjH29RGpwtvaqv1m7cVrEwdMClGa+6Z6SejI7RzzqFPW
w3JUrGCVvD7gdDHZTJ0E5AaHqTjOGfPozGHNWXqYSqEty4ndUbe/O9CHe9XYf4ZVjjtX1cfJoKJ4
0BrmMwqWkfBwTYzEk7qwuHQxFXup7w9QzomSD+GY7BlgHYw8fmHIjmGhDpccompCujX+Yg7fWMnH
ONhb5CfWmC0IA4K1Nxuec4aqO3AyzF87jpqa1n2qGJuHHr3XIxJOpbOC2026bl3i3yFTX+WWZxem
PSW1FWdPDTnfiuYYIX1l2FGemjJ8IOwLO1sE/TKDWD6Yz0EBy32wDMJ1A5YCDzlcJDI5CJo8MQkQ
XIGjIuEt1lPwayV0PCoiI1tm5O0mRLfVVGxuGpk7K5pvc22gs3105kOIDao7CbhKBKR8/ZGabMWh
bfT3RYXw0+KTmehxwcaWbq2AeEQiFc69dG2WCJ+QuLA6SM6hem7haYk3WUNhg9uGtDAaTcxUjq0P
mmOo6qd02gpv9FatxUrvAJclIZADJIUjkNhpu5ps7ofSLgfeaJg1hhqsnY4XJcQkyrUpy3B/YIg+
G6P550R8SyVE1xWER/rIioLi+JzhTaF+dXIscHwTe8PZYFULok+UQZJeoj+QF9aAt44F1VrxaZxE
TrAuCdw1Xc5iOXcYT1HW0aSGOy/ym8Uwf99QBkDqqvZ1xATJWUx/0ksXp1Q6bZikclKcT4/4t7m8
3wGOZKvBrX7lZH0PPN8htfepHn7mpn2rWu9lTNehgbmmzNnUEZ7psJvcw2Q491qam7FCQvO4TPrG
eJe59doWPv41SWmtVcY4+IjJxXFjwKKZ/GWWfw7xd9lc6mnlyLOvf03QYLqzEGdcyqgA6DD+e2Be
8CIv9PApMq+uIOGyFd1Dnz8STim9o9J3mvsS1o8C2/mhdy+F8ZJxYy2XvXOxjBcvfvAYDbjRc28S
kt3yFnRMlQznxfcvIw6GQGFVvxl8zBWTCgwK+WSTjsV1mTjcZItVNTD7qlFKv4L6pXRPk1pb5XPh
YX4Y2Dj1dz82FybRJ/Gq9+4pDNslqtLaCm9TuO+hVcGmWozhY5G8EJ+s+stYPGb1R8dxPB+/C5s8
/3S3SGLZF398UPYtnP5C+9Xx7klzLUW8C6YPbDekR1807ygIIFEXTWlVAG8FxolaNIncxrA3okMd
HiesxfkxaO6N/aLDlHEJLk9VsBH5egyJybV7XXIXe4t7yl+s30rcUj9deOJBovdUT7p7NOtvvXz1
jN8C8YhiAnqKHsf2T8lbqQPceomqv9R+JXLFAgKggAKF4iOOviTmG50DBGFbOgupqWP8BCli0fNI
R+9O/qWHV9P8CpGAQvtmGi9WWG5MxMq0Jut76wjFCaZahjC58GJ5hQecTzt8Kwu4B8uhQIY3+GCZ
EgTaiuVkoeGArjHSZtWH0Qb4kG6QhvhNeMs4jg/uT6HdymzvlHvTJw7CjV8d6aRIO3xDL7V8GIOn
sOQBB+V0o/eyth+KCGPssjhQbsmHSf+P7E8uq7YoiE/Hez/d0Kc7JDsr2hf2I/+mcA6ed578c4dC
hBDQLTH+BhMMprreRR2E/h4uMcIKrlXFTdQw+kWbQqSjxz6kw9zTPqhZoL1eUoWBlZ4N2ka+5u63
MCP3KP14Y8IphhFNxTNbAZrTXIBpprvMYWBGjY90P3FLcCLlka7fh47OBJPuGI5SsZetpUYCCbE9
0MgfMXFm+L0wA2BFvHy8BP4ot/UUoSFv0+kpJnuI+D8PzzaTcZfmnXpU96yLMwZ5CiAjPd4O3gPl
wHLAZ7aWnNBGCwvtOU2PXfJYj/veuGbRS+7MMbRlqn0HnUEf+aIrH+KBRoEr37NTM9S+7JwmX6Tm
XW9IrqJKxKCbTfMlChZ101LAyN844NosnqOZF4w1jMwgr4hBNXp9MaoPP70M+l+e/Rnmj2Cc56Uf
Db3bEWJDZv3pTCZh9o7W89h/DnXFFstnwoaeIMLm7MVGcmPjNIJDPX5BHF7GTHPEFK4z7BWu+zH2
Tz6COpmrKl6x8Jnj38BZWsddZHNfgYSjeK7174IZdklNNKvZKqBgLLHiLc4V7j+0vqWogcbNW+X+
NTE/8YWRkn9iTrzio9B1/BUHgZY4pa8WRUEFKUgIy4uk/8VPsk6GH5+YdzqEB5uUTDg6G5qD56e8
4kua38uWNUfyv2uMaTEgNZNc4cDRTEZM3n7C7OQ1N6/+c/y7r7+V7SmrX6vxXBnXtHiMBgz6nw2f
RYxCPQRvVW8eS3Q7RYk3fZaEBKISn2HxzOOOWEfVy5f23s7VH47DKWtaVDePmZOXzhLojMrwSDXn
vJQxmFfWoxxQDPdal46ooeMp/uzlJzP4NdrWgiOB/UIbIfmWCFYU5CtzwD3/7eeMChqKbV2+f2BL
tXVssVLE0xsRLq7G0YLQk2ASyWFr4VFJY+WfifwjckTBDA9P/dVhG0cFdggkz2uP7yiGQVh5h2Ab
Y3yuxxcssmTsudn3S4uftWBxH1NiA3wpTmqvDFyrDmQLbtyLOPmt8YMwXi6tdffYIdHnFipkpa+D
kuEGW3NExNdprXXJ22RzStLAN9C9ibYaLjhe8ODXWHTg0SiKark1xiM9lBSI1BmnJT4+8qAlZyG3
2AHf2eWjhNwPqDPhUNBpazjPYBfyfUIgH8LiylW0ry5rYteBE691TI7mePCJv3gcnUrm/bYc2dms
laKxSlpvopQgvnjPURsYFq1de2Y6ZJgTmnUcIsXPtWy5vUCfWInyHV8JBsRiDUFiWUZrCpHWJD72
M65X09kgNK96ziUJCeLQy6CGMkMrd+mIbUIeorDeI4eX2BvXkgB6iQiRiVeHVMT0orVAuXPOJWxF
tHZGDtaXS8+5CwL4Yv7hzJanl8gyaN6eGWCufoLk6HkPOvVazofFe1x2PyMTBG5qy7kwZuLENNoS
/uH7aB91wsy1tdemeIeat+Lhj7DjSwCTc7VLGbxbGA1LLj0dG63OAlpRTzZE6E3tF5E3lxiKjtCa
0ykZRNicDKhSFmcvlseMLvQga/ln3FVCAYGko6kCe9r7NOyi0HSogE3Ci+I9tnwiQ/Ay/zl+drcw
cfCmzB+vHCHd5YQ+lYffB2mWg3FJFiigQl0zT9HwZDcXwek15SgV/DTq3Qcr7dv81ozGzc5jHoo/
SPBoiXwZ8Eg5jAM766ciHTN611D/0u3PNn+IK54fN+KRCP9y7E0WSzOhj4Vid0Ce4xhKSRQPeMIt
JpvqrSzMJbNo5vH5pm7QwS3yAiRDylA966KlxXB61tgqGJEg6mTLiSm+HVrzcfYBQ9Wlj4ZH6pqZ
9t3NHho0Ow6XEUTiV/ps9FY7OeypLbaIrKuWfY2RJEOMjOyVHVHKBB2cxqETZQzA2VJ+k9y/paVg
D5rfOZNEm7MleLiNTdxvjrsib7KoDXUoMUDoUcfqbi0EOAbaK3Zll5w0r3ggafLYVPpBz8Nd2DFd
Ne6t+TWBqJKobv9J0nntto4lUfSLCDCHV5EUlaNlWX4hHK6Zc+bXz2IP0EBP96B1JYY6Vbt2kEmL
sMYIJ37xLYnwgRl4iqbRg0vAb8W2gHBsAVlTKYu2Vt6CAQsvccZ5aa1HpTdmxTbUZq9XE28CoQ1S
Gh1ZPZqZdTVR4eb18Dt0014oRVZUvtO1GJrDpxNb026zO5P6yYyGswnHqzANz2c/GYzkm/fJLenL
oxwKB8TOl8p3VblnOdyLRH0j2bUkz9CaUys3J1cupeMATpep8bptkFT0sdOx/tNmw458SFZi7qqN
tFJzCPY4aYzjAqlhd88xo2fwDKLiUfrDrRWX5Om8tedMeoRi91ERWhBl2THHLymogr1RGa6itp4Z
gveayrOSELgl1onQjruoSSc117wi/YzS7FubN5bRoLLeYuq3QhS/l+JiL4cA7zSmqYgVdpDN77Jq
XdJc/BtRRy1DwFEVpIvAWhSLpE26a+vqsxbiv0ozUSoHb7i56GV9q3TjX2Ny5Adke8Sw8v0JF2Eo
IpVefaUWKDLlIwUGhKWmQ1lcavtgviqCTmTpC8o2m3bSqhXu87ZKik1RfYvs0RNyuNP4tOTBFf2/
Ot77zd6fnQzNJBwrC8DS3OXY2oZXfOWb0IvmO2Hgquml7S2W30iAk5pDndwj9SfCtrLCHyBvDr32
UfO6kOvJZnzxI97PRWoD+5jlp7rCHH/4DNRTE73npM+RIEfaFKAtgJqAn08IqjLSLPAPtXzWzaO0
W0meJL/AZ5xMabEPu/X5P6zw7ZiFO+ZKtjxZqwfdyngRETSI51i5slu19RBa9jlas2+AcQ8sEf6V
47UcOKUcJXFF5RE3n7zVFOIjieKOIa7lY8yhLeGcNisnK7roLsiUFzQnXiVvpmtSBxblEErhfKIE
XgJ4VTaypIrBW1LgYijBo8FX1HhLKcCZlKw65SHXO/T9GP5LKOs6D2ocf0Vo3HDM0sbPUhK34ppx
pPhTkmcdwe1EJ7CBdjDHW7IQOCtXS0aefjarI5R9B90u9PMVNFUUj5ztR6qLSUqao5D4vcbfOJN+
UqATyLA92vMDiJNCzLOL38+wjVFHGE7kzMk3hxeZvicsK2IfkXV5VKB2Sv29tHY6G2sZzkc0HbQQ
l3obuMZwESMLvzKYt+XkKGv06Vvpr5mVrzLjM6FcRNcFMuh4KkSThInHMO91f2tJ59CFpahf6PhN
/a0eiRN8jbiY9e/VzBz4lgmvSH9nPiIgohU3qBBL2nlUxLhY8AMZZzZs9sk+uPHN16F2yZIjnmpd
vBvXkOn1vbl49N7KknRkdV4301m0W0ckSl1dT+O5ItxN3A/9O/9Zgqhew9jvYooOAmJtOiM5Eh3I
oLwI9OnZLnZRYsjr1OPBybdReBjZUpboA/KfbP4naPdqWKf2Y4KE9S/03xvpFkZ/NOuD5SnhNWk3
k3bD3Tp+BOrvMK0L60Efvqqqly6ddMyAxzeKMa4JhiPw3P8i9nFF4xRv27WQn5E4B3wXG9AtvfOZ
dou9ePGP2OyVVLx0gPFx3TosiiOTLTBIM0d2V/4M6sfU/qsFz8CiST1p406I93O1zu3A5jHvsmPX
7UX/mtuPTEttpRuwDPosNbqrbRntWlxdaNSM9hb56SqHC2f291g9ytUmsb64/i5BSHVwHaXtciu8
ZD1AXI7fwslLEchQM0w39YR8TfgLmr4IZVTCcfTs10QM5JeZhtVYUY9wdakMR15+XeGvav1f3nvQ
bQKaxc56Skgi+/5KugU9EHRMKEk42g6eLkY4mh40oonEDXuclVG+t1hw0SeSLbuAFLht/y3RxBWL
oxB8JOqffuNloBIwl1fGNanBwcWzlOL2gPlp6OnkI6T8zxF5Wwn6N9fvfnMcw2fefC1PWj4OrhmF
hOKwMe9ZcNn8W5qSsvrEDyJStmBjK231C6ucweQjVy/zcseOg3ouMQ/KJ3Qr5wYzFLlbGYLryv5X
UB8ZiRbDc/5vp6m2ZXMK2xMR3NpwKMT9ZN3acmQpWa3IdOVZ32TDdhL+DLgYtQDaHv0Owr/IS4gV
eU10mJ1yaYuf5Qe+LqL8XiMm1aBYjs2tzC8kxhhs2z1J80yLpeW+rt+a6lLTNn3Axu4tysu2Ed5J
Dlox1vVH5kV+8QmzFjvprmTLOjP6Vf8o1x9QbuD7IQhMV3QulCJMJDZd5w3mw18BbynolI4x6AHX
yxYdjLjKG87Z4GzrlLG4wgFJOHEVwunrv/00Oz3sNPwvUz4obOPj9B4of/607m9d7cEITT8KsFYw
q3YfWWuxGVe+G60NnEnS6OJru2hZyjBT0yWv8oWUPd386E3qryH1Refc6yCw0XDT7BX6LqrcWXMy
ONexugefVpgFYZSSFNN23zLBM93OCq5oQKfVl1i5UBsYTnZms0dPy1LioycK2aW0QjdfNyyonCLD
5YD+EHdFl1zvsLRVGBuCxtoVLf2MUx203ekgaCdd2+q41na7iilyUH+ZlcTwhmSHa3kz8WQT4cGy
PNwb6V7yD4X2riQAXHjveqN10sj/knYinI/exUut2McFxo7U5zOqYXCgZ1Iv6+tdPh4tLnwh7MVm
j4ofa76fYP7JsVYU1OfCHGdAsQNy3ZzqSXVOroqPSxRaMnv5AaOjerR3tnbAiQNC8xrbD3c2sddo
OMElZNkMTsvVVB406EHkDuVZYbvbj48pdPEc/dLBxOnaPGtbevrkTNRz3ft9cO/KYNtDfy5vVmFr
Atq6h0w1DwYo1V5fXprawVE5CLzThV8d2Bzo7VpM1zksTBzwsl2JjJ6Dzte8qPZMF5chGMvCpg82
TWJH83ulba36lAEpWyv6nFV4BeCrGHtXWvHJgoZtcekYjpS/DcWOF7dlFaTtuuSI77oi2/0PRKoV
Eoj1bK7G1bfpqCxdz7TRDY5kGsK6bkOM8cBEZb0n1jpNLzFHDn4b2bo5mCt5Ja5hdfisgxzAOmYr
Uk6BjS6ScbAoxDCwuBJFsU1SwNrzaICCFLj1as82vXT9SaHhMZ4Iv1ex5fTtWq1epC61RPfmHoST
/6MhDV0iArdOW6TvEySLbtUuo6yQM6dhgH5WTJeymL4ZdFSbYI3yEwPjEQaFZqssSyFRrRcv6YtE
NUj2entPC5eBnSEGOvcpHa9G+WihdkGoYpT49rnkjbIp5C8p9E+ovbEH2onRmzndKPCLkwIvubKt
zXcYjCMVIz+00YU3E3Z9pgzM7O/yTQv3Phr/mbON1yMjaZ5WozNewrzH5Bc7J+OgxaeSrzbFVOc9
FuWOT8GaOD2OEa+vyd4WwqedCOTVa+d5fDPCnZBuw/TZvtPHuLXl8kijWT0gKxTYDIv4Wt1ZTIMC
KnY20c+AXogQ6vQdBPOqxId3Q6Ty4i+anQReGI0XhEW8skQhi/tQvmf0O3K+GZQNOhKaXuKpeBgT
PDgGB427SbqAtcPwFBDAgxTAwxlxZY2eFxQrgWD8NcadZRyCvILi6gxqsGanYrc+/4jPVgDLPMXc
N4OIPFOoKpVxNj0WTyjoln5oKi9hJapsFD7E35BVLo4/eSo6Mvsd0d8T+WBCl3CMGL/adq+0ZwLc
VjosjIYRC/c99Ij/FP9nlJ+tzOAdmTu4gKyjbtl4btf4g2c1uiuYVXK2hz5S8xvSVyZgq1Ts8Nbw
3dAVgl+Ocl3zmmGdV2s1chsyxfPYDvsvc3iKtKvKApSxOVHVG6+MPQSeWWNswnYl2Rjicfwbqebh
VzPehfloxE9saRwtuy9N3PwZNFczZAWzThzwPHfC7j07yhKmpMNZzz8ol5q6W1543X+JHfCH/rm8
UF2L/gCf/HQVI59cTl5d52XxAbv6pxWiftyK003VPvtk6SEr8TSJl1zeadgkm2fEU8q0SfP9bLNf
9o+MCaumZJnfQmF44lPAsYeVkwfiaXKa5fM5rimv8hGyIW064lBnqj26QScF5qaMKNtYeRaMjBpL
nC5CTU93A/zOkBATzSCaz2E6muV95GaP/dEcD2Z3UeJ9p25AqDr4J9m65c3Cx39qscSRYLbx2ywG
aP9v6q8RT1iE6zuZb9dauCTiqUw3ywVU/TVCi6BK6JJeVn/VtryNcr4zel7zLt023b8FOhW6VzLj
3c42eHyxYLL17sTYo8qPUrhBV0CjxFPppJh1uciRlsNBUW6jetO1faJ/qPKbTJ/W56+2/qiGz5g4
7I6CictYfG6GEwWXHldhRJHJENlKEx7TFz+4hdbdQk032bjpMBFdeqZ46cAw2Pi7EXaiET5FFqYO
CC5Ae36ed6bp9e2haLZg0HahoKbIHA6NpQBN0XlI/+uQ5W7NAxqksP25At1fTL+3YZdK2oak0VW8
S8G2Tfei7s7CCfXtqhPegnXoUl50etJO+GDgZVaebLas8CmEnWmd8EOtq2up/KrsAFL2BJMExAfx
WbbuKqboxbSKh71ffpfqJZnpqJ9QnPPBlVJXy4H1tpH5XYs8uu9jvKt+MHVBtbMVDQa8faPRKqFK
EJV/QImDONLudasYioJV/Mu0f0VAKmi2Km2GNZRAHOVW8M8If0kPG9GdYYZZAuRfiZipksNj2ZIe
gxYJ/FVDUZOk54l+qJsOUX+ywl+YAOK3ygkxS2srZyMDmMEhoTZMEk5nvmasXcfiwCqxSaFZnBez
AFrSOX2qwV4WvpuGo4uSWdxoHyqrBEeB4FAc5PquiB8cUblOOzripOKl+jNmOSwIt+WUgTNAXofG
RM/y4NGrqHDghItA2cJ4EsTDUH0v2rsYZHBkqVOqN3VUtiqOZ9YlGX7q7KabtAlH31pHuge4TCn/
UjJY1O6MjyxDbo+YneXuKv2aM09V+JLJzm8cLAMIOXIoGjJxMeERgZdbwFwL72OwlTVP0C8+LZwM
Okt4rC2CoqLtYiPxKA0kC2s9hvO2B61qu2NWPnULnjp8Xl2EFGCDo6k90MkLw2BvVhLWptfIhdtp
vfnpd1I9uvbTbPF2XBOQpih/Q/4HV6lnuUgfqym/y8CWpTthhQ2x76V40WU71T/V0z1pvrXqo+ne
B+nBDVGC3Zx4eMtICr4hC6cktBnu2R2o4iWCm1C95x2ipekRtVdGoKAANhlEV8ves3I7Yypl7Hz5
i1glRD2wRg8kmsDH/elcnuP4QcQnpwU1Q7nKCOUriZT1FUMlNihD80/uD2g9Wfj/DdmewbjT6U6n
xLFqiFrDb4TlotIVWAL/Ml3Zc8sVWf0K+vu4huUu42mGcGmje2QxyNFVhXVSBHeEpnbAeGKHjsh/
MFoOfnqheu55YzlPWIslXyNI7PI1uB1S6KaoyjXjey5egXAZpKsmHaqJmkWbjxx31YMZk9GDe53t
L6Sb9BIqa2mAgf+tm+HyuyFmfROtNDXPmXAU0iDcsLglcHiWYU2RqaxhZxet6mWrP2nYJdQVn1cM
H4R3k6eDqHlC0t9NnGiD/EFsl5oeGAqgwXEsXyf9zJhPk+xMPoMRn1ixDayit0w9Wpu4PBqAi7TB
EC50SKYsZZbMx+pIB1P4+2T85b3Ez0wAoGO+1ozLpDjCnzmvk1cWeVO5abQtiTerBYXoDpV8wqln
/svI1StWtXLkTZDkXS1uTf9MDaAqTAg0JCZWpq8Siwil+pGHvWHeu/BmlsdB39Sll3IkGupHDdSq
weFhlBNI68u1D5NN1lCc/XHPh/VYb+ibiVkOOykl+OvApaPedHULWplxBLCp1jOuFAz95akDkpS2
ZXCF8AxNFgv97FU2F11BCbQy7KA6WtfF27vzhAlsn5WXW9eH/z4cwdf4HmSEKR/D7KcaTkuTrBFw
1SQYxMB0G4uHNngJK+Awv1kcMFqM8yxdPlvyjmbd8AZMO+htaorMCtSDrKCGtzT0qbNcJmGnZl5k
niKJLnfT1p9YTSbdU5Xdqvca6/GFe1t1pqKEbovW8MoU6ZTBZkg+ZpZyZKvzVH0PG107s8UsdBde
spJskzfCX5ZrzsIiMm+IWTC06Gna8Vrc5MFd7/+1fFfODVuGzQYIgAscVmVo358kWa0CtGf68BBJ
I2EtgxPJJw4xZgtl5kMWv2nZe3VVdETEQHHesplDs71dnmZB3te7/l34pJpr6aaVzkpDk6l4sKcp
yV5bwAM8LLCmge1Vtjab7ZzeQ+lFryBNGznaT8Uh7y7wlljdPnqbUbH+7rQfUwEoYVeyLDBgL46C
2yrX5Q8W2R/E84s7IxR3wzqwL8bJdlSuo0i0s8cVAXJZqmy7hrEM7eoTazq7bT85BkdjjxVqMK9D
9j9fKVKsLeHMS6vq9KzrnHiyIw6WTLyp6jkuHwDKhQGzdLwgNoyE8zSBxxHDfSCs1W18pzCvC4RU
JR+AdbpyLK1jIb2k/OUfC5CD+pqGxlqCGdnMnzH7WKl+M5OnYJ2N1pOnY93vRZQcdMgEPA3RaGdL
jnZ1SsNjXP5igcIVfFeAStLmu0LKaYHWWvVBX/W2zon1ySkFU/HJbSfReZnx0tOwidZT9Vwm5xG8
jd4gBGuES4aYUN7CK6Os7moOvWz8bOJNBpQgpF9x/uXLsGcQ5nTMwcauW2GpHWz68cpxzYctJycB
pW5vPBh20P+qZBIy+RTBKhDPS3nEdzUsrqU5u0mwNqxHMp/h+7S4Kcobgpqifj1F6xKKZPJvSsh8
6A4L6qKFu25ZBuDdH70avARRbNDrCF81/zqpXmb2CTmZdeS+qM5Z+K3DsMLcJwegMYK3Boa7avwI
4rbA3ZrVXsgehU5FbI6ifIucr5GVJfo6u6mejb/vbMPxg3OPLx5ngj5vM7AhcgrYjH7Pyj9f+4j8
p949LH1byZs2/W4DuqPdWH7P3acgQP7lIMeRimN+pFkTP4mFI3aABwbLa+m5jPKKeg+qXR3cgZrt
PN4zH7rmQlP9ggK2MrFQM9iXL6ZqxB052RDhH3QHly+yfQcGUXl+UKy0ivU8z80S+3OqpHyLDtXO
qNQpebEGyuqeTtcH9zCyhXLxt+wUupF20HqI01MX65UZH2rINpS56hsfzVVUPshou7TlTg5h26Rv
Aq8rpF0b+WMneG0NO/MfAXeMMPJKwzY6xlXC97H+Dng8+XghOGLxN+FqnhI570QInd9xBQSrRRzF
yLE8b5P6KZf3rDkV+a/lF3bH5JYld1F8aej5fO3KgzZC+pEDvnB+a5NLco/nqzFyhINzbsapQL2D
DywzDxQGOG4BaD5/fCmzDQEmgbZO3Rt/YDOzVgXehLhYxp4qPboFKMJOnZg3mF20BWcjvEUiSsIt
Ggg3za+h8536CEQEFrNIACjxqVuLJwPG0zgSha4ES4bzEtmBj6abmKQ42GN4ARhiytWtfcq8Xeu0
4wOCQow5JpzyqDX8rnEfFK/lTSzEk2gB4TFrkjm2SqYndoN2E5xUf7uM3MuQwDHBg8iZD5DTcJxE
G8RGK196WRhwC+vYt+zlB8igojrr5mEhhU+P2Nr00x2qMsbW53miaEDx3TIXZJmXx65kuKV5yJaW
AG5C2Z11jqpC/laSH2B7Q95X+THTNlgNYqBFxBJnQy/PgHAY9d7I/VuZbu4xHebSOtUP4mfjdrbc
3KDuuhZNbYkiB1stALqHoW/0aVvqj75mf8TlT7Kr0r4rZBc267Q8mfLfciUM5U0ZHnnwUX9FerNK
cbBlm8xISKUSpC17H/mZCHvAyfe/MULmdZ38YiUQKycZDB7Bb6BsajSvSfox5weuG2E0diezAVgN
ECwPxvBRqWv8xOksdIvG2pOGk1mf0D3C4iOJ3qIpZh83JacakW+7HoXdtJtwgu7K2sZ7y04QCqnR
ldsrweFrGB/Yxc+QL3PxI7DIfbqzZHB0mMv9pse14GgercZtsCUyfrPoY3yrKlIvr9hzaSsEivzX
eFqaV3U/PoiUWT6lp4diTqFTsmQ6MhFZ1mfW3sfpzaeFi0c4BzSvObOzV20GCvty3yEXLtgePu6w
Pb8NA2lmezW0d9Hcq9FfYX/nA4PvBLwwolI+VuJWW/R6x5BBvjaJmGSQThl3DIJCdc/c91PB8/Ne
z1+C8ur0P1j5fr+T/W+lRBWyAv3TnvJ80/v3ZZ/j+x/Aw4rO5g1Kilvc8W6LR6etfks0RlDcOUFr
FZKAeWwtqPWUKnVZ5j06s3Y4m/2MVnPd0cD7ez++wrhbdj6YiWv+bnJ1D76biKWK+jZmjyr6U1gN
w/23eELw7gWCpiTVvOYM33UoY9Gh3aCY2bV06JBtS9cppSl107XKmfdWYFqBJZ+rA5vhCEpr9ZmX
r6W46u2XxAEzXGWCWv0csgHi4a6R6RsD9Ko3UwOJFgnEgjfb0SxBgU4EyoJNmJj/2645I5I/Awkr
BnqOGTAl6xtzPIfyb2WQisHa52j1LA6+5pBuitI1ZdioYQoX+C8J/wStFGAapuRaFK4yofR+BP6V
lmE22WOgmFrchrcSm2lSw4Tyrw7frOHI92bFB7AMnngf17UzJtFuUbz0iEQzXo4Op5Zgl7T7BDZd
Yh6piSK69mnABsv4kaH3FDqlqzw1RgPw5o3JVmAlqTgtBE8k12w+cxT33A7l2bGJIIJyFYO6Q7rg
L5ZiRgxoB2wqKpBN5hv+GD7brF7Dlmyb4vaRYxi0k6QrRsxAOp9C9Y2JaCUfBmdYx90B612SpPiT
OFC0/2YZ8C8N85g8PiX9ZSFo46Fpi+W20t97UpJ8ZBEqTr7+c+qZ4f8s4UNIP8jH0SJoF5tRXGM1
Scu8QfjaQF6atprXrQXo55AxkG/wCjy/KLraP1iA7MyxnkPs1S0yqgn1F3kYGyhJav1UxdaBvadN
H8tciDLRqs/L3FnV381fQgXRgLRmuEJ1cVawVMSoh4VEcZOqfVr/0/wTWFSBK1B+VpejezlrzYHD
rXEq48b6TapuJiReFxEr8ANAlWGmYJI/chXZEoGuEk6bFnz8YZHzQVpqFSh//Y8vfmG9GCokAkjf
uX7iyjDDRNRaFMDOQv8B9YtnV7YeI4y0kNNgcTSQd5icOChY5GcWrVXlXHZHP+AToab6xTNCQ5/3
BTYAtOMip1hIB4inbVwgnZ0Oqr5T5L1ZA6njcItY5JCjdAdJVLK7Hj2UgdFO/2FDhW3Evwd8VOPD
6r8i7XeooP1pvx09Fm4w9uRzfrG512yBGdmbNiaSf8FTU9atLgglzRW2QT0Udk1cHd/brnJKMDaD
nQ65WzCS78iZWuMw9WvW9BJSPfhn3XzSwxv31JxZydEakSLmNBhiT8qqeuVUrDEOuHT9upr+6TBi
Fgf1qrvUTP0d1DvJZBGbftXZ2c8ugJk9TV6IG0ULFWoY4a/lPb6e5Pc6RfzWCn9K9UV0bcyBSCoF
5R6EJqHdmFI3BmWNJU7pJLRzHr6g4lXFpzCQAEn3jXgq3uiDEkgl4r3BNNbHaVJ4SSEbZOaHHAeP
5aCKCwrjSycGqUQ4gHOo0U9uTKVOKzoQHF0TmL2lG2LjC3Ef3EHa0E8td6NUrn3YUNsDxg9mp4UL
i9FpzcI5bg98kIezNq7DQ/qZUkhWBAKZCjZe9qRtmreRkRZ74HpLglBL8x1dDPR6s3a0aPgqtOL6
sMMpkubMNioc4qF10Xij8oZ/SmOnLl4mTBj+dJKKy/K8p/h0ZBhpcvOLAZ8bXoLS51nyuPnBfTmX
F74Juyt52i43v/OfDS5oUbH4kA8gFJgggOxYe1lkZA+5jYR/EJwTc1Tr1kucD0p5q4S3AruZjiiB
F0VBUTw5ep/ZbTR0XjHuuhYQZhniwWrwd1pcn9Sg7oU3AsMeBFDAzEX1goJWKS/I8Rwt3S9dV9hp
dsd3NjihIWfYM55iCwl7qBdpEj+8wOhmYEkP7xK1n5YnG4LwXDGygMeFTanOXp40ntpkLGSXpR6E
VnZAOV4+xPfMiSO38qrmKFimLL2z7PyAMAlgrCTwwAdDteiZRtcSHQo88DdbEHZmrCEFCWb0TV4b
nhzsS+1NjOE9fFW159PstCCg6LFWOWC9mbS4deMOtzw2IIqCsf00UQPJxa8uXav5iGWTqtFT9Kmz
kFJTmXsEC7oi0Cb1gO362IMapmJcU7E03vJHoIius0utEmSYrUgqXt56RgfYSgYvbm/e2+Qv4Fhg
daBdgvTSqmCucFTRMoXGZ4VEX0GQYk3fCy1q6FyqM/MzQQg7n5aXZ7IkAC7bRNN9tO4TtESCAm2L
eeCSUAKQq0LM+yOMkIqwn6T3usYbvf4pXkr10EqoISBp+kiTDz1Qm9Mt8UpODiwmmnhCJLzlMb6r
lzpkO+TvezCzxU42NwyIKR1Y2SX1PzVgx0EDvwc1NXapBil1h3MzeRVa/o88C+RTBIrfl2K6fFHn
S2xqFjqkG0szWzoLyBBmFOyqjB03tZQ3Wy1wNfqSQeSF4vyNCBp7bFu2c9ybHGJx4suUvKvSeWLL
vMhJQvMPw9iVEF44cOZw3ATKp0SyslV/Nv6afNs4vzcwPCIMcMj1iRY9Aet+E44EyJatQYlfALA6
qletLa/L1KNJdyftGLLZr+UnL/Gmsk6d/lFDzphS2rkA9jivyGTyJeOJNy5y4RrASPgTdHr47zD/
YgHRqBu6B8FnpURxScVtM+4bvoRkd/TEX9UC2Rl7skGX1wczdKaQBjr2h6pfq+GHN1lMHWTVsmCn
/63WHp1x1UhywUDfKxHW1Xib1nMKDDw4qAkx8UHYxa7OyNg7HAkF1mbYKnB0MQpwQrfvXThatQPQ
2XqD9axjhoSGuBlOu2ZjaFzJ5JMmMiKUIrwU2jHIWEbxdCh0NFhCO0bZkDKGCz13MIlLLAp/Cf/F
cHXrf2kLl3Lfgi1zOWNoftBeREMAL3mRg+0aAb/QdzbIE+xOIMkb5r+JHkUp2GwrnDBsCAaXMSgr
VoCUUBM/qIErYX7HikUGML/gTTc747pf/HNdjIiD2ckXzG2fTMz3jMiSiB0y3eFIayh0R7N7b/mp
s6hTjVIJ13HiL7RJcCUAwIYUHIu3OC4P+QzX5EcOXfjkQn2KUYQInJzpeNMQO5RFvfr5VzcXFrN8
1itFAdIX75N1TFCmJfcQ4pUJe0Pvdku1luM1x9FKlWwBUQkKdetPwWoIq0ua9WDK15b/i+fugg5J
9URnVa+tQnY7lZOAbyeGtsShECNRKg5GDwh4HYiji5v1JINEYw75LzdeWe8268BT8stSCsLwiJ9j
bUO1sdb9tJMxsQivcuSI4WmB2NBYLPwYmJEbSVnRjxH96IE74oObTU4/7SvjowEC1snEDNKdBUfb
zN+tHEYCNx9Kk38LYSIvqo/8KJtXvSAL7ybXud1Jt8QgnrSDfwJpflDKPYaeNoNQeFa9Gs75Rm4P
/CQmFbeTjxklsKGflNM/Jf3ysdX4rTjSlvtAE24jZpvKD0niYmYYrzgSLXpxXupGW9yt6rBc2DLx
jBfP23IEpN01E68Ye5f14BjmvA3LYmvMopvMFtYhNe9escZ4GXh/TgzXzzEBqFSaJhiBC+lU/Z3c
cR3DAUVBOv+rYZEZ2rYJPgLlrYbwnLQddOSXqHxCOvvv0oErwXi1sFAXCWeKUbZ9VYhTlnAMkOkI
C/oYbGk0nlN7jRAZFdmbodu5x6tXPrr+nwBBaFJol9p1Ub4PbucmgG9oSfDOYl16LksRY/CbCq5R
WucBIKN6xsFf3lH34ZFQo7PxPedlT/HCHGtEojNUd2lT525lPopmJ8XXsP9TUMUXQYunBM49Uuu0
m5hRo7fhMimRB0JLGqaO++LIUAU5nxSZAe7KjKaDRMS58PLu0F+XuPflfBRMXPQc1jVA4g2pubzn
3V/VrHVxg6OZyTDXkXfxqPJfPXwL0o8JpcIMftQPb+ThQpUit96x/knipzidangKJY7TF9iCGxNz
1z818KKPzrz+IulR7oFxxakHscepmW5FcsWYUiU+sGMbGsEvJ3dkXelgCqtfje5OR5GSv3MASMIO
uI9isWYZhyx3j6E6RmO8xIybybzDUKMQPy3z7Mf3lLRkFu/IlhG7MJ2JELHuvo8yXva0eCvXW4WV
Pyx5iKqJujX46R0yWGv80GQUCazAlsdrMrWdireZbhKRhcjjv4m3pSfNFyqkBmeC0PZJhEyNn9UZ
DG7w32q20OVLFY4LZmXp8KCWaeGCim1Vzme/caFiLnQhQV4HIZ4wuIZelwpm+J+ijpE1mslF7gFJ
gzHDoLnS0aTXlMA0/q3H69IQjxkAYt0DPSSogF/sYq1/pf0gDID9d0nHRJYI62WoD/o+YL9Wqb/V
fDHy9xzxY0W6bMNL31MBlzgtJN4ApPTktomJKi5aRxk1kwnvgtsiMK6idPQ9OQNKIsxjU8s7A3UU
m4Xu12xeLP0thO8rujzg/6bs7S+TmnPEqApv78P0DWZrqDS/9bNGmqAqqwm6mk4Cp1hlzsQybRki
9eYv5BfPDTsgwbKDeYsHFRI4uDEcrt14QRaa3pQORQfsTriBuN3ScOLHYLAQ1l4169ulCPYV4jLI
2PqOcyaIt5b8jp35Wq4uPqKjxdJsqn6q8kfONuQUmHyTEvgWfaNfH3vliDSQ0413BSooxB+53DII
xtmmbX5mZJQ9y1u8AJUfCzWyXn8OxS2INlqxMZ3AbVSmoFUOaXedbPMRYhGu5P+vZiOoyEh4h4BY
L9qxiktG2JYdzZD0VpnnSL0ELjEdZrAW6y8Jg5e0+W+RqhU73RFsohVqV3VKnIhqcGo+1sWHDPwg
gb2FYx5inRWmZlBvaHJQJ4OrjvQkWw1aVVbsRCTBybFpLom0G4YDZsD4JT1wxjn60XWkrFalbTCw
kO2LAufTpJUvJOiuHYIwlugSePdhbtbj8EDGv0rZ5octWlzWEOsIcr5qk5GGRzx/7v9YOq/dxpEs
DD8RAeZwq0TlbFnyDeHInDOffr/q2YsFFoOZblsiq87546+zpM3Xf4lFiC2IJlfNNZa6tPKifS2t
NEJybbZp4kpWAQAekBGEqNzCPHJswZbldPwFr4cK/Mx+wrbXhI+yINr+CW6YSWux7CpLLj4Tvy+o
jFLxq5RwTSazC0l7HYSo0C/3DBdJ9f1m4vvMlmCnPXvYJ5H9qfbnEOk2LtUTBeplu5ba3xoSLzI+
+E2WhEst9tDiN9u/Ar4sAuup2utiDq9IueU7KIYhravgj6ybea/Gs/JGISALkisH5Cj/Rd2PjJge
DCjVbqV5bhm8+UQovtoM11RfcqgBGq0GeZ03a7m6EBtHuuZ9BPwQs6KjHsjnncf1DdEIdyMlzCI3
V34ztDPgX8QMhCaXXF7Ck+UABVHw+UmpNP4W85vtFWQqGJYJcBkdVX8NFO0kDXwpGMnQNCTjM21X
nfMIokcQ/DXmTeqvmUefHKPhaXSlVWnsCnXfptgvGb/IQKqA3k02TjomoMZWhb4slH2INZV7rV9L
o1vEZ1M/qfK1r0kNOhfBn+bsAbfyciuCjr9oeiC2C2PdmjGW2h9XjTZ2ysldbCz72kw1rnKD9vHj
2F1JF7Ht98Laa6T8QXhCK2GxnB6FeXeGNeo2w7gbgFxGsTP6zxHgvlTPVroVvzjzWJ9dhJSPBN9C
P1YaoMJV4Xgegh8VKrVDLeYsvYKcBHiJOc5wG5Vr+7Czu9R8dstqmQKZ0oqBkhKTGJu2znMq+n/j
iVg4/TANhI4viIdpeLb9Wdu7TnyAo17gRUSHRNWOuhATY8xiBtzSF4AUpyFZo5HiKTfCs0DjJ8IB
GP604Ki2I7arahlik9d3qnpyQhwBW42IGBDO5kp8LCDvLQKdmNQ7n8NCgo9mwv+dmlMS/qjEPHXS
n9OtEUoLTXQGYGP3P14Kwmx8DMD9aAH1gbQZLgrP+HC6l3IwdAolZgh1I/8gk9aKpEX6iDPxlsxp
fkNdXC+A5ZAyLIJ8Kaj7Fk8XEqpI+kuYDsBm55bzky/rvJq3OunMh0KWxOyColTlwBCxeKsx+Myh
WVG2L3xC0vr4TbOfQCQhZQSvcVxRNe/nbxFp6NF3L4pStTXuxCUmORJIf1Fp1KtinSMVM55gV+jC
aofZNDhkcGOMO+Sa1dUBISovzED4ho4kihuc/gj+H5kafclEtomcl1d8RtNPNP3y/i2ceucDfart
Gqh3rnAnrwpsYIwA+EhFaHuyFpgnr1DyIRuHDms5WzF8HXV0EY2PVHkxXftCTKpQcAFqkZobNbmX
FUcmJUnUx4XtJjcoTZcZ/ekov/DjKQcLiTyag9C5yDDqSu/sBfNbQNCARJjlToWZ4EILBA5UPuiQ
Qa726dhffcfYjHkmX5KJm9pkEsym7oAUszNeWcNVLT9Ii5pFyloLA3F3KarbVwdCBJAq7jIX+by+
KdeRC83eHCytOtfKG48LzH6kbYWI33COZ6U4F/JJTj4gkRCfSxzZVrzrge8r6W+UmX4otAq5WBR0
xiVN1tKGbE8c0ZiNd71mo4zuEBh/68a2jy8DHT/xQtcQPmO0GvLP5JAwN3vzhliH5CqOgDF677xD
bT6damM4mCEXurIkwAZMnN8tq87l3dZ/ADhijp6Wpwh1C4pSqsi3rArCgeZCcTsv/nU3JCWwQ8eb
J4dS1cjA2cT4DSgAJjLBIadbSsAqJ9J6jdS1Niz6+QrRcfqn52f1z+OodXZIJcfwAoI30xT2JOcS
h791stPCpZ+7MCx+/qCEjDx4DvSS6RjEF2kq/QI+iLb1TbUcFkdszTh7deNEkk/gRu6Eh75B+oY4
HZHJAoohUiG51W7lV4CW8jVj6KOoDMxwRSCkAgbHJ+qz21+l7oGwgpvwjjZyoWkfDv0oiso1OauN
rz7kC6aru5VWYsIY4z2E06L9kZEGChhj/Lb4mloPuzbsJeNszEcOtr/Akx6vmIHcRv9tgAEE5sn1
gQO9hhAnTBQWEwV6oK5t740ebif7icHlDfDRZTJSgAN6AsFSsHn6xWbs/1qdfHRUAGS8xBfiuQIm
CgaLDjXDhDoYV49OKL7cgEX6ldurm5B4S/sSq1+KfTZTfMXE6dsVCLDXMXWAXitHX353qr/WnrXr
cd0Pe8J1Ytntp0O36GAvrrL4apnpOgIN5GxN7yPHjYF+eFoA7AeKa7iq9hf+QKoJ6kb3ThPDYnIb
sWX4wAr2yu6WSfMufC5+isLfBx84DPzUIEOThBDu2C+gjOpNZ+2ScldG18h/dj0cgbnUiBjjs/b8
fdMjTgmW4N/YXJYM/kwfETGMnFT9rjL/2UI8DiYIMOD7WwbbjGyKa4DPHO3Iwdn0a4R6SbSU+PS8
c8yzTmll/84SaOc0ZBPAASoI5pKPcGvJxqKfk7eJbp5hpVF4qHAVSu0DZJ3WuHWzLLE07uD5qJSW
YtYhooYbxA5+xQmWK4vggjC+bXYJ7KjxirkRAnk3jGchcRTtZEEjLeL0Dxo+aLbk3pN4Aa6aZxsV
gXNLggu7buhgsSESM0OKjpqmsnayta6H1RBlQp9MqFpDZ4/tmv7niKQilA5cKUn6roZXAHhk8WyX
KDxS5p1ZWN7sBgEhGcu1xne/ZsFOhmcangrp2gavjsZc3o162oNw1Ot+Xeuu2A/yZIHSqysP6hxN
e+Zm2q/NKpM3n00PH1ntEvKImOLrtdmpS7M+WC2/XLnypB1nNxQ5z2biOvLqSejxTAKU55kEZ58F
/iYgdJ8yyv7RA3f1HXIN/ySyLDTz6JjEwm1j8vII0hy9dGGprwQO0eAEHMgeyLmoi9l7M36o9VNf
OS5CKSFaIZsfoBONFRB5pOxGg3549ItmujT467HTwiuDjV4qtuyp9DFfrv1+C/xhSUe8xoBcPHIk
VUQ1UeLIqZp9RcnsgaDDqkFNvIq1I13BZsvB5U4P7iIx/Jig0zkiRbkKIAV+GbxwKefv0Yb/qloE
P0Vm0IEG44qADEuNg/SnWaSGMDn+CBMTkf/pgQLIsH1Pum8yAzEP+ECIvGfoKmvZm0nNR9S8DZPG
J37wmi1zfHUhL7vnsuthUxgbCsj/ePYXaKjxOBZd1fVBbwd2MD999zlvGNyQuJNS8RYt4B6QRnbn
jBpeW1qH9SwHAWMnim4MjeScRvgX7UfDnt7fxQbcd2fNOmMIFCUvgasbv02ypaxxprBRiL06xQIF
mUbUiDdC4CJrybxHoHBCTNuAMw5vUfNRYsPV3AGDPHcvv0YAPJmux245qPxyLFw5EfXnoKCFfOkL
lnvGG7gcBrhY2A/9Rr2H0Hh0yXdZMpQHRx7zXmGa7YbZUA9zp/nw0cfIBMj+yMaa3Wms2NT6Reus
GROG+g3nJMczLwAiMvLrFqE0Dwp4cr5GbJRFW7qJvedPRDukEEgJkGV/2s3B0YWMyVuM2pkNR4ZB
xHPFrCFAQT/YOzwEYjQk1XFRVVwSxI+EwLhdfiVHkASSY9reho8mcfn19ejK0KDWG97nMn9JLJdd
9VVGe8FP2QgLSNCfMRikAc2BCBM5C9pjbFqARXxc3m/4RbeJkGBJI9dHcRn0iJaTYC4hCG/Pdv+H
RUFCpBGNbhC7b77lCj/lVH+o5AgRRNoy39vovRmaavOv07JZYhF5wC4kXAAMu1GMMOWq2hxARAjX
4UsIuD7NkDI/7z11TkG8tdPXwNRdFxHaBryAybtAHTLIYj4JI8KM6i+0kki8voVD/JZ5HLi4yhvg
MU7+JHynXmfWOzH3GFYF7poQt5Xyqri96ow1xL/oBmFOJFWJEloxcgoKDAmkXmwjbMFqB6xyjco3
VX2Tyr1i7yY0l5pKVe0pTT4yJu6Jpz81rgUkUJ694JtNcy07DM7yIuF2YhBFZFB8wPAbm3attOvc
2QGLZUikwFK7H60EOjAoEoIbmxSQFDFmB8UxLFgBFJoDmcVrjkC2GXPR1unc5pkp43ZJCchsMl+p
/VkMHxnE2QwuogY/HhdWZqEJgSXW+E44PdODaeJF6g/ilOfIE2bhnGtoHPfwW8wwxCTR66OuIrri
tS1nTq3/YtoUnplB1RfVJRx+W2SSvK5EHoXFjTOa6jMLL5vDXHXFpoHxL6U3mWcaFWls/xp2z/XP
ZcXDbZP6g166YmLvcZnP434XVDvmhLFBptQB3oFnibDXUeTqLb2FxOwGMJ4oF7GlxzrnHeFWIWi8
j4igGOOlL2KRUXPg/5jzjwVCIr7U7sGPyMTofXErw9OMzfazxnvoDohOgFU8SpvjdSSq6jqeRQSo
7CW4nDQH8q+68CaHZwMRuLJhXu4xDqKOIl7e3OchnM9VzDkRiM5dCD3194HsvDpb2/pWZ39FxY+o
k4C9aIGcxXABj0pEngwrg++2+Zkw+UZZTeF36ODs46Apj+hQZKxHCLWz3J3sHbRm320DTG5CXCTR
8rMWSxmzFwgCZkRW410WkRB7AvqH5cpcqIJWXtB9/qqfOYEk9Dqq6jxwnlKFcYJYBhmVozEghhwC
ngvqAmQe/3Nk3VsS5sKfQPmi3bfXVtGKVk4Ftn8hEA01PLbDU/JBaZlBkDX38OIvjlIhS+ZJxRop
jjiKwh8mHQMN/0iE1oWPiIoIE9QtMG6medLfZdwBirZLCZGKSAMqimvAsxkdcHKXEjaWTVPtnNIk
TKpdpqNr64syOtNeCp5IdvKsX1lz4CV+LtjX25DdIn5rNZDnNHL1VrrQIxFcugn9owlgNv9keDSQ
b1ir1rpHhOgAE5ggkOQ7MH6QitOsVPMqpX+TweadLkl5IZRipnF0D7kL5SniC8J/3uQJ7+q+HzfO
pCF6Imbk0sK4sVyAYi+7dhuJ+gWTM/psS2fZfHoQ/84JUoDCFGfY9hxnozyHom/SoynDyU87zjff
QOwmCzNjxOb9j4uwFpb16dCr5ffg3MTQFK5XH3VuVpY2kWq4UIqjFAFTKOky1QkqAsrDwowyhEfj
rXKkddJTFDTtI0TcIRcc0W7BjD3ZD65NjTWaJgNV3ev5iVWLWDsuUhUN70lGHZRtCCYQj5gOtw9V
WXQcsEY7r6xlBE7jBSspwkcICbDVXXMJ4Gp8j1SoF6RzRGAhEfFqCcREepUF0Mv521c3GYgvQFh5
JebLl5hh4h8ed7k4+c4p9t7q4CvvaorZVke9wysAQGWcM1CWuKAMgZ+lnfjf8F1jdlN3BmrUmg6A
mp21RAHOdo+9r9T2Bl8abtrCxUs0usi22+FLHKwNtQ5BecokXB90VmSMiDnSNdpd9nhuTVIFivIn
1h4l9uOH2b+XFrptQje06eVBmRnZj2bBTdMhfFQbZWaNH2JRLSxjVakXR96Cb1huvIHvaOb6qnDs
OXMp7Y3D8BKxbUnMjoik3F6xAyB64oV79NnDw2OZmqxuCn+tlqwCkhIkZl11HfTLjDBv05+XzG5Z
86FaFsFi/Ioeh++qlxe4AgemIHb7wUyRlRDs3WwzFhMqP/hDubvfeNzgl0Scl9a/DOVJOA9vnceS
iRYFKVp7BbmmM37DAWGQ4sWvUjNhNOCrFq+CTUjN8PEPEU1vkUQZ11dKBPh4MK2tNr5QmZb2Bqe/
Yd38NJ2NPrCf2AnTTz/81gSy6z8CJJBt7eDJh/5OT2l7aYtZTZ9AToKF+KPxuWA50Ot7PKIeYxYc
G8JaQtQrT0e/WSxOpnUXOl8nPenyqyf/yHLLkuRSYoaVldYdqKGTFBfeKDS/E860MdThl98I0kXL
km60jtG7fDd/MNTrpPXXIQ1B7Na9L/PQ1AsKzOYCSwJBkRjXFPnJeyhmMgAMdB/cTwSDUTtWYEJV
LWgYtF1T9FGof6SLeNW+rmuutPWUfaYQTobW8d8AYwAdImmnrOYKRsaw2Aof6aajNzCne+dDRWoQ
Gt9m9OGVl3FExct41TIny27nAKfQyYb/5j1kXyx7kobpW1+2C6JDYW8mjgQ9OJYmX33xPuafBa1v
ETpEtSlOSvfoBT+yFqejAr8T9MhhrT9gFFoZUYOEs/orxtfvERdLC/ZyVCkmwI3UcbLuuh49P7PW
8d3ykoWG0IN/ixsFMexFKXaVPC/AYix/Lf14JRMMvWTeAjhmcPNqk0nGrPS/s8hhJkYkhaC/XdcL
B2D0IGgwh5yEpjjn+q8y0KhGp5hOnS87ujfBOpZ3umHVs95dGv2UZ9LsOyeMqt0IH5NKtrfzDmg3
q/MTb7mlXsyqIzIPDOVmFtuBRm4wj3qbtp8lcW1pmvM9ER6ObpJSuVyYyZeykMTujPYNw4fwMG/f
4daFh1/H0zzMkABCJfv6B8wEcbuOMF9tIV11vv9i+C5RBHvSt5KtBQAM+B/Et3GluT4T1p0aL0Ff
R8Fv2J8TZ9e5fYS/0ywx2LAJzTprCT5Ux+uBUzYyGfXdULmozlnPjqw8GvIWBMxELKD60Hl8Q9vj
0gbpQuqIYB4qiIxqm4xADl1vEnFgTNzhSSXYi/bMGJ0HvihkNPFHNyN+5AtIzysXJS33TPXIuDST
xbX6zbRn3oDvyu1qlMJliMMPQRsREQxnDBx87y3Os0pEhxc3ia1DlneaquDYn7DGPuSGdP+d9AUK
T4hMWF/9/Jt2Sv4qPsK5hSuNzE9QteYIS8Sf+SjSHwRwSAxoXZLIkjr5KBl4mJh96xsruCCgveYs
+FMf4GQI907yXUz3/+N9AbbrIKIfzyWsUIq/TG3j0x9VcCkoL0blaDO61ngEMXUgfyY3MN06OWe6
M9eMPdly7QTGxWjlBmynSt2snK5fmAlZFuoZexugdwogJrRBgjnqUj7zM1r7XPKYG9FfhVtbQL/c
zG1f8+3dJXsvJUfSLmA9hdkZ77W+KxXqlcU+X82qollGCIJUnhB/GZEexLPLCtbyDvxjCPuVqI+y
FwXBVRJi1AJ3ZlOKBWnOEs0MBG0QCem59E1YLoJ4NiDY4BSZnmUz7cfH5EIAf0JGSAzR2d+Ejg88
R41JLWHl4DwWBqwaDosJGDWFxgUYXdLZhRFCo/0m/CYlhiu8o8i9QVgvkqD4fMVcCdZC7dpCKheM
q8s83wlcmpZK4KXE+1JLXvjfYXonHRdWiCSNhB+kTJ9K+aaw19UUCEzCEsbFnRC1BeOa4R7cq6Lz
+tiQWK3lHznmzGIPozvkv0aNkdOFNam9aeWlH7GMl5GlD5bO4o3WJpGdSVmYibWYMKhuIPAQNalC
GFaTc/OaLKzIV1Qunn8CTNDM4J0lnLOcU4JErsGS56rOLEbTTgyn4zufRf4dMkTWu8Y8pC4BXtmG
ejxKuAnicwUXBxSjAL6KXS9lKRgJ78l4QpEKKivhzDEkN9U2U3PA9Y5PGH6tOBCfhQfEzJeZiHom
EmEvmUhtVm1JiME2we8hG9cABxBppwhKnXk3OCy615LUDAhToLTa2pBDhSl/WY+79oZv1GYNS6wz
se0zr92BLhmYkGzOmnWEbEv6rft6HRTxnJ4xcB0U5Xg0sDrkVw6WVr2H5jNL7I3KFxhBlPNwAhe6
bbHXZWACw9V5AizUT6r9CLGqOBDPV87uOExnmsV5sn6b5kN3DQKimL9s0rSzWl1Q6bUsVU476g5k
kwPmOdZrcKfQPmlcbjFZBlX+LdsnuXclBZn3IrafFcNw2/KMaXvS51Yl2B3j4SqjrHXJe7ly2kdU
3KikIAmvmRckek4RPAxZN+siO/SOhH4UlJNwrpKjkTjnjSO/Tf9UXOJG0Z0TVNHoISPiUBXMOMJS
SySnqjsfR+w0AgPnl5CIVLvCjYt1GieIfKiitSZbPGA/MSugROpMdTKHZ52RLPeE15YiBNn6X6ZR
bQMACTwV+s++OKqfQbEmboP4dq4BdpGcaLxVLQUAYXuMPDOv272QCXyF0xnKcIQ4rzkanRC2rr6M
xcmO33r7J+q+e3laUw7AsFYkyLysq+FzDijEMh3l1mXLTj0Gc+pDdBwBSFb+u2A6vj+P21Fa8ECQ
MBDVmkjVXDSRsvTsAGfRpV0x7XlnlOCJBmTNTA/xoHa/KfEuQfaVhy+JELjqE4iU5DiD+uICNOFi
zX5G+0iiWqD8GXS4OrdInhbh8GGQfd4cJOfPaA+quVXxBHgPR7tp0h8P6pRdoxjRz8bGdXtS1SVG
Qg1/uLqwen+jJQwBqBAp010QOBJmJ816+QpvOCoiedxKy2hVRi6LpLhQxVbHT44ebCl5twnhRt3h
yUKvbwi6vXnK0kqYJFRpC7evgtQoMeG9J+mC2bdQBij0Z6ruZQuhD5Eau2LoOX6hhRAo0TQBy7tB
ThfO85cKJdkGVIPObBiTikCGDznc672rEQ2Zhj+KhhFduZpVC2GGC2q8D7BEkzusSxdxRrHmQTQ3
Pbx+GL0J4GxkGA2hPS3Wa3lCRquTUtasCqTBRPk2CWBHyHBpNiDvb2Q8z0Pl2MuAUICMzkDCwc3i
Jsh5VBK8c9ySiGkYyxm3wHqczbjmjBY7kJatcEaLYM0apITptdhyJ3ThGpA+nt7rmjDJQ6ZdkvTW
kiUQ7nHfSOXK4HGHzlk6Llu5WI0Is2eSqItbysZMuQ/GuU89i9HqrQvWbYWHEg5oQQgFcvWB/E2W
ujp6I9xlyP8GUBGLPUM4VRoVtC9d2PTnKLx/Blo/bVPv0nFd0cdG7E9jc3bDm3jNV1p/d+Y1mPvr
YfoJAjpUcB/ES8f4TFHRVvd/OXc79IGtuIAYO23XS5g9dogYKH4AiPwN2NVsui7bY81SZevruHgG
w1WZct68bcnDF3V7xX9OwcF+6g6998HeVKulM1KJ9V6TcSsIaphkDloRlyjXqCnNo+QgrBVJbnzI
vQh+EgJOOC0apBgjSeb0P1Pay6qU+aY1mc75dqjQiyAoghVsrUGdJlh2zGhB1B6pArj/8cJ047lD
xZ/DiBXVGsTIUFc6/E7aVnRm5xQrgnzW6zdyQdslX1lRng0MWqSlW/sW/bnKJ5qyxMvdXSYWIUTh
NzYH9K7zjnXUO4vthXRkIW+2O1ewLRWlkJXBc8j9XykFMFE/ixHh1yh1HTjZWOLFJO4JOHBa8VGR
RaDXG52Kwvyn0onNkBBecX1NPBKaxXsZ6LSkS+tvEG5g5iURkP/F5OjWl9DRNRRwoCcBh46bW8yw
5BvajC2fiNV5rWEQ9jERkQvSDggwWEMoS2i6l4ZiaLhoBIb7FHv0w6Mivr/AEbzRHjnBY9HNUMHh
xrNaXBR28IJRIf6YiAxE48vciYa7ekz07DDngFNrnOlOtNar5dCcdUFEiAHRfp35yzQSFXcdJK76
cnjJcMwpa0EcxFxgxD/axoNCSPjmHXwee9WhtKmbX5TkhQrkwtPZalnqtPGe6DvIB5lmi7tfvP4d
PvKI2nPv8yQ5IuGB9ZlvinjBRF+pESAoAYv9xrtWOPJXmbxDddvKl6zdjNbKa8iWXJcef9yCPABQ
Ji3ZelbsGsWxYBcZNBn18wr4dSIvK9t3fJ4BXkDsISzdykL+TkgVJMOLhO+DkGwoIqA+MNDyeXcn
OVrDYSv3K4J3RdwL4kwUGkFBT+S7zwTjXaqRmtV1ihSlXE9v4DP0Jw0L0HfOIxa5KDi1vHp1/GX1
32G06DBu1cAO9yo4yOa1Ll5ZiV7KFSGH/YpprYV7KuueKD4iyUo3t1fkVZUFovOV5x0AQ/r4QxNe
6xCmGfOtJnPI/RnDdeqJ25Ag9b40yA8FY+gmtjaC014RgZoMi1qtGBkAr4PDWN9tzBpkqdN46vGY
EMyQkCKx9XkQ9UPNNbgkpzP4BBxKIAKo4MAyhEyfQ0+HzhURN8UWk0zY3GvlOOoPi7QKvH2oQ2PP
9XlhO6C8TV5sp2GbhQ99TNam/pGrbzydqoK9CiWn2GAnpEIld7uFK4WUmmFaE3tLXMkJ7onbVKxc
E16Yfk5ryGxUvyoFX9eqLS4Orc2hehuUTxWtSc27HbaLyQznjv0aGQRjSpPWnrdtgoOmvxT/Qvyr
7G0L/ZCY2yg5mOHDse4I2FoyKl6TskGMHAS3GBxfsc4+b4C25bEunFsArOIDihrfcEVjdZCavcHo
TJ6E7G0wM5cTHVqjssp8pEf6CCSK6lJ62lSnDrgTVwBdOplHFWW3C52FKEEuo2uPQTpP00bSnypi
mATkSpZAaZPXkD8Ktq18R2ha3Ir5ogv8JfTzvHobkAvL/Q8fqNTSIrHLkCPJhNdXdEHYIUlg+T2Q
/+jrJsKxNrddsPbKZa7PSareEguZoO7LUXCa8tkj5LbZCOGXZ57C/jghNDHcLP8cleVo33OdSXzB
JQvDZTdbW9nLN4Iw1fqlhXc1f5uI4oJgkdxQXyZkD6OXXfIXMOy2PiHlL3CoKaHAr/XcnO86BUke
kec73ZcX8CYsp4SCjpdNLIG5kNNVb2JK4OcsO7x9RDmAcEX9NajOA94plJodShrWSMKGzXE/UFpd
ETkCsCq1GOkxXEVn4g38dsBLu3Ssp5Iwch2CGMcWHomcDA0b66L/qat/ET9rjwFPtr6AWqjIWYl3
vrDI8DsnKJQAG5e2tknlN4oix+ZM8HNtHICxJvNMhyIILF4qsu7/CbeDv6TnZZ4Ig/3Mx5+Ehc9M
qcqQr8hn0dK0h8xr5otaehKUhEsky68yOSfpo7V+Jp4CiQk+FRLG/g19Qhgy6ShbipJj9SEkdTbR
qm/8lfRwkrEMKQcnAElPCEvRLYlYX3j9SdAWqZbOI/VX9IREymMM7mipNR95LikAh045VQmwyEFv
tlLDpC2wuvwnxdzCoG9aaw4HQWm1IYGdbw6ZqHzUyvRMm5lT9xQFQdBwfgcBl4EDtGvvvWZHDw3f
lt66YqlX78cgJSOAtH/+xFjb8+YQieKR1XgSOVdEYjWCaUjKWQ1AltTGvOFaiYwjCM9A6JHSv9LI
mCUiGMP/4/oj52eI6CZJH0R/+lNIR8PRTC6J/NQnQr6Ge7SV+OX6bU6DLSR2RUn7nvEqKM8jWFbD
kpubPw7DVe8f/z04QH/NTvEB8nnlqbu8J0jRB+8349fqibAXBHcjPSDuSzTTdom0hY0cnLVTZ4PS
ATQQXnFLV9VwKDPapFZscRxXLaPVP5ivXbTgHilheAThErazi2E34Oq9YgPpQTfqVJyrHj0/NyHa
6zj5wPuVJoixXTp3PF18WaW/18mACPF+i/POh0ri01PNk6KsVTY2fNKYTioyDTg4Dqr8K4BgguGq
6KnZR862mhBRMn6dDxUrZZ0/Awn4nZD24TvRMRoS/BasK+BqZ6d3T5ufTHkKatISZ6dxCqy5wV5t
7lKmNezP9bZXOe+E4/LIYzLFG9glDjZCRJhoaMsFzBmJ0qTPBpEiGcMPDG2EfSokOtkcOQ5odbZV
5B0feD486E9DChTwqT8jtPBM9we9/5yGnVJR17hkALRlgDjqHqD6qp4/u/8re9JMXUAer0S9CEG2
jRkYhp1BqPZ+GtApMD4DbQKUOIgM19Ym4JXrbnnyayi3oVuSe+L8grxa+W+Zn+LwOpi7sXWbZo/S
vkczWKMBkw6DfneAQSmIq+86rwWe3OhPkQEAc2Cn+jFlN+/b6Bd2CNO+t4MziEmXrRNmmhbQJKQp
KP+mxhaaOmGPggfSdSSJ5EpDbHTkWKFsJHYg3USUDibBSk3RZG4j2kuUSzMCF62mzMV00EpIcEgO
RDKlvWWIw+tbF5/D6DUiHaljAIepm1XGsZEQBd0zZA8E+uUQlDfR9QLMIzXXctyJsHaGnoGCoi2s
n2Ut7ApW/BT6V09+NOVXrV1D9UcKyUpHaF/sYravFX9lEJ0l/HpVt5y6ta+vS4vXNiYt/uBlxLa8
JSWKSWyaYNbdhheSzDAYcCKLia8d6+fAQF8RytK6uDOwx/vzRvwgZhdsK2IsbPnaEZPDYTSCzhy9
gkTkjUlXN9/PMGvwTKxEs2/jDeuMYkcgIihIQBjMu+reo+VBPoQh2lFqSqy1pd4j6d3h+CdqVsgN
NwqoXj3w0vTuSJlG/adHxaqCLzHHNTxHiuuwJxxorXr3IV+2Mp07btxLhPUcrPB3Qg/XFath5DGY
F8Wc+Q8vUZFsOH1N58uDmYze7GRFUYtZbqmtXzXcxSEpAuQwIrdFDEb1Rhh+lqTdYNzvy0PYurrJ
trjHjGqm16FOcWkJqd4qC1YF27nFnDy+Nel3r3IRWwZbk4iGgutn2oqoIAd9zQ9WdzNxsNfVl6Qt
7UHoNBG7VGRemN3ZVFHSRMdS59Gy8XtijNorhAPEJC7jfcRaTfQUL52HFr5DUq9vyNFkfdDpdegQ
SGIFIdZFsI7pSZIiOhj3AwxJi1c47N4afvzJwMe5ILeqe4tiilCBAmsi+ibL7UjQLt1u2BLG5Uer
2Lq2DpMP84WCswQXYEeGWIAYE1OLcSC+N7VcjeSHrttL2r1ov1KDwNC3vt5KY8J2/oQwjHDHcD8l
R4SwjXYw0NdYV2oIIEh6zk6Sx9OQR42ZZEeRiz5+V8XeBmGu+LDcfthp06EYTqP0LYlW76/EXoHf
00E/yWs9+kSrY8kEm2DjJsP15IxuzvmYYTLQMHA7j7K+jbswe/aAFmDUMug7D5TZ/JEJaRKsWS25
QNFvgBglJMmP7/ylIB8E4YYyq2P/Z+dP7KQtCFjw5Tk86NuEgAwdpdeqMPmTyNFgsIyO9GdasB1R
f7KGy1C+5f0j442pC5KNxi/JIoUR/30SfqfFksRai+8s2HrNWlKBZqxv27wawIroyFkZkM9QL1uw
yC7U4Dq1nwbBLYpyp/GgsXb5tHO0rZ7Vc3Sycr2YIx6iSkZGfC8gXwLmDftEcA1PQ4bkgqKXBpHE
sSCo1weuK1jwTP3Ry7cp+6ZuT0w5vbaWuJxErGCELQf+uoIW5VeCfs/8+xi/mdaXeGXBYqN34aOm
/nFesq9AFoG1G9W1MnaKeqH4axJnBB4ZK1+F4atFapVyw7ds/0kALhq+xBSK64Dll4wzv0Vx8eex
ZpNyoRw7/z0dfxMzWvQhIMtgU7p3MniJ8+VAoFaSEgJ+Lgwiiu3qNo5Xml1TCjziL74B8rQpcujh
aQYWK1xxqELIDEW5aboJQdv8V7zYyPWha8lpKGzKdDc9tcYMpLH/5SDFYxpF7s7jykLEl1Kp5MNY
HrDnjQ+dUjemZ1iOlN+pNeCdDVEp8Vl7F5J505rTbhM7byVJW6TIqD9V9iigKSzktPKdvbEgBBJm
Pd/wgBf6Oz99Eu5oQec9LYcTOdINxkP/lVIB5pGiDIt9d3yc77gELhpuc8JvBYsSfdf9Lx9j258t
exemb7LjAooybdrhNVXPfFS2dAAgDXyCPQ6ZQ6r1ATumtMrLSwnW6/W7VjqB6o2gT3a1zDpvJdVX
In5bdqv8yFFMMTY4MGLhqhZ0C2Zn8eD42AI5A7QfjkE2bJ+a1HBRG4SmlrNWLXZd+jkBSWJJ8tdT
T7zCPjQeCnDK/xg7t+VIsTRLv0paXg/VnDeMddZFyPGzXJLrHDeYpFBwhg1sYMPTz0d2TY91j9nY
1EVahUkRkrsQ/Hv9a31rYMEwAechEyd4gkFNu6QFSIE3wz9WSYMYwgEGqK/DpoHFUMQrgtFqqOdp
PC27JT/ypUv9vE5fvEAYFCvrhJVeC2j/YLv3HWXJ47c1n2PjRYq7OTz38uyPDywRgKIW831mf3uF
4jfwoeuveX+1zRdZ35fTpkCnqrE0bvgdSTQdEb+t+MWvniYed+nOWPZA5jv52hQjxy7WWgnwXkIk
ih2g8xw01zm4lyj+efVgo0Hi43U/U9hPCxlqZHk4+z/H5VAsmJb2nH7I7TTmY95e1k5ej6a5BV2N
qQo3M5RlC/fyCG90P4hnDx8v7zK307I6mvreti4U/CT5sxsvu1DKrV3klOneTVjXHRS0nEmBr8Hn
pBDFphb10eZRlB0b76OsxE08BRe715wMjxZwbOfgtT8dEPahaxzEgDIvHlp235KwHE8/Tl54Xajq
5U7Clnf6PRpXwF1uejdjMyHmG7Xdo5zKjaECFt/DAZnVH38B78N8VYzbAW1cAf/aFQCXjE5hYfql
5S/pwIXYKudUkqCbZ6JYv12MAHXyjSvfiIne/xzl+6DQgXnpSLJ3DO4eWy2ccsUuTN9M+Hw26jDD
ZLTU2y4/K4hbAb/aYEaFz8H6IeFUOt+woNBwkt2DaXG4KFBj4weYmk5xIQbQd+dSfLoeVSn4GMvz
Ig+Tf2mRok37rQAfAnsPYqcTld5n3bPFQl3EDBXCuGWcL951+WIJKOpk3Vym/JnuO9YmVo4ki43e
uqbT+2TvQ81Z6Ln4aAJMWoq7Tgosqv/yBoYW42MhdOziKRErEGg60UuMmSnoMO9sM75lr+M532H8
+erhruaEh87cgKTE9YfnkptMv1yS9qEBkmR4HImMn1XxE6cZBxWJYoFlDxUmpHmA3RwBO1wJbR6Z
7I/MtuTWdZxo9Zr2ytnOw1FOH+2q3Si8eMMVyKETjojMZ559McJ1yfw2OB8xMtiCbnOjJhbwHKPS
4mUmkxGfgmrfDXvaVXgo8lDl+ZXWGDQcHB42l6H16s0MisV1gDjDc4vVcmJe1pBijVWEXS2/ZDYS
O5Xo2xXQzXNzvb8mePZXn33lHVKaKRggnCNn5Ovkv6ypCHMPKwzODftQXlmiH3x9lO1rw2BijJh8
9Odqrcn7LWWKqP88GmJ87RMivo9BfEzXoO+rsWIyjK88/i2Qsxr8R7fN+LYQkjJQUwduR7F+dO0X
IR4bEzWD985CkeEGSPNoi1GOlZJ7oat4xQTEfFkRKsw5mJBXShKlAOVbb9ALd8ir12p5ZVl9Wap9
4kmOou/KfWCmwjXd8+xdlq3L3T6FXoH8k4YUhX4s3V3mH7mYVrO5lZDi9nns0noWGHSOYz/t6Bfn
onXUCtJokdx+T8nPLkO6xaBfoSuH25ACADqdnvGs5fOb1kcOboF7Z0wP0/yraz/C7DvmDNL6dBeI
Yy2Jdzw2fJz+kDEE8Gzyk8O4uj7FfAoqdio7JepiWh/IYKsmRvX0D+vQrB+PnU3oJtScFZjcXo3O
wvbDWTMF0mEgFrETYWOVv/35x7/989//7Uv/z+S7uW/KOWnq/p//zp+/Gjnzzafqv/3xn/voGv39
N/7zM/7r5/9z991cPqrv/v/5SbeP26f//gnrt/Gf/yhf9l/f1uZDffyXP0S1ytT8MHx38/W7H0r1
9zfAC1g/8//3g398//2vPM3y+68/v5qhVuu/lmRN/ee/PnT49deflmv9/Q79xxu0/vv/+uD6Cv/6
E3E2HT7q7OP/+jvfH73660/b/0fgeB7UCwv+pDAd/rXp+++PmP8I3UD4gW95wrZ9z//zj7rpVPrX
n57/D9f1gzB0Ldf0be/PP/pm+PsDzj+CkPyUaVpmGPiOHfz5v1/5f/nR/Z8f5R/1QCc9HID+rz8d
/vfnH/I/fsbraxOm61qO75me67lBQGOd4ONfH9esTvh8638ElqVsEETjxi5896Z4ydP+w6+WAk+l
+2gL8xyTBEtYh5tN8THHAUOPwSJoVfEdfu0aMohHGhTHMnlyebpm9H2hm5wNztOaL4J14jvAiKOc
fNtJGWVS3zdOdZyUeAlcokyK5mMXbGsnvpYaZm8jLtiOgUtdaL/YjkN76+KgK3PxMDqsl8yARxNi
aesyu98P9WkI0ew5b9VO/ZROwZ6jSLHp8cWPcj4ngh0c5XQ/mCh/tM77XE8720ekskrnrdXq2c4f
DMPdNVn80U79pev6XV4yNdESnUtSqPjDEsGdxaFE2OLOtholKgNV5pe4s6ESJDTJNbx8eLg50atm
rUxCkZpBeGKBFExwXgv/AH+zAs0dAHJZtpI9cVwK3FH9ueKA1vYwmrv8MMw14zmS4IixHMJK3OOC
9SeOGwUrnOq+tcNdnRxnSz3UqrgbF6SqGvB7Nn06TLspY4kXFof2xapa1o7DVHBepfQ8ht6E2yEY
2yiYJbV5LlW76yIYjlBRl5xWS0WB0q5KaCys/GTjFtCmGOObor9KO+bM5r3bKQgRmmcX7F1VmR3k
SCRcZnhpS7A4Lv752H0S5TuBvUe5ViBl4Y8S5OmivAEcAYe0wJ+3phvw1uOEj+2tF6J8jFwBJZ3C
goO+V07BtsHz5EziV8PQYFQrtw4B08w3iYeB2ngc8tfYXc5+kB9aWFY93XRZi7OuG2DOEzTC9yCG
/rNJXcw3or4UabPpQ4Na2CXcxEF50nmDnt/ed2l5cMj24X0OxPKaAQP0eppfocxbMJw7UrlB9zAm
LkEpXDCSoG/OrnaC3xdiBnE+OuKcbclgMHzIvviZax7A9lgdO2ZxwyFQmVGr0o4GTFw2UI13TPOr
N803EhhdX1KN5CQXYZkUbbHGcL2Yrdt2Gb2o6pVEFkB6DHN1q5T3mGOpaZBbRqzPdQdnJNdAhTFm
Ihu4OkPfmR/n9pzGHEkHxF/pIY3Y9NYthBRkcvKbz4G1R91TfrOIisKE/C51nsM+eHbLGRRlyOF9
rK6pPTz3Fuj7DA1131Uthbq4dsOsZgnWXLKiPA1tgLbQfaRee2hEfy/Shm67L7PEywqCQUuAO5kB
2biP3yp/pJUlpCw4F9gk2u6QZqxolJ0SyvZsiPgJmxjuhkRFwacNkRnMz43KIkeMZ6eH8NnzkzW9
cuPOPRM0O3AP6EhRc0qEUtGFmgC299ZQ/h7g7DCwgNqWT0Y1g1X80kMB7/w8qir10gL5uJGhxuql
d9ic/cU4KSzeTO3Gcp91xncKQLF1nNvGNjcDzhXDYbjN90GZXkMLt6xZOVvDST7NYXlXFp3OfvKd
+uSfp3GFjIME7bLx1ot9tJ4WN197tNwFiaYOLYJUGI/m4Vcm44cWza8N46/aZy7s2Y41Lst6106e
QgegbqlIO7X+xW3kV5sfpCD/YRg88i3gQDk9fiXu0XHw3peh32WqP5WOCeoHTgDOhQF1O31qqk2V
N+UpnFh0lEHyqOL62LYs54uDXfS3pruiOo9eZ732RfEQtv1VTDAwajFeXbaqHqE+l+PsAoMarPl2
KeQj5K3neSivM9spJy934xRumi69Fpi2xVQxSuKdUSGVIJFbjR+u0WxzQeSzdSDDZw/OgIML+dY0
5xcoMmcHX58fc751clxL7POy0dxkL8rp6g2kb2Njdc6vOuDXoFha+pEyDApmO2LxZy2a6I+anIAK
m+PQfsITDkFdIVsCntt481M9PakCL8yoybX6LFOIG4PFhLR9NOHo+dyVbDslnB+SnG8x4eTmqVgS
HGl1x+rER5T3UJs66hA9IN8/R+5s3myRSZa0qUOzSodN1aKmaraF6CjT0h819lffk2elzXc7n/sf
rvTehDBg7caR6DvSd/YjS2YkWuxs2RJ+ImL9Ljyikw0PhsWsgTZP9k7E+bxxuZRF6gOlS/0bqUko
YfKfe5xOVUxhVPPKouuHhR1/4s4W2nNEOePgypt25hjaYBafbBLR7tVBNUiq7JKwSiiWYOvEeBKE
7t6doPltyPI7EdVbPgHMI/A2reRZev4ezRkUoJGWP61OHruS99GhyY6NU+kWkdvNINiLcqtS9dEk
7WdoB9ZGJCO2HjTYjPdYBtlhmVI2lfW7oxf8JPXJVCluMGOHo3UTUs0yrSknO+GNdq5dYN7Gsv89
tPQhmARzY9p/k4o1GTpzG0sdmVL/No38NpuZDdr0a+hnmhNJvqTzZzW9SwVCwRu3boKRhcTjFKdR
qwOXe0f+VPghMnH9MhENad2bkeUwt6Fjk98t+Bj8jPgPVcgfrvgRKtyL5XJY4njHgeUxsciLLP1X
7QF0STy4NYFxHpuErzNFNtxekUEobGSHzSJZCHvthV4j/mP6UZllJNuZBYKMShy+mW9/CGWdbXd8
XeziYozAtgqjeTFK62QGOZlc9+xW1YYMPNyxGgSfj8/CcYhCWZ/O2srdQEQx4gryCJsl1aLi9Qor
TI1hwnf1MXGSFP+uSwo/LHdT6wEcTPeoR8faa56And11JmwLG3iq6JBfKhrBqgULRRMiB6iTGwev
gRrcKHjY+GL5Tgz4BuNDkR+0LXb+bFNP3518iiLyDKa6zEp9Mxo9dlOzfFpv5GJ6tAeWOLFH4JAN
pIXrPEj6Q52WmO7EwZ2uTRy/ZNremPF44UwXqZbLOHcBGSyNfWsZxB2r8Jzb1bsxyOc2dp6cYviZ
hoUL4WoBlsJtMjWyZ99gDOCS5qpnnmWOQBG1XWA82U0dPk+uuMmwdml6U83wEFbffiAp5MhuXPVt
tTZU3Nt6/hBEWzFC8uSCUlrEM9uV5a4vrTtXdmcb93toYEyI6/xFe2BHAu++lFgMcA+gNKLLejq4
8VPaMayWeqKYq9zYhVxMVYvazpuxgOP07ctQIR05HnhW+2TY6kHyIOmRXOIyvK2r4pgd5+TRULuh
zfauH15b18bM3cNgmBMEII9KUrJ46t2lmzkK42TrM0qJrroznfS9x0PpBukvzm79IcxlFAyCaERA
lwYtMQbL0WxpPqUNb61la+wDyPV5DHtVv51oIi1R6htP/uRXQ3TFs3A8zHAaO18wbQxwY1jtnyy5
0OLmQ5QJKwo0+LZ4ipZmZA7UOGT6OZTts698fR0XossFQqJT+0CAKYF3epwaFrPr4sxD5CbsRwZ8
yyOAmIrDspDt3jRpExaAwiRrOhxvFT/wg62xEFc0by9An2szwTXuZMa+d2JsldhryQ/ODfVkfUAN
dbWqPzTRx80VxZuLoHGw5wFocaAPLVhYa4S1hHJyRtze9mXkuzi47T6LhpKpW+dfcR2jL3nU8aGM
Zb1xnEqKSTULnzwYf7E6D1LMELFoH4fSY3fkmIihGZ0TlrWrPfugLQsxOgPYZhDotsUQWTaN8gkP
X6zu2OH2qQCTNxCZqZTYBsXw3bL4GfubVs+EvplONjgs7fAEQfphBlkb4EXKnd8tj5uYpUIzhVG/
sCaVLVsA7jnAOuwvb56QH4Kupuu5jUSrd1aKzqj7tzAtTuoNZsB1VvmxZJGaMfPagMgFvRGeT95k
ybeL+Bop8RTxszE0x3KCAax741DYNo+CpUeCcUkW6SQ+umag39TCZIpsLWfnWNm+Yt3n72bCOAFu
rtYZ32KHhD3HLLD/fAoTXZSN2Yn+UapyJEOp5fEQgBFR1c5NN+KfkAr/zaI+XBYecTDjbKL1S3Cw
gMAr8MjKONjaqbGLwY0qHW7t8M1SBtCoL419stDR0mLTdAE4FMiAhqY3MX3MXJq6ii4yBA+zFOxF
XyUUqIMWrcnGx1fAN4CyyOw92P7SbDm94Wge34a0eawbe2sFxXtBFHFlSMfFgxzXFgorf3LDBYWo
gR/MW/gkCKkDp/S3mc21TJJI0aXakXMwY3pgPetzqWljUJbYae2h/7zYS3PIczUA+/avLY0iIz9w
n0Ou7bS/XdP4UdKrzf3IUwLMRCaW7MZXz2ViH1SYHtziUQUUTjLiPYF2jzrd7+gshiFc3AVakRCh
YwkGfmniFsS+ZSp4ZiS8F+mdMRTiugWIYdm3vvaRZemE5WYtWFWcFQFrj2l4ERTGd7gKbqzwGzoE
5StF83sacxhQxSnmglvsFBcMVlP33I63DeK5zZ3QXoud1hWy99qRcBaMswMr/LBKN54jPtapY2Rn
PMOW8Ug7TONTK26E/1kK8yiIFKZD8jiPBCiw7bgDbmKL4aActwICDzat2UDfw0bWeKua2cHXmS8J
PKqYDVTMKxhAiLtFsQnsk+CiWhgtPGjnHcxb2UVF9svxwl0s5LnV3kOqsdziA+YQbY2wU9ZSwbDc
tC0DmJVxO8YSy/GzNoYdHy1+ZUIDsMQomhafU/Ho1COW9tF4SEw0N3s5SI+1n8dKYqhHdOD6l/AU
j4bpVLX+nYaWUxGwhUp+FKp+quCEdQuLaa9p361eECsHVJ1Yp1E3JjHchauhWvN7M0mEvNA3VJDw
Q1xG6kgJzowxhDDn3i5inBCec2cG6s4cmngjll+ynM9+K57QiUDqmtnPrM8PWAtvh9CMeltfB+2W
p2pUn0nQ8eOuSuwBacLDoAyOvJaNiQ/XH2o2bDju+c+zYTHZKvcrZ104pDhbsAR1Pr47b2Gj1xHr
ndvXUZrvPhbMVsHvREoPsdsHBukDrCnL2BLeWHaWv+yb0n30LX1Q93MVLuxf1V0+OIAbGWo1TNBR
vVWoHZ7mep0kX9TxNnbnvPdOvbcXCBatyXpZtte2UowS3W2ZchPKtHpo6gU7UQOZP8xImk84pdcC
pfkexxIi82Tci7V722AYBKFSvE2p/ZTMkpHH8Gnug+dgpcatVxNrDtLsiD7g4heP4VIBKtLTPklZ
QzN5/Y2i0fhy/cBJTl3VzMSZzPsxwMeTST854xxZUhyXcqD0dtxWutz1eQ21KoWvl5dHM4SV6run
vsk/7Uk8zswadlFEfRnuF4uDP7SAW3fwDFjWSeQF1b25cxJoAdniXMRC12+WGgw234VVbN2llNui
KnaToPgYQHhZXpwQq10v92ka89fxz/TzRrIAdPJ+5088sdJgRfIXP/L5V8JWVjbBrjHPnfoweuL6
Plnzjr1a6b/kS8B1jBqWEq8cXFfd1I71mRfGIeuJRfLsX63EG2joFUS0r16zutCcz4g7DU8h3n9o
E4eB7GtjuhZ9MAZlvbZkGFHdvu4o/YNm40SpwhVL+MZKX2Q3Y87gZuS+qV4q5Or+Bl/KufVYdaQ4
CoiJY2XnCOCnvMjyTcY/pbluBddYUP2ooT52wHabkNYGuwKu45qMnqZFFwHD03aMj4GT4nVPWNhk
lWVjqcDqWxeRN5IT9DgAtt4QKa+9tUr77PXtw6j7bp8TKbEyI4MLpCGGN4cpLt4c1n5d/Gow4XAY
N56LlF1SJiE4xvFvfWhRLIyBumBh2uh3dGw4dvoVmMN3INkytjkrVj+HEZVx35J9TclyjvIjwJxK
cGxLuvwu8KaY1KkN8p778l7N91UAjqdl6R4YqKwcp9fdZeBsikmBPmrvh4zNuD1/oN9GFi9Pc0Uy
zYrnfE4+y6a/cfCXVdmxIKVZF1tHGHdq9dqNVFR6wZObl/gnyJvk5i9gBbjrmGogUmqcJgG7dnM8
aS9Dnssx0Cet2ksONl2TUl/OWUmR3VmIiHUd/lnCOKgPJV7lLAi3c9FAEACUQHdj7uwygnZxQ12F
z9TPLmjw58gjMpZAHzXq1YIXsL0kKLGZU2bL7Kvg/p+nLGJqxW0NLzwnTOBSQ+7CoX1ErRGAUDgR
JGZENvhShZpl21UTG1Vkv8KFR2GBya9E1GgyvGmjrM8VjGuTrLeBy6Z0v+2aSmPN7OuvJSFVUZCQ
cCN71kenR+yVCff1lmhFRT1io53vNgArPG108BbgY1rydcNqH9bqhSKtoklgsHLFo1KHqVebMBAM
LjQKUZJaXDLKQIso9W9bzmGqkPciJwNE7H2p8kPDHspkVmzxSgXUVMjzODyPpKPHDOYDoeUWhAME
xD6aCzofcOmzR2N1RzcVRCFGfhmR+1wNr3qJN0pP8AXtGzmSPQULNAy4VZDRjJY7DgbNJadbakn3
ml6d2u6jCWCFTobdAswrgZ3kkURZJxGEK0c+WjQojm7UsnALSICbGNOnlxZFgifazsl8DllsezEF
xCaRuPS5bHZckHsP511ikpfH8dOb/bar8JGZ99p8GPiyFTVESuIVAcYPpdnw1kUpWD2cYTmBcRp9
kim4k+MpDu7LsqdXrmfE+FQZdEs/1jdLVt22GZzL3n5O6Z7o6xa04eMia/aU884cAbJjZuMdiExH
b+oCH65vc+3xaxRqklsxTrvffU3WNXvq82CfwKfniLGpYcwl6bNpiccQmwokBnfoKL8GOw34DEX+
WKXhvqQMEGySgCjeUKWIjk2eqfl0lwu+iXYobpG69ll5n/UUBy7mjfKXJ2ViN+AZNYHSMqlEpbjW
L/b2mMFzKd/rALyZ/ll1mJ+spMCihO5dlyRZOve2qdF0lvpJd95VCOd+MopLjDE4hmsfdzBVHYs4
kG/S3pPk4mLZhAObtn+3/OzitibE7oHbERSaL1fwyE9kw1Zw4WLHXtQgXbdIXR3DmDMnl6noIesP
iTz2MwKFwQJIwqsRafwyxwPeeXLK1RxiEfPLY9VprtH1sBfjuvOBc9lAgnCqE65L5v1Y5YxX4eyf
OaYrtwQUTz22CvSuY+2xsDVaZgsSPnwRb7nWTTz90LEb6a+qIveB3xSYQUNMvaLVXnL7SHAn1CBv
9PhuqNtg6rZU+1J4zqTHqsQRe0e9Nqm/XeQxrPZQm0dquKwMpYCmTOOmmiQ38ltfXYOfmffGGHFI
OQmNkOOalV4kOkq3UAJMg87tpdnYKEt5+UBF3S60sKKHr1ZHM6K0okSqjceWbLQoNIW5Qr8DqmZ1
VycjAcPyHGCFYj+FMyIpCIbUeZxvFntVEkU6s8POaA41cDRmvTrno5EePcN5CfyecDK+D9HhNisI
5aMdHhevSE6M7FM0JuyvrKJkjuQSt6weMa8DWUsOkKOjb3i0rMrg5HTli9C+hZRg4OSrWAJ044St
gSMTiTvTwv1r0dShMFor30YOSCSRptxa9kF+79V03y66+WyGAX9u15z73EP6M5C6YoinYVfMT5Te
eARURp3ND1VhP012/TlqBuW512IfDKTdx5kffYbheM7W0blY3QRJResjNlhTT+VD6gBHxVph8Gs9
97F4ivOmv49BYMcG7knhfUsnu83DsnsXU/mCi/kL1k46ssfPJSXFnpEbVAI1T86wEFeQ/LQtm7ck
9NoPgNL93gjUOcyH6hKP8E50zv2ttBXKrWKyMOKHsHG4LdqVijJqHqseR/E4jZg+kfJJmuDzbrvb
sISSlKlljka/gT7dMBAv17nLzf1gcRx3svHTM1fzLnpJktis9/ykOw8Jy2VH7jwH7CsOAtSItRLa
Bti8RMz6VH6MRCnUSoWryupHjV8oczoOucFIl68awhsyS0+u2RGMO4S9qLcZZaQDREwxAPGtc/PY
UizRVUNwAPL2OoMlsRZyQmkWWucek+Rt0dLH0hZGj/n4y7XD9KbrwVUu6lcc0AVu5vAl6nqXKFIR
sWJeL9LnzDc9oEtopNpkord8ntX25NwNnYkFeMayrbrHNJTdreOjWHumRVqDFrM8TnYjJF7TkQxi
soIlV3T0QPjjtXLB8fUKaIa/yJ+pmNOd3fKw1f34tBi5oIh2fWL7E5gLAfgsFgDOu6zlMsyfDMXs
5bROVAMyH33XwozS3PL+gMZyExykg2asVQ0I7gzf5GQtHSfxLD7m/LgBrPRLZoBoQitsbasCAoWa
NMT9L2vhodBOsI/zLt9q38dDQcWZXXmUVcTfQOxxnPRNf3Yw2nKc7SX1sv2ALVbUvEvsPbmLPSxc
a5sg5ng80REk5hqoRYE7Pi8NKoRL/p5EuMSdTK9FN5vI8iw7YJKPeaVumwF8WTC+z0uqf6ckv7IG
WBCR0sqnvEB23EhyYiHKAo1bTR3G1DK52uk8HiTedhNMkoNaxtTNKWYOO2Ss6WYJ6l/ZOix1mC17
rmNiNew/zK7aS5Wfak8FkavgYAwuowq3Xk6CH0llwv61ychLV7ZHswjP2qcG2ueNBDYlYuaDL2Ph
gFwt4bYnmToLili8hrxuOjCZO5AM2gIvf8Vwi40EU+D0GbbVz86Pz0moTlXv9Hd5a1+7YdVMR31u
UiMgEZ5puPgqqkJEK4clMXO8TVCP/tciLMvdPFUvnQO+uzBNvQtt7yb1pgcrcKxbW2+9n1428Js/
BgC+Ckw8NIllNQXorW/yCkkbLvgSzj6xwsXlXiHmLobJ1T8KR1Y8OnkgzCaG5kEqmnp0sJNsrHWe
WWhbZ8htw41bccGPmjKTMXTuZ4oXI2TJNpr4v3RKCdiJyVREE7rSJo7TigzffFNOeLTs3t12Hd6B
KReaYnDOIs1kcCj3ELIS2HE94tgPs+DpOSz4A5yluTDG+ze2dieeYo+C1+HYELUxjLAVftUyTl9G
wB6W3fYHs7LMG2FZEFW5CVBC2BzM+Kv0+Tkvw7D1Q7IKmQp++EN7GbVJ7ZklD0rTWmHkMmEXV92M
ZpgjspAPqVAIfzhdZkVtV0ZDBmYldCT2duO1Ng+St/bOWrG/oXouJO6roAN605kfbQ7MB3Zps3Xc
7yJEqBlmJ5Lu8E7XWITeZp4hyQ/UVQSEwm1O2VBrXAxlKy1iWdxoMoDnDb1vkIWZaL3riV2P0ts6
pSEeknkRDyoef88h0SoVYju3W5sDB6ifKa/tW1nvC0dgPegpAxE5VNZ+UpoTwTzfxS2/rrNZXHM3
zvEXVJEq3kzLXm6HgUJzXVELhHZKvmYewAE7tFP7zlObhHJTSG+vloW8ueoTan0nvfUnkCEh57O9
h1m3GwZ9lut/fL/Q59EZf0u/f461429H08j2VWhb21l7G5Pr4lqk8yWoIX/GFnTK2gQH5IkMMLVa
MB9CKTWoTCmloAGyQccrzaI/mRkLGb92qZ8LZxYTCZwRC89DmFkcgNk+Rr2Jw1KOJAwpfQJmkVAO
kQbPA7MqCgLpfZkK3hDGjCHgnhYOqMlpNrBcscVltthfxh4sLhc3nD3q70CLuzSQZ0C3LLI66maN
zqNYs62ac6BT/CuBZi+VBc0JUNaQEa0vclpoEs3yx8ltj8WQ9d3Y2Yw54ueIjeTUGNWHzg6BWvwN
Ehj7zPEhTsajNOvqsJiJhHyD9BhMIX7H+tyWdrOe4Ha1mg9zqUzG7Ix5eg62iRZ0e84C96/prw20
GDgbp77koDebzjkXhUffjwDKZweR784k2xQbpBLeCS/l0GQkCJm/V+PwsGqdcbGL9WVAGLqb4er6
JfHHVuDT8JJBQjMezB+VakXUogZFVsb8Ww88dML0qUhh2Mc1m+o0cDl/4yuJKAVde1mMtTGnt3ZO
6lxD9lu3Vk1ZPRbHPAx5VjnNehMkKTlXKN8BBLViYj9WeSXpvhyJKwCtE8FUSU5FjiXGVCMirn41
JWwmMz9PeMZo8iHoI8Fmrf1tZr5wn4eBKcFblB7gsEwlILEZ54n15uLWleF2UgkUWftx1Dq9Lwqm
E+6P3VHVp9kYOVpUtJutCocmzjmPwfBYUgxbBC1XulQvFvGCLvMezOk1TCmNp3truvG74VKV3sEK
0wle6VxxdB6AvHrpxkgM78SUedOK5uyNodrxurnTDi7S/xCulmOVb0qPH4CyuuqUrg2eoQlD3xvB
MwaGz6WgyihtK6KcPTi1uTUratVjHwrMOcXg9QNbirsTAcdylrDPc+Disue3qByxDtWx/WTUCCDV
VNK8k6j3roqdm2RkdqnwdaCTy4NLcWYlS/jbpS82s/YjnDPhgxUH7TqBiShrJkzPOnN/tvi+OjsI
nqd2uHCjL3i6kaxuJuvsdPhLRtmi0efTC2TndytuPhxLvDZZ5t7V3Xy31mgWQZ49q2wiZZDGW+Jc
IQdq3uvcR4/SI2B0kQiO7rKgKiVcXqWGK9ihb4gAvIqX8njv63xrpPa1ND1usmrcBpOzwbjG1oj6
hya9WplIgctg2uPiDlJS6B68h2QoMD0k/KdE0iUuKlkvAz6osIa3HJo2JOm645hbbyOS/cGLoa4l
8ZeuV9hBj/0P4jK4FeJc1jwQZGxg18+Erpa5wAubISrpeeS8wCOfjTrELcoHBmGeStLtBQ/3W9SC
pBBviNwYhUYMsbQHNLcTrtvKo7nI71K9SZpl0y4l3JBxRm6zrkMOejzO+K4lLrGbAlHlRPnOspnZ
SuNBIrPIsJ+eCvPRT6W8+G4/36YQElrOV0FiQ2fRjf2/2DuP5ciVNEs/Ecqg3AFsGVqREdTJDYwi
CeGAQ8un7w9V0zbV3daL2c8mrepey7zMCMD9F+d85xZP/MKxQM+nYMc3sNNN336RToqOP+QUHiuE
770dPgwWo9zaAAuoJDNlHRvZOuwLuNmVAvcc43MrNIgwR5AUk00ESmsvt1dhZ4eQN1gcBZkXnyNK
4H/9r//7z2iQxtOIAIUP7Oyx0uaLbDAwVRbwtpZ2TMEpOY0Wd4UJ8JphHA9+hJmodwZylJPROlgo
cYwGfZXZmxfZuHA4E+z6bOzzcXRJbrPqcyCmT13jHikSIqRQyBBZmF9aM00fTRbRjdbvxtwrCuER
wHoF9bHB0q+iAv2ZsEr4AI1DKfsSjA5fBfV13pzdvhsOdgx3cbbhyyncEGHfkPVXWC9zSn69jalu
6fF3boIEUkbh4lmM+MHm1RRE/SX3AYuNXT9dqjAiuseZj2U14sT29MWN2/FoWtUZvfWtdkbCDQdd
QUSgcXCDpDxakow9O+1upezPTaLZe5pstYc48XetPfIghZjlHdt8iFg1Gb516ZVjXPoWxpSgtGAj
tqu1W9/qvoJpyHaclBNjXVo+0SEPs81Mw58RxLku4UZl3h9mbEzY/hBrMHrFLIFSPmpwM8vCxQPr
5yw7HAHtYupIynbro8wse+0L/rKRR1qAMzNVN5LQ3xg2kSW0A+3WULh2HOG5+2SGpeFnHzAUGc5P
8PhtgnTr4TwnIUHiOaT+jozcsjX3YxGmOHsOjqioxRvz0+5+7CAzmNuakInnilI7DmH9FGJLaR/f
lUMc7XQ8CNbi5athmhFCSSS5hR9aO0URcdf3VXULmU1Qbr6Gozcc6rh+HR2P39LDZ5PNWDF66T78
hmogiu+12ezNqvFwAZj60i146qBjOK2j5BEte6UjsfXTyMDkG6DuRKifTuLRDcjNKLrPfHJ5khl7
5UzUGGZnagvHgQoTJ5Swja3MUU52mbwRm0OkW4YMwegzghLD8n0ekr8yjdeFRV9sByxPU4e+sna+
HY+zthqSN8uBquUYX0YjXwdmflUdqsukjG9iXa9zgG0KygiO6kI8udQ7pj9sREuGmxmxTWMqswqq
wWKdafxWbXtki+XfhaoBVtBuM0VEFTA1lkYV4lZ7SpM7KR3IfpgKYIYnWUeiOmJaz4VGCwLDLaN9
UIzJNpiRvsZR9Bm5oAYDx1q7de6A7/bUmnrlOcjKsxnA4UyRIwMo48BsDCrhskVQjBAlmWGVTu9l
jm8JyVXfOAeq7jRyMMiO2t24DO8bjSLITYDNotf/FL29DuGWrnONAFGjyrxLwwEsRb2sd+hWdFhm
a8HXULvevOFjPBmVS3zl4i7R1oA6w7uloIlQaYMQR9SNSzKc6ocRTe7CtmugNXoNoFKwQJXP3Vvp
EB4CTxB20Zo5d5N2V5z3zHRnwuZiO3+nR/5unJFraBzeombgfZuLnzgdPDaXtB6xfrCSznyQT+NI
RJFEVZA6yLOl9sNd7cDW9e5or6Zt7NaIxSyg0FCatxRy486OyfKTlrk3QKSo0Ce7y6WP7u2eWO2+
87exlCRUQitxu3ztxxMTln6GpjBwKjJZOtc2HkNu7ochH/ynoJ2OqjELQHDFp06tBy8LGFzlpnkY
WPv1tD9SK/ccRSPEHkIXbSs9ehJft6r/8DUBvqiQOpWx3EyJIOlEDPsq00/aUUsSbQCfMHfR1tQj
LIMa9m4Zo6gYly2bhndhJMuUjGGVX3saojasqSLQmK5ACejWWwcxbpK0xac7EMVT2linM8ExHBvF
UXQIdKuavYYRYWgSY7rNunhadTTfawdAZCIGJqLWa8MTaHcQ8xs34bYqoGib6Ig7lf2tFXissBHz
zu/Umvn7eKzTL3PqUauQwdrz87OcSDeoE3BtAvKM0FgWBti/te9hfOKFPfh+ZsGBwzgUVeormOpy
X4ZEznV+eSl4MdGo2ytTkx+HkTZh859VAxLonB8obOWDHvj7aJb9d7amCULcM6zjrPV25RA9Bu79
hDT10XM6644e6cxfDvstFB+Ys31xUVP0qgYmthTDK8tP1ZaxCw/CFFb3SKMQ1KVkIZvedYDfA6Kn
EpuizdnvVkByynKEBGvSJXoVeR+kONizgi6PN3j0DcDwvccjqNHmGYF5ZrCSKIMoFU5tbwb55XYO
Yk/+Mg84i6jx3tSYLsBmIU6JzONt1zL+xaIF/sGsDo5rT9e0BlSdKTLIsp3isvoRjJoav4Fj1ZGg
ot5b7T0kNU7ZuHoB7FGTBq/ln9KgnGa9FpKv5vR/ZP1kpZRHnKUGRnpmwZUHDDeAKj991uGnxU89
Q15u/LVP/w8RL8wQVo0bL+ivqT9T3h5VviQ5JqwfBlaAv2H96Dvlaij+jkBgVd7tgvBvwVYv5sPw
g+IwEgmim+bYYA2Lc/ckG5hbvTrmVkf2ZrKqCC+/dUQeyczbNvzF+5ANSoFSdIu8QKLMzqbnFqqJ
CdDSczYBCv+BYDEX3Qc2ZLfaCLpLVEYEwtkfHvyzalF5K5okt3xpIjQdcJ19YV7laL9GkrVDi70+
1+Lbmpgmtgr/fn2M/P5doiKYmcanffyj0+7oh9e+LR6ijk0UhLgZMW+uiicZMF8V9d++Bi/1qrJv
syA8DvqY+1r3p770WFU4WFhB4w5s1zMdXS3lbAPs/jSGIcChHhNaliJ7RpHssCTz34ou2gPl2aKB
AImnzuak1hNE5rGCyY/MhgS8zoCKDj00evcQwjTwX5hnr2vSJAP/75BUZG93NF34P80lPKs5Mgc4
4rm5tDErT5hYQ3FZTBQuu4xkFMv7siBvsTagOpLGBl3CfUM5OqY33bxr72s2243doUmuGfjPCVzM
mJGhJcMnVTMAbk3kbD4hM0V4bbLy6Lr9Nn7KoNeqSixLa8HEEGiQ2Sb7bmp3s4XT2kzlR4tNl7PH
Pg65ca9j/CEkWHKhG/ki/tqPi3mumX2WpdYttNlfVKaBdEL6P06G/y9z1zR8W4oHk0U0iJJpDrez
4zy0tvUlK46MKXB2lCxr6fSnsjbvyjT/DBF+G+27oISCB+Hb8UW6xWUsLawry86EoEd0FznvdC23
ouP/gsUaNUJnu+kr1FSriXXyujP1e2Rkn4Oers5AINRSltAq2032ZYCW9KfsnDbBPrd4sXo0r4m8
9VSoUT3t7YacliWceEjc/WB4PotSThx2gSfkQ7AouMOxlXbYPpAErEM8oWYU3NqqJHRoRoXdOsOq
FsOhWeBRfnQcEe23E1QTo9tmqMBEPl2bMP4wg+nF9zoo4uiXBmGvxrq+xG7Fg0a5ZzMHS5bIXbbT
9hgdyqFala7xZgTNr5UjGHX2SCeZfiKWXNQtdbUPCB2WKLDspDmlULulMNCtsuNQ7r4BDYoGoF0F
CFiL2jhogAdtSH+74EiKl1zCkgpPLZ71vIsOWiQUw6xsO9VeEyrgvPdeHU2dG4SgTYU4t7X7rqbv
VAMhzbID9DdGJesgtJ5DTLYmTFc9GQQ+5QwFvYvBWU8P+u4ImDxJSFyWGadn5I6rPCvWyRJ9Q5qu
RmktoYRYU8haGlhuSoyqQxXZt/29ye1I8tI+LYvPdmRr0JbwRifYk36T/Mvr+F+sjv/uj7Pc/+GO
c1FPWYEUvgNXWi7//t/ccUWW2lOp3XnNVmrcZ+lLFOO4qcIFG2s8KpXgKeXLZ/QbhD6ute7ilJ5a
1QFPvDkl638aC/+/9fJ/t16a//yE/jfr5Wfb/3ffJb/h//gu/X/Yru2xjJKAkqT0/912KVHiBMLj
DKNlxBL5n7ZL/x+MBBwzwI4ZmKYT4NX8T+Ol+Ad/hi88+jdX2rg5/9+Mly4/2H8zXtqsaIXj83TR
FFqYP//90TIx9EyWJJa5dwGF64797r+Uyhm7G4eRoLmsgA1IZ1MO/y+4TU62jtl6ZP5uWUiH0Fi7
QziVjy2+mLAWG6EV4YWNvzANyLMrGvsubbRPI8FMKmDDGM2dRARBnkMHgwjJJywIM37OMQNmWWaR
38VFHdH0Wup9brTN9NaJtqpjbpF0Z5LsYwGHMuzMBvyT85YlaByyKN43ZdQS/3xXTcguM62vsFTB
3Tgt6XXOxVPGkzXKt8xGLtbXPneJEtZlMoF0qEbT/3OiwnzrTLTbEYF8smISt0xjaufdk0azFRMa
f2mi1qr9FfrAdV4EXzopwNRCv3B+Irfdug25fJTpLvGdrdG/yJqp3zCBlI4dIjgMtTWj7Ja4zr1k
IVKG2d/cAiuAB6kMwEFlMSk/BQkRTRZ+RpApZfkVY9TscLMNdnYrDOPOiWcYWySQlW+eF29tk5gF
uMLK87eVS4RRDdLCmnayZXk5G5fCLTZR4qNuzJ1zY40EX0WClSbHRRHtrTzcBfLFqNgUVZMv72qV
rvNG7lKBjivsv5qI/hTDu6y3eNsRWPctEQD5a6Xb1/SMbOtv4hXX5UOuYaLKYPpqAwH8eTp2YbnV
1njqtb1R04xTHUGHI7+YiMKiyvbpgM7EvbhYrQaPSQ3zrrfMCA7CMXGbj/vegfzt2gRyObce84AR
z87ad8NVAXrI4KkjTSrEn7o4dRw520fcuXd+16qNr2kbrP5cTZJp5iwe1VugXyqLlHcIOHCxMg8t
oZ+fokSse0wjSA9RGCqNVwPXjya0wX2PUsyb1rAs30mNX5JbjER/Zt6yShcjISrBs8xq+1RSS+W2
RzJoy2C4qNHUuu5L3yfHGXwmyjBls2dqv9HHrj3CU6b6k40iTVn/UyOgjE5smZ9LvKVF5afHCT8V
4QxMiB1kS3JOHwSxC2SybFwmm3cFubm2LMZN22DjqLOEmb9/C1u05ijRwBkxDVzrmLkBuxwIwCOX
gOV+NMKirsLXz7tnnvtxyYpzUT8lIuHK871yi+Xn1JQ2ZIYdSjUQGhpz59Gk9Bzwe/aiuev6T0d8
cL/24VfSDLsiz9JDH3vJPZa2c25azmEICrLhGL3dNM62g6nbEtlAxVST9erB0vnWZDmBkRgUPnJK
vEZdfe9lyYvp5u5zHrXuEw7P1iOgMYiJu1jyBgAO9UitqJpK6zGACwTeD8ZJBvcWqYEsGNGq04g/
QsTquaMMivv4m4S32Ly0KM30lKPrUicFvAtbjgkkeWYDqqzxJUJEzm+6mzwa9PYXSwQpA9mdhNsV
wzmR/YsAkSjSGe13Rl43HOHBvm/57iWSXVLkI/t9sAJyQo4WwKkIA49nPvX9SCwAtZ/4DM1622Xo
vtS31sXBJ4eyZAtm2mRluiGKSkywJodjjohR0jU0F1kOiBuTnQ+aTbGQGNl2dvmTVcHN0w0ih3pN
3CKq6tuo3yWNQJ19OEDQGD96M2vg/rmFFQJzO+OBSc178JDXWd8aHG3VzsxQ+rCXda0XTBFrcIBR
Dd0TdzvcpNAydl5s7kDRnJIBrK3zEBD2RZNz5zR/4hFUfjjd+JrY9OBa4edLUMLvtIOCGGFrSbyf
fy1MPMMU3fgLxZwTOBnlDUeBftPV+FxI0r28cTsqta1bh4UNAirAN4K20DEmIutohdDtbDEiAozE
eJNScYY0aNNrbu37itBE+du4/dFYtjnEHVVpeRixeaTjMmt+L2q1meq3REKiAM/BvxjBiix+f2DF
SXZP37gZfXDqNPHRkFzVGByyZtM5x0R9V/6mpWucCQFYIiBzHPea8JVsiMnFQcrFhod7kdzBxXDg
bliysUnHAVEcspa5ELnIuB6r/G3wk6eWhau0EWXbIJ0YTNK3xbl9kJLNkk9mt9mXa4cZT/BeEazb
J0i2c29jWh9R/Fthbpyn36ZNv7GyAFmWuyG5JZb3XOMwaIF/9MANa6ZP4xLNYaON4zrDLnvHedKg
4Feei2o2XbukdrHzg/jGjGAiYJPVmd00lzhFWWXiW2+KW8qojJyzaGLMBhyergCfRfCbiuzPP/9Z
MEONAQTbpdVVkilElPiM0yU1gTqZU4jdMyTqIXcxOaOctbeqyCCSjXxSyAVmPDhBvZ8YQBCE7KMl
xvEbqSeRhTsjV/cDJo9RfoTWn9B6GMHKIONqW9iF3MEzmy7Wdyu/+2qSV90u0HEEP8x8OgFMDDek
3eFBzjDsMU0FALQq0qcenGqgBBO3x5yGPc9eZfrOG7SRDEBVO1/McpuMByuMD9FAEJFVfCmInULD
nA6IEEIH3SevkCBIrxs3A9mH46B3kx+ee/HHIzg8N/loE2DWXU+Mu+5JwK71A04/Hvr4LhzR+ueS
ey5T+8nDgj86x5KtZ4QZPlT72WmYtpfbXOKdmFwUO+PGl6fG+Ak4XWHWrFrxV3PksUzZ+ixGMKVT
SkywWzV+sfrO1czEeKctFpolmdc57PAIZblZga/Ruy4tdtNY7rMGpWihKNnEyi/KQ273FyvkazNr
9cWypK/6P6LFas0YalWMzT7qg8ditM4V6DUmxCvgCig7eiSlgpio4DdyF/TyU6qZjwsAkLn9SAOF
87905VMTBp+Ikp+lTr+Gjgc8xo3ose6JHTu45AqOn2dUK1c/ZT4Pal5EzL80pJg8Nz+oYygkwxQ+
4dhgOnf67urESU/ICkf0gAXAM8DLF1F09CqGAvpnTsefDI7FVvTipYpcyMfVGuXC4AMdz2cE1wYG
qAyRT6clGV5W/xgl88pqdjGqUTeK4D/VUDtL/90oGbPDItnX/ryOxmidDEj6rOSp83FqRTFsvB7L
QdAt1dxibQle7JQohxkMvZ4ePTM+u1kAspqANdRPdTBsVZKemGtWc39fmafWsX8jx/9pdY//mmyz
Gp3rYPzUrAlmDIZl1XB+VBwH3ako4d0loPkHuKTUNT7g4HtRYoyJC3xXIRG16bdI6Wh1tvUmjOI+
yV3qp+udvVPJBbO5shvCjtBvuz1/AGD5jmEdFnwXE6mJBrtnO9sxXovzhxEqIWDaKb6xVdyFMEM7
NzuX/bjtjPIhcCnUiDtDmEeOOPlKFpYNhBx/wuC3CIpzmdX7QSEOM++F2R7yCSJzzLOBLivShDDM
r4jtTwP/aEZr3ZblnkOat4DlK9vnYBlUh85lYCyR8xfwEavZ5a5KiboonuzA2RfGCHcp24ceXDCY
BeZifFsSddNLjLS4e13G1n3wk6D1ThfbzTTscegfI/OjStmoByWPzbPtA7KrskPIeLJop33G15j7
BAX0PTdx9iw5NyaeuUR8Ftp9iovD7HK6Wqz7qb0JTc3Wah5PufeUFXvPRxJLYhZQ0oDxe9y7KzG5
Gzw+EBeK58RNj/xGMJLyJnn94ePX2wFzd9mRymTiP3TL90EwnYm+eU2PhjYQFqSkV7FXoIyPnfYW
dNQPKJS0VYpDBXvYNuGXpLb6q9i5p/74yCIQXTqXSZJDAzOpYsQ0rp0UMitIRkmR6albx/ACs7fC
tDlzXKbCddkZGu996f7xAZFtuOCv1eQ8pezaMQtCmQXLXlbZi98gE2ooRb7RSiPQfoiW6F38aoPE
1I4aLwjIaGZJkISvDmPFgtq6iH8kaU0FXRxFToAM3+9AfPDZcXSuJucG6Y6gRhI2jR+tXloPPDRD
u7nC/anig+kTsbBs2hfdAEBQoN4tRLs5dLmTkJbBdEDDNEJHdMByYK1dYtXc6YJVPWVAb+tTQIaS
rK4VAhED86wQ5QrD8eOwWCOIpFMtpYs6jEOAS7y78LQTGsCb4uHdBW5QpJiKp2EVzie7nejZcOuO
IRhHItYDLOopQ2daXHtBbcz6wWuI0uuBUSTtJb9ggeOy5GLhHgoJ7pbRaTTfWrkUv/sBW6maQKWG
3SGZRow+1lmUv1GKBDM89lQbBZday2HR69/sc+bdTPgLzunzGEZ7xlLkeyHgBKNRa/++KcNLRIC9
Qctp9/vMaveWz+sE9aeBoWgBudUUKfl89AYQe/YrhpO98t4smiUiqkDFrFrV761CvJgmj+owr+3i
N2VDmhTZfbzgkfSj5X828Fx95uCl811rj2ESkIvTAlti9ptR92/nrXKefVNc0xzBXXowE0W/ee36
15IajDGcYguY1ATHivc+ijczAndkFch++VQJ7u5Y8gU+GVISwQ1W4ZZkWPwSKVsbjorGeAIYtxoQ
5mQlVljCK3tcpxmDazN7Y9PNpYyuHUVANP4xUAiH/cPE95N60XYm3cZFw9miHSyagW4p2tYx4R9m
vqv9S24GXz3o8TRDdgM/RDG4o7yyp0upopW0nsUEN8G5dJpEDfCDxOoJ0hMxCjkNa3SUt0lyANuE
aTnbiCC61Paw8tFzq+IxGTqwhhtRdMcZ8p5vt2sym3a8GLCVPr1FsIgcrBnznaTA8nS+j5GeJsT4
tC1dT9OcJXBJn2MHlZB+FDjNFQYvuQQLBNe6ZjNgO/cW3BBByFoQB386E4VDqLiS/buMsmNiEMqe
4t6e6q3iO+yK7rBIMZ3sFcJqnc2XKXfvHFWjMmU7zOaVoSwmH2CjQ1e0m7ZID3ZQP6RFDFqR9A2n
N75Emtzgf+7GkFNyMASjZRcIuGEQ2ZT7T8i8INQau7Hq3zzBWVDxCWYeR0Y6Y0Qqh1vt4buw08Be
D63xgIABIGv1nXsvifaMfesHm8LKbyqCI2hU1IfmS0i0jhRiZ9G9jF1+DJ1fvHWM0adt43W3NGiv
NQVnkPrbOVWsxqb9MGbziuzDUZ5bDAKzD5uXw8/1sXIn9HcDwbmpsa9IwWRscJu4ferB3bXLjnXS
N8cFTf7dtIeZuQtbb1AZC7jmznA5nQvr2xcdt1R2dCaKQ10eIj4hvCFQHm2ISv66oEcIwN+CuZ3n
byfzN7PIjy6UjND5HHk2ULSHpT61tPVROK5L0thqx7k3DZCzAgn9hNbFZ/WFoZpRu4A5VqX91irz
9YyAvmyQIJFWMbbd4tbatEhT8P4eYU/ch9O77Bdh+izWCG1MUkRSYDVlQ1yHm24jT4BpnZ7nHJ+J
U2/cxSkvnjO/23kB/OXhT+D+nbKfyUwXmdC+EeLWEB0zmmhW4Sxoe9VHAH1AUkPFunpMgyKtkOH4
l8ToPr1AQiBhJdZDdRwQiHkP6BvtYVME/ioZPge619p69METHo1W7Nnqgj9bwiGGIFuVRY+ARW9C
Y/jVhRets7aSIMFhtQurO06uZZ4urNvS3x5mJNKBZ1m9pN6PObHDGCg7a3BWd4YMN1lB4xrbc36I
A0yukTGh+FHn2K/+Igx2UuvOcdXZo9UeW4w2aBgTUM1kICgcAcCtlHdFNb6qqNHzdPhgI/cqkI8U
KctcXu+R26E2F83bDlkS6+XjiGxCVSW6XOBj91QYG3NkG0oYs9GZRzwFd4nsf+OI1XLtHjobqYe5
jhxqMIahQ35NKvepIgDCdoEwF3tLAngQu1rsRSB3BhJPBjOE2fyRbnVnQHoNglvWJI+S92B0ueRL
lGsRS95JItrWuKZpo4Q0n0O73GYRJW0W+B+4uNl9HE2s7a5XHNt0/qFdx56n1+YQPOPrqBo03PZa
dmejeiu59kPjV2pIcOG7bcA4wr623JRmlb4ZDdnuRA6MZrYX2uEGpoIQXzb697ts2nrD32QksK3x
qBKBjSXNvO3c37G/SMMDcTdY64SIdGr7+7FeBrK0aN78HtI995T5eGDWoFYPtEP4Sx/tbGKLsen5
g3garm0Jo7KIx89AVS+RgVbVTvhv+Yb3Uqt6MRh/1mr4W9UtInI6syUKuTw5oIxE/gF8bCDTBC6s
jYoud8utaZEXn+yrJXEHnWFi5KhnoQCK6aRB4doUHoxhEafVb7oMLu5UnvjtwMnV60DLaNp7ewzw
JpyntD170Gbn9jLmYjdZNgUtG5kagPuc3NzwCb3Bie3SOm7fiPK605TTFVB4DDeXeniF3eM2P1Xd
3Pf1cx5yd9LT5i7lskdY6eg+5cPFptlyCDeyE8KHlAaiKfFLTaGoV0EZ7+2oB69jqZfGBIiXi2uM
qtUmT9zNMPtqgTQiOBlkGAZV8dyP2U/JxMewwUyQ5eBi9G4uVfrdDdHOYnqG8mNrFYyRmABoMFa4
WnuPaGGErSVgEXs6uQS929yNDRtPy6aAlQ69bLkiWs9Vr2ha7rKeJPTqtYi9faiJR8N6a+KmEx8N
8uoy+8PHQcDkbtKvwn1RgjcV8EbmfeZFhbOUa4sAWDte1GfmBt3NJYLDMQTjgS45HLqnAYtXVrjQ
k/xVpghBRwS4Tefg3g89Ts6PVN7yeTG7fKNO3qVzxhHe7jyr+ityhFEZOMVxv+haZIOTpPbPAlyP
xVdkB49N3W1wmb04/c7ABmRmZCZRnChEMNAJ0IoxQUKDmn5E6nWm54jFB7Kzu35ZNoNDb9K/moVC
ms2k8hBFF7ER8eOnoDR/8FofZNvVhw42z0ZbOLpQe64mRKl14+0aC9Vep17jbDxOpX2hRr82Nojc
LEKV74W89tghICxy9w72bGyzzCDK0eGjsmAFbbXy7eMEhRsQ4iX1jfsq8p/jmS0EjThvX+4SGEOt
ZmgAt4tevoFV0xlRScQAjsIU6HeScjLAyc9B4bakkHC+6OvCwpzgN03e9In68W6u9ZFLc7o1Iwc8
yuI3rwUHN3sp5WjgHPLMw9w2ERSH/HuVwx7ZtPwH/EVWURI/Z3NMcaFeDZDZDr6dZDoMcQPiDH9i
nex0gmCAgYhJlqaW3DVj1O/YW+0iuCyYXdixR8eciRMS63XjOTSg3hvT1qaecU7DGho7oGzM9Lz0
fbKNg9vaJb7ujHFFjbIZoegIlPH0z1+YphLblCKxCYNbAkyH/ISzqGu1j5weUUOCrQHhtsfiNySZ
JezgWseIDL4HbnzWNNBISNDs4hSziGk/BLJ8JnoHQXPpVc1dof0vWSMxKjHx0YessLX+ptACcGqV
uX6vE+NbERNSRtQ+THBtRqKRwQojj3Nu73R8QaT2BvGHGLyeEnCChhOVcIwChk7wwbC0bOFqkMs9
6oMg7puvgFlZvG7QUnVcc3V6iiVHEIbmJhzOfPDnCdtQkrxrNm4BfOy4IIsyRv3X6U3F8Nnmaang
yCvOob5nn95txwzZgjBQntoZbpZk4oVgxHOpvSQ9GH4n8MOs3ZJm2VEq2k9jfBJSRztb9DerIgPb
SEF/d9xfRhyGZy8kIhU23zl0TfCN3vDQGvW8Dy342pa65JNlPU/LW4xLCNpEJtYlrg7Xr59RWzFK
gvZmWj2LN6TqwohmxHJ4HooxYMQlibQdskHujdwBYtzA1MnlvpgYGM4ePwD+yngbnUcRjhuhunEH
/TFPJ/k4R922AvXvWCzHRjZM9+rQVqGLgkefJyxeVjyRnwForwofijn8A5cB9mrNbQ5FhuRp9/TP
X8yC192oaPrMrH00McCc5Jy/uOolKr3syfQOVTGXaxEJkoZR9VqI2aR1cYa+38d+/9va0kca1B1y
cLDrpvPExa+QPg8dnG6D76cKmBhJkXFRBn19nJvA3rYJq4qJxUZfqePQT+GmwfZrmdBYVVH28HXy
dhW1DnJDqO69P3Da24tiN+QW8PgsVq7LR6h42kevfBEI/w5BX50V4I8zrELeXjw8xojJhx/ttWs7
e2OmYlM6PuEonnUODAAhPNC81hldbSfR/1OAD3L2N5Gqq3UNMB7RCqjoqeohy/QqhVELMN4bs23g
kK4x2puuaJDlgYxYRWPx6bHdTHONBmYevK3vDA8ib8k6ywi3acP0O0BwvuoaPogCwy/jGyc++aX7
ngeuxm3LUZ5R8KGBo7zCj8gQ8xJJaiVFtYlYc77OhQGjkeF5iOlo4w3ma1Y45DdaADdHj9W0dnmu
e4yuhRfzzaEyD0q2emimyoNc3tJ6M0gXcnqq4TQ6HrggFQS7tksuBnwQ8sjm09WZw/g+hR+WLuuu
JEq+5Bg427Byfnr7k68ieFX+uCylycOOtD670U8WoWkW0d3Q5ouQqN7qMHvvHfvikfLmqPLV7/Ge
BHH6J+kxBzadbNa2yw+k0p4QAYcftEocKKKcs/Cs1F75bC67URPrcolpPXOGGEHqvSY5MFhwe73H
nks6FmGFTfbaFfw+EAoDTLM4IeCwXhC1894lqUfp+Kdo8icq/QCdNjUY0vNrFMSfhsVKMgC3SkHG
YK7iKazccKKRjh8yzeIMdc81yOdhJUbEAUQfvPROh+e7Exc2LeG1DeA31ymmYqejAIhnFm4gOXAo
evoaRk25DYLqM8GQ8tHUxJXBJEF8GJX71jbeHa81mEhTUkpbYWTq3rSntnbXU7o3MW/dLJ/UQs2L
yxT567wdI5sEPj00sDxYvtfYYrCqyXwjOo85mBlI9j7Tb2iBZOfJP4DbW5sTJ0vcOb8uK3Iq0eEa
OYBFywbWQwV9gS0GX9ryixN7Jh94xQzXvQ7W6AJ3pdvsEv1tRM3veDfEztPUsJpK4vBY1xVl6YHe
Id478UjrHh477m2mE62NcKKdOb0W21vh3AaDWVUIE5g/vb2Av+m61EcGCW+zyTUSS6gRSYrtCS91
bsF/4Tikje2mVW600SotIuNgqBptretB0tOAMgZgXfx9kJAmJyc3UP1huzJk8RerBqTECu+g36Hm
TysYAAsADx6hsTUlxJBYta9OjZjM0+pYEzQ5V111Mti1Kt+jKcOau4YMMg4lCY7/wd55LNmNnN32
idCRSCTc9HhXp7ydIIqsIrz3ePq7klLo71ZIuqG5Jgyy2SSrAJzEZ/ZeexY9WGbcfFmch3vE+xQq
PVr4It7wXSX70lieS3u4tcrA531SY58yBLmkZ0zMxY6zLSQGFda/2eWnoa8PZG2/BwJjbOCFP9gs
UXMsPAzYJMJZudhXiO2qauCGXn2HrCuHEhixUFsa4q5tndVEIy0tZuhZCpLIYUdl+TixsJH7O94h
3T5o22adExCT5ORf9ZVXbpsWr2aaAb20wvjN6CrScYzm2DTe68SoaZVKrzz0vMlIRgfsgUpFMoZA
4Os+hiOMH5UzmiPxNMzz9eKClUI6iyRjdJwdFADBJkQSA4fx6thPKT55VukEYu24zvHVS7ujiOb6
DKzBxrfk6c+uZT455Hw2wSiPKsQ7b4B9MYzi2xjS/qF0Iai4c8olKUPJdXH9XQ697VHGgflg08Cs
sbCz4JLkjdSl3PtaQlzV/pEraEDUw2vEe+Yaee2zkXgd3KR8RmJoW4fMl/lh4rRFrpPbJ7CJxrYF
r7nOC9e/T1Bx4/HB8oIG86lBFUUfmN7WUqit0S72G8GtSRlM79JvbdSCKHUGgucBJITvS5J/GOWX
i7PkZl5qYmXrrMMHxh1MY/ulGxr3yZo5s4MhQlijf1nNOPKQX2K7UvFjjHOefIaE0ihuq8Ng2lj+
J9ZzVRu98Wlq9s1cYQYTTvEU18j+M7I2QrOtTsB3+NZTCD+mqOu7aqrKdWr79i60zPqOCnkTQwYg
fUTFN6jukhs7D+ARGRF2xBnvdUFsJ1r1yDz9/sHVP0OQbRy96GrbpXsSSOvhNYEhnANw5mYufuSy
jIggLti5tKwAZq+/qoVg41QFJ14qMXgeCaDCDE9hzknQsNkikRaAYRKFAybNDQCjET/T4oVwo/QP
eTsPaysR8SHA8EYrNRtXpyXQdcT7Fyl/fhoV8hrb+bRIV38KFMrPNjBwHFZWuc3BDmN+SRnPO6V5
QpGQEO5tT3tMrAs6yPpuMA33arM2mTpQdVKeqoaxwNzQOsZLlt6D2drXXfFl+HAr0lTn9tBquhIU
qYMoPu5w1yTExjb9MFwV3d3eqtP3hfFaMMv8Ljdb5FoigsQEaTevomoTZpL3dFwUL0tYlps0HHVO
nK2OYaRzVeTOGnC+cZSDTKqm5gluxDtmahq3wi6OHa+RFxtPDx7Jzjw6ERtrkSNxN5Lk7HdMhzyn
eID5VDywlMU3D6G0gXhxSOzJxW8gmZ729rAtXLgK1NEZVl5nUzUSRWoCVw3FFvJZtPMHhyksZPuK
7F1IDmRtZ79w/EdIXg+xUMUtLgA8c8NCRNc8445X9Yly7T4fR7mbWt4+lYCAEpRDdPX0D85gfSwT
SOWItVTbGMHtUtXGral/SKfSXqemesaqHhJjWU53baQzghKH2RObJGX5493v/+65M83rYC+7Yu6N
bdUC2Wpsl5mXSCHqxKnv0eLb+Q2qtTP3ghwVZ5jubS8cz9JQL0ub+FtL8BJJK7+7UcXU31SmRBOV
E46dOICK4NMCgXKZhlSlfxFpDw2G2mULagZQA5S9DIjX7GDUsa2r78wWM2LsxU4h2Nt3swSvEPja
CkVKe+LeWbPx7bIw5a2VyVt78h1kegQHW0P5MTOCrkkHZ6k7X6LJ7y5mXdAPMPVkyZaXB6T72dYR
bX81wTBshyx8ZcOAE0Yi++3oZpOlvVaKUnYcCfZh8sLmHn0AHsF+W7lGfpraJHzqGxsREUglm+r1
RsDTIPwabmw228nGsFDleK08gqQNTk5fBYjvrLcORfVt6THnCnPMozgaxkths9MAFAOIEgGku+aR
Wa61RT6xgvMMIREXR4U7Bt1bfGv1Ac5/wKPRki+fkU62DmXwuoDK26MeUzDl/B8geCnTRnIvA2d8
wYR9cHgD4VODIMdh7N7NfufegR/0QHeAUq0TlOAKpd5TaE32Iwa0MsX/GkCEP9sah18kimhavGIk
MdptR1WGQAxTHtbssM8oJkpyMTwx4e43PID7DhX8LkrgWOHGqu/mYayPRoDVjaQzlkMMgE7W2FRv
jW7KSD0E9h/dLHk837kpUwz+ypHwz9m6yeNp30LzO8WiMfFfNR9RAPTeYEMHU79hwO0n+XMQu809
JflTGBvVuUO3RspinRJ8BxB8QkO2CnrG1mRUE3hMSZoxM5nqIt5itM0PYzE9pjK4BzmZ7G2dPxSr
VL3FsdwnBTP4GfL8SlUAeIUMGhaiw5dbZ+4bzNyblgxlz8HrEA3sOMIpTg/dBHw9TO0YM1FC47h1
5DLfeIPapJPAwNB5302mHnK7S4iTBYxiOQOZhHipy8m+GzFX59pl7Wi/9aid15aBnr6Z2Nt0KCiw
SJec0uP8BpwofuYPrhqwnJV2cyts3RJ7dxGI97ifX7hA8ToJA8E43rrMHsIQsutSYkdHDJSV/+zk
3QZzu/qYB1O/cnhpTgXT8jDv/XtHuMCQDXfTlxUUEfjIQkLnkN5yoR6JdoMXs9oehndZ9supCaB5
N5n9FLnAgo18NFmVOTckQVAZLNhQogLsk44PZL3ppSmFVI1nPmhxz/spw4uc00D0+FS7kfZDK9jX
XSPQtUmRn20bykqhlV9pFNEraKd+a+HZV9q9X1HPKlZoQYiv38TgT+/egDPGITelFfkpwjnO+Xht
vQFSb+qlZHu++n4HaDX8REr70rowM6reu8yiHB59UqLniDdnE4LjMYVFgXpukqQ9JZpM0GtGwSQf
y7DMD3j3drHbuTdIkOAZLCVkAw/McwWehCBxQrgYIlrU42jxVk3DqDz0mRKm3cXLOSu84NWlPV0L
F//OLGV4btnHazguZ+cwWJe0onkcvGKkQmustQyY+dp1fbagjW0I5mC3HxxBW8sbRMMPkSY7JJrx
0GvaQ6K5D6EmQPiaBZFoKoQXPcF7wZiCXID9EdFxUowoyqJeoHlBw1n9Jkxo1gSoptt8DpPb3rt2
OCX2itEwdmmSP0aj8lcl3N4jRo+1rTkWNkCLavE8OEvumT3FztbMi9j8nDUDIwWG0QuoGJ3mYxgj
pAxLMzOyKP4x/aZogNPIMFFWmq/RFRdX8zZCTd6YNYOj1DQOLNsnawB6CaUjNZSzMfGcT9Xn4qAC
9aaPUstmUgAfUpM+jJEZJrzOZNtpDkg53QqNJDMCtgieleWQyIby4hJuwYSvgySSTQ2MxeYiBv82
L8V3J+BdBzOL/I6B5TT710yh5bMjXozI42yyyFkxaX6Jo0kmnYJpkgM3STTlJAB3UmruSdp1RLR3
ExGumopSaj4Koyd4GxBTbM1OAS+nNQfwVJifdeiAmeaOmraCE7DW9BWlOSzuAssnL/rkgMsWV763
XNt2qdn2OJtA+OZuoY0+GJruUoN5aab5V90Df/EJlrnASOVnOJurigTFOsQHlFLe7yrIm9tIWRit
TAcOYFxvcgAzIL/gakKcUZo9M2oKTad5NIsm07TpmwJUE2tizQS6hp0BDBtNs2k018bRhJtSs24S
Tb0pGdJpCk4IDicIg/YwqT7kwWubTaXmX0ojdBa79u4NjUA1R0D1gwH1pI3D40hmwYodF3STTHh7
BhnHPB3NowumZ9K8Husp1PQeG29Tqfp3OTB4KjyCFqtvDnLiur0WJY89fSaaBQSNDVfjc+SThMFu
cyE+7Zh0b9HYgzNKvXwTtxQkmi+UadKQo5lDvaYPWX2BLJH2GNZYAXXMZyLOKxzsxpXjHKwdFKOZ
HXrqUJ8swU9Pc44qgEeOCfloyWEgCU1D6sEijZqPZKlXAS5Jam6SA0BJdtgN4Cl1MWSlBBZS7qCA
WDR1qdH8JYMxR6OJTIVmMyWa0sQMkvmGJjfli03wKXrDOOEINOr8PKq2RkdkAhwH6Md8kwbHzGoG
u20Wb2tZKqQCyZWza9zEOevuwLj4+E5PZu48QhqFTYDVnB0ekDpNn3IsOFQ1QCrWnwHZVwlooJD2
T1OrOvBVleZY4Qdxdh4aLIc6kvxysvggPdx1P3u1Y55OJANyF4a2hBe5ZNoYCxBap3zxGCntR4lC
E3oa+yh0GbLTL2kK92JBSVkGWAq7zJ4uhcyfh049yCTubhWhn9YU3nD2f8h2+RGLJT4G1HVTllxa
7U4wW4a5qd5xp6VBCjrFohPsktCLd6r44pg1tnWI2yIbnAqwk38pGSqcBgoWZM8s3aS1ME6CgBs2
yLex6PHK1lqc5IxYG1oN86W2MVEfiHQg8sXBx198Ncj7FiBnlqadKc09M4fRXXVQqitnONqg0bIR
RlqraWllC9nfp1IMaHVWpmaqRcDVwuUCAXH65Q7vhWav9ZrC5gPq01Q2V/PZckBtPtEcu1Gz22IG
IGuf+lM3mTO3TDPeWCHMPtS31ruPNAXOAQfXaC5cowlx+o9xRApNjvM1Qy4DJhdLCEyYbnm7myhz
kl01wp0TCwS6DhTdqJl0labTuZpTh7zX2Lf5MQZg52mS3aCZdnCIk03RwbkbXXaNEXsnAjaXmaKv
vmmoqc6Jjf6hU9tAE/NU8lRrgp6vWXqWpuq1mq83adLerJl7Yzs8mZrCF2oenw2Yr9GEPpQoYKvI
UfM0n3isyCRL3Z7s7AVoHU6HjIHISQH9k5r+By6ruWmbx9HjgWeoDWWnt2+FZgaOmh7oaI5g5KC/
8LrnIECVSvEFfncoybkuNKaH14b3NVguSTkqijntflaaV5hociGbDnpvTTMUmms4AThEVPpaa+Kh
PgQ8zUB0mFs2mooYJdsK+M1OkJeBpiZe5qe4JL6C2oShpgVZMZeInlJ08S3QxZqjeDVpDmNez9BT
l9dgIJXMZ0pA//ZuRLAbu/C71SxHw4CMamu+owL0KAE+dpr8yJZHHOYHqYmQvWZDRh3jXi9ju2jT
gIPGYmYNSbIf8Vtmmi7Jh/dDSHiTniZPBoRAdbVNIRb2DCK43b7mVHqJJlaCrhw1w9IDZikAowHH
BRkgNekSifiT0uxLxgZcoAEepotYDzwmOoSXWPMyS8CZShM0XVCavvXoa7Lm9JuxKewfIwfVJcQ1
oCmcruZxZoA5Acv37CDH9DEC2tlreqerOZ6TJnoyFQtx6RQ/MmCf/QT1s9P8z+LZ0zRQ5zcXVBNC
mwQ+rWaGFsBDGadAxAUn6iZ3k6aLAucYVq3eoAPAQfpIK7helM1iWJNJa80o9TWt1HLgljqTYx4k
KNNUM01NTTdVvzmnmngqNPv0f47K/0+YJT5D4j7/naPym0cyKv8aZcmf+Lul0v9DObZrg4tzLXgh
xFL+PcnS/UOgirDwGjmm8Cwfs+XfLZWG9P6wHZf4S+G6ru3xk394Kg1LaFOlb3uOY/lKKOu/8VSa
pvtXT6VHwKbpUJ2BThIky+Ht/KunEgHkHNoLWY92jDAszCsYyAt1veM4BhhrLAR1V9IgYtZmVD7d
hXbynnShc6zsaM0aVEYmKtPa/YR7yUmW16z9o+gRBCHMQ7bhwFJJxot7UhZbcV38+ggPg8U5x9y2
rCFHTyP1mNEpXEtDfByc5LYtfZiOVQzohSN0NbTHKMpNdDbjq0g9b+PjKN7Os3MjS7b1Zhx7uxhG
yA6RiUKCjVldmOEmHPr2DuUfPm1fwm2BkAKNLlN8gIejOxR72UxIGd9HAYEAMRLyycI/cYYAQme5
uY4t/8EvzMeO7dYhhkiyi3vWHWh7zAhbfkUyBiI20CkCx0AudCdp8uqiqJXJYZy7hzqKoZF4Ryst
kE+WYGxSCcBFAIokKUkpBoZDsptzliT4C+aqc+5ir6HiSlmuu5Yhd4aUxc5j3pMz/LvEEW/ZwYVY
a3Q/FgMZ3myit/IQAgPKj5zlwSnKnOiUvRr79L6RxvvYpGj6cDt5lXy2uz6/NKVxL/VeB1yN0UyC
+X909WvzFcRQBu5tPcD1RsZq9od5qV7B0lQZ1x60O+hSV9dF2ofC8LXkeLbFmANzwNlt+wP/ctwQ
j0MQ8xhJMpGwRSle9kA6kXlmuR9S6YAdkNXPqoU27qgcG/3G8R69JHE2chDBpjTSw1hSELYjiEJ4
bKZIxK6FyrDyB0czy5xN3YFsdUS4kRXqqsAORlCzVnPWVqigjEkkGrLrRJTnSqz7gf+3AYWMFEl9
ylDiIUpjBk5D8sMnl2my5/QFkY3JKJ+wN3JNf8exGk8gegQaCUas+XROZk/Hf413JHVdbFFml6EB
xV+GA+/7oLsZ3XSGIIpIPnUrdRf5yDmxxeJjRpuuMnQYsjs7FnGNrW3sWFiF1Frmsh2c9jvqsCTg
OGZIbqMEmH7jJ9tXi+Bsf2FZmlGytxM4JwTVp3pwfqWZT8NdEgzail/sSzYDcCfmnnBjCpS9rkQv
1pjwQrMs5EGgILbN8KdhEQpq02uiJjZ8uEL91RBzv3cMzGPeEEoskndx3yIezXDvRKFJ60UFTabg
2jQhKuOxivgeDZyyPmZIwxpWbofQokrxGzn2U95DBe5z8j7jv4lAdpUxdetqZrJrRb130/rAHkxK
8xTacMDys0yTd7ib8znN44ODHX2DVv22bIejNVbbqRm/bKnatbdUz75HLOUiR5hZit2vkIgglDe9
N/w9RKNjmwwI7CN/IPooxuVhUaz9u+UlyUpk3NQ1a0O6wMRb9Eu27rkm9VHIIDqRwXCySSMKXxeU
2tsmRkkpLaKaHEs9or98Cqv23JT+1UlsBJFYhXae/ZYjMDxQ8rJhdZyNx3hubSn1zIRiOC8DXVrn
Dj9RvJWrpj5OClma59rVvpHMiCMLyAX6KahPE6bmvKCGV9UrtkR8Fe6BAc2pIcd24U+s4rl87xw1
7ptaPjriJkrzl5np6MJuig+u1WGQmnJe8hYd2uxFDmMnaE9FWYEb5fTtwpjuCDh7071SlN24wCu3
foykpPHGbC+EvISg3w6JRyeowujYgCJZN1HyZo45eZdO/KEQgxyNcvhyNL69bLdIZZhvGj/dKr0w
vTiLRZ1x7J1cQyBS9fzvJNiI4eA36lqRCcaoXuwpySNuo63VxfB0KVI/+kp1+7nFTVm5xJHxHE1T
LKny8c5P3nSft+Pr2BEC6jDiKiUigqRO8UZA+vBC74evKJqt0mSkkPT3IrahtKqCfFzdKrBA20Bs
ITGESKxZWl/KQu3o21j7Osu/6zI13sHZ2CR1GGzaqFabGAB/E7KuxKpG5GqU3/VtOsKJZUmY8LZa
ETO3M+0Yw37i7tl0M0Ps+pcUBOQOazOrlXjfgjjbFOX8LXvvfm6726Dw7i341W+qZjKIEi06hDhm
exfmTcyc6+hy16Y2vpaK/YRTYsl0a8PY5jditL5waCVEBUEOs6T1YHg0awUG4t04pzfNQjfXdC67
z/IYAvgGx1e/i5nBdj2P2xEJDQFMt52NhY6HIkXF/2NqQV6b+7gpfhjjDKQsQsbP9HU8helPhPbN
ttWiQW7Qe1b5KHtqNH+y9T8NH6FHEU35ugvOVVn4hwbYWdEZb8wH8gjLuMtnyK6gN7G33cSsyYcS
QqLTmjs/N276Z+hlLILrGkG/k4bX2CEsY2RptouznzZr8Q1N/0ma3i2hZMQtQ+ZCnj71hxIDECFJ
3Pqlpvc1p8eOTGRsMBgbjIopJKuKqIPL206Pai7f3JyRTgsZ4ZFP4lqlpbPt+/7NMsfHkrfTwY+f
RGWpLSqWOy+DCWsx11+NpZeuOoiLzMxV8mo685HDMwWfGiM8txjzZj+ChkRJm0w7tAgSld/RmDxU
eEThuDliuQiuE2IM8RKJ7CECDUn3RG5jO3GTO8/+LltW6GlCrnS18AJVCa0VcBuLt+PRJYRla1lJ
Qw+ZHX2FKbHKnBJ4JkVC2KF3DR0yO5LyXLbRpW57gnvJHFRs7xFKld+KQwm8GfoDvH4DwkEGM3F3
NsXW8WbEUwFjxql8KXrvrLjyq5LJNI7o5KPr5if9UerK8Zsy7Kv0E1p6FEc2zkLG6DQj/P1M/jB2
1X37Cc3b2vbS/YzEewX0Cs+72lpz8u5O5bJXTLptrzlaiOxiV2rQN1j35MtY0GyVbG/WaK12dYhm
PvHXqDHTY0WaBmFPCu/T2JxxrZOACK6ZMkRJ39wWwvwFZWbDqchcuDEB0e/zHueD4VLMOV7jgyLv
LiQ8lWtI6sumCThNVL5mKXBrywgPYWwNa6aXn0JUB5KIJaML99p4RKJ12MeapGN01dePduu/20l9
30ZWBsGIoegy8q6y8dLaqklve/snOh2y7PRmKHLziz8hx0DvB14YaZqRQRdycv8jRLh28hzurXiw
ctxjAiKdyItr1MC6nrv5V7kQC2sPpXmJR/M56PEwNgnb4qq6LYNOnWEJvLQmPXeOfAG48aoen6Jm
HA6oGT+RZdI02/TTg9f2m0qIO8Usys/GG4u4y7VyZhcBqXqBn7FGIcc6Ux0xlNRkLTa56ZIA+8ua
BhAERIyn8XDN6vR5TipiVgzUDb1B4FCQu7tyF7msoNC63SeVWptux4dBAGjqCUoXTXOK/SanJLMZ
kPQ0zbH1hIgFgzg+KZ+Q4eQCyRTBAy7jzqlOA7ooaYAKF1yWYkBdk1f3sPjeYu/EXTRXZVbfwBW+
4233FrCYggxIBVNGaMPHAfH3Ij9rHceCmqhrMNJV7GCmSLRb0/dIOh5BJwRorES868UVdOSN74cK
qrj8loSuWj3lFy+DywLeMFHqLL25gz5VvxpFeV9Z+YdtBxKPNw6fucIdFqFPb8pfzvTaBHhgFh9I
KfPlfdowT2sb8lNYHa9HVPYr1yxS3kKczCsEIsmasEn4yoX3ItKJJCuzxWeZ/hpwZnSktl1LAZuS
dpBnp26+/DD3zqPvnHNvYsCS0PCHu9HLPiOkyECiq5/LgKu3/AHPE95XZqVXJxR7wOJi1bsBoRpD
9+G6oC+WgSSTQeGP5q21V3X+HbSn3h0YcLk/umE+sXL8mNsm3llp+z5556AShy63P2VLCHaMoppz
0mKO4CRXYY4wvVVsb6M8IVPQfwgRrGzLIWCZENnbzBjvyxY+ylDOXwn7oxabbyPJaIwLIKF5Zbwz
7Lm61Z0nasxuMWOxKFJ7LC4mjLyGuMUiWQcSU5RuaTbFRBklWXf5YELpkaz3UNRccJWuqFxZT7hF
syUU7EaK5a6pGUUBVK7RLVePdpe7a+rfp6HGRKtIB8L4Od+xIYJjiNsSG+7BaZF2jHsDAAMrlmjZ
OCoB9EBhPLOawjf6aLXiMexzzKJ9iVXBMvE8JhQY2Q2EMnMrZHgbTOMTaLj30fZPndeREEb47ywj
QC4edVuHRCZYGl5syTbrSVzNNdwWIzNW6I6j0eLls85evCL8GZQ9hZDHu3rIfMLgkw/XZu0MF18I
ULyB0WzfW5/X6ZQ4PLmgjBssqdSez+wtwI4jSMv9AWtaIa89MfV4Lruffh5/JDrELrvtJfN6j7Jl
3RjjdSyrRxWwtU3csycezCF8y+cyPNoo8nbSyTez9uHSLBMo+SNJMnVnOJQIIA923eJyu1IwdLA9
VxVUKPAF/ncR8YrpTOZZKnpHmY4WJw9vy9wvN4EvT50qUZCCs6X4ZDtDaC0pnWSVwUsgHgCggeyN
C3BEBvfuBCYAFg/myijfRGgASeM20qeiXy5uU/Tn0KgveVv/QGhd3igzJ0mnw84BGwplL/ZSt4RW
mA/FXbw4jInbM1Pbkvf1MDMLZioBpuoFRrWxFsN3xUPHA7tcKFW6S1xMLEtUNB+HAOVOMkcoE3mR
0Xce8jHWErogvgUXIfrhzkY7uE6ZS+yHGwyNt1U4nw3DU7gk2FQRze2skibZTvgIbmaOkC7vPgHu
MqHGgNKhj4dvjM/KTk4xLqiZbWFdPLWTPLRG+MNIUpgvjX8MqU5gXgN2DfsHFqtfLOHn/TgUVwdH
8NqSbr9mT7dnwtxtXDuc8AoDUFRMybGVmKua6nzlRO6b/y0ZIRaWE3NzgYPUjd6BvYaZJ1bs2S/U
e5+xFX5FE0WKjQJ8ZRVqj6T5vo4keD6A1wo058pC4bQdIuc1K0ZyI5hd7QYzi28mhR4z7PGm9iEv
IkAlbLnZoPKwYp9jUCraL0ES9X4UHfo1t7lqK28QOngKwa1MORrTII1OWUQ8sOgA9weUdBItDizk
7zT1MiJ/XOPcjDdmefai4h6JzXMhh2uf1Oqca2go1K9VOts/cXRgQfCNn7WvSCki2hgsq3fROxId
7XOclu7WVCwqKdxIhFPcjuppdMr1CN4M7zHbiijW0mWWtJan/HNSNcEjNTNkjhAs8yUxFomHZ36d
wvCDCusniUOYW7jvc4spoUXnNRQ8HqNp4NLuysfGwUUcMJsl62vaTxITlksCzGWc2cZZDJ5yD3c6
bf3PRi78/fP4LPoRWM1cbFsk6psbEXJgWqH90DQOaT2hgRsNEBmBNWchiU6E4cUcu99XhXNcusra
TNZ1cFm5M52hXEz4QGd91+xm0R47q6dTaNq9NVoBT9ZMWB4LCqOdm2MASEEwGRqsBEAQi1X8nhXS
HD//rCoEKabiH7WqL5mHZ8+vEABEptqUVqjW/5sl/+dZsoSc9+9nyafvpv2e/zJK1n/gb6NkQ/4h
TNcioFQp5sXK/b9hMr+FmtBHCuU6QkrL0hPjv0+Tlf+HdEzMq74lTSB8gtn03wF9/JbpSGl7pgKp
Z1m2/98MkxlY/4nOZysX7qPwPJ8pty/58vh3/kzn63u6MdrWkdfzt5ndxjYtJ4xsGlvi21dqiFd/
ujR3ZTaHZfFn0uS/+vdMlkx85S49/D+DJiFFmwnx0DCvk8siv0Zxi5Jmll9Tfh5oIv/zP2a6/+K7
M11Pur5pSleof8Jauk5TG6ZwOcZhUGfLC+jP6pamjt0pbxfnu24xnMtjiw6SGrcgJLwwdw6tgAj3
LvP0//zl2CY39K9X2xbClp7ybMlQnwXDX682nmIgoQmGkdBZHhtxCVEMzPpQa6JdhaMkKH6ibIS7
CQqkvZg+PhTAPoEY71hgvuRucJOytDbwNFSOB+8MO+UMXSqxT0Ua39e2c9Wi58Z3brPG+TGHlNB+
g41AnuvJv6fGGPC0psRRmMNT2/+C2rOql3pb4xMpC95XcNo4ylfim/4f9y5T+OGHZQHc6uMVvRF7
ySyOtmH70sMHIuh4toBEQA0xVbdJAiYGZKOGJv0cTUDmkZnRA4yDDTFCl4mJhoZghQxm7Bfsqthu
OwKf+B5Q/qPX6TcZoVkOiiMyjbOSUBzmFwHpUTEchYCNoLK+nCTHO7uwZ8Y1Nfcb9BObBBFaVDIH
nmbgVwaR3TGOeWNVTV/UQU1ZsFjsVq6L6mozlJj9o1vklE6yoLlkzdjmwG9vvR5wQgNEAYTabL7Y
4BG4VRgp2K4A2bUQSrBmtpF48asGTHBUgHwCEbPQ+QXmmh7Hrl8W/KT6+oXlbdd9xBg2UQisyQcA
PJ8diM7b9rCRe8aaSQxpcDa3NlfcS1/IQWZtww4CF773UTHML/jkdeUL33OQ3o2EtwwMc9wCJsC3
mo7T/JKFONv41o2RtQ9DWw3ht1sHRS66UNqlOFSrhquH2xY5CM0rdiIo7TmNJK3dliHF+CUZd9bV
x2x/VV62KT1rw/x4G3Ir9JegsN2MJEV4UHqqEVmv7Nb5gN0COpVJRg94HFqAXRVaG0uHSSnjIL3k
Xn+7C8/LQkptqnqmS3JNLgtix5mu9StbLmX7MZIoMjyk9T0SqIZEZEbBq0mjIxBHBfVt1YOnID+4
KL6GBc34LDfaukUA3Mofby3jKssPWxPUuE/E3W+W9sVYPqh2mKTyJJr11gy/TW47PpEueWwZryXc
lzbKkaVwOxFFGbEOGPLXGVyshOgF/Xtjk8P6MFb6PuiguQGyvtU/oOQ1+EQ6wQOPRMBSu0f9NUF5
R1OzhVW/ZYGGMI3VLo+Ja/JBQZBFyYd5NdySc74NPOT9hNDXy8GvgoON63ca801NC4O1ZiX8B/0d
msl3xF1uyaTGOLQOBmw0bbgnj/igGCqRD9dlDFpo+Ss+s2yKVm1IEkKGDAB+5swMu8JLECXfDQ9x
3u6N0WBbxUh6+DbLvV1/TdxYEYW0j9Ym4LHhUtYRfXAWskDiYgpMQAZXQuetuBVlYEqaebNJQDfV
tvfCibZ1quWZHcFPs6HU6YliaaZnq1QYVtRNF6o9IBG0EnJvx/kmYRXhCzY+h8WGFsDXq39XmNW2
4oPfuO9jxRyOx7OCwD3I7xQbV5p9xKFcN0AILBDkQ/1ianpQj3+l/CqRD/pc0e7k0ebpd9M03bsK
eDzsjUDsIqDgTMZk10GUyPG50CljeAQOsI0IfCjrfQJ5I5wbosNIaDTRIPJc0tSv+fp6J0XY6R0F
Ta8+F4ecpprHayDoqOAKFUA864pn0WX+DabUqb/ThtusHgL5kaSfQG6gThALjz23aNTJHpzr0nMM
ceCx46eR/siQR0VvWdnhQeQE5C/XH1Q+B8LyyVcFt8mXpN9OZslpx9TdIinCNjnASNJteIaN5GUW
q7Y1+VTbDKU4Musv3ZYF00s9vTR8iGLOUpl/z3wAXfeY8MWyV6SDl2t9juOq2UxAsZuJxeB0jCb4
FkYIFP23T3CdkAXfgn1yNYdlZOTC0MAAEmfUt3UfkhoEhB/RNXpFhijCFSi3rB2au12TTT+b1hhX
rpQgyrPTqMqUMPP2DYT7pg8Zk2PDnFxuCnp6YrUOEoWq4GuN828xEFKHck2roSwuTO4+lFDqevnA
uE8/pKUz6+5hU9Vrn7B3fQahj1yPHc4sdtoYkA8FEtsM/dpkMxLmBVQwEtJ3LuUMc06YQHnIeODh
QJV+CPy1YcczHYSB3Jat29z475XNlpeFdo8JnMWdfrTD/e/3//+w1v8Oa+2Clf73dTOrua75/vxz
4az/wN/qZmX9YVqaPy1RTfiojf+BtbacP/iVq8HWyqRwtf8Pa22CtTYlSgvEEY7p0yn+o2o25R9U
ynBK+B8oqzER/zdVs0QB8qdCzgUt6CDBcCWlrHRppf+pkEswbAojYo8wRAlddxrKy2xTybh+va9d
EmhSZWP7nFmUFMMXdrdoywGdrWcnrpkYDhtjoonMPMZMc9zEJ3uBDrWQluQ4uL4qvz0Wc/ucWSBs
ZA7+xcpLsovb7Z+u978oxnVb8s/fBihZXznW31jgWmfyJ+x7Q/bzWDvMiUmtmwFNTowlWErI8qja
IN/W/4+wM9uNG9m27b+cdwLsm4fzkn0rpXrLL4Ql2ySDbTDYf/0ZpDdwq1z7llGAUXIjZTLJiBVr
zTlmpeNmVgWGHUffp6oknFgyFM2IsTCC2iIqzWkhaLzYTl8eW8gQ1FQsO4H8DkuDjpNL6R2UwmK9
Ajr77y/e+G8vnktpmdDU+NX5TQQTNP4QmCinEP7pqMQq096JQHxNDLLh7fSMR7likdVownkMQu1e
fePi0hTCvC/0oDj/+8tZNDe/zjvH7//7P8st4bPm2b7u8p9u/XaSii2NIRl905UlJdkGRXXAiDGe
Cs349ERz9A0WXGto95J8C1d63kMmHOjYLr9IwIqNhv/DU0/jSNiD42l3vdPlG2QTJNzQ6ThwdU0C
Fttu2yW8wWpIosOgF0g2ohxNxLSfIBuzsoIpNAuAoloACsX5ww1jzG/i9zfJk+cGAUeqgMPj32+Y
pohoHqfYTrx8kuc+7L6SAUyx5Gk/J713Nm3WVrs6mM5JXBKd7jWPJCaSpDt05qM+xptaDeWRcAS6
8an8+PdPwPi7KurXJ8A5m7vBoempm/PZ8y93s1fXBJQDFJh9N2Kjaw7jJC7VckOkiYVI3q/2ropB
kWFPYOT2pztyvuN+uzoBgiyO+4Yd2MFyHP3LC5AlCWakA7OzOe4lLsF3kYe4RrlZUDgNnLEY9a4E
1RrqjS779eF2M5qXicf6Dxfjt0SHeYUKHEoy03ECY16u/n4xyryqmp72/2pE6nY28xRBI+4mBMXF
xSnRbkAWFjkwYBlkWxkCACFVr0SJySM/+FbI1Dr+0/X55xPrsajTBuHl4PzXf7t7KhJBTEsisAJC
lO07D8ZtbNzFrvYt14H4R5XlnP0kBHFKy7/XmgbyKoPnZEKMBthm94dLtPy8v39eHlI6hMkOB3Je
0m83DPBaPKR9DvXSa/qtR7BMbUvGavbQ39X3SjW70uYFVvQcmaTXBCWaQXXO6LLteJw5A8yLXG1h
V2S8Z661jqI6ydBj6Ga/T8LQ240yY65lFF9ldHUGAMUxsvIjOYnr3pL1SU2cs1My7455wQpqgtlx
HcrwfDiJTvgPw1gDrpqgHgukywAx8BDHo3MePOo3u895vSECACvVSFzR3/QRgQ8cqHKw7DPWY0re
oXlZbj05CeOgMuItORDytmbkkaEe7YxcT2DETZ8cCszN52r+/Hv6jDhThhptFjr0wNOanSlJUg1S
8gnmRXSMa6jsP6dS4uxO3GDv+HeeNX4WRu2c20JuU1VVe68UABRS99iga9oaqZEfxzF5s7wq2UtO
+EmcFY/1kIONcloJoYPTSCr8T3wMyX55bC17Cg8ojF3yFFHKdIRaWz7ngwYTERGZqDV6DJ+9vXM7
j/2qkWxDikwaUdhn4jXJiDGrr14JHKNxkB+T2bApcvf1DzfSf7uvsWS5FAOO7tOy+/uzlkBDMnOd
inbZifpaXfALdUDp3XLfQgCPDT/fxr13cpDhR2Fe31RaUfAOpPBY1f0fXs0/12iPMSprs+55AEsc
7++vxpN+h7E4QiE3oBW3ev+Rj+Anpi0wfxMVcGA5oNh53mBuzJ+kBLVFBF77zJDTLotj1eII7zP3
Pxrk/3/IzD/XZ8/UocxR1llzG2wuqv6yPAYhTtsRoyspUR6CLjoRpdUTpabrPYfr4KsRjo9FgGFZ
TxqyMCDa//uVmZeX3x530k5sdLge/U5/KSj+8vMbcp9+FQxirqvCyDw7FsHqaSSe4CGme4cUMlpX
NWel+Q799x/+X8oV9gV2JrAEBjIt87fFL8a5h3iKxWYwdMhBNacTxw1/2jB2MC7CTdai8NravkT8
w0i/kt4r8wRddB/IZ8QfqhXD++f+QN1qEDBG0cLn4f12zwalGrRRctxfypWE8dO+rBtgLnX4MYvd
dmaM8ZfhHNBlIC9MDD8mdBLLU9nZONpDtzypeTvXMxLljAFjjMMmsxTEYCkupRlA1i6D5k5FzjFN
telQzT8AkSaGABoNh+V7tcxjzgZqL5bdKrikZeicMw/UglmyKaJCC7aVRitgKrCPtSNaGW+cXGSR
WvXux2my93r6Zyx6mJbyWwAB8tTmhFLHGERqyt6tH9eEGZPUQvQddGcOB/12pJq6JJz6c398zoPa
fO+KdO/p+nReFmK3FT+DEBx/KWiM2S7iH1dhzI/aktgRQWXDXOWUerCLuii5qiiAuVdCrPYSrFja
2Qcw8LC84lQ5FESSxnPIXjyEsnondQUDpv5mUko9ED1LDwTpdCcRBrYDrbfSindL+UwytCSiEi2b
Hk2vA+44uqkHy2S7SLOhp12g65fEHdfLZq6ZpzoQsMPzXV53xl1Cc3gQxOK6YMA745nak0mXTYJZ
5CSnscuhqEBY2dLey/bLsp/U0N+HzCZj2o7j5mXAQOgYDd+CszADMr6p71PB+FXvnJtQezJ0iPEJ
4WeibJoXUpO7Mg+3pjXENDoI9pC1tQf8+hgJlax7T1xQOxh3IT5zAPgo0wf7brJYrdN8IkUGh41W
BHRP2XQ2RtAO0G07OFgZIARtYMInZOtvKlN8rav0bOoRQ3e2b+LfAhNeEaIDO5X4f8OI7phQL1Mh
2mvZf19u8NI1ne2k/ajMgiltmBXbrAt1wmfFpcJheapazVtZFZWaiUpQ9+oZfknZIU3j7g8LwT+r
RA8FvO0RymRDbPDm9fsvy1A2hD3hh7QP43QisaLN6cYikj46iHE6uoelUbuIfeN200fIDZcjAEo0
a1WE2Ef+/cWYv78YKtU57svmNI3S03c5Mf/1xRhV0aoQJeyqkTp7Lmalfe2NPPj94OyncVDXRhn6
qoC8ZM7nmnEETqiSLD6H6r4y5V71YMjp/9yHlCj3tZM+VR6xehIXwrYzoj2zUcv40zU0vX8U+5bh
BGz1uuv5LoOW32tJNWqFjz+HOBbTzLeFuqZa5p/rkL58YXfazqrjDYPsaDe+psAJL5Zw9gOgQRhD
G1lPTH/RVpIwQAC5oZND6dvVuIFN+1yaEj5zUOvrTjlPtlGf7dYlWUcv/c38IKcpxDGVW1tslN4p
nPYdIsp1FU73jk9STOB8D4eBmUcc/5A11s3Agucjxpe2Y37vO95zxyeZ8eCM/kBgMWuIGoYXg+TR
DWOgn1FPWPyoHh2zAtHdv1MBXkctstZeAajLyYS65pHaKSTXCqfwsZ5dt6Z6g1VmX4bWcy+ICFG2
1xRaQG8w0qkOCXbfvEcT52LjVHPbbcoSVk3npMPT2FffSHAbL+5k94TLVAYVigA7X9qPqJwhshKl
EtXNPWyl6gIXGAB1zeNTulgZZIIztEAoGVXRvbDj4bMiFK/20oSepWffWp6hdVZ7j8AO6/VyCAFg
wbSjvDNg8EV9xFqM3FWR5oP9W/ssiaEjjkHiRZwLuiollrKwQAfhIZkzNipgPHA/boV86Zhxn5c1
toQItcUh/vSrZEwJLNprdKfXRtP+0LzxdakwTLgMW43jHxKC4br8Q/BrMGGl/mICiua0SkBjWXKf
TKZ7D2zreyktHwEA4AdR5z8b0b0kLvmy/dzzocgA24CIznY6/Hu6xD9IsgSQbZbDXLug0Sexee5F
4D4+0ewFpAhY6uy2drKh8NUZllwcLy63jlVlX+aX2XtlsSXAAn++26K3nb8kx54dJe23RTYhWFZh
g4LX6bDvlbAWeyZ/Ud/RT7Ce7EA2L5FT29tSIYKIHBj+0RBxzyVde2r65spzrDK7e0MsDIC4Sndd
PYV3kW0Op276xGKMGzCqiaZAUMV2pT9RJNTHLoh2y3YzwExf45k6WGooHpZTxXLBXRNSoE08wXYU
wN60Yjgv9VPVWHfO2AXbQvhwzOe0kWVzTXUaWagjSS/wfHUEIHEmKXelxc2FpIxuExvWy+Q9cJQg
NZxDG8owbqLZcBSOOWGcJgk3YOOGszEgTxUxpcb8izTABfupru2ziViNWpGdXBoSxW7cgAONYuMy
JmCL/SqPdoqgtG2umXcCPRB4crI2hoiDBZyaNbo+UgACpiDSKAZ8HgaG8lFZ7XEwP3QoeCstMJzX
iHZeBANz6tuEwU1wjsBU2IOlHvwiyS8oNT/tvLm3KfDu8rp4d73UW2eAeWBIsNLqt8Ficja4Z4MB
xSER6JUI3SW3brLuCxfTUjLKep1RRq/apugxavM3hOW/M9OwWbMomkeduyiIrBdTp2Sn14EG00QM
HTF82EUwxO5Kyf3NSR9GEGBDJ/tO9gpgnVkhVqJMJ3CuOE9BvscnVs17Mxp0lFUaAUQVQOQ5MuA+
SBWxo2ENY0kgHhtmx228tdHbYmUsvhQlx8Fmkt+ysMjXKV315TGfvPHIeY+hQSo/HV9vTu1Emrzm
uRsPYgT2geKzqMNmi/yo/PVuXC32z3HAGXaCi7FCajTtdc6L++WuaQGk1EVv7JkcFKjssY+WmJHx
88QHhVIeQLi9Z/t5z0Nio0Yf+RhcoWCHh3Yf2u4NXO4xSXTx2Nnlq4psFpdS/jTjFDPKXFoONqA5
aFpbw5QXTVjF3i+ASs5/FER0P0Wgx+ueh2GTduLVC7GJWHWiM5dESszcueCyERee5xMuGS8rifGe
UC+7p76pwayN+2ioimsUx9feMCKm1GZ9snndWEfD45Awy4jvXa+270stgelaTruaZiLhZTiqvTE/
u8MxA4e2nsmDF39EFBsk3U1zoKL76aXU8SuUupq25Zjld0NIs2n+ShB5f4vthNRV0o7IGE2eRAXL
iFwPe2rh5RCfa4euv3crTMQjzWD6Bk9waBGVdaQmV6j8dpE7GyucSSMLgPhxI9K4hQZmRu6PRAbp
hRQmFg0nIYFsZrDXDn6xRE67sK8nUH+I4OpSZPukLac1hBm07ARy3ODO7DSEbfuudGDNCcZw5Nyq
iw2LkeIOQUKVPPU4fhHfkwpWmyGiUrSMTODLC7mDzLLHLDgnPmP3hOhUJzvFKTEBgPsVk1C3PCbR
qYFDZw62vaMyNu4mGZ/EaPg37HFwruI8RxkX66DIwn68WsWXbgIVrI0srVFPL2eS+a1UYXFe1rm5
PXEsI+A+ZdweR2E4mC7HdqugRCJbT9djxVzZsBDRYaDrZOkcltpNGukFm0K/GTXQpbXFaFIbq+li
hfrNMHioM0CVdjAPrzNVzc85tv4KDlZms+AuHRWZlFe9S5Cq53xMeLSudd2B0C+zlI94egBjkG5s
06Jmb9KnKGyNY2SGqMR5tuYo+ydLQ+KW+PSFC/UxWS/dNGwtUbXPU2CTkhkFxbH1kL5HFhiAJKoI
WmQWbmgkjHgOZ9OhqQwoRNgbW4zXy9of1bgvjXoyniLgGYV4p41XNa19muZ9okwI6uiM9OfyBBH/
uwHDNo8P+Ga9IHWSdijSpFWvTx+Zk3VbJ2wwFRreOVD6p6606lmDAHKJDQdnT79byoFaGgYPnI4J
TIM8HwDucUIQ364fb+u595NQuaZTpO4NNuAB+PrSoVu6Msvr6D33PA05J6XoCjYL9YOr0iMi77dQ
NXSy5vNp1/knJ7O1dZeVGk9t7u/m1bJytrqLPKokyWrVRRZrvRKgxFuMXaCMlyOY0Wl8yvNYv8Ju
j+orOCSV5q29+dREdk+8dSJID+V3t9a9BwZfyDHH+gNASrqNw6AlaI4zd47yYRdOyYW+Y3owhA81
dm6rQStnel0ZUNeWgzrX6OBUDahB0d6anNk/MG4OjANkPtOq75wJGB1TnOVa48pjf8kMYsnUIGCc
dsGm6fvDclxfiomRuDqc/Pgv5lqEvYLunz8RwEixMwnS5eaI8FSg25GDM/36rlElXofW9n59nnHb
wV+3CHGLu+FguVY0l6h7+gBgn6fGuFvqMIwB9JjsifAQ5BSVtqlcVCzz5V/2tCqFWNJ003Eq59g6
m0wF3QC3N2H5ce3xXHuWwE/T/Gq+KqGOuosT1ebG30x+o50cNWykjzVFueiOUN/h1I3tb0MGf5oQ
lrtUpc9BoSSxVElEN4IQUA4A+Ulo2l3Z0vItRxxa0YghzSEjaLL/c9ieL2WYDkdh040JaLsqZpBr
O/Y1kFkD4mb5PXNsY9OQibmtLCNjIjO9jmUsz9HIbswALE7YtJejfUfxv8Zh8cU2hhotMQmskvH6
ukU8fkx9+yvK4kc1kQWUuMO35Z+kpnMgXaQh/GLuWAcs0ZmFvKNzYnWwtC4H7EjXypuCadXg0NtR
AX/4wMfWTYUzNDHT4tal07elwbV8R8Nv8nPhRUdef3MlowPlV1yme+QGnIxigbYrt+o9k4Rkv3ws
CMKzozhOPWWPXozD0YjphYyRKh6weW0G7TUwk/jOji3Subr2mliwEQJO+bVxz8ElvYoKbp/XhXCs
Jh63ZdbQ29kqMIjN0XtAn8utCOEsQqU0UGQLcq782YpYpFfVk7gFsuQuhsxLP0LuO0RzJx1RBxVD
CEEE8+MQ5CdPRPTx6J6JgdQlT5IaAq2ho8wMWhRcMlj7Y/TWS/HUWb1ztJPB+0+ZhxO6P6RxyK3k
XZYpXdwifwsmdU96DAe4sMwAZDuy21PdtCsvzSgVYWnKMLQpOEDH1SWhYIXqHruqK+86W31xZajP
R6THXA7xU1MJDHiBg5oXLRVbApgsjt4TloW1l9DrxgjsrqHxoGLovGPkD/3JAXG+7EEcKvRNkeX7
XpJPUKF9PGoxGbNLK7eCpXLWYiIRi+5L1fg+RGg0fBhP1B70BX2iEojkshx0zZAQZ0Qa4kCCEnA4
uVPj3BzvXGcjB3IWZg8NXRSiC83nErUSJj5yVjVPdTevodh1hk8ekm63vHitd+IjzarlVkkH7PoS
bUxF4/Gw/Dj6rMke4Y2ifHFgiYzFueqMci2UeeuQlC+1Z1W2PT4Nu9wNLmgDZiMfg+N0+HkDeCPB
Ns4E9M7YSUHmBdtBRd5V4lXdmpq5NXzT3S11ouFb1RpjqgsvPj1JhJjnLgl2jN50pkmGvwIROAdy
9dCp5uvuxxii4r7hZgcasGmERgyS1Wuvec9bMDH5tdgqd2mr3yjPUbZ4mnMax+Aaaml5l6aIuQOv
OlEDdIasTrVT3+OO4u+Bomrzrns2+7xYd/rnqH8N1CB3y4K6bO0VNSlmN/VrbDBrJpOJ5BxDPSyd
2K5sHyrur2j0vf2yMEAYBqJkAu5ZztoqEu41wZWyHMghZn4BMsq8xQAuMK8jy54U1dRfeZ+BTguB
Hdcaty5t20cGuBxG5719WQvUlN/32vjJ4aqgGGR3JkXL59HZw7cF2sgYWsvadC3N7LJcN8rWfddq
zm75UTxdiiO7SndGJ7Rd6ZP+pwitMzP3ohMEce7LMD7kfvyZsvJtekXCXuhWage5wYX6w0m37Hih
sdW+K508Zezad8tVsBLzR6tT0Ph00gCehQyDcg4XOk8CvU7zvWzkF3zKyVHzhgvBdd41mQy5Itjc
ZXQG6x2T2ykBh7tux8i/FjGd6SJ6jDi2rgMzpx1KnTm5rnWrU5ZqlGtH+mGgJGyOiPN6eFUyo2qY
DoWrHKYjWBiWKzDOmgaM8/TMX+xavYwe40unjLE5o8H/6vhlACsX06JJEg2HDZz9gay2KYFCOxQj
Hf1RU529tHO2AjsCiujxJmbhfjK0yaFKkXBBlBrPCb4vsEKC9ilmeoZK4lmM9f0EU+hcdMa3qR7T
e2h4ZBn74zerawxOUZF7V9QS8SNq2Vxjbeq7hNxtsKTPYfUtA2TFm/cxNU6q4fiSW6cJsLKND/Rs
UEqRMiIBPQPE9qus28l+TjwrtL0bcqjgOOG9pyjRatiasLOYPoL+rw65AfvGJf8NlL4B4nj6Yiac
mn0t8g/4lZgwW5S2ZiT6E+e3d1kRuRUNEAId8w32AsypySPUGmu+4rh5SPKBCNC51KGUbHJ7x9FV
/qohStAIF6F8WpEGRdGvUs8d6KtL+xsFWHnkw5iAE0FMGKBi00RUz5RketDkG2KZo4ck8PLdVHju
VdfBOc8m3rNHn+KkBzNEmGBVaE8bkuv3souu3OPpHXoM4+p6zC8ROTzndlw9C5xaViaHR4J8rJtu
yA1RouJigu8ozqXX6XTAkvElZZ5T1+OqVmn8qJT30XlMj+MqIb9bPkNCajB++WttGIiB5imusPdR
6ZvbOA6Pfe0n1yzOOIaJZ1cvefjjBJUbKksP1t3G8BO11o3xJ7rpe03iDZtM5qSt+ZZ6l4nhxrW0
rFPu1oyVI7iPTkMab1VEdG1RbcPnH/c4xtatln/yXCGDZvrLiGDbB1rMc0MgnpcArie6y9/aNTJu
shPmhNDkYvQfrsWr1Jqh5Ow2Zvt27H84vEs+luBOn/JPMylcPNoWRLYBTAcXHEJsUcbnotKis5DK
Qd86vU5JNz8O4UsON8us42OWeS8Vh0iyajvO/XMkSsZjjx+WhdSuDq0fHQTKSuUY9m1ya2yMtaU/
N0X84BpqWLVHwplTVmo2ppXQ861t0wDJqhisHBT1rWmGN1Gj34LaZO+rFhZ47AbDViRHsyYMUoia
027pFgzeLWtnxx36X5veJ42QFqAL/vqIyB2pCIjQj76au5tS99ZRnZcXxpdfSj4x3MdgbUHBaFtR
yi9+KHVaEclzAOdiZw7E+05mdu0hLtgRrvIY4iMil30/hU+1puDwBSh8fSSKlf2dSOTnMdK8kwhI
r47nX5YvQa7061LzyJ8ZuR+n2jxbU64/Mjzb6n5n3S9fCQgGh7Q5AHkPr7XVnUf/6vhcVL3uzI3F
AZQjTfelj7HJRl5REjemXAyJFYtmwxiGEB2ncXGe5QRGtqIBg2OZs4qd/a5Hqpmq51yEZEFWZ98C
WlJgDqYy4J/jzTKjd6tWDzW7ZDQfFeOmbPdNFuxrG2hM3weAZiySMVMddr5Ip1MuVQ4hpTrig3ml
Nvuu6V+HPKvxitIzcPBwt7iz10FDMZm4PaHvk9jZCjQpALsXJOto1jOS8sJmOPsOMN2CJtPagCCk
HPGIc52MLse2Vm2gz6fBxw4LFzhYWyNJoLrLLFARaVGk9zpm9yQs9nYbCTYdnPphYz5CVikxVyv7
IMqR40Jv66T5DfGl5S5MHSjsemTdAkU0fZ4ygBobgh5cYDLtcGfBDzyDa39OPCTiws2ynRi/951I
4Ak0K5mGsOdr/XsnorfKtt4sFhrsmBobJlEJ1lQiCSY7125nlHt/LKyxWOs2UU3ShaeSdvoJcvpG
em26Q2pUH+0ccIU26P558sULrObqCvaCGtnaeLhwqL+aFeBjG6Yx3cyEA0MmGI9O33oD5klqo6Xy
KhZ6T3d8sLPxcLGB1PsuXsHeRTk9QBzIJIXv9ESs6G0KVYwPVWJiBDnjjldEYq9wpUNEgD7hOyyB
MiqMrULcvNX8LwnvEQOxT+lReT/CEIIx9LXnBtMOM0HzqQ+Mz8DL3F1vkZgbgE4wNUkiCj7FZPTN
Y24F51qKV6EqRbJi+QoR5Xso0CRGBkMOxAjjPRpB8vsK7a7BBrWvJx5kQ9L25xWdhwEZsYCXsjEd
6753MUBkYViDzjhEWqtdy5iAxvgD3Ul6GaezG6fxLTVBvlQG+uIwoEeAWeJ0ckdRE8nTnwlEr++h
5b+3dusdHQDX9L3JAOn9e7ukazY5VXdwJoISjQ60c6l9BEAhrrLu3rRnu4ZQ1adGTyQ06FgSXOD3
ZXxUjO/K+0BX12hS+t4f5c70CsZIwTeQh1urLH84ACAObULHW6cRBtX8rqZJu+nbBmU9nS6d/Q03
w4jUGbKNNh3HzGm+6iFChDqWz1nOEVIKvV5ZekmfDqJUUhWEIBUowvJhXGtEZndurB2hQ96VVeid
qe/lg2sP9FxjkUCvnJno8No3ojCsW5s47llv+vt4/iqJpHWzqVDODaZak7NuXxNw2Z48hJtwuELF
WZ3t3XQ8QLI4C8jFhUiTS2PnB3tiF6uXTteiTd+kzPUE+nU18mdhC8qP1CZGejL8qTQ2uNpdJUHc
vtCiPjYacqPUUcUm60z7tdbTgGySQduNmdQeKtAmPNbWic32wetVdujz2EK9JePnTim18QPv2ro/
KptDX4VJ82ZMmXfzzb6+9pG/X34r1VGCeSaeJTsg0YtMKz5ZDOHmSDYfGHREfjctH4zbwIUkSGTO
nM2TjRZj8ahcBFAElWHcZeJ+wRnuPlXRTiN+7QAMl2hWpAzYSUmEJGmgfcItmq3d0A8OaV9jCQWE
skVtOWNYyX33SDiHxaNxYrzaZazPXaCvxCGk+yp8UyGGGLfFxtNoIzer/uoCaLCYJl9FzVUhHw2K
cN7jLiLM8WhVAG5avdEPZWXj9oCf7Bn9Jmvc6TK1eGl4J3xc9D4/IiLd2avDTZ4r8iRK6420uOks
d77dmKfll0wbgBRxLkEDUO8cYlZXRiLV1fNANgVl90V3eyZVaV4j0v/1/wKN0DYfydOO0X9cIGtj
RpqmZutSJp9didlLjYG2aSo6B5k5nHsUHhEJC9SNkBwbyX2UkrWyVu4xqFvWf1cQrZNG6mrNP7rr
YN4omk9R2Lh0beXRjIjTsOGCo4Xymccx5srcI3m+uJR8/ym/TyaaiUS52evATq86qepbC/gR8OPH
QtMJ8nb3qLc7LX/REL8WInmw8pbsZ1cem75+NO5j0wXTWtAtYDLOGa54GGv/rauHlMzu+Its+2ID
WBvnW+oSDM4bhsKeBtSZJJkSCJE+ewEOqC78OoowojVFVmJvim17ToNI38QZEXZTm977KbilMaLz
bzbx2s79ftfRUN4AZL2TM5LSdnOOfFPan5sc008/sBqNeUxmNoGSW8JJVoU7V+m5+ejm1XtAu50e
FKObQM2eeQvnHMbI0JIXPwCsNLbuqkjNbJtgimMyBeU/tt/tmOTABtrdutB8JOANr84JfQpxhNNY
OgYLjSIhbnJ6DwyxcS3Wl6KdlSaoWQoVwyr1KzZoslhWMCroJNvW19aKoxNTj6dA727CIusgbK2L
l+fhCpF7uNe79psApgMujH0MovQ959ftMJreNnIRUuBh+qDR9mLrFZ2jtKRAIleQ4aS50RmuP+lD
doPLPRBduusdQZKV5D7oHmlGhkgHwud+gP7blZJjlQ3HY3CHlW4132247K5oPvXMBfPB2NDT2nrN
5Pdt8IOvehM+oj3v1pGm72qI4Sj3YI8S9sN2yO5DkLifkmVeZvDy2baYE+LPV2wTWlFhCqSB5TYp
kbmYnIaiwVTA/wQJtaGvU+hS0d/8vsejYybHCamlrdlgnw2/3gLecXCEd8fG7TY9qjal3uy6/6Zo
pKzLYHwsRc0ZzzR2GYkKIM9PEDNJ/YzeG2TkGz/1X8okeY5F85iV8UNZpF/yygFmYDk/Uiv77lEX
u+6DpRUCf2OgvWAaO08kjb8qz6Wdom9awOdJGiTrRMd/m/s+gZniNEcXxBEdiCn4YhfZO/B6eiwE
+SQIo6YeVLIRVCk3ZblpGjyrZa596AZJ6onrXUSffoVxlyFaYQzDdSPp6V3L07fYyR4DijiEHCPB
S0kA9xqt9l4V+K38gDhDeHInLaQrqBi7r8CpoRWqxu/+uEkmUqey9EZG1FPudd+lcL+TWyjXpNKf
yUBDziRmmIcb+JQ0LH/R9CDNkVTiLrQPujNLgYmbp2HnwWTp4EgeETL0j5x7jFtc6cBsff40srEV
Dw1lA06o/nH5K7EwP1HpdUh6+S1gI+mdDJLz8t2X30JZ120NEle20/IjEj28QK6xr8ufBmXORmsY
X3/9BKfAX1q2uDJ/fY27ew1iq7r9+u5Bah1lRg/6/317YC5U0lraH5bfMzhpPSp/I5LYxWVKBl5k
8WBn0AQJBbuZtJGGgVxZq4/pkg0Hv2MhGijYWYg/W567HFh06VffMfwVNb0VP/0RTCAhI5wCALwO
uhGcoeYeR5QrTf8F0/bHmE17KRDdoGl7n5LooQClsUkrDn8un3oY0lsjVedNNtpFWnRwM8NENEfA
LIa3ccdQeO1D/0k1+ZbHjrbRGuyQ3ZTdeyRz9ablH4g+iYkFGL6CYtK2LJBej5vX9Nz07N/Bg0GK
MyV3XuDdvMEZ7gryo1aSqtUwjasxNPEmah5DAcIKYP0OwT5I5PZV3Umd3Zvggu92fnO1MuDoBFuq
s8JXEZbVTtjhGV2N4dKrgHlIJTb7SZ2YO4l+ArNhi1Fia9B1t7uSXlR0cLXh6yTqdp88WSOKFA33
QAPNgnoJxFY8EQuUGwyT1Vn6Q71qq1MydW/SS03MOe7NYZALQwQzCTkdUEa8XVySqujCOlv5AkRk
Nek/M6IQQ1EPK7HSFOqIOJYovEuidBp9umSkFmya7KOMswBqKCelJg4YyIdENcJuXim/OzLyyPet
AxDTQSkIpBaoDkXiyizMHzo0FqA4M/q+zZ9kmhHWJUhbndBgI9+IIBbBHLSt5EqNf+iJn4feAi2w
Bpo9g3nyvHmPFc9o5bbXqYxuirA74qlQ3fiGeQLmThyWv57Ciu1YVay1FohWJ8cd6CWkqPsBuHgr
PTqSUWxEWUM45beQA0GlEEzSF2TCYLQ3Z0rYaUVJVd+Ttm0nCMX1CWmphhCzzLN5W+OY1ZUfiOHE
hsQmANzkhWSjr+0rGbHXWvhtiQ752nXRh9Ckto0bjM6Wx3Fcx5EJ5QckZ8CJJ43yRzahLcAu/O14
4la15YQg/Gj+iOBBx03FIsanjaL7RDoIwWk1cStBcc/G7j9ljRUjTaL4Q0K7ZmYGzIC9mSQ2dmEB
MRIc4d5p9X2hk1TbZMOzS+44pnRgn52EPgu8SXJ+rNfwK83OeRg0mF0VYkwg3CrTYXm5Hsl6zYse
4NalhdfJ/FPXumkbJaTnFMj8GtJ2Mk3bqNopN1Ui1l1IwwGvRL+OQv+hF2m8o8G6Qdm6Vfr0rNEy
FGRubuI2aEjJpbCEXQCuaawIKI6jXZKYaHgyBIKOuf0/9s5jSW5k27JfhDaHhk8jQ6vUihMYJbRW
Dnx9L4D1+pJZdYv25j0JYwpmRCAAh59z9l47BQkv8/Foikng6G3fJw5ylXBXSboQtanizOWegbkL
Z0SsDMGmhZZXqsjlChUUvyzlioqDW0B91X0fqne/B+/QVe1lkJm+ZQ6IbmWYXHbp0wYrukfjifHd
NKs3QsB3oTlaB/S7p1JorBzQUW/yym2/lJ27St4mnyi8oJM/pDw31VitcoNftzR+WGtLpCSNPRV8
s9x1XdoHutSI/2zClgT6BMBo/ouG/4/PAu5a6LZrox6usUaWvV5BShUpmogU8KwwbW6Rswu4NVeM
T3B3JyhL4jiBspZ+9iRLCxJkg5xGlAaY1D2/WMHoi9nX7y3TrOERZ4hHo/StIsiN/w2dTM/vsc9R
Omfccw1bPfc1jMZI/TCIEMXiTNVQD3QnkFXoHnlC2XtSRS+6qX1Hzm3YAVZfUX1vEREk91YQ+w8i
ozdYZOIeD+NnPXbRfbhgOX23Zesz2D4+7npfYtqj9nRvPHK2bkzRZuccOI2ehA12YhdcRDbR7g60
L6o5jTajWhvI0bsDAhrIKkl0padpR+a8myGZ4G2lzXf063imYsmSmNanwHL0qx3IqxJWfly+ArNv
Qucc2MeyZ/Qjo7npJpj4udqxxCLopGdCAHfyPe76q9e17WHoEPT4kzNuMit7KoqCuABR5LthBrPa
2cEoBnkwUi9a151gy5YWG7dmEkO3M9h38/qYzsEEUfQYesa1TcWhmGy4TpFhMtyyHxyz/4xtBde4
oe7bqVuT23DnBojXDJnLbZ28ZEhvKcmgaiifdlSD6YZCi7uRDrw6pnBccYXRRYpC2srZcCKx2wFo
0aIjN5qHPEUPHnMbGNP2OTJNFNr+cIeofNrgXM4zSkMaGgGmZ/6uTa2PbXt69z2UslX5eWCjkquS
IZ2uc01r/ruG7Eefh8/auM2KHzGTw4FV7kY4wasZarTxKvqHw2PNCEHFkoYACvltAnCXTfKmiwT6
67Ju1k5v6HtN5w4zRX5J9IXGyDpL1cnC9AVOYe01of/oBQ7MT3O+bUxqRMjd+o8kSU7MrwvY/POX
yO6Su5gIF0H3cgWZI98RX4m8V8DsNbuZ01waznnU5atuBs3j8oDz91vla8HZmET9GHfK3IcRx3T5
oeE2zWMNuJYRsHO3/EYIwHwj+pwR4vw3Aq3u7ywSj5avpvlbxD8nTF1ybb98L40a88TvAx2e/9ry
vdYeqCr65PLzfxEst3NsVLfLl8uDoT8HAtLoX7+AwDvsvHnA6pDAauXFKRDO55ZGyZNEHoEqo/Z2
fj25T1pQvRljnX2df6EYmupJJwVkHyAg+PMv6MQk/OcvyEx+7uenMEDT/uNToOCxxFT+0y+0k/Pz
NSwv8h/+wu+/8J8X2eXgbVtFeivLS3kbAmkslFdRXIXdOUWXhHTUqF+8pvcOE/p0BgX8lM8GyYJD
znI/lfVLX86yVi/2t8tPPZgNay7k8JAPNptVyMiM+tJDaNV5uOq6K2wIAv0cj+6IMzY/Ch3UKtWz
5rbG9yLkT01z5DyCNad2mNDRalrFU0LThaboPhiz7hspq8927FSfE9Nmnlc47ZuTo1cKMAQ+dzbY
cg9hzmOJPGedWZq4q+ZkI6Rj7VXZnJoOCMmNKdwS/0LfP7ehHpz6jjYE0UX9s47q9Jw7GpiF+acS
xfSFWyIemPlLurIlWX7Wu6yj/rn2p/7WrsX98pVwY/NORRFJ1y3zg1q0h7Sw1BUHo7omLoMftBPY
BywnxVA5f3N5KLHWZFn3rlMcvLCkhnn4DntGHjIHHXY1s4gJpGOoMRT1HT1m647Z/rfl+7xZbe11
8XQo5l8zXgVKyHfBvvDQVjWuxFSWP/+zPk71HbR3b91l7gz8XCOhlA+8axDKUCqvZauyvedDfzLk
LJzLjeekH08GSpMG4oc2tQiPm5wc+i56y9IpfZyqGUDiotaayxDfYGcVROkm7VkcR3vITvH3xhDR
jafC/ikvSGe2cY2WaZEeEchs+ow/HaDplSLZA3oeH5SLUja214ZTlRw5JE8o4HKuxuI1ILd31ZHE
uXEwlEBMdBBABeYuqMv3KfD/ZAOZnRUf3GiWaXsmYCrDNQGD/e68kJ3R+WzpaZ9YMC7zML/tvJGR
dtsy0ysy42ZRrC1uxqIkQhiY0ucaLtifnGAfHSAGNm6amajRQCa4f7PRi27gw20ZhS0+mdpocVbK
CYMrLTu29mWmgLzDUJyN8/ft7Eef0Edy7pr/e3P5bFrEGYyVcoYqfLDjVlOrarjb6J3nZwFY3G4y
iVNjwSCAYzjQ8wQFpSZ502fetA98+zBo4XicarLFW7u+ei7++ny0KQrX/26U0f9+mDyLQpxDJIWY
SRK/f1xWhnSvmyzuvbPpd1HjLx8Q0QrxTegRLk68HR5WSF6gNI/L5ybC5DASePcH0858Zvx+5ngW
BkrLpt9geZ754cwx6cj4I6HXq2JU3lrJiOyCoWCe1qf0zAo6PcvH9IcD8HfDIP4gzDaC2dhM0JhN
sL/YltzWbE0ZsjltUfDtQYynBANb5XtsZTSCbO+BcLJvcUY14kjx1TASc73I2M3Kv8bAtgcmZXd/
eE3zQf/9SEgOhBA6hBxpk6T9+2uqgK6WypJsmIdPyiQxOrK6Df0EB6FiT9Ie/b0iMpAexQ449xmm
NHwj1bPYWv5EAHCFjHBgi7MY2v79pf0DDmIm/jl0zGe6hmF8QGuQUynrIWNbZ6qmOccqf2jEATxt
dmod114PbkXPdKQ8F0pewH/AYGqwwkHEnwvxak1LlFlsFn9xCXjfFCQKrnVlnVMmdTglBXifnLbT
FA00GipGXHn66LUyenMRq8Zxi2UhRr+eJymhY0gXV25qFzceNLR/f5//YGvlfQIxlDqLmePID6cF
muAOo75HN64kEiF1v7kZkTKLukiUNDhKP0Cl0WFEQvllYoaxX+qqD3eNr2jjEan+76/nH487flYY
MDOgRc4ImF9P06TrOwtVH8e9R+4cIuZYVpOip8ZiQ6rt6kx/YaNxmgLYyFM5HYSkLV5Ecy8jxCKV
zvPKxPNwd+BiDRRBuLUeMpWHkJ/a5aHwPXFiCngaa/fW9GGiuBUNPaHtiyB5S9PuS6shl1uuhM63
6X6j2/3DUvl3J7OktQphwpsxF+ZHi7ejt00mNYaEDT3eE6lET1Ze7wh8RF7UBttFLpxNcX8Yhf30
7wd4XoQ/XHK27rk6WzHDwTX44fMupFv7IKIhgMwcADmfnIusd3lOjF/WGpk0jQg8w39yUH98ahNU
DScY5EjXEyYQkt8/WrpK+N1DJP6FQQ0UML8GG0WjOouYHWOgXGRrIsFS7s4mbkLGi0Na6fckwFiU
1LN7MezpaNJ4pk1RoYSlKTGUk/vzhf5/ztN/4zzpOh/Vfwc9HdrP6fgr5mn5/Z+cJ5BNtnC4s3ge
p8l8N/ufrC3n/zgQTkGFmDYmVS5kbkj/Q0clhkvahlj4S7ZtzWfCX3RU0/4/M2AE/pPgVDFtaf1v
OE/z+/j1bBc0Z8E62JBDuekb7sfVpLAzdiXSM1Zc/RJ1xzuiP1YHTJqzJ5tsmJx0Jtd8ssTWzV3C
IrImRank7NzOevUQkBgdFbMFnWcgbw+z2p+W3w8v0AA3YVjsAgwhDcAKHwmn8RCAPIhwI3hODzUc
bfrezb0SwpGeHvkHTgyKNQIbRtLYYcyHRfy1ydPuMaqykZtjUm1dP8QI74+wjqFtkKplkXtbNj9+
+cjvfq4Qv4JfZyzXr4eSFyhAzBpISqEg4Nud38kv+4cUn1fX2qAJJ6nK9yJw36dwVBd8pM0urLvu
EAf1/VhqmFNbz3ldzJLNmDGEgbC/9fA77vUQU/HUWVilq/yedOe9NZDKXnTl+KlGuG2U7z6g7nvX
sZuH1iyRDiPJ1Ds6R6wG7ExaOX6pQA2EQN8PDfxsZ+czlV1DiepuveaNzanzpKq43boiubjWCHi/
c7RtZTIEoj+Gygv57ybKDbWGBw8AQbk/tNajo0xJgnDEc1Aj4o17xKWKUSKdtq0v6/u2i7s/3ALm
0//j8ZSe6XDJeMJg8jz//JfjOWlGqTNbxkJRardDFyM+SrAwy0JT28QjODry5SGu/EM75ug8a/tp
DMn6jXU9ZQBArKrrdW///hkvhKVfbg58xhbXtnTZks18H+sD4aPOo6Zbai7VinJDWE54yZyYcFC9
yjD0EY2krOnOBL/fr6KBrLoSi+QuUrl1WNAIhtfrJzOJ9SP7hENhi3dmm0wJSXhc9V3x1S8tsOQK
1YgXZCBg8aUwpEnCA+bqYgNx3mU9b9JTjtDqDxuLjxsd3hsUCgGl2bGAe7Es/H68qYWRmuQQEc3K
UndDrZEtO00vpZpQb7ZCu+AVDdh6PvRJ+WOqMHvWaT9+IhP6teiw3v77of6Hl+NhJQOowliKBegj
RSCvCH6qFGmpTVW+EGxirEudwWcfBl8KsALKVD1En2589vzPFm7X00Adus2JZrnB+1av//3lfChJ
ODiebglIy1jyZ77xh5NRjtBAioaYjF5mOZ3+nhBVrtG7MRHZHUD3O6kC6/Dvz/lxcTZmpDO1M0A/
rgD2Qh/2A2M/xTGLDZLVIn/WMLOjdK0gdfYWl2I7dhMnldUewgidbe/n/WM3kUCTGWZEjNEbqbq4
dKn37itLfzN0pLahTppi5nh/EdP/K/lmYbv8el3MNT4njTHDryxK2w8VW04oeq5b+PdH23wNkog2
sdLNC+6/95/2YlFqzY5mr/kMOHOtAuk/OEPrH+Oue9cEEc05g7ATHe1Xz0/Y2xOMNW0Sj7MOEsGx
m50mIqsfvL5TLPHNsW5lcqtK9SKVaK52RjjS2OrF60iw1R/ORMf6+OHrXOpU7IZlc5ucb9q/XxnR
YEQqMendpKiJDozZ6aGb9V3aNtqJjF/GzaP75GdG/ohFNjh7GgIW5ODfcV0Z9/PPVBkVj0FuaGim
C6atJjqLISxjopLb6k74I/oAM3wkHep7Rzjk2e0nF5u4P82kkyPiNO++s2tvQxTSmy8JD9ec+BM5
1c1TT8OeROyTnwqF/pE+YHyulddskDrLvdUB6neMiUkes6UjUL78Efvw1R9Td9/4RrE1jYH7pp1g
5RfV+3LnSpxAwbu9aJlfnJF78/asRD/0XW4+ZfZFn/3Y6QALRZjhpcg6ZPLzOkDsnVqRTY1mWcfH
VDZDT/AQ0k+sAd1Kop8/VKq2H5vReyKUS25TGu8rWUnzVYgKxCQoV7izJFQm7nQb++VBIY/dl0Us
16wExbXsRHF1jfFsJczDVI93bBobtC/MCPaxjRSjGcLgEqCzuRnrQa4ET34wLIIG2ogYEsMBzOcF
l9J4kHprXjrB+hyVSbktanB6Jc4cPBh4GDsCWa59D9fYi0Sx7eeTT80PNgBf6aEFbg24j9BrxHkM
cDNudUvDIVNrxh51yngztf5wKkfjTXNM/0SwpXaSuSNIkEEMY9i1vF0eqgmbD8yzvauqPFzHUq2x
UIvvbMqOuf0tSIJPFALFfSbRt5LSTehpMlf0vuEyw/TyF6PubpsuQJ9tsALQ+TIvoc8cRJQtAFnr
e9GbKDU9xL351AZ4qNlAiUI7BSVChXD+VzHiWMq7Anvbe8Mw8YkSnYTxZYGxdYITZeTW9/noVnu7
aAi9t1GpEJvzFnghgVd5Pd0jFQKprFeoucrcOLZzT8LtyUNzWyhwGGy/1blV33vljSxzQs3nE52O
bnYrtXrv++Zhzgh7x5ACiloy6w5EU53ofZfnKhq/lIXpfMvgraWJdlkuBM/2UHAE+7AoklPDeBHp
krdp9dJbi2UjZLmRe6sFrk1LfLD3Ra8/xwFyJEMFqJAcSGU28Z1g2+8mPkLKpQTf8YJlSkD4rOAG
cl2StbV4YJycUDVXWO02t/IE7bxX76VHoA6b1RDAL8CL5b8uTFQN1NBeD1CWVDFGXM0pCXTu43NX
2s62qHxnV4jpLQjr6Vhrbb9TKadvJLBxTxW5bSY+fH7NfS8FCDyHTWowJOdsfhhDM9kqpinnAL12
01qouebnFq3jnDOjrziH8ZFoaQNHoXCQTpgj/vREfV9aWAnTqJsJUyET1rx+5p7C2AuY+mb5X0tl
G5sFVn7ZkndOVDaD/2ITDeSAFYUmVl7R+vtlA0MjKKcoB0rdT9kq0wdi1vChXSYXFS0JIiWSqSK6
QQX6Fxykr8MjqR/ZU9Kb2aOKbgNrDjXHFHRa3kHQdY+y6WhoesMlI9RmFTnCveuSiHaG7YcvuU/o
XEys4sY0uq/xhLSp6UkQSRifXcpqgsZn10QtkFTdWdDowVZ4B98am02pJx7UjfvFNlqQNxgUtvUq
y/G9CiIAsPV41zVxcp60sl8zkSKXHfBDxezk6IXTVfoivU5FLrax38aQ22ErBC17z04WROUM0x5V
iH+SrUSo9zVIFenDUeneMkg6+mUlTmmsfUKaONwoeu1r8rHVbTK60XYQMMSV8rZuMITnRqD0AkYE
ziHQh/flX00WDi+gRd706AD3YbpUrZdfrRFq+s/bo0fuImzoBvC3m0dbh9ShJ8LiSyDYyXMpov6B
q+/dtcdxW9FL2JmRHhB9Y1RzI7NA0UVbviRAixxRHly9GGkmCphntpNt+5ZNt+FyYzLVl8i21C4o
NetxhmlbvSUPXDb2KWIGfzJLJgrtwg9JYBFMGVNtpJ+7MberzWKnK3F8I0oN01UzN0z0ttwZSTkc
RJT8qLIJx0QMIlyPUP2Iwm/WCUokoo0g2rjGASOVgY4kY33xVPCAWj8gW8GsX1AbffEblvK2hgph
l/mWcMnyECIyhUVeh4+65tJ3VEdCDvsnRzXO1j7WcytJZj4+f8scP0XaLXm8VxRpd3WTcZEbTbhz
LeC0vTmpU2GEO2upeUJNb85LxSWdoCN3QJBU5w53oGY2APWaK/OZgWDnxNv3rUfKaJe8Jxl8W4cb
MJyNW8G+egfj7WqLvr4PuaOu3dEttl06Sug6J0Ti/qacJE4+v/e2soQ+5g8KMaluKtx9ctzGRy6I
7i6y8/FuYuO09URBRGoud4SsROvKzsNjGTXptvVQ3tDKfmC6oK3TAKvkGBfDjmkyTpdyH7oKywpy
/+VhMG11k7e459BDhWCBMmztsgzPulmSj0HA4+Sp+JJCwFvZSSQ3MBaHyzGfcTTkHDfkDrsJph6l
tvrgwXQKJLZsbDjxNtPgUzV+bz5ncentM9O//dm1lZW+S6wMHVknA5xjzKeG4BqjVuY0lLdD3PS3
vEB3y5BwetTD6LbW+n1fEE8Mce/LwObpZz+7UY65cdwpOYcLpAO9UGCGiLODLHmwO4u0LxE+YhzI
4VzI4lDEuHGyAdRn6WWXwS7R4XNHf/KAw+Kumq0qOm79aDTrswjRfSfCINx15KvKq891YH8N8zq7
tiivJrOzHpuhIGp4GOv7SQueK6xfzHQy/QH6/7BJMj3ZZ06O/BmyfrMdSd9Y4aRjl4cOBsZwcTLm
P0uvHCY+eo3doBrt2Nj8jzLzq1OD/PqmYZUlP9NHBR17xSsX9NbB9v7gR+IJHFJ2W/ulvioIjGO1
iYP7LMLYF8XmM5JbfZOWD0qB/Z+E+9gFoPGXaqBPO/sGFSyb9aEc7oaGp2AXg+av7NBbq2p6yXRj
F4MPjm51v5++kSEpVwXiUmtkwws5AM5Rma+L+a2bWE3HueGBu5XbgOez/amcq4eN65bB7pMe9tEm
jOH62VI2d+irgyJljmwUVwe76bawR0g1PjPBqfdvgL+qM+TZYUvxje+qjdoHQhI1rj+asbE1vXlx
9c1zNebdtaRO6Is23vVE0lEST+u+AkZaJ1y6eu8Yz1OqGtLPomelujdTyQdvyEk6m+9GTYjmBN1s
g0y4RuZ4Iq99WAF6whxt+cahC/i4/r2cWyYivxVJDhWSsKBsEZTs0F7+vYyQDv0LU2f+QTj8UUye
scs61T5Q5YVrXASfTNzTJGF6x6oK4zXEXRxyftrcLg9B6m5a2wrum67+shzwECHOsSodm4CAehen
0x+aHXN1+fvLdSGqCJcWocGq/bGfZQyVSH1vIPBTpVgLLRlcmOD7+yZzm0sR+YgQnP4Kcpp8BWtU
fxp9/e3pJSRVun9Q8JhzeB/Hx17phtJwfaDWOP1vhjKCcSUxFUc64vNSiHpvhRWDGEJrESnJ5up2
28rbhQhTDVnIc+/q077zHEIWe8JHwjGkhHTBHtLd9342xP9r/Wt+IL8aulxGMTpIE0h+xscXC/LW
6tu4qFeRTgBkn6CcR3axMBlM1+lPU5g8VIZPVkcb9M8KH1g6GebrvMs5JzmkC7fHlLdsIlkyw/UE
HgFNITQO2aLx9jRUyFYzjLh5+m8DmT6PWYP5Q+vx04WNsN+xQ3GTRFQXNpO29UJp/akd9/e3KCl+
5/k1nWmDwczvZ++gqZioPG9aLTvKSXGnvBk1+lyeHIpNV+TEzsxnq+Y21Wylljdosv6Idf3YFEQ4
YgH8dhhUexZY+w/TmbALKCYQWq3CGllZp2GWwuMJQnu2V9deSmNkGXbGM2hAo7MNPLqujjYgqtBz
qm/TCEOsL6L8D2fA39pV8wtzHNpUFpNaz1h+/mu3Uo6GBnkZ8TyNu3Ob6bjwu/zKiI2ZeRA9Fjr6
cd2g4MtBGaV1bB26NulXGbSwi3DN4g+yB5r4H65fQxjIBMl0ZJbOp/Zxih6EBX5+H/4B8hNweJCa
lx4D8UhjWyL59YcjSLlmF1iNeG+98quQbv/IJLM75DLNkUSuYPXRgBMlzgkjTY8kf5NsxTRxP+fE
D3aa3+fxoF8k8so0tTuyMBHl0J2TL2GeHhN4WCtYWtOd4xffI2wQx0p5jw0e/ds2C7Lbn7zAT32g
imuMYQO98DzXtUHnVh4TsDbSnSvWoHi/XBlLoeX1WkMZyuXBfPPLz+bSzz1x5OngCiKtvndb+c6x
fUhbWpeF7g/Umicvb3krUWQ9JY68XToNZJan94b3JjY/u9tTHqIX1Er9KRjEuEnhBx2WIkXp9pda
AW5Dw2o+RzlOinJqDn4uxdn3+nRF6AXRutbVmB/wPaB7/VmL9qF5YNOG8JFKA/dRSwO7VkN8Uzco
aLvIwTzpuOqrlf9oqMq+D/MYVwBloxjOEEEFSXvbeywnaA7go3UY/xGtvHLQLeqvCEvxw/JWhCb3
vecbRwb2cqfb1BRRaNtwu2wsy60sH8ze/5FCgdqGtl8ccq1IV4MU1YNIBW3+3na42bjhFq+ejyUy
fq8oi763c6ZO4kJOGEGUWbFRbJQ3ZBeIaA9OWo2frTGmcIk6+eorkm+COlNPg0QlqePluR+ztamo
iU3a9xszqMe3YIwRRyk9wdPshDOxD6OYgggZzHty3cufxozWhzlV+zARdIu4vg02/uwYunqTzpug
DirATeEOZ3OU7cVqCBomuvPkBg9E5irgLak6GyG6MeKU6nPbdtaaS47UZXwQct4AJPCnnxgE/Txt
wG1t9To3n+e2/LlyUiALjlp7hNF/gmnEjgyPbqmXXK6WOCtw+qspM4djHSmL0YTjHiwyvnN/4jJ2
xuEAQuCa2019H9HsqSWAX3O0rXWFuh4cirmVRsskvqChfWNV9ddKeMZzn0/B9f991WYI9SY8vzca
soS7ZgSoOvTKRUPYcWEY3ioa9Xi/PInQkIvHQ9Fyoo73SSOGzZAW3x3NRPPuR8HJVubDUrkPFL3H
0JrYctImXpdTp21rAb0f8+1naUxYBvVY2yGrV5skFMMhrCZiczt7ukVREKx/Lq4T5BOCBPBBmlaO
yz489ANi1IydD07bAQged8D5+iR02p7sDfDr/tUuh6tKrPrOjwlaHmLjW8bc7xGJcbcvWyuAGiZ3
aZvamECR3EI2waFkP1H4W9cg5kEU0asT2OpsZ5yJ+igefK1vDr3eMbXS6wDhcxmdpyS99PMpUA+J
3LqyZgOgO+GTZ7ZgSPJ2xKZDlXeKfIc4LXz4yurEebLc97/OBHzlVyTOYNtDdhIRTobcSLwT6Nvg
4uOoMkv7XMihg81CwHfsZXfcdTJmAOg+yOji4gmmYBcbZN105Ng+hAG2OM0RwRr07L3qguKyPDR1
VVwCymVGhakB3yuLHiExZIjYH9UYY2uxYoVAj82KltHBNZvS3uVd8CPrXHVhhGgcdG9rzzT3pTL3
JqZBy23ZaVkmBgXusNeIZNbiZru8+mwST3GFEWX5KveuCXD6JYHB7w9x7fk7y3DVCzStYzlZBs5t
SvxpwLjMVCg4TPTpjr07pNvJoffqOUAE1MheVejb2q6b41IezxaItvOam5+rdTiC2c7N6i5sCUBA
L4ZVlwPZeLgfJJ821j0TSKDIdlMRYyRif1ZBthV2bB0dC6lQLdt4X45YezUGkCKxJpYt3ybzpr54
Yo6saLNqpxhAreXojDs2txsRADKxmp7LPbA/21NrPCMmy67j5H6eXDc81QInED1292JwjVxIyiMQ
SMR8b6z8U+pP/skm0R1SXTeb5UvygRDd7lsb6OLCwzQaMMEhvut1m3fjPk2Vva7JStpqTTSuOa/j
h7xwKUOWzciyU5+7OVhHtbu4Nacd46XyvXRZ06Yac6lUKidVGJC0rbgSqnZswJsF83zAfBS6efTZ
5+4q186Plm6eRgjtn3IsnqQrdHstVmIDlhNZaZ98FvS34UaBsUnL5AVwhbHxEvz1uRsnuyrAd5sz
VT3Rcr9dNknhQGZGZFTGvhkw5BrTdMaNRFw799htUM7pE3MOJjKyrybV+n0R6CSIOBTaVpqaiEd9
cW/QAtz2aVadZRqnN0uFaWYiWcuFBuulX7WxTm/sAlPB0tmAKNLhnePOKcvuzXAIXnTtsgZMZfav
vXgLKnVVTdgEqx68WxKO37H8jD3q10y1n7V4glv+LcfpdSMqkOjaskiYFQNwK8qb93Yc2YwQFX1X
g/q2cye5sUvBIGxSxJcbpnxzOvNh3M8hrQ9GmZU3ZYAyeT9Wzu3yqjre90kniIRI9mRbI5g/s7kt
TliReMuD+OpaqXdszEGeGgq3ojHoxiDKgsIlQOyAl6VcdzH818Hj2Nokwsl+es/j4Am3iV7l2b01
mj1ZBCkwIelDn/FCdyP7fWdH0ZdsHPaCa+V+5EbMbaJsQBXN9zEj7VuwEwPMt/7dT+zoVZiwhQWD
SKCx+kmzAnc/UFHdJLaOrYUQ1qNeWAFHaYCgpKO9jlB5AZcVcGCZyjRAtNsKFtcy0LFymDRedKya
vt+LoUhGbPuOc9PW6C51iS8vGawfKRaA1pi4zzNu3GZI3/SVAZgViGpxdoysuDZOnB2imV1/4HIA
2TeXBHWIm3fW9uMtxBkQBfDfllIMPwqSpY7hJpvVVair8HZMvfo2b60Tn/BuQJT2GhVBeB64MIHF
GCFOqTF56Hz5qtKkfx8z0mgsmsJPhoubyCzUsy3oj1mVDB8BOVT3lbPTtB+BLuCP5mxIGZa6a6s0
u+MkimGvtxFo4LllEqcvroNjvB/d8j0tyQ/Jcj0/tg3QGjLlC7psY3iX+7BiZQ3pVWO9O/RZF+5z
/TRg06eTxWgsK5RauV1qb5N5Menml4ZLjEZd+qoB4T129qAuuDsveB6LJ8NujuTqVO8ZDehl/qab
Y7B2Jqe4uHqFw1T2gFBgUIzkZqDWTiqaH5ZI3ic2DVt2aeSoIq/fxfOupuw4s0RXnf+9dUFl9bH8
o5qgkrCYklF8uXgRfy//DEgrtaXjguqjgu2rbVg4mQaLDVbSWAdt6XH1dTftNH0cT45uY84ZzQMr
2Xi6NMruvmg0xV9ARirA3/iaa9iX1yFU4jy4byKGRzo2WfC5FfkmtG50pU9n1dd9tc5Lb+UGDsDn
MWtJnhDRgda4h8EZrubyZWr0f/2AGllnJ96+dNVEfkUHIcMhsupsdZW2bWVm3boZW9GoNRKmDrgi
iiZ9KpXr7QeSQp+GSsZ7XFOaMAlLmO8P+vxAW3fcKNfFtOgwoaLmqa7Invs7IyuL1UBE0aOThZ8i
t/vu28ksh2CHaqVmdW+OoZj1PdtJa4vLfx4iaEIrCGP49OcWlylBTrWd1NqDRFaSH6xudL/KQY9v
1NhtzaRNDj7l+U3jetZz1QECStJxB1aT+Ii5qrM1uBlixOadTJGuVsDDzahODkvXJucdRRj87iFn
EnzvNER2uZ3+VOgAYzR/vNPnLLPlJJSDIHwITO8md7LPWdL41+VBM8PmEuFlGUQNvT2ld/Wfw8MU
67NXDfV+WQHsKjxXbM8P2YjBsZfjJ9uLnUM2CxEcoFzmTIRvy+ZJhom6s+Ib7SvmDyiOhl/cF709
w9JnH1xXBix/VrZfWnlMpej0q0uW1dEJ8Pr3seymuzGMvyYAThAMG9ihpQp/joXoh1+Z9M2Ft3op
MrDVgT1HDNMjmJRwrmHc3ReZhxNVltmaq6zGwFzXRzihe9s899BxPzW9a23cNPHJDB6Q31ftkxu7
8iW3ozdbeeVBFAyHGWnSR5V9RpWNgdGJq9euVu6FMCTOm0wSI0pr66Bl0bSPJYm/y8cFplw6sO/n
xRGGEty2EHrjnBx+E9KTvTTzLL0A54fBWViPMi6JSKllgrFP4FhlUkZFDTYHbuii9jZDYTwTn4B1
Ifa7A6OEL/hMk2NoDM3tJFg6ZT7tCktrNnHfJfd036eR/i6Q4fG1xI8t4Xdt9KpX1OHVDWZd+2vP
Ermy5V9741GK7mdBFQ4Woa22Jbg7pW50G8/PgcNTO7IgXhC4fpdOOrwikj3gVzn8nCUnwzQ8lp7z
9n95OrPlSJEti34RZkzO8BoBMUdoTEmZL5iUUoEz48x8fS8iu/tFJtWtspupAPcz7L32IifEXInx
X64s/eLECj2FXkDPI5AP45ur77vJH89ZjNxYrd+x5NIOSyujLXPdeBvrhXcekLnuOLOzm6+8Q2/g
Jja1pT3rAvu60DpSLUyMSVNG7ENQKfE0y8l6F536lXdy5nozxF5o0UumRdq7PkUfbqa9+Emx/FHC
Ok8yk78iOEUnKemgFRjGhlXLa2XT6i5UGQ9Rq5ePGpZsv1W/FpRcPzrr7aGc8VQbbDS0Tno/Bixz
s46uWKvkI0wB/1VTAVA+SCUKxuDYxf1u1FL2NozsWNqmCUYi3TsIor2CefGPiECZU6PYCzUBrs5U
M+nARB6dHD+vDjB0x+3oRaQHOzOYOwaIgRX5cpdlg8PkH6oz+GZSoNqJkV2OBz7vBwsB0eGuwigG
i5qx1OKDbbfOiaRyZy9sSbzaeouDIsvLr7wQZGVr80dWtEj/nPEtzVZ1qBoniFn4dntPOuF9nN67
jXFYChZJUb2+bNn86C9iemQs0YEojs6aTD/rSXXPDuEIl6UUzyoDWNxmuIx7XfPoNBez3/27bNsG
bFe3Nkkt7xhBtXwnTfPawCr6V1FYU2PeKusYc39slyz2Q5AeyWNPIPVjjsNmR14ZC6/1R2nZgAGq
cjgaWbUG62IsBIf6aq/PiU7uziYu7ChAP4qhwvOTAx745hF+ebTN9PmYKLd7rSzxNYOw2TheGz3p
bRc2QmtCvbNKuoBaHVWJVLZqkV7ojCKiGse6Px2Y46Q3aG2oNlX2gcUuBuc/SnYevQUCBZ0+qXyW
Let3M4F5lfXQ09PIuyWFdEn6tafXiH14Xae/7pf7/YtHpHfcuFf+EMl1cNvhNYnh9GqyYGVk+u80
NPlxvhdwjgWGKVIoH+yYHLQetWE2TmHfsFWfjKQJO8zbzKCkcRGM1cgtGPUgR6TeEJPNaWgOOcWr
X26lMBAraFP71Ocg2rjIy91djRNXLyaU7iul6na0EtLN5jg9JRo4S3/yTjmVG/GMCSRoCIzPxvyu
iI9E+zDGgekhynHS+IKAag5L3ctDb8pgskkcil4G3cJItMBoB+tEx2EHwql41T04aM4iWA62eQQ7
s8qeXc1ww3uiCh5i1BzEpt+GOC/BDSArS+vEvDE36y525HvbDAzp4HXLJ/X7Rg1++1s55MAtjvff
VIksjIVen1OkLhGSA+fbMC3Btef2IRyc6hWRm76BjgTYEqBRRkoDvdmpLbP0A8TnDoz/S6Gr6Hwf
ME3xXQo8R+S/ecRv20nx2IwDBEAaUG3q3aeIWPXfJmOPMG6em2oqAlD9Hu9EJ05DVm7v10NfzFYo
V3sP8V/hrBner4z0z7Akb2zrFO1XayzoPUxHa3YWoyKSx3z1ZGf6f2Yum1MHXNkX2XjjVuoePEQn
DejUq2b2b2nJr6aTbbVdRsN8KIRTEuzO2QLfoZiDMQeXNOkzy3eEy/Do1v48Z21HU90G9uibwSBG
/zSbyctwf4NH6pkNgjAZcO9CSSmy5Xr/DoUNr6DqxJnUrbNDx/Y+Fe2u6eEguS22UvYn/jVZcCIf
OyGa3YQ76xEdz7424+G6bl9uPsyHXMTmjTi5j3smCEXZcnTL5N0qIywQptNyRajQkHb6JNdi2AWU
Qvksfg0jhJUG1vbz/UsbwSQjwerx/lPXODZnfvsB7cQNKkMl4TinHY05i6LtPBJJ9e9nEGfLQ2v2
f6pRdVQOLfFDjExZGnY+K2IE8vTND+iVtIf7dw027WAqk5HFqkr2EUiqLWHP4mX0KAtGnH9ntQri
sHORdDBqH9VAmFDRSbLBFzubryvvNZMSuB1thRmX1XPsJ7v7Xc97xJJh6uINhraghr/H8/1/q8L7
jezM8Rbju78uOO//SRMha5qm+dnI2+LRnHNERdXjaEXWJevN6IlIOvfRaF4wocgDAGpEdOvpogyW
VeBlilPOtXXQ47TbdjwkJzPqC5ju/FLL0Sn2Rg1oAILqbFTRT5fTlaS8zaD652e3WrKboZFUdRfL
dcLZLPmcvoBBQfKwDHpgt4t3MEqDNMeW1HWSF8ST63fiaTIZx7qTb9MBGf4xGyDIIdbYFNCW95Ns
msOCQOVmF/WuzVM/HHUY3navZVerE+bGX9IPVkTtUze5YivAGG7uJCyrr06AljnFlqGmN19Rcmz9
718I0TunXc/ka7ES5kmxs29N2Da+2zyBwiTbOBb2dXgHK1C/GTjpG8JrHuI23zvQ7l7GtSEUMwyR
fln8h8b2vYfG1zBReGxe2khu71oesV6zGaNXyrxO7mK/N873L2ZdKSLwwNjlC1F8061q44Z6aKmR
20dYov/NlXqTkYn8hZa1OwmPhA+nbjgGsq60Q8X/BqxG3GxXmw//xtbrpHPo3O6S/DeBqIPVmQ2Q
5jQP6YP46lGenpUh7HPRe5vahH8xGPkh1p5NOfv7NT+uMUZxvn9pU/NTjF7NaWkW8wkaPCNPasD7
A2gVyCrMWUuPieNxklQ8TMi7k9BoBUDRnju01kTzXHjA5dyhEaG1Bmal3XxbDDnf7t95NbEA1E1M
w6Zmcz8M7l8Mh8Ece5MqMNzhE3t6cx37YbwNbf/b75b8peGyorzpnt2M4wVu0EOunJ1bZ9FpjuX3
P51lNtHkR2t1gt6lCLMJ3FHbge9pW3feZSZhAnAWgQCW4OeA2I5h2sbDK7v75NybHcaY8hOjgf2x
llYEjymoNWyqgjFl/mOSELOfVcQJXk4fVqd7Qe7Uy4OrFSPwbyAX6L2wcc4R4c3JCuhQLg3vUg/v
kWbo28pbzNP9RyRP57jFbZvXTCJxtEzPfJTndN0bL2QfMWUhysRqkLrHg92fm7x7L5N8fh2SaDqM
iUU8rSisN4wal04n5SbNS+qPbWMgbd0oiGsITJMfBw5Ajentjz+wKu9INDj7MsZUzj264ixJTF+H
I//7IxqJ+4+Aa9wDWVL7xqLevfOyfZUZbDOlQcJiOTwt4/AFfVCGBb3eLl3DGWoFaMzvQaLef/Qs
60Xaor42OsKvuacZNqiHX2HD8lQNcES6rERPaCVJWKzCGTOVkFGy5QbdAjJBY5d7IHebIQXqG8nZ
fp7ywn5mAf+hzVN5uf+jdolFMKDd3AB/hRa3/l1A+jbnvIT9ev+x8kSDLlsLZx+4gi1F89u3O/RJ
i4YSe0HBlOhTGBdQAPgb0JuhE6sYlmwsFuKvUdc5T1yu2/tPknSkVwbgPtyP3rU74J4kK9hMkx7i
Uv71USYgp+ABBe3Un8bFvC1wV93WdHAWO6HTyR/NKIdnBzbqFupYBAZBnWarSl4aPT20/nKARPUz
Zypl+rJO6aQxOlufsoNzsSM8SudcuB/c8cL1U3LYEA/PzX6/MmUjxIWipvy3yMyXQVymFI3OelwD
8v5ocgDu1ZjYB0Z688dkj/tZ1Oo2xvGrmIr46tCAb2nXtd+FA+F37ufhoVKzopHP0PiltKwVC6ED
9IsizGdujE435Qdssod8DYwzRlB+FHT+xcCctPUJ3/oEJXJpipIEwbYv4YeRmTaYCu8jhQyDPvVE
5V0+FNiFG2B3m9qbu9P9rMXIQNcq8i7su6BwC4YV///FYqmxrY1P0XcaFzgjPd7f/WLoxS+V9+Nl
8sEQTkJqT4SEVhsjtXd3rXFMOcbNtpNjafyGojEFieOSwdG1zqs9DpvcNULFo5VsXL/c4Pap/7MS
9UoGQPtiZu0jwXbIKAfiUWVjD4e6aCy8atJ6bOT0rNgwhwBsQJyvL0S+fmnjvrnaLHB6oqI6cIbX
O6vfSQr7EdVmgj7bhSyWFEebO/ajAt/oL83x310q8b9l0Vxd+5FWCGpo1GxNq/3bTaB22UjpJNQa
DCc0I5mOUfx+j7Nyuia7TIlH8FzVNFD/cuNSzKx5Giv6mGiTNwqQ56OQY7Ubo+6hW/fzjsyvedei
Rq8dcFte/pQUdbd3tUadRUO26H3UlM9DHMwcyum2YZ7ZpU50hpALqXdOreN9OeAi2gjIeEUeU9bz
0YUegAes3DRi8n8I45ztwBtUswNp6l50/cGFAvoMtWZb9MbwSu2tPyeqOkDaNq/3g3l2Cb4eyQw5
WP9w22TGrsVq3ZbuIRoJGRfcOrMpiytw5/qd3xeb1yqFDNT5jzyKfeAUc0bUwGqr0VsvexrX02fi
PjpW81pGihccnuqgRubPc1qc48IFFD03V1r36MmMjfLRGuExoktjagFw8L6Tt1x8ilHdPRVVjapB
juozh78Oubx8kn1ab8nx/DVndf8EVfkfE2JwCmvLNNB+zLPpUPQNkTKDbz1aZrsTwzLdEPN+lL03
njW4fE9NVJIjCKonElF7cEr8Sf76zweHwQMLpOP937r/o5RoHRTG7Ny5tiBtGhPd72TYz53/EEc+
m3abiXWcNzfFXh3eQkLE4Crcv9dP0uH3aaQlGn+nR3rHunzUqbeq2dK2/5r2dfx+X8aAp7TJwF0r
6BYs7uJCIliKWX93TfF7SeH7CyMjvSnuE3wJpH8W6BfDBbF5eJ+29ileg4jpN6/ZlphcZxdhJSK9
xbhMTcMOuOSJG/R0ZhHYiC0DWuifQwZKmqr0LplPhi45pGP6J2otRSK7I0krtaJjs4ZqRTmDF0Fg
e2A7Eta+lj5HQFwveN8eO0SaJxgdI2nHyCWZAu/4zX4SK2Vs0jZfgvuAvqvrh7v2UdPhMY+GXaFt
pBjGQTbfSElvuI2K+ETZgxHC6Z/ojv5LMvYoESLOvWnWf5fMMB7iJP9SGoMZF9r2l13O7Ne4G9m9
v5XUntsycvGBZLjuypz3wxCK62QleTK5IwKpSWYNyOAuchi8fFb9MNxKBHPbYohPhZiZmYuvwQEV
kmYGgFbJZC9hv9M57P7m5MKEaBfN0XDAcc74BzRh6emwxAY04mW8pIFXJR+IITPfftA9Gw4p+srF
0lOcBpnaMcF/9C0+SmbwDqd23UKFrkb3UNDdbwdBmtiiQTrzyTuWNjdFNPrzyzCPCfUfVgFh1uV+
KWoZShI/favYTyLLMTtIJlJJPm5n3Vx2pZbTpMnPpGYBjur8STkKlnkGJmwe2HmYOvv/KjF/U5Ii
nFk40BN1jgYyVi3v2Tt2RZeFXad9sM9A5+DBM8aaeYyjjO1NL5Gi+9Dsad0daMssmOOtpWn8aqkp
p3Fgh2t1p8iEbjDK9EQGAjPFMv82auqrJfsFcTsKLAbAREzDzkyMv8lICMNimgcxifWhbKIwq9uM
VUgf9qMXNHo9PTJuIpu3+8Wq9UNN5R85bQst1cLcKltsnwbjw+FvG/2U/vQUyf5vbI3F2mQQZVTK
gCenOMXtg6NHRDDmWsUEmHC7bll9BpFGKoEQP4k2hg6fYTMnB4X8jTlJeSukt8nzj26col0nGZDE
ElxTO2WCISsu40WbYYzaNdlfrhkwtGekndHGKB0mtfa8pERbDAaenrIps+04es1GaQWLRJ9Ijk4C
4if38tkz3f7qJnSC6Iaq7QTaki6wgMGK9P7cCr8CtAm71m3kr3XOfnGKrA56tgQxYyDPcs6llrB8
8VB61D5z3sEHjLTINRRhXIq9yXOWyyh0GsiL3cApo4+mv8eMbFiZCQ77efIKP7Cs5GmQttpP+t/K
9v6WmpoDZDskUCfkmGfUYcsyuIFk/e/qqthEJJYcrSksC81h/dvyJ3hWpK8FmtI+14ANdHF055H7
WTmFHTBvI0GooUHsKbjGdv72W0cAp4CmHqNnwJ/GvCppCa1LbTTgbpztY6mvOlTPPTnTYRH+WXU+
qpLFzY6xO/3K87I7TA5VbMXVgJai9jGRlGYEBov5HYC8i7YYxj7P558IuOacM2/EQ0FSimC4qS14
CCL7bKxB346wx2t5jLUJgrhWJjsem2pDkm//GAkSa5JVNV7g5xuwq7lJDJdYk36gp6yOYw31DNOv
Fxwt+cVPy32n9Q2lE5sZE5NRv1TZRvqlDgI6XYIODbwjQLdn9TUziQfsSoTmM7GDTSk4OpFWGI32
Mtf1ZfTlET75qSXxCa+fqAHw5c8df2EEvZwMZkMMO/PIg2b3D3rl9yerOKJHYYiObTXFR992Dv4F
Eue978qIC2ZzE2cQeLNwaVbWhWPPO4PJ1KKLb/I/2h3uKbjGjDM5qSxGjM5gAfzL0lDTmkMWuS9U
gM0m0eu/lQOmOR8Rs5iOejT6t0g3iFLOEJx0Wn5DNPjH08fVSiMfob2k6PojPk54ZLORPy7oDH17
47txzj4JpPVSfPuNt+xs77msE5CwS1IcIEgGpNTHWxYlbd+c+1psVzrpXCbNsQDwAyiSjnwgcaMi
zxswdvyi4fhCGJm+zS2SyCG286NyGrlTrDiIwXLfUca7D4LPHJbYeexFduETXzOu0v/qachD15GI
h5tpR1XmH30Pq2zaDE2IqgQLabq3U6Jka+JTYQ6SCZdZLwkB9SRpl7dVORGw0QfILQjo6HppBcg3
LBztXwx9rkteVTs3AWxpxn181ikxuBjqg+ahnoeHjlc5afdrtrqz+M9JwsBOH08zKMUrBt9mw/Dz
gTNL39t8QKa5GBt9Gb9NTBf0bC2Jn5P5k7OUDgCwgv7UyqspEPYxlAYLmxjdLq5ksXGiySHr7Cty
62rtfZji9dhQK/auG9sDaGrMfr4dExY2tKYFexHAQeAU9vpKmKzYBpHKgEu0dtdkKyhFmygewNoY
bkxyjerDKBrlPvKamFkf09i4XIgXqbtb3vESRNCeN3G1Awq3sD1wtAIYfUZTP48t5HGwz3WcHpRX
usEQgd10snCW1RBEBeIlFDTetpCSmLOM6JD/tBZtQDRTtsccSEEzmmpnEeqDpsTbAYwLbcCOmzj9
0CW3sTKNPTcgkX/o1F6k6n5jz3twLedDiPgNGXX94HvFuUWGAh3aC4wE8oUzPaFW+q2z+N2wC/yy
NNJl25jy1RbZMYkd8ZQOnwOHVaAq9VkYOeBNONAJHsWwlsPfcjQRH1kTd2y/rj2M5VVCKtumvgyF
Vz4Xcw87F+cvE2u5GVvUQhEy10kq8+Co9s1d4cIWBI8pelhyew6cnJ2yTWQDlDj0xYzgZZB2XRmm
9rc1UGBQI0dBsnRnw5JsuTIuWS6SlbWJoqWPtR+hPBydEYlqnix3sXZTtMEHzEr5pozf+GufbVOf
doTmNsHCUJSpXb/Qwo2lKvmICJZgbOdvDeO3wyuKHszghkYCYDasTKg5MHpOAnDI0PPRskbANCyI
CAB53jTcb3PLJCSeumMBEINIsvQLSRZqX01epsj/RM6Das8Z+Q356tRk7aUYOFBbMiDt5VNIijgP
KD7N+l/PVe88+S9s9/PQQFOCsDTBjTLq9qPKYesSzVMW2PNQCOImnbs/IxXW3qOTZC7JNYosyhrG
CH2jfHQ8QqeiugbnHxdlyCre2pQzeK0kKkiqXXwkQc1rvcQMhbQynCzxaGTj2UIi/1qWJOtSpiIW
9z6ROIUJ0HRIt98JpMddThejkZ/LI/aCLdbdIrHTTlMNuigryc2CzUglTvI0eWDsW/ve2SYtEVRe
W0DlTin3iYZlnk8wTVpM2YVIdaY9KUts5bKsrOujN7vfg6p+6yN0+KhmQ6z6MTSJ3NqA8zMPI5NF
nIfdBYt3NDPki3znveu5yO25GAk36a9DOqJharR3MbyZdtUGoNaeEK0bG5vXHk31rnYpCpKKGgK3
4xtABQcXZF1uhga/J2wS+tRkGHdAWT8MLlyZVgQjUmvBYCup3kMzS5/rIe82udBZ1WNMqyONJ1Ij
2aPQ8/qmzUfZGkjrqhxrecS5SO2XyAa/hFlxZXYe8tPZO0hWpuuLYHObF9LmGW99eMSr0zcnL0tL
/6wzoTwa/5Iov4nwj06DGTM1Xli4ihTL/UgtrmtY3ZqIMAlvbK6qiH2aHQKUpzz9m+toMCsDJjkr
89046k7AvotkTCd5sq0pvvTmjZWEJDKOkV8XWQzyi/ZEx+RTd5GhJWv3MypbwTCDw1TMDZWRzh+2
VE/KjN/ykiQQU/sLIFsbgmbIjVBvS27WiTwFxz50w/BOJE26ZwxO6ZXPvDSYqpEcEDDXqJfZN3My
7ElSUFzftp+UG81aHxbPOTnjWlHnfnumBtZsg+VJya2exrT1fFLzttAbTPRRHdhp9zqXg743XOOA
LUIj+aF3N8RU0BjTmi/TtEe6wBugLEKN0+zodHtY6d+dmN1DY7h7uxmMIDEHTEQL75KR6c6h6boj
jtM+mFOOgmpxwKEYYSV9KqQUVO4pjVyQ2Hjc2E02txY5O9MLsfM709pN5UzMg22e2SQw+MxkUAgG
UUrvtz3wusOEm2mJum898Z/1igi/vDKxwUKttqLmA5AAgzALq4BrusbWn/dwrcu9m7YnT4OyZ0Bs
TRlGZOiskOir7gVKJILh0hLbwur+5H6pPU/s0CTcDMf9KovW/627iJg6WUBjFR29C6lkUaHE3oa/
vDWFgnsAjR3kdQDpriZEJnJYEkSKLsggrgBb82YqJ6B3pZ7tM+3skI17yizpE4aCXEswFYfxuQHT
TiSnQ+jnZMSEeURJmKPBM8lG9SUSJbsY9iMfMUz7NaLHS3ZE+CRbfG+nHsr3hsyDdgtD57FykZk0
IyGXPiRRpIZFUGFDG6b3OLEz2N/JAEdTnRJwI2FRT59+axITnfpqL/0fCq1kX0zuIyN/8PEDa5OK
tOpUFrAyPOOx5VDeQ0ojEQEqRy2GE7/ua5K541b00ZM3oUAklS+AtCKCpAsX1CewyccE+tSCQKgJ
8J2ADeit7xrQ6GEGs7ll5bWdkDAxXEuZJyYU6lCaNiJW7Q58dBQuShDbzAnNp3LMMv1N5fKApaCE
akiSQufAHxhqdI6bvEWEggiQ2HIj20obrfmI+zfoMvXHSjA4sRB9sDFs7RGXNmiEUW8wvjc93kcU
tHHTvkMornc0KihsUgZ+GPHDFpWxNnfyYEf9duhoVHuvYGPIN/j+ps+EbEiDCY5CyJoXLDiqI/zf
ZDuNxo1PcDkMc4NOwf8lqPyOyiqC0Y2+3LY/1rB4QjbGYjuihV41m6x8yFfhLNaI+SRgauMxTzh3
bAXRZXwPlgV8vOU4M/u9OZbmXjlmABsn3lbLRLOPeQYf/8zo9wrh8twUcxfqml0+NvOl0fCZtQQ2
oMUgGakSAAhivbQuXVuWoaXqn6ornyrMQJwPLE/c8jfavnRfy+V3xdnC78zZEK+9ipn52MyWOyOO
eWTVsybMJZC0c1yFnIG2PjP6TPawoej34d2G2PN2lmsfeuTB126Ykt2K4NrKwjiTusCRfkZ/6B2c
Xpuxq3hLAGUx37aTYo79mZlGzfnPaJYDomNq4tzk0o3bri7Hc7wQBqCPL5Hp+ZdEzm/WIuZQaU+G
lvwh+PPJLYeFIWSS7aI2VeQX8juSVmHgMzCRWnOomR6ar8b+m5lifKo15xfyPuusLcOLrj6kjeHa
RXDFwhOJB+FsFsL6nUcdFjQy4Yrt/Q0irWFj60W1QZwpOBJsFvbzbSJH8yZKnYnoTAgeiPwtIp0k
9G2LGVn6rhD7hlS+yT6f6NoaZCE7ZVMIYsY+AGG75VMCL7ug+3WB/Y/THS8gxd4w+Sj7nDXoCGKs
0NtHNHEIvoqKbEYzO0XJ4IZ+0S7stKc/qqxefP7km1GidBqQQishxCb5yGUxh/GhgoYqTfYC3asO
XeCGr/jAtlIi70t+yRoJhrA7a1caOuAVNKONbYV9be0aGD0EZhH/bTvPFdPosBm/FiSxYVLg0CzK
8tw2/WHs++XBTHmjSRaaURg9s/7B/ea1G4HomIA6T/JIjb+kqp3Q1aYunAw8deBmAt0ouFjI9aCu
RfWALZRMk1UrXljnvPtMa2JNDUW0QaR2hGYfWxT9BGj4Tcgs4LYkuhHUIj45vYnSqiSGwaljuLDk
fVDTbsa0+V337ZutcoLgTN6OIu13Xqse3Jhw5Saaj5yp9b6V/Uc0JMah0rIvFrnxiRkzUNEYmeUw
2sjmTC1cRC9fetc5IbPdTHhLSDtxQT/87vuyO/X28Ffk6U+fW7wxfk/DMJEaSGrAVrZE0FciJMMi
D/1c/8lH85kxbxnQzU30Ui4a7/TLQT69K5q42+5zm3nSgvg/6GChqTgh4mNkkrHY6XASffarSpkI
VXnVBEbGnJ/80ohcI4IgI2RVusz3tSO7s9vMh9noY0564uS70n9Mk3Hbr2Mrxx2mnRkL0oinTmwx
gzBKSFEu2KO7T4RFYA41oW33y1Uv+oPlCWDDPrPwaGDURAPKukfvU0Iw3GofTbNi88igp6n7vRqW
6mh25geyOrIZl0YPDeuvHKR2sOTL7AJPdtPpDXnfd20n/DcCzZLNnER2GM4d8xlQ0rV2Efw3CyDZ
uVuQf87+fJsVtp2b1fLB9ihZtknOZySkyZTawkhujV/T0t46NmubbMSN0GmUfyWiWuxmEJqw1W+c
fD50LHc3yuieIuQRlM9eINK83jIUrvEDnHW3/DRVfnHr3EbEa1z7QfxHilaG6iF7cHry5BeT0Eim
cWVEUCV4GsZ1bOKgM/yZikvTokKkpxwU/W3SMvhyaTqSrCmZBkU7Rm/dPl7YaApZXoRLJOzwWpcS
CylI6QNZKwTAE8624Ur47ag0uYoCwYfR5xQUvJ+wBPAqhrVHanBXICDrlfYzW+bbkGjmjv4blxcO
Ra9mwWtgR9hY/L8jr7nSQ0YIiXlGeKz/JJE6xDlvfoHSvDqmJsO9ptH6U1qvg9kNeyFmQ16XX3Rj
/uz1Wj/1XvnJMEYH3MC0uDRm8B3lDUndL+Hr1qFS6R/TqmDD9NPXIMpiy/yXt6Dt3/pScy5eurd4
DVP4MWE59QRJlcvZbzsT3UnyzqTRBNQIGiWSsA4U4/k9wLv/krl5XFjDNsaUnUmwxOacuTWfo3Z2
9WZ413J10GsbOKw2lKFjS14X/Hccks/orLSt1sefoz7aB1LAcShyv25LEBps93QG2uSUkZD1lIkh
2rWZxRZzzv9IKBsmVIhhpnMZLCw/ETzD1OVZbErjMe3J9WsbEjBnq71qXfLQa9VfG1E+fRxVpCfQ
CBbkvEY6xsKCK3RmpfWeuF36QJwMy5jYVOY+Etha6ykdtxmW2KAXw06R8GapYSDpFO0YBsuX3C3m
nTZa75A7Z5Al48S1s+0zulwaHYYk/fiutPY3mTMZqWyEAM0zI8AxL8i24DUdjOlaGiciHnfjQrSf
PRAPwwX/3S5g0PCbPhFTfFiUJYNJEcM1WGYWCPz5kP2oThFbODgKiz5UZQl1RZfvgyXPc5YTWGdK
Cr6U7FYiaph2Z4N89KS9SVwUSZD/43OkxK1ze53fWj/Qz6uMmU+z2vlVTPNr9KDlo88kjYjaBQfH
YESTp2lxnseKUPnCJrJ7qDHRpMbyTPj6o4L+ywOfPmXe+NJhXdj289s89PULvtNdNfe/cTJUFzSl
bw4OqsmIrlMZXQs1vcQV2iKniV5Yb9D4mZ9yYv6eCert4bNpE+ZTkVFe+o/BINhldZHmiaQb6GI9
bL15ItinzS7VsEaTD1kagIDheqXb5byef5rICHQztS496mwxqT+GPzM7b/kXixSQ22BE3/fUzTHl
N+Uv0FgyxdaAnLz8YuRR9u8Lv+JNx8onjOdo2fdF/JcMjLXmS74tPOh7WxKH0pv+TrM9F6kDNXLZ
sIMkQhWgWrIdhTosdcsnnxX7zKLnRwoIFPZLWWj3FLEwTDEJTdYfHVMvt2Vl/kn7n4khwGaMdePa
9jOXqZsQrNpUX5M1/CcLGh5rRnRafs9xizBgTSbObecj9Wm4M6PZjBbtAyT6P2ViEb1WRUejYc1E
XhhTReaw9UwVmKX7SmuNPT5FYioiuHlINkI52snBRGyBYykNkbUS5Lw4r2RUo4L2aMfjUg+GmBFw
PKQ7q59a5sCjfqhzSqkFE66OKmCzjIwQeUlHcps36GlIhAMW4dEXI8r2DhlyoXrp7LBV1k/HtgHu
59dEa7lZ9DakgM8femakrCsGavwlPg61zqgLMRAtl5VsmVQxpZ+4MMjxIp1KIEIv38jfebM1DrW0
eQdXiv3JHPDTD8WvSAMqLjWLbq830dt7Bs19Tfitnv50SZSfiqr8pLN78xZXHpHMAj0Y2ufW95q9
YpAtdcPeWpPHfNJmMDR8zjYQa50TXeTTr3FGo2T+JKL75nduBG7KODwl5eVPjZbZnAjl5qpTAU65
vT+l4ikn7UJLlp3sgYUs9Z6VEtTO1otD/qB/hMvywhL+u89xpeTabiPRMrX/yN1yvrv6hHOn5xxY
VwpOq45M3357NUNmYdIX980cDhMP3v+wdybLkSNZlv2XXBdSMKhiWNTG5pFmnN25gbgz3DHPgGL4
+j4AszIyQ6QrpfcdCxPSnGSQZoDq0/fuPVfnEKbTDQxlJ3aOTY3EUplC+UoqcbUkZYFIsVtONId2
nHE//LGFE9d+RHkwbFEH0gKRQMf8gfM15R1gvSB2d8x/2WmAAEH62MI3LTaNJCMiVz7DRE1ckrjn
pa3MaBM14Ua4NEnUyMnKC8Xz5Kn05BrDe+eG0TZIihP9tHRTZYg4wNG3K8feNf5oX2uGW2daPRuF
WGtrGAZKuWav6315hcTFdKzbkMOXkAeFgqxqpnqtCCUvZJi+RorOCbikE2ILcu5SZm9DDiJIYsjy
w8M0ByLq1Lvm0HFajWE0eMpFMzDBZsOWcSQbCw1qwYakRTQJPMumEcYgl7jC4sGwaBVQEw3r1gyv
CT6fraV+mpYnZgUdfP/ESDZBQRPeLkdOQkb4VNnmnsmuvyN3UBHkR9KYTh5a7DZ7UWRynZgJk3/5
XoY9MD103hbR53CNjSNzD3wT0+xEtZ/zWhRrMm2ISg2xRK4h+5FLFshfHZp4r//uc7rwdCc7Gpn9
bIaFhxTDoKlK8dH42LMZFpQ/K474Y/St1et+W7ljzRSXCzFgOdEVxalykXNo/bgGc7nNQsEGACVh
5Rvo+30s9b6kP++41KVdQWe9nwygEj3JiKgsiE0j9rNFfz9P0hSJ27RnwBrRFmhDfiLRmyh/rEc6
Iyjt7ICDc/eeIZ8spJ881UV66GXbbbXap/Ip3eNAA4CDvEepBgyLJS3Zd+lHOXFVxr75PZBWdvLm
3uDcRrHrEWdHXxEJH7sWE1LsV6Wp09ArrkBxsETAg924BFhx2K02DhywDa/70c21CJulitbhlF1U
Iwk8afiiGnJoy1GK1FM6bfQBwyFJ1y5cl+1Y8JMch9cAA4lkvZNPGl5fYoEEy9BDbgdIg3Qa5S3K
liiecJK2w2fmp8PBy7pyLQqm+Y14R3iBZpOM+CvNG0gbVsFNllXFumUwl7X0yXub/BRiCz5jHOg6
gcVQDEbwUmhau4g3352nRigE8is68k1ljRVfneR07fDyc5Amcz6Tj50XvfezPllgKzO1AhPcHnXU
oxcI/9FOLSbZ6XS1E/fSDNq60GVxtqU2A8Gq36lHOivuZG4oZ8rOGUSbLMhpCXvajwDQ6b4CrrTy
sAXjiqT1rKLpLAPy6UzQfAbAsmGsNOp/J6Ib5M+oRIMCovQhn3oUEbpzYq5ZrFCOryYv6Y49NBcZ
0kOrAxcx85STb5D9HOAFbImUptUV6w103WiVaT59TSwnBF53+5EaWFInw5uo8VrCq2mV6V46v2R2
4XAVyfoFAc7ZsMlkmiYwYQAPnUMBIozrxj2NXTODWsaVFxePZRXaJHhTaget+WGbWMjjJ7fTtB0l
jtyxyq1qBQG3s/TNMJTTbpbAuaP7yn5cHLFJQWAg0LOE7HCeWBGsliLYCORwjKJkr8bxF0e5dDXZ
XLWcTjStGS7kLp6x8drbSo1bUXMGUUo224w9uMUVdRqV8eA1ZbVLVP5iVfbVstzpoe6hOAVen6zp
QR6zmCCNSBuzNYUJuCH6HkFrPXVhBSmjlMkOZUC7lmTGi3BcoTDc2rklTngXuRWGxN+6/XAQqv+p
dxlCzLIo0DDZN1qO1Jv0DDYkqG+2zLOJH2fQNiXkzVAGo52AqNLasXWYXtNc/+hxBD37s0VkSH6G
XprdAJ891MnnkPZ3WhXqUtq0kIDcY5IaUiw2NHUQ35wKwNm7SjqCnnn4LQZ7w8Twew8SE4ltgw0c
i+0WOeZvBmqShkd4E3Lw93ZrkXJbG69a7F2TOCP9zS9RcOokk+vuY4DxJ4qj+kwIG/GZuvGmen3t
jqBW8lb96qIm2yEN0dgk+KOa73BnUKRY6KlV/ZEnTHoa1ujJ5hKOUg7pHvjmgHvpUM2qRnuyECzQ
rO6aYmtW40vj6kRJtdQlSc45wC/TNeEnFzOTqHFUQysRA1cQyALW4PRC5jhwXpCK8GfDVgd3W9KR
dLHsiID2DIq9XY8Rnh0o4vgc4CBIf4ncc9YouT60omg3/mTsJBgrDsTBC85ZlOVpKtjxcYvraovL
qwaS30tb7gLkqW7IoMFwGn0vIwwDvnti8LZLZ/H+yKCjDftHoyBOk6QfhCOB55ys4qkGEeO0+8RB
hIb24sNLFLmXUyXwLuqbXKFM1y1jVgLHl5iKyrWtnTX8ThP6v2b3rAdEElZczkNVc6jSreAxIaI7
mG6pFo97WnEXHeHLyvC0chMhiN1lzVPp5iPdP/JhDd8+YWX2d5gmVn5n5IfCIFlqqO2DmIItAxqx
sTKdBoA1buW8d9tdpi6uzml/IGe4iMFzO/D50RP20GTGjAx5U3OSDamlq4JDL5MzJB7qJ4zD2SBL
TKk34muh4NzjgusD8PhjdIrSFkwNE2SXUOOdc4LI05wrqb8ZtBkhWwZIfKgGFd6xC062N8+mMmIJ
2Xkefv7aoN9cq+JxaNW1r03k7JQPJU0oJMDhNfNDj9zW/AF+A22M4dbmAFO12URCQ79aicHRDpoy
PtS0NqLnnuZ7wDfT+aanX2QGsFkOKw1VVjpo6iGg53ga9PLJCrK9wknKgld756Fo74bRcjy1iJzU
lPOdcrpCfXKpEjwbdprARwBRfK2Qtq7qUT1oZSdJ9hQ4s+32WuJ92znx3dTuhgyhPer02azGPVjU
Tqup1AIOjK5OTCYwYDmUJLKOrrdbOBeF3iPVqsPgjslXrpBkoPLzIFDMxj5IQbwdqOKQJsHXGbjg
rIEg4DoERVbIoL0tOK48UexdKbNPOnhehWcfCrJ9djRLoxGjcQCC/mdVjn1wrSxY5dJRew5PqCwd
pJwZw36aLi+LLtTIWbogCYk9+HN0KaF3DlHSEw4eJwzwaektX0Z1mJxRAburxd89964qnQCLuOcy
nBocdRHSZ7Rqr8iTANCCd20wT9EUhCHPq0hlFsVbTFUx67MXvBS1O1cu6ucAYkhohGpS5z6ybzWP
aLBNmmwh+2Vm1OvlhbBkT8t1QgqI9BVOJIL1BFmz3Q3XJHK3EwKpY43i9bXJsdlNpVgNEmpF4WOz
DELoBmTMR68AVDgPTPqTUvmT14E0MzW1Xv7PhixwWdSNuvhF7LJzJNgyVZi/KO8HamYKz6Fo9gt1
gLo52gA8kVsyG2sD/w9VM+OZyrPe6yIgAFWZWK5jUk6Wd8yOiuEEkf8uh368LJJUWCVivaDkeiQQ
hHhYwQ6vYwYsqaXxjc73BkxC3LCz1xt/pNO/whyN0tFAT6lMgp3NSn5+4dcy0YoXm5J5buVS6VDN
4yzGXEaztAOt4jl4xSokZaBqZxfN8pBPNHkIT9sbXX2fmKU8D96+GRg69zHJolC3jzohJE8FQ+A1
uRnMMDVswXbuXJfv71IkAgQjvckBz2KADsnS0r1DjaNosW8XcowzwjTqiwFWO8Ci5a9VcvJhmhBt
25sD5sNRxa+YOSGFhQki04XfqyuMmKA48OOyUVOTEggZ0/46UE/9ygtqCJgebGWFGveBRsxG4Mr4
0qv0pW/KHhOr1+Cww4iTOJj8uHksNrAG01xdvbBGfheNrh/lgIgKGYj30uTHerbZdcCzl2yUjGiX
bdIFPgUSKHaaNOWqzJwR8XRyNfRm2AjMD2dROOBpR0Kfopb1sUcPp6lC/jGkFk43+rskdgNHY1dK
MQpvDCP/NRNAzuVswYs6xGDORJQ3hsPhClh8HzZl9IBKEfVpCI/fntLkqRfubowNOEeT82zMtsK2
yapbzmdNjSq38HOIPua0dnRZ/+x8esSoFcLH3BgsZFa8dbHNuGWI2unbEFPxZf09D1X5OkKn4kUa
gmuSf6Mt3F/7GZifmrmPDLa7D73zXbcEJ5huKLN198UQaYzsUvrjeI8ryux6CjDdZOMZu3vzWAuK
xYWeZIR2h1SvQFmbZsFO5IitWHrsczb9ofH8dsQtiUGXqwsJx7MDCWAThl7xZhbFhizO4k5WXwFX
PmNDapUDWSaeLe74VNHYMcYWpXvQtADJ7DzpNmVr4RjtxzssfsYZ+OoXPEykkFPZYXw10lgZ62wh
srD7RmfkavXFZLKwjsCPbepW/0G3KTuNoTWQBVO+fkWHjRHIx9QSD7VfTexdzl2TOeuAZaTnsanX
fk7zZhxD5I8Nudd+3Ru0TJVON/x73Q2cH+MOLg0soB5l4ioCO7ZLU0DM+OBOiUOsQ+F56U4YAKED
EdZrEXjxSeaUxC0L8N1iXjx7oJcXFWnCtizjiT/QQfKJr2GxJdYhjAOLfvO64AY8uGOvDihxM47J
s1JQZOOloVcVzv6KAFKWYTm3fjbrgiYPd76F27l3NHOrpyEH7fkt8cMGw3pCV56vwxvC4PZB00Jv
l894TKwgxmCX1xyn+K6rfSbJY38qBDnTC6uXws5b5X2fP2lx7ezyBl3en98d6PpPcAfOre4Ye3B4
Tg+pFf5Aan5MsL1HQ1HvRR1RHxUGOHhg4A88sUu86rzgqqs5biKPaNhk+THS5VsRtrsFz1WTpL5a
iHRDlqGMaKd53Qifh5zUaA8KzrIgYqgEfZGnO7tJkQ6UHH+IpeCQXLj0rDB49kPwhVIrsm2VKf2y
bLZFJD5lFypIHnF/aeeHTscDBY3bOMTNjdHIhU16Xt//5yFzvztmod/Kvnjq6SVQL/FPwvY/yx6k
0PLZZMU5xXvf7boDJ4Lxm+W7NW7rFjlCyUUgR2E9aXmzrdpafeQtNS5iQusaFFl0QcPAPygaGhLR
GnXPW2sgQXCH8Zs0z7YiDDd3On89BVn8Le0cRrW2xsmitg2aEnNES6o+le9a3yOnuij921D50S+I
Nug4DFrUX9SgppDw1PxfgR5itrBxAJBu86ZpMMSRonynx6ucCldNNQQ7I0EFIJAaLgyZFoHAyqCz
btlVN+MdzVc5Gm9JllnXOnpbFlrf91JIas03p471NWuKdxtKn18iD+7QFOWTCcaiT8QWwi6bfl/l
V0RljzDptY2wAv64md6pGf5HjwXkhAHSP+Qg/bYLOkEF/X2YTW5xPJbHUXPC13z0nkYg7A9jZUSv
XWTQZXNigO7zP1qzH06yo7dDRak+sXC3UovPLmrzazEkJb03XP1TA7xZU+BGS99AUesQm9Km9bDv
4z55bEoW40bQ0R3Z6Y7xKJ++2GhxDwEgCGa8SrpHIgKN26dFEFXqFtVY5TUDvcFs35ly/fy14Veu
8lC2M6zC6Ke1/CqDpeOKNnZfbw5+qYJDMe/1OgEykeYOrm3QkE3evcY0HVG5Ddp5CHGsoP0lOVLA
koyS67KeaEE+QKNzBI4VEIQaVcgq40Y5LID2afSmI30KDg4dI0YnqaKf4AweHVasS4VpcKW3tXvU
9aTa9r0DHQXb+TYo6uFapb+XCidjX+P4CvfJ7Ftnl6RGcv7a34vEGe+FW74pIT36t6xGocAYiOCj
2lqx8VSSvvPgmrF4ipm9TnZJFIkuRsrSwKRZ0x1tr2Za01o+XobRofc4+kcuynrdeX66jjCYbBge
n3QUVbfWL5iLz8BzZknu49evgKhQQ++jyoPlBOX7iDhwFtuBdWnK8qTFc6YKKteTHYo3X/PTvREx
d0QbABMPrlCJ0v7gNXV8YIul8QTMiNdy/iaiVu4kx8whC8WjrWFEyxIfYQnLPz5itFQEpwtoBG3T
FS9BrV+RANr0gGw+o4BfazjjX/Kes5UWC2xuJUmtdl7dcL1xZuB2YC0Zv+HxhsM2/00OrqpOaRzW
sLvv6BYYl7KwN72p15eFG9MREPpllPtCkllmrK9EH2TrtEfFzISf8Y2s6OyVRNOE4rNhJMBttV0g
v0nUnEnZFY8qKMEWZPKIzIfw3LBcLxgZQ8XiHqgQ1StKP7TuvwGKcHfwQS/DPa5pMBW1vC2/ikGT
vdwrfGssq762DTuMubSTUJ81+vi9C5ndZk1zw4Ujn73+FdLBfkrj8EeQFmqdCIP+ZGR7u0RnngK/
Zr9gUjsVZbsuse5FR+ieM8cOGPgjKwzYwFDj2S7/jyML9hmFAbRgbu4MznEBGC+rvgyplavAORoo
kfBSRqB4KpjH4AIBPDaUk8u5rVQmYayArb4QLIipgm2TRsV+Do7A/BD91kH6Fej/d0NGSYvGzzrg
QkbZPoP3ld+LY9wr/FCOjfywaoetshlGq4U7YMTpsU+gKKI5i7aN8GLOJZTI9uw1hjTAQKMafjY6
opY8MdeEJhGFk/tQTr4+1HCG0H+piequ5JvlEgrjxZE8oHCQb8oNmbua+UfeOMklB2HFatQVqy63
rY0xIzAlhqWzH1Wfg8D7tNAmxxodiz628H8L13kem9bb1PVvchkT2IEpD6XJmBBE7ZrWY88QhxTd
DqPfzs1EfNR8/0VCHLrVrD3VzMBCjsqXKvouRa97XylUvD6U6IhBIozesSPFbqRCRK5FpdP7KImW
I0HpOvqRyBEC2ZGY9oPxlPuCTmpS/SyrUWMMD5dDgtNc1Ww5y1q5rJqsnmXemYyEz2DUijUHQdLf
eihTbkHjYPmtUiM8I+oNNm0JKFs6sJJ6zfJgXZkH3Qh+K9rGu3TMGK4uyT79BSFKdiAuPdyPnn2J
yjZ6ydoLFX35rRUZ9U9tRy8AQZyvdUdwAczf2c5Wj2gKmp1beGLNbevsarfJT6WWczvZ1rMAh1K1
5GI5Yf2JK/Ni6MzKI4zct953f2M6M2nE2b9zSIX3xlbvE/HSOyiMtAZ84b8UxHyq0N5PCFnWKKO7
W9FqhwGMHgBwJqHMjnB6phHc64ADWRb6SLU7UHJzAa+1xJEsi0qgu+wWst1w604PgTkxSGQl6x2u
bhWO+7yiqBpt27rLkI5vnttHhUDmIrzhIyDw7uzIyT2zRiYQYJh5payxzyXrmZ9N/Utjckh1U/HG
shX/EaXdo8gyF21IcGKyNm5KuvqHsTQIT+eyXSU1o7Oh6JzNstvPQ27abONl+Z3H9jl3h/Ju1BW9
aYO6YEk5sWDfH6dWPy6bmZzt07XQuY1JLTOJaZkzSJZnxyr4TlqMAu/o9bwgjruNgvqpMHqTd9n1
TjLtH0VqHqo51qoqzcem1zAB2OoUmXjB3ekCsqTboj7NXkZ/nABFUEGlHP/kDBeBcGQxWVT4lCEu
PhnQWU/cMOiipo4a3SJ3ReqqfvzzH5LUlwcS1WhLVuHdn1sKY+r/Ri4mdxiuP2mvWru6L2RKrglM
SolTd+1krnviSPlDIbdhNM7apVkJUVWlj9pvrirC3D3ZEdiF3nAerTx+xg/XwpsJ3NksxnLS2OEm
72AFUO+PNJBVvc719BgODZlyXepfOw95UeUm5b0NGMmabBrteigba4P78xvaShDTWLbX0qp+TwgQ
jinaQPatwOUkF26WOBQiopn+klV1nGKskeyPwV4SD3Atc0WZwzQDSwKk9NIPkcsNO70YxoNWEfE2
s9puYZ3dvpDEUni7LkwIWQMEOx+gk5rWIJwflExz1Cq0nXB2K3CwBnXFVCUmQ6mqXu1kjGnC0RHR
jPjECwONosPLujw1+t2rhE6zlplBPpfDCbnxoo9K5fs0S987RpwPWiM/Epu+YBmz7ufGM9rA/lUq
AHFFNxNFl4WElvVD1tIV1gtpvySxfo1CuP5tLqGAZ312/K+SHx/RuzRWoVdV1PuZBW8dIvV/6WaY
O/R/JNu9uBUS67mWngySHmi+Bm9DIGlGTJuKMmjAXBgREYKiuvoN+ieaoiNqlwMd6A/dm1WsNWD+
ZoSAWbmr0KL30JN8VFnNGwGQDCdDHH0oxu9NK54RU26xTLEdxOZzP3g/S9Pe5gWwn6kotXUSyHtT
thcTugeNdX4LER9SDJxBoeDVOTJbMU78RDb0SmAgL/kcUuTm8mg5MV55UyCiTfqnsGtXns4+HPv1
Myc9gESMcrEst17BxABLeokGp45aOiHjVsM/jQa59xOs5iHhQeBLDZdxY2UxVpoIKxCZsQ0MlObI
KTVLJ/rL5TUl2vOQ1/8hb9X8a16wqUvL0A0mlsKwDeOveat5XZVeO8QVreZi09ODehjnh8S9Jw01
eCXGkokSD45R8mA7//h0eS5oiaPUPbQpNeL0Ky3VkxVUkAe0PCVmwdLxA0lpPX49lJScRc9Z5G9z
yvX/zwH/v+eAg8X9X3LAP3+lP/I//j0JnO/4SgLXDOvvwnNMU9eJeLd5w0jY7X817X//TTPF30ln
NE3SbnA7ePp8sfwjC9y2/z7DNCm4PYdNGx3PP7PAbX6gbliwMW0iCLmW7P+XLPC/XJASeKJJwotn
mGi1gUs6fwlxHabSS2i4hDh4UOTgtxPcg8fKNW5yym84GdR3JhtHDs8r+AbqVbNr48EY3beuYSQZ
u/dp3AvL7L57dncuUX1uFeHzOxSO5yazxQYslFqr2vrxL6/x/SuR6F+Dt/+Sq8TvDRbU1rHX6vjN
hG39JZQ5FmnoRRIAAZgA9zEU7tWba0qXmEVFP2tLYAlnwOSP1E4czsJt/lBPpr5r6adzT0wX3EQu
euHUIc6M4caQVM+VW9skamPtnnRIzv/7L2z8e4jN/EJDrOOdk54hXZNc2X9nKRMEZdukRySU9ARJ
IATyEF1F51Aw8qpQYLpAXRQgFcfzu00fER7pQMBLgrFY+TEYLcfQ/kO6jznjm79e2uMf//23+Vdy
eNMdYdr8R9bwX6KGvUxLOpR0CF4Gcw9QML91IwutPiD2Fn227e30RWiqJXANSUXAnP3RENkqNwqc
xv1E7J6LlUel3QsJQtlLZ/5WNjUv01rIdtMZW/W3MerH/xByA6Hh31dRfnHTsEnlc7g7XLJN9L++
+YiTyyw1bTxWKWb6FHzvnw9BLlqmLvbxz6cIYBQXfX6wTd/HOjt/WOGqgvOTohn85w9AbiMuri29
lYnqYINVeDhnsTUgf2E8tny0PLd82pYxwS4hnsQ//6FLN72IplulWdEdqlt9M0B9+xFZ0fPD8rSV
EtgRKLSHigweX58eGxXoj23f5FtHZI+NVlP0WqqVB0+ETDTr5iwzDq0ZF82jl0CM8KYi+sjRI3lu
t6cVbHwbp6DdeAx9HgQmrxNAzWbvenOY5GReErfFUUgja53nim0m+ufny9hKDMZvcuUMDi5a99BE
E6YuUlI3hB7k2KfnWSbmZhgpWnlpYq4Q0VIYBm5RXZbnAi9Yl1Fln0aC3y6+ravL8hGLnboUg5+d
YHVvPA7GOcAR4Z2GluQQEj9oGzhkcwwx7s1AcWjJbNM8JfODWQyVs62D1CZxdH5Coc3dQeF/rxqF
dT2byTGZg08kHkCELQ9S0wDh+dqsPAjNs+C4/y8PSmrBORi/Zp+zd26tadm7FVXZljDq+kM3X6iw
tG9tPvUHC6nTbnna4HTduqp6H3VLP8TWr7hlTN9Nbf42GTO3EAryFr50/qZVPkANyRB+mj/1zBql
SqNqXCq2cfdr65IGA4WJ6VX7JNJQsLK+X8smfqK2b5+Xpzg+xCs/qZgGz19h9HV87BGCG01GvTNO
A2VpPjz1sdvBpa1cuoPzc/SrbwEGjuUzHPcDXS/+gH4iZXr5BpxmWEFjhJ85oONapB39WtJKCP4T
12zovz5rMXWc6Oe/Y60OEccDtSAdoyzO5eyjr1HO2QH/Y9l17V3PPHHV9GmTTEI++ExfgTV1IQRF
Pg30lrVr/kjT+OFhTWfHq6KtFgfpmtRYUGzBVM6URz4Mem1v+mNwiFNG9ATlmdMpoeGXrYohUoh9
wF85canO3vzg+xovTg2OtHOQk2RhqJ3oIPknqvfwlEYfyxAb/V0O0soIkLgHKAMRTmHYhyW6pttm
bUwC46jLjUvTJgSylG1C8AmHbs0VJBV08imT3iWwOdEabr02UM2cYk+zGBNrjDO8nsQU4QOwiHN5
HYy33oicBysRNlIBRTJzVny27pxRGOdkegRx8IqiQV9LAoq2KQbgs3bIY6xpmZTdOrI1uPmkdp/H
eEbFLR8aiO55ocJsF7iNec1U+iSw3kYDSvGs6KpNkyWA+Mh33+UEh0PSY2qKp2U8KrzTvUS/I9EF
ds34fZzhEja+89TVmosvK3mpSyLcdKCH68SK44eanXMexPpkGOn0rgOXeZmvblkunEvMeTZGpHtv
M0QT5MEXYAqYn3ulbd6q3CGkmemOO5EgpLcR9NieLg3gRXDz/gaLkfUEqNR4Guh0FA1WUbQw0ZHZ
DOflEnWr9J5i7rW3xAGti6jyIdCC7B6zom6a4ZTQojAl40SoHLTGEahCifcnJhEoPMxVatgZpwpM
PKCBCVDBsR6bhzCCJTAUGERHE+WKZqCD6SFDTzB8OKVln1ZETHac6icrKi8WqjDsigRWOJXYZgJ+
SOzjxMxGs7sXvr/RW2EdmQiCfZEMXPUIwLk3DZ8cmAzgvuV3r7Cbg0lCYg27Qx1DDmWQykqKfDU4
/Vl2iNCXweHIeX9TaHb+6ERqN4pMvOjzAzfBmks1XZseCyH0K//dD8UG0Ip8QekCoA+91hDqtx5q
6RvtnHfYayhlR69ej+F8eSSTfcIFsSP0trmWdECvJJZzPcfOsKWz/LMaPXQ3bu0d/BQ/hhern0Lr
O9I4meJxgnhZHnK6VX6brT2f1sgOb3V0NUszvTp0da7V1FvMTU3xXo3D9BLj0Ua/spVG0z+nw3CF
sBVvw2GUYEOgnCysTSAX5kEbtSdtqvdGLsZHu4cElBkXf86CEVp3CNnf8YpC1d40oYJV2RE7m3RX
L66MB9+UoJ7E4F6z2AZqgglwpfmKfG+/0a6I0g4MXX5OAdee36TFtch9NKJ1/wlgEwmojogn96E9
W2KnC9cgrWVfNtl0/+qlemAuW+WfQlvB4yJ1BGHaOEb7tNMhCqSMs7ElVLi/l+xjM5h7uBJIStfo
4UMzP4xAXtYWvlK8CuMNKavNSjk8TJGuHSuGOrvYEs2m8LC5JA6WLPqHHcy8kJk+3R0fwvLChPa8
icmpAclp67dhzCWLWaBON9r8N6mRvm2LhWQL3mK8pEX7mUrzOx6iWbWfCwZOUIAYeYuDKO0SEuCd
EBd6lqKUxyJJy41G9+vJld3PwSwnKhlrPM/9N8KzqP3rc+E+62Vqw9VzfgDuKNBsVSS3kBK67kHi
HjJiPjZ6loIydbp72znz4GyG6RT8Xyw0/Aw2OvJbpzefoCv29tLZkyKVIGHvjSefYqJrkz+S0Iiu
yiWcToxYKRJOHZxxjVVpa865w6UmjRbHY0IbM1ajuBST+zsqtPbuA3+LAXkyvwodBwm1G4K0irt6
B1t46cw41sD2MieQJD1Or2kIi12G/vCUsQRPNiHDWYWJZ8RLugHWUZGO037CO812Yf0uCP2u4t7b
IEW3dxy36Eh/Qq+M12EwoPwTbXBGnXMJc5M7q6yxo3rIlnUdA5pkZQIvZa5btxCXlhsiz3yWIC4z
r4LnRJPOvLRCvqG90c5alb9WosGPDYSlw21K/3SOXcB8qUVphRocRLLlRI8wM9G1Q8JhvjXzIhoP
K2dz6/WwPvWpCnbOkL4k1uieutBkhmMEYj+5mLS8wf8dVB5YtYX2GxrvuR05Ozl2T1FJXVHiE+eA
l59DWlqrwGXIEErUyKmjkIgVVSk2WNioi0iZ21qOiXbK66xtZVTN1q9+9pBBGHd9YJGRZ4vRx6ob
BU6oDMW6b3Y4SbBav3g+ePBwUKDRGhRGzvQ7IKbqXGsiOdOxAl7KbBcTp2exi/u0+hwbor/T742m
fJp7GEBCXfrRRXdsFY34tvQQcM43gcI9teXylnNrRCP9bdeM1SdwuJytGqg92vCUgmFV6Zp5yuea
sVPnvKdyzWIohqUKz/PxsE5or5MBxfVXXF3VtiewtcnaY1FEueu7l1rDnU/j+bCUFe1cW0QCozTA
j4tfdflu6H1S9czokSrcfQBUTa46VOUbU2MHQcePIQx/uuQ2eZLZfdPtHQ+6fklo4qlkXoV6M3DX
ah7+K2NsMIt2L2NdjWyw/iX1VH1Y6M+NDd2jQo+OdJy10rATPAbgjdBITMbZcX3cojXEDVfrsuuf
D0ZcwI8ZYkaTIwqlAKgFSeMI8tuy35i+Ue5ka6PrUdxAxIRNB6LWMxpmeAo0rf/RjL19CUP5Ynlm
dLB0PJMDk9aB1IjHutl6jtPD+y82em6a9hzVtKriSb34BQmW0Eg/XIKQ8DnXxcNA3N82FT5MhHk6
2zviI/LR+Tqlu1/ys3ucTgTDYMDbedl4/Z/Jsiw5zelu0u4iRHtrrBbs3dZNo1AUoxO81IncVAh6
mSdEnw3i1b0b5PmGcPVxrUTzrfQIaYhHBqW5hldJlPwpHE7t2Uis6T0OGKOhp+5vBrhnjwUQZdfk
wo9aSGNAXMD9gjtjzTDSrn4AkguMDIf7sh1lnbKuQ5UBoRkq62RZ8kYyjnftK7hHyBftfd2wqZDz
s4Ev/RoMuX3vxLswrfb1H/eYsIkAaES8CXp7wqOjooe08UAzTPl1rKdmm+b5aWod85Rl381eBvCj
xQ8rIMQ+6tpTMAcjOrSiOXZUlD4Mgm6aE3x0wPb2upcQJc1OwVuP0bwPe5jX48Al01pdD18zYbAX
imCnY/B/qozy22gG7ln3n6auHKg+RX5RSYXAMkXzFzZ9cZPjxel/2aLBRBV7p9gMLlMn9e++C7u2
bZIGToomHuxZr8uxPbxHKG036PSb98ZuPwvNKz4dNwFqHYvu0vhJdylm6I2JEYbFPma8z55RQPtf
VaCZGbEjgVLpcakRnLZ6B8gg9lZQuxeffn5hD4qEdv+5cqJxn7hS0a1AwgDurm230XwQ1HBqnaVr
/3bdpsRmib+gn1yiIF2gKoElq4MzNf+Hp/NaclvJlugXVQS8eaUDSdC2kY70gpAtAAXvga+/C9SN
eRiGZuLMaTUJlsmdudI/JYYbFPSwma1zcGJPfBEJYZJJsuDWVXTxeEMe9lCgeJeDCMrYIco5DwUf
iRN0ruOdrLJ7586boIFlHx6ow9ptchZkqBX4vYa9US7ZxYuykMMYngL8pdfE7dxru5CVKbSx25Vt
TZa/bs3tYrMmU5SKEgETjpQ7ItyMOeaLsK1qu7jOQ9I1cpV2nRDv7rlzetlM/15B27sB7mkwpRHO
cfWDqGLxIe3mJifZbqcymS6t5uE1zESwKMt8ZD7fHlyfFWBwoCRECU5Fl5UgznN/WwLX3sN6Ju3i
4qpKujPLkv7W2j5n6gyAEKVTG4Ot/UlGP9rnxVieyIrGl5g5VLJaWjQCLruydMi55y0hYHT4i/n9
36MPbsB55PgA9oUZq52Ccn4nkKufa6mbp6n37aOuPkkH6PRKZ3978lmn13exywqffdjeTnTonJlH
v71WwFJRH5+UgMocgzmvpS/1oemafC9j74uQmg7d0G3DzpPHV2sVLeaktSgTOGiNQc/v7H0vjQEv
fGReo1Yzr6aIz4Mo5M0vxo76zf5cGX5HXFSL7oLHomZekYnYeQxdpdHB/ruYCu8JbGmDg/hvEzfV
myEx1eOlByHXyOpIAS3oQFH2Z2MGLR/hMBcp9d6zU00Hk7g2uCRqjOr1PCiAoM0DxaOvFzL2a5Uc
GSYT0PYb/TB45mo8BbklrUPSOR4qnerCzHQYVyigWy8hp+HNJRp/NlT2Afh9wU/sLOR8gATtrGbK
rnRe5lcQSVcei/ckk/CDpa7ex2hVEvKxOTTlAH58jRpYiuU5X0h4TubI87i2Z6qBHy6NJCzcQlxl
i0Ef6mwWM4WbQW3Zguh9PRdfhvpd6CPEUTDXIXgSyQdVdRhtoiiY8WA7VZOdqmK5ZoaUz7zVccBT
NEHK2Pix6N0vQ9jaT33pgoIA1pOx4LOc3OioS5Hu9SWq3ut6PFWddLa06eXY04v4o8MzrdZY1etA
ELl0quFrqWvQX0Q1squ9/v5zQx+sTGMr4BLinxVW+NdmZSGLnWt/fhiDY3xG5m888ytkB3eMWecM
ZCmKgO3FCWfoIHgSQSkr5+tctT9G+rD4d4NlwrYZHePSGgLCSiPBUwu6eNS/jVme08YJTn701Bw2
S/3RtICzREVxS2fCao+13js/Xt+WJVUEBKOpPGnga3CC4ZKKE3fP6D7+t1S6bvkHS92tynIuLMr6
KOc6/7ABRXU+hHDBSfLfN7NqwlqK+hp9KB2qJCHLq7I7b6dZoGIyKIvPMabmUbASc5xOzpVXms+J
vktq9LZdmWn3zo7PhjRQzVS5ZRN2+DfrgHtFxQLjcn6wChaRnOqpyOgYkc5EfpG62P+hI8tKWO+Z
wEzdsNTMdv/QkouojfTqCHLMRsFI1I9d49B3IMNMhQTtD6UWzp+vTMBAKRGRBdOI5zBNMn9rEbtl
HR1wvZSgv1cX5qtP7V+Nb2HwZtLRvhY8J/p/ys53KY7Gj75Lb4PWZCGeov5S0diQJL57xZEeJMXs
nikLj0M/qxjopg0TVi0PNQPz7+hNpEFL4+E2X157P5mpAy17IzRIbKy1Hx2aTPzhoLyach7NiJay
tBybhYZXZ3FGvtuiBZk8cVgy8k67cTflPqveX4c7B3v2FveBvp0IVDNA2nWQ9cEINM4pb1S/lW4r
wtEnIeGNpGMBH9AXh968suhBmVEX4zzHSmfoLqOEdh7tSP7yl2p6/+HMfliWTL5rPV3Il/At0iqB
W2CV3lTjBUsuQrT175Fwq3OuYcS0BEZ5Q9d+5Wb1rUzQvsDsdOc0NYnDVBZHwEgeiF7DRaenzLDJ
LOKq04IUruvL5qNagXC15MOHP8CLyZPV2KrxbLK7JXZm7paMNEP9chFobIVKDgfYU1wByviAgjcA
b/QcENo2rC9KNDjbQn4+Kbu/mKsdoYhL6nCrZL6/Xuykm++m/5X3SyMMX0Y7W4/ni7FekF+35J7y
4i3wLZD0hRz40g08aNSJnhZfyb2QjhaaIoeLWdiHuoVgXXi0bIpYvVN3ju6AgYYHDotUWy7Q1jDW
5IdazNXOsSQAvJhAJjhb6057OPTQjPqOCDrGOdKiR7ru8lAN0k1T2BxSFmfLMc+85Q2pQ0ki8Dgz
/6kqrcQyjP9R6pwPElfWwb/Dned8uoYp91ZPEtEzWvnQ3PYAR37E59eHcabXb0TGdmVTJG/llH9p
y9Ufua5bczzf8I42x5qnnafalaEZZ1+oOUgCVDl56TnnQxfIfHvn+FYgWogb/zs0aUlc7CrD/tVx
jOAQO49ftWZ5N4dbhv3p2VuJf5gil4ykrvcnSWyQeAwN1roeIdRZfnGuqd3bOqBT1wuLKUcAWnJ4
qLQnJZn8Kmz9wb3aerhu3hxiZk7bqTP4YvBcAqKTMU4ejz4TUQFg0ycK4+Y6ZZ2mxKfvaGHPRy4v
ZkvuiQa/PiSGnB+mmVony2icS27ZbaCXAHpsF72EfMZb5jR/adpwzmKpQdCk2Cu3sHw+ew6kKF8S
gbQmI0R0/t3MKV4f/VGshAT7jKy6Z9RAnF4D8qcVlrcbqzYLU625WRG8ybbsmFMkA3lJc4Zvgnse
en4OvFXMYMwZwZzjiY4cF0AMOz29oL24LlZZBYuBczNCbsCM/tS6RjtqluxOBZtdr3XvpkuNXCH/
FlGL+30mesIGRjo+zumh0fWDMp0lmK3UDOUBWGvqpt77AhUK8z0iSJK1zdXNzl1fVQTgo5/8Pb2j
4zTk97zhsHhKvyVaPW2YVN7TqdG+NItth/aIxugX3W4CEbC3HNpsIkmRU2bKHzleorMmte8gCL1r
LZYTcaZFq9uLP/YXuuSsSy8M7COpRQ5boJGpSXvmi13eFpFzsKTZzXBhBBQgkzdSJwRAsCWiavDx
Omv0c1OgY+FFc/vlmIzwHRR4hp2xGgrH4T6utL8WQ9GfN2i2VK9AcNuIfp2DdfM+8ZIf8+qqLxzx
xV1M51RRYMYynoWRIu7cCKcPoDYtgZN5P5skf8BnPeAv005Fz7Wrj9J8O5R6zeHaKXdo0C36/zIz
8XEAJpggexuuiCsm3t3qleqAyNBcNJIzSplOBwk+s53V9SKg871ZhvM8wkjBe3zJjH5vZulyN5eJ
PJPw0rNTdmgkA9gmmeTxrevLuzlbB6k31lOX9Os6bbopNXPftp67IxgQ0EjPY7bWZhh1kQQmifxj
6oMay2Y6plt6wHdUk2j7ZJ7YfVmQjr1XjhsO5SdnbhQB9+6L3w/LW+1OO0nL8qUFcmT0H5OB+aVo
Zvw/SqPbIUuaY5wr0sckbhITvlhM3Z0G7B/shoPZfJ0EEeXp96NC/dIpTgRhoLj9ySwcFZx+ly6d
2OC2xeHKDv4QYWsBlC46yfmIUPeApDmaxYCIw5EwqRrA5XnfbaXD7HDkhk7JT/NGvYaHgRbSwNKo
H5T0tfsS5P8e7ZBod4Gty0GG2TW5i/aZ+m/KQWWzVotnBacHVRCQw5j51mXqQDLFq6rv4MjZwGaI
NymWzp23TOndV6jhhS0zXKNFFKRMcNO1JtZL9bCCeZZ3zSd0oAROUqyCfB2AJXox7v+1cA0d8K0a
e5wkVEX5K3FAlQGpJ/wAtHDJjWCoaWqf5iV6TOSQ1pWZLhV9jT2ulsSw8RNc73j8VaPrBOSbk6jn
HdI+gVzO/Ze8bxj8JpeWW++Sy4kVzTWAfsivIpHarpLweFIX9TRRJ3pwttlg+EfNGb6NlK4QlI6e
Hcfid8ukRznxvA+DOlwBiT2vcw8U4fDbKKBJNRGVWr3ftzu0oOnsV589nut9wwNxcMCLBwqfxD1t
rXeR0nVqZvZ5oWY2LqXJN026h4kO9Y0ldU46I65eRXXBwS05B4FTQkTnELqp4wKsjNPqJ920f1er
gVViBTbdPD2ncf1Hm8w/Qxk/jSrJzmXhvXVcEoNGdgs+WWOn9/Z4k35jhm3XBEOJLcoXDAv7ynrk
C2HP4eZX2ZcaCYubSkJhD6ytHW/oSFpXEUi4WV37O9ZAQw1DB3VCjPKtcKBN2zUt7/iztnaRdMeE
ZKGLlvtSHfSeGZyFrRBBdgzLpNFODemndrB8TA8FjCQ5ZQF+GEwjTSMBnVknQzgOWOXaPViN6SL9
a0eDIdgMWczU91GefW8mIjqmTXjc7MiludkI68uc5bPpTQhA+AwIybUdAUKunmtmejH16QInkYFH
vpGurf2gdAfttGyeFWrwpkW63xuQ5HCH6yRDM8zQi5akxEhJKuXUYTzEAh3fsal/rorYRZKO9W3T
UGHQ4Oc2gd6V30u3iEI5iGfkwmvICXTduJWM28Kalj1iiKL5fU35zm1IPZ62dWpjWHWqnSnpuSJe
Sf9z5yFbaCh8w3AvmCSeIZ64G8GuLggQM/2DiCoNZXC+kQBUfOU+E+8Mx8i948vJNnEsrdDuWrF3
bID2sGQo5Kr4q2bFt6GAQFAneDQ0LI8HVqGLNs5wy4wC5HllvI3K/1vZIJXgsDAbVplkTV9b0ytj
CA3fh3Jegl4gN2HC+HSHK5zM/0jT+BerEV/9yapJebAMpjoroIjac1FW9CGTzZVpHp0qq/zTEUpm
HNitEjCt56+zSOwlLOWR4jWdHIT4Vjunn5o/3xHdAIo3OHzpV5x4Z/zLK/HFu+/uXVSooNZs+ppk
9JUACQfPhTZxKrnq85IDzLJt+kYIwuR7HSEwXx3jMxmyQIzjOz+k3nX9LPaQU7Xzwkh144hyBh20
Qkm59ucxJ3uJIfV1A2xkam4x28YB4TJ+Awo6LgCo/aGWQe6p5lRqSYRwouxtRI6FIgiJG9LDug8n
v2ELeNc9q/oWOyTqFjQtmHylGWSdw+VW9e1bEl3ZutyLzKr3JEnXkHeVvpl4qs6JV1PgPLZUMBG+
eCpGuRadpc8i0g6vO1OTzuUWRzu7My7gzTgO9i2ZKcGBG0W7sn6A6M1jgK78MVfDs3Fz84iRPN0q
bpiP16klm+zDOCVOqIxZ2/qG0o6JNhLYsFqcFqa6Itq1T5wVYE0N9wSBOXpXOXgT9Uyl9bVvmvFG
Tp+ahDXnHC/pvepysTcGI77FFIWzw4MMI1SKM52WgUs0mQ0jHfFmGXl96YfSOMjEemYt4Ed8Fj4h
XwqrJJe2wOylyQcRXwgu+/cYpjuTHboHmJ5a90R9G6Q9b9Km/2mkkrIko2vPueGU3wBFrxbvl51b
dSfHJkikMqj/sXAM7A/U30aJ+5+NJPfY2sAtwkFyinGZyTGqKbsHvNCe8E+3/hwPvOW5VT57brRQ
fuilPV1YAlpo5YHRWIrsbkYlge+Ycfrce8sZlBZ+XFg79B+xzCCRN27yXhgD4sBU4dfmfLlsVrae
1pf5PUtm4s8VJyO8gOm+Kiv72LQ1JUfeGjGlIbnNhvk7wuRFlF8dc8hPUSof1jxQKQrCk6Dpie6/
76Ms5+9tx3Zh6r8h4Alg/rFx1Vk7r57hn2HEcLdYm49GtH3AV32JYuHZX3y43RjpIaYypQ1yZMXP
QXDZxNc8BbwxKVNOLDk9H9PeGgrtUHYaAoOinGfp8MN0Tjfd8ynfM0qIWRULJ9Qc/N52yfMUjejz
CDXYyaMY/GiahkuDak4jZq4RU6yaat7l1XxpaqO/aSPlzW1kXSefpg9vSY/LWjIlOo+CWjycB1Vp
6SUms3duk/HvoOFj7k3/mMRZcVK9UbPG+788HFbvUFBz4BXT3or7rUmy7kMsjByk7S5n1+ohmWnz
+Ct4CXJ1JKH3AqVCc8FIJZyyJ9CJJfo1Xmo1d8Bdo6E66ivSQS9Y0535ZA2oOKoW6mA38FoMNMCN
u2gR+1hbb63eI2kg6/LEjHY85SS/yPeWNNfHqgLrR/q/G55e8lFNwH40t/9NaEF/h6PCvUgNbwz6
/Lug2oH4GcCeMXdEqEw5Xdx8uDkT3kEdLWpDtnsI6TDAnUItH9TYBRo3sUxamDQNPcCsnyWfdtQ0
VOuy/3GiplKO1o/m2ytanWTaqeon8WAbfdQRc0pCz2vHHoc+Fhd48fSBIDOX+m3OqBZ/OcTGZw8A
8gwdTt9BS6V6ZKjQl3Qu9cnQG0HmITfZpqg2mc8DQss0zALNag4ewtOh6TOapJvMub1GOm1XiEOf
MMTtrO4Mkqq+40zBNtVTFULE63fs4mdpuWy/Ggqrgsbcf1o4hr2/0yr2EnIg5GIwa0zH8vp6uMjd
rM4loOC+MMxL3ZTlliI/iywyu3BdJuuOJapv9ZKYJ2cNHJvj8DlNvjhYy+zQTF01dMcwKpjM7vov
5cngvDx1TWfsZovZo7PGSuSg8pvfo1C4C1bOybC9s+dWBEGyBliU6JuLa1lZWLaIv2spsJcLYiE2
gXfcK7BE+D6WZEsCb0wqBq/j8K7aFjMMp5Qi9Rkd6cizhutRfsOExy74nxozP2Z6Ay90lT/ESK0w
z4jkpJ7ZdDxjcXNKsOk+O+Qts9daIRyHlGRPl6SCS2MIoe2j0uMuwEW2FdSoKINEv5GNzpVbyKlL
Ey1sLf2nSW2GOWXcFKOyOOVxi8tjJJPu9dbZF9SgxtECht/3LmMNR1Fa7XSyisSE0YpHcSJqj4YS
O1/BVb8vNs2QGpJKkCUaZ9UZMB790mMhzG0M6XNF/v8mF8icTRY9MQaGn40pMzzFZAlGzxVb16RS
Z4EhCTVlKCEhyG6fpvXDayeLfNHYHjsW0y0Vlf65Jenm0WJ+re3yo0JIyWRNwRMgTMbpOTcbMMgQ
EJ7Vog8XBPEwYzEJR6C9pIxrF6KAvVxb2KWbPlfPyPTCAq/kYQVCj6n51Cfv64hz42usE5ZysG8w
7ndYRLyYNF1K9YxFwyl6GLyz2cVymXfFm1EA0uSjIZaU99mD0UUX+GCeYXVGjBwhgIZZb50st+Xc
0vZpMJbUXdiEgrcWWVfeK/lf73BRgvNGvW5eHkyngsFsnwvUzKtNcj1g2F+edJfq8drBxlJ9FUBd
OBMAHUjrd22Y1NvoUqGFUHrAmGbtIzcDH89yBM9dgiXpQgsIwLGb3YWALQNeu6OZ6vUs+j3hWdBv
7FTrAduJxopGmcQ4d90YjFAF/0nmTMiI7FMksNX54Yd4wnAGSqkODIf5+2LdBlN/9KWjLiBomn1O
JRqeJIfEOr9JPLEnwBJz1z2DahzqOpZXqiULrdVVZ4DODASxt8Mc8xkKy/Rvjmq+4JTX/l0/zb7X
GFjzBWpwfvz7K/mI/MfagM6FLYB2vkvZDkEqXTzWA1sYUex2XxwRaZIt4nCyq+COhFqKw+F1BLRt
dCPKqdFnlnZb6vrtpcGaOnBJxjq0EZiLQ5CKpy3NMEKk1bOjMGPv/Pe6ArYWv6szqPECNorShYZR
4pp1nqLpURLiecxrt8vAwJITnP1OCVj1IZE/jTTDkzciKk9Ce3thKhL9H8/FShnPZoS/ncTRuSkN
YBVErz97rpApE7596qlyV1glIb4G7itJew1HRhrTwcX2A1qafo6u21Va/bdZsYEwlRidV9KA6qmO
PNrzxTJtDCepelRI2XeA0dRIcRY8RP1vzhTy9nphruHtbcEbtKVy1w3mwhNX7FL1pem3BWjlFzKI
g9fBbmf/MZb07Or1sFcpNqKXTcKxoyRsC0lZhdQAz+DOCzQB4TdfR6opz3MoNTnt5goP1Ktz0gEk
vE2zge9Gtdr98Cw6Kn5OPrihCCFOzzIMbOyz35GVsfHRcuJW0aMujd92y1m982jerJFaN14bEQ8D
5LX1rOHHv4CrZtpnrIQRtOlGATWOeN6Sy6KK4lHY0VcRm8aVk+9ajVL/ivDqHqRRxrtZA3npsfxv
ba3Cr1TXA6K0zjzDNvGWq1U75tpg8/afs9zVaSNBJFtkE/KP01bjFr8WKnrCaX2pjYyjXNnjs1RB
1tg95hrNP4ECSzaMIQBqAUI+9pQrPwxI2idPjWpD5SF9byFCExQ5YRAUE651ZCqo3QDKGUR00ZwM
hepMTzI1dbX5dxLVbwAj2t7DckEKXHcu9LIAbIrqanW8dmc7Kd/Blujuhtqq331BOQG+HbSzF3M/
91xrk2jWuOP+IcNlfUlWr5eoqzedKyYG/EVD0Urk1xydwBuKG/68cceViSuG18+HDtn15GXj8gSS
tvhQjaVleV9na6YwIobK+V/Wuva1in7rhXSuVsPiYKwvvWmBMPP8+GNFGxw7GWlBTa3QxtT5nr9e
hKLinSjaXQIqvsclNFtgC+PxZVxM1ooNywJ4gnOEqrCB5rB8XUeTRkdUqhmkZIOH39nWlpQDCu+g
Z41bIyETLuiCevDzn6aHQlbF77HN0ZwOFGy21s2myPjY9WuQErFBF3L64qBebP2OGnSr6Tv4nKYf
mHPTHQXSSFBWI9aJCTr74uYBmV95JEWNtuOVn0zPpmDW7aM5EyGpstr4ngFLW5F0NB7S7gRoTMJR
rd2v/fwVo91PUSc2jhzDevom41et6d29Fg8zHcQ4l+cJeG6Scklmm/9sTRwaBSOZPRNoJxgsg2LP
3MfSZ1vPfESAsAp6f3IBsc2w3H0+FfN5qdG+9SonOOLXjOZreFcDq+ND2Rw+VYFrdBoLFUzo58cF
tYGFyC+gtSzIJf6S85Vwxuug289eZu/ZIvXTK/nKUlwGKYY5jC3QIMtu1O8amLg2YpqzuPbdsXNg
XmC5gGQAgGwaiA/V4BmHxTLpcfjuWMAuU3Q8UMAfnDL1AC8PhNYEKqTd4WXol8Y9JVwN+M5SU+wa
WnTr6xGbThMnIZSXbxaP5yeSbnyYFbzKSLNDOuHVZbFVtp9mP973UNh/VbbnXgZWd2jVvL2VO/wZ
k/77WNv+jjHXxN1PTVdOErs07ZA3env/unfXxG6v9TxPZ8AjPyoFryGOLOcbOCpCv2mNy8qOHoYP
L9XOfrgFR0rdKcVpTIw70875LVv8zVwW5ZG+b04pVjK+d9L+uwiXzDpGJJwE1t9cfUb+0l1KNUb7
0nDeO6ZE6bCqS6ln3P1rlhHklVzhDi9QTxY7EZmeP17r8W3W9jxA/j1KueQuHiebUjkTfh9HBlqj
mSc6zmiry5i60wD64S2i3to8HHjJu+xMkmY4IPW4B0M0UHaH+SfDgwVDhWBZmXBs6P7kHY0Ui+Pq
Tbbq7DhwcjBUXd5E7AWtAzoAeklxSj1P36ppojYT9hJneeYZ7OETTANTwypIHUcrl8dkWNPdwb4E
aQ99jrvPtK9qpb8JjGw1+2rMdcPAvPutr1f3pu+uEVchnknZf5g5iHfO9cRbZeEGJVlPLtpAdEle
x3ZNv5S9LGeQdgisXvQk1/WpqHbbmQZNSr7IwM+T3SeolX1MnCbC2DA3OVXiez+OtJvjge59WXAy
fFS3OC6sTyaFdlgknETTbr7xH+483vgZjdNqqqNr4GVcn7smtBdO3jT20ATMjR2+9Mvr6LTjxfkY
gDRfwD00F2pci62c1jbRhCSGOVFPKZOhPL0Wft1laWaUfQHpIW+TV94Sz18CKEveDnETy4GXOfD0
DNrnXg9qu5AdYTp7lo5lUJyB5K6NGvRLSdahZN4d/rt7eSwZKoGZyAQzomNS8JlOunX3R2wI/IyU
y67lHJNiuEPj8i65rtpAQFfZeCob95YmuZ3bav6HwEsotERT+eQTKsO8M46NNdocAFLtMPfswkB3
ITioVZxVvX9f+Vr5LPFErCwLmGISaJ2YNo3iruR7+vX1gmXPPTiVg04clTplCR0AZkxn2Gym8Vxz
OVosH/5pXN/xF8TbNvO/11Yi3golPwp6iM5iaFuK51gLxg4v2kpOwkfebQ2n/qGhk+xTOLEfjOO1
ExRlfoVu2KW0seT7HKLIXEBsKsz2pz3N6s1qe3Pr90Dq3cUdWDFccW7Wl0LCfh7ipTrldG9wCJeg
JtftN7+/DMiZx7PwTyTVGVwJ2Q/vYEuQQTNQ4TooPdB7C4zpFkPwaGti+5rYaIu8mY0GcBwQToib
/JR03bLRxAo+lZy0u2ywgQyr/mjIfSz9wFo9aR0Osde1cixVkCRY0iV9wsfXn4paFcdi1DzqfgyM
MlONnlL01deI0/xBqa5GP+Vcuwx0CcNa853ky6zBk6S1usJyIbptZaOlNHXfXbv1xeQhC1fZrZLd
n1nizjDnHlPB/16kY2qhkmZycBNq2l46Q6OWqv73x9d/xyoxwnhInrOoaCbHtPBIdNncFWGWF7HV
6WhJzhUAlrH97mg/B6UnP0ansUKjKjXqlNE1YGNx84/Gr5WEoxT1FZN05skUbYX/bmxQPoswXxFy
1cRqyuqDrabBFW0MlPw4Reeeh47Au/SGdjc0PTFg385pHC8xadATOmxZtdydO1bT0cvi4UoDIa27
NfUH7BUM/EycLUmffb4AN1kK9bVnJPH/mReOCdHX2f/Aj+LUtCHaABep2jPDdH0hidMSCRxtKpgh
IRWrPutzPDnNqxk1sTzamsbuty4QJ/xI7o0IfA7X+W9VimweM9qkSYScXlFdkpTzzMtVscpjmtOb
4eDrB3+O+08OF7uc48h/pJ82ad58uDN6VLwCyeYkb++mhZlt3GEVV7cqpzkCCKT+GFJ9B+Me3IxH
xbpnTenNlF56e/1JqBr1fTS9k9dfXdOtn3Gk5it0tkDNkq8uSo3LZ41PVtjn3oRcuvUgkOzFSpIj
Y3lphdDJevJiy5H9h2qNjWCZqahkPU+ubtNWgzcsgrkiuDDduJILvsA24lPmB8ygKS434+ZKLeKn
5MI3pxNR0wEZXGAIEbJTPztXXpnuHQZZto+eFHiYmP2v3ud7lRgVw/lIvw+Li2V50IFhLFF867M6
vhmTS1e8fBt6kZwyNIv3MZNJOApaukBAQkc38Ly3aya2zTD2VZoj9+a6ipodR7rGV7vewxEYr6dX
SCf5ORfe7YXdUDn67j/vmlaQpHJoT96yTVQ/XYYXXg4dqyIxt01WHc/0Y1o95iVIctz60Lrf8lTr
sc23b4R+Ymg+cQ0e1cRLMAWQ/mw4F4xTvZQxQJWBccZ3Ox0JEfuPzDK67YzhZjc35anWIz691C6o
JOmD1cz+nnjpU7ie96RpCgTy+hB1UaqdpwxaEr0zXB+A6e/d2KRfdRVBFy8eH7iL+UqsvKWGGedK
oyzi/DzmWgUvo28PuhgoRVqvJzogmj3Mc6BZKPPXDLzvZW0P9ThtXF0p2V8mjgicuo6vkbGNYLJx
avr56IrBiuMMy3XM5Z+ZeAxXbi9/MH+mQP6V3bB9BjxtFhHoQ1t9lxXlgAvQQsOEzKN5fKOxmCUQ
Nh4EgyFHk/ii3cgEALrp+5nshOMM9OfR6AfNku3L/FQkUQJd5d7FAqFDPDQ0hwYSnNnowPNZ4cl8
HV2XW/mQXvSZgj+GT9ZBMN4lbzJfbc9Rd8U09MiF6SddJkzA/XEmar5GuhKdEKblcUS17PGDxnWm
/iEXhorrPMrKK95Ved4RzAvLHILdLo3GMpgIN/J/4/5b6xS90BGOp2Z4J1aFkzqZrktTEYpU8pAy
lQ1TTAnhYFWStd/3t7nWRP5WOUYX9tz7iFPqZ0kYkaF83X6RYEbDlrYe5huMtetubpmiYsbAOzpC
R666K+213TVaX5oKd7OtRmbnYzp4u5iWyLJsaRKYrWhn2aV7fr0Y65+UvhB6m5gybcADf7qDg7O4
t+BgxRmEP9kd43j+UyJkwjJImKr6CX+JlWFAhnHeMgf7L8lt9+FaGe0OM55NaFNIoKX8sFqjPHPt
5YqC4W1PaSOPqptHNy/PDsVitABb+p7qhPXgRxXpJvMo04xaXQN9X4lrl1Jfby5GANG0ovzV/bTr
MScUSyUTvWjb2cXJw5MTCQ+GjidObd5MTAzzGDMeCq4vXf05tSw3/jwuxy7x6NmddWjIibkv66pl
Ht4KTJzc+NY7vB8Vn10KOMyWi/ZET7xIo6Mniq862dCFIifLpwaDIQlPAP94X4rvmWaQoDMWogCs
ahTL16SIHhlFxfFQPToQxEubwfVbD6VOs9U4GG/zcmWH2cWnZrcdECGrPpJWn8OpxmlKfvMNNvab
GJnxvbymRdM5J8wP41tjjkdKbUKdkAo+RDpPcQke/q1F8S8Qpd2DeMKvdqniEFFO0hg40BUXEznP
kvZbVImnwXz0i9LcH2w87o0b573FXLwtKvomEld7Qx/INwnEpWtPdm/E1MQi0dFJwwHumizkmtk/
llOu0vVwg6iIov5raoxDLNpTXLciwAFk7UkeqSMc4zeXdU0nbvXCApqAxwYQ5X1EEpo+45ed7MVR
7lKzDDy77BmY2f/Rw5djR+hZLwi57xFGCJjiYT3KsWRHt4kjvk7/r08N2mqzU35rAeqe57cZsj9o
UEIcDrRmDAEf2VQS8ezVAysy0bgSAKptFOYxYsnb8q2j4M1msXN08YW3gmqa9dmh2VtbPHqUXEXD
B0OAqSn+4tmtDp3p4i+tEfNgZF0W+vQ8+EAhyt6vxMzKY2XTfJmrNrrNg1Vs+xG7iZa1yYnDZMCb
DpI/mqiJb3Pv2ePxnjhjQpOVXLabZUPnffzexw5pabwzyi/tMBkaeF1j+TsFfky2B6tVDv1RL4YP
Z1YjjjZEOFt3euwT3Bmt3qFUtkm7x7yuwP9cQRjNf2WFiUmzNJiiay4ad+z+1fs223fmRKHOOI6H
mCDviyPJYKGgFun/KDuT5biZLEu/SluuG2kOOAZHWWcvYkQMDM4SpQ1MAxPzPOPp+0Por0qJqRK7
NmGiSCmCGBzX7z3nO1mxNcmX2OUjcOwJwy/x6uZ0BE74VdNSYp9CsidqzR3uOuyrymQbZKJmJ8HB
1M6yxv1n5oQRaYNrECgMCwMkJLKxmlRQV6KNshP6X1mKCbVSPNyr3l918dqpHG7s2iZAyiQargzT
9uxM3NnaiOEoYZC1D/pB85pFHFiXsUYRkYdHUTKUwveoaOE8JVZgXJiKvCTocFMUb3vqXMSDC3Ph
Sl8A7Dx6aBAvwax3d+ydV9cHeF0kKCqJ+sRIXeL/tHHFYpO4kXpCliYik80IOmNjBV6dHkmdzx8w
PpPE4TThEfgTrn81nOJMjVhGGCu5YxTfTHfKrxlBaFF8cu048sZoOClY1DfYmeptBN2B9D92jylS
ijX5qqwUDnIFPwT3SVuMqrQl/E3Eeb++zuCuL4aAIyGdYZmPvlZDaT6QCykfyDt7NrUdc0ObUX7b
PxjhcCt0HghRniTeD1OT1STcS5r5ZFlCuYhTelrQfjtCwyPviJTNp8yPmqeJufRcDLshMwkCbhzi
vyjbzomO5LsUUDCjCR5Jk4oPQjXWfnB6rGd0xS+a49JbK7RHYqqa47V7KgyNDCw5FutIf+2idMtQ
bHjREPsCcq9XZb2MTFgktgH+RpozrTD2iS4uYplX6Q0VCTtH0n0CC9lRf9+nGsYhFB9i7/viS97f
A0fPb3PbhiOYWZDEegabPC62cYfytssG82hVBSTpgpHbtkxMIhFomd1cXwrb/etPusXNiqX/nLat
wF/POWxSHVUJX+lW2+9GQqA2sdm1J3pS9IZj0T9qTRJdurr4hEWEx9p3oyUHsDH5FzElkwwNXHD2
ZJwRAu+0At+BUpTtXWqhYmkczJODah5KrRErvf5OinkAe7oqb+ISeTobFChpfvtgMe7ajCYUEm5h
PJTLAiNxMwJ23Vz7rmIWxq3DiG+q6RK0SVxtCuCbH8legW+GOwgjIuW+baPEzZDzn68vNIH/+hNd
MoxE3Ejm0ue91sYRM3RiAhw002zID+hDnq0S0L9Pgsl1UmMZ7fdMZubuOp/tlyFtZNjIhmLmZzQG
70NgPAc5EIpLLLJ+P6eNva5hne27Cup/PbFFVU76tbSrl0Qz2qO5sDsiiJB6wV3oLfZ98gtYFMwQ
Mc7g3lx/76sS7PqiakfnKcVnm1tScxD/BZmRbdOlWWW1GHKtkgYFOd87Ae/9oxvXnm/SLZZFa54G
CwNEW68QlLMmjk5/IYVb7grAJesfy6bDxwEZEgBKHRgxBsBq2olj7rbOXdOl30IGNNtUh9iOaYo6
oAQaQiP4kvpGvCEZuqLuWyavmflw1WSiR/zPFbl3Z6yXSMMtwyBwtC0ZRGX2uQtAUJai/DK76aap
Rv9eEG7kst/exa0gWMIBfuQ2sBMJ1vTwkfHApL3gmrijGN4ysumiB0c9AcPUP2FxZ4QNnyDpKhJh
zeAb2czh1kb/swkao3qsqeu2AYNdAA+kEwryiSikmUX9+PWhPO8RHaGoaNtvGaOBkkpW+vPwCFUJ
EcJCGcTNnxyJB6zJB1p82tdhvugPGK+er9ZFgrU1du/E/dhtbmJNp7acbLfalUFB6dtPxHMv7NjR
8abB9TGRsvg2U3iyU+1+WsZDGphPVI6odwktoWsZEPoK2iNhQJBD2EICxQLiF+y14mQp4Xt2jDkC
HEOcruPu65R2ma4DJ+11hyn18tJPG7SXJchjfErsNe8xW/Zn6aY3KPfwYqHfXFXmkOzmEruqHIhf
kl20U3pqP81Fmu+5bPCtcJKJsGx1L0MjtmyZRwqsmmDgSzuEN2X19foTII2rE7rSlRC0EOt6XKej
YjnnIx0kg6Vj7xYog5qeXrjp3E5Ku1xv6gJa02pKLOnFs854eUznfd5+tmBfHpPWCPZVP5qAVMjo
cQY13Ppy/OuFiyXfDu20gPenW0dUYE1SF34u5ckWTot7vrrJEzicIIOXr3kAruHAs2csS/8jxr5P
fVZVH4SBuIyOxJ5IAfoZC0amW4Ayw/LSKRLB6+wHsqJForDsNUO0/85WxwN1uqpCpPgAdA1YJTJO
mhLPWml94AMpj7WHdiz/wen6J8dB92IUiUuSJmPV64tzdZenqNWFyo+qTRft1oLoGFi3qjgy9rTr
7OP1RYQSgYmcHgDX0fBevOJw6r4MXUPXQ6NwXumkce3yGAPdYpnUm3SdTaLd1IjqkC4wAe8n/6lF
10hOUxUfHUzpP76iq7mLS5M2BkgPYJgdpv8CdavT5AYRAFjd/EbIGzFYzsG09aOh0S4YbPe77RKc
TnM192JTfmagLD/6mkFgaAMQC3Hj63UkWuXtpVLNdGj1LNg6eZoj0GZUmtj3mNgsBErmjd0xFUg1
kEmWVLeWS0waIevIfgaynJB0pxsQagE5X/GnsAQ6hyON8bMfuDvdTC/jEgjR+Qezxp4WuZXaXKGj
FmvGPkJzT8BzhE099nUGDClNpYhMOi3LH+MOeakRpl+dRXXtEwOH+ay8NKa/S7hWV8xiniLBwOa6
GhRVy+Ut2o6AYNIVqYCrpREzPFy/y/+nX67j0m5SENBMAqG1qJ+xyiHeZUnZOMzztn2p6O8x/L0Z
Qj3bWTrGlMCah/teFk8Wgh9Au+VNIqtwq5oIUULjGLdFch7UV7zdWDwd6wUf2q0YUUgmvTt97jzu
SOweEmWDIcdDfw21CmW1EePtNUjITgCHlUKkUHdq+3hVUCH8oN5eWvVAJBw6OJQPdgowW7NsY2Mt
jyol9ib8X4YUHd8vD0HkTljkJt+r4bb6gTkybxO9gJOSihulM9lssBTkyUQD3iFk1rdfUhozq0bh
qsa+uEjc7RiGA5GoRFPHx6BRD61NS8N37X5lStF5V4lqM4IC7xr3qIax2bWJNMjo0Pdmk02HZCAk
qs5raxeTcbnuLPW5Yho8tFbzYcrYPEDfL73SL1GAz+GaNmlwcIwSgf9iXUKCFu3KhHOQDT4mVSfL
Fqtnd54X6hb5C+GmG5Me7ghj27RHM+AGxcD9g3yKmRv8Nal/E5ZZn2gqdbtUYwCqFeUrPVl34whu
ujjykz3Qp8/0j4h7bnhqIjgZiDgyboBDrId4YntdYIhqCCvsfZBA1ThvRsf80Lgf6di1iJkbD0aw
gyRydE7T8nL9UibUfaNJl1jh4zq4EDTgDMX6PZgE/b6uzW7rIKeLNUvQaQjcRwjFSxVnnbvBunWA
JN8nRuveF+z0XJ9tEvkl/oq0KHmfqRI9skRyEc3K2AYFG+yGXT56K2DR16sIyHS8hD87+xTpP0ag
LPXERPNymuE17Z1cpvuup+gXs4QHsZjeppwzlGdz7pHCM3FPEbMULa5vlHkfx4mBVoXmYCWm8eR0
br+26m43LWtDnc0KrwnaS4PdL+mwPtacUkvP/jnOpxFJoVMFO7loq69yuVYvVhlBfserXr50TASM
CH8i046YGU8ctE6cr/LxMaDIDG0XqX+Y7q5bSUTF8ZoeEj2v1nzAsZtukgjgFlOt+CzG+owRZkOK
wfQiivhJCEuecNesRYkAGYkj0gqIer7LXEMf412+mA21ZiKMr2Ts3ZHqOsWOvv0rMiPbWjamuqh9
YPq6xmXqPkAK2kYg/EV4d7XXl42YdugfPwVo8LEI8ELXdlmUl7IxGwiRqKPboDPFg2bgM5BmDW9L
CEzYCHj2ymdsqNNpLVF68QwfjFNOA2p9VW4HNiZhZ9KNy4+Khl7ZS9iJxRVDEtMc79vAUS8GEW9j
wroNfucm9V8ZMTAFIjKaOj58ygVhlvU0nIw2I8HdVHCZRmhbToV7iBXg1CVyuEXHktBYLXwmQk56
7t1wvNWK+FBbjDyvUlGO70NAAuO+TAZo2MpYVSReov4z63vXgo/i5ASksedOb0KN+Kai1o9mHzhs
DXPj3mQeXg6ygnEyGIzryRFZM0LZWY40PT9iRWSd07ZkVKdWfCiDYMIuGdpPY3Jrz8WSeps1z0IT
7WFkEIoGdW6eCTOxjhZqxZXtWvWzXuafHcFTT5YWOWbI39dS6WDFJh7ZSROek6xYSYT6yMCJRA5c
xA4mRvPNSA4jTpeBUAyMRqDim9wDtwZOFHERnRfGhS5kPPJ0zi2BvRLk8iFbfF5mSeBpmKQOD/Do
zq2DcJ+mLuOusbVQnMYPSKshXpWhZP5qLyGTCTPGJvN6t7ROGfUZMgjDRvsRlhejqnDRpkl8N0lC
sgIiiNAga3tqBLqs2D9BH0FdTzNok6ZYpy23o2g1OAJGgcsnXaLAteRu5Ga4H0k6YA7jdttrhwED
I1pCo8IOUERe3DBvaZxlPUz8EEJ4upqYRCAxtr8wZcJskqFvrrzC0U9YNvKDqyf0JVRkrm0U2ptx
WSuuL3y+gKQvg0Z4SX4cvcrzxHz0mv5DuivNJ7VtllU5U3GDC0+VdBzngcucbNJt3mnY9RjWBhk2
hLa0VzZG4FNoRe5xcD8WDIov15ewEZ8gKGAS5UY+ySHS9jWI0GSy7Jt+oS0YMfvfKmLXakA3o4lA
91FkPNjSvFhkBfpU39GPvxRZXV2apferQuC8yrWWBY7p6jwg+KPp31/8z7OlintTWN2Bh/0KQMxn
4ir1nTJQN0g7Gc8x+7ez7sbg78ICoJOM9VtZ3o+ZSSkN9fcDDaJNkTYvkMFoq+MBDlakOaFFqRb+
kR89Iw7pGI10Hexs+RpMZUcJlBVnd3kBhJjEFFrXau/6IjUxevXYs2FGqrTgCX5EKdgxd2zVZHu3
zLP7cUhvZ6suzjp/ur/+VeT43wxjkR8YwYcyT9r9VdtdAS87BRqlbp8Fh3+NLrgkjqWLAiud4o+g
IoDP0bq/RA3ZVoukWiwgjdFFwCnB9SgDVSCSog2qR4dzr48PriSQNU2+9k7q+WQEfkqk/O63JREK
+aUr9eCmGRHiIWKdXlJwIDgLqVm04QYHQLohNyncWhMqGY2ECYQJGbByOFUvGVmIWdmKfUjxv6Fq
iG/1UewDWcuHVEj5gAnK3WgUpLRyyF9Yu/QCyYs5CQI3wBAxw8mXTqlVzfXBqESyb+ds3AgRdt4Q
YWHgAnEfsXAP99Ka1uWPrzL3MTHxUMsMVzapRHyZlBJpMHft9R/Muasuw1TeXL8Z6kx+MlF9iVMy
Qx0f9aybhajG20ItyLBxIRvNGZic1Lidk/bLWOp9v8TZqvNffwQIv85dOpLXv4z9KdsbUfnJT4hL
jQssBE6Yu0eYEO2qchOx13EQ7auMUnBCLTQ4bJuVwI42MFVb2XKOABiE0qPXbw5DctHQqF7axqkN
dptUE5pTQxuKxZJQ85/f9oX+YhHV5JmzqhgnhGl6ySP2UoVAQHf9H65/F0T2JFbJgs/LlEECIqI9
UpWAZuDcGlHCVgVIKXSZpL/w9fUlJvRGhmbnJaL8Ol2BdJFR0+bFTzbRNOwo52hFwfa7XvXDsjPu
lpdaqReIFeRcijb1UNbfXHckVklEItkcf7382KWkevuDR/0/wrjfPO6eruD3b0U51ajH2v/7f76N
//Gvr7ztw/aPP7B/LS5fstfm7Q8tH+O//pvmv+jymy/tl1++2OYUGdN99wrE5pV+zo8PELwWy0/+
/37zf71e/xeMYK//+Nu3/w7jbgCR/u8p7qsveZB++f7ahD+D3Jd/84Pj7hp/tyGx2wLDgjSE1GFp
/8C4K/V3GkSwvixHp3UsbL7zF8XdsP9uS901lYkJ23alhP3eFF0b/uNvhvi75ZicXmXBLxfK+J9A
3HXw8j+BvJEjgY+XjP55H1ux+11A39++PER50Pzjb/r/zgJjskPNjTx47VDNq+g5YRGF1wojdAgY
u8XmLhfjiDeS4L8rQfGng/UbHLv+K5HbMR0B/dgyLUc5SpfKffMJctr3YJnzwJt8yCmB7m6zqA7v
WwbM0ibUeaJgXuuMELeNSwI1ZR0PVNDkq7GxWNV07eufP5B6c0SWz8Mx1zGJKeWa18/70xExGjXg
0DMDD39Rscsxta3KCJl1olcH5Thf4cKRS98xaf3z++oLL/9fTPXrgTCFgZNXmqzRWNR/PRV5X09z
acPOa9nrFzs/qwdosabG4uSaK3fIniRx3f6AojdiO1f2w0vt0013CsX612uPVhifpq7rnx/f+WRv
DoniaCg664L0CR0UvXoDoLcS+pippWpPxy+kQoaP2sC41Q7w1oPoKQ9Jmn9rBi+YBmg/wexeWvkZ
iwzaXZyzl4Sg3JAMFmLDb0rz1Fq6egeRLxfe/E/Hjk9oSN3STY6iY/O6XOY/nTRyCCy/s/XKg6f3
ajtQjjnAPOC6bDwEpQH1dQbwNiEMlJPtuVYp7xw/6g4NeI7sg4HJMGHPjwAAQo5b39O1bj1unWSd
hPZw1sAkDypyNgZzahJqEboR6hMeuEFf2KblPEHZMGqRR4sDj0iheS5DxnMqAFB0DJMudsnerGcQ
q1fMFWjrPcatJd+7gN7cy9eDYBiCZcOwJMydNwchKiyWzFRwEFRIJw4CJMii3VR9sSqr3+HsXKt0
4d0qLGDpbB7/fJXINzfy8vaKmZRuoTRUwrTe3Mha3aq2X7CvtLjina56wrNt0gHKLj7WkLTDOi4v
Zcd8ZHLSLRJA88Emtjpocn2VhKHpDbSW1/NAiyWP6OS4iiw80cGllskzfeivDjZW8oRecnJY90rX
mheM82uJk6MtSFKyBLpss3M9qDp7kzjdMG+rB0M2+ubPv6n99mqzaOWwL7JJYpG0Jd8uWdQ/Ra2R
IerVbZ5uCzLpyaGJ5y3iu54Ieb0wToMJBckwfKbGrplteiDlu7IN6aPHwQIlFasaw+iBjOJtjo9n
Dek3Ojt+c1vpwQ5uQbJtrU+J0jdmv/FlIJBfTcDEyo0/BNNdTfDMSjdrZ4P9SXUJ1qvSxX6alS9p
WJ/coZRnTJUw9ww54dhunsvQTg5TYfs7FWM7dKLCPpaSIIGpS3f9bFQ7G+cpLjDQg2reEWph3vU+
A4kgL5u9dGjHJTMYvAw3+0lh46JbXprbeSAyLo0B2dJWuEXsx6g5BOXmwpj0yinaBlmffAoHyNEk
6/roVhfBDmrXdwIpnOXi+nkBWE6JaxBJYlyX0LeLZ9nSQonyKPMgk37sHYfWpJ0J4oLNZwk9kRPQ
9vtKxljkg7KDe0iSJN1tcy0z/ymc62qb1gSGCZo0G0djb64iCKU0sYCdBDa4FtRqmx6G00YjB23D
8MEg57u5gbyTn+zw0XfH/GRC80XUCH6ePKt0a/oRbO18i+pfu5vbMX2MxJRu0T7QtfJhIkykLqyJ
prQ3lkXStIsQoU5wM8dYdZ1uWrtks/d+re4Hm2ZmiAUZ+m+sDkljldhbpf1BlgR3wzhZGdJ1vgg2
OxJiDrV+Wl+cHEqkXg1ANlvNK6Oyv4s5g3ZepBctUo+1pmnrNsIJwIYLbwxydBDJ7tkknNrDU4Id
rVm/c+f87iw5Fk0aqhuBJO7XZVqD6JIoLUw9QgZ5g3iC+QRAXihnWPWR7f353X5zm0JdhoeiS5hU
lDq/vpuymI4yPUk9GM4xPvWeuIYER4Tj93jIoYfTiXE19AMCNXcTvPdAf/M8V1ySurCUvjw4pW4b
BPH8/ExyRiidc83by6wI2HV9GBja81kZ0Jtq3amqe+fo6kt4yZubgMpFmdLgVrAd4024STYaeSCb
BncBNOmTHn2OQvfOGWxxW3E3bMa8jvcQMfahvcxgZhBnoQ8XE9kzDjinRaPbP8wqvf3zaTDelg/L
gdBt0ybCxuWxZLw5D5IMI5Hi8PPSAcXfTGfaSuphPYsJGFgPCqYfg+FsJZWNaAUhYsjVuYOdpK1t
C2SZgRpz3uztQa+PtNp219k41EAIJWTgxUA/toYGwfnKXMz02Hoo3AU3KjI84K4JEM4c3rmyfnuk
LX4pR1qma1MT/XputQE/HubZ0gM4um5b7l67lQiEIdkefXyBgZHC5onhy6JNTTeM+N1N1eFMyfUU
LugEqKCW5MrmXfXOSqgvl9Xbi4A7zDZdHk4CheavHw0MDkLFkBmCDOW91DQwvNoZqFkH5BAah62y
08qjFTXsNOal77378r+/fXdb2cu+RLcM137z7rmKqqbKmJozUye1rxvXsjDlibPg5mG7z9hkCDQg
5M4x7anUET9qgZWkLrc1SPmNHgG6eufy+91d4Rg62ga6rhyXNx+J0MB0tgZKsDx3h3UpaVNRrHkp
vBJMPC9Mv9U5Cm67enRuWE8Y7zkEDobxfdCmZyfH8JtW2Lt9/TgHxHcYHbO2anAnGn3Uh0EpTi28
yXMJTcscumdiyd+5gfTfHVSH+tbBYWWBwHyzbM6N8nsA+KVnhsJmn4Trd2pRolgM09OS4AMy6aDi
rFErFUeT/HPAtlOApqXBlFUn/orEivs/H9XffibXRgABtdLGA/Om2lOUBKJirObVix5Kk2g9IiJR
VkgfC69oOwz2QRptgAsRlFpayxauIZGFhCivdc30vh7QU82a2vz5c/1urXFdwxHUoLbDpvbXq7/U
Mc4luE5pvqNNRtceEsGaHQBdrWnYfMy79MUfyCr+H7+rsWxjdQcanqGukWM/bT8yV+J0y8KSHVD5
PNkEADt2km0kQvJNYpPRXo0DuvomeefafrtnXJ4xUMh03dBNU0eJ/eYsAFXptVIbWIeGr5pS4M9x
BzMIrcyjzlgWn0OdIGfM96UOKMRIwN2EBEkUJnuUIMDtpItWkM/F+RFz9Ypb+r0F4TcPYWoPdgWm
47rs0N5sSupiSPoRJY/XaM2d35SANQhKBU0r0Ov2wkWb0UXIkZsTKU+QDBn+t0Y7H8a+Pw3IIs8J
voWEZt+hyNmKOwbDoiKDXTJo9jvJcMu18WbtMjB4u2wUdN3R1ZvnFLAyUyLhrAmWtLXNNIpjWOpb
gCD7oVfOew/r5dS8fbdluyQs1zaIUHtzpfYM8No2CWqvViFz4GmqPbLP6PV2lzB3nqJEu6XvPtAD
2c15OR4yUC1V2vXvnCDrN2WKpCmlG+xoqJauT++frt3CEnFE8kPhuSFthtkUz3zgrYHE5TblWppq
Q3uZJoOixdRfkKJW+9LH7UpU2ks1leOHsWC4FtXfx7TL98xxgkvSVLQvVBJ8DWVYwRZBt0q3xvCk
GR6BcEQoffSjU4TxTSaCYAckE6npUDl7SyMjym0DgFEJiPLASAzGi4COwBJ8xW7DBlY3SSCwfX4g
pmpZNroJ45sDgzQ3ncWR+FLqq8Q1d+ZIQiyt2hua1v62drBwsftYGWdzbvYI97VD4TBHJrBNC4qF
OKOid6qE3x5ZZRqOa9Dcc65H/qcjOw9mlRi5xvRY5uaOP8Gl03NrPQ2N7cUZvt85T97ZhV+ryjeX
lTRNF5UD2RA0Ct88K9D9s7efysKTKpi+1hNSAd9fuNdkoO5IlgFOEGDEp/uxikut5zFYezNYiPVc
Wh+7Vp8OBH4s6a+4+BkxfdDMqCZPqO+XhxtGT4Zr51Cd/7x+Wv++bJts3Ojh8HyzYTa++dRZFGiD
GH1QktWUrf2WYXrlQnGZwnhXpaidUo5gNCdfsBTGG0bBMDlieWRw4q4t0Lj4hSCZCeF2m3RH4G/2
OXVxThKrmV4Mbit+V9Hsy4o5iEnK3JeAIHksn2P+MCWI00jL8VeZ3fQfYL4O8tuCy7dLWjvB4ARo
N8Azgg7A4arXyVYltuJuiO0bVYFii+vMo4W6GCSMu2TM7uxZS5kkCrh+HZh3M063SSkQgRlWdQbh
VH6kspVtvspEwc/okLOGZZZm5HjvyE0vO/n9z4f3dxciF4RL15hnlHKXzs1PF2InZmpAp4X2YbLL
yVofBXhXwuHXTR04SzAQHGDO7yws+r+fU7qYPJeYGkpnaZX8+q6LGm3ZAWXkSaM77+jPbRpmLNvW
nV7gQs5BlV+mcDGOVpClZpvVpS0/WamIPo4CpComW3TcJQ2OYm6OhmSaQ+CI894j9DfFlSSWkeoK
SeS/l/KuRtNjFA56Mb/ETpXhqK+IiUtxxw7dUlRp2qY3Zbmy3DLZVUHxVJT5+NjP3ZNgj3KjB+7h
z6frd7UVhSrhLzyHqOLfNvJmM4QFkPqwdFr9Y1o1+lG61X2TudZKTnm66Lr6tQSMylTK/0SN86Jk
EXsm4Qwm7ArGCXd//kTOcq7erio0fuUykTBcdrO/nssANnuWznbh+dIkzq/Q2+08VvmDo7XhptHd
8qbvTLKWfIkOKrWdb23F+oEkJQ2n+nvu7pNMPCZj3S5OsRA8kGUwWfUlg392oXFUX2BZBF4qU4Tu
qinWoSQ8jt+uXZs9JRvDA+QMx6RgaqwL19+zmagPoeVgXtAd5L0EJqAsNlMAapMJKQrORVzNjTdD
Z1+HS3YOLpNFC03f3jYq9FNR6K/LMEoWavtH3Sho0fgxJN1W649aVbJbToYjC/SAfbROUYNZxUoP
8FKMxb5Rs3Vr5Za2w2iO8Ijt9bpuTAWsPjNuGZiRZzl+UbkNaxwaI0JFRhtJPl6s3BwOfWqI9WhV
sTeF2Ud8h+82An5zuhjIC2UtuzChv30ISFs0hDWJgltvNLbuIpqzzGMtwXioliQbvxK0X0zzEzT1
u5Bm1coYyW9EbYzGIkz19Z8vn9+sBMvehWXA4IKmNfzr1eMwSVETyRKekUe4dfr5Q8VYmjMXBhuS
auPA/eaKJHmnKP9N5WlxqbMJYCxDH+bN+jOJqs0nY0oBZTL+hVJ4b0/y62SWt7Xt3rZtg7yNrIk1
eV/pO4vK9QD/er+Y1Lz0B4QhqIvsN78xmduNNdHtx1ALCgw/P40fVDyhizUmQfaOooZUA+IFM+oT
q8/ue7hFexS+GJoKYzG2O8MWlSDzg2qGEEUMXBo3AN94vuT0WA6J7mtrs4Xk0I8d4Akk0asiJ+FL
+iXjc/h0kWo+jzK5mfPuFmq0uTL72F9nep+uUpcGOjQdOsvZAnXv+o0dpYcO3zoa8Rqq2SSWfPbJ
hZzZ7oNA+1SZ2IYKf7hBnTXvB/vd8ZdFj+LfFhnHsnTDYRgoJB3NZaX+6THlQrP0g0AvPD1iZ+tE
bnmHz6qFo38E4frojhbYej3XbvHAcbtV5VGgulu1TM6eXf/T5LorK26cD7IHv9uGNrkvOEpW5Nr7
njnozSUYbqGpCLYUdMWnYfwUKyL8ZMpIhi6oO1gfEhckCgDaUxC9VG0v74rXgiiP27TKkfQGoscD
k36PB7q15MGtnNJZXEH1qSRjxIUYtKVNHa/Swt2k5P1sBzf0VI9FIwtv0micTp3IPssBcNpY0AJE
1gq7wgcpE9+UYcXilZrZ3teRGU/NU+3O87Yj2aYSkDYKeccs6sEdBf3astqaZWU8KHgoAUqM21jJ
VW+564ZAUNlpH31oXme/HP4Z5OG8Itth1+YD0SVmIjB20rPSE5JqErNYJdX8WmoWn0QE/SqPKkgk
fmmvB7v9OqPSXQ0+5iC7irwmxtg6xPZDo+x4TfiEHn6vXV/bBGP9zynViE70kd+i5w7Tf2Lf/mcf
tPV6YPFcEQO3yWvkK4ZGjiVyXso0rV38RtmZWHtc4XBh0PmkmXpF5vzoO9m2HRPIQ/gnQLkamMda
8vHYS69bIR87y0w2aTrcEblNM7+xnyVGP6q1OUSoCsoRSM+272bCGV8lYpgtI8Niy7lVOcgMPCNA
G1vr0QnHg5+pi6m6D0mJqW12O0WzhJpZLUqXIvXTDUq2bWQX+56ScT2kEVYMNbwEDsztUb2GPBTP
UWE8U+tvWz08LcTUDVBTckaFLTd2z8jAFvZ33NFqVWhJSddS24ipiXgYSQhVguYS3sAEzhfnu4QW
vqnTdkUW0RpRYEMdPJPq7aMUzZJgpbIaPeZs3SRtUa9tQ2x0rfrWNN18NEB9JI6a1w4borUOYNUh
P2Bo4+qImX1NnzqCOWFsCT4adkCim7shRaOX1OeRBOVD0NrnIY76dWrP0aaZMMOnlnE3EekxBxnw
0SlQN1oGuDVHRrDN7A7RAAm6RSFLgpmIbQn1f0rEDGcjnjCGymoJPYr700iPwZO9e9TjESxYXn3U
4AZuFYqDVau3M/Agg7S2Xn+qWoG22CCzidEdqZbDN5yIL10ZWiuIfMWGmmhekyBP6tykgcPJOkTL
UehNJbGIJtrzrgnRry3h1ln1HbPcyY9yeyWC+2EU4FMCRHfp1KP9C4GmRtXFVZ8N7HQMrtSFqztY
W7SmaEzCsmyFQpraO3tUgHtf5d8DSTESz5T2Q47xaADkj21vBZbkIkvOZqB16I4cKLMzxnDzKbXd
fB0FvsFlFIOmqBgFtrW1x4i+LafQRMrX3MU1MwHcmPd20L06qjqnzXjBQf6JtAMcK3W764Kg2AXD
BwqpXVvFz7Cr7VWanhGUcwEOXbDXl0hYaK6EpzRoAzIvDIwvjO6iw0BwqGG8JOEkD4BvVqEREyal
0ZkCf/AtmwiOcmSrAzuiNRQZ+FH9Wxem58rJQ6D/HatD2RwmXITskNTJdMrbELMTxQ/xUBV0SkS3
h7rz25OOd2xRlI1O3px0Cg/LLEmlh7lElpb1iCHKuaE/e2auGGGP5d5ZbFppqaydyKLb7sYecWUZ
4UyIbSOe2rgtV6ZDYnIu0awjGd/7TU1QHKTZ2XCKm6QY7oxyubzn5gyBAE1e/QKR0sv8Zj33IQEK
AZbWqvum22O5Qh5wKkftTE0gydwa6IguZ2nu73w5v+BeWeD38Tel0agYMIBXobgPI+Jl0O9ppGY6
Ub4O837nlOnRMrSzbn4lMROMSJV+rQ1W5LjJwh2keFiKNI/WTjHXK9jQnyaJtZDoLHZZYDV9c3H/
Gv0m8EccZGxG+5VOFhjeF8cL6O6xUSxu7CyJtjwIAxC0Zn0EY/ZCRt86TYy9ZXK2Ir14dS3r26i7
a2eO7ng03ZnKyNZsJJ5t+C/BM4r2F7Iw1rZrXMgH1GGDNdlGC+unuR5OImG32c/J9xiIhGE6EcSR
Ml7rVn8w+jA7tDP1QF1hhnbVp8FMH4kOeWKrt54q/S4AOQpG2cOY6q9AudYrRrpQna11KBSeK9oa
VQbWLyJPQYn5/3F0HsuNK1kQ/SJEwJstQYBGpLzfIPq11AAKtgq+vn4OZzGz6HghUSRRdU3mybjo
uldqe7E3Z48ntKIGEewN9ubiv0W5PR9nj8j6cHUQyvHN64GRY5Hf182ADUz2XAlbdIIgRpgvAVPz
pKydWdIIDRWo4dn53Xz3r3SnD0YGr4YUN3As5xyMsc6ARrmY3BimR3wUZC+C7OyjcBoyAVbcB+0n
3ohnl9nabiqfIMKY3F4lEl16TIVaNu4m0tVUh4zPJxuK78Ltne4yi//C+fCsCPcCyF3e2+W1n5p3
qutht2EkLnt7h7HujRx6EvZK/69vlUcOgWwXrApfL5+h4bTfJThY1QdXpkDfN/S3ilCiNLzyfjOB
H/GtlSt+VvjEsXOHXh1o1zp8Z+7wsRnhyRhwnw5R8aUrbhnxKOiadk5fvSB2hfEHM8ALxL2HLw/B
oGTiyjqSjD6mtNwEayKlf3QhkwFZ+5GBn85OEwcIMAGcRQVaJ+dVFBVTZYSP5Hnfrcu90jq8OC6/
Lc8oBGad7xqLYseB7HMoneoIJbq4uKxWfYvd1yamozvYVxi875O1vPEc3pJMi8Os1otRtUS+m0+e
pY+DS1SNKJudk3f/bOKHSNMhZdXipgyw6ppiikftHladc7w66lq4zrSz8yqGWT+liOfdeMuMA2b4
dxIm0Itx78YSNmTvGk+5Px7CsXlZ5+JjYiuYZDxOu8WzF1YR8jlqVzMebDvchdby41akDelo7635
m/Dz+kA+HRMvMH97UWDezfxNgNOjDywCwe4Is5BXkF6KZlnsor5okJWWPybGkKTKAsZV23lpmbNV
FqzYviOGLQRbXvtneySkAPsiBvqQZBFzBfWhcJ/YBRlENmcmBOFmRwL8rh1JLgtaeHQ+c+AmDL/d
6K03wioOXNJgKKbHQ6ZJfoTrAJb3PgvVB4hJGcuVj7HcPugCn7VeM2i6pTzMI/NSa12BNyByx5Om
d+OIjrUa6geC5QAkVeBHoYWHeYicfEyXnqO3Edt/Y93X5PdURYydFJjjANgBizcJzTYluOSOSImt
PIk++J1UWWMRycKdt6zx0poUWxVmkaLMCH2MnH0bBgLcXMFERY/4G8cinUJO2CEqlz2gE+sKK8m8
bN4bI+L70F+uXaVxp3K/FMXGZ+W3y2GG6FgCBtE+IquQd+dkOhQHFSIGCzV5YljmboPDm5SD0cUY
PxuehOxxaVD4M+AoTxCYQFhQ+OI1RIDfQKUwa6bJ65rt81w8qrbvYqfprR1GJcjO1Fkg9Ntr35jL
3a24GrtbgMZ2I5ejl6HEoRhzQtk/KdsfGUjDwfSU/cyUZ9kzbQNB1cPAX+Fe+/A1ZE9Jjae55940
T/5AEGOtUC0TCnjX9aBw+gqFjjDvSR5JrFkXu2yDHyp6tG0u400/fxyl9ncTh/eyHdC/qTuV8ajz
2BJc9u0xeL7T3W3tO3JPRiTqYIE5uP68HhfH/kHCXIeD2IfLOOxWP/ioilvTNQOhdXLnfquMHxzO
ic6d/3LSPmBvqFvmQz+2L8PNagEz4NkHBcLIh6raezfpMeN2epvd5WnE1ZtIzyDxov6K5j9iolAy
VP9W2HBXOVvTQp+JqOI5Jp6cn7kciBB7ENl6CqIuGVYSim6YKKrlX7dOAbOoOyDcfpI/2sWf1cWb
wWZmYrVmvvKZugUXS65/sgU0U75Me4yfCQC6u2jVu3qRlM8CK7m7ULsqbV/x8qA4Q0PN08MHAqeC
fNipvRsnZWDHF5QeORSTAPgaaC2Sq5yd7M1XBqxUl8L5BnSVOnL5rMPsWZBOM1keGdGG2tuKi2l1
vZ/SdKhE2qSeGkxwBpayLmkCqCv4+HPEkLusbb/yMJLx4N6vBoDkxa0OrS7/Zlb7xtt5v/x/9gwl
qOrGe+HJ57nTnOWynfDdtRDeJ7yWpERdyxrjEVm1ITnNFlosh/WRYz8Bcf0dx1vAWFRsiR0xkcry
x3ngLGMejm95SWAX/zI7RKPlW++DcJ/M3DiQp3OLBplezMZoD3DdlqQqSabtK5NhESi1hs5fUYsA
Ist4eQw05v4cGsbbBmQpCx6kPcdsf6G3aECQbf9AegIee/0TrtnZ3MpTBDJuP3fYP2n1U4qC65AT
W251xge0w9gIum6vvOq/Aiy0XsAp6IA9RtT/bNV80sDxYh/wf2BEX6Ts1CdYBWJfFREIt7Jo+OOe
tUMGFhGBza27WJK5EkHiU+O0rU77VU+JD3ne54Dlga58/tGKCrT21S06nW5hHP3fMCA5YwXppgvX
jstA30WzV8al9I0ITNFg7CaUzEz0wwftty+IHk/+NPxmFhIWEEtXpw//TS4ps6tARvwQ+REu2Vy6
ezgoZ9UP2UURMxJPaNAqR11ggMbV7B/tvtEXt5NJhDgBGCvWHeL9KC4jsH2R08auwDvkNCsGfCJM
nMH70PnNQkPeJNVCf2ohktbtEbmYdQhGelDyw5bh150Igq49J+nhI9VW+RpG/OiOWKg2A6GzTDw3
nHXqZczASg5Zi0JH+B9WW56N0Xut7PmWodWFO2ve2Kkp/6+hvR/VFO6+3aptNwbBr+itfSdMYz9p
ae5VOVFEDdFXe7OlmjvPJ8XL9OwhPRnG2LDmlYyRe+OUb9AvBMEvB48TfckVxWAQdtdMONuxG8TH
EnApqvrr/25/3b147T5fVoCNpUv8paAAsQbowhtfpV6/o6ry9kzRbiS3DOWPXcJn4FAi8IpjnL52
FPNb5U6SfnH7w+CxBBWAW7EFYdNMlZlsPgSq8blR9hWq7JLUWYQvr9LTkfyC54hMdautMgBG4wju
BoRqT9pnBYSwiv5I2sh9Lkdrz+H01OeMEQJGTj24mcNW5kc0gu4uN8hbxTCVWDlKJ+WHuzK3Psjl
zVP/0g5bQMVIex1UxV+fnCsG+wqRVE99p7ieRycdQ/N1a2W0G10bVdt2w51nON2z6GuRy2WBDgda
k1UuwxtgEU3XcA+Kk72FN0uQp2PheT3gcvECJGxNhgJrUbvyN3lzCV84F88BSqt7bQPoaVSwI2FD
xiVMYC7ZjPPFipeyIWRWwXhoZc5wyf7V+MD2Eb0zWnXngXsOjWe9z8O6Skd2urdCnYqA7BgC94qD
Uja3psJy2FIEDDRUexbTy579hpfiwB/ucIBmOQleXsjZW0A9jwWLOIbU9QdMuH82yWHWCqTZKG0D
8qsA1riYbIpx0jVIBVKXmVsutHtHXgJlaqAxyCn9OHFa0547pENo8i22RIy1y9iUZ8zqix9LFCgE
J5pBUZJm4qAnPWBvowvqz70rH2vd4wofbvkaIVA6p2hebNWRZtT9nccWU6LKyMpry732PFIcjeXY
mgVpoIa+pdXPjw3sgFM291HcDv5Lu9DzmHDBC9TmsV96GRAjUjPqhj8ioyEUgf9SMDpiAmUPEEsQ
5HrOzAiGPrCKm+ciIFEV3HRLtlcvTllO9GRh8p2N5jB82UbohDbWrHHDtL2sDNXaKia43Hgp+YYI
At9Yp1HGFhnlI4rUZrZJaUcTxV6JgLLG+inK/D+praeFGOLUsjrxYPZIfYq2OBBOI3ffdWmfNk9/
qBtn62xVnf8WBmQr5vR7aU0GDa2Y3rl8z4g/tp62Wn2HnEVptVF4TiPAki4n+Y2DCycssxNrOw8D
VU8RfGWyfC1KSSAoUDZjCUD8L/hAypw7PFNtgM/P8RLWl63G3zavI9Djxiewl88ByexvaPRnKFzg
KgAh0c3ivzM891J3kve6WIokaCr15A/ukUF0frap7i4gTud56hIiYQBNqdxlrOt8GqadgH9uoFoM
6FMm8RUZDokImvSXImeuRnPMg7few0Oeo5Wp6k1xtRbRmw5MBsrRqRGCTdLoPzG7rlMWQuWuYDyD
yzV7Kxb5HrAR3WUjA0djyslHsVrk8+K7szjsPacmoWx0yd8F9QOTiWJXLVe0utYNElBe+/J+vhkZ
i1bAetjWZFWUEmFvEY9Fx+5E8KSDktgS8MqxO3TrfqhRs7k55hJ3eKnLCCl3YM9pkTv0My2dcESP
3RF74c0uZsZbtGR183bDbRubFYxW0bUx2okitk1aBCcjBpqtynO/hVkykfoMnjCDPrCOfmoL+VGA
DGwyN52CNcb22R1LxwczfhMXeCI7q3FmhsFWIsdNATnBIRQeER5D6pty3fKPsMepVQcdPXMEJ8LM
kFLR0J7geOFzvTjZrlut7s0g2K1b+xjjwVdGrfwSthhVJlzg6ziREQm6pGd4azkThniMK569uVcS
NO4iIu/TWo4nqAfDftlQPYva4EiISK4vSd1qyk9aAElkrJE0+TDfHro/xgoUIrcBctczCDWmGGxc
AK66ebOwH+kxQEwEV1rb+2LX91boU3LWaxAjZUo9pBlnTowzQgYHp7r1qrUGyde9muNDVwxnwSzo
kNO3VPjSBSyKOfefqMpYo7tLexeq+moy0i1hPoY83lHV0b07krBkjKwtkg1mtHj5LUU0XyeK4TIW
69ms9lvPjEmRa8fRDdhW2P5n04ntxRZJ6QpmTbJ9jxR5h4NHna7rd7Lw3Is7IcWxOiue2/6rgZce
jIFzDsL605ZrulG9Zg74+b70k7nVBL5N9XEMIP2OhcKQAzMHfz16HyPNTDO7hMaBTZW1a2iUIWB7
h5IFf2zfkC3W5jAq86hm3GD7VlZRJKKVkGNXhDs2U3sPnGtCIfgiJyrhdRvf527sk9Vk0Ok7j9K6
Q1L/vdazkQY1GO6vqnFFqhDEpNakxWNpVNPJr91fQCQYbO2a6g5j73lmXGUgT4/NIWmYTyWmw7fa
tmroB9I75gzU5Vzkx2Di2Y5MzMOEYu+GGbSSJcfxCBXlOE92eI3EQsy4vxHLUcr8hFGLu42FKp1Y
ThviZmdB0ozM+RWhXr7cwS9vTLrULwTzSMVOEoTjkOJNv88znNNTMnjlBLc9IJWXDwaW6YPtZ/OZ
vC+OveBta4SLbN/p90VXlqdBSpiiqmcJY1uJxLQAs63YObIgii4zk2Do8JmjuXUiwbivAnYQgP+x
iqcp03bcGdPFdCW6/Mao7ujHCesxqHkagAAkbH+z4AX+QakvMvua2wGzUeLIvRDatFw6Lj5iBuY2
vO8IZ5nsdiDVlvoD61N2XIbuI7e8hlAh1GSsKw1FYGFbQW4N2ykpVa5SADJtvBjZyadoAkhAo0OB
bj5ORNx6wgp3mv35HdRt62RmBrMIpHOpt4ZEraERQU9KuE1Xrn/MuvlFTRSmeJj90020Q3xKdPUJ
r7nUbFG0QgWs5/rPFGzW1bMxOUqTm8UFjck55JsHnz1YM1rDtVyK4aoa3437aEsUnw7brNT3jPKg
VoupXXmLuxhgw5SSuR4NpQz7JvZYdrHWeApWefEIiS+YdAbWmgOTuu3CfMaSrF6Wc8kfcyhc73Hz
VXewB7eMA76IDEsIDxxbf0hmEAR7h9z01ac1Gyfdkhlwc3ZM3KQUMe/RFZ4pqWgrUClv2XaKE+zm
L+mTxWsfp6yf0mkFeDC1jNNnJoiaR7lCFUs+qPM6NO0fFWiRhPZCYZQJ2mH2piH5yQqU0TSSLGl0
p8D2QcLrmj007I6i306OkX+ilOnSUjB5DGto2vAW171CMF167T8CaVss7IJR88IYuLA3ImmDK0Kk
DPsJ4iwj7FZCOhZAnT0VGC4K4F8wsYyp2OlRjo+hw226TM1tBWyloztDR/ILJ80FJZpWAWOoNvCT
sVvWK+u79dq23gvAIdpGb0ss4AAP//+/zayrh/ww1muR4NgCGlFr4nwX6zkPA/kgJ/3J5qO5ehET
N1k0XlqbYti7TOxH5ZiH0hgBzFnQhx0fxRw6GVaDOWU8fQFrRh2+1hPsv66TJnmGEWmYo8FuwYIj
1LEzp28iTCS6xdayAJ2MLO64jNDb/ZWanS8hz1REWcttytfuJslf2qBDrM86StkMDZ2usU6sLPcG
QSlR15NGUatYFqufKrcvd5mpZMpn7uwqxnPG5L2VbANYUxkv+ZinTaecMzsi+039uIMCG+qvFvNV
I09wQQ52eO7Ib8IeBkVB6Ls6ItPYJFWC607bj+ZWfDfNElOyBekWDNOdwcGns4Eg+uC2yF68YW/6
H3zXuZtCdbQnybyKiMgdGoK43pOE/bya4QY/kbhuq+NSzCQi/0ZWvFOtcXDq6J9JwBplPkG90xWZ
p3fJnCfSfcUBRucUh0Qa7zcjUwfXgckySZfOqd2+qdUueqBcdpT6yx+Q7WdDHJeN+Milmt4Fg/az
AAYQtkhw5gUtsWFSzOTu6jJ3kc4Z5fG56vv7EhITcHfHpuRp08yOuNFQWFIDyjuiFvtk6CpmGYJf
y+inNOyLYCXQl/pJNO0/m7tglw+FvW/WW1dd3zFTe3Zl0cXjMF3CEoIhYodv9gRxbgoYYcRXMwr2
3/0VGjOU5aAd85c8gEieK7JBF7WdfZdIkLEbE7pQPKrBe9lsTIlm16Dl40TVxIHA2Xhd+gzckRt9
omxLZB6tSSk60vY0f8zYCp16BpWmaivECOCI+9Hix/tRMg4jdm/2QAYQhmM4OQ8N6R2wPSdY+hbK
GLdhQBw5Oaew85PPVoI4L9gVoQzg4fufFt864HfBFAcwHXY0aruhbaa48WHxlICFBXEOQfBaby7F
g9FqzGzGGR7gEzi49QCfpGF7ku2nKLvCabgN4AnCIubgluvD2SDalw7F7hDKs2VHzwhO4q6Jgvth
+nW66CfMWOF+1QrJmQivDcghpr7ONSibe7MrGKC0rCjqGwI435JIuOSA6Q8+PCi56/Jp6/JZVR5d
JSNDIN4OyaZUfgUjmWbRZ3OUzy0ZGpeGfZ66Sc4CWb0rpzlzp0TnbRZp5XSftLuvQO4kxW9h73oF
TVbWz/Ds5ycI+AeLhKsF7+fOCED3Yt9uYyVCYolmb9rlNd1821m0gyAiopWmo24/Zm3+irW+H6RN
c2YXOKYqJt1Ol/SGZe2HlddDzEl5UWMQJV3wwKvvtc0DUB8D0Fnn8nZAsyO8sI8qksElTVkU6sNf
MD2H5IIXbH8AzJaxhPtLC+O9gdXZ2SzqoJ2nU6eb+7n07uxCzC/OWD5my5NQ6xYzP8Sw2us3YiQI
hZXb08C1pcj9cwZCnvpMQqASl5bd7a4NJoNftEDPQkeMzpRZ8ZD4Pr/QGRdm4nX/tfT2R+YLJlVB
+KOIjpltewLstqiExCQqCLmctxI0obPcfrr3iFgxT2BW3+UT9UQWZK8NOu+RdN1dW1tTWihyw51/
/395PPs9ke2Lx70cPU4keHDW1tErWyTM6b6NjkcB+wAM2uvyReall47B0ybHlPQDvsGCaUG4iD/a
0TQlLbnI4AlT6YSsH93ePIBl/GJTxoKJUAqZESQhXnN8jEmR2exKuoOvbT9BkUGvjLk2r/+aq/iT
IX39BGFH0dugAAdXGEw8VVCmUChRS+9CHZT7GYHaaH9xtQfxEMz/sppwQsezKODCp81kjOfIO+Ak
AIbkPMYzH+66EtmD7WQmpgJJMWFi5MGRpdTbbxUrShbzc99cSVf4gs2I+9sW50J7p9YgAWqUzETq
P9Ys7xq//bXLCmrzQioTfuozQBrYb334hzmmHkGmCfeznY0oHZoFDJQqn5kdDYwUeEB6t/xp6xGG
EyNZRgKIfNwWo0aIr5RhVzwxfzO9hQni5DPoEYDydXUW5arS1q9/ncAlhRdqG5MKM3Fu+0Vt/e2B
GYKhch95j72dal6WbH4gjZexDU6aWjceNWZw8Hvro1vLN52X10yNv4VgAhea9S8LrUd4POz7JJOt
rqNQroEyIi55MYStIej7SdM5vyuAlWXXdhkpTpGkU+jmE9D1p7omAzcEmtfl6hUF3RuubzzWxAeY
q2TUsvoxg9c/TU1ipWO3r0w2d9NCGlhGWLttM2uN6NnRaH2WzevKY8rS7ZMT7XtGU8R9Q5y80c0H
b7BhAfG8gln5Z1nfpkW7P3Bu75hWK5RP1NKzYaL4hR+G5GmzMQgPQPKv5bzJ/TK4LLKW9dNo52sN
UJng4n9C3GR+vZksVQdEK8s/REgmWUhnwvhj0+Q7oLaSuLRyJVb2CmvSEFTLhhtMDUBNnlmTDa14
CpvpJfBAEzt/JBuMu3WCkBAiwIG9txuW8dNdKOV7v+o5AFpkYeRLgHfD6lX4QYDmkIExK2y6B10d
K5hNqIV5r0lJSTqTpMCBPSTA+pggya8yIKWXMu9RU8nWRjHvUUc/SuCA955tnYrOPq4bPTgMNUKp
KafOnrzDuwA+VmJIr+YJKa5YzP0G85AnN3tpooxllPs5zyQWdy+zCWC9R4xGdQZDBKnIspmHzskl
EWLDs2OznibMEo4uRu64KWQJ11zuljHKUjJzQTLS6lVGwVo6IFhCYuVdwTjgtSt5yFCiTbJBOGMa
V4/MX9cTBd2XTSTIiL1ioUREE39pbOCyna+ffVnz5eDTpLF6n130RDU5tpe+JwLLCdm56BH6tleg
mMtbBEFEUwUFRBJ0Lwnco9iv2OEZ5JHBmkLIB0E63A96ZnqIoedG9ENZIL+YIBy4Vp2EzTxPU6WH
vdbNnyzzj95NxtNF76I/B42H7PJ1I3txP4yOF4uiQNUBHA1PoT4Ewn5pO3BOkRfP5vqnN21kS0P1
Pa4IIIqVUhy1P7uT2XjpNerqaJrOYVf/6VZFweE3b56cXlsOk0QKh9diu7+1a754irCyYCy/HWvc
lyBRDlajyK4CHeu65KKHQ/40z/W76uEqrTkRfJVfIgEMp0uJWWzLDSZ3CLwKwlmUv72ZLvE5oQ/V
yvWGv0OVg61hwt+TirFGj17GCRtlm31nzzZv6EwWaF++jsWQ2pW6Mv3hOz+LxAHl0AUh8WCkUCYM
MQg8CMXJ5ZbDlDA/SDHec7HfYYZiQAMRfdAA37kyFGFX8ndzI7Eb7OYKMLY7eKMDAlb2fVysI0dO
RUnsE7pVsLYjDrlCRLa+qSUq9yGMYs/xDmizeSbqEhzYAC1ccEzYGdEmJt1zWhaK08Ckri/qPDbU
NMRbhWiPVIZdzuCOJ/ij9o69j0him0aPIqtNh9b9BxId1+j84hJqH+gNxqc3vjnOljjAkzETUZFH
DqPjm6DQiW//Y8OldrYXzeeWIyKLAIfin5XzgDrQR2MjuBJQUAYvHnlG4H3hoaL1D8fsToIfPA4r
356GdICe62mRjzNe8z0Qxp1AfvNS1hYhpKQkjqhvA2bYBT0VILOro8PPYrE+DHQhlII1JUL/n73S
V44sHeWgqc0D0msXVaZcf1SrVxQwXQyv4U5N1Xq21jMP7Aybko+TKARMkMTAp8TQwq1D9eyebPIq
c7rjMnuygxFBWMDAszeIx8iCdxcC8i4aiqfaY6ZMuiC15msv9X0vjDvcCvteRPfTBmNNZOg3QJsZ
xe3emoJLUVdQJBpuB/bjNUhaOiLuRtus0IGUWWzLFpmK+qmRE+4ybNJx33KWTJAZbkxEGu0oGJPA
z2LfyX9xIuJ7c8YhqcP+Tbgk8cKqgOHSjdD9mXzbvCtcZsDotV/EDdhW5kJOYtfFX+TlPrW8lGlo
kLPVGuGPZ+BXcoxgv5b8dh7q8mTbv0FlUWC1k737QyKBc5LzAd6disvsb0uhHKqOct/0gby2iexC
m/Bhz0h60ez7eWDKh9zYxAq9i4RedhMz0jlitG+21R25m/wLWeAnNmINgwBekVvXL27uMWWqLdrW
xt1vJLvy8kDpjWpJVr4PlWT9XtzL/nadZmmbkSYxm8O9q4n37pv1e3a2h6hzj2XQpnU2Xe05/4HU
QnLyYkLsyFkNlMyNPKG+52D+dgeWOEHzVlOe3N4SMjlqNxm0+7oNHTKmoCLmaGyQ1eXBoxoChHa3
KHvfnTgczasr6MDbbIZPYc2pI6IfubVpTuhqTIt16TqmRoMLEpV9sjd4n0WPr1n2GZEc5rnO3QPT
sFuG27C3kXRTXCdr1H97RfUYOLSm9Rb9FQtff7MZ1sRG246gGs5Wsz3ktn5DW7vtirZ53ZB0SsJ2
vWCtkV4wiLCwM6qW0fot/81dD5NHpMfAWDUw5J5y+ZOoK8DN5cJnSrSO7/np5JHF3TI6T725umVQ
HzBsE0+trt1K/I6a8k8TrkxvOD/WwObPEqwozSgP9yyB+255caaVy2ImCAaNwzjP35IwOi7UO99w
QZhEF0Yx8agUE/LZ22vbfs+Ai0a0RcQU5k9EbkKb7xRv6OyQkYSaaqsZGmrGOa23ubEJxfwofP7m
AFnnkFcPk2AwMo7jK8mkdJnYFm7V+hiqvWED9q569Exe7r1Bz6x8q0pk4/21BbtmMoqZYW6Pfsu1
7U0YBmoxcitWDdq8NX8yBNIgNDgwXeGzV27/LidSWtZp/VCF89epxw9ZYYKwjX7ZFVFEGze0sBbZ
wIEPYNRol9e8KjqWVPp+KDJB77pxC+rhnyKvlh3UcsI8SEECmCANzPriNf4RlD3FG8vmS3bbumE6
7P36xMKH84L7i5jR4gNorNxJSLArGjbpIMp3O/+niph+GSP/ZFSMEwpl3Ytoxrwxrp+DvhQtmVuz
Gp8AgtpQbwJOJSZ3m3QwUXr9dVyH/0r8m7FKi9Jz8CwAmLbzgLOXpHL84qm3hQzwuF4TjAKf0K6S
RpF2b05tT1aHxTtRWGkbmms69gz6fPewaPkxK7vdN2iuitv8rZrD7QAzIJ4z9hPbO593sHMy29/P
QYFtM2//uoJoaMcHobYhFYfY3156uNaE3/nUUeKM9vx+LdHkZi4NJ5AYJwvD1NtJFHUHbJk0baN5
Z0bbsXXQMY/zdmHD3fKFUy+OZd9kshY1s25IWyeiBTMTkVJ6SCxVW8maE2HtaH45JyMM1/W48jnE
huZtdX2QzRXPtp2HQHIG8rq3DXBy4em0aD/CwlnJSUVU4gHqXTb0dmbVftstGVcdxSsvFpWKNZfJ
1NyUJ+gKuwCvQRbNb0bzTwCPTM3A/CBfKqm7PtplncjTfJMnUq2IryyN+3lwXgivfGv0/005cqWm
nP9tk/veSaaekVL/cHLGbcDnQ1sNexa+l0NDujJROMKdJg4r4A2rkJIRp06RK/t/pA1/oRO4q2zt
sjxg6GNtnsXOWSWWWfqnzESW2udRvydZZDvXuv7Pn+u3prE/68IkbfStezVmHBqGwFPd3sY2eU9U
1KaymN4YUFCA0K/MZ+ThM4L3eVmfiefuL2L9qqdN73M2dzupra/RVhoSLvkhng7/m1vm5gau3LTy
MvY6mcCBohVUcfKq1AIRlJyooxzdX9ccWPCi0k2dtaQPbu5RlI/QHKCOV51+QblZ46LdM1S7bdAz
RBeZQ9QYGyCfwaUsb0nBVLRE/9pUQh2KTntfVf6076csHebpX8Oe51hhgUZI8jE6VLRgJM4zwO7U
wmIdB6Y4OyxxnimB/2KuyHcGUStHJB0gsgYS0AnyYzK4U3jQkiby73QTfRlV9bfiDZnIATvllsMP
LJkZLhP+w210jlvOnaPMHGL4FL2xcziby4tYFoszkXbCaD9hAhu7wtQqbsoKcMzyONqkSdcdIueB
uVHa4UO2Pb9NyonYQ3/ofqcNHqzo3RMVDXtW0OVA4APOluZk6ohJ9qLeyqZgRlry7Pjs+CRNZml8
N+a+NDU4McDYB6MeiQNi9WT3+qRGz6XNNT+JoPik90WfI7MmNhAaHHUBBWthEAjm9ZTVGp8NQniS
iuQ3IXRfvibiFiyAF1ui/pjM3t/7Td4z5DQMahkug8WRJ2OdPuysRT3X+vxc6wAugMrfL9p96zyV
bnV7w9z3et3+o21E+Dr0YcpbfjEYed2ZjvuPTi71I/RwI0upxb3MqlGHcuwQWBH/NG4Xv9D/FuJK
k8hrPuqWESzuozd4PGsMc3g7BY3LbM4CjyVexhnscovsDUYSNTEgIW/MmaGAmEsmfujeN9s8rvt2
4ciwP1t2o65D4zuZ6i3rpk9dFJfAW6s9Nr4DSqrPzOq+vGzIYCYacY8Okfx0XKuYypN2IDq0NIqk
cP7YdrMdC21/L5P3vKxrdVOA8vstass1QJe4EndVmM9lCEq7X1fmeOMFWG9AnooPL5+pjdkPD2a3
GbEl2Q95mics74IKHVYlzr25vlokbpNwZr0HpYqHkT8fLjbI3dV4ZXp66AfW1qROZoR6eqeibwiR
mppduCK9cXKlzoHTvfnVcIS5RDA4UaJFezc79hUPpjzwcGx73fpsSglAUZZMhoVdhk9sSMnAQKDo
xIFw8nr9U9e3pwonSFeX1KnZNB5He/mu81dwBX/dkFzrch4BdnvO2TWZlxWIhy4TGP3bPUBEwzzc
kwpaoHklEQhp6qq2HyzSI4JczqjpTjne1RRGjRWGSZFVgHYQFt0y/JMykQ7vOjskMqDb7nfG0/va
ariMWjIVCNyZlW4ZIE1d9EEGPH3TRlW8qu91GkAIdIwBp+x/1J3HcuRYmqVfpSz3qIa6EGNdtXCt
BUWQERsYVUBeyAv59PMhMru6M8dG9HI2zGSQdDrdIX5xzne0fjasg0YWBnc8j0MUuOVzTqCrv2p1
SljidL29DcTtKNlr/YLyWi1+z6CCll/opNf42c4YimZJYOR0stJwVQy+vcbQ+ul6vbeb0ujchezs
68IX65YxMUC2gVWSlrO6nLM2TXfq6Yy9jx7u89pJybBgd7KIoLwuxcCAoOqJBqXicLYiDMUqaCVA
ThVgPCMkLKzcsx5FxVolOsVb1OlHlGM7PUUWMPpyP2riywgomTKb6zOhjNh8CB3s2aExJa3ZTaDr
TmVIQGiVQbrBMRSVGg1WSIC4SypIAL6eYsNeQDAmRNUS30U8z/bkRZXolt3SfkVE+TNkM822iat2
J7E/sU7dNqC9mDOjKCNBiigiBBnMjTSC7HfFMG0gRokTHs2Hai4OUXH86IsSiBw2bdbJ8lg+tG0T
7uV8uIhUv6SKGx55QIgNeo1IKH1ASOkbqx4cDiZ0eQ5sbjfxxBQJovvs1y3GlzTUmmXbZexkx/i1
yKx8Ow3DDJ7Xz6XeEZAaurxr/p0KAh8tiKu25n7skpChwXtjSd7sMEN1DLdI62uwJLTN8JbbROgl
SNGZPx6CRjzheCLILZP30O1flWSXxSgtJ3FDcZ+VpHDlPiEdSIBIsKFqaxqGKU+luEBy+9ZqJS2c
F4LLYM1r5Reifsm4jFJ6FY01NQHUrPmN6DUi+Zh0Rg83QdSudI/Mm/h702PyGQaOceQfwTVV9XNU
+vcudcSqtSR+s3PleucGeHmJiwQMOdsseS3N6IKLF5qFp+urqkv9A8IBLh3EXyle8DhzP0xU/owU
RpaYfVQvi9Jm0kskLaVZx8AM/nxJTsewVaa9QwMFjRKffB7Sd0eT/94YjAVxtccMZexFE0WPOSfE
Kk9MyWAo3DV9YRO+TrjXyGRfTDpOjNh9GNX46iOEXYJqyJak/617VZ2RlWNkJlOH8TpBs7EZkOTp
6+smt3SW5Zz+xC0u4xKJcha9B63G/YXTCVs2bx0C2WQ1uvWVUvErt6KMOPEX4P4eSZBMWujp503s
dxlju46gJieq/ejQ06ZaT4Xsfifn9oPYMQAX0tiNefmhEylOoAmbCWlmX4NvQMuaNUpFngKdhCxg
dltzCtbKTkBgMPslwoRgA7+7NTs90gj/rNrnsJJwT+mzrO6q0dqJwb2aYbPv6RFn4fqdm9ddBg6e
6WgTKYUCnqqY1tiRdMUVnA9BNlWewydR03d4dBwc/HE0I0+9iC9ZacIPdLQXx9wXJXvZwEbyUljy
ZxpPSFsI6O0avz4a1vDRGem+QXvFpFl9DVlCTWQxd5qyD6whcp3SQC6h88NcMeQhEa0D+M/v1m3L
azucNeTr/GrfWfoxdyLa61x6DDw1Gaxy95HGw2HFCRbJgYCf+eEtEYZYIsxgLjSbA7hkx4PYiYoN
FPki16DKb9kg9J3bfOKyDfhzyfgjnLF9BXqAEEbn7se1H3Ee36S71alvokdNp2auucS5aU8eV4sr
xGJw1Y3harRbRgfaezbKV00yPojj4akiRGjSxY/Ydh9yNPIsFNHXy/FLtrTQIjs6wUEKeqIuX2H7
5sDDiL+o9Oi7zV5xYbY1HiMSDrvIAjYfrul5vzs+8QGOA3XH349O+DmNtMdMYok2qJdBmhyJul7W
Q/pAAKlam5VD853NcV03x6nIcJzAK3HoMDHrCbdBumZxHDM3XQ2actcDTpBF0w5zsxhUyKXHT5v4
DNRZqG+j+KjCsl6xNA6XzvDOhHtRtek3FGUpa4b4Zxvl7DsmRMYiIoQDYe0YX/G2svFm7BcGgPxk
y20Hje04hz95W126Dwpl7sYy4dVWswIEAagZTqQBjv3C7ORnH2Q4E2TO+tmOanQFG1wfRv/KfWOh
fMWcH59CZPfVRkcxz1j9J/7tn4a2LS0dKawzS+gEgcqY5MYh/4HPiIQP5uQBkpi+eKoCx4EgMu+l
ajwrleamaFLxBvsaUiGzaL6KuiehnbpDp0wkcyQa4Yw3+apOxodqjxOvAyU8IeLyjUcrLJ+zt84p
Q1J2mICKhstYVws8x4ykstG9GGGvrUcruI9j/lpNwZWjqFvRvso1mdTI/Kt86ZN5u+jCCpcBKUKl
yT63n9Q+1dEZMNlMOE6QRgyz9INgxr2ju1+EwNHudlxBHeIQs9bbzOAKTLUVzXMboeaP3mJijJe+
NxIT3N97v45WVCOXqtC+D5Xz5ccpgIDCSDFREOZs6neirzDzkq9ROfamjng5Jqw4YWUwTerbdd+g
Cp/IA2o40+07moB7UPASdpyq5Edz9FTF3lPDZcCkyFvl52daQHJrUC25WICHlp00/aft9p+BqGgo
2trjzz5rtfY0NEG6iYYJ+19500XEjkZjGJT4r3Fc1McBNfqc81Grmj5Rf1NO+hV5LLxI0dMJjl5M
byMOq9Y8c613Nx1MAjpXEeFLrrkTcQz6FWd4ZvU+IE4P1ZozghX4SBgdLsYq+oa5lfkkG/j5V7uO
SQKIe+pF45I+5MK+Df0b6Vaz9GrvRrQEkQ8vzGj8I3e2CNNV9G552A/gOYUWwh+uCMcmleVGkC9F
uajWos53qtEvrWNhdcufXfAxyNcbPC8MwVkRMsVu0Ii6unonuGaHy+TZ1YHB1sL8BmZ6l5pKrTIF
pJs3ZMJ5uakVfyXt3Q5f8YK/u18TmXNGY1P9jqBqxK5uWf/bXgr3rHouO4NsUTws1JXDCxhtXgtv
ItN3WMqKWqHr1d1rymhtz8QQOc+YzJz2xVOxvuod5Bepjc8vxOEu/TWCIpaGtnMvrIGc8qi0Fg05
aBQ0/qtk4LbwRBLiqdiyvif80SbSkklThTDKJG0n2Yw04lJDOW/mmHpySBBOcTbL+GdajF/I9i/S
xuQTZksU481Fde1D1iRXj5QSshB7djUtJifTkAsbPzdypfl0R7jck4HmZrSllqrW/HmYTgSCNKtg
Zz+eq5HgNV2WWwY6YIiIJJzWQRF+jQF7YTccvtkxsaw1/kXyYrf9mGy5HN0yGxK3111Q1a/QPl5j
rX5JhbsNC5lt8aewjrN4/g0FLe0LSbQWZJku3VlaifS8KcS6cbGKVGmOSFi8sdVR4PpMlm99Vq9d
pEjxmKhVNRb+rjMpWgAQ4wMzAljQMQ4ZR4DKk1Jb+ey0wa7kizK3AE2bIllH1WfnTG8eO+s6T74M
i0wz2h4EQgKupVdxboDDpNir8XKMbrSsexWtoYb4Lm+GgVx3RfdO1EpLG1AK+8tQKRLgxHl1Roy0
KO/q7ZxlcynQujska3G79ZL1CARfauCtrDBnR5whCxqbKSAVPb1UWGBXbM1ODZcuklPluShNRFyO
Fx362u4eogwrrsaqgW7QX2uV3mxhh+zLCnaBX1bkjDaAeESrfZt6yWizki9KdtOzhbCHS4aMLcrg
0uzXGmO0jdmolzhJDlosg1eSmeA7bNM2sA/jwSPu7LG2rPotS7xb3MrkGLx30C5wLGMNRS5j7HvB
utnWrgO0v1JqiInyIFtj7Nmg0gpPbeUvFQiDg90IA3lIZKxzkVwKIuJgKLCSi/DagqN5iVpQg7zw
FmW6drUEk25CdK+hBfPUa7tohlXJLSOlKa3ZesXcgbIJjUQ06ChZHQv8e4g63DBKEseHdzT7Ps9J
PNOrQ5Rh1ZxWOiGJVmvvE3E3DFGeQsxhq5YEAiidXnIUTvakBC36gG5fFukVHhifDMNDnef9E8g1
Zwn/z2X1lCLVj53m6EbOWafzOSG8WhYi1M6ZT83D6NQ61pVaDWX7bgFTHAIsaJ5kol93Ur/UJgUo
giduiiHGfDwM6RKZ8XQ2dVoKbRqf2/4+I2zSxH6ZYNA/MiLAotz7J1lJjnZb2+IwjVc16MWVptJh
G7GBHkxzItBSqlNh2B8h+dU7AlMNNJ6BfSpQAC2kZ9+sGmrKS+SEzZ1lSrSuzKxbkzIB46XVs8cI
yXyeCkwJsU/MN21xlYG2EIbjH82BXapbDbwETRMdC0NyJe2fYrqYaza59gUTw0Fr/aeJ0/A4MWrL
jGCXsckGaY8mug3QGeOubG/k3uRYw1hcYUx6S5LhaotugOTey1UvkfjMdGXoQ8HKbRiYIP9m2WJb
FyezKsoQZltogC5IKgImUMGH1/4QFVcHzVeHgj5yUTSlv9c9mIWoJwm5KjL27k7TX3JHPMV1Hpyk
ETdLN4y+1wnrIahj9GwTHMLR9XjMxmao1iDZbGqxbQSDiYjMC7aQ4yt4kptP7N3RV2ppkWE3apce
d3CRGv3WCJBe2lny0cnp3spqOiUF13kVS2cZjNY6RkpdD2CeIo9D0tTccR86MANZ3EIH+wmxsDo4
RH6vWirFrVEMEiX+8FoXQXIV+NU2g8gbuAhF5q0tL1c73LNonk23eqBvZe5qg/1t9PwdPknP5dn3
LptJ098h5+THHJJTYufWEqJQs5V+O6cZ+Jj7zFe4Ud8CExVIp9unnvfiFsiAcUVk5KuxmN0PHlfY
IA7tdVidOO31nuYuHQft5ucYsvSmPnZpdKEKC4iBPsXgBE5AGdNjTLHN++vssMCuDD36EfTZY9hi
KCJjAcKFgAEoO+unntGJxHr7zdLr7hgZr2o0JEytvn1JLfAKqR5g7WUiT4YcPZepzsqq1jl+4yUK
N7V3/IT+rCgPeSHac6fs4S7yiHoGtFc0UI7XPl0mzll29WUPoYEU1gV5hd2pK90dt0Pz/CuQHAv6
Hu3UwWTGaU1G8UOPxqX73fU+8B4RrqpBJQBtZuy6PkmvDBiT3ivWIq59tt4DZ2ouPkkoqHa+la0x
NcqHQOT5qUd0A0OiWkpGm998rYS52WjTyi3ScSv6yb16OgckDBgD4Mw0rLq6+eps44WFu7cXWV2s
DI8peyxmYXyC0GtCkV0icfHGMrwiN/tUQW5sTSc9l2oKr+74WZuaftcKY5W3kUX3y5whKlrjWGvk
/EhK4MUkZ09XUdwZDn6O0soeBi2kS/PHDmNRj7jZ3GhpiF9KJU+lD6Wl8hsE4RrYAO6d3HEOefpF
vGayo/BLsANq+SWdjuHsaPWEQghD/bvIrbC/+El5TLXuG+usbhd79lZPpH8wZw+jj0R8jgdbWtmE
5AA6sKKoqzjktj9TNSzy2mICmHyWTd8fHT2mJFaeuy0CRnuRpfVXWUU/dadW515Y+hOEB/wnk8U0
PDR3MwZyLyAdLRhdUi86NStGi7hYQ4PfNeqTcQnpljqRYRBkX7pyAuSyNgKYZcpQf9WRYHwl5rwd
u+iBNPoH/DEIR1EzU5KnWwJ8KK9/H2oy7JsFqUYTYtOtg4VhsvNmOHXBfCg3ngcwGrhAT0CL9hzP
q9TJq2p0cNzLlLLnxMdr44JygTQFOTe+K7fzr7+OFQNK+P6Xk1O0AiWW9mw2/A9IjTfuSBuIKd4y
dzRrw/r73bS4VhnKaPdm7PYH3UJHGUU9k/kCZekYIY+1uAv5YbZH9J1RhU7z7moYD+QAbUK0Tuh8
rG8F9qdJnwUoYJ0fW0TVXWc9hKNrflAalWbZHewSmKMOSwxEHMf2ZPvTG4jjGRwctuz2CSnzseTX
HYAhpzbqO2l/36opXxSTDqeMzfzSKdvviTW8JG2AE7JwH3svEodpQprg9B8oEd/BQZE/x45lgcI9
XSeZ0eynPtlNhhQH/MrGVvXW9yGpsfS5xYGKYVoFpf7Yt5j8jEoUJ9dj9Gr0plp7dvhiDsBGrYIB
kilZW0msUi7oEKxePcGRBcotlTJGmaSTbJNI8+CslE9RV6JILQLFOErW6MdG//jrA6bUdV+A/Df9
0HquWwZ6adbFJxkUhzIz8Qxq6DDkFNTrbiCuRtebkt9SOvtUYx8XJDZaU2UibVQ+eejG3kSdsguc
mPXdzEPRfbysBWQWNMRMaAmdkQsmxc9OlqDJHOJb2ygD2KvGOMTIX4es97a296kcbi2oV8Dmmf7N
72uBqYC8q4o56JgrBxwSZpmKn9ulefyoMq0EEZ1+H+tWu1UlF89gCE5tlz86wTQLcwcb3mas2Jrd
YtBpYTSlR1PlH5436PvcCEGoMHftmm7X+MAHkg4mnhUykc9rFnpEYG19psuXsTErVHnecHQUKyxC
W49NhPa6UkZ26MzqJ9fsNuvSZ7stok0+0J8o2z8MofFl+yjtWTEROu6Xam2rgXFrcRkCr7uRus3Y
x99WfsJmesSzC6MQUQty/5BwnF1UiR+BCiXDal0/R8ivyaPaGBm+V08gOEGwHWUkzWDR8kfIfjVJ
3nGZHxFHebzh11T3V8MQ/VCG+0I6bwqsocCjGFLUq9CrrrLrXgD20SGIDTls3bvro8NB05I9Saye
NL5GeHD04pS0NBNhI527rQ5slzHY1clJtt2H0/dveQaZmUlyf0PtPXSqe+qpZ8eqHgiNNY2ntswd
gsuERWxzd0wadPMQUXsgM631lHWHijE1WoUGmZXRT9fA456Lbd9YCzsGUWgQx+gGBBlgkESXP+jO
NcdbtRxwmyRdajH2NTV0qY53pCF9N0CN9EXr7/OhoidvtTlMSoveGg+lDDo1zvfIPTfIskDs/Ihk
8C1Xqt7ardftSdYdV4broP33SKvILK48jg+fdXC3AzpQtFSVxMOXLpR118eJPBHBoNurHWfbEIOt
RiVWHQNLgtOtm+xj+5HEFdax/XQqwoaycNrLynVX/mQMNyW8YmMCRkTggITLTX9Y1AqXCVg5VZ1o
vwng/bgo4BI13IQXCJ6uvY50txjn63jX9QcPPxi1VHjwjWgDHObW9xGCkmS8sBBmKlTjbNECpz6x
XDvUjuasKHurg1dBEzWFlMtUp72NRwpVPCPVqU3iYmsZ/Fq7NJi6NlV2AusRLgA7yS30BEQ0g1Xe
gKVVtyHFXeuG5qPRIuuwE5wPbRzER+h33D3H0UKNkOpHNI0tcE3j1nUFgdb5Pc3H4hjqs42raucF
vtrqthwW2pQrhMtPbkTGnUrRYbmZ80MUCZ6vpDnAlV6NDNv3Dh6ISSbySCvM4aJnL7oLI0Ck6Y4c
mRw5PEuBuXhwpvxAK6/vQf1aG7uVb5Iw7JMjLGOv9ca269lwglxiAekM5JGV+M9wdg6LLEchY/mn
toUvJ1RwiX1OPEQexO3hjzvTUHmr2g9b1g3GtCotwghppHAKVjQXyn1rrfiR0VC7mSK1rFk/nbG0
3oWtF0+UlbhpjRPSGEQUZY7oKm/L3aDK57wlYM4Zfa54RhAdo6L8jDHFQ+OBoNENGCpSy70zMAgP
0tG/s0VgkqpHp2TMqifHxDaALL4Y9X6XafIgO3jMQ1hexoAk30Y5H2N6ylCymunEQjk821I1x25S
N4zZ0CF684VZ4C5n0JXi8WT+D0G9dsR+cPsryWPHokr20+hX25CKd4n30KWDOFpsQzlQWvOgG90u
MY32LilSlWs8NlknDsaY7q2WJsboLQzvUXiSqQDf11FlyEE2dwfpAT72FplGgHmv9GEiaP665RoB
Vsofz78+WGaqrWj61M5Od44E2DY40J4gx0cHIUPOVcnYJYn6JyeowVw0+yKBKa3Xxnh2Qj3BvRxX
9IKsDqoKWVRgjeQUB1szRa7mOeF4ySy92xu8wDa6RXxLglPZLGIClPkQ1PU2yJx+TyEiyWyfUEIl
WOLxWBLwk7h7KfHby1GOS68NB0bv2Q17Q3Bsk/ZZdxrrFMTdeQQUvrMZ1e6ITPip2w3Z8wOZLJOG
pVPpSfWNwS03QvfYhqX/o22rcRHyE7Erj4GahcVsYDczPh3kPZj4kiiKoaKy7OdhM4CCNRpQJvO2
Z5waQfbimJUHs5Q1o2H4qDb2cDxZABE1ik080v0yZm8Y1eMpQGrR9WGxQudswckp/K2fw9AJQv/J
hrX6mGrGGjf4K7IBEKQ4rw61B+bEXZCypF8MjelO73nmYpwIjwoQhHLxoW93ZlN8Zx+6LEgfjMEK
QUl2DQMvwAc2EMNR8O1U5CGTZou0iUpLNngbotWQ2k9O4TyN+LKX0WiHh3hu/vW+OPq1EQMm0I2N
tPFOm7IMV95QH32nL8IFxLU4OiSStNJFDtnHzaDbxW6j7ylbq9WsBBX5tJ6E/TT5/fjojfTJ7JKd
m9tgvg/qdh+gVN623jC+Nnr6RCSHcXfMI5ae5hBUsEeZ/lW71OECFZVDt7Rr1GPcmwYkaAZ2ZseP
DgyHQ6xW0KR9fA+vuoG2ZeC+iR6GuC2GEzclcSGtSi++yGqIHpu+7UHAgfptrBHlsY9Ml2npJx2/
sfN1LD2NaPOVWSXPDP9R3Mms/VaiNjrzEDtTFD9xuKUbgG6z4KAYLll+ZcBcrYhA4ERKuqletY6O
BNeZXSCCNHSrhzGAHOkwVjGmSHv2BGAe3+gj65luCl76bE58rSLSZCROUrPhg+66wwuNLg9YrKPO
VlszGeSTzUqpjzi0Cp0XN23Z9mSli4IzTGDxtAas1jnkosCJFXqqOFMDIGbf1oVCkwFwBYF7N/3o
RhvLWvc0GSRqRsz3TmqcETkjWpYEcXPAHntNbhuZoaNKV3kkwmULc/IQZCGxAgNsBKy0hynAeIjk
nAiToMZL69/HyDK+l+Wm6Zz6hz/1NQ4GneASq2h+1IC2PBz3rgGdJgHatowSsEWhNQz4Wg3xAxM7
GMTOu+sTFCZzAqM0tDFjKlEQAB06EWKw0nnFf1aldfUdEG67Fy7clIGsP4uWg1utO9EMVEjLPdYS
rcHpp7SBqqwMvkxyNlyCMJgIDM4+i1xU8Vl2G3NZXsmJ0e9haG8Yo2x8EZRPYa/oumfdWYXuNqnc
5IGQeDc3gwQmF9ta9YTgz/wOYv3Iyt19MqT2zW71F9/UmhsSJugpeH7yxnT3qkBZagR+ciwb4J2h
IGBWDNV5yizteRbBLZXtfdWjq599v2tXSS4IAzEM4IR9+yjxmFCPctcbE+0SxxEXiSY5DX2C0xQx
+MXTuS0aXo2ab8JOZuOWnz6EaRpLA2bS977Gbx1zH4rTAs4SQazrGtzAEqMFSgvCvb+ZEEZQRTWa
EV1/ffBH/1tgoAlmA6uvTOKz19xcCccGYJQyVAQtyGYL6cIhZYFwDUB7k4gb7PuemBzcTQmKB9QQ
GmvgdUkq+578i73HBuqBs4IJCc0T6yIW7oWPgJAV/lZZ8A61lvOjoxPcOyP0GbP7QqHUPJYRnD72
TYfQjs2V3ZfVdzD77Ow8FyydMqkQ8TlVfesdmnjSAFF/ta7I3uMoJtRgRh25rdXvHDKGNmWR4N5s
tGoda+UnY47m0KdeuUa7191CMEVrgWlriw4Ey39qFs8c/vB4xdNoSW09OJyMQ9sOnOdRujeywr4b
OIgWiWn7WwRH5tkEttTZhX/UvYNlj9aZPWt5msxx58cCWZbHPTTUrHNkqTdB+NAT+zPcLdV4Golx
X1mj4e9pK7HVDs77mLjWRg/7B7fnZTOdimGhxFjrdu27Mw906hwAhJeQwyJGsHEuLJClquRwa9yz
Zcrq2KGSRs1K5RAxZUPu80wh/SFx0mxrSZUIccFgE3uNKxuQG+iglVnrV7tiLE3RwJaWFB31pr5i
0SMop9m7u+2wd1hOnzvARAu9uRWRCUtJc9BeGPCumia+Q5IYd2aZowXCDUyjejHGECpYU9GNCOJL
DUBTReR/CTt3HjouwgjG2D4i6VnodQC6ibJzM+mqu8Rm0x+NLrrlRfKZhXDXR9ujQqFjxiI4Ihyo
9XWCHHQlrHgvi5LJfdJwE0YVYFU2G9TB26KX7FGTZsTETjLcFHG7I6oWBZ6VZOPmF4cfP1d1UrCJ
2MNh5USzcCg94oXHgAYQv+RD3ibPQh/8Jx95KKP52qZcblq2+aaOgMJAvAb5En3IwGRthWFs1qdh
43bryLyhhNlxdY1WDZ8xCC9/gn1Jjgo5ysJpzeiJWZKBtx58om6kF88VAX1XJDf43dcte7hfNY5n
AhAg05W1mz5ZR62uUD/N/we896Xtm2S3mVyu6L0B3FrTuF/pGUiMFkvkQadsp2gI2BLhXexi9Cym
YC2RBqBufdh1Rl2ccZQ0B98yeTv1PdQE+WBaBbkRtrqaIEIx2OFrnax41+rVpfzZlcm7GuAlu3aE
wMioj1o3Yi3nqRxyp9swvd2Fpda8ig4pnTZZUP8FV9MybPNDK/O1WbTdLepjDY9/gnkcNU5swcDU
psNkwqDxo8JdGuUUHIqAeW5jg6Mhf3I6hK2LyXVi6qu8hJllzTQ4wU5nUiO85TVSEzUUb6wQ8hMK
lWqjMRg9xZw2x0TXxcbs6vIBC/rek9W7As/yUclzyiX/SdedO8jV+DoYwY8AJeieZKEXrSgVziXV
7BPQ/auug4sQ17XLTAIugqj15tIafnV3TesTBbvxpAfNnvSLYmPllbOOC+U9dV/jJJydG2XxwtDy
5yJvp2dkBzjHCnWetLTYOM0U/l8SQIz/NYzDFTRaDiFEFtl8/l/COHjxNF33vHwnTOyBlT2z4EqG
92ltVqtKjS/eFEKPtsMHnPpUjVPzmlAPL9u5SPUxApxomtmCl5kLNAwzYIvqpjPgqnBt/5VW8m8f
w/8Iv4rb7zEdzT//nc8/ipK2IozUXz795279sP73+Sf+9R1//v5/br+KyxuTwf/jN50fN09//YY/
PSi/9o+ntXpTb3/6ZJ2rWI33lvvtw1fTZurXE+APmL/z//WLf/v69ShPY/n1j98+YJiq+dGIZc9/
++NL+89//GYRIfpv//Xh//ja/Af+47fLW/fWNG9/2zfZW07w1O8P+R8/9/XWqH/8prni7zpHrGOT
82L4NNSk3fVf//qS6fqOz0XcQqHl8KW8qFX0j98M7+/YX1xsbdQGHok+HDVN0f7xJfyFru7bkGX4
GfHbfzzBP72B//mG/i1v5Y2IZ9XwuH8JRRV4j0zH0C3DsLHp80T+Ei3SFCYDpt4gn4IFY6PeS2rT
8uIX9xz7mThFzVXOa3zt0I4rCpepE1tEfwt2javOwb+VXdLu3aEyT08uRmx29mzffX1kdHAnLAUH
6qfqL1FTM6Lf6shSNW7tpvumJXe7ArQRntPmh0tfNK68FInyAV1xbe2yn1jzq/iHQotjX7MQaSnj
GLWwrO0Mx/W+uRY6Kf5NXSYyyFwhEc4dPZC4xTV0dv1w1IzXHq/l3PzUz459bcTeguVDoIy66sCJ
U8iiHkwhyHvTB/xW1L8N6oq83zXO3s7OVv1MTALnkB7+6OW5keti+LLy96a9uKyP9FerfKZXqmws
gAivDq64VebO8dEyFctcrJBpiu4RczSg2QPU1v/+qfgSp3H59Rm//fVM+tPZ+f/JqWbOCZ7/+3Pt
sUQY8l9PsV/f//s5Zv8dpYtHrBBNgA8vZo6z/uMU4zwyOFX4R2GhXEY79q9TzLb+7rquLlzHnv+j
u2Qz/XGKme7fORF0h7v4fG6wHP/vnGM2PLU/5fcIx7UIenZt2zVMkzPa/Ms1HkVYE7NW+BlXRCUY
ZsTauRc1hvFMPeT+G5fy/hH73qjy/NkE9pLb9b2JGaEWVowyXRumC6MixEpTLD8aJxgP2A/yfSuM
gZFAVFwiXb/mNP3sdCVS/CxQSHfBzjZ41KQi9Mf0lNpzsQIf0KGr8zWH5WVkgTaJQ9gMc8IvlNPq
mYZkKTLNemFcbJKBgV0jdQb8X3Gmv8330qbu8+9Q5LRNg0kvVJW1rnXPfLaRZKw76DUMsL3qDM2C
LKeKdjYc7PRp1IDdTPbHUFcjWafCuIbFpZXacOuU/AZxujko3C3XKiRxvM/KfmVCwjgQLvSQ5WDf
FrKs05OnY51XDAZ6N71NtWetlYvhdrBd9NWo8K2Dar+7gUgRa1sT6xVsEOsiDD67+bEdZjnXKO4/
9NbtqYJJtMgxUxxl1VOH2RJDO+qPPS4yteoaZLHsXrsdwJdkawsduPL8815efAZR2RIFwUOWScr+
ox52mvK8nQ4Tfd+WKr3oNCawfeIrN/fxEiXsMf2R0hnXiL+n1WPUQz8DLtp1tYP0R+3w6//K+dP/
/DerwbeV117CWEybHd6avi7hIlycchwvCrfMRVeOOA4hfP1GM8FhtrcUtiR6yfG1n+Jsm8jJ2rY9
qHs7hHQidaQcaGhvIRSnxzFuFQ085hBhtdGj1KCFSYEjAUzItmlLjjfbCOudNoGX+fVB0fhCQrMP
WX9nvBEvRJzaL17Sq23RwJ8wvaeE3vFUIlnZJq752sffbZjAYy0/lIEY5fenabGoqTyAdpoOS0iH
Z7CJUhLYRACaP/crBwBo0tzNGMO3iAEChjJFfkX4+fLXO2n5uXf9/a9B7xTtWSnmN1W7w9qpUGi0
cczUb/7AIHXn4w7e/bKZ/PpQopXe/P407AmPbZVoiPCHWdTMHOGht/e5U2y0MMTMRgdKBKtmvFep
3FuR2VyjwT6j6tEOge0g7xRGhEebyHCoUAgd24zj0LOh3Q1xMjL6IpHTZFgBSJepv6jORCfan/+T
qvNqbhTYtvAvoorQQPOqHC1Zzn6hPB6bnEMDv/5+aG6dU+dFZXk8DhJ07957rW9hpaaLMhx9Nbew
KgVZw2VICHAaq/+UfQsyiQtSyfTaDY9TkudX8rNIyoNwxQsuTKIaZGac5q7kyfhr61V0CixYcDUZ
N4d/r4oGNrCHPvo4FRVRGiAUaaHRaLBT+ar1AY6rXn7TVpEP/56J2NhJhYhdAza+IgeUCO2iw4kU
GS+myguORYBp10Ef48I362il4y54Ukq5S4FTdn7izZ/udQNKHXrvU9QsZOUZzwYnc5K6gG2aTXhl
FS8/ZOd8Dm1ePMoo/ZUDggwYwcWjnchkrcWJ2v37S2UavBZ5MzAMK92rW49PtKR1iAu58+in3V8v
1txlVoqcc7vLaLpEQz6ttESzdhYO7iuIbEG5ghVWq8kQGaYC8sH8lZrmQ8IOANnDii0eenrtcC+X
o+u2PzL/DQObMU+C0z6sevU5qgnrJXzEW5Rz2zrpYJ2Y6r3x7qRbdCc+jLey+MPKYuf9nzQsbCRW
ePYKB7u/WefWC0rzvyEzoXVUjsXS6B3zBePPXyeD7FGKcbi6gn68JrwHOInFcUx1G6+krd46Cifc
a1eHXJvzYAz2Eyeg3zEOoKeahECDvPXWvYH4xEYptA66aAVklpEkrYSzXmKY/PdKtr0XnRq2jSUp
K+Eeytki0MP86qr6gVcNAYTtv2pxED9pgbPXYMYe6kYvVvgWSfkAav5UgOcZcM+uaTFq5zGX2vn+
0f1BL2W2Cjg5xVAxmAIQO5aq8b1jvo4vIPbQlnDnTCVY4CnHS9UG9SFN2l99vsdr+GiHfwu4yoNm
JzDzCZVhUq7C/DmKA/BGyQWyD1Dgbow2QkTlm9cXiDcRvNPuFSujkvXp/gD+U249/S3XV51wGFYH
CmINDtpD0TME0yLqOpyAjA6bi+O47G+FXW86p5spicSRVAms2j5gzq2AqGITotGhmsB5yuryxc7a
/lAOzIXddqzAdPLbB60eLjijYZKk1fxQzg+orKu9O0yPWMJ1mBRWs5J5HZ5bD8oNjafL/SKU5HMU
rMpG0PxJuu4NbkJ5ELC3lgxLVbsIrDBaevQUPQyZN0uRe5PUFgsjK+MiKYrsM07zsyMK8dvRl/Gc
b8Q7HPFxFK7Kxh03ZU0KViLAZlhy0DaVKq2XcialK1pXTDfrKx09lldZju+FGJ9dHfR4BVXtzHF/
2GFIImeWm5dTiHtoqrpBwJaMe80IPobysdCNDsw37+vQp9rCZrK6zX0Xs34xDI/oZdjbJDGPC5vI
39NIqGA7tdbrEEZfHHird1309ERIjbC0IYY06BrHBOsQjkroQcGE80qF+NO8cZpbQMBTdCZYYaFz
qgXy3SS2/ZBNMclra+Va4Rvz4/hIfsmw1CSmaw0dw0mmJfJD5Vm7glgIJBlZ9TF0vXkKlPwuojL7
+p8PSJUaeGfNeuthJEQK0NJog45ChyObsRys8T2XxomsOyjdo7lCuOhsYyvsTvUQW6t2MNWXKr5y
Bh9Yypx3b9CogMzGupkxXxmlKt5bdU8wgNuTZ2hiF0tsfHP13Cq3PX6KhpRFt3xtX0Wx9WKkNZrQ
GX2A0GSLLjq+3R/mT8WjxB5c1o9eDRROBM677ApQcNUitKL+uUPP8FxL52J5vvfg+2jO69RFW6fH
R7fV2ieRTu1lyAjnwQobHeArwvcNy+k6ksVGVld7M3PxxT3lOYdgKhghmrmxo2T1KHeEvhMdaOGE
SmLT+Bide+grGOdd9+xFjCSYyjwHJpvGfa0La/oUYRJs76uyMS/N7X5qujNM+fxN05NuSSjX9Ohh
J9y2MB1kkuxDz3RfGPkeBXDLL7/LUSRbunma/EmdfKh5Q4CNkHqpXg2TNV0jXfucSOjioOo7f+sK
tIFFFoalBtpGdu6cixbKGDVN+SaN+KMX3Ai2sozNEI/VRzzox0iW9pGAsXIVZOVP5fbWG4ppDrvK
N9Y0dsVbY2Hu0708PTa2vS6cWnI0DI2bJhvjVhJco2BTXS0c/9uoY1AzjIoiuaLGiIQegl7tjDNy
6X0Xlw9AsuxXWWBxq7qZTFD77Q1vdbIUiZl8+cIiEVXfqcZtvoaBTJVAMEVTZr0hpYawvNT42/Np
mnMhA1xoKf5UJ4c+H0lrmyfJkV/52zYgT48poQXIHOVAccTyN54FAZhIcI/2/bOc6+9biYt5bx0P
E9i3jmEVnHVSVsraPuF0VCcufMwo+ZzRk4FSG2ClEjjcWNuh4CWs5PDx3y1BB751yIPidN8btN5x
Ti6BPVtkUcYu6dr+wpZQrZoePIYTV+Y+ZaKynPJy3GXoz7a55w3XwavcNVdVgPIBJj2cXFT/CZqF
3ejhJOZAwx/fTPGjy06wSoeueOlatooqqDvyTXUT0bqwofk5h3utfH9gUOYu3JHkwMFmCDLn63Rq
lusVnr6x21w80L4pN62BmBiwHTCPQDWniV3g7/zBgPTi3bG1p1pYrz4jEbBXaXOx4hibJA3GlZvi
o5/6ODm1hnUg2ir+OzXtbxIyiXLY04D3oC6MswHcEKPobfqfj+Y3Vk0yPN4//9+vMIajqKXc15bR
3UKB/r/Ih/KBOq9cKb2gv4piaKGPs6EwBOBp6d3uvi+ZJrlMRNnmzMMsLB1lWHJAwvVKudAHaOmq
ZdBEzckOERPd68qqJ8uIGmORaNX4PdO1/lWS9uTZCIDrFzPGNbmMh/zXmCSmn9CiQnAbbwMat3/m
CNM/m/q41Z3UvAp4gq1DGqDG8eAhl7GE3EsyF+u9itqQiXyb6HusOOUuSjLIQAYAfq65g9LqvcsQ
5TzN58RIOKe+MdBqjHOg2MA7p9MCxVsTxJg4VIeDCFTUMPbEGkZZYIHiYGNasbgxg4AoDXHcOvuN
bp2rqRDn+9OQmwdgEwg30zO3XimoOUIveI587zsPMTE4/KBNVIeoZjm41mU7FzYJEE29zt7o4R5w
GBl/dNm4OJt8bFRhdOk92aybMHXxguf905gix7FNEO8cctvIeGb7yG4Zmvl/BeH8zKWdLJsQGWzZ
2nB4uvbaDQEA02w8eXTYrvdP3R/SgpyFsNzXaV8eay/XHrEs+489pm+0MI+J30c7X9ohcwSreUgG
MldyXhLiaNp/T+9dhAxJ45ZAJQdbY2rgFrOCWxBknyREfPIOqZPWRvUTvPp2R2nUzlZ1UCqSmDXM
jukiTKLipuslr35Tke7tAWqWgh/fuggYGtd4Lt0OiZuhA/vtu1NPbvLCGRTURTQ4N1R4wXKkvlxO
pAZ/uEjxLyDLnI1C8LntXO2Y9rm/0YeIubFlIXwxnSfoKuzEdlIEV3Qx6Rref8BEa+prqiyyYlrT
/vZT1CBe4rYvzBJYvLXf2PPG976atgSwWfjsw2Ev/fyVYURw7Azwr3D8gIvhPAMvEWX5u9CKB6Gb
QDUsdyVygmbu5bGV0rvzSoOx2VxQhxXtzqCbOa4oyraT5uiH0dR+xgDRnj7jkUcD3wEEgNXoqvgS
AyY41IM/03xNxrfWNGyCAc2IFSsOck2I2aFSFeF2VtVtmGbeZR0GGuuLhmgkyRAtY7daleONUc2X
Y8aP0dRBYTWoQD2XHI4yzZfSeJJa8dQExgsFHB5R6uOF/YuZa5WY3msm0ydCNl5EIv/YvrW2nCZd
TVN1IjuXCKWMY7xoboGA0MUUjcRLkjskA0s9YXuub00YW5hpx3XPAFZLHtoIWbbsdUxy3awfPzSt
vh3r+MUwlETkVju7bJKfSCJYfeSLXtg3pt7AyWlf+H79XPSRedT86eS7WDWZnaPNr+CDl15Nc4c4
Et1rACgM8VYzBg3heYXJASJXiwj0I3XYMfLpN41awJFgjpdImv74mQNeujFhEkaee54Ux9TWwuLC
2G8JIyo6p9W3EWXZWa8ly8L46WrKOjn6pC9VfMKomi0mGt4m8sRcNisKPZOgaVpOZYIORw3mozW4
D5Fjznk7PpqijmEirSYmigANBnXBW9+sYMORGOdE+a5oqwcntquFI6XYmRVmuKjDsC0BW3YFhuLR
dwAuh5zljabduzk08kYkn9EczwyA9DWQEUtLjniImNdDJ2f2RI7SyNcvXlAaF1RBX42dkVICLKBL
+mDvzxIfvYi7M4rRbVIF26QpwpPHjnGqaKMNFTJUxQ1Y5nWDdYCkaxpfa/GNpFxuEOLwy7KdtWPz
QGRLU8v8yEgS0qOevwwIK6fOe/SyxvvbFBiFIBx0I9LTjJuossbp5IB7FWa3HTQQgmlOc6QOYJsa
MFSRhj+mMUPWuB1WnEhx2MI6gThwk0RYQDsrxmVXDnthc2ykystWllSHHlswxkTPRosNpSRCcQL0
EX5lnuQ7hAcbwnPINKL/mPnkp1Y1KpMQTM6MNKwG883LMvs5kZO9ETVu8MoTxbIOU6BytOnOSKa8
qDwElVMQqGoR2zDgubbJ1IAEjSoqQZmpjcMvBwhosUO0njzA/2YJlE0KQL0+axC+FkDJVXkMg+BY
4eMuI39NOmC1QCZBLmLFkFuNxYPLQKMnZTtOfQ6rwO+od6PHNDk0Oeo+XQci09BXWIb0NxZIZbFr
tSiv6xKJPhyR4jwaJ73n/UD4TfakwSsyMTcn9zvdpa7a1abNp7ohIiJSU8sxHgvSLPAsSvfXCugI
YiWNt66hI4gbwndCNX/NF2IOcHDpxW1OSEntbFspG0GIADoe08BzrddO1ZhKazw0LOWHwa6hVE85
Pk5aeCYJfo0hjqlq8VBp2AAIxbB8ynjWBfrEufEEN2nle1HzlJvRZxFi3PEaN6eblBtvdR3svCY5
mEFhnru+vOgBknRC01LlbPA6Poxjq5ZWogH5zLMbyVuENGgV2bfYQZaZ1sBgVgatYZf2lJX1B9dV
D0Gbogj17b3mSRhqpjp4QbidYsakgey/2aJIcgSdZQ/Nk1SRccxjFGih2+5y9xOPKcfDOfqBvKoR
8WYI9Uk1vL4oz4YQEBT5KrQhRodxsq7e6dITkCLzDwAJ1RE2hx5azJ1MxNCVqARVY5HwzQ/NZD4U
9fTupe2Ln0S/82uw8tzkbTTH30q3QiyWbkKUansh5u/XrMf4DIYX9RJdKwg35qPN2YIGhxYV0dpI
cw/SZlifkiRf0cBM96Y091YxC+I8YW4nS7GhtzK4iSsZ6gBRozLcli3+XG+0L/whMWMpHethRoyE
6+NjcKbRXg7TRTYmGv2wearLEqab9xoaJh5RDgIZltnBcJ9tK8a1bi2sIsZ2ZXIZ1I1Rr4g+XXDD
5ltO/dAlZ0kHFDBqwgLAYmi+hdP4VrcS12HuHQNgUIs6zn6nbjZ2z9kUbVVz4DMnte6SjoFE1ZOe
OEqf/nJKfroqd1Pmd+tEjb8kRB0QG0U4/IBZWNpDjJp3OyCyOkLk0xmZHCLWLG3qq5lXVG5UBSXf
9MtPq0ZTavTZLY0bmrQ+mbZJyvET49ecTDG+j1m/wKFBV03W0T6pGG9OUXlN24pg5FyceuVcOl3r
8Nfszdpln+ywkrtNnS/aSiDXrhMMGxhPvNhCwzmBSo8tp7xCSnmgxv2TTT2WJShcDYyCuZaKMFYu
qwbzhA6gYUNGZbmxpnzFtl4sJj2lj10DkA8LcRojwABm5q5qQ/XAgyvt0rvPaipTgrzhmHfRG9lp
9Z7Ycmr3YTBQwevWIiqBDmZUzEuzBQI32qm3itz8D0vKVzVWW6ou7Ouj1S2BJhIjLPufSVQ/yuVi
B6WxTFqiIUWIprExi098SiefExnD7ORySWvUj3lC3HtS9Rid2scpZYSQITamo/LJZA2LRCR+giGH
NREZEFEd+xrIYsD3a344bGI0bhqT/4oJWsvkG2m51rYqX6qysF91iCkWTa9N7VdbS9TdpShz7HZa
+lNNtGgK/11XaLC4SV4coAsHWPWcVpwKX1hNHrDP3CpxMv+AOmZjdSUBYSDeF8jMkpXomxYNXkIq
XrvxHe41l1xcTKb2X1nR+LbMH8c2vjtzoMNAr2adjNFLXJqHoGBpbhIf/VDTf4RFSZUbJNkSVy5a
5va5qoaLl808Yz+FhdnhYMj6v9LlsNI5yY1wsXqNW41k20UeuMOmHjuLqHkEJk3QbofSeSTahINO
ptFKddpiQdxktAHvFRuwSUASdjKVB1viOmXPoDXZldFeCwif9Ir+FoU/MU6uSbi7TlgtiUFIan35
0cOaWyDMLeZlOaWIK3vuDaBMuRPuJ5xN+5ytH59Kuq17E5iP8vYSwaqsw25L2yCAwtPi8S1HteG3
Ik/WbbZCc5oZf7ZCz0tl5+vJi7Ku6FC6Q06K5i7E39VOMfRfr4FiAxFkdCzxKRyMDVFgfccuRHRC
Ux+ibOOrDBMRaMI1Gn2wqjogLWy3nw6F53IyVIzciD+5tJHr2rLRSCkFeYEJCJdKsY9CAprijo62
0IdFC+hmZAi1dHsyvSvZdWtmuzSEsC/MJwi7wAvXkPK3n7qfxK0dbFlFvu47RA4j767TI0Fruxwx
fHFCVLx35vEQx+Vz7PjYwOlOpkGbPepRikiqZqxvjtxHWb9zGvoujEXKs28zt4lK9TFNLTAzo6SR
K6A9uVXw5cYuS8lUcIE26akHGaDbs2l25tuntUuLrpxaco1FRcvd+xiA7l9CZzh5dbX0WA+ZhNlb
OWU4jAcUD02R7T09AYvjxsnSL65+0KebHvmDhXL1Qbik4vipxa3tgU8njCjAgSnjprpGQ7kpk1HS
C8CKn2lxivh8BHPE1uFr8tuErbYmHKInE4AbxK+Av2rtI257mpWZQzZIQ8IleR8m/88eFnhA+QfX
6xYlsi6GFuP7XCtlTVgSgtNyhhTVFdZvcXQ9QLCTCRZJtw38M4PYEsyy9rAeoP8eV9SpYu9ysK77
Ue4Ckm4Blm8YC9COJcMG8sGDLhhLaYM9UR3MSVpO/GFNMNISaNADR8TMgushOVMufE2vCc7waONn
8cEkxG8hIUAv7RpkwWTqMdYZDKij81br1m8KkCmpxRWuGfnifvwQRkTZAgPEIznHdOGZa43iiXwn
KNbpRHJW+aZRIEFhjcVq7xjabwhwh1IBY4YtERKadvPXGKuGzoQfYb8AC48s5sSMmK7M4JvHweqH
kzK1jgTZGEyeziGJkHd1DLxgB6Ch2Bda9jYH4T0MqNr2ydS/RKSEgwAgXND2JeePnFnu/XOF3Dqw
B5HfEBO+1nQCJ8jJGgAHE3Voxi5pyIxe7CnkzMqzUg/xdSciWUXYdZB3J92HXsyIosAst4WsuHA7
od8QKzcHp0ILdH/qYhu5IsNZFZG6TuQrY5Rx8zXNC1pTul9QbSH7S2RI2C/SwX2bR0yTEXrjz+gO
PkKnVVbC5xwIWdmLGDlBWqjsOAG64DfXZXDM5pFNXw7Jacr9bl8aKccuMdWnkpQznsoN1KR8Zdgh
EQXoAIH0FED/Q3zBi5IQ0n/fCm8/1IAhqtfjNPRvLkG8AekLvQFKnBiG7CoSQr5Iq4QRomRwNoIe
jFSELy7yf7J5mhzOAzIhpk8AViS9esRmMdCzQUFUJP0BK+CgY6kzIS/YgUXwkavoBhemP1YK0H7l
2fGNnuWjU9fWyZ3S5CYnnNCtq0RyFn08XtO6+yiH2n7yCKm/mf7PLLVwWhfNgBrrx0DbOTE0J/Zx
f4O4uPqox3FvF263DcL7FKeblpAUYOlBYr9SSBNoUSGT8qfgPGre0SHqsC85p90fwk4eA+Qh8O75
3qYTYCt2WyKZ2vdADzDpCgwNqSle/LZbl4P0Z03GIhpysf/XD827eZsizK0I0w7MstanxyoosRqU
7tGc9GiBCUY8abP2Anz8rqwlUU5eQLCIQQROrCL6tFBwmImmgb4xes47ARfgA6KVjndNDksFCGBt
QzZctCPe/9VoS1xmlCb+xvQq4xAYHJ8JjimrI3be6iiGLl2B2oLiiPQDHvEkYAIa+GGRb2YOfZWZ
nJ+QpZOhD3nI28F/wCFJaizHK3JdJ/8IGhhlg9P9tSLIdKyHq4hDJEEURUgNNWzJSGGJJv693XUt
YS803L3V/bvdHzS6mUQM15RRlZH6zPkYyXtalnBxxEf8R3Fm2mfRmh1E2sxaByVIlhAf51MMnWr5
77u3HiQYuzE2KH2Np8AnjHajuxME+JIrxik9/3j/XT3dj9b/ekcpfvRlfX+Fmw3EfcAAojwW+ow1
n5UcE21Fx9WHQ+4i+6DyZ1NKfWx7eXUpGyC5ws3nrjIcFMYi0Tq0d9E4qqcqN8A+qupCpEG/iBPs
Fu2Yg0dr+ixZZUp9ezHDafjU3I8B+Ccx0NK104jQxaD4RuldomLNMPUSmQL9cnQQ9DU1AYpEPLe5
fW5SH8jw/UVNo9KfeQnJsdSd9/s1n7R2tG4Zgi8DD84BkSAGayEfleEwbjqvAy/cuOE5EZgn+Cnw
QdU5cPcaCFqosn19+7cEtrp+opwDHRiYxiImLfaojZOO3S6h5AgAzQ5dUOB8pdH876M4sA6dm67v
r/b9ori/5AWihqUeO6Ox0hPOYxUNNmIZud4A1tBAlGDQ8kjCTuauam142CVtf/NShxno5Pka6iFx
bkjFIw/Btx9NNLm7zEm6IyMs2tSm9SYVxLsBrM05a8SPqdvDljY++u04c5m6JdqZmjuE8kRzaIoc
/FCztiev8xORBelT30gHXFHhIExw102KV71B0bK9XwZ05Bi9H2KOIF3aOJeURAenZeQSqEQnC1N3
dkZJTmmOo5WVJ/8CJwlQFGHVAsUIvrV0JKU6z4s5xZ7Q5bn5Skl5grXu4jBkGS2cgKyi+z/IevhJ
cNNt8SDOpK4UfZGAueoV4tqwadiMy/t+KneI2TzuvgS0VZF1p9JAdIkSRt8ZGep6wllon7iZQ+XF
hVoiRdv3uG33lFGMkyOcocvG1pZt25SYQCL5gibihnYh+y6xfvxbrHq/eleG4Bhl6cO+uQ84/m0M
jSC+yahgfvXCFMe66EwQNijBauRjf2P/KWz8dqeMpNkYOrA5oME2YVphQLE0d47x+JUf2NcQqwon
fCz2laN3Z20c65NXReM/jdldo1SCC1j1+OzgioGSaPuea8DVIaQnLLGMCn/wVWlv/25oOeTrMI7/
IukeP3UnZyAGAmH1bwTjmUFP+hOuuUVvWdck7E86byLYM+3NvEu6IEL/1VxwazgobneQwfwsUJTU
cW+jh2Ei9uKT7RU6XkGVDZ+kaYezjQ16k+a5PCIkXPWiN1+UAzJz3vHQlmzu/63M4mGrDzT0UMJD
HqsyGqeJZrZEo4OFFINlfnpwCiZpwaee93EIfzoVryBnwAD+wF6BuTnVw7kyLtkUpgC/b9+x4rez
RmvAk3WqdKBkRmi8DGZ2C5Ky/w7s4hYMNM3MKWdOJZYdaK5NBgMRWTJryuRlJCQKrgmjUcnWF8iO
77XS2NCvbhNn3Aam+iMgE1c6yiYjjQER1aJ+VW64jRIGd3Mb3qzjK6sQ3VgQDwahz+n5vrGHgaNI
bASTN+/GiWGPezY4fKf3W51US05azESFby19WaYfRdQ/TricvjnebizRDS93ac+wbolIb5lyfdcR
432Z0NzhHejHPRZZb68aMmxU4f8aQdq+2q5GcZEx/bWJfqM7SrUuyTJg+2TChTgEEgCCvpODmOPk
gb5gaenBflgcZIdKi54jS21bDrnYdw4gwd1TR2jcwk/rp7smDoWFcRr1+T7qWVFbQV65ms4x20ys
hRu3teqDZsQckQeOWFWdJqfKVqiOAkIBZj5GNKDpiV1vb2SWXOIs9w6tUNC8E6QpVYC1K2BIDuVT
5pdEadOyyPxpIytd32I7pTNe/LmPfzryylbwttZDVKSn0jT9hyxpeJBxuZN94oIti/80Wl09JQDF
oVhbGzULoDA5fSWRY50so38yAQ5tbL3n/RnDdIksD8qW1r5XbUrAPP1mpknvmZodlFw7u3x+mobq
CTAY0TjznZw4zntCTPMxl87HffIsDFmerX5k6F1EX4CnHxUJQDe9y4d1Evtf9/GqQ3296kk2ng1M
w1XVCpAB3BkotG7FvNMnhENZzAkCw37o0QCgnpH0uhcG9MSFXdjNpRm65mIwRaQFZe60bPzDCdpC
GNa14PqIwyzq4Sz7qUfRp3sbjCmK9wlTGfxi/JZk1OAtkuvSEikPAUuTH4wEGM8bfiTTYSNmKllb
hQ2KDYI6XO/h3yIZIrlV6TOdBLpf87VNimPDWJ1XQ6os3KiyLx7AxG0a4zBC2b3cFYhxLOas87HZ
QgsPyXLOUM8Jf4BBFwYXpxDfBAgHb/Q6xL5WUqNdLg+d5lhIXsZXJeTNmLr4r5YFL6XvpK9ZDhLA
lfi9dMNNT5bpEaeVl/9f3wizra/6+OarOHrHArEyZqGeaZh4h0dz7/ZiblwprAHz3cjS4q1cN6MC
VgaZhFH6cB/Y3R/AZw4Y7bxD7Uf+yijSq9OSbSrwFD2F0fgSTtn0pSOKIZFHF0AUvWpD0zC/OZ16
Jr2q/DDK9KEhE4UwA7roxqzoAxzEQDuxSRuJoifhY1/GSRNs6SFOx1g6zVK6bnmt1cf9uIAgubvm
ptCvMpjIJ6QW6YA/6t/qLlyGRcJR1KSqNlvThS1NaYjlDB8dOODD4HbpuhsgfXB2JVGeGp6AW7ok
s0gxiPtFI42L75JyPvq/QYArAoaYSbgxaVp6FiwwFjPJQAtDqpC5CN3wtcF5gpuPlkftdY+EFe8A
/YbrptY6hJD9D7NxDYM7MDAidHufvHOtAnTo4uMPbo7h0UhlFuNLdTWcbnoa0tlGli/IY8Izr7mX
JmV9RdWyAZoZrzMy1TcB7RKAGg1sELKfJKNHJWwOxUy20V2m0SoFWbpSvveFQhlkL0kRWZbKnRMG
b/4EsH70ODvtR0+Z9J+Scx7pC9sZ3qk14OxIj2wDtp/ABdGb2ejZEbqxIjrFTuT0S7zwmkaxThY4
iirOll/EFvhAdM2fpqt/KxApwKz8E2H3Kw3J2zL0ManT6f/jTNq27113Fzc954FQfnQUpfshgp1j
ER6FeBMbSVJid+/XYQCgR7SwcNuyI2LEQXjBoGsFCOSpSsMDNfEF+NKhRxCoT9FAA+6rySJxQMK8
NeABbgF4IAymUwzhGCYhZRgqvB/C1SRq9clZVl7Zr6s1f9uPNEyiUg3j2nrjg6s4s9tC67cq8qJl
gHBNVOfmSZjmsOe9+sDhQ9xOX8d7Wap919vaDaI9uRjRW2bH2sku8e+QtHtR0SIyASoyg9m7fveF
w5RQU4cgOYyh9b5G+U5rWs5LNF2LcvohrXVc6mZmLYwh2TVpCpi9oteMr59iowaHhJ3HD4ynccdi
Doo3bfy9ZjXfdR8Hu7jGaufH9A3gZT8USmVoWDjJlWiplKVvkF2SuYhdYDO4mlgj7GHOUkXcz84S
u/GwGJW56nrd3grEID39lWPfDV9TBZa/iglBV9Sz/oyx1uV4jAYX/F2agBIsadOxflKfswrHvO6L
Qadf6AN0AQ+Q8tZgStDni3biJcJnuTTj6jSG3pOTi2qZd9qasw4ionD6bJ3sPCijg8yuPZmasyVG
B8B9dR31LX2nEQtk2TIYDFJEkR5TBwB7U7jLssqmOfiiMCIss4afVUjIq4XFCIAwyvN72XMBxUn3
idLEJ/yFzEivxlakOXKfzy7RpSErf2eXERMvkT1yzF6LnBjHHqzMmgBaornSDbhDpC4OGvQpsl+j
EZuNP6sLGIu2TYNf1zkxWPBRf4Nz0lvSZaM0u3qttx7i4D2hTbZErv6LPPmRfPARHG3HcFpjLWBD
oxqK/5CJ+X6ceucj5l/IkwC26sYeiV3ReOyaR2GTqOyMNARymAL2duwd5LyEPcF5eOknHS4D0glj
Yr3zKgKcauwQIDrtH0XlhDElvWGsC7bKBaqjsu6ttcVLF1fcZfN2kWRoXgOn2iH5JH6FM1oHytdQ
qDXNEBNaZDtfMq5WtGaYjhhqQdwMkUzEP5Co/aUIcBykoHsZQIhPiD9b5HJcEwGX7HxjXPH+l8T+
0bkFHivTehtAlRO4utu6BhZR2D/TBNOrYA7MojOFNTP1aSTzzSYVokBNwEgb1Cz9vLUok9eOC2ld
Idx27dQCay9eRcnyBFDc5Qt17gfhbrUufkgHv1xrILw2LmTARa3bq/szdNGXqmIibhYN4iZCACph
0iO3ux0lxh7uxZeuM5sjPnrBgBGPCRAc63lqnp1gzj+s5IZOcjvLXCGiTM5+cIS3Gcvl9KGC9uwj
OjgaTnv2VH0rej0/4LSdoitjZyz+PvVUFZ4oY+oFo+I/ekcH0fDmCMO6XyJD6BaqpaFYS3Gyck7K
EpTRWjnmazgSnDANCnGYpJff9eyWF42MTEbJXOyZqlY1JFsvSz9RorJ0NmG1iMfuKZpq3N4A0ERt
/JR1kGw8L7pyfSdrtyzeCeK8WIwED3MWt5tymvtQA+EeUfbLtTMu25r+YIyLpbA58RRWfOB+vYI9
dTZTdSnSpidYFg4zU8yJqVB71EqCFEuzI7kjxkQ1idNUky3OfuDsJdnNIiLOquJ8s5QDMRIRfbix
8LU1A7oP/iywhT6Tl8LLn0Zfxy1s2stGgdUm1XdY0GzXjk7+imbSXVeUuwuTnCunAnf3f+yd13Lk
yNadX0Wha+EEgMyEuS1vWPSmmzcItoP3Pp9eH4pH+nv6SDOhe91UdHE4ZLEKyNy591rfKhJg9EV0
Hvg5bY+i0ki3YkgfpwrjtbBpz7R2sasCULlIdDAYBBrn5G2CnHXloFRFhhEg3hakW+YGALtoIH+X
dZPIi2o5BANR5kZ6QTmQUAKFjxn7EnukqTclS4RjF+uybgmEsjTTE5rgLqgRcJHBDtEWZnCNboQw
p9xHbMfg8cENs49pMD/E2FgEfNyoGk4ZmSL07n18oj0qI4ZQIBJohFoMDYwW/WmMiXrVVCgVbCs8
J8P8lUneykLAt28HdmEPcvVUD+fGG5lq/uoUs8sJxz7fCoty8qJ1MAE08UQL11H/cCsy8NqyYSuF
PW3NII06H75dH9yWdvhc5RPYXiilpn3oTPWrHaNxO8uR9BGdo92yn9rBvVkEaIecs2Ui0H0UoUcP
eeB26GKJL8jxtl7JeUfAD3c9dB6VphSS93ogaLkDDMvUBcaY1+EtCMhtokYVXCb9oqOSRD1WHump
6DVX1n2UFh1WGzAEbXMs5FQc23FAfWPneyOANbMkAiQ/U4+UtoG+95q1/9blLQK7vdKTjyqmh6wz
T824brrkSPlvUDzZwCYeEdk/B+b4BrvX25jcwbh0UfJ3I98hNU3R6Lk2gKLmLozC3n5iPkNeeks9
iG5s5Yz9jWGDiTDm/AvGtB95A6fLRczVG6T90jpC0s/phFitBI3EW2aVhNgs2qxcMIOxXG+f9wG8
z5RcPTLWV0zcLF7lNOSnDh1F10ct+JCCm9GnsRPCntrAPfkoVf66oDG2sJEImPL3HmEdx5w8gI3f
ZWuS6ufVkgQq5iNi42g31xdnUgc+ZwQfVXCDeFdTw1r3uiViqIqHzdgW+keAWQrZ5kvqCBbp9gby
FZ5kQgLQxS2I9dpiLLkIrovXNkAflqRvIfZi+KUK5KiEQKJeYKgYwEvl+0D0W2tEXy1PPWCVJKIK
uEpP/MKQZRDMrZgs7ICX4blYED0jPmQ+ojgdoqGmfIoS84OFvbnR44svfNT60/jolJz/uGrmlUPw
MOUaJzMrz8UjbZN0Nh6sKWD8Gzy4rBAFpMhyKvItAWsbo51eWqcN7z1H3PXtoZtU9Iq/ZZ0J21ub
McCNjCn9juy0VdKWP3r7ZkwsTTeV/0w2CikxQwYWVRsXTGkeK5LasSjFZzPUgMrtHWiUEAt4/xHQ
Y29cz+H/gknpQB7x56+Zjwfb9lsk6CawMmR8ezeu31ntmGIaY3ZqUvOdiUMPPd4iE62mKzLHesew
YDsN7Usns6Onhg7Q9oKSqBq5QR9I8k9PZ8aDppgN/s3ETLlJ3a81LdU9YG3mTmTpKjTwLEqkezQ+
jLrYdrZV2V4CDz2FY4wfdh6daTRbK06cZHYjTWSgMx4TUd+J0JhP6Tw8jOQLbhA81+uE9sYqWJai
XOJDrytAHfV9lZG6rlILclNMKJwKNXCX2obHw5lxtlwSCw15WxX5eNMwoWVT0lGSbia3/GF4fN4F
4eK7NKS5nGIEz4c+2aLomzZWC2VZVOWHJOaMt43JX1iJx8mMvgeBZLEJTE2pCD1kLI+VRAKnVcxn
iu11NRoErJVD+e5bdY9nhLLVrIlAhkDBD8fpJ3Pj4Nlhs4plxVR+ETNr4xb+XHOYYf8b9tuc6zt8
ScSxtX7MkUyQ7pbH9jaOA+ac/iEKhptY16Q6oVDLFzFhKKmplx4PE7d7MXtnafU+chVxR+B8snOG
GdGo+2vyQSp6vGlkd0OMj7BYLYiv3aBdNEZmDUqeFWprsV4d/IeW0C/6qBkx6IIbJF/12QTdTxBw
YQNk2NWMKMOI219yYPMnJzobywOETJesJyxZR0BmumPMyA+Eju2ckXfI3ewTMIsIUcNz6ZDvJePe
QWmAxsRn6udvqC0pPed62nSsfHWPBRFtxC7uSBf1CRKH0i2z4SVL5iPnNfLMGfG2xBKvJn0aTa85
+nbPksjukLPgRMX4PRcAl0xxTDpSSXPNZBtH5o2H487hLDBYGMoGayLyyzW2QS1DTIb+r2nyt+PE
nVq1eLUtZLrCnjZzFz+ruXwOWkkumHPIWgyNRbfyzOg4Kfc8ochDXKLHncG0XqBciMcAsEG+mprw
XXNi7hc+QsQ3xOXiPKlRGgVf2AhIIaxAekZGdbJKSYxdMNzPXUUlPLUIcdgCuZ73tKwycvg859C8
9pxxPAIrGfgQ2AVJHrEpMuJtQQQD+eoSarnROzg2xm9Jz3AeEjXxQ1WwtRfVe1AIqLLGk2vh552n
KNkCFTc4Y660FZonp/OwIbYAhG3V6YNjUc+6HxbHsxXmcOe8pKGLksU+cb40vkXrcQnZQ1XAFGYl
Zr8iKQNLOieHcJsQybQJ4+yYO0wicLS/Ayx9cXN36e2NzW4Qw5eg6r64scPo0aOhIoaAmdHHYDs9
Si7GYETwzciMkxmBez3gwK7oTe7kzLUozdDfBQLtMzRfhI6/bAoH+uDEmUdERJynPCrOTfUULYfz
DlN4TXDPvSWm7GY0jYM99+a5R3T6+VBNcPJSSIzkhdrrgFj5FqMlp0eoeKRcBXMWbIeo8A7pwpAY
wm+hILMyC5u7ZgSsl5uZA1SOy7+Z9kNDv87yHn2pL7RbI0CcYbqxGKceOo/U0HnIYUMa9paQUVjp
h2GAYj8nmNKIzwpIIg8AKhG9akQ0FrNpYHPBnLec/2xkfC2dzva7nzLjr2nrrVp7ODDR+U5eqb9u
jOpL4FfGOXZLXKOE/bJKEbemAJRWWbghErHZMMFcW23b056aieiyFwRoqy+Dh5pecCpVZfsaM5de
++IpmeVDmxAAM3suURb5dze11U7P08uQ4MAcOqISpQIsXTULBNvpd3YTgd0gMIiW2EgORwCFOs3o
ovr0R11xYdBCRNGo+RVF/wwbbAuEqr0r/OlbOmTu3ivhSpb18J1p5wRnZ9f3pO1JCwpCaJUocmJS
SLEQrfD91Mco/gFYHIhvbO7zvHS3TnFI2Rm2oLH4A8kuvZDXG8+mRTcqe4gHBFumrFGmN89tV3t3
viBBkFNt4zfDFovlI/GopBb7u5wxLUHI9Aa5z2gJIPLu7OmsgpBrk7sC+32MSiBGomhJzsvVczo1
TFEzeNwds0HfJfkycKbwjvS0kRKOmHeZZj97W7f7Mkn0cVDDzukkISLx01Jpb+rKep7zXd32D0Zy
y+i7plCtH/00e0na+wpn433V85lylWwNSHRflEFrSbpU1znOCX8mDSQitTCKs3pbBqwtbN3g4FRJ
iuw8vhmEnuxUnvEZ4ENizAOoPC6ISQBHuItm55eKnrr4Yhr5T2mrTYq0C9+Dp+jrNS+E25jLXcoW
nAA8pxjcUW13x6D1vuCPZkdByklY2a63xuaUmPsuMVpsmVaPMqj4EJo4Dmv2+0tFnCg4YzosLkCK
QPcPnFPiGsBFW/NjCovyD4j/L51hp05i78Yeyi8gKBCMhtDrydDF1YBItpckpjXGxaOLfBlD65Wc
AQjfsyLfT5bHJg/eDaG5SVP6lwV98+BpGAv7NAqG2mJdq3k+TFHkrJ2aNdPvH4Gl6X2jimJLLkS9
Y1fAVvQzdra6sXBFA2RbAdiwt71EogWE7zBGU7ntj9lprpz7uMpeXaHga/rFe9YDu4crRoQbV/nW
7cMdFp+zCXV9T2v+m2iHQ1BCQy01Y9aAedwMTBP5HrKjMo0kco/0h25ChJsjVlq7555gCto8Mrcn
GDAGxz4V80teTpjizOmXExvWJfXksDOgUDOqAZcNdZmmajL6G5Vq62Cl/sfEkI7yhK6qCb0gm2O8
tzZ4uuwUlIP7MEygBjIUPElPF7KffhqVdYpGTlim0fac2b/GU/+9Fe9LcG+PZSXI56UR7+2Fcr52
PtmV0ctoefNp6jCB5/7dVC/1SCuRJLwmMAWdzjpMDOIs9jBXz7e6EB8ZRJFO19m6ZdAF82ifTxjf
GOXcg5G5MAZdOch0IQxzXNZ0CGZA1jDMaQI5ewSM36biyWrt4B694NL0RcBB3tAmjk11XqbRDK2j
u8r2zoGSv7gm6+eo7Lp9nbXeJhisCyNVstA2kas+GpW+JuCMRj1tRUEW1UhCVsarWdVzXxxqK3d3
aYpyqa3pHxKcUZBhpV85wFl4n5tVXaPdlS1itlRSvzBRvu9s/D22EMSMFPrYT/7KUfjwvApqAtmb
rbuve/NZT9kj6zD5kbUT7XwREgw+zL8mRJ4EYRv7hrG3YbPeRpp+HbRFZ5uImBN0QeQP0Rr4KpZN
XQ97AMAhuMjtVXuTKwBMQQjUdSDzpIz2NqzloG8NJsxSras4JJlKud0+mvlzYgPxkKSOyYiVzGHP
toHtvqDfDxA+bqLglhvX3Pq0FVaLgPMWATwK4vvI8P2jXTliNxPovKsbfUym1sN7sqLd9K1t8X56
zLJoCtiHOeK1qdzlohjsXS3x6TVgRYlsX7cAdUHZtBnRJcl8cJ25XTEDmmnZ8HEadfaGzHLPEcZY
xQlaVOm3lOfGWDJGgrLq0wz0wZ6bBn1GY64e4sK/ZBH1RJ+9mAR3WIN+qhMgxXpnYH1bi3yC3VNC
MAwnfPXQYcaIrsLgcCUiuMVE079VDbI7YddkJHK06WdXHpVTP9XGM6CEL4YMXmE14N4Aa1uW6VNW
1xbLKkFduY+Dlyk15nztkABQP8jA+CgEQTA9HWUCMYigT3S2KeqUBHC1OMxrj72/Fvu2ij+GQBwM
t0W5nN1HRbC16ujW60hqVoF+d4/V6N1VxNzhcOJm9sqQxpZDjr3I2rVhe8maHu2+ppgiuWP46ENk
XKocscGIslyPInoJ0/l9RBjMNcpXOo5jreH96n6SN+2tJ+F/YQb6FesyqdGLH855R9e79XzaEA07
7qFIb42QdwVx3cqM6x+OD31FkduAw/WViRDtC9q2XJTw/oNxH7TgE+vK45OrkElcfZ0ujShCo+Tx
v6ye16/X/RQd0sR9Nae0O8tqbs/IO8FZjs7J6tz2HDZBfvpEBRnsx3kZpdscKy+uiplp3PWhYTLh
Y0k7lKjGVtgRnHO9BHTRSr+w2icPSNw4JaD2zlHv0GTNEXu7TQkiwVenGQ+BwQnySamEbWNKb4US
is1jNLeDgysPKiv6JXK4D2Ek02M31MSXL5qN61PJcIgeSWo8hYla9baB3aElVswqzenc5jLducoO
Wbu5pBq02nBcwVtHKMJzUcn3UoseWZs1XJgDh/skwFKn7fZRd6zphDPTTvICe6OwatOFcdFNBnKB
hOodMQrzw9TG3xDMEVSRdM2atCD3ZgpMpvfe2oCpd/JgLdx9jo9lldwG1FPnWLC9JHqc33u7u21F
sUtd38LBjFNkWb/q68C6U/zGtIrR8TQzrsRlBB3GJMwkIRJtHd2JCEEe61K1ZU0D1BISPVGoXWtn
N3U2zO+lrDACxiQbDXECh0PnPBXpL/p8cJiXOpWYVhuwVEQQbq2GgzkXycbJtdx5My0kJ/9uB4wG
zJCRH3mNde8t4d7jcpU3xyu0KDpZCXGf8+L9LoJ6wz6IFX75l1HqG3dqafzm8VfcpuOJ8RNi33TJ
bQhmcpJkt3HGX8rJ1Y1CTXqM+ik/1lPoXlyXrFn6EcPGrtGmai9hbSqttj9+klCobc2NIxgMWZEf
39WLeWpIOOVqIygf54Gbo0F89pGZ1IYy8eZ7HZ6GZdpO41wNSX+xPIOJ3yIb7S0uZbdC0vP5sw1O
lvQVCYGy3/thdu59c3BOQdRZdHn5A36DtP2bN/g7X9B2/g/kMyXBDDo4aAmMAPJWff94jBFtQyP8
H3UpAUQI/6flS1bK2Tmh4mKEW6jzmEjnOOjsawJEq7Ij8Zyg4dkqpFRQP0LKk08lzlWOk2NUxzY4
3SQeozS3FcmxrsvogTt+NYMv2Sx+6KIbt55TuJu4V/nxH/4QQHHVJxBzATouCDfH823hKN9yTNcD
CfeXP8RzBjbpUqORqx1oAY25h977GHXGtgIxt6WdVR8Xqb1Zhs9e3YcLmuvXpCih5xgSC4UhB05E
D4WiVA4GCn7wAWxvjn0H2ZYMIiCff/+S3QXd+JeX7LhSKNMDFYnewDX/oM6NWJHDqIbYrLKB0BuZ
y3yf1jk5Cxm9/RT7ztems4/ebAic4GkIENVKL+XY0jPVFfjvkdbNvnSqCZlkFpxCF0t9oayn1k1O
uZTzF6R+KCA9myQyVNTXh6paIpjCepN7QXBiCxxuUfzTIbU8RnAu/YGkttHZau1sPDd9ikxtb33p
pLgHUKPIhDmM6cP/6aR50y4P1385nXgXECgA4kgaUKC8LrSlSf/uymk/BxCnCgpoTa/6nukqjgbP
lftQabQM0vW+FP3Iv4zornZJr1zWoKityqeuNc5BFsvbwUkwBJmZT9eilbdpNE6HaaKmrSoEYohq
uBPtVzrcxhnRTvI4OHZ3X1IOpcQr/sM94//HPeMRLcDFJiFyIiOUf9wzVI4RHTAD4AdbfVzWR2Lh
w6e5c5pLXGGbJ+zCBuec720DmrRoOO5UJgO3K9QNhoN6Cr2A3jb0cIyy1X5cUEqdKtADMR48Xp/2
ToWzr1oADGb3WPdZejQiA1MLvdHHmtS3Nfi2JYqIzBklrXE7+PSAOUmuPiH9jX5yZje9NLFC0ao5
yy7YpHzCaCx8BnqkD6obxwGrniAQui7Xs0tWvaOt7Czh04Ds7OOzkhKOfeDT/fXa/IxA45Bmpvvq
QbM7NF7GZZsPeHqijPQa9F7TAQAJaIPrc1WLm6TumQ5gWXtqnLg+6MF7m3L/4ao/vT4gIH4Ah4Zy
RwbuFh6+uQ2oGl9KA806PNTppWss8oQER/iJkFEpbfoz8xLVS8j0DE09BBmUaLWJClW9M9nZVIWv
vnuLcm/ogYM5AxaywTHYEnCVY3zI/IuOi2+U1unh318Djn/5+7vb+Y8FyXe5NBTxpZTUCvDEXxck
I3I4GFkQZPCV+rsWFfXNnDktJOURYIqMzEOnEfCErknLYWz9iy/S/gl8OXZArjByZC0PdOJQ4Zz1
EP+5gN4tQ7wMfdw99MYc3Wn1xXVU+1gnNOjCIKYKazj+JNaD2XY5VBsDSuuY/fKJvkSqaZxVz5F2
apiOVHo0jlUiCOWJ0FVfSSm6Rdo5WmKfxAOc9TCb7zxsQHHjlU/Xh7LvwXxA6Hq2K2qWmfRKJKWm
IldukXQua8FVwZjqJD+OyvoZZ3H71SDraFWU3VsIdO+B5pyimWhmr+Aa5zXkTbn/+zdeQuX967IK
lNfyTSV8ny2N9/6vb7wQc69wRWUrqL24RpyqQmiel/nBFVszH98TM9UA7iJznRSlc0MWN/iLov1o
ZNrcNibqrgSRHWKukhEOugv6nW54aZV7H6bJ9JgkhFLLnPOtbDBqLhQ/Flf35AbT16vo+voQ9CXt
BCv85s02rh9n8O0XMD07hvHm2mzJMw0gNtLUIPIkglJ0M0qilyxOu9TC9GZghobCzDd//95YYlmb
ft9zEB5xKSo2SluZ0jbNv7450BV15keArPGPkRewkCPrcgjOKO80SNLWYz7gjmdCHmlSy7IrPtKB
sNMyeh+Uah5IoUJAnHYApHJ6+KJD+catP+2bxuzPUze48IGd6FB1SMWtTj6M5JCtyqYOb6Ja5PTT
0cjqnkjHVn69fsXlPj2jmi1X16dznDR3RhmY3/y034xpQhSGrMabeCLNwVOxtRezapfdh666haXV
c4hOScbu2EdR8b0dnUdZubesufp8hbkMpsvKlPjA7WpiRPxgAIhqALhLyQ6hy3FipFB9iyUti4h+
yCs+1HIVm/oOhXxwIwf/+dO0YKBAI24nAQNgIYjysYTDNyvSeTPSsDyZRV08mY71Lerd6JuGmRLP
057xz/yFxjvpGq3lHJjYbLLWZY4WmaO9zfgP66jvTAaqM9y6qSWTtiM5YJ0BjWLIY3i3n2tsXKLN
q12rvvPR/S3K/hF9z3qugV3gWWjvrjfw2PbtmZJ3gWZM93Sdyc/JyJW/Ph0WmGuq6gfh5TdXvaZY
RJvmpgS/dhEFga49LpVDHfvdXd628wZDYfnqK4u5DBBEfJyINZzW2F4PDm3tLDmnM2QhQNMJ2SyZ
bTBFZqF+S2hRojDzgz0gQi7+PjHbPdMUvdbtqL9m2XTniFH+Amm0tlil/qGussw/VwDPEoqBmqe4
2qXje38ys+EiViTQAXFxo2hvzKF5AIfEmZKAmCvzzMPQ6tBforftLgE94oUFrE0prD6L8Mqqyc/q
5VMuiH/zM9WcdU9gn3DHN0WSBn2QvLLOVz5l3zk/6RZY4HLbk51b7YtRmITP4aZbmW54TNpg3lpp
Se4nmcG7Es0u45L4Cxa9CNaYTbo9hKiLTbDFpZZlfon7gMa+ZgBEikh0bMk0Z+rj5VuDIvyVQzZZ
eYQETGY6XgaS32gA+c4Dg3bkYywblAo29hryc65Xqx4CvVGIpTfXCyVTIFHxwOBPKABjpZVFq3+w
SD6hEiYW2r+LdUlGSUbQhLU8vX7NY9B5MOoYuCi+nrBOgBArR2/7zud2mOQ3UzpMp0tSjSZLbRm1
huugnqz5XDsGVlAvGk9zQg9EdY58bkRzy1IDurV33xFf/SqCpHoAHQWINUX7fqXjGhAakG9g3HX0
PVbf9LFaTHuIfH+ABo3P12dhRXj7PyyRclkC/7pESpe9WZq+S63qqD/KOx1O9P1qi1NAkhIcbdfZ
JuG3vU4QNleBO4c/AM5gTu5daP/wG5mrt/is7frBdqy7ybaSl36+6yDs3VVmcih0BECEgS0t6NAR
+5Rp7qqDmwCgGYBIkCYIJRXYVKYXOtq6hO+eO8Jaaw15nl8wQICJYypNBheJ3ar7Qbn9S1WWq3bB
5WWWry7dyKIlUAolxXPFmPbRnci5WBbcLpq6+8/TQuMb6zAecTubQp76WkRPjhWjWimakzV2+F+c
OMlviq9uF0WX68MVjKk6qiQWZJPuGZlxpr+KyIF7m+mt73KXFUi6YfWWds6z42P4iiQwvQGRxsqI
CScdRobPdecVt7yuaqOEgRdlUctfH8ZQuZRAZCNen4aoVJHLI8NTcu5PTHCyjVkL/9Lijl41wiMZ
ciJq9moq8OnorrpmgKFDQg3SL4ZVHR7xuRjcWyOemR3B/2I2+/DZnrDm4ZIbH5NU80GZqYeq3w7u
mtxx15lXR+cKFdu6tKxs78GPhFGQtHfNYgNwi6e4H03QSaLcj1Tb1LIMN9pl/M212pwo1uWjgKyF
SM1+sYUb3jYOYri0+XRvIqP74k1Tdg4C4GbmbH6N4bzdDov2M54tMKTF6PcHj+yqDduZ84C2mjmf
qvd9YGtSh2niD6jc0dvdIg43Dn9/yduQ1H+74l3bdGzmk45cCgNTApv5a1EQEXcyy5RcJtBPu8xW
BzdFgVDqR9LKOXF0TLvoEdPlxOo6eUdLlsmhC++FYBIaRK8RKurEqbezVZzdkajMICuIv/WIPV9W
EQvtldVCVphM5FLM3JN1Rc3Z08s9Ol2x+/s/5prH8V+3L38Md62jqG6ET/yC7yx/7G8dDc2ElTZS
m6z82ND7FB3Km6wYkl2tIHbFZhsu+WyxqDWUiX4vR9Kurocms6oROLbjyWL8i8uAE3aY++gTrsRB
vLbxUUOcRW44vw0u3IMswjgtnB84FphEJ/X753c6Q2cw7DMQqln9joz2BnpIbYMdHPT26jiYJ+6c
nkIkXqRPMS4rUWfIw65WRhfl47lR1l6ZfgInGyxuFaDosmMAjyGTz2c6Ku62I3juxpuespmhTrIE
KxudesLSMl6sK+i6zn7hy8TgNeYliIAaFwa3OqvqTDIP4rRbY9wPpD9hU4Y7YYWb1vbTy9yiE+C8
2W2LUdnbSNIe74IfURowJK7G4WD46qhrQmimpBJvPhi5Ncpu8ivzYn1dupOXUAXjYfKYsl7B5XVm
fgeZ5p+HNohBkKb3IoDMSH4KyXNNqA7XpxXss3+4sL2/ntRdG4CEsDzPYlgs0ESJpVD47VpQEYGK
gdP9KBdo5awX95t9fW8qsSCgWV5WFcHp98lCdgo8++Jil36UmSUIbB2oH5bb35jp4i7EtMKdkIT3
mDYmYQRr3J7pRURQrsee+RL9wF1SUIhiWAjWWdIM6OPlvIK3MdzPPRluy3TKojQ/shOCxgl6cSpT
KT8viQ6j+uKbaxfLTFNk4X6Y8TDYnqy+LqI9xRpnj+a45QbTJ9vP6WjzRQj70FZNlyTYxLbrxYh0
o8VccNQHWV5N7T6b8vYh0dCNU10DH77aoZ3qzmHMDFy0htQcj0ByEhKgxuwhmGcCNYW5uvZq0O3P
N7GdP4+4YE7GUDL7XP4Vjg7Rr31fPmqPLae4sZ3WA80UQm0J9bkL9NqLq/oms35FxAFyKEhoxqP4
8oOPOGue//6eF39k9Cyfs2dypHGhHVvK8/441YBJczNVZj8m+3UU7vBZ5HH4rjbsqcShZ1Fzl2tq
rj6NXl07OoBqnN+tATZCl9x/XhJjjM8k6QZOHjNtKUn2HFTq+msd0CbIswa/zOxWX5FJwnt/aHI3
+0CL8107XvpkEKl8qiZSGeFbrEMWqW9hOE7rVFA0crKr1kOxMbQIL9cHb9lgoYH//btAbfrHOk5r
C1y9JRAZW/Du3D96oLT8Yo7G9C/HJkdBZ3HuSAabzPAMTHoQvheFqXd5kr3NDZ8NhjC5c23crwCc
SU7soxL+AKWLKVCIxczEP+qCGE7rIry2+Ur0OTSUTEINjaovVcSGPOfxfH998FCFnmSkgWoFX6y8
xBzIP8yW01vnhF+WJ/p/fZWzQotV+m0smhSNDYgqHJXkJS0FSbzUJ440nhnSlbdgRnImdRoBF/3C
nQ7DPXeUxygPSHGBtBLlDyCsKOlRL4L8LT/mHLEJfsjmEjr+Si5jnG6Iv/STSjGBVN/HuujvXGE8
MrRPb4op+EKsLNpSPt+LjI1+n3Xs7BhJSV1bLNJx7pfnNhU/hK0BlDgYtlFW0otPygMWXPlWB0Tq
kMZn4vcnf94JevUyRBJoXwKqHNfpwXbeaDj8aJb7uhJdxR5S4KiOG3hIKA1Pg8Aowk3uV+trn2zo
hNxfb3s5d/YhW1p2CAA+v0nhAye7azGIJcV9N/+bXUzkAyImmJsHa0JIMo3Bz6nL8fvgUm0asBk4
otuzWB44uLRn3DhqNNMzrVcica5cEjso3X1eOPNL7OSbIBl2nwbcsEnHx6u3U0/qjrT02yBOya5r
wuBCugd9yIxh9efPSCf3zsyTBlj9W4Xu/Q3tzAXpoLFDbFptoWFE36BWVH5Lk3muUUeFBQVY/2zT
r33JowhLfe8dKolx2RfFcF+VzgyALZOnynH6oy1H5iyLr93U2b7oo3BtNO5zUc7lgxBZtyuZ0x/y
0n7K59J4UB2hr2PdXZYZFWje1D8ZwmRyM5FKVLrIE7Xuuy0YUblRM1xVCD3Zpmt6Fx14XJ4sO6Ig
dNwQPib0HEMZ5qUqavNVg8U4qMHNvjsFcvLrZIwItB4wJnzDtDvktT7YQs2XQM/BbTjC7pQqFPui
lfokTQOP9VB+71i2MCnMr5L6+LaFS3ZA+rIvwhkjUu2LtwzQ+LZua+aaDiyMmVOFNb3Nc9BAR6T+
EIORgBOkA1WL5ldh83YYhSQlQEhYjOUOrem3UCe3cGw7oL5mt0/x7u6CPiRESSXdYZhNNEB1ewyd
dLqM6HrNzsoeBXQ+0FruYyPdJbQO1Eqi8vn0iSKWnsnC4I2XIjAfwyT2/40ithXJaIZTPpcBrMh0
zLbh6OvXls5+izCztSwOTLhbgmyC9wU88MkcZPdwXQT/fwTa/y0CjTX/t21iiVj7SwYanL6PLv74
PZnp+n98JjNZ/r+k7QBQYNdiCMjc7L//t/HnEn5miX9J9lGahe7/zmwqPrPPpPMvJSimfOxA12A0
tpl/BzNJ+1/CcwnJMyXdaZ/19f8lmOk6s/u9lLekr9jL+GXScvER/7GtD5DYNIU2k9Il3Wvw8ZB7
JdKLRRRDqUVeCPCnY1FjN5zU0s3wxopM3SE9JF38xa/MYd3Y9HxEMT4Qlmnd/PZO3n++kL8Zni6l
hlxeIR4ZX9JGXD6J38tLW05Wyi1krIAF5ZvZ9Ann9BJkSCL9GgEqhdB214T1q1+NNjVjR9ZmPzyj
I4iolKu1koVxlhygiqbxT5VlzKgtEuCiDok3eWICzQrVrjRsHwoEtAm/IN7chYXaBZH7D8XDf77X
SgjH8aRUfKhMUf/oegyURuFg9nC5SLdFKrfXbQVLwAy/p4HDHC9BlZJarEyAYsJtn0XfMrtAqVUf
Bwc5FR6ZQ5nEDzib/v5NtpY38S8XAS/MJ5aLc53Ni7OX2u+3Gr7QqpgLA7bo2OPXKmELQ0q9WGaC
tFEvG0bm4muyNGXX9O26oHuEYNBJim/GgIXGc+ONjsr0PWvrfQuSCr/rcPcPL9L8jwqU/LLllMHp
XyrpqT9OGgHnUW0WDlo9GSI4KnNvraMgQbpoIAslWLI4ltJ4afvwJQL2COh7irY0se8aw5WPZFuH
RzC4EUrS9Mc06vItTAMwxeaXhGylDW2zhmksFbqbUdSavaKFHOeYz+IC53JMXB60D06j0gI67gUp
rF0qlJaYg3XMwv8wbX7qKSTqmjPkJodRs51EER5boweg47rtxTEHTM6lu9FspPcjYQAQrtUur93p
0rvGPTe9cxQuXRNF1wl4G+chcjj20LgRJDU62M1zzszEi9HdTbRGpWI77dMzTHFsvLYGE4z5Yg9U
AsXoVNl3IOhqgMCYIKdoI8IYEa5Vdtu07Q8B4WlnYXBq9arylLsK/udgNLcV33rqBYQ7DV+3htV1
bEMk9kgcoWWQU84Jy77h+I0Dr0lAsZOBG0u4nP+TsPPajRzJtugXESCDJoKvmcn0KS9VSS+EytF7
z6+/ixrgoqUqSJhBN6Z7UJlJExHnnL3X1pKy3jNjP7qJ/mSkkPE1hTo65ADDrxZ4vlCfrdmujoGd
YHZyFc5gBZYnM9MLat/fKpX+DmEpiPDFRTNVLU5lI39Cant+i62CAmB/0ckw3rexl+XFZHWGgWOb
HOzp0bx/8uk9EcHhLOqXbi3yvj6ndmvtOkseywlnrD/GaBSHVGz6Agqy5o+/ioEBfNIPxvfPn++3
QvnDS2hBiWHkvSRbSn0Zdv7nJVRKyCxQoYYgsT3obCno5l2Gf4CzBsM4pdJc+flobrthbrc8+Izi
c2szuEvIiMMETSBp2sTRgABoKserqXhGGx4cM7BHW6OTf7RBBMRXtV44lY1HpfCAYod0DLjZME9t
emYV9IIhRNcUm/eRE4sdeZinz3+lsfS5PvxKeiq6y9Ym+Jv14YKzDtV6DVwNLpqbXjrk0CftDkoC
poMQWlEArTGkZXVKQA709IV3IbC0bd5FLMn0Ir/4Nn9Vc1QnQIyWCYatOzwE76+5BMCLiBDMoVX9
MAzjlxlK87Yz02uWS3wWVNw7vwislZYCyu1pqKPaRTI6Q11Ly8cG+c2RKm3GiUKoDWr+z78eC9g/
rpZcElPZN1j5lgjU/z4TpI51KtFKjRSXb05RmzsiCyBTqZkuSkpyTWye4nJ+XlBXe/rkwcooTX8z
9/A03yrp2LB/oo9meEUQzzRp+rHt0mg/T3l4zbO9xrFQ74csJci5GIon3o+fXa01x1LFl7HHUKv5
jb9O6IiHDe0oDcF+oJ0AvhTPvwhoY2ED4DundkDnXt3a/GtymdLvSoa3C0UOvD1O6SBM/0yKJhnA
160myunizHu7nttzGZLCoOqEAgrdLs7pvYyk4XXAqBhtMHTRQNjGnWAeVj6jMHY9BRJ9NyaR4qwy
BnvArj+MMXJ36XzPRyU03iqgo5M9QqgAC05LoaP0LpHr6jNSswA/umgJ5wMtfdGnmhghZOb0oX7G
Rh4ced4ocVnqie4eOATZmIB1kqSHSjQn1VUPsqzrB9/tQa652PkB6uehpPy0KLlwd9N57Y9xmFKU
tcYR+me/mvB78jDfWC06WVIHOi8ubf1pEJHcELl2UyJG27QYZB5hrg8babrrxFEACDsQRtQGGBZN
ImT9Ag9UFtX6htw3UlurfBtWA4EABDXafb0r3E7uXbfAKQlRKaf6a2XZHiZko612r5V2f93W84+U
q75NdSZQcO7WoMkxtJY/VTdoj46MgRgaLHJMGsgxYlSRdON+NuDZLUA9VsFHTF/XivLl1PlkAJYt
nyusaGnxenGAkrFc/BlZo4OsmsucxjCidK+OTXxSee+uisp3DuyCG3eOXy1YZat6LDOGuxkTKZuU
vrY1ndUQ/nKdrHkcC/MOHCdSBuT3p1EH8k1y0nhTB73PiOK2WS6aquxvltF/Y16Y4L0rgFnJ36mv
U26V6Mv8umkRiTY3cA+KtUrmYifwctMLYTmh5bXmpweeGkaomYnGdQ0gzBgGg2FdH36b0KnCRNO3
mglsBcLj2bTgUJhReOS9PLXThGcZigRsNPqVcvgT6MLLJp0PgY24coLot1mBefAlwCttVNgzeuIM
IESvENF2q8Khh3mYBk7ZMb0YJOWKuNM2mjaugVdk9kFR92mWbRJNEgqDhxlRSauvwcDXUNqSLZfW
uAOw5lLQhs7eRlW+VlgcM9tHBF9Xf5ImPNCb2AwxiGRABe1ak+qQaB0EpNxHGxGn7UFoyJh9J+p/
29aV7YfEGowt5c7/J9X+4xz/r43WRoWn2xQZhNE6Hw9vjo+5QsAYCiCy4qsH75S55cotops3WpvD
76ql85DErY+3CKFcsPAhVVh+1cP712nXYTG3hCk4iGNEf7+o9njsOPCzqA4NgIhiBHuL6wS6vRE+
18ShbuoSGTGcoYHtkrmikOVOMg6jT9fcZOVM2oIadvUCCSP+DamJ+YKUoP9q8V/2+w87JTUZPXXE
Tc7fRxMbFEo0mEjzWzzhq5l3Yh2IPqQeGGKPBADHvCDREdcqc7WD7k9ApstHYUHbzwLxgLSZI1fd
/i6Qs69JHeiemX1hRYmsfl/Z7j0CnOnw+U3+a8jFaYoJF6HdqC7ZUeWHm1wr3QAR2uOMz+ruEC2W
0nnG6ll3XYP5q2iQllV7f9Kdbe8Gr61WkjzLWQRoKdTd4hWOcLsCjdPvM11evxWXILMZk9CX5ngK
pUTLoi1ESLmRkNE2XA587gjTiYfAFljVZ46OX1Rt4l/3wdGX32Qb6P0+DrsyB3RGZIFUKXQ1bMrR
H/ddKi4x0ZCeO8hmO+rUGVLEZAA6YeOl4CjzClhHQz865cyl8WeTqY0vpYtMxIOyeg36pFhXvmFu
/SWgxHK6H5/fin+9bxxrTYeVgrkj/3n/kDt2WDcjIvM1yh6Gr4Uv9pCnLxaxN0JOm3AifwBfsbZp
AvilRmgeePOhsKogvfn8q8h/HGKoLHWdFojNkW8Juf7vIWYkDgXAFbo2hgD6DkcfwzQFVGoCDElM
gddP1JJdG5WnQY1EGuUDuQF1aEMViEzwL/Ymd9P2Xm/UT7bN9iFyx29wyelvQS68D+3qrrFLIJqD
v0Pwsatt0XqijUGwl8U+xnXpKUluWOKidhyq5FRkLRCfxN0XCMM3tbLSfc4zW7pD+/qmQY6qgMgu
LRGHQZG1kwTGdrLyrUMc4QqL1kF33PpqgY3mbnvTRAQKB51GUCFDqWOHwLMoO7qHiBygsvctdlPg
FmRunQtMc1mbFkuDmDY5a3qTFPZtM56TSu+wZJfJowzcQ2qODzWNpDNoWW1tmBAYcfZ/sb6Yi0bv
w/rC2M6mAKInwWj6wxOSDcxVRTNrq2bZUE2iYbrRaE5Zn0DHqRwENYV2DkoL6oBsapaQ4Y8FXrRw
GxOB5+xlgWZu5s4uToMpvIYNnn1HJp6decJhj/WtZ4l0rRMTFacztzhBEVSooeXJzxYuQ24T9VJO
5bYXp7kcQRa1ctMnZX7pEp/gQl/74lU2/1F8oCnmv4bSaaHqH2SLfp2mQaSDF0DxYcFetpCtBfqN
zqy6pjAj2ljHudNjNe9dXXpgOfGkhE5ySTjZFuwFKyb4uYf+xD/GhANF/Qt6xf4+Ccc9iWuwywvz
SsuqBREdthy4GePFY8EpsI8ND1/QjFg7tTyw2IiOqkmgHNe/aX1uPFfDUxOI6guF7N/jKttCtE/U
DSukQbn1oYBwZaklcTHQDdfIEGwTYNn4ke7mSD+aPY6WOvudq7I/xD3IaDWTVgGUjCwibUqfArhK
dTc/VzgwsKRlBESSSIZgUPTMVszw5DInJyUaPUM/o3NvHGftz/Yii+Nwg4hH7BLQCzs7JVfGLX0e
jRAPLSFONxN78EX0nAuHWe6ayBSrRcUIMrE2rlsLE9GgIqgYaJSxITIPJcs1ug9MzVkXZsrszYfm
QXPMa7P2RNoFERNFEKyR8xy0Oj27emqfE0j8JPa4+yQUDWeLXv+qll22s/dvkGVSp1t0YdmpkcG+
X9hUGKK+iJANUFtEm8jgpAjeGr2xvXhSqB01AI3Y/kTCptYzOVBJzS9uUCDz6H++yhpLqfrXlxHc
ZDoZknrxw6kmm2pd1BV3eiqC6LZ6kzMLQAhNtB7InNuCiN0bQly1NrV26S9Ib1/fpdrvzA26r7q2
f68tXBkeOsUKo+s4Vd9fmY6JcItfl4PVcjidmhjcDG/aNl3WgRzA8HEmh4YEMLLpxQhopYe2hHll
bZNudq8bSyml+QHPYXfMRmp/G9DVVo/BhOhj5R/LSuf1cprXHLP7TosdypY4Qu9Pdfj5dRV/twje
+uw0ZeRyo9822v+0ZUCOa13R0YB2w0XRv29bjBbBoupfxtTAWKtnmyC6Vs+wdOs4wgx5jpe+VeGw
N/jbsliGQBpDMLdeno0FDluFoMRwPN0GZiOeepYhrUXphf+celOr/4ypMp/NYP/5TzE+OJHemul0
+AXeCpr9JlLZ97fFKZGIDB0N6Gi09LVI8Sn60n+yGpg7Ms5uBPblbQ7BEliChDGlJgL9FsFsCFFN
N0gySMZfMt7MRle9CLI/ijgwWNcbsTb0rGRIC346ucuThxyTpKfrjPUh+K7Y4bub3wCJsOH4zfe0
hBnFq4H62QmyQ5/o9p1wuMuEBwVXI3ozqD9I4qap34X0B1m3hPNoa4zBjPiaQbJz72u8T7PdIKrR
3QKZRKnOeTU/94l2Jki2vMyNeFFw2u5laNxPQeHVg1vdS3CqG04FtW7lVw65COexXmBiJCjsRhAY
5ERQs9G/VXNzzkMqOUzn+rpJ9WdNDu4KwcpZyFrfVja4aHJUcJ8mXqHrBIjtoKnG5Y0LOW4NHRfr
UFGSDa8nKxnTCQnyaecqM1zLlpqWoabYEtoxbxsijzdJ1dLVphFqV22xcZdGk1XN6ipqBHnOAfpf
a+RYKeYue9E4/aa5pQ5+W8SHNvpFL96FNl4M15xft/TOVwglrRdHQrKYkmxg0rowOMN6QXcpckj8
RCexAZAiyoB2t2xByPn15ybB+V6l1WOnt0Rn0O7PpI86KqseFbiN1WiPxRcVg/rHQoGDA5Ul6wUy
UOfDjiwz5QxEx7AjGyORCg2KDa3u7JO0QHd0MNZjly4FXIrbtoF2VYr0oZw1dfTtGF9KhemtUvqD
NfMAw9WPtiSpHd60kpLsoUGFNcqsqDwIs67pNrUk9sTrdnCnFxgNuxDZM6RtnV5BMXnBiE8iwCa2
SnSEVBEd6nXu0gRGZs3+M45/grzFXVGBUIw71Z6AD9WARQ7WyJOhZ+bO6gfQCMTODslYnWn1HmVr
aZeUCvw6sEDYO1MHI0nPf0D+obdMFGBJ7tVNq0Ibs6sERdQCx9B6UPP+2B6Z/HzrCreGUk6shyHz
3sNf/jDPlnlXdcv1Ii2HRF3teawAldjRUO/qgRHXnJTWUeDW9uJIJt+n8Hn2Q+9NkOMYPuZB33FW
YVvHG9930xNRMre+ylDI0Wr/fM3555Jj65y3FKF/BiKp90sOSz2hyQJqMcoIe2WadDiCgHi0ImKC
0vXLg93AuyKmAib5CVeMRoJRCTur8IGIpbAfjNSW25pQv7SndSAKad9QbMyr2LSH7RBpoLHSZlEh
xdHWjk/J8FuMNjCPTu++2Av+0Y61HEUN6CJ5YwIllgPBf/YCfPJjnzFuWjVNGnlxG1/A7HxD5P29
tXxSdswYiGI02Aiz64gGGS/b3IBoIPPhZTK18NZuWvTGoA3dJGtOgqyz6xqEClavA4bE6QVYC/Wi
nb4GRu9up3ZOPDGWw64AuaYBb12ndf6MeuWHYP/JhTHt3TkK4Q/I71qQA2NTrC0jvV5AJfmd2Wfr
NrPVDmEhct9sth9AmWyrHK0EUSDmnob0mT5cduu4RLaymx9qHGpe0aSD9/lzYPz9otu833RCpWU7
0nlbCP5z6aKQliXeC8xN9AFA+TeXuLGfA21ONggmHpjSHLWAkUOv2URIRbckeDXDAxD5l0Tjy2eG
O321Hf59YuIrLWoum7OKwKn0/m6GfdjDsWwDzPnhUz31T2FJc71G3qwSEG0BidErYiIyVoEBn5uG
dgsSfUDGUskXw5j4+SUyl1fh/QnOdhxjGe7Tm+Lc9GF37n3NDiKotAik6ZHyhZt1YeXDE7CJMMF6
nQ204yvd49dASYtD7KU0PJuYL53kOfxXP/yZNpQtrUp2jjaRjEZG6EiT8LaG3jknLnUb+1+VpbEX
+Bl1WK04RmF4ozLBVx7pmz4nhcUZKQgEpvwQph4J2retADEu/OoykJDyxa9eftVfv5o+F6JrE6eu
9WEHaB0dc4SiJrMZG0fVkK/wnBzQvBII7OY6hUPSrKGwV7SSQKtqeZZe5+F8hzCSqUhZHookeWhJ
97tKF3Qbal8c5kkEgdaKK1CSHDA6+8UISaJQrfVEqxvfb2i3a/LCd6EF6LR2JzDGy88zx+89x6cv
Nrl/NBy5sQ5ja0WbcCnE3j9ojAByGP/wemtfvmD9AjzrDNeEjDA5XtrL0wxgxY8hUVRs9/Vc/nZN
5k1v77dWLMzIim2rdsGK9s580MB9dEW0/vxGiH+8DlJIqQvBdM5kJvb+WzY14c5uT5smtftHqvZd
qNvpIQF1hpwIwR+hj3oU0ZXjTcyFgqc6jQ9BGj8Zy+SZ8munFfD9kxhRJlzelozSePQ6eRsXUu4I
yuoO0Hu+s6EdP//m/yh9FhvoMjldVmbGi++/uR7I2S0dXuRpnoODjOYc0nro7poJ4bRTD/l1BsJG
wUZYLQIF3nrLc0wHiUVxNEOw0198n79fZL6P0p1lYC+56R/qwixK8QDYHFA7t4bwxQ4OgxozHYPI
zQyCGXUnMoRBkw/pCDu8HcRLJBnivJU2b9Nxd2a0Raj4W9/ki2+3bFLvXzjJ14MrTHMYIIHzQfFj
aKAhcmUxgR184xzq48pNJWSRQD379BLQROv+ps8q2DupWxy6rVkFj5NuP3zxPZa78v57LN0ngAiS
bcZEzfT+rjGaxNsF+muNbKjYcYLvSXdvdnIU+SXa67PC7qnuugmQYBuPV8wM8u0gWPHsC9Ga49kM
JneTUGsT11M8owbBVxOrn198y7/bZNIUuqIDv1T6Jpa391+zUmlCcBsZsIrIgnDFdo1Xh1H1uYpA
gHEarAgKjKwT1Hxoh51T7Jajp467u4pSbIiGjzsYRhwW48A/1wkrViYQ8iL6x4Gfl8B5AbW6vBqA
hcK2PaNK5+E5O9P4qwRWvm2DrkJnUSIJMX1BfTZMP6Mxjk7M8WmpDBVAsRIvWp4OLixT4DUaLMad
3tK5i2K6Ip0+d08L8o+H1TyK/r4hqfgM4zLayrwZVnDmXwaLdd9oeUbzCHOum746JlWLW/MFIgsM
rp9sh5SLb6WNcXCmGEed8zRGRKuUWXkkoCY8VsRqghXvDlM1/DAr3djn6Q06Yrr+dmxdRvwOJv35
LdGcvmez+JnwBI88fMHJDB/CuWGcyfh2k7riqSF4GD4Soa+RDZ+BYIo7O6X+y+rg0gIhxVLfJjt3
EtlN6s63VW1dGMwE57yeLlPOzKhrSWcFX4VkF3PU1DFg7hN16Yka3yicOF6d0Ocs+sQ46FER3gXO
kW5oeeijU1+60VWf0cPRev9eG/VsbY3xdc/09VD4DXFUCWtypfu1ZyWWcYoiMuE4nbXkDjS+3Npp
656n2nT2GrZPGpEGlp3ZOCHGXjkirY6AKfWTqJRYWfgVN5Qp9tE0K/tYu+MxUJa2G4UdcB+H7KvH
2fjrreNxJkCASBED0QvO+feP89iP+YCrLlw7jvVqTkF0bc3991pK88DGBU7uZ+tE07HHrrHz6ZWu
U5lr53Rqig1oem5XvMiZSBM6prE2LSoDdlohSVMKktSbi+ZMqzreD4zejjwwS0IhkFtL4RsukSew
76q2hyAPWno1lLXcMYG8CpOyQYken5z5u6v1CdKyNeK8F6PNwoNMZba3WnEVyUjfi7G+ejOE45GZ
Adgfc2EbZ2G2FwDL5CL6R90ugmOY/aYJA0vfIVh2NegxHfjSJiWkOkgV+kdrIIEMw02+rQwnX6ES
FNdxXJnXoxtbNOuv4npB5y9mT2OBGM2i/BHk9hUBsybj2LE6LD7f1CQ4pRmJWSIaJo5TXm3gtavU
sIn5gH9dDRVI74ktFbtp02BUtcmByqGbojuEHZSoTcMv9HvqdtEsxVCF/zFlVrpJ3MVUQSQSbYRL
EoOznkkcNe2yW3zRGbUBjQXGvDokPWtg5EAIN8fd/mrAXWOoAo2YOeYwjTEXm+WwsZcQvbF2/MMC
Wgorwz6VbMkn8A5YZlOizB3YvVaQ4mkM8i9OQG/mkHdrvcTyhn4FqZUFMuCvHTHpXCMuOkAwen0/
CnmtucmqXUz+goMMmnYehjrTDxCk8cTk21xgOlVQkhY/ajfp1ZXLdMHPqYZYSQwIOHDMaKZGHYKD
pqEvkc/mozRa81iHKO+Ru2i7gOTB6wASKAq24hu9EeT5y180JsP4G2JSQcnRPKM/O6pDa5sFkoKg
PGIvoWM1V9lJzwqSJxz9aNPkB5/Exelbl9xnlKIBsZJ1FmDo1QbkfkvmEMQSjsw6N7fK9B+9lY77
VuNZTu2h2Ed8S5IwxOnt/+qYLw1xJ8wAyEvFEXhbJ9N4RQg7AWKF68Ay4uZKNZ6zwJR7g7Kc+QpY
0Yl0ULswLhIlu6dIFV8zVNCv7SQbt8rK0bqQh15NyOmnDmLW53vh3wUKd1FISrGlybzIht+vHSXH
GgBY0I7Z0m9akxCUYJGcDW1w1oIatQWD6rNQ+Y4Nsd22oU+v1zDNdWSCv7L0+ha8533RT6QIo+jd
Goz70CMk+85PsiufsQNg22A7RyYqF+JBnGJ4HnLrYQYosI26OtwwkLmv3MirTc50APbB3Ta1pzWE
vFlz1l7rYtil4aS+mKIYf00w+eFKMknVaWUAcvpwoHNgrcWc9Zab7VNViZy0opI3GaieuY90NE7A
sOctwtHJKwe3Wfe2n3/RfDDdZWl+/xLZHEXQkVs4j5ilfmilCNCXgxMMqLbqxPWMgEaPX/l0TS39
cbb1yPPVuU47kFy1/q3t56daMIZrx/E3gd5POPHcZ7Lsf46ABXdR+I1Qq7uKXuUQ5cWB4MYKx7So
97CUQT4i9GTxZ83XcmMza91TJIpXh+U8wR+2kQNdF4v59ixb5aXlzE5Pm7aICTjRGvdUW3CcQX8i
bh56pmL9H1An7JYhy5lDUE9usdOMMBm9uGuuNCy6jRPPm3SIOISMHnzi4QBRdDt2bECzJfE0V8x7
4VIxqq56LxYpSSoIG4E6GI9p9DwFBPhaGvqWJFaYKV3rmwoZvyb8Y18HqCdIpG3nDkh2ob0uN7Fg
xrvqUBOvsInjXAn0l3qycIRjoEhYBRjpQWoBGeZwoBlm/bqTFqzNhf+Z0VdZxfa+bqZhTVSFpXqA
joUOD5E2p1eKRx1j28QP8DKEFytCE8kj8Re7p+N6fa+ReznZiyj4tWosOOk1hWroDt87m+ExXUrC
LErX0yPnwXB6BwVauMf1mbHQZWjxpmDbZvj8g6A8B1V0lk10h9lx2jcBAlsOe99tFd/LZWXJnAiG
X5NuxraZ9oqpZaeYZIYzoddqPspEyzxnRAUfK6T9IvsB8epG0D5KRAfJs4zlyrfkyKNAKFOjOcdZ
YFNZwMnoqfb27LzqNf3qoC+vB4lAus6fLL16jshU9MeBSsssK6xUA4EXizZQiBrmW1deC1Dhs3wp
G/r3ep8upIP4vsGFteFG/QBqcFVl2bgmeSDbJj1RpZJLi00JxX65dfHyk22iAXNbkn7savLYXuDy
M3W7K+rUInEvrHedbCXUSQFkTLTquogf7brMiGpg9KypyMvaZN53Fd9NEYhxR1k53ymL2PkpjeMj
5Ws7heFDTu9oX5YDOB9Nh+MiuJ9jOZekWnD2mH1/pEoRPXEZyQ7DkXviLKRdCQFli1DAQ+m42QUe
b3bp49u4FPL4BiJtC2ynmkEuHCI7Hs8W3ryXR6ie0zCJ1poNO8I2RHDlhjz2iVV+B/u5hCQS+9zZ
xL5F9y6bFNx2h7vaU4UX1R4S4JK0VebrMWyvtRhAMgZC97qMbPc67OV90dTOwZ8cgChjCTgjcV7f
XMEuLKpNVE05OhsrP0WB9WAaQ3gtiHDFHagOKrWic9Dm1y2qLTuG22NP4iqBVrKLNZQ5rR3mO8Po
Oy+aYv2ACIg4b8QWeDN2tuPTt8/RX1SmeZlSnVo4cMCXGoPjKbP/xRQRQmguxiPjErKou9991pPN
01m0JK3GUVuCZl6NnHkQ7hr4mWKc+lMOStuoVLcBhtt6RhRbN/Rl7xoVztsxdM5CNBA+Q0nEeiZe
hs42L4EKHslpIBUySod1Hji8yaFVH2Ikd+V4gDi9PAocKtp+aveKWcQKOSOIijx/GZ2aoWOzLAeC
wWU2+9FNXiM19SPTOEOvVTZ4+B4F687Jsj9NZ0aHKMWdrvz2JjZr6yo0BOF8zvygM5Q45VPRYN0a
++e42EoyEVK/n26IBZS7BBvYGqNdfIqGFqNlV423pIKj59SKewuhTB2nF3aHR+ql5gai+t0sFdQK
hHzwGOl792BCtcDmCpLpcYn68plzBUVyBHFW6sE96SkvM7CbjQVOTiu9MnCsm3gMSzJ4HG7YACYD
6ySTzt5IPUle2/9KvBL7WllyZklQcIxV0XuyURzpq+JbWxnNbVAGp6nm8c0d8ODxOIIcj6A2dmNO
fEHBubjiH5I4bmebuWBbwZpGAP2ELqp3jNLzSeD7FmFPkDZtG3003X1TAnHtS4NemBN/yx3yo7VK
8kRLfRvFBKNRtodejmcbqTpyZtKdsodq0ciVzFE+P/0se/xfu69p0aCEWaIwzLw//FDGEJLp9/E6
yAkublAWMtpNh+2kamNvVf6tE3EE+vwz3ywt7z6UQx6/AZcYvSH+9uHE5Ux6zOGRgQPhN8/+7KYz
8PDhCsIVCZiZC0q0MVCU2QoUWR+STmHFOQd4nFLkJiCq1Q3Ta+wWc+kiJcVgtSt94uNJMIKyzAYx
a7a7S9zlKIOcdqcbT5KhkJzz08jYAXOvHa8oTImcsHXo8xW8c01DtGaP5q5OzXOpguKkE0+CSBFa
6pzBLc4z674XyS1ovJkzXnCVJ4ppt6nKteZ3aL/y8kH5ts7lg+yCJZ6gAt8mklyDOpI1pnYEpyO2
n1/Jf/gOuJIu3Ve5OO7UR6MHdh4/CjN2DaDR+UE9+ZIVx/Y3dYMMC/lWsbGgx0RmftTJuARPVtz4
TGWxhob+yQdb9sWtfWtvfbi1yEZcZAWcpunGfThTZkXkANrhpD7GPYUHtR2QfmSenck3QcUoBTGR
KTnAJFEufe1kKvZ9WmebWDeZtFMgvSAxuSsj51dQ5QORo25wa84G5C0rOcV16mwks2vMAimFX56R
NN6P9T7RnBsygi9Jl8D+nbAmF6y/0mzhYbh3uT2o2ynkXGORiWgqjjAT8aaPkca2YqakuLgA06ym
bG4zR1kEc/WsGCFuZp1z9+bze/bWWnt/ibhXwjWpOcRigfjw9McAyaa4BtI45TYR5wtIrTWM6ERN
20yrrKSvyjxmGdVm93BVEegOFqOMEXx81VIXhCN+KpvgRlnekYfg7oo6Sr1qrsc1HM21K15Vn1o7
xjsOu736g4CHblCqfpjwPI+o//VbPWbwEC4VSZ10z105xhfsvfHFpW2w9ZtFsxCNWAlSKS7s0MTM
t5cRojJmsmz/lpnhEztx6vWJA6gaiU2oMwE6k0+MUQJdt/H8NCNb2cmAY1qopl/0DXad6G6axnQI
DTU2pgUsnq3e3ziEQaxpET4nrVem6A9bR2Qr+H7FyRDtE+D2TZk4K2ax2ipeazSTzMopb2VUboQK
nmZhW0cYKGT9jdiqOPZ7rpNE2zi0x13KoMWM70VrrX0ULyeELfhvVLUvZVwfRfI9mH9wvKe/X9TF
1s1d/fy/v7jmF7f9HyNjpeOIBSrmsu5Zb4vif0aFII1jtxRDsO6DOz1ELaryX2ahXQP0qSCJgcNK
B+00Ez5W1y2Tqig/R8UUHamHV4p0OjvqphOWNKJ/iRJoxnu6pauwE/5tVsw72sbl4U2WpLKoWynR
kC2tki92i3/ob1FUQkNh6oNXyP0IAQwb1pmm40bAugb5qY2PAS3B3cJX9oiUG6Caotj25zwDcWOD
ceMZHUufVPcc0e7nL9Lynnx4j5xF94PJ13Zt/Kfvty7o3CkpMvDC8BKtK7fZ2pw4Pv8IE+DLx0+R
5vJnM1E13WXe/+FTZBW0gBUp2KiM4V3UB6OzN3VhfGtE1m+7Rq6defoZNujnlV5SrjlBQg4T+5eV
ySf8hfPabIBwKbc7mAOIaQ3KvTmHP2gRETwWGT8lgYBEsQWvhQ94jvNGyOyAGrLRZi8pkF/WobZx
Ieqv47a6MRL/nqXpV+6PtzDrH8sc9+bc3XALdhpDd+LnRq/0G4OJ2wz7P/zmRPyJ/jODXgDkabVi
dMww1KW5iSKNgrZJd9pEny0Ya209WcW2TI12Ow7ar6ZBUuPMtIUdbAUpkQW6niPFi2lzWE2zT2US
wgjsybty7FvWPNpXFGRNdj/InBQIEEGr1uFMO2jJOhuw97u/xUQ2DYngzWJFWLiA9k85haR/cHDF
BsyOAJI3Mel9AM36YZIhQt+RFAouD4VeVaHORTBnr6IGrzagX3JsPVCB2cqQfkiZHS3XUn8tW0r4
rhGEl4TtST1EWBIWQnO/6ubkjn0QguhM3CNMMFYXsIxJrfB8M/4OTeu5yQiIM6rxYHMdW8McN2PR
xLTp9Jcpne1dUJECWGlkftr3NQ8HReV0Anmm1nD3PKwCeFCoIHOkkV5sFzp+F3tHKMBVJeMjBG1B
Xl6Sr/Q4eME/czZC7aIpYrstqObkKQYkxaCnRjN3hB6m1v3EjD4N4rWJmXfIqdNnhjobo9S+02N+
njLqRFLwrDVkp03h8L9AMLBQxBK6lnON2PQKAjcpuDE9HU1Lr+IoRaAQmfW6gJwcCu0Vs/nJz8nc
Dflj2N8bwB/wq8C3rV2JNbRvwnmjZQQUdBD7WY7LrFNeH6TPATXYXCZHq4p+aKG4oQlg0jaPfifu
H6tJbnlInl3Fr/WNbe2yHYBdB2MnzUe/oUzNMuhPRAT8GhqX2Fka2k5IOm5P5W46Lkay9NvSKYgz
Uoo0qmovL0qx7pwb1cavRqxdqoGfSqUsOPb1v5243ycjuxukLjoX6cWM3WLBk8ItNZEKREHyZ6gL
LrCVP9IrbQC0iph/202g+V3TiTchWOPAiF/dGXotuSUb2SNKarjtZsPjwJWnaypvx8jiUxhKkT7N
+5KMPlkDrHQGlCEUuuYvUdoUefWpa0WJg5WulRwEyQpFfAqbyiIV5CWc8/PcUh/K1L9JTPsuMDI2
RHVK9KpA9UWJoDV2QlRLVqxmax/EZAgbAulAlc3A7EAkEiM07+VgQw7lz8F/hSROonFzO7bN65mu
9yImWyD8DNtz/5kOMLGCVCr/R9J5LUeKZGH4iYjAm9sqyqvk/Q0h04IEEpOQuKffj9mbjZ3ZXrWk
gsxzfrtpqx53kETnXIvPyUKOMYvn/15XPsFs17J/EeqNbd/3bqhUxJgQrq+yGP6iRG90oPiN9yH2
tcCFAUoe7bZ/5uW55SFMWaIaEDJX743UTDfC5cMwSnWXtv1XgzcpVtM/TNsYDyz4OOzuP8sIXoVR
r7mv+/DXcyqJnCALdmt1p+9I+gdzs+I0MTZ0r3wYlL8Fg3z0cQih94i+DF7KiJ/Hg4vbZlixN8WD
R3EX4S0lZe7mX9EYFcdt+UHgvNpMVBhmBaUTUWHFVUqJ3lDkNJ4VD44paBdrkGRjh9qky/Kv00sa
T0ek2xKda30iPY0fJpm+7I7fomnXb4G/loiprwlp20Y4b5bRfekudLbwrlCCw2/acGJ19nxbcVqV
NS4ZsGHo6FofwsH95zWHyTPWDm3JgZkWTyZtOkGVPUVl+tSGjrstO075cOJOz+nlhWn7NQkUlkH3
Wi2gTqGB6mWBtcRDd0OR401b8dOaAb/1fGF2SCL+est4bRuHBrIAWQwVGw92ExznkeNWzhRdXpua
ziTfDBe+FHhmawG75DziiA42Gi+Fi7mGj9TnHiqqcruwcZVI1C2UsMaaCIq/rN8mfVwTGhe7khN+
H0QTss06Rcym+XgTUR/cIn3wi3uDflo6G4n0L5fyqemM+8Wjkbxp1wIG787QHn3DJhV9RVh9ZzmJ
O+yRdJ+pYFeH009TKJKCW9y/Q0aMjuZhI3Xq3gjVn6I2NDEdSSw4IO2YnitX5rHBQkvw+fiUFP2z
4sDfDElDhEaDtJGyri37wo+IqOcD05/8gQwGzygPInxrdBRtghIfSaapzdQ9Sp7Zeaoqm2woLqME
ay8b+kgIJJiermkvBF/0aQuNlV9vgWcoqmqcMR4G9PohnYHOsG/slDqHkR8vC1ICOtFNFwMfVtqm
YkvsoKE6dji7+JUTqVToU/4RFbAdzQHHvt2F2HXS8fzff/B32V1JCObCiLK6n+wIA6S1lnnm6M9M
78cPWzoZoUQpRZvp/s6oLLC9n6FJieUYy5slo2QZ79mMghiUiZACipv1KSKBcOcaNP32dfTHakR1
YvKchTxMPdCqZ3AWlCYfakUCkSX1zbioePKoZ5PZXZCYH8o0XM7JDkhw8D5YzNimC7bwwCJeSzVv
8BHv1oxVH2Nygj4cXsy0DzrXX3WV5dsJdH8Tzd0Yc3VRW0jm8sIqUpg+msGIJR/k/86zW55nK622
YRhXiiG67xfQUzcnio9PWLwB4MeU74QSIHziYbTSbOSL2B8Jb3c4dyouwubLZccwahqeBwzCQ9S9
12vjCyj8uXQn+LpFbjvJqdr0uK81QcW9nD+jLBGxnNP3UaXP88zl71b0UmlebDMBTMnlxMfFWjFa
ZnMk25qevjxlWwPuWgIwathiFiR5TKqZNAZF+fzy5xeK2GMQYLtBFuBPHRNSDoBPBP5msdvLVIwm
yCTJGJ3Qd0bT+pt8wonBOITjibebqiAmNEaE2Yl+CWv7MKOJAoTkvgvxnpNvjDzCS+9yTZ8RjlZ3
15ePclB0FVfGb2miWMWgO2xd6AAumUswdDS75+ZTsYZOuuprGbkny7J+N1zFs9HRpGiL8KXpCVzg
9cMWP36FYybjwfOqvYM+c0TSTAN7LPw7LdKnrofOqGeKLEfamFIXGSTc3J40OVpx/fypRzm9lfpf
A0twO0TZrz3fyI73L7Hcg2lzmvEIvPlJy9lGB3Bu8AgXKGWtzFRxElgHeAkMSeVaBCqxWvCcCit6
SyP6x7yVd5j5DBEsvLKGX6sy+qIvDIRGmiGMEHNP1KhTH0HAtnb5NULLGSCy20HmTFUE8aAj8nhw
uCTsnFKJiO8NEUaT5KytdIxHKiF42IQ0I8oxW8gutSafKHxJS7sS+UkvCkYtzx+trvwIHO5QSjqe
K2nuspZgScFUSUttkCJnnMdD2vySdYrRzykerYGirWj5cdv2z6mFuXdI6S5mCjF9ksd5ldMCW4FD
CjsQ11J1wJ3TxNm+Wfy5iSOXqvaxz5hfGqKlp9FR+wqJzp5MOnRljGduZwEg1O6nxMqRIbI62yFJ
c4lQYgvUupUVjeHWHKHxsB6KtllTxz3WA887d+As4L7UwTU1xWIulLcHykZrgwPKYpvZIS0ce0MF
C6l+059lErGf0kqrsKhTKYIVlnD9ptH0OIPL7o2ZAMwBoT6e6xw19U+bZjAPTQspF44LpidsPlNR
xa1PN1mPxbrN1BGt6HCpbfs86nC8ztM3Est071ZQJXij95Zl50eD+OUoCSAGi/Q6oEPY2LOHVKjF
Ku676j1ZyPXEEEuc4TIfrcXJ/u8LS+wH9KRElrLN0e0CT5amt1ZuvqKbOvuWDDiRF6Q6AQ1dYfY+
5/JsKuQmkJsbQWr+wRbFj2x56MFyqHWwpo02f8YkoCbbqdy9XXvP1SR++5wyGbVENy5l757obhog
+pV1cJl8qsO4NL9sQneU2VOFJqkNAspnRFT9O38QYqwoYP9KUnRTc9MRnkBh4dqVRIjCnLTvk0zo
m+u9Bz/N0o2jjHwDCXnt0w7XBR91QCcHdU5Pho5GqDAOiNa/ZDS+behYYR6ZcU8Qq6201JtiBIqO
0h6YdubEYode0XmoU7P7JciDqH+myl2FJozTjN6twYeDqnjZn6UbqG1aB59TjmGVYvdUQnV4dkbk
nbWrW02kXiW5Iwb/FEqotMVLB96S5mS040zEn9jggv0ayPBFICw/lVkwEa0rXDZNByhesncjuZWe
9Zdn6NXKQrTomDhuh/mEbGmfWGDI9dD+dSTichcUMQa2o8nzRqHnfolCfpFSvlXjGJMt0u+Jh+WW
S2YSlylsaUktIv9yE0TNe6kymxWwRFgRVvcpsWd7XhC5H1z3s5dRzz65RgVa1rcOoIaDmTpJtAYU
uRPZgOwUttqafk3KSRhCqPjSEMFDu0ZTcBjhrCFCeU7/9encU7sekiK9OHzs+Udb5EffK+AA9dPc
qsfJc+Dqo2SrvbkFAITsHc2JIr+UGMMCZCxVpJZkmXphmfTFiOfbQshKK8rRtNEntIQQQ1Fcg8oq
YhEkVzXquNHcv0XXrwtZDOVZbrqpyPep7jERb6zZ+1PBojZZk8vYG51LQRAiGqHQOwwNxT3DCOmO
S89b1ENh8X2shb2lwVNaJBjLW9WMzJnGdMiv5UII5mCRBCzt1H1touif5tHa+IEauEAdfi5ZZUc+
OwEzgA6mWiCtleMdGiyAqHYhYU2ug3bC6iQcKpRFeGs0VnR13WFTocBBG/hGegqftpMHt55l8Kn8
B1fUpN6ToT7paT/N3KUZBUWHjLQegxDOfrYMwqZ1Gzs2Dam1YbykpN5eiFV7JkmMIg5v/s6L7j7t
lld7yMtDj2cM0QQ2yCRTEjg7uA0YvxAxAtwO88IL5yVXLW3u9hAqT1FvWI3yKepMxDb11l//x2Xa
lJWCZfYfjZHpVpB+6zMD1aKzLu3c30bPlsNmZI9YS5E6Hke37fZtq1/SGvQWac1FzMt2KPtgWyuE
bGsWftsQqJQR23G0ZR9nuiB4TUhM48uTxJdIF/r8VZSceyYaHaSrNEm08jsvDdL/cYwbFnozY3DO
oTtVDC7isW34yoPLGTIVh9zR4yGL8J05+Z92Mx37raJGxejjaKzJOneb69iyiLuzQe8P5dOrg9ya
Q2xrFBIvFNIyDntyo5p0Rs70NUD/nwsj+ezYPk8JgKNrcMpOdbtKqvQDF+ZnskIShUc/gSs9lkRX
0YfEBluF3031tXQMy1W0fI5N8sBk3xMgmZ4VZNFei2ew74Mv6nHjLAOEEpXM6cioFaIETChfbC+u
V4yb0qVoUmn6Kde070qgOQt8mpOdK0vVS2XOI/dLTZxGtjaVbFJbYPFjuYSozoJI7BebjZSs2YAk
7j159bjkcuva9dYDwNmrn+Ju4jHBd54FZw5I0opS0MBAcEM4v65D+hn2MehufOfE3t42pnFyG3nX
JNa3JEen79PfiI5wkyxM1ywZv0pKeVivKEIf/Y4id70ZsvGzJspwyz/PYAVqRWh3ITYcq3DvyTh+
APPUe1mnX+kYzge7Sk5VZdxNMrhvLKg/aaE8MahTHmuhgGG2BGysY3a8VHzU1J/SYBPurCT/HkVD
l3ieXlUA1YuAmHv6vp/cixwH9wqmfF3YLvBfFqcmKoozFb04dtNrNQXRVlM1oRJ1cMzktooMGn5D
7IpO8mBmtb1hHir5Pg+5Xk+d7k6Z1XDklgTaR06GVSk/he4sDmX6zvNVIrFZLLb4lty2tmtfKmta
MzZoJtde+RtG7a/wBE+vxZmP7gJBekVES0fyexgGj5xh321J09L0DElOxnBhAvwSW8tUpX/zcrxS
TH5sZPsJUmXfum7xnRTDNwpF80g2MOcWCiW8jFRZm9S0WBO7v6cYH5vEbLdM69U24le/yA8ML6wg
xj5c9A+L57i33eETNQmF50vaXOrJqS8l4yYeGvtcNN6CMmzNxDP/1PqnzV7/a7Wf77vW4SNVkI1m
s0WXTkJULz512QZXT6NLaxwVEGdQUd8hEd8Nxue4Ji86ARlVRt+3mLkRHeV1/ko1xymQcol9h3fX
YGirsPgdyMCBO1EhrpQ3tH9i5yXUyJd9PE1Gt9dN+2WbigDcJaSq1UeGuMoUopaEMcPhpaSsStkU
adrixmrBwSZfv/R2ASBGRiMu6cAk/uiWTSvDwktXKUUlaUw/1bhzBN1miS4nsnaHcUP3+sOgA+OS
12W+rSeuMyfxnKNM52Iz5fpYKBDjPKO2PM1gBXDJNpzgE2tU1F/tmaR8/j3aRHvau61BqlOwgP+a
T+DgrbEa/RWyI5uCTdcPXlwj3Zo0ko3hsPNxHyB6t4lNbgKsN2N/SEHBDDwHN17f3Qg8i4vkMIBl
JOgoR/6zKaf8Ya6w1BEUDwmLmFjJzyiZKJvMaCIfwjYuA+MjIIAR92D+zZSNKHNUk2SnN/t4nHjT
LM+6Ddz2tjSr/pCbsFbkCjubhXiNvASnYDFEmdm5V37o8DynRnC27fZ38vNy3xuSnA5SCbaI6oFS
shqgo9H+nhaEb69c3G23ge+Rh8g2H7kqbpYZeTmOzzb0H7QrHkSGczuEtq4g0MD5YljfCqQD9Xzf
LGfKrqn8iubHyG1OgcVJ7Eyz3LUWSNlMWtVuLgTLXWLc0tMRW3l6N2u33Bum1+4zhZLTrOr8061o
Em6C8qVYCeK+6N4NKq5otXcMC9uowwjoRXsRelfcrSdvCn403eF1JOXWXvJv/MyPU+/q3QpPcYmo
G4ccBabnR6tu4QTTi83NISj6/tcPIzQO5RLDJylgcqdmhDCIyZ0bTshd6Klpq8lYMT7ttP41goWw
aQeLKui1u7ox1TEs8kvnsBDp0Xd3Wb/r7BYpn/BI0KOTm75R7k4XrqTHcBJI/+xTdlqiFluYRmBA
5BiHoTo7/bD+kkHI6Fu/pVjnH81jH5FgUmtL198a5ozGtn4VPDyUJ4u3pvQ/uSD8OImIo3e4KlTH
K+YvA78fcN3Qc6llTgOQr45KZoOQ16w1UAIv/qsohyu0I7Frg1vtVHsVXXZIWiSHdcFZ4AOcaOO+
rdKXMvhJXJrb8dHieED9EEgXB7vHBEFaDHixIHgziW7M8S7Mk4XDtDIOeW4e3ZRMtEpB9KvAeGiG
rt4OHX9DOGc/9axuB6c1DiFlzduqw+8NnU/vsFPBhWn5ZzhE1ZpG/pWaINzU0B95De5Lv5J4Jd1x
14/mW+Fm896X4TeyZY9Zhk1/EfwtE2mj1CEX/9DkP/u2QV1lFXEzFd2uC1x84vNHOwuGvYJbtuUe
H6KijeuR6orOBLytA/BaylVU9OT1w00fnht3YATm77YNxMcDhdkZXG5cWXIXQq4rHVBvn/JMuIi0
ipfW75/qYqU8E4/wKotUqHEUIScn0goYPMTukfuZQrfv6jHY856e1VovjDWPrDUycVAXqrYn29KC
GSD1gZoO8zjOuL5MrduT1yD7aQb2ZVGSUOChQKZ3ACitdnPwapIXOteu4swxyrixjZeZoT2loJHY
yZomvspCj9lwrxWEqLsTcAmnN8KngSYKauRBcrnVhtEfd+QJHSwOGR1uYUIV+h8CBCczjS0fLsxb
M7acPj/Pyk+RahBXTL/FJUKvmnQpdriRDqCMV0FlY3ICF79zM+tqOva7oPDnkhkIVhsveDRUe192
dM/XBipG0eTmPh8XrrZA7kezMXacwSea1vOUU9lKZ3LquDHxu12NaHmTaga1Hz89g3YTMXsHc47S
Pc1XEYJc81sBC5JiH+aAk5jUdabPHHFf9J+KQye8G4tE8mnlKqhlwP06TZ+hO9zrdv5KKtESJkpy
MaqAjS9dktcrRjm/26i6z/eDjt4mkwvAcT51Z9BPFJXmBR/G0ZeUkNTk5ATktrekm57nPvzpRfls
h1fJv6fiidUK+CQL2KTs5iQG84BE6ISNkN4b5Vz6HrVD0R8sOCdi5MCYQY32kLEZ5YrmIxg74tII
e/zRXZg8qym8+P6cXRHoP9PHedPLwKDPW3jc0tSct+Kf11s1hmQkp7kfMLIut0WSfkyK3hI2GnL7
eGUJUEmZC8K/NpMQwS7fHeQduBm9xZsQ7dQRXYx5UJn/kFA0X07GuAfogmHwTQdrWM4CPlPgJwj7
A7qOu9ko9t04clF3+mARKkoIS7TsUduS/ODp1wh//GNQGjfRNJ86ZXq3wKJHbYHRoNJ+s8NyZiL0
N73D/dzNTM+oC87CmJBzNCWtVQUiwtJ66ZfWugygs0bdrYaG+tctnIuoGwIE1/yNYvpcTOc7knQL
0KaxJQX0Iyun4YiVA3M5+Vm+zj04r+armEmuYtBq4PROkrBDKLSjjQxv46Y+PEY1PhchpRW52kVT
+FxFkMZhbwBtgT0QacwzHTEGYYTFX91mN7xfHDk5JP4U2sUeJfgLqRZ4/v1PXDCAEEPxNGWsKiUP
C78YbO8MTVb9L7TlK0mXyLhF7Zz6Qt9zeUIqZ7DpbRLe+rohpAqFvMEMZeThVms6XZpQ09lZ6C1N
bv3WLqBP/cyPvancifovxMVzyJSXssbqHz8vqO2oXQwmPb87m1JtPbBzLi+UDrjHPN3R1JHv3JIA
Fccx8IaH+94FYSBs5FFjo0Jx79zppv8kxeMelxOp5Cb6+GqeoMJYk1UW/poEylvBZxmA+BIqsUcN
+gs9BptLUpilnPfIRNwI/PiXee1NhJ35yAwE8mgTDOLZIXr58hRMjrdr1pzaCWLYJ/13O7iNv61m
sADoVi7idk8qHcX0ZrTnArlmqSz3xKly7xX+PQPXZbJ5c/vQJmeFAwSGAh4Q3bPmi4Db4qdhtiq4
fkS4NFDz6RHqjBDWzM2fycciM6e/Q04DCvRf5J//UFUrJQ1TuaO7ct7RTfWSMzAIlyRU+mDfGxd5
n1VTzdnYIF8qOpoM0RsK9IBoJsAowkZ2pdW4pxItfwDtvwXBj3Eo7cPB+RW5YfO02Vs0+08Czo/4
lna71OtVl01xaIhmSzsJLlvqR0QXHa3wLLj6CcorNkUG58jmRweY9+HxQhO8mcGPd4cQbAkB4Oqh
2DrhZ08rKc4Kgj2dkgKG+YP/N8nZyvjrljrfiKw6RtNCawWtu5Z3CIZUw58LkIwEATvluKAHcudM
jNWzQgqiS/515b/w1h20OTVbCDCCDqZi7zjvXdY9mxogOschSxsotJEsg4+k7dAlZ39V3U4fGBNO
5F899+3snpPU/uq79NwXkDRlPX21DgnmQXGa2usCXLNawnKSYAGFYKrytPos8wlvjkU7Yta5J2d+
lEb3hgXxt+aft6U8dLBTRz8nB9B1LKgo0iY42UAEZ3wMfOrDcWqajxIhwImWj3ojGeHWr+GKqDik
qXHw7eEmsAx0t+635Y6HHNivU16PhKRO46Tnz2d58du6JHboJONu7Z5UdLH4b70ijarGCW2isY+6
S2eZh3wR996UmbFhgpRnwSw2Q+CgBF4cvXGs8kEZaaxBObfEO1fbYGFryUIHSdHQ/XKJfeMNpJ0j
XzE82AbvExnQRubGriejfOfZFId6qt+P49vkz6T7WmxmeikPqv92Rt5ri/oW4cBmklGU7sDsn6Dw
EUnSHqaG7kYCioqcnA3TzdCRRycRLc+zNH+SalXlWuFWBKP5GEnjwlHFvCfy124x3vOw+yFUhO7x
+ko27NsQRg+FBi4yU0SKBaa0BYX5NnP4TbjrCycVMv1QFzDsQF0QEepAqFYXm84P/JMF6pKsrAhr
MspqSphLCboCz0niXx7DD5zYYll51Jr+k/jRdpzx81PhusMAwns0uqQ5q1NhlmDhMJt+Z+40/tQN
zXvFwaRL0QYJcaMU7n5x3vNsuaDyHDe1UUBg+uFDMDJHo20FsxxhDyNHsjQBNus22/F14LgdPuLG
nTTaUwwKMtOHxZh/kHv0XoGjMSmaPZ3vFMfro9tJ9K4zyrQiBJBKJwJV9Myuy/kSUek3BLPNcQ30
KFaMEI77THAEVhCvJgVIze15lsVzaQ0elEQFL5f4D9RMxp7WAGih0zHS4K4L/Rsih7DJUBjljBMf
YLb8+LLeo9MDEkABFDsWdUVttPCnHIwCJijn6BLcJLrhwAdh7rs8Qg3Wlx9EZYc8X0TH9ySYOpXH
K9OWULMd16mJa7rvSiIoQ/I2A3RurNBM0fbEk1O8jFDh4FjWJ/uR0QvuK58XcNTlOUJatJsUvJGo
zFcpknbP7b+ZJ87qVkHFEIkqMdsVd2bivHL+Hqisqc9FNX82TlSgx1qCGI9nw+PJeT56uJ1tE7CX
htPHwannQ4JihM20mwF9fYQFuqbpTAPSIZD0HnUWsOcuPFpNeMto1sMXlNRrR9N18ttoFYBd5Ri9
IJMnik+08dKTeOW8tt2A8onGbyw07ERrXs2la8bw3I7vEsX4lueKNxl0hEY4/4rt0dylgZntJsNa
/zLA8e7DKT1j12Cwq0uPjlSE7YQ+V0iSEBQOluA4COctFbeg9x3Mta/4w80b5GpKPzLMxgw7Xrav
VlTXewY5gisWqqBKhZyKvsgjjmMeehvHbOVzl/QGAJSLEk5hfzngabiNJmoXWLKseCLGEdM95hS7
p9BwckCKMy77hPQXCU6Y+Eh+fI8tKelD3iY+21RX/xwjfRud8J9MWImsHnqK7vDnDrFMjKf7w4df
mEwAFREaez933t2y9ikCUruRgDUYeDPZ1iH6MUnW6U7Ag3NnOSn5UvWmDEOL2nd+f6lbE8CZYZMp
kMDuvWpAlejTqOXRS7UWGaB8wWBNnexR2LyDScgxM8wFU019V2ZabuHDPLCE5pGWQvAe3tqMyD70
GdCqakhu+6p9D1IUG2lhQxo0KNhYA3MEHzyaJ5i3edNigd7bsJIby2ndHXnefNdeILBAOkc1giRS
Aw8FhKjkv6MyFCPvfZRvhoaumSzz/o15dxycAma969C/L29ALdZWV18BxWObcajWW1bwKTdFs5NF
sB+UhYkOD96S+855dTHVDtQNScP4CYXjxRj0oIvGO5v1a2MGDnADGz9HN5O/F7QnB30GS5qmTFYD
XK7hSRk374XHnEEPcH7jI7TCr101G6+v76UobvrMmy/KwOQnUzQODpqsqjZiPLftplAwY+hdDNwy
GnDXq1Gj2MsBwA3pmejLU2XV6zyL154CQ5PPIlJo49g89pD/+Q3udxkVF8QMyZGkrCdfRzbJfAhk
RlKfqwGz29AJdcctb21ySaIyAhXSEUtWaQ/nXMFQva8cnextDI2mPxYx7geWcad9M9Cu8vsHvajt
7hcH0icpXwPdJDP+ZbR1Hn4wyugw2NG6BjlMxYTY+ml9zabcoq8ToUJvdyhMEBPsLG3fzcl1TEhI
F9mAiNzM18JMle0DNB0oFboj2RhdXGHXKhFhSYOYFUuzwwJXvdvO7OzKiimtXIGUEE4qDxWkf6vi
FGsTbj6A1t6yYT2Qqu2IrOLirEl/xwgfh92kznSDPaiuoEUuIug/S1kCbTh/O5jebfLc6xCLqRV2
3YmgIN5l73MJRmBbE2Tab6bnVrB0BDY/WR5M9+4w6XhC6kTkf88a4hxJTHi0beQMgov04HfFwJ3A
GE4qKumVky7Wo+dNhiyGs9U/RWMa9yr6XpO1dbEzRwSHk+mMexSsZPUsTTwk5d4UIBVZpcCD6uFs
GNHAjKx76lwipisLlHUa+HrkvbFTMC08j1N0U3L+29p4XuAePT3CSOALL8i3DOvhaEY4CYjQLlk/
2EnQ4fqw2JuiQIGGKeGl6Iq3nliyLTEaZlxUKZIgmoENcp1TL4LRAIdm0KWzO0iwWVE1m+pfb26Q
Wa2Ar1eu0iOr/vXl8pAmE5mtRbsb63HCiLtElHczPa3jTRIRjEjqf7/Nq/aZx3Eh7xEop6YPh+vK
R1ShvoNu/giTu95n71KSvJZquatUGoEEwuvWJUUMTYp5MnsmwcM6lC00QMlmkWV0pVrC6Il05ddK
iDiLJf9UktRRzv18qGoiHSnMBekWU7YvAs0Mk0BEy6Q1kLnJi2E0H2lGNIPP2gpYzgTIRQo1VfIz
ANdU44vRiaPLBLpbJuQOSen258bPqPODxjYGhSKBhrxYnNBTuvh506e5AwkylpfAL/O4Q1bb4qLg
Rrf3Xt94lDBQ51RbDn13E/eKXxDajAjooQuQc0jDI79RCiZdeSiHVsYttqOjo2reHUf+Q2hN3mAh
fsDhnintQwCjm2tgNHftFLyz5v3RbYGSB+Jva+sF48nUmDtR6B0AKAEQRku7n0UZNcJP7dLIUErv
IRQ5NGveXVGLia2F8ZJlB8jXngCfPMBa2+kOETLxtblCb/kFDofc148CWuhIe8xXGXm/gU8hb+Vd
2mL8rsq8i20oahYEAljwTMaIo7/45tV5Qoe+YbVHEWF75M1af6rR2U0p5KefAD8GKNvQjU3LvRmV
O3UB+wjvmlLcZwPIWSioNzDD4j2ZURIPUtI/ZWBQpVelj7jL8nKla4vqPss979nPqltiMP6EDTrj
YRP6GkKuQI8Y7Qrx8240xvNiNNEh9VAi9UrctkK+TIvZnjTD7egbv1lnyS05VxgO3RxEQDSf1BQ7
F9Bo4FczvCMmz7tUZFDipfWPrnuiwWBA8whVOdjDcEm76mAuGXHdwL245gluJH4Wq9ij8ApUTPWQ
H1DHcIKQC7hvcv/O82mv+s8XN1DkcOfo/m5EgBSTNfPSY2qA8UdhZa6FJmgldpxa+Z7Ahef/voDt
6Vuw+SgmVHK+ZIpvA3JwHyTOeMJe1uyWniaajFwhauIbVKeJf7uGd1F1jFAuDEVse7CzUhjIm3pQ
3koPBNbwrdUtt203ubdF0dkPUWKfBqmLgw0JuZ/sudgv/hu+f7LbLQN3cmCsKn+0HCEoW4JKy6ex
QUySPXbFgILuMHt1sEOtEQ9dBZrSUBKXsiNVodmdpMNJKlXl06wDTBQ4b+lseztCZ9DQsbPBIqod
Wv8cv8SyxI1IDv8lujcGdbwBX4oxmrud1mW5TczCjZVgbrYtkR3Bm0HEiidPmu6uJJl3O1OQOXOP
31A3cNM7k/FcfxmIgneogJLzf1HmRXtbZGV4nLPxKQNFOdhLEOx9RSKdEKZ9QiV6zc3EZAxbyOpq
e1qvE4Q0pNQHsLvcQlGrmOS7CSFjNTF5URKVmmQVFQHxMzkasUaYJ3utwCLaAuVVzyGXVBna/ymK
qBBoY1HC+eFf2KzSsY1HesspsSZzF+ieO5EkS2SQBOU3NsN/tuTiQMk5WIlryX1bK1JB8+GmNg0N
ywKY13Q+TEJjHL3R54Sox2Xnrq31WWRsI+te9SPvdhd9isKicyRPX6NKObjErI9hHsx92DavmuYn
SkixkRZhcF8AzyNXpLxynp4wAAKekhOcMmK80m769F9xVOuFf+SDVFsbljcFkb/Rto2l0A5Pw0Qn
+ZTysVophppeASjl6W/B/nu71IwFtuZx6VXj75IRaf5sJdzmjLPvlA+dSkvdzhM1IQhMGaEXdo6C
dnSuCJV/ilJeK2OdyJc2vIQpcpHIaY60tPpvY5dtgeySf24xvRs5m6TvPLgOshITa91mVpZ9F9nV
P7m2woCaIv+fpL5V2BPEas0D8aelXXqPvaAPrwXBt5gMzsEqfeQOs+7QM3moNrJo1/TLDf0+8pXv
zLwF6zvYNmnbSxi+KyhaJvUNfB+8FjKcS10zBA6F81rpwN1OhZ3ykvEhMuz0t0GHd8G+p16uu5cE
j8W2TrpdJsN+50tqhEEM60uVpntEqg3I4GjD57vP/ugOVEqjmxa9vjGcEZPEaOyrMAP102G+c+pH
HArDKxPkuSHRCLeBX92MNsR0iyDcbQCF9AvBgO6dOUiK79gW08l9bzXMaUPa+6aRQRSzfsvXpfO2
gZfUjwIJXJc15qG1RXlo88F4zaQdR5SOLTkagsSEc8QPA8sHgGMc8VmGT0vBVq/7dQYKsO6jjnEv
FiKFmU3wh2AGuQkyCWvUmbd9JMVdVqM3GWouh3Gs06Mkrvi+1AQhJNAyu3QxHklCGSh9JlcknUQZ
R9VNEfyPtDNbjhy5su2vtNU7dOEAHEObSg8xD4zgPL7ASCYT8zzj63uBVa1ORtLIe/uaZLIqkZmI
ABzA8XP2XhsRuMs79iyCF4tglJ1w58p2mXkpCndFSxaaXlxZo3Y/VtFRpEW8avsCCO90lzoY9y5E
iA6u+xnTxPacRuw98WZDe99XqPnGBt2j1eliEUsYSzy6ym2AR5XW5KPuZPrO1NVl3Nb2Q4IqOxdM
NNU0KVZuYrzlaV9cWDW+9s4ylGXfQUoxWtlfNSGVdLsnzhWGTKyGFzRhYONFM1G64Y5uVL+RJPK5
qhleIQQ5E07dzdiQqEBv25tBN/YRO5l1XzIxhak81zxF3OH0ajYxplfDxCOPSHqjvvMHSZs0GKug
6UjGJXHkzwUC9gOeyWyjtoFc+iGD/LZUHwMDG+jUTZSyjS6jzNJmmq8mZ1Y9xmwtwPzYkRdtNbix
1EFAb9iAwWcJg/bgsBXLFUdZMwJic2owuKrUdt/aKEtrdj5CUzYd98JGQyRfVubCzmW4Jn5MW+qT
kp1bb4W5ASGdZ+dn7+T4UobNyjYhC5TwZBaRcHVqqtw/A526hcrxmLZ3XTsEF17SHhsBCRQtDDpV
ymfstO09N0NU4qVOmMx0wYTQnhZXGFQIrzJXXEeKvwIXuQvrIt9z923Msim3lcFsQLqOctEzASSQ
bvDOnYYnSGr0j3rUnhP9sGNfRLxWTW6RUkubm+iATqraZLQk9zTgn8IoZBUEiYE0YbKeRU+lq+iM
u1lP+Fbo/zrZi6WKWyDO3K5J/FAOldwRC0ULzjyYougOqEZ6MAlT961GEc6jRb9QovRR1XiTD4Tk
nI28szdyCLx1WLdHun8EcNtDtgocbTcYhXWWZgjALXqLjR+Ue6UDqI98M5vjDydC0wyuozAetkUH
wsPr0/RcfTFHsCT08IYzr2dCREuKMZuCgyPXWv+6LJkw60F3aRhKtLMKTPWJZMqlV/QbjTRWEAZg
nArdgkZi21JhNGftiIzB7zvv0OD0XTsNTDOK7xlwg4bYrDTsnJXv0rZ31KciSphoFFF/Ebr2NgWk
eJdG2ChxAEyvPVw1bR7eJjr8lPdovCpm3qNPCBsCrXA6DW19oOXgzxM/P/OZBcxMGh6zFCtnVHUU
CJmZbkZ9zPdhYr/2FE0LIk8wtTihs+gcwhCJmcgXSO0J4DLZxpGo8UpCCOYOtkWV2kTPXXgHisjF
dhUIMuiDl0oHEdL4rrEcaMKiO/GpzvXwknBRbIrs7biVMKV7VX0HV3DW9JBwWPEX0qn6YzPhkXM/
Q4lHsW6xr23GIWT4a/coUOi+2gMtegJb211y28SZ8pYpwS4ow5+OozUUJAoi06TuHpWBZebGu8jG
P99U91UR96RxMvKAJ/CmYqtgSmJRdgyJt1Dw7XFXUAoPA9L07NpSFHkZmD09Eo0zxIwUL1LLLW4/
aTUhLyICtGLYqMGdks5cEN5Io2/PDb6BWbTnXL0br6RRJOoG2aMOQl/IY8lTfQZY4AUl3GLAkPlk
8MKuPPOFKbe4VYbqxeddizfs3se+cN/30U0LCmknEaDhLmiYo1v2A8P6xZCgKSJTaXzopn8acsHW
w3WbnRe7pHWZo4rVjz+EpJXHqULRpmLk+KGwv2lH3LtpZ0dHr2pfgnikMB4UZ9nQ7twbGbkt+NwX
ihVoT4hwtrGS7fq4Gx6AJS9p4I60gsIIKue1rzko82VUbTOH8W2Wbzw3T85Uja68sMD5Bh7RD3kr
DxmNy8uR8duZCm7ApFHT0Ej0UiaGU6PR5I3bgIstAWQhEKcOHPvXWIkkok1mp0o+tQuls8uVwN8m
LZaVYEewMW/JChz1SHE38wVBVFrdPLAZ91HF6sCRhyLfAmV/cNM42uHrydZFVWUrFG9n7PL51hNF
SiM4bGZZOf13hjRKehfI3CNWlocM8wGcYH59H3qjOBMk2wRUNlmcJewkDbb7eREtRzJTVVoTjWJv
w6Jz9jrROZhKiHD0vauskuZNg6wJsRZoMC0dQEQ645579TlRTGsXIpmGUqVwCrND4rbXteuSruBy
x9ZNRwSekT6NIrWX+GNLd4B3iuB2KBNlp5DWitrUsjgLVX6Mh7VBwXKZCC6HZcDBCQkrSmnLbIKU
BqsXqod+ZOjApbQWelSibRPyBdAgEpWBbhzxejNVZNjJAxvTrhXdKAU9c/ae6APzB4cE0LXPy1oN
SH5QCC5YJTZDLhy66AX9XRrpr6wL5rm0/UPNGBZ1lS5l5Fvzqrm3DdylwDzoMvBJZiSgkDrY+D9t
Cgm1dOXRbH9oYETnoYiSDbgtkBEB0cBOhQRZt5G99NlNA8V7nZjDLds1ZSUxbS06JihzUobw+RKu
tBq6SfBSFVMxJc4azwc5hN4dEgHqcOOoD1DAxkx7Iicb+4vmXPB6oQ1jl83aq1luvegt5PFRsbeq
RwvH3dHWBhqz5NIHyBGnKjicF1JB0kCdBEV7papqgLoE1rjlD48TmMoeJrVF3TMjo5GaGMg6Es9c
6mYS72pedmo5AnzpyP55f6XHFgPRRgV4W7ubUX3fMlEWohS4szsWkWelIYuMgYtq0inzBcu1oz2y
HpLqpbNL4EEZq1tkN7pLorDakgRBP55OuurdmzbbKTjIyY1NhUInbyL4VoPmboJEr/ZNXmlXaoZ6
o6lxOPvoHdhS84zKmKIEQ2WcDTKkVYpBoGe3sOhDCA7AAd4vW9moTE5gMhUZtwm3bsTOmHgkM1S4
pZFP7bOwW+mEOl0NKudO7YlPCRBG4X2b62GTzksu/Ly01fFaCQb8hP6KNlSLaPDYq4NxFuboI5Cm
+kd0d4wqVAIAu9FXlr6wz0kbnWR0VnlbSH1mRe6tX5ZHnkOOgXi7Ctjk++xi5rmpIGiVrkmzuE0Q
VIDvmGF5d9g2Ofo+jwlAQ74a9qin9DBbDrVUFi5CrrUcK/OsiqNtSyKkUrT6ZUl+7DwfdoMZWq8t
ajBZPjEdHH4kuKsnFimIDkpdaqeadDcXQqzvJ2ciUtpVUd4HRVIfXFILN10BGJKXKe08HRVWFpXm
VTbFlgxaDWoEI9mAifHKijCEkt4YnEEpdcRDW9fphZr70SbuRTnJMS8aAsmuOwuS99ijWSroUh7K
YG/r47IgzOwlmeoYzdyRgSde7I7hk8IB0fopl/X0+AhVURyLsKvuLcRRoO4HedH6LBSlJnZCq66i
wGO0DKRm7vqJd6F4yU4J44e0i9OXwNV2ZQwdUO29S5HSNMklWEbaH+60Ufmar/F7tCJydmGpxA9q
7JnFe3r0L1AUtKWBZWHgnDPJo/nDvN9LHYolfwnUJtuxFY3W5IjxIEDgkGPfcDNMCeXQbWphbnwi
hpetcz+MKlUkustcs9dlA5/dCwbB7M04WkSqzLop2Yz316Km8j7LEWEs66riTVsk3V/f6P+89v/p
vWUXf/FHqn/9k39/zfKBfolfn/zrvzbLq+U/pz/x79/4+Pv/Wr9lx+fkrfrylw7Xq5vTX/jwl3LY
vz/W4rl+/vAvy7QO6uGyeSuHK/zpcf3+AfgC02/+3/7wP97e/5abIX/784/XrEnr6W/zgiz94+8f
bX/8+YcGEOXfkanTX//3z6Yv+Ocfs7c4GN9Of//tuar//EOxrX8AVgLf4sACwxylEZLQvf31I+cf
miYt01GplQgn4SdpVtb+n38Imz/EH2O5mBN0V4NYVmXN+4/kP9DnC8MhZYK0CVWYf/z39/5w4f7n
Qv5H2iQXWZDW1Z9/TAkN/4OXkZK/HFCPo8GXAY2mWidI6YYWrGDHW61rBZZx19G3pA4rxm8QXh/J
1X8fRhAeC2VGSm6BjxSbYSyocMHFrZm27Zs4mtk8MZGb7gprY7glEmeUmsY35GLt06NOsRQcUud0
nhyV7EcSc7QRLr3Eohi3RK9WzQOV+l4OA4ylYGeaZCN5fgFbk72DTsiTPGJ0ueAK0MycvCRhc6u1
yrmWaM8E3CyEg+WgUc4Z4ly1+asQ0b1TezeZXmwVlx6nVe3qSrn7ZTX9fdF+vUgn2Yd/nz4b2LjU
uVJI0D+ePtEBj++dvlp3dvimWQ1Scb4Qjn5Avet26i3pk3bZZD8/I0B74Tb6pYhySksnODN4XeU4
3MbGvPGs8qoYrgvNWOXWKgsNUEyo3hS2CgGv1GFZ9iBuwis9Xk2nQSuZWdZAfzD5r02ilWa1Ixff
fLnpKpwuQUcQLSpVUzVteQJT8w2ZjZFZVGtSOY81SVguSKymXEEpuclj/dLOwh90Mo9Q1rdZHC+T
sDu0NbUDpmBEc1tiqFZYzJi35xstpscQkeEqkjOQyocRYj8iBmGax9Zk0kYm0SP5aWs76vfdII9B
3537Tviodunx66/FbfjJ10JFx01MB/+3vDZF8lKgQKowG2noJRklygqIPKkQEz27OSoyX2o0XcED
4rOM9YOW6ICZd6HrH0EZQuTRo2jegVv9+oNNa+W3022qBhEX2DsQpnxcS2ifc1iIebWOy4D9jLu1
feXx60N8hB1zt6mqUDHgwFHUTaGfBleqA/0QPIjVOkiXOM73zVChOL2p3j31wypiGv71AU+CHv4+
oq4ZusqdTl/o5AYxa5EMIZU5BEwOSYLyqD5aMrouk/CqY7crBvXRE5dAaqgUSwJ4LvWY7c6ow92M
b80guHbLepNVwyLzkivkoOeomy9kzOArSwjaClGEya2TnUWDsZZFs6OMXTkeMjhluMNsPFkeo0Ur
mwc3KF6//nLCPl1K0/mEYa3ySlBNg/98vGQySUFzRApuSVtBnJdQI6Ta+ETf8D4VgwUV3j0L3NIj
VKhGD2+guLc7G0srEUB1iaktIQlhj5tev/AN5H0idJaaiwkb6/52YAxGcqvx5I5BgNsmJFkBAiGu
YC/cgAOlhErZcAi4YLT5rRlq+x81VvVJOEJmFTsiM22u7N5+NNsqprvu2suyTI+jRUBJXLKeHaYX
slsIvWPo4hMSaNX7zETeE2bBehT2UzvY5L5n5KYhEi8n24wOa0EyD2iDqywdEUKkuQtf8jkc0c2S
OgS6JUSFrDbI22zzTvoFrVocx2Zy1pn4eIKfDXW9j/y+ccNwTiAEUVQmO6m0Uhbq0K/HsH2OEp8U
cACbVgLV2UKPVuh2RO9MkSv8tE+qso6S6JCa2kJm8Eim5HV7mkxUgfUqWxSFLhgOLcOHo9hExIwo
GAjREV6/KEJ+4lcoY8hB/hE24QMbd7XtGjK8fbppk+tc3PWh8pSFzqEyiUJwkJCW0zMt7vPbDhGe
2f1gn2Dm7rVZ6it25fNCj28b2QChs5Lz6ML0s3wZ5BwptDC2R3muAgaWqFzmzLeTtVCujcJEI6X2
LIaoOxQ9E2XRejoeNeryhimkgVLUH4j41Cv/0o3TOxO/oksgy3yicnj1udahnMcAm877DoPGqOLP
CvN97TpoEmEM9HlRMAMH9dvmt6ly74QlmAsWGO3XA02DdE4K4AaxH9pYlemSx6itcHFtcwYaSUyk
hXAte2bT9RolziFTa6Z2qHEmabkmzv0JrGYjVw7udbO/GjO3nAkyP+bT8hrKKa9PK66EIr7Bxjsf
iXh/PVGkQcFiWEKQ/3TymMwAf7HpqlBtFsTvZV36hlxjhwEhYCjLLRIbF15+lfcgkwup4noPrlK0
HzPbDfErM9EtfG+D3LkiCZGYqiF7EBaomBEYFsYKGqXpIYl5wENlJOtBLhpbvR57NPGKx87RsB+r
ysCB2oTkleoT4AlqkR4/9jTRZeLBdVfbCd7NdUGmsk9r7bZrdAejjP+s+TTGqfwRUYH/mfUxewM9
21hB+Jji9Md88aopIiDwuDtYXvTWhIiFmtyeo6h7LFFuoQEcr0UwboIo+OmM8nzo+g0w09K4akxz
A040iNxz0W/4rBvFcY6R2eKmdx9lwjh38FcmKSXzvszoR4JcQwIav45ByI6MGy/wrho0DATeN7ch
5mm62EasrTte0yPJCOx6OZ1E0N9+8xT9yAD++4Ja7JUMg+eppp9EJw2eSlRiFZfrwsjvwbVcRSFA
RXsvSGcADaIwyOiQADf2ruJca86hAzqR2CjY4I7tPAYNs8KWm6KJ377+ZO9H/vWNPD3epSMdHbgt
WUqnNNlO2E5J7V+uCaa8KW1aGKVqzreywU5oOTgpjMpdSWqBFuEQ4g5AauiWS3+S3PDMLwlP0ccQ
AlR86FPyavXk3InMB1fHCpYyhqQFh6TAi5W52j40huPSkDNRLtvRDqclAssKIsPX30mc7ium72Rq
uiF4GesWr+SPryxVz0qR13nJRD6UyFnVTRaSGNF0OMbqGBbjONBEHRcuRdIstjJMEFn0pDgPhUuq
VIPHZ/Db868/1CcrwNBUlXAGg6rkt8/kMvusJ5jTekytC4nQeZbHxrXH5scYQZC7+Y+vj3cSPfG+
5EB36tISmmoLZ9r5/Ro5iTcYa6ozlmtPzV6xpeBj062dWimXDY2NWI9u3VwcDPQmaJXWXx/8ky/L
sQnTJMQMfOjp3gffUBj3zKPYcWGzNNtbTAMbxwzPjI4miQbg4H9xyU1N44pbqhQaZd/Hbys7Bc95
VHDJrfytQvuoVv5FGXbLaKzNpYPSOuytIwVDjMN5PKLZr/SROYZ8qwV/IIm+qZs+PQO6Me2jLc3S
Tm8rs7Bbi+gtqqZqpyKiS6gMU0J9K+cYYrT8+nSfMGP/vtaGYats8g0W/sm3d5rYpP0N0SKX6mPk
NEvom2ewiGejrfyA+nZlifi+65J7O/Ff6j7YQCb7NuTldCvFXUfWmaSqN6VNIO/pgkOQOcI3LdYR
k1AKGdJ326b9EfkbI8sFqMm6mUcxKTOmcR1a8aapwjsrTJ9TRK4LezLFteGEnsKQYA3qNhe5syha
Zqt2fG+IaqYxjtsZ+Is9D9wncV3mWGIOiusLPRisde/hxg50HpQxQzxd4bUCW3/+zZn+5NFChApY
Xvzb1u+7erNRcjv1SIlg2HeN9x0jWiquCx0sQ3vWNQAJMsQuUEb9V0NFDKCIG5PJmOZ6y9ofj5ko
0m8+0mmf4f20O6ZuEIYnAOVoH1c+Kq5QlkRUT/z9q9rp1kwDL6CQbIFDP3Z1MesVPiQy3W+OO62p
kxeHSWAoyTawsWgwTcvhl77iYIKdJPKmWMejs9Ng+SPj+OYQn2zlTBjI1D+0qTRxulskaKGJ3ZE4
EDVSjnaGstOoWzwrvlUvwCRvm4DbGfzc9uuLbHxM7fnrdvrluNbJ+8NziJ3gxVasvTR69gwTuo+d
3dutS8w8eh3k8ItKVTG3meI8CJvX0pTHKhByRgABO2dNX5lZ1yw7PzhvGekSxtryXi1QGUs7WiW5
Xs+SRrks6UnNGHAvKnJV57xBt0riPVVW+Bp4HmvIQBNtuueNTO60mtKPUIhsgPRjk2DRVweyojaZ
mw0rw4+/2UN/tsoNgdZJmqQHgGw+ubaVSMF/NNzKCvdo3B86vTjK0L/8+kR/tnR/PczJ0o2axjfN
pi3WtGaukhQdchZc9+Md6c7LAAiOOZgBxhbYOl8f97N19etxT5ZuFpcOYxC+nmzbi5TGU++CDnJX
Vh5u3bRf+Xb5zQn9rCQx39//lqQ9Jt7f1r/cLZ2laj4JiMU6Q5ijyWqX1f5NB351Zq8FuqyG3W56
XpWoP8zsAXbcOooQ0NgYL2AJXn39/d9zY0/vXSj77FWlIXX++/H6dn0Q4AVngScWM7TWq9lwUw13
B3IEwZ4BqQGxuJ/Au3ExJyYSDFVFyUY1Peh9P5+ebFhoYcWO6VseEsyiJfvp9s+r6vbrj/rZU+bX
T3ryZstqIPm+pxbrAXY07WKswPF3SeOfLUPbcDgRvD6lUKef/3JtUrPR+hFHy7o1JHQEEMm1SscA
fWdcp5cYYq/q0t1YobvXO/0N5nqOba2cV8yEc/tQ4OzNYeVmvom3CoeY0xug94trWY7ovrmRS984
joVxnxToIAZ279xIhRoSdnXx9cn6re03vQuogARvAmA/3L8fv0nYD3Qx+oTrmosnHjj3UskhoaYr
3xNnyVhsGsV/TcFagAybQxN7Ghz4Qx7Oo1lhqWc6JDy/0r45v391iE+WGz1IxyCqmY9mmifP0yxg
KUa4rdYA+r1ll5jnvke/uu9AuyuVdY7A/8y2Mrx7znih6DnPADQFtmAzatvdz7AM1CXGISbXHcVj
maPraQn59DFWIY6LWpUtcItWGQlzMRcZneLeyu+8Cjm2GuIBa0ssL272pDTVdRqW2aIr+X89Q90G
OB1IXMUpUPdgOQDo15HxbOXBM6n0r6GWLnVmvp1GW6PeYaF7khKzYQoWh0E/MN2UB1TIADLz4iVm
uK0VJUBRFXimg7LKSswUmdrNfU9uzRZiHylUR/LK/EVUrpJ4PMQomNH32/uwVpctr4FFpWTRSroJ
Top0nwaIIsmszNYOXi2M2I9uU6/zBkVuOILmA8UCtJAzWTAx3qBqvBj7/KCadOfaeIvmbKO1xXVu
APUdSoojw1/EkwMwjwEC1DPmkGe6wjjP4pRmBepcaETzOK9+elIuZYYXqCx+QD2N0vCoNdExTM0X
S+Qr1Z98ls0mVvwr2PjsIHhI46V6SEZiloTPFwxM/rpm0MP52AJ6yq1my3OIxEi+MDFZWLk60Flq
504wVDErC2eLGlJb6U1LA/0KtOFPd9TPeSksilJ7sSTG3aFoV26cy1sbt1Va3YnR0cALFY9ekHI5
EZi2bnRUVGuP6gpLpoHAtuuxMaD/Z5yOSbrAlsh0oXKVF681X/oOgSHRlTijWBSZ3TwSJ/oThcdP
r/KOWgI4CZHnlB1AbxNtxgO4J+zRNMjxlLWPhWydeWBmi8oCSOr/EFNuuO2HR6GgW/7m1v7kQWir
OrcPUzmHlv7Ju7J3SOwDQpWvUR8itNKWQ6hQ7k1ujhHSaXihJu1BnyAQzrUtw4vnOkLP5XALff1B
3sc9JzcznWBJxIat0aJST8p8SBRJJVMSvJxO3rEBwlabD+dsfS/akl6RUckXRnq3ZkXS2IOnNVMW
00pi8BgkXdxeaQN6mZcDKdXz2nqFNhPhpMI82+rxXYd5ftkX44VjdnKub3Lf0VaV7tAjEXJb5Phl
7BaBCX4blLlgB6T14tNtQYDIspahOx+xnAS5uE96EGDdj7wc7/ADA7L2Vggun0VVXluRfHGi+jFX
URMSzvTzWrMUfKbnetQAaewqiWQZpAY8d1ZRRqrbTGtTMogie9dCALSMraouADDWI3afos3wA6tS
0tnlA6W9s9Cb5r6t3R+EV5NrZvaLNiiuv74Kn+34bJXtLuGjQqUIP3kvumGqOyjU8jUKsWCeWNae
zfg+Ky/zUu7dxt+J9jHLKgR82S7He6j0D998gk+KZJ6Bhu1Q1xAHfDoXsGyrV4Du5Gutk5e+HT5l
tnfMa+NGtMXST91VFNhXuP5/dHX6zX7X+GR3TRCTRmS7ziZMmifvOaP04yGicb3OxgJ1TUQTg1Yf
qPtWvVCb/tHT858ZHs9Sq34GgTYXhbOPsV7NqudBjSBnISp91Kqa0LWWRExyVFqmeSieMsO7Glrz
Z6iS3tDL8iqTiTajoQSEh7xIjSCJQXMWMm5+2kp+rY6xvndN/cpV23JnVGRHEIW20EzvDOQQKGzU
xdzO6wC8nau5y7rNB+TuxkFXSOKVADDtqTf9zZX57OyQ90n9rjoMF9/Xzi/1zGAn0eA4Xr6uEBUO
efgDTvi81SWt+ip7AhvJYi+uNclEdhgfRs/cKR4uvkk8n++DHitnEPsvMSftm/3cZx9MqmwoLLo0
TJWmn//ywQxcUhbCu2ydaAmyIvameXMMcXz26nnn6cM3J+KTXYwNrIoyCMMiffSTskOv8rzpsj5b
K569HQXOscKEl69/N2ydquWTJyKaIdLWDNug73i6A699YtDCss0gHyRzrwn2mYhuozC8jiJll1Te
7Ti2hwbgBJZy45CgBy61PSSP7+qsz+5Ic6piedrotv5bHYsC29F71Jp5KdDYB/YKIe1FYOxklVwM
fnoxZMOyxcXDAKD9ZmTxWbuRkCAm6FNjxAQR8vHaRnaJSA4q0hqEASBcr99rZnYsZLJEgnueoY3T
nfhnqiTXhtt9c/BPCnioDYy0iUXjKpw225qB+V1vO/CQpHmhhE00NzCqMxfa51a2VwzrWi/M69BX
n7650z474+hWkFaZwmIvdbLCsEn5mWIIdMOA13DwQIJzlyFSQRP4qZFlU9qCWJJ5Gc9Ijb//+uj6
J1976vahm6H7olnGSUkg4djlTu9yO1meoLVW31W4MVZ+5RNZT8CikcOPUcJkNUbuOusgdxDEvA3z
pJ0Tn/FY07CboZnZqzkYBrtUtrIGDylU+VKOKbyNGn8/k1yv5kmmNg17g845D2S5Ma3onP3SM3mm
lLK5hpeDEU9gvHgDTn6lJR+TaJEYW2qL56YVtTVvrNL65mny2W6H7GQNESMdTx1tz8clV3sywJWR
Z2s9SF6aAH7nZMcsylsmT9ECcc2xL4KjakC3sCOVHph5lavumQ+skYcARn94EACIvvlYn0xUBFoS
BDOOaeKTV0+aJ3HcSwCjkjshsah4K/3YIM+cu5TnQ0Uj1BPGCw55sKUSe5dGRZJ2WQtgEBhiMrg/
x0g/yCS7azsm2sONz6/DqbkODSKlbALzsoZTqUb2Wqu6x1E14l3b1o/CpFXQ3xVDk8+NuHEWXy+2
TxoYU52h6yYdXmK6Tpc6Gh6vsHBP0d2t14lslHmQYUBORguSRBCuoi68N0mTnbWccxGzi/ZbVhNi
k/s61u8CIxlhTLvfnOxPHjtCGNQ/RL6Z6HhOn3lZYxa1Y3ckh9NnizV3TbwNvjRJcemjtg7VrUfE
O+QPivXv2ki/F2G6qpI4ZzDVIWaGlfhxAaLl8nE3kbhi7+IGQkk1DEuh7joYlQJQ2lib5LTLs0Tq
t/XUGLC7b4ZKvzWyTj7ASeeioOnoJ2qcrcuo2QXwBXK/wY/LYydxIZXJbWS4/68v1Y+HPJ1kQtgB
pVyQO5g57SFEzRSlPOqz6psST/z2cJuOIwzNYqfB4808KXA9FWuzHnJua7fY2pgURQ/RRKjNTir9
MjFwfbn9vd3Jm7AeYN2Ez3VrbAw8YmGxdqA7jHF2K2NCZZWr1kgev7kdPj3zmq0KNFYapehJBaqN
dmPaIuSdHys7W0HwXOKhKam5/AQIiLJUAwXdrHMxljPk7BseBQuIwgy3vb0fZSsDGlRarZzq5ZsP
9lvRM5033v6aZZG35ryLlX6psXLcg6gtPCwbubJLG/0yr60VaGviHIqtQQBoXu5wHM5FFdwUdbF1
qvAxqy57M7ot6Yh+82l+27WefJqT0xQqGE985jVrL0A6MJn3zf5AA33pY6IeoD2a+i2dggtkizuk
wCs/yDYFYMNi//UH+XQ1GcJCEsZoiln3xzvVS4EHdBGxt6394g/arKl05M24Oo8w41BtM9VG8PD1
Mafv9qEsnL77L8ecysZfrkQt0sTqWgs6kNPOW1uDjtUsOolhXmn+Pw91crOA/inoXdkAwgjwyjqq
ULdGa3OlfTsAm7S/n3wrKYjZNIVhmifPPN1oCMRBBLMee95ePQ6TsOx3RENjln3WA3EOYOjg8g4C
KRb6ZyDBX4Ni2GOQBLNh0vVKHtXW+9FbkojGR8o6gO3ejdIOGGQxx319CbSp6vztGkwDHR4jmmPZ
J+/iBLk7ZAdODEKSTY/Rtx/Jg42qVV6p++kh0uHdbU0Vfio4Pmub++5yiNm4Jdo8r9P32zb23Ysw
be/JZtG5p0gzwerCXQ+qZuKghkTHuXgIabQ1zTdv3U+fMr98/JNlC4WmbUArY46VzA5pN1dzM4LN
2aabVI2WXj3+b+4Tnri42anlfxujhwNjuDjEjZsNym7SI+e2cSzdapfr+hkK4UXCfCDDWvv1dRLT
dfjtOjE2ZmAIrRCvwsd7pUKrhaaLLxoM7BRME8rTuIAvcza66jzTs0U8tVzkAw3uedD4268P/8kz
kxkjuQQaL3E2MSeFpKH6QIanh3knCUQRMCci1LtgV74+zCdXc1KnoqWjZ6ODXfr4Jf0wUNMq49Zp
q2aHVg7oAvwZHHpshIceuI74Tpr6e9U2dZ5Q9fCimvam1vRc/OUZZGRmF9YWh+y8ZuVgynRdm6k8
gTZesSZqloROc9VqyYXtI2Zru6sgs8+sqF+W7cuoD8uvT8BnBdOvH+dUmJMlJRzgmhPN5mCfFzT4
Cpr9UXqEjbZtNIs4lGkbjT8KLyDmkrWTV5uvP8PnF+HfZ+T0iVApvVImnc8Z6Ypz3T33w0cb7qvo
y1Wh0ebu693XB5waAb+vbsZLNrsCNiqCX/h4FVp6nakSslHrK2BsOMpQqmbnvcLYBQYgdSOaFpS1
Yq0nBlk2/E9raZuK92NeyI1nFDeKfu22ZbDqhvZe5NJeYHtnICz0PQ4DY3IPANATZgwVa9uZ2nld
2OfaSEraRMPiVzpUEcwaiVJbGI2+bcmMUmJv0fYSJlaRbSJVgnt3KvyX5boeroHXLFUdckWmazsh
y3OERLe+31Pu2ItYD495o63ByUC7dC+zCeCCH1kSqVgVSQBMOT4AogBgGQHjFjgucGqtEkCkRoJM
1M/9Y2Koz4mm3fV+RnQTNCBWpL41e/UlD/c9Q4b1gN+s0ht7q+bVMWu0O3dAMd0M9vWAPnOZq1Ao
uqGfd5auw284xGE6HKLKP4xdDQ/bA5/axP6OM/6j7EL00v41Dulxpgx6sIkbUyUUp38z14RWPemK
9C/b4hIvVDkfijfLrMHhN342H4Jy7Svxq03UFtsKQKcGKucSAzHqsdqja7hM3eTZiqCoK/S3rT4L
V2WpX+S+YS/0uHwpgBotCpAn86awd+BDtyTeKueJkt0HLjRYYEEzu0LbYPYipTqDkOPK1RDdF53x
4pjqtS68eFPo4WPfd5CC6HVWbHim4L6fBJRiFp3jGwyFM8DZNUjM4Ydz9MYA9OCWhkax7BvnDVvW
z6K5shQie6Opc97XONqbHnhtbyzbzER/nAVyUbv9phn7TWuYL7W4cws+dx3Fa3fy+TVwV94DK7HD
E+7bFdCE0ZWxBl7Sbo466L+YO5PluLHtiv6KfwAvgIt+4ggngOwz2YoiNUFQlIi+7/H1XmCVn6Qs
WowqTzypEkVJIJAXtzln77VffWkcT40qA4c2PsVsiXPAs51UfCcA+Nz28XPqV1+lLV5MaDKSG8Ft
NqPoKRzuQzo0K51cGCeIePdB0PIMzL3pK7vOTBgrqAO0hv/EY3NPpPF9VPCFDPVIytu7SPLPOowE
tyz7JyjA1qqL6smdOkSuU6LvZUlG6UuHWi2phZd8RraPEk1Va6xcWkK7e6ILlND2zWafDp7GNm0e
aAoFWng7Vdpd4h9bQ0YNHCiAdWyFeDe5WWVFq+1hl4VoJgkaaK+TOnnh0BKvM4Xxgvdto8s92XRp
9OTryhHkNLrJunHtJEUO29CnxLEKrojzIkJQgs1eykXWvZDgpEq7MjJkAeCE8qF2+Vpd6TQCV5z0
74DhJk5fe6qNugc9A5IQKf9sANJelcnw0Obd9UQWpTwl93kkG5455w4wnHk14Axe6Vk67KrIPxIE
ezeo422uKneTZjzZ564fgxXh8bFuY0cuMI0Mpn41lPkLQeMETZr+V1tuQT8nL3le7I2KYJ6JEy+R
AM2nwlA3rf7SpVCMKXkrFYjmsRtOb2Iw1acvGuQcz7tmEdUnL2GddxzMEWEq7fCIIhONZkWMn1Hf
9MFjie4Z2Dr0ksDaU4T7FDW3Wpug6yc2N8yJIwlShsCYJXfQ8TZGi+CMM/CZbSat3DTtnDoJrwpI
zqZJmEwv5yeyTg5KgElfTPJIVG933dXnGsK8Q5M8pkglu8ziBM9MDEtUPlamWus5JZmqjyGyycF0
ItJEXdmkTzroG8GOmetGWeIo6msRa63T36tbg/hKqKjgO6zGA6TRZelzCrUCamAG+HHezDXhccjo
8Y6n2U0AEBgZrkudQ1kVYhdaYBcHXmLF7q/lWBiroZDOg84Qqr6PoPt5+/LVSF4lhlQkBW+ThwiS
Z8Dmhh9MrjyXn/n/Z4npkxwWRHLBqH6lX7BVCKVeqfUTcApD+Uo79MqYJM/QSnsnfOVBbcfkNNie
Wcn3hdWk65Izo2kbL7Vt3WbUGtiAqswwEx9MOpFriHUhMWxOVBq23K53RQN2tUSjt2qa/roEpL1O
4CSPpZg9MphB7rXLbLVALpKnxITtXep1v+4bcF2dwd7aso99EtFLXmJxx1EDKVzkpIcRBIp2ivJG
tGlN6xNBS8R8KET0id50qU8GDs4SqcL8HxT8OaK4DrPZTdtyGM8RtDYgkgNve/JCsITuxg0YYCUY
NkNG/LO+BE1InQY3VM1qTxRLiFHDEaZoFbIcG1veSxGcFdxn0YoVejGCt8kJaLBEzgnxYkScWFed
XcEln3nBfRrXQD5gdmNwqtYG1V8njaPRq9RB0POMTwqryt7yVSeuptdZqYdNk9HKzyZ93loLiKtV
zW/kybH8mLxZlD/pq4Jg8rUvBWHdRYJ+VtXJvSPshB1t47UMP3IN9mGQv2RB96k0+BMpc5HIePnU
8jsEJmtcXCnyeFUMhqOC5C1zZYGJ1J8ITUJymUNAInQTXK+2vG5uNxqnJG6uGzI8yS06igRtppLf
2Dr5M77NdFUvfNdiOpmKYXmGRLwLbj9c06YbIM9HuI6Bv2twwTTPha2FXk4lnjr4rZRoDyW12m1M
BnbSl99lmxWpV5iQCcQtla5zWiF2KYtTTyxk1DHIA9ZKJ9SiV1NC+RCqJTNM4bPQYU0v2uQZvwRh
3TNpm4oan4xeYysJdmmLUn01lFK8HWzly6iS7BC1DWP6BeF0iAHElrymgUjX2c20QdbwtTchsQ0p
sXjl7Ku7IZoPmCGmozFZLI4yBVdLXtPiQtxa1zdALtZqjIc0zfhhrMQ8DvwlNvWfJgzxjlJb38Ms
2qlqyLZnWGFEXFZYMDiTm+sP4HqvDYhLllVN0PO5cAIHIDGoYteq/JTlJMBoqFld00iujIpXAqDE
jdzEiTupMoll+M/rtn5oNdAPQX7s/exBiphFmiI7KENzH5BDI5KRFIzJd9NB32ZZxNs099EaiFDk
2GZ8b3bF68DL4sj6VB972iebTIbVHs2ES85MrGhLwCSlRxM63n7uYG6F0762tF1O88PRc/u7AdnV
4oPAX1IsDAWQnVN/D7UEGmG/wVrIQq1lxlpOIf6yFV50jBqQnxKdriqNZEgVr3Y23qUzRJZsyiJn
ZD3XymzL8Q/4fKEYTkJ+YDOXyibCmejVZnmclWUZMabA8+f6e8ah0RlUgMrjq1m2ANGyRRHkJ8lW
i3jvzIoY0b06h3zWXbSTJhYxU5lJAmrI8JxBcpcvaQN5nwRt+MNiPCgpsMqlvl306bVmYdJlzn0U
A5lcZQnccQ6ag25VjWcT37gKRc8uA9gNgAg3mdNvdtUDS/LDV0J6+3UnH1rWNrL4pms9bng7zVSQ
CS0d6MNGgJrGbo+P/nVstAE64asOT/Sc5tmplU1Cigk9xXm6m7sIxQHHxTgtwYe0BohIIrv7+E2M
oLk0fDHj9i3bLnh0wu2MFBAq6j1QHilwCdDbvHOoWfp9EY/lOcoQ4cwNFEJ0NdeQrNqtxYa3nROb
ySs/wLdKAVvkpwVuKhrzVbX9O/JykGbG3+ShIUskoN4ZhOOEFGpv18l+yPq90Ad7Bd7/E53uGCcQ
CjsOnfjer0ke0q7L/lUyb/z4kCUuoEYYWai2QRCNxXVV3ufkSDKnqt9UXksffIdaPEz2VTbcBcbX
GUyJmU2ruHwRY70iiA2PXYIYA+grTrgACqQ6fPGjIwY3Qx2hxmLlnU34gdnJ6vLdlLe7yAx3gWFu
UnkXN80Jv56r0jEjN+nAKn8eoT2gV4fxCIRciKM05lej+ES8z1Uq2r3hS7swSjap0e3wK18FKVNd
S+uclvZ4A1aXflm4jrWYOrU4kSJ5IvJ028TFUVKkjcpgozNM+0bsFOm660Nv6qKNyamLYg/ZxOY+
FRPoZ9ir8r5U7ENTTPtCkzBJvrKcwiqW1lptuuDHPQvGo1SNHhjyNeBzQt1nry6w3PnBIVPjLRs6
BA3GXdTjt81bN2Ofw/F761sjhxdt3cGKtoH/KPo2mUChBc19a9+ZXfUq9T5eHfUq0IO7tp9PCnhS
OfUd1ewP1pzutSq8S8z4bMrZcuzxJn8AJkPLNdNP9jTdUp8+toLZS8oGZ5bEJxV8ZVeLb3bbPsHi
umNrc8K4WfbNSQ39XRYSBK8ljh11t5pRHZAXrUNNnCMdpFWwa3nJiBO+6fVmC/95GxjWbaJWp1jo
j3mb7Uyr3Aea/zTX2WPKy6pkwSfY559lXKjiU9acEpUqPGaQYhr3fihtIXR4vpAfsMXsZXm4R5Ng
MvFonh3v0tl8tX15V+vqpkrmG78A0d0A12TdMSZA8YUFXZ5aIKVqPxIvJUGyZUxgj7DOkz27MNRO
UxceIITfUEpkKfPR51wRPOn2g+wYkrRWs5EQcWtDsIjjaxDSM5wb6ryqmAtHA51rah6qjP5Bu7AO
TXQFMF9wrQmz9yDgOrXOnFnBYNa+62Jf6JVDR36Hyoh2XLxNZ2mj1Pwpdp9aqwF2kT5Bt9Ws0kOq
jxZlsTgxWVug7MDn+0SeJyVrL1FTd6GlgQ80zzMRc2gVulDaDQMJyrG5TtN5D0vCHafpXiOEKR83
vg1cHcaoMJHe4P/zySu1jK9BBd52HMErmBsygrxGSnYhtsoWKU1SaCgT8IyZkptT76Pb6OoSP+QQ
OMQRM43C4WXRSItgX4NT9a1m17Ig1NSGtRBAcejaEUDN2jwrSrw3wAsINd/FBcjQZIePbW+HyrqR
6i1NmI1v5reqat4DgsLaa++GRtpaUJx0dmNtELDaIX/WYlhHjaPm6TaPpiujZCvJYov8i5gURaZK
h/6fWcxnjayIyZmidmckHYg/MvUUEGeNup5wupYTlQ8lBMi17+xtR3iEhQMHjiL9hWd5/t5llAA4
VKA0d+pBX6Pl9EBNAYbL0AwLF3mfO8DAtmpBpkq1lpPYk49WuBxjJVcdNJfGziZD5uDoIcmANQcb
rdxTp8eLKrmYGVd9/0JcCuxua3nQXgQvQUYR0Eqca8unZqCuZoG8aQNPj2bIStY1/8paqN1mBN1i
xCAuh+wYa08NL7vPhx7Jgi12sF3iiQhcAjM8ewU/URa5UngKU1IuWNxF8DRZiktkp9kYm7oc1iXb
Z1+F9dxKTgY4uxC3aUfwd9dIOysyvUlkD37vbzpI4n1Lg7uf9hlJbTJPDTbPSqIcqZEzICzJkSzS
eoFHd2xQ50pdJxVM58Cgdx9QK4igP0Liv9eLYD2DR5r3Pd46CX5t1Xk+9o0238SJ7SozTz5K3Lwk
wcok1iYTnuRTOZrEMyVhL7c6mG8Vz8zcoOV5yrL6mug0wGGBfGaioebTujWxnSoW6A5oD/8wpAig
+WDD6wkIRtFwUGOLFlJNDLINXgKVkADJQm7jI+yVFRdTmNvZ+cHC32BzrZJFT6rgQY5k4BYtW8OG
I7eyJSpnbUnpumNQzBXwrGJVE9IEpV+F9+a/TCpcr0FjuaOuh+3Xn26V/NkaCabDTR/g2fSJj44P
vQqcjrQ++Y1NcIvJN+Wo2g+Rm3zLunBNwNu2JvuhK6i6qIkLZXIdjiUBBaojmxxAuTWEdrCCBhTI
mlvhQ08JVGAUbGTyLfBeeSYq41lr3UCN1gLIuTVq+7KRvEImKXGsb9MmZ6vck4OZyG5I3tSIFi+p
omMSzDewwTYCsEmn9Rs9ie6VbN6qQtm1BqeGcnwidOVqQEMXkWxeggxkGKwldNSNxtY2QvgHQVaR
17Jc0lzESwpbkzA5z2+jTa2Yq2GyaFPnLonhyEuRhBTzMZ3TraEqqwp2gFl58NAdBd11qiVsrPDP
E/G9TKDsMo9KLzka4KTOTvDg+wjG0U+j7PWT40zERz7B3jJVKCjrfhr2sv99tLpbRic7C2s9+YpL
3CpBIIkLTYr9T+T2pk68leR5pRUR7WDc6NIT/qC9ksXbUpi7pp6PTRIdMgr2AVFXggCKlMmy67EH
ERMNMTamkjETnhES2ieSfV+DsRo5dSWJjAuBrLUJmrJJwTgezxSRD1Uhg43hpCiNWxXm+lR9KUPr
nIDIC/EBBL6/QOq3aU5oe4RYcYB/LW7CGdu72MJGgTKdnio5PJSzOHDGuY4bZWdZ2bZvXzPUIGWf
XcEbvGGju4soR/d95JUJb0WXb/3GbdNy7bPHSMzqkCbTjjjCs/EC7u9MyA0JPtJ6KGnVU3z3zfCK
Q7YMrbaJp3V4BSMDTqxH2DGir69NNdzP7ei0+KryZtgQcuqpTeURd7SpU1IbqO35rFQkoCJGupWA
pw+c6LuuIeU78kRbrNu2XMc499RiOMcT5/Z46G6buqzXzVCX+x//qRO53FtyctcrBeD/qWr2kMLp
gS2/+vEljLKRQv7/9u23b1z8lbd/ZsrnP//BScgDEp9/f/327R9/74Nvv/1BE697oU3GjgJZf7CD
ZDi8/erHfy5+r/QjbDxv30YJSKczrmfAy//z97R5oEr34+v/9d+5+COamHcWvqbtxe//dLmLf+qP
K7395tvfAWUu7yY0Yz9+6+1Xf/w56uBtERCEUqasdkZ4JBLsQRn0Dt691B5FV980KvbfqkxGUqDb
75PU3wvyyD/oKL/T1KeDRSMZwaeFnftC5jjOejKWOYIGCSJl2vqeT/OXiiIsxO4Dcc+7l1JIPMDO
TPfuUmgfCI69c0ynqgJxLEP8o3OzDZvESyTzI+noex1QrGDGG+lFQOv+tUOloRCWW58+OacRyiwh
DRsyffAYEbhS7tQKGU6VeZ1EuyKfVpKWHauwiijATtTPzbu0rz8Q1X70A10oGjqt1AZ5RLBREX9J
eDzKnmYNWOb2g+bcO605+usodzE5YmYVFwrOFESJQdwUwpCEDFcbiLhc6DEHseQcmSw8aFcIUiNH
XBSPc3YWVU69yP+oL/pO+3tBtMHitkxL17WLzrBiSkbmTygZg94/1pHlpBbxCxb5fSHrZbtPAFRN
IJsCbdjmdvzR5d95CBboqwUQh5aOR/Hrpy9DzBBl2hYbvyYROEW+Kvdgq9LPMbF7BIg/RB3Db67R
84UmsvrGYkUxzI9M/O+IdLg6kn5LU21+nOXH/KlZnbPpznN4LBtZRDbVDcoLVWU/E3t+hHp5R7D8
SrXmRxLsitXvh8FfDZGqbKGVRxgkcFXI9kWffCqbPiIRstikRHt2ersRkr2w2ZTEQfodsDq5SYHN
jJCxbUN+RKIO8kpJLBp2Szmmn8q7eW7ZwlM7yrT4uss1XFY5KtosAWffhh/oNJbhf6GX+OnnVeSL
YVtKORIDk0dlNtZuETv7lvaBduud6WfRgTAqbBuywOWgCGajgnBMr16f2kNucPA+q5Lm6rR4fv/w
39HoYLvEFqigZtbMN8PRTx97Zth16A9seaykpukDQyrRbgoalVUTgJM1PhB7vHs5YIAG2mFoHJcC
gJnjRJ2QnbYBruWM6WkqcteePnFkgwL8wa298wxtgZMcCommIRNfZrmfbq2GET2JkCm8mNknzj4F
hXSlw5TUtZvfP8R3BoQtUEuiRwThhejj1yuNaT7LJS/GZowAI2T0mURr3f/frrHc7U93E4gRIpfN
2hfjjEtpP2Ax+2AqWn7Mi3HNbbC26ng20MlcTAFYjdgP9lK+aW35gTSTb32pbUN5kj944d/9YNBk
LP4YoBX2xeMiWCQbZYPr5Ob80GfxV3Qv54XvB0jkH93Sj0tdPDVTC/pKL1nJytSSiEnv3cGy7qss
+PtTAo/sx3WWcf/TpyMNkzqCoqb0ouk3sqneSFn4kaTx3VGmw4BTYdjYurh4bN1k1IbtL7sf0/c6
X2zxZv6TTwY/mY1gxmTyudiJlNZkoQnhNqphpno5uX5OJNT0whHyAyXQO8sNom2cKoAtdW7pYg6V
eztPmSDQus3pa0j28YyBWwsPUDoz07irmuw42x8Z994deCZyZpUth/IXWTORHKnBeMhhEJV31Ux3
ebEFqakX9/0Hrpj3LoUZSIVXwvM0F4rszwNiSgUQnsRg4M322ZYoTQQKCkfoTnFhfLBde0dVZS8i
M6CLJuAf8/K9HdpUt8lg3wzpQ0boycoKCEkJrpPgg53qexOEhgDM1PTFC/sXBZlSF0ag94tAMTvm
o/RC+NUxM6MPnD3vXQaHK/Bb/JV8Vhdjg+ZMZgV0gjYEHZCtPDpVHTiGWju/n1HfU7lDg8A8JOts
vrBz/voZVcQ+STlphaSMLBYcCppcy/DvinQ44wwBEZYeiIRa+xRtjaaiAGd8p1DQa+pGdNnWqjCs
Kwunu3fhoHzwKl6go9kX4yGzNRPFInJQoL8XU8rckBvipwzWjlr2DGsxKKHjQ7Qlh1eiWIhiE8Sj
jqDJoMMCRq15SlAlSLGOHADdUkqMkrXSiKKYhb1JitJFAbjvYm01qsE+p7ogmcm2RqWw1FgtrVx/
8HiXj+lyOfn5Bi42tkRk61az4K2CHqsKG1tapWKjiW+jilGI7DKh1Z4m6g+W/eW5/OWyOs5DWcXd
iS3u109VEllnEHiUb9TQgh1PkQ+8hkSPeyxeTdTZv7/L98Yq+6d/X+1igckm4E5kxOUbrRO82hg5
O3PF8//9Vd6/J5VqMptkrLcXIzUPk7axRh7lqE+rhR41yuEm0I5wHYhaNT8Yeu/NXQA5/n21i/mk
R4QUlwVX0/XXie6yqU4bnZAo8cFdvf/scPCIxbQIZubXT8rvaaNkJXUsS5o8Kb+R7QI2Q/WP7ubH
VS7eo7Sf5cY0yO8WyhMu+JVGFAEuMU/R/o+3czHeS+z+/aRyIcKaES+9pOJJr8QH4+3dkYDBTaWe
I+PvvzgrsWhbPXP8sqFpNtLwqhI3QwwL+tMR0Zr9wYT/7kj4cbVLFhPmETJ6B64WaI03BjY6M9ir
lmCUWx98TO/fGPsBXD1UAy4Hg1HJpSobxDl36lMXwtj4HD4s71JmfWRdfHfYLTuPP690MSCgY1py
T2N5M5kkrA97q+hI6/hHww6AKPtpFmUALL8O7iZXIz/vGA1tcbOsL7BQPLV6CAmt+v3c8O5nxIps
sVbCWL8sigXaZJIGzuqfBqSWFRb1Q/rBIbup7IMjyF8/ItjOCjWCxfaJMuJiZiU/3bLgCuQbXzLX
C5O7gS3eYpX03drM//YGkYtBH5OZ7t4Amb8+v16UIdnFTKzLxZDoPPRpuQmV8Cwl4SZTj6I55ACL
f/8s/zo0uChmBEOWdQFE4WJGSmY7xRCF/7ZICMoxP0PrPRMG98E7/I4Sn8vorE6GzB6Yo9av92Yr
iE7NjI/MJHi19bICTRcA6uiLfERi4tu7kS1GQlvLTJsPBPHv3iFlAhAFsszYFL9euoIppgdLanor
LXhQXNu49bJh9P7BgzS4COZMCyfLxVw4aIVE/lvHxOEj6KLTNtN8Ipxq/fvLvPskdSAYtkrhCILq
xZNMEuHbfp+y2IsW8RDdRQnMyXxb1CfS42TCv8mZW5mv8uei+vu3qGDuYKrCVYI79+LSsShSovum
jM0waPFCOvJJAzbOP5iC34qgv+5nMC3QidcAxeIpvDz2ybMmNVFiZZsqyGS0WZqTEp5G9ldxJclI
HzA/nbR5LrdYK3qwRFTEtIj0xqJEjy5igcQYH3kbzS+RCqclsa5Uu/2cNjyXRvvIwvTXyYgflp2n
jaoXSuOlyybI+zRqbS3bdLG41W40vXTpE1wLP/rgzLM83cungqNDICDQFs/SxfRKQzlVCT7PQFLj
GrB0bjiS9A9W9L8eUhVdQdNCAwDcDtvJX1+W1opxj7RzthEkcGfF56nSkYt8yWSEslPlCdQjuZZ/
/f2YXv7Rizv75aIXd0a5BRUj2h7O4ADzwaao+oAwFa0IxxC7ity6aJ5+f8l3JnY8hbyrjGf4/Zes
DqSEsuiNnkuWtUNcyMbXZ1Kz6OlGdPvn5qP5b9muXt6i0FhHDMggVE0utrOT3YRDLWfZZiAQu1HM
NbKWlQzuW58rD9MqOaXnaJq23WQCmv7o3Pfe3f589YspsDPKZKbuCCVdJWkpQv7fj16EUiTAxUFw
4R/zxJ/RNNd/3NdFRM7Fl//5XtbNL/k5/zhSZ/kx/h3D8/8jMYd35qfh95fInNPzy3PxH3f/dftz
as7b3/kjNkdR1H8ZvHPg10EKU0nnBfgjNWf5DqvmciQGKPPHd/5MzRHiXyBKcZkKCuaInHXeqj9T
c/gWBTdqs6zsmBxZkv5Oao7y6wwnsckyKchTWP51LqgiMy7G0e4O0l167e+rvbKlTX7WT+o+P4/n
fJ+flOvsg7Ki8utk8ONqF2M0GUyk8rrVHfJj91Cd6+vxrvgS3gUbEgDO9Tl7wiXm1SfKpv/0ihfv
JI2mEO6ZicL4St77e+Nh3mFSvEpOxtG60vfpWT4aW/HZOqv3P336f74eP0fcLFlHP80GP+7xosyD
NRhZi8U9RnZtzCuqFZ1NE1Dq0eEEeXdjK/pRF1KBZvM1X6JT9PZmrMmJmBFsxiJaIyUQQ4+2nphg
lK57WoZl8ipXS280DrDVaCuzCD6Fg3TbNOGxM/MvRvIYx6RBT2Q6WO1aUHQ0FQmI+i6V1jFRrlbn
si29G1XgiPm+rdRT22KLSicMYNjVwhxDVrYPS3QtZM/UviNp8bMcmo+Bnr0SufRkBOlTFvYvXT48
dxrrrYDBs9dmm5i9PPJU9SmUcI6lPaEBREvjGFEzFKQVk68oPa2bF7foMSP7wf9sW5l2B8Ow3gdy
Vn97e+5/a176DMa//P4ter4M4vp5VvnP83O/y1+Lyz/z/3DqYVP70+D7y9RzW2TPefT888Tz9jf+
mHiE/S+TiiN8FZ2enswW5n8mHiH/i7QcdrLUcgnypM7677guzeJbNEzY7xAYwZGSb/058WjMY9DH
6aouewiwgfrfmniY6X59U5gOOSqgf6AFgFyAa13MQWEzDsLvZYHUV2nchoTwbasGVz36hF1FbHaW
KB6nv8Tx7TQi2m84WJVx8tkrOeoE6dcKxEqP9B4PY1K54xweui4jcF5kTyLW5/UgYdSp9KrBoIB8
OUsaxauC+XOV+eZDRMF2l4+fm6qD80nKDBjGLXszwwvFA/NviDpBl705eJmQoqzmMcXxItI9OdKV
Mxd26TYwdpYcqFWVYB7olPAUVJQpbbMvvHSyUYzYuznTa4jAInIGTb/KRHoLY1I7SQpeSdHLhDnG
jpSNtdtnQ+9Bt/d6PhuSBrGm9x12Qyhgdc25NE+QBNZFtPdlTHJ5L+6mUFXdITQ1r0O/hvJ+W44N
TLK6HcF/yreBGm/iMNCdyqjA5ZjEflb+nT0qbJYjzNtjbeHlsmwPliFE9donH9u0Ed/O0sqY1QGB
bje6AME3wEkVZ05gBthW+jUYxvamlIptXtmxG5oxesFo1xXD7A20t4nv1JgWyIUkn8gTaZef5nWU
245vNsjgIqiqQ4TOTvL3etkrbtdYn+kjBGsCWL00sy3HNwiKDP3pSK5DtB/2IdK141QgxY6QGfcT
SDCDNSqsvypISp1UN+mpN9pdV2uy007kAutT/9SKV504112odiSG9wc/0qZtpB8EOQaruiW+2BiC
vQwNCRvJNK+b6uuYtIEzKSlCNft7UpNeqw9l5RXm01iqvmOKVHVVvTtqddWgqsCPOJXyYzXaLemu
pJBMWunUvd+sW2EVB3lUsQYMmoPVLyTmtveUUVJ3soG5qFXtYF1ku1jTQrJJZuA3srWx6hJCuIWG
s2qSLRIlJ2mS5ykImm0CHdLPihBQjZk4cvcNhCreMw0LXIXpm9jT+agqRwmV/4nd/3I+9detCj2Y
U2S+auAEEgDePg2+32zn3rodsvQU+CNOjBTXG5Dixw4vw7qPFu+bMFWXKrHvhGgxR9G5nbyosTV0
fga5s3Oa8pxKAn7Q1ztTn+0DbP8YL2y8dlPu9lC8kK4qm84sC2+YiM7p2xG9B9HdrhIm67nCPqY2
fraugB1PcRut5MmqVqZfJitAsPt4EEBJu/5RdN3k+PjpnKH6qkgB+tslS93X02dwYHhexpbk3SFy
REcW2sgiZifzo9U1QBzNnpmhRrnfEDtpm7guQrEbivZTyZMNwaN7Y9mbnp9G1yQCffHLR6qOT4OM
qzkornJyfh0FeTUpm5LTRRWK/TRS3JscqKEr3acxhqX0sRK6dBhQl3QJ3eXATKNtkN1U9nqqc/XB
x3eGXabxyJax8MzGLIn2cK6zVl7XATDhQlKOtfXcxAYgrAjrT6R1u6ZP0cUM6aemtA9dMrv9XM67
pFPWkqL66yIVX8om5gMHQ9YWe+LWXXvM40MU7+Q4BpRm0cKZeXBjXpSOXKv36PBCJzUoKOiV9she
9WoeguuJmXkbS2O/LnVsQFnAnDeirq2r0bELU1lXPVQBtTe208wYU/Ny1Zj6SzCTLx/l6Hz1YLih
wz4iSg7XZTSVDnHtfF7Y71Y2KK01rZFbJZn7LU6KkrgUoHaCd4dDFOmzESkN6DhPcls9l1o0bgdl
us8SeXSHFnNxiBPUHZToAIo1vplqddXp8+AmFmnEEnSUcvCjtTRJ2XoAHFMGIdadKGycXps8YTOk
NDPqjpX8QjlR22fqnK6yyMbQotcwN/Vkm2Wkq/Xqdd6lj0SYnMZuVlzFCr8ZdWk6hh0SCB/o2FpS
g1FLjLcgvczzabzLfUYau4i6m6ZUxDkknazGx+laQ2bjoKnGm2JSkzWA4sjVsoZpXskKurI7fj4C
rALMxeEUmq6lZpk3IaddxXYWbQqT7RMuzbswMj/HfikfmzKQjy0GJ9nUla0tRmkjVc1XncblOYFZ
5ZR99zjPAAODhRbuLzanalYeVcjTG5xwn30cyse+uw/SNt7qGKSsFhNo0mmV00f8TK2uxiuFIBXC
MLpmaxiT4liSjctFmhh3GKxdXcH/HQSrEdbiQa7ZgFZqdl/lkulJUrnxLVusyCQu10kSdG6QCW1n
M6rbjKVHDRLrOGXzPR2A4qTMSJdr30aYq5GCSBxvok7BadbHgfdyvjP1sN/aGsrbvvks53GwT7FA
qOYYng0rUtd1eqPUib9K22neatMYQYaOn3RO2St4xtK1CPAHWeop6g1tHc7a0xAFXzCVlvs4Cu1N
4BVGpnoNvq9PqkVgeDJG506X4cGcabCVz5p6D6EXc+4klHWoM9s3IE0QzaHrVoc63MYzsvTKWmtq
n33SZoLUHTgAarKSsRSmmBjTJN2Pxosfjqj12aJsMffWa6ke2x0VAhyGZRzetrznVLfwsrTdtCOU
Ul/XZpXfQvUnBlsY4xfTQEc/Bh7xpf1zYI6ao1dRchI4HFaqUiGgb6waVlLYPRa1fjMkln4o0KIt
sebnPg/izyTyThY2mTyK8iPAw/gUksTuKuNnO1XmZwKT6mCuHhukzVE3+8CRpcJtsZZeo88+lUaF
T62kvNa0erp9+7LJoOakkik5TSEXpxaB20kw3bh9EYfuUOLHMXy19Cw4kge7J1EQokaAa6Z5slu/
P4byOBzffqUVqkcHko9PrpVF+sGzsnxBJn0eJKfQ/Doqo36XtDKYZDn1El2r7yNR47GXQnndGqpb
qDE2XrNhpbBVe22nKl8SIRJ4dWU9iyDcF4OYxtUsMTT8YtDWaRhpJ7wxciRIvgrwKEsZBHQ79W8q
sW+Iqobm0FzRpdZ247LvkoJzD3Rzq2dY3uUu05FcBVujAD2ldjT27AJMOAZXgVGAyD7JJNOAbd6u
whUl7HQ4oBf7XNUkExLwGWv+jsaGspcKzAJ+cdeOuZtBKM+l9FPGrAX2ggj6CkGhI1rcKnDEytgG
UG/qj1QJrvxAQ+ulgQk3HpFsXePicIYOO6MfOX7i+67W1AHFUuO+CzjXNeS65Wz7vTi+svUv/83S
eexGjiVR9IsI0JstXXovk9KGkCnRe8+vn8PGLBoY9FRXJpnPRNyIOHcS6qNZ114hFcd8YFo4l2wY
L+kEIKYhmBUMQPfMfRGaVczlJErJwZd6THDC9hkkaJdS5xpKiRytrObeXY+Nolm/RwVchkyT/onM
Y/hJvWytHH5nrgQrtDT1JeNlLL4ixkIxmTz10tTZqjwchzplOD/bE8gxJ2g4FdlyXqXnrF+58+am
rtutxtneDca2NoNNIzzx9ti2luWT1W+mVPDbSnNyAdzWxLDoEHUnQ+gGfjUd+H7Ck+nDla04OEtW
T4ANqJrnZWFteoLhJfrR67IAJ+NoUkpILTlzhx3u2iUKRCNn4iaqv2mpgsbO3LZ1HeeOMa2BoXms
vRgjFxm8iUfFXfa5EG4loXdljZF1Dk61kD17XD0mmW8JsRXs4tJlGncr8ISMo7gpsyKcR66BfWLF
+F/L8GWvp7BTTJFxO2bVkzTzY+bb6bhTtuXQ/mjTTyIB2ZjWiaORKB+7M7pJc+Yt2/iq518rtqIl
HmsSVuBYOyWjrNXEA6N1ruM7ljycaBOyS4le9moBdpF/TvItt8g38KonPhP7jaR3l27U1U1bvhoi
QzFzlW7F8nUujm3EbPPS2YFC5k+9ORBkm7njvJXs+Biubt24y0V0kzTjvFVlrPoay08Y+6uZ6l/x
JIFhvelT8pkmyi3JIBmKnY73Jw5/OupAluelm9cp8XndOa1m7fkRJX9obJGOPk/8qfmIRozOal9D
dfrtALRr6rOQZzftLFuT+904SZzRiq0L8GKb2AnBsvTltGnZmPPCYG84uBOxzcKoby1toh4HYG10
WsxAvIGh36ajApxPh0hNAiaGSuaQibhDLkpSxmkvkTQIFrNnDGixPjKygqQdtkHJGL4QMZJqzZOX
msRWdTofjU7zhOi96a2HrC43o5F6xohmJ4d7C7PnBCgxiS6a0Yp2DSvE5XzdDbr0umj4zKvzwjtr
5UdEomiNqWEn2nzPluobwozkQkFi1HIKeEwzTy6x7EtVk7vRMokOt+XodDoT/eP8ORYZLcNqdhO6
/C60go6DaP2mzwRcPdHxYNr5ENKbbzG3PrRqw9l50UNz8Iy0v2QiPIJMP8y9/JVozQna4TMpnZD7
xFEyKAt9LT8bLDWeva6vJ8JiK3NL9Q1rTFKH7LOqxacs5K0PVyjEaqHrUnalGq5dpJmnlnG/fvIl
R6xigG6EtkH8riaYNPbx7NUlE+ZF/keyx2JjGyZTJ2+yQPkJQG5vyiL8hVe10ddlZjQMzZgW19cK
aLU6AD5hE7wC/VkOll59d3nb7aYo/4tq4WuZ6SnIYCiTmYleIin5ThU03THoSmIqvjzKXU6ENhdv
Uysoe6ua3FSqtlGnCbc5taKtLAhQbJgGhFnMd9TlqLGnWZO3MXHeVeeEl4fr1APiydDT1CZIvTpP
CzfTDd2r6TycjHZhh9M8xBRiOtHoQgiJ+qGndz1sXKObgC0E6i2N01tucMzgEOEXhcE4VSGTcGSh
F1WWQIh4RlE2nSJjaLuowSTo6kUa59zOtRzdLxkpHuaZ6hCHMF4JCqKbtdod6no/lcUlYlN2ydOs
8T4xAEiCWmDaXdBXTgTtg+9WjuKihlC3FJeqtS3vaP7jSYHLsRukr6g7wyU3xw0XzML/b1WPiZx8
tFKG92OnUi9p+Cir+2TsG73whZTUNf7X1l/T/BtON0u9NACFpn06P4diV7+W0y0wjxKwEDCPuv5o
Y4LN8LNZ/mRmK9UOa4/csGdcgYkEbUs4hGQrFebHchi7JddlPH4kOuiki9B9ZfNlAHUcociU5UvS
Y86obHsmrUc7Su9a/lnqXIT91hTOvhw+h+U96nfQo6zsKTAzCGgJ42XWVAcda+auvs+c2amK3LCC
/kGZyPnq2mNHZKFAjGGvvYTpex48ekl1G6q1yth+hdYzMU9aCQDhLQ0AWYGK4aCU30e0GwOAwcTt
w1ZhcHAHsKVmfHb2M/AE7fQd8LEF77us37VpL4y3KvEq1VuYJ+/2mrkdo6davGfG/TSF4MidWD0U
2k4BdhEVlg2ZgeHGtzVMiRJfOzLECK8oYpiWIVgMw+wxOM+LpzHU3yXcF/cMB4MwecayaA/M2MZU
ybrRFyU/U0+twBnKnb7FrWhJXuL0LclHu2dY1Bcr5mqB7Q/KVx5mcC8iHDL+BvHYTKPdUPHX71KN
P26FZhR81cq+V3yu96neDNq+1aCUha0jVLEH5TaUfI3WX1GzMPO4Mhzeo79sZHnfz59h/9W0NZdX
aY/SDWRYWr/Rm4z6woCseQjjkzp9mf2x7X5jSHX0kicSxHDZtxoH0EXDEVMchj6z1YlMoqJFdvzq
NJXF+j0wLiczkzHqnYeKk7xOiErrZv6IpHtrSvYsJY4Zw4Gab5q6XdFq6CKgyN+09CMLj0H2HcTX
nBipxJ60qr+NyWNII4BtuRwW+VmxaAf9PFcgow9SydG0QAr9FvOjbnhqeq6QF4JbgPETw+f2osKT
wEYJIiW7yFWEa9iu+r9u64ozyXtBO4gFw4UcXHYlO2J9mIZnkGKYwXO6JWXVU8B5S6Wa3GExnnr6
mRD2qpsy/Kch84jC39o4mOvXXjlUhQ862FJxmflNhG7NZ23D2iQgpxY3G/xY2Abj3hh+8/QsV/0u
7M1bPWZu0zzSfvaWJWNq/MJRQSmiGv90M9gHo0mYfGnDB6l5nTJkP9G8adxMApVAFXY4vzp6/Tko
O7m7CMBTMGUSRix0cgJA7UuM95OccAqJNLNhnWttzGQ30ACwwMoKY9hC5TUwEkfraz8spY06vPJn
8hDv3qvWQ4XzuNktCfff8g0iC1d2sDKyuMm0ePAVntGqGUUksBrE8xi+WPmrYNz5DNE6GwbVkk+j
0myBME9CQjCLH7l+SMkmzm8lIftkXo3y3iqvSqeCYQlcgPg4hG6LdNjW1btlQQXb0sleGr6Rv8jB
Wyv8RdM/qzsIsiu0XjuiALjdfA2id0G5F+r9vzSwd/Xsr7WutItX8VUbbk11nKxjaVws4U2cidX/
1cZNUq9dzzDjdlIcC7KO6fTRLWsJU4PXrD4V7V5Atz7ANEvnC5QiPm/MPUlxtYB22NHOQsJ5fV8t
zzC9LfI5yM8jvcHFeSwOMvlflbdOnXOEHcWRcg/X3FaEYpB/0bN0mOWaQtVGLhg0cKfM5y1zAMZY
P/PRpka4PdUMUkV2oR6l4GTBZEl22nzui4OQ+oZ6b2TBNydP7/BKjb/6+ppjpLD6CUigHjearXUn
KzoW1smqTnl1Tetz13s8oNgz7b01pQ1PpM+vRX4cxqsQf3TUVhOGfhtCmJuqXOfq9q6hDYWcw5I/
BSAQv6rwox8AfOzn/JKZ5yF55vFhme+1+t5WR6HcjZ0v9c647JLoVR+PJZfYgDSV/zNwbLEenDF5
vs8hrkTYg9/U6qvUFGfQOO05XkOLIM+2EmSnw7I8KiF8FLzttv6tQ389kC03KkkJxXez/5ZoYQ6r
fzoFOTZ1jCvW/MgKh4g00M45QBKKcKKLtgHcMigPXbhBo3CWjjrFboYgmn4X0heCF9/eah6hV2tn
Nb3m+ds8pD5vSmckur/kk2lPcebleuIW878xfO/Di1o8cmknlwAoyH9oVUa2NCp3hXvGlPTATSJ1
FHRiDzxUEn+YgMQ5HTa0Zay2H/FdiY+ScrcAoynCZzy8NgTNdGw72fTep/ucWer6p55el/YlizdF
emkTsh6AET3Hq6Yx8MZxM4JlnX9TZk6LHzV8ifP3bu1MYOF0FuCY+sweQYYvw3XAe57Ayl5yxMNk
SpmIO3EpK6PP+nGReccQx8zwwFvX0qPS7Kr4VSLHL6yvvrsvrRtXThrtjeXO/cWb6VQwUg9+lWWc
HVnaqtHeHE4SDuNwRuKfUSLmQbez5u8OdFTJ/cy9Odev5nRLxwsN+2SIF36CpfTm4ZHBCcJxnEsx
D/fqvA+y3Tx+51w5rN/yyd2XiBzi+sYCKJBtZ+FdU/5JIfD4/ZQ7VeMZksOlanR/Ghmr1J279GXC
ujMpnsuhaR+99aYaXlmxHbE8D+ZNIF3YdGG+VcwtAJly/hpMUDNHqKGp6ffLNyxWJhYy82JYJ1U/
8KFCs7FEmxWuzT8SiX93WNpNUHiRcAkxFOAQTQT+0kcWbFDUiNjl7Mx6VZD9Gn9CDZlha0h7cXjl
OM0s+EiviXZM1s1tQHACxngaV49ULEmAUAGFI6YaQYDJXK8puJfEV8Tvcdpn9WZkQYgbE7PNNBKd
Ie/cOn4F/QIxdoFQOMNlf5WrkKVE6k8aGSL7m+fQYKunTkIthdVAYA2kcsaPXd2NykPIdUdHkm0y
5gMgfmUF1aWIqYbqaCWXVDcd/hy/lyGXjjFcW7XicR152KWjzc0sml86YBMleRjBkdQ8TTYrX2x0
MuOTKe/a4GvJs93nP4PwOuJTJ1W3PPILybdK9IsW/7P8Tl9hIx1VVB5pM4qnespJOt/n8WvgZwnJ
1ipQLW4yXHvYWfMk+ka9xzG6bf1xfM0nV29/xGzbdbte9EBxUgRBTpvn24gNnsi1E//TjFM2AkLT
NxQHWcVK8JKV23J0yG8zcRM3xCFciELhTyux1Q+BdbGgZBLDiHOt9LTIizRoBs8heeUoTgtvppbY
BKfecNmy8uiq0gZlBL/1Mtz1K6GV+A0RrT+JKyrFjeVNsOyC5WSaZ2qLRrttWOLifaV3GUO0p+rS
b1bBObfNDX9XUZ+sjtKi/mScOZRPwM8z/WJkt3DcteEWvlpek8jVr0Jx6qfTlH40hoG74lYctu3g
IdtDU7omymviZ7XbzAdxb26SZjdnHPSPSvvO43cd76zyKi5bEFel6Cnmvpx2fBFMu2bjYGj3hUhB
RtJ+VCSF5b7swQ8OL72wbbUz5QeGCyt7QaxKko8xBTvxKGWfjyQzo8PyMAhuBrer36jsA5Xg+K4Y
Xy3Uu/yYAjahLinnO4gtRb9LFOQF2CEwyRQy+nG5TNN7nj3k/ktTfqLqs6MqmNInAbJCq6jLXRv9
2LZH+Gzyn7I8Ev1NLKlWicg3yR+IExUBT33R6+sU37MMG/Wz2R3LBgCyzfCFctQJa5Kj2d3j5TKo
/5LYrUPklv08eLr0UKVfrKHi/mTumm2QbCSbCmHpWHZNeuHO0ak7BvohVT5gzS/JMYBTHEO42zTj
dRn/WuaOY5WTGu8wS3RQvqbcm4i7ykMZf3kyRVyF1PtNqpzJsLsYhOcbqZssHoZiz6yyXcQo0wJ/
bWhnthi9wdaxR+V9wbmYpMlRxWfklPwJF7GH8uBOT3b4VsfWuSQ9i6V9SDnWeu+So9W4seEk2sUc
sTXlIXLpaVW70XpO+bGF5Bpts+yWA2I0ph+DEzIW3rryqQgLcetnTXdx4YnFoSkudfIMhWO3kKek
f4p1qsTrNPtDv0erCGpnsraKfglXdT6c+Rnx06RFWeO5wmOskE9ts8nPRgaijgG68PIJxhVPQoq7
1qsiXk2AqSyZarfGXy22TMaBVAVdf7n0asnfObhDV7sBmJXcxT4k1n2989vpROiuPWZqIQDhp0G2
wYYzL0QQ6TXAYpL+vRfeYqnCvCzF/DWx5+BfTibQJC+88Hx8kUO24aESXNmBXVWfK3jJavVvCsiY
Uw4x6SrLL3J0KtWXkcl/w1dVKGaHdB9MLxp3fC4+2ZJtdo6o5IX6WczfLB2zxHifdQ8z/Msp8BSJ
Zsvjx4x4nIzXVDuvkCX8GaGOZQw3QyNK0I/KexrR75Nd0mJPuT08IO3ODjAt+aOLAudTi19nUmN5
E1pYiXpCd6jNY8aMf8xjKdwdTYomT0RcdMDEn5z/KNib79KhGjV7rVOm6zLhynZWrIz6C4DXSbC0
HuX9Up8EjqPwGpUnfiw13C6zu0QvQkGhFVuM/F8vMCbmqIgFF/A6+Cl6sHE8BiJUh1lwidFIzt/Z
+W4RRAefon/yXhlbhf6wNaJtt5kF4a1kIVL25B8YuRiBEo+U5b3STmJ86ISnjS5O0f20Ctf7RLwb
uQURh4Bv/iVRdebllo+E4NGfyCUwlY2XjcXRGtBt9StAfG7RyfxYuuvSngvx1VJ2gkfjFCVVMb3W
tGnZiz0Tn/qiJ9Y/uMOvhQ1HzZH3hy9stKlCI8YjcXbTexGctOmhVR903Uc96hHZV3LN+48QV5Rc
+KXR2p7lxDXmI4W8dek0sTsah8xA4ZOvawYEPS6KMju2nlWiOeVo0Ljmg7iy6j2UcDG7mqMnj99a
8B2b+JsqhVuS07eqsBnoD8+SO11ocn0e3G+ZMhazemSrzxrALh4YsMSmo1S+yggr7cc878xXUTiK
8j4K4L2vJYhK3S0mRDWvLL8abSOWX8l4FvSLxUuADdTDXA1vITFG1VQ2H6AF1p51JdS8322n7+UB
S5q/pP1TjIeIpDzQLmNSXTWg4lfFYYney/hNGn9nfoqWG1h0xij00uarlXcVlYWJV7GVpDdz+VgQ
wIgiXElDMc4/BGNn1bcwe69YB6UsoKO7C86//wXQlAeRwqwCLONz1cVUdXbKsPSiWfKbZfHC+YXd
IQWbLgVspbDr2SJrJeo3Q4+2gr1UvXSLz+aJCGKMa6aXThw9ZuNdsHal/R3g6DtvTeNFi3GBO6U6
1MYT5xveV1F7M/LPqiHbP2iAFGpynq1pfuBu7kS923B+SgGiBjKd/DAFkm/xBo+/sLaL/D1DbNY4
81TUGxCAnKMEkcHFsC27M7YcWQX3aJy3dtGNHEVXKrsyd4DkkDdU8quhfmpztuWVitO+qvYaEQcT
6KB8+Z0wjCrMrdJ5oD4Q12btRVqOoJAq4aDFutdRvBjqNebSZR9Fkv0q/aCdTH4Lz4yOKCzuS/oC
MydP2O++ThGfsJKTXntRmtMYoPdXfFvZ5YBQBL/+E5N90+9oEZNrmJffg/BvHpmvne5hGnJN0NIE
wFMeXhMB9Wf+1LhUqrMSgpTbEr4iBeHthE3QpmEgZqBQZ1R7ModavgS4EWj/WuVDzB9FgxfAK1aH
Usf96OrjT5N+dwGW8tGF/FFnKzSOhm3oEYFQfE3qLWGpYOG3cCuC25hv2+iJPUWo+1HyZVUwqqON
NPoXczoF2dkKXmJw0zGI2Oe67y2KjhxVJxLt9k+H3js7lg5X67Di/oriODXeAOg53GSy5GYUdKhc
y0m+aXosWjfociAVm8Atii25ymL4Zb8Lypupv5biIdzg7SDca0rt7aeSGG6Uqb7EsSTYPBdr0NqX
kCKjkxaK29yAkqx8FNmr6KVIyOpBnV/WViloPTbjPjZRuGPMLthAcTwhOFEiArS55gHvLOwWat7q
HtZZ2yF7jZaHlX4aPSDEQ6tc/t5E8yPhalFWTbS7qpM3NduGRDmvkeaRvuiNVd/qWfEFyIEY4oAP
/syMbw17k1y66da1qxEZh8eIPyKZ7I7V2VrHaXqLEuoL2FwH000N//U0gY34ACgKX5kPYaOOKeUI
5WLwOmP7GmkE1TNHYfeQiVMa8z4tj8UHelr/YEHgGKmve4M/Wu5oEyGpAiqq6sqG4cwtVzhlFcbL
bIFK2KT8lgoCxC6vNop6xBqUrkSzes2IwvBaBtQtoMPo3mSj8VJUiD3TbcmR24QWFoK1lOEeBxot
v7s3YTp2M+TfxKGBpzsBr0MPoItoeMnWzU1poZsoX+tHkORZ5nfStZofoeiN3nctbgOLqKJC2e8b
2uDI/bHBNgBzbUdFtymIOk1x7cn7xW9hBFZxylYRAEKePr5IpVdFrFOHWrGrMm2cDiCbup7oC4fV
6RM3V+r8lB2Sd8tp3Ua+rI+TkoF0DPFyCepnqU0dFEQX++BWOrXrhd4R7QbvmnWpmbk0YX+X+b79
GppT1T95VfqAjq/u5ZVdad6z6mmpW2pi9tCzO5y4A4ndYzhBKW5+wlOgaUsgDeLjB5G02tbHw6j+
LsKjby6m9qWlmCT/CyMTcedX9fFd6O+59Z0LX0bT8OfJNRx+sXlX99vuoO50eIEyb5QJDods29OC
3ehJthAgWw8oX+qfND3S8TVEvrXMHTHWLN94DThLW5JTk6YPW23V8qUvgSVRZBhcVA+FQkzqFW69
mRcb4pWfkIE022Xy48Qp22Of7PjJjPge1udWPonhkyLAGG9RW7tqX0hO1xxCcoOhOaiFnzudXZOt
boMdESMJOxejyG0SprsJk+pyoHVBpZ1qfkzhN/NphIfUb4WzOmS8v9dIR6yKBbfHw6BFkq7z60Dz
GRjIFXcuCAzAIjLHoeB0hOn68AoHj3GnfbQptyp+z5uRtpfNaN2UFdVq2FrT26l0FxEvsvhXBg6j
jJu0PaLuVfKZtlgUkKVf27s+1K8MWv6G+x7g52KbpRvZfGGcR5bkoCbk4NtAOJra0+pxz6zfkhe1
ukbz+3r6DOmrXB7UzegxOhQbz4xTfEqZgB9SVkBNU+zL5KOG17fKVVGrNobLHYVi6wfeMq9kZVsQ
uUOMD326KAY2SYTl0PwTYlS61XbgS/lVVhMP2cORRvaKapemaOz3cnpRhb8Ak5zgTZmPig4YllbJ
v7kDXfyjx5+KBEhkREZ5z7K/QKdkeP4Hu8m6IjkgwFnaiZySGCOc0Kg+4uK7UDjshn+0gdqRE9MO
vKGcwTcvPXkTJzcLhSWCIFrBoy0i1W6LP5QjYn1BvYwiPXf2RKK5x8PKjuNT7wl0S1xF6nPSphPP
ArIQ0F6YVlkxejp2U6sF8rItgp+w/SdOr7V4mZXbBCoSLhVKb0tqWVLZumr6d8r/yrUDAoczjseG
+mZLwkt3i4s8inTnWNgBbfOPUjjN87ua+dkKvzWpslR/TaVSuvX74tkUd216Ls0lwLyVNgRF+oXr
AY10iyRccLAn3Q7KZs1QW1TeMBp3Iso+kiAfBKPZcDK6HeKfE9FTihBwVMsrN7JL76I9XUxC5F20
qSAd9KLqLNRjBjj7ZXECmdwHh6k8ZWuDBizsJDRJ1R5m/xb64ARqL3cxOfq1/k0e9PyO8xIJNqGU
0D+LzA3olho3YnEdlB9RqDHYVNy4uMrAisVt/2VyhQ1I/40cwK8rvRJX+RaBbBG+pf7ZGXci3oZk
JPJEhr4AQEbqXRBceMGS+aaT1SsDoZS2UfgBu+qY6hswqNS1wUi6bBBJ39XtM6hemPUsrzqBiojk
BD1KhxgeUhpqxnYrBP9i7RTGOxrjWRESbaf9gZ5fOzeuFl3MrNThwVE7cWVJ1sVk0wZbSjMo7ZjM
3fvJcrDEy3AValyJj88eFVX4lmKc+kEJiNabKTxyjoFRNkoPZnQV7yrhmNLQgTGMLXYMne50YQMm
2QllX+hk6MMFWQRmJ9xWiYtpO2vtMbmtDfYgoedsE+3yYoeesmn1E64lESmT8qM232unmUjXUs8M
vIQVhjiBcafiaXLshO86vhzrF5dQT8ZV+6XmF2H5UK3xc967RqM4HbluyFUj0FeIhR7WI82+LhZP
Bg7bhi+59Nmmko/SSB/GVjK+M/VfMN7T6lip2Cd/Voboq9O5V72V6G6dxpGeoPsqmIi5BRaa1DpJ
EJFe4X7nxSrgMA/jDyRL+Xtv/PbGTzV8i7I7yCe6HJ1S2LeuyY3t8hZRcVzBMxyO6cQ13T7tiDQM
DtOB7LaPf9ToLe9v9/chualMJKQbyY09Qp2FJE9P95nC9aaJ9kgoDSmxNB+d0kLH25L05DduBRN5
r+C267DiVrBUnyhY5MJPSpWX7iwOXKvzBn4ErefXjqh68i8xA0LrUU2HvugNja2UjWhH4PztsQDi
FzLcYPWdudRV582UU+BG4gH2KGK09b1Grb3ZqtIpzM/UOxCrB5IFPtSxiJco1skIPCohv9E947th
4laC/NF6In4u+OwgOi5eGt8MgotgwFeEAYaYaE+MQf/6MlchfRDjMVct5FzMRjYD85mYIHDtl+fA
VyiCHOWPmhgxovfRoI8+++4Tj9cbJy7XwUayPlAKKJy/BNmPOMXHKaQtorgL3RXly4nBvD9mSt8E
t1yT5m2aG/DbkdPbsyNJv3r3lmw4fbszeA4CA85nFR8Z5pbAuoTadx3e+cNEW8F3LRyW7iJZb0VO
ziRzaIiHAKh0C3EpUNFVuOZrJ0J9EP2q2WQ0hiQjAUnsDWLvVx2OIsozM/4ZLWqgeO3IwmPNx2sF
xTj/RnC2k896cGi+sA22BnZC0ggK/sI8s2Mt2qaksb5ZIrIiVgRfquEfbCrceebRVJXLHv/p1zL4
U0OF7vvtaJ36ea2KcbDkvcY6cE1zE/2NhkcHAH5Bqg46Bhlz3CCtrTpP9O//F4z8Rk9QstM32fj4
70Kl2FhsLeGnYp2V049SQYmW9mZxqKxdyCLu/yL1M7QpdVxI0YsEQZgvXZ9y+2LRJtWEX5LxSisk
PWthyHFjL+UWnjsvaMHSCAw9ebwsfGrJ3rAcnocMbHhYFsc2LPAhvsfRKV0uij1QeH7m2T90bEjh
/Y46OWV9ARXiogw3CV+jbYD6RX8irs5+qGxyvHs03mpY/pHFThQa1gtlRNN2Wk+ipYHdkA2nPLHs
Kvxh8pv7dZdvMxpcA5puPKGmx+2fGW6pjG6IuLT5MJF3s5pKFi5B12Dkbm5/zv/V6uisARs14HK1
W1DKBEDWgspOZBao+zYog2Mk5Fnmfm3RzGjMmgxqbv7khiitFbX3N6mrLnGKH4MlO1P5NVbvdLfY
CmwIQhSDa1BzsUUgExOpDm0jrhm9QjVlyobmdFcwSH9RI7H6isNnj8fN/FmXvzLjK/30qYsvDWNK
KPqGqzdnoraguMfUSQeaAlbxTVcoBpDZicVXuJoT0HkcH/XJ7/K/AcIMHcd5GDg0miFa/7UsgdyJ
nb7+DElhkLNk8anyeNpyoIOV9kSFN0wDP6KdYovYwCDcoclkw7v2O9fv8hDbbb5jTnk+jxWuGrSp
tSY1nF9GlBpro0VU9k8j3Sf81nXvU/IIQV/nH5V5jjeqaxgv09bcBepDKJ5yvMcVm5be1jYxgyk1
WqTuE+cyqVDJDAwyvBOz7/tbOV1WRViOaVflztHCNxlfeSH6GXDbowAxhXjbZ7mdlS+8KU7kVXGb
PwxjDwBR1l6W4FvBsWN+rH+1JXyaKAwQk53JTFmENMlGdwuGAa4+xOa0VNmZfidLAFggBK6sHOiO
1KWnSnmdEmka/k3xxzeVWn2HCzu1Geqk8p4LYNfRAqKhEGX93mq3k+jSItwoGMJyRNFhUHafTYBA
R+mojB4xrGt52yARrHrHTDl4Sv0CBUtQYyaxXo3ijVzAzhMvYRBjm27ydENTO3UpQuKdIDg1Iym0
NNO2uhH3xW6kHG/t10eJDD+nyFFEXz1djZ8tFepF7JxM+e3pEDOiz4VMfB7wmAjelyfFwzZ9l/h9
GTSiQTtjNDU5CEJJTd5nQGDpcjvOykvZtU7TnofpeyadnjdrfgRNm3zLZaNjVUgbKJWogpolpQXc
z5GIcvnAfzVMPwMtJ2silFUCSi76sn5dr25tOH/SHqdSIU/H77R5C8trK15IvtX0N8IaWUzeouVO
ri9FH1PzwGb3P/miz+/UJAWmjRgDsldUPu5Nfkav/dbwRqp1e3I4atlC5Kdc4i1HAndrPYh0uf5o
+Dmt3wWBlf41Cdmyv6xxfb2qtri3UQsITyXNvBUtuGp7D+Xbyq2XOJmHVypsgNkZ9qMDVth+I1dq
RATsxBE+uzw2pJIFIiqqrEjPmWdiQ2DS8LoR2jM+lkQRqtnR30szfPdluoMjKzbfccNOlBCfI+2V
WrxoHmacCfr83Agv9QxlA7u3aV+0zsL873wJiBXbpyheReFSkPwV6t7I9r1LB7N1GZyeUvpN7rdY
jzllveuQeKjm2kmzaXlK6h+r1uQtbkyVNGfaiOmmie5x+U/OH43oBx+1cKczykAmmuZ72uUcly+K
4eu0L1NyQO6IzUNdn3Vxp1J2KtXCpeVeNjgyROKQ5THMj/V8BLux5naAJy2XkZ34UCVXQ3WzGdpq
7zEKivZ2EOrd/0g6j+XGkSQMPxEi4M2VIEFP0YiipAuCFCVYwvunn696IvawMTvbLQGorMzfJV5j
NVnhWaERKotzQkhuhtqCc6ewftC4WeZbZFwsJKvkq5Cq8qHZX22kzSwgyWNgL9I5NCKReOAj9FDo
zobkO0GlMh+8Mlqn4mB9KtEhmJMiO81bnGVu5HWa59i7QHlI4bNRL5HFeHOM428Jo9yLLUA4NJAR
+WC+qBkCoL3yK0TAQ4kIzJn9ncOaA2HMDcfLl20Bn+XV2ZtlsBBrC8YtOAzsEuIrQ4sF5rFIC07J
OgcpKbbsz6q6pfXyEhjkpHoyBfLFxw6fe/SDSywMvdZ5UwxEcOTs0ZrkZ9tYsrWGZR7AH4QNv+ZY
Zx19w1bq0Qm9Xr/1EEw2MVXv8bBrhnNurl7mDuQInmlAbobUxVljxonO2eSZ6inmn0/snzWJ+I6S
VaIzsce7pmbfpzt444KfBb19veBt8zzt9eCspUcBlD1smu6DLh7FzcxgIx6NcNKBoFM7nJG4XjZX
lATQmDa5yIyrouDCx0oerDS2El7BgCWNjCXUjgxAHa1LE2MBdYNqWxtb9tloBq6pO74yjLib9oWa
TgLWsPuZXaFP9AYFdHv689FE9Uh1zhXHq2pMJhzkEcWljw78iLHXreLhtz6RDkOTrrtM20n+FztC
z8FCY1X1RmsEQuQwl5sJdoVpDIoJndVlYnEumKgFpK+89nQMWA2XUWbxNSBiheDqGS8XcDHxTpG+
/fIxml9jYTLqtAvLZ11fDdiGiOaDfXmAqDW2DKhgiylyAh3ChMnivO3I5zsaw0ovWe/bPS0Za9OO
4or1hoPbrVjgYyxL+pOZuRwXxXBxRiaA7GBG6xH2VflK6c+grTUmj4kusQVgld5CVeMa9MLXDtOY
xpoqhqHprHXPmApjsNVAIMXpdgCI6NFgahHSdsIJ4hqImfePyC5MvisN1M3Zj4QiBmY6j/BrDd0t
UJYVHeElYGkbNTiPfuoeVq5kq9LcYQHYtqaJgKITc0Ux0f/QkKTJvCHxyJa/lHrzyo9O9SkaruJJ
iWuir9hiyLaZ/TKOvIDhhzlVGFpj6I1ZxdK5GqY8iBGWkakdcPQY71ATyfU3W8fd0Fo+2LzFPYSi
a2EYayQ8DT63YVP7oavQzFZsapcgLWasIcTC89D9XwQSuCgtaMwDSnBxgQvI2n1YsCQymx7/IWj1
rjIfVYqQX/1i8QfiHeiuvjvzGbTpcvzO2kv9OshIU/v8HKO9StHw1xROiClXC8F7XH8ehjvVrYFa
z4I4sllL0yI21465hfiQ8cNqUF891NE1Uldl0xHDrL0r23JZEwotWrOI/RQSRuEUPE5DtwTSLcpc
fS1VaDVQTuF/ZqWZx8Iux35G8ibMTn7zPcK2Zwj5xTlxbJRBjEjlrE9/xohNltBU+oU8C2/kPXqg
FeMM/YCmLYKCLUDHzMUuO8179Tp0aCZg1kQ5JRSfr1oIQ5jYx+Y7gvEY3GjaCMI79z8KPghpRD1V
wKvyu3NsUNEtBlAfOISw3fTFH2nq8BByuNat44C6x+Bn6t9b9CPOBwe2zu7MPqV2jop3UCpsQJZE
AUuxoh6z4Z0doPOwudr6/T4CVYeurn9gx2ZPzV/r9aCybCjUDsHsRyxyqUOI6L52YZByY16fUtYe
qhtZAf3TIUevQfvdICUxBx4o4nOHXydtE7fwf6DxJ3YRs2eP7Vj1X5Y9W1+nuUVu3z5s1qLS3dK/
KbXuNveMGrzWOBW3CMk95tBfBRKq8IMFoR28enbCmGvpk5pTjrOqZb/lIc69svmN+02fHxgqNbbA
4ay2npoJBXqqxO237cq3Qb4I9j9ayWUAywBq2J8gMGWnJA0WUa75YkcVIkNjk1BJdP73BR8VZ0iI
NQCZinWwas1PI7i/IAZ7DrATASjg/oVCcaXku7SyuWaC2GgLqdtQ83TzQDgaGPeb0DYMNZ9q/+Eo
i8heMIp3EHncKlOHKYm/nxPhvZYWWiEvYpgAK41KT4qEoQKQUQPPWdGcAvoo1dZwkDn437byN2XM
Y0s0HKxK3KNCA3F5uT+NvhxWzaofN820S/Ba9+mhC0UDkkWoIj/rcp1Iy4SSZM4xijP2l5cGP9vr
JFgXKQPgtJFswfvcUAWUxaHEI1h2dwA3gxU60Q1ArY+ZN3UPMRWn2SZmDLBeFPnYof4gu9dadaYB
lGfrbJxL2TGb1k2yKXmH6i9LPfhH7OMETmuyYyRvU9Ra5hdM9KxrtnRt0anKlXlYJcxU0PNI+AO2
ovfTiYc2xDsWbntIfwVq47cfcohCQxGEiYdYIazZNYidCTIhwC6IwolbKLB2Tg6hRnW+JUh0+4s5
wu3NGQPqjuHJR7cIYSecfgcu5QkZl1S9p6AnjGI+c9m8G9njtK3Uk6YsTZLuZLoPui7R+6Eu7xdS
sIMOFVUfvWv1shFCfUbduZi2rCeuZYY7msPx0BV79CtzYGUZdhe4SUofJEzg2rqxea61PRxZplEg
AbygHQb4V7EJpe2n+admzMnrxl7K8I3T3OQaKDg0FOVVjATcwuMsD5mrNedqMbl9sbfrZR0vBj4x
rj7MTYb1J1wS0iERSX1MGzU8OMHIszGEsrOPqfoI7ROf5KCuyWxY2lBjOhkf+swGxbhZCyI7+l3E
YChDjiYnUU+5uDrECv1fWKxVyhSDXjeX+JLk2V6BHK7hZgrtKTl3u/pwnBWzX87/JVs1SuQazb1D
Yg98HDLxGvlv6xH04VPv2b0nENqlD4yILaDzbcq7jVXtB//lEnaR8WRccK+1O6GLa18kA4KAR9W+
zn80ZBEKG0WALbVvAdm38TuZz0BuqMfPlH5yRRDO5uDTPdgnRgXBQMjnsEq9l9p5iYpqlpwhx2Ux
qUhIO7A8d5aArxnZ2jDetDDHG4S0hz1VavmEY6QGk0pk8idmQIbyUKAU4JK1rg5irnAZ06in2zj6
DZyTqoyzO+kU2rF1Vua09eu9/8N80f4E8jbJaXtt/g7AvIlah53eT1grCLoPRkyvi26zosmjY+xZ
9SWiFjDtAXL/g/3AUpi1mnbDCDcjkEAMqzVKUqd4r/Pf8aNSj+xa6sW+GXrMhRmxsG1voPWvPytU
m+qH5TLjpWdQDBKPXvn9xeKGezYPPUOD0Gchbu4OyclAQO7/OE5Lyoo9gxPD5UHV/rWlNa0ya2DQ
KSBUkWymYwhRibGe/izZxsjbaZjpC+x/bZUhHxGrvVV8YZK0UZH3dnwVV1urjnazH4/JElWnvq6X
rMeYtlz7WF329Ay+gjU+ZGXdqis73hs7m7kks29+N7nb+xp6C88AL8yJsGDYDu9h+2iU73/otHNt
EK2RLjLz0cxhFuHjLqNj6Dmu2js7ci2oXye24WAKPijSnu2mYCfFW4nglZ6JJsFI3wYfWLJC6Zi+
cxclQEMvxXdDEGDCc2aVlgrAW8LmJiRdPaoTxdi/viOHUR7fBQAG0hmCKNg7t248c1kECwwczN8r
hgHPrrfJPJhHE26Cp1PcI+drjDfMyml07pVVKR0EoMR/c6puJlrOZgelnLdAf7obA+RUe7obzMq7
sTk32VeebfOVjMhhGf4SpoVXeW7dbW3V+Shu4p+oPUjZFYyjNLzxPkafBm1q+ZUP154JWDDVQtcZ
9XekGpQbDXEaYH55U3TfDXatzxKzrnT1ue08/83+IPKJ9BctiEwxobD4+FCo01SBfdeLyevgULCR
Q1RcRw6/dErkk1Tsx2RFg2ciUDv43ZdkfKuvAWp9nIW2Px+DZ2x8S6/84vTPvIUi9FjbWQmOuZf+
RGf4ip5y81b/0uxCqbXM4Fl8JbrRlfpLyz09GWc0wzpBKuaGiEpNfZO7bfT6It4ENc2w1MODai5k
3M+Tz+wWHWEPuAfShoCPt177EuRJnVEjaLtNa06qBo0RK1EpLXayj+TlHyrp5ivwDLT6yDL0fcLl
VkLtBBy/CtFQ63AEAElfjHhCYDfZ91p+Z5qxDKI4lj2IE5rAYk5ORoBjSOs+xvCpKkITjr/mVuoH
J1uL5mdgOThPFblR123G8GSiTm6kuzNu01KeNa9rZBBhhDnt2k0fEu29TuKsDlZTWru6u9XSxozP
TnpIJwNolJPXn4EXcQhACa9YYylKAC0j++kBGpfDI0+wcG3qAUiCdVR/Un8c6puGuk9/K5NjMHHz
rYqOTDXakh2bquCGXg5ygm50MwRxLRTSQnNVwDul3kU9chuf5b1vk0yHu7Psc8vq3PAvij96qIQW
eRfwJZ9IZcCCMeLq/Htwy4eXjslywRHiFw/KZ9csYOwpGPcagWL7ojqXx0lyOW9SfDK1oyRfdag9
C3G8UNym9YWNDAAAB8HJiWHISa41isZEOwXKqrFX1uiVCy4SWPJLArHCRN0UuA7MY6pdmpEmInlE
3TNpUZcfYQHQOjG2DZjfjEqBHf4zpVVXbxVEz+C8pasmayf/EmO6XJ996/L8HExj7i+AK4zvKgJu
bn/Rso3oLE7YGAd19+J6j6V7MtzzAyx/pNFuu4/C/BEUkgWGw26omZUhD6gi1GnjTNgW2YCKRnGr
CanFgqQT9uha1TZLP6vi1mKyzK8dr0ZTrsci/LJye9GDsav02u1fa1jiO1dIlwqXFnOnmJ6WNb1M
swNiqrx4HSHWRtNKcQoCvm574QS/BE940NsVumiUyRgKMbc0fyHnWqcBaZwrs9MQ0oI/cM1YLZC2
gtBCGOWLb4cwATttZyUW21E9SNGJoNN9Sy0QYHOPIHzT1Mci2deZl+Wb0KM75QIYlmAbZrIYsc8V
XC0CI2FJF14HQZCj2xTIisYLURL8/CiTmn7jAxYImYbL86ovssoW7Ooum4u2nsNG68cyQ1l+TWN6
mxSX+wsQfBMM72NOycOoI6iftqShAxtU56LFgCpEkVyhFaNn0/OVFK7Aj4zq264GWomnwnBrPToT
5tf60RpI6plWrMHwYqioQKLC4wibwgO3lwPGHKKkAXmLNFQxq9J8jNZDAyxQk8JVpbeOM2MUH8Cu
XI7IaUuX3re8iuG6gxsZsu+g1+DmipnEv2CavEZY4UrfwezWs244NjqN+gz7o6V7erlWYsftMEhE
EWaF+o8JASnKTGFXuhWSncwPYjAJ1yxqr2623pHesp0e/P4CdnC4UJi15ajnO6CEVowVM+NNdY5E
mLTtM5evXfWZSZuiWYUkVwBjIu+DHzVJZvCc1pxp9N8D+82Dd+gDV4HmaSkNVcGhgsRh9RhSG8YH
XIqS/DH6RzP7DSranWRnSJu2xLqCpAZvocdalUfpCvgiuATcEx03Zd0tRy4LkpLdeji94qeYgS2q
oE3ahgIx7PM7p+1zADZKFNZDf0t0lzDOirZGsB1oXpi69hJTOMi6//ZPYTEdI9pSgmZs8GnESLLG
st7t4L9DpWZkRI0M+PLCytkjTImOs4ZtqBAzRIT1iNMtG+CEfLPJJk9zQu1doT9RFcryZ9e0HjMl
m1DXFb9xTQTcvzbAqdYxi3ohjgPzEss7ISkskh4Wk62i9ZuvncPxLXh9G47L8l022tMsU5xcyGpk
pG64qEjCm2GOUDcNwiVBcsxNuZ/9/lQmipWaFBJ5ojsHW2wH8VqK5NSMZ5CxHEQ1tE6tdolmvx3d
Py5qZEPgRl65CteDfkyLa+lvE+eAUpNHTx4Oxt9k6ATQIKTcky/NwvTTCt8j/adR3ydkezpJ2Qu2
oJupp/6wcticI2R5YXeZmwSAVGLGdAuUof3Z0nZatwyTFJ24MS+J8aq0HWp/NPLYdxoLuozrVouW
7NrGDwiJhKQWywmEURawQk6ZMA2ieaWMb8rig1cROtza1JdqcF8lstgROGf4KFEA8aKhHxYQTTQw
jIJA/j1An9KeHW7Rvnrr5whOwnliQfbNe2g8vFnMUpADq2DZdb99cY0YP2zTLV7vsYU83DghTsb7
O4+ZeANRn+iqK5l1NszKC8Zs0iYAsUDaEBnSuPfwstr3oH8mEEddoy368t0ebybBjnJEIsvvK2QP
nIf0YK7lz7EpEebxtWYgCrTYcgI8MLsRtlKq7FoNWcDN92UzirLNeG3bZLlW/bxVD2p+ghKB8KfR
WttfKCtEQfNLnuylZ2xSp7eCkI9QcDNhgZu4+Ey6N1FfSVlHwZi6vxJ6Cj29+8pvElOTQpQf9Z6n
B8qLim9nVisDRigM3xBBNe6gFVDBHWr7bpFa1qxTzhoLO4PhbOVrzT5hTKiwOgQ6WYvnbID3gwSx
LkhwSRej9McbIpOIZPscG64uPNxzUlMjlEKS5yz+PblMW3HGFzYdtiiDdnXABwj7zNUHzAFfIHBB
nVu33KvLybPGo+TJOLoWL+tLTf9g5834RpwAWyGQA5/sbhXlOylFQdXOHCcALWSTNTrkl7IY69IL
R3oE5JSFfPX9ZzhmXoeHEHGlLj115y/KrwGRCNz8PFct9gh+m43aJkFzo7TUzP6SMKFiJp6UD9E1
atF36tKy1Mcn2rKc7dFIoZLhXMFkC0FXOhwAL1oEIs0zn5aoc8SLaEqcerpKiA7pMKWzeAEc/kg+
hmw+Cgc9V7cfcV4nGY59opsyVMsppulpm1MDQyoLXGu1IPpF9GBZsurfqDCYmvzp4yuc6ei9ZvcQ
5RqX6JxFI/Q4QNmFPXeo8KXNPmfpRQVI3fUgrN2VG7Du2wq+WKWJvJVUwBzjAxON+q77G065dOdr
C2nOneGZgrs4AF4hQK5d1D/+BKxdEy/EqQ/JWRK2EUK1KuYQJKNfUkKNT1dDcZhAArrGmgX9DQW3
5HIZQT0KwwqUcb8SxEETPRpLOEzt10cdiHwiBygDawxHvZ6EbB7qEGEcdsil6bOoxTrpGemG+NMs
3/0h6A21jSAszdOQfA6CLKHWCvi2wh/D7lveYj7c+dY5uoAd5hamxoTVq7jC01BcrloJd3HPHoEF
ptf8cVnxEUULsVV5slVXQ6WSYN4cB7AOOlS1/jTHw7QM1rV6kxbRcjL2Asgo06W/5NaF3xMiIYVM
nxZFRsKV6EgIW7i6bPsSiR+Cuz4jCg7M1Pf86luVYFk0NJck7lQYt45tgM7F/ksaAhq0vwDIMfmw
4iMvbU6gn89lgfDDnl0r/8AWZ+6Bu248gO1nKtgj5NocybLKU3BY465Mi6jnx+H9kX+Iv28likaI
tBQii2aj0X75b3ju8ILBe2rWxo62gwFU2YOKqd+jdnxJ7Sq3LBQP9bJXS6Rx2zpEnnMENpwzF7sK
67nzEHXiPHHNKV1rBcp5Po7OZu0pnbdeXvV7Z/4IZ7UZ3TLMfjwZGU4/FZWC4/lRONzsOSIhRjMw
DlJc+UkdgN761KEnyvOtqASVRRLSIkXqYo8PtedJJNjire+skriBUSzpDyk5OsYx1g/Sa1fIf1b+
rok4I+jO4DMpnwN7ybKUb5e9da8jy4Erhk8SSsqNkbxnL9y/yzHf0TIDUEcy4yjP8YUWPeEIA+Vw
3q9lsS/LU2v82PzBh2laTygIUkWAXhWzSINwgQ545ritRpPF7chfIVxTCqUlxRK8zdb+MkgvU3gm
yCdGqNxs/e6UagJcJU82nMgngD0sCXhA1hOsp43VYgjiBqhDjbFdhT5K5j38WAknEB8kVuLJWHqC
Ol1YVkmhHJe2LK1E3peBIt+kXPAr+BJ5Cb3DXEFvT8rVAMff0MzLNFe5+2MLlJy7LSJBTJwfWLAR
rS2CrjKdtVCI3HiugsSEiCSasC/Lz8kORLSXWguh5JqcbIGstvJB8yKFWeSDVDij+vSVr1bb5NUR
ol4vzjhmLOcrSdmjUkneGDN4dOFMk10H7rPxAqZLP+swn42uDcHk9zfchADHIHLfTLKkWYEw0jG+
4R8usTnzMweYmyNoYFV9N0zpn8bbmIDkDhWK2xySLlG7mbPT2hoqqZ0xBplsV6cD9iesQpsiRe3p
El1q7E2kbXA8tboq4l0irw3JI+lX/piMFXm9ps30izSUb1Kfvi2koOkqW+PmUHcED4rhCJMxe4iF
s5pt7VbXrJ3orLMnmdxyQHgWQ/A1RQGuWbjuRS9+FpmST3NndyCgqOK7IsXcO+/sL8Y9YT3Iecui
H1ZDBkXpSypWySukbX6vpQvxU/2H7R9waPYREZmj2zvovZ145pho/ckm11Ky0afXwgIJAuL3Ddov
LA9zOVjr5b2V/or4HTg8y48dWo4AoNxAKqjAxAIZLPpm71sIyw99eldtOk7iP2swG+yaQlVl0dhW
4y+9Ka+ReRdi17wXLPKttb1k8EvUXO1dBMRS4vY7+7yP9DuMUcqAxHZea+3S7q8oLypqD/Kx+LbI
+hyK+ZHLm5Am1OsEO9JqwcKa8xzJh7R08EKi8uHt4w2iTyO8ZKX6hfvi7RNBodvFbMxxjN4H/IKz
R5/9YXoHSXhW/Eljd7XGi3gdlfnRR/sCHiZZOtVSV7GZsah+lwD6soUPWVo/Y8WWm1BOK8J+444L
Mb9VJCdJ3FEYI5EDZpGn3cibEOVUkTZwzg45LkRngyN/ZAY+kEPrw3QGeOLJtS4xyxVrMk0L5RFp
tBXOVpLvFanzGuhjViFRIrG3trhNC7ewkJCiiAzCH5s8Ma5JpCmXVFzHzVYtz766L7OLj5DAJ/BL
ULIBV23PXJEtCAlEa2eYvwCtQXEGyNC56dOF5hxIgUW2JbIejZn8M9p3JkmXK+flA/j9mONnrN4N
uZkb1U2DOSAgB1hy3HVORFIBQBDiVQF7BsWfeKeRdCN70h2weRA8hIl6TXnmRTTDRgb+xFHxYpg3
VnrkvUrw209b+iycP1PfUhVy6eajq7AKeTZmN56M1DSYcEAoumMeH8yCN98w0SRkkiyTRezFBDFA
yWho51HmRMFes9aW8cibu07vUoTnSQJwIA5nDsAFLi4hSmTBQDqdFSYNbQTcjNE+xu92tuM/CTBQ
jB6xo2OwtZsaa5zbbKbNSZSyQnCYuWWvlHqdMP+Cy1jTIe80hhg2SlbP6IVyHEUH/UNq71MEZ2mz
hWUg+ScDdIylDsFI7DYy/4h+Te0uQsZEgY90Ctpea94t4y+CcQibEySLHxALhpTQPkb9LvRPQX3F
igbgvfAZc8xC4u9lsvO/yLwTihSQRYgJroIkv/vdPjT3WnusAIJez4RM03FVV7SVjT3X6sh9Kb/2
nMhS/4lA000ZN+OoQJlDyE8sIAHkzsYbekkx8Xa1io0Kc1+GNLNB8HxUic4qpW+t1maV9TkYX9NU
rdlVhaRyWmQ2+pD0nQhvDAFzIPNXiX8dJR8TBZrwzDjXIevasnqXVmDV5NsXROSEHAa2dkGu/RbR
n2O8q9W77F+dv9Eb53AsNJHNDGapF/Cf42/p1SscZJSN2bkjEvYBwFFuYvbMt44BP7AXMRgRngaI
NREfZjw7dW5qG1wSMbP0TDd3ENWS/ynU61b3oU1n1bgJP99ExVKbH6xZYmBnHo5f31L4CMePfsSq
tZUQbXM4+ChV1MG1ndER4CTDeu9cohpn0n4YTtYYu6++d6+wddFfjUa0/kijU1ZF5Gbc9RdhT7OC
FvtCXDhiEEx9K+Kt/T/UjKSTEq9oQpqN71lzkatvgAX6MG/SAMOWPRL7XP6MuJzHq7Ft7FPJFa2h
2sODiHKdi1l6a86qfAvrp53swmyBRnfX98uoE8hhsDDnUnUJnRN/iky0RanPEJvMVAQA+BqN6ET2
9tzGWeL30OYVV9NaUTc9ieVodEnFwq7BfeYq3NV3MrbDg9wffDJSLJhAiHAEEp7df9Z4NrmoxL0M
WoBEy5OzXZqSu0s9I+AzeKrWAHiOMY+zMZgnggSD2VFHACtttRtJQZWP2esh+we5OBQFZwdgXfqx
ms/JuYKeNnAtNhPYMB0qMBZWrJkf6evUAyT2FbaO6TqWa2lcder7CzNbXM0MFhbU84mE1zM907z+
QudF4CZhXvnSWQiVx6ScR0yVwOxq47iK2s0dyP7MgBbe2+oWc7Oe/BTqw2KYKJE+8rdmZI9h81eJ
sIkXRBDK8e5Vr1EydcU2lg6EY88qzLTKKk/RqlMtDdYxIAYU712LHFfTPSNa+9lX3Tqz0QlWFiiW
EPw2Pq9KWvDgRNuVEzkgvOaIGaSbwKxwO8xsqAfdP4gnEahfL2ubTwRMwvqP+zyq5nX/VZvkb9J6
Wc7WN3e83jE84n1Aq1yhVIvRejfwErZEhF2y0JBbSAVr+Rbt8GGhbiGjfZb4X1eo6+w0zgtXSdZl
8ZapDFtv4heIoxvLW9GCQfQqVygxwoNhNigZCFus4WdYRcBHDPNIY4/AyW5CUmMpHWs8G6jjFULH
p2IR2vALs0ybJ9Mphc05gsFpAXe2wwfyuksGwYm1K7++Xvr5RWasQXpUoP9k9UErLpP+HSJhU9HE
tVcaKrQg0idxb1E/pxGKGk/ngJf7Zi670gRAwqIEjWhNh/hmg4MuI9GdlN9COzf4+uNFBprsY0RK
0ncFALcuNnZ7hLm6ErU7M4xHLe8z/MTNbsyoV8HnWH6oaB3FXavyMWZaSFY70nWg6g5uHW0CyjiK
aYnUOy7WVv5moAmPliymoGmAZCYWEPYm3MaveZNeXjJYrXt37JhwIir5WNF6M7373068lzi5wLZo
7ebEHYTlRtcvQrgiR5/i2To95qPqvYnuzgt/IJBdRezMnERXbvbvsXgo1qYl+CZ9VOpqGNdRdB37
26v+lLLfuHlkBrcQfMNYrS1up9hH7vCGmgr30bYpbzn4NPsY/k2Likpi974vyS2mP+Zuz8sjyYdB
9bTxtGbN+wSWxPA+6hkEziNQ3vJya+js5FK+E/2rQ9sktw853wI4cIFn0Vdl+vsOqUi4kcHjY31H
5Uaz+lvaiynCROpZhCOqq1BM/8eafXn91TYWuU3gQH5K2eA8Y1gp3hL9r5VN18ZK+GMi77taC2NB
np8gf/3w2Q8nxJ6TeKTWpnPYHs9LUJGVYwB43csSSbK19CPmRh5DvRHgkIFOgo0dDFla6KGnGMXX
jmqgvMUoy8f0UGcbsxCMdzfexEHE+jGCY2JgVkijYgLRAW+tR8wHISkfJUxrpz95M5N8aFHUBDaq
PRWPhKeU4gbbqvle7MKb3mTto5AuGt6GhP4YOQbskqcQjmgsXjvD+Myzr3TaW9oeQ2GVfL4oYYV9
QnVD9uqSjkFXl6aFwOjYNathOBYWygXHS4orKxAylBCM5TWZ2/9bsSBIKPavdCPw/4bypBue2PiS
sH1k0TbfNvu0iYsSMkiUpK3pIZbqWVxCpJP0hvdgxOpMx+TsYuVS9QQPfdUVn53QiQoukvK1mAzG
FcaIOm5Wav4czEeBtjkBfFvki1d7HHJWpGwHcyWcfPG3hvsYty9Ruv5SiJOTcD90S6lbOh1EIyka
KIuL4NgggaL7+bE+k22gbYWjX2m4N4Tubm3Lq0Bd9fosq5aa/GA9htMcI5KwUe0QsOvJNhtIrjm8
CsLyWYX+Bag8Vle/9PoNJiVRpOHxrO43Dy7k7gO5RTIMDndDlF9sC0EqbEXt1R9WvY6B2AIvU8+W
8YZTI33kRJDIIOIAUGXwD9l07P91B+CQ8hsZt+g0P0Z1aag0KcwMXlt9v5DfEss9HCBqO3XDBgIY
jjUCXaQM8E5uQWt6ZeOPq5crTaMR2Q7tLy0cQlKQXX7YKDunMbLfHsDiGudcNNxVZhB5YE1kZByi
1w/XQ/h6t0j+kf5lriT9DrYVTRULx3tlOZGj9R7I+4KP2IQctgZcml8jaIZFxrVSnRBPveRVJos4
VSnZOR5DTGPtLSIa485mFJ9cPfiruoMQB5AIgVyb5/TvenoTGFicfVnsXhCepolwXgPb2+vL6EGi
sFxj+Zz2r+acFe++QcDVT1OJAKtDgUjdBLWrdbJ3HnZx1JBWSxuL/UHhAVDzlaxx2IQR6WJvjb6j
V3rVFCGMSbh4i6V8l1kQhHzDEYkPhP+wFgIE8J00gHR4Fv7WphNnIUMFiiRz7TSQPgO5HrDTdHYZ
KpV9FZFIJDARjj9aRXy0PE9vMt8G4oVQnhbmOu92VkjQ29WhKyBloKCLc1SuAsh+7ZDzYfuIUDYA
/AX6vRZsTAc4E+NMOujLKD+3SY47Mp1P9Y0oMf/1EB90yUaPVAPYWpCWaKfHtiYljv1lKuZ0A58b
cJrIYq1GTCL1LiiBIY6a+enUDw69G2JWguumQDaIQzXlu2oxBSzb9i/AZE2zxC7oBsUySgdct4JN
zYKLxtMJneOgrEdP95wAu3yOdqhZBNbH74/Mv89kmPZPXWg1KntR9U8fDgyV5LxDOdfL297ZkD4d
s8nphajaefbWn/gZTDIt/DJw6/pU58CMC58W8b2co3nMf8Tc2RIa1r3HYJWSeidHWS52+NPJIlJH
snIcjpy2HPXTIF0nwpwt7WNMN0FwQqNoy3tNE05qIJFgG4ktF0s92IDbDcq1aT9S51Y7iE8vuXwI
/HUR7S3AQ7ciQm6Ngm3W5M+E63uqz6W+0LVfK/vLNOIZ2NnjNc13XF6d9KE67/IsXATtiY0N7uhp
bpJ/ybAKQudoomuwhoxuK8e0emvbvUZ4TbS1YsZSD3edn107sAGlMv99RhqfBpELbmAdNQMjxroP
CdWcI1qeE/xClcXKMgWLFkwKzD9sNjo9gdYsjR8oVzJr0BiSBiQM4+aCg2D9AAGB5qLKYV+Aubfs
9/p1TvufaDzm6rOP1HVTn5tKg1ImDoglPLp1T/vdlB1qmNqUW2+CIiiUd/lion94rf9dnTBjwUUk
X73Mm4HecFgRJM0nfSDkTKsudr7rGB8qp/AIvCEkCxhZzClq+6Nj2BhvIvul6Zd199akJ5kgsHwn
A4ECZtlzA+tHHIDpUSv9TIQvGzRfHMrXkvs67g7duJtq9LYpCcccKXAzmRisAyXApAdDWBGdQ+OP
okBmiqWvWGHjB79UAwR1vxMijQFQl0bFxw6p/3b0zBPoYQ/xmKhfpA0Y0JDsvgbv2ybJpp3WmAvc
6I9lzX5063worZ+hXiuQdfjg+0WBPE+/pfzB+nGMHtJrq1IseiIGh0sHglLKdLNELejIbp3sKfnH
wvDqCTkS5NdOeF1VTDvlupO4ry1q9uGfjEp6Bz1ys5LsTa9Nt2qwtv8j6byWG0eyIPpFiEDB41Uk
Qe+t9IKg1BK89/j6PZiN2N6dmY2epkii6prMk9JD0cmJWWLVWEe4vnTUHA0PUHwG8qc2KOYnKO15
DI4ZI2CahInhgc90cgJ0MrC+HTla6S4YgIoukUcuIE6k7bPD6l6lW1PsQMWV+d7Mz80HTEK0COBh
8ptSXdj651jOTfTm8zBxuEPRSdXdoQ+PA/eL3BCQQ+3Iohra3auhYsyKW1W9Bur56mKWF5tLVFVW
sAMThnQRGp1pUFVIF125kw9kNofAL2dJ/9lqHFjjD2v+Cdpdo5ZBnm8RGqmmG+jtxprxd9d+krAw
w6WQMupjMIE7kJZQLc721R3wF6xCBMJ9ezbdP0vbj+ij8w5xHyeW7Pcffn5UKidXESdQd620cGs3
J7vfwdYcWLzDb2eaGbXPyOO8qw4WjbxCxkQbHA2m9XlaIx96qupayjaJdpgc2GO5VBbJAtvzpFnw
DhJah3ASFdBfRE6SLqGjT74ZtX+ajFkjEBQzJDEZU2dYx912NFa2sTLSkyj2IVIt6WTQweWIzR+6
/iWGSyKtU3urw++qGJCKypH8AhqUBWADzR+WwPpASThLjS/BKWC6n9O+DFwv6lQzfQXdEUjHh5rs
x2ITYSqJ0e7Qei869Wy9/3sDhyuW2gX5f6G7l+1r174hvXDFSO4eaXUqkPchZSZXnJZJi66Tnznk
wZGxclbuU9jvAKlLBRaZR4KTsXNMHY/e1vP/TcS5EjJAtknxQNrqy6vkJXpue1PVKKNgn9vmLF80
ydGvLnk1uYWMTYOVY1CemvtTWb/IZuY1gkATufd0qmj1kTWIFdLWzqmRoVeBsVV7puk4lgVARFKY
XBTHm15lUX6peWCMXWI98mcfQ081cQzRX8gg9vi0fVg6PnkkDQIWl69lr0HLwHCS8rfmzuo3fv+v
swqm0zho6FmxmLFUKWFyThbqZFtZh7FHHj6nKo34VrlLtD+4kvizVSoEthuBcvXEVqPhtvSTQbjV
pOdDKAMdl9eb+WANCHaatcZGGJuEgUPKeKxhbpZ35JOBIzQcL1lnuN2s3XSMVvZCOKxnXvXwDJu1
RXvU32BFxhJIe521ksoaYBw4HvfULwnzN7T+cQmy/syiYcb5Ipu7nLSHOcrj1vx0p0YdAhTrp4UN
DVmGK7tVL0rwSPEHmdju2DIGJ6h9Q3DIG6eyHmhokN3zOGJptYeLCG7QpW3mporvHnLlPYW1cAI1
lCqwBBqGpcCfkv4sNQc5eqBXnfvMmcFMRVtkpYFxqma+g2Vcx2CuzwZ35dVzJnW+U68s7eDTdq80
axFGR2r2BORGg9hYRgkz3RItdE0bDx1XhNYAT8Thijhat3wkwmAfP1maqQFIB6ox64kMnTuqiU+a
/owzHiUTOXB0jOMbQgqYvgoIUBcogbnzp8VFxBoeKhVFMjDh//RCPo90dGhqh4kVXV4SYyZwPPfR
q0B5D0OzAgMVoWjqypW517K9Ob/TH1of4yIDwMiuBLMM8TnLNmIWvAGqoVKsZ5vWv1lI3iV73rmk
Kn0hMgxnDCSD89TLoylTGMwqh1JnVP6okT54K5Z2eb+bqnycqBJPG088X86x3UjDFkwtX0YVph78
NN1cPb6ICoTrKHeIs09xu8wmwhZUIvseJ87k/ssvXcauaM2t8f3LOzHaNyZDPDogs+Ha/gfsQ64L
1JZFpIl8JpNBai/8/gRvASurp1uzFIt/BthetrSFwc2oqzVRBh/U0R+0kg7cPJpnvpOtTezcqo3O
rEyeKnxwmmdEjPAiPP2Z8YT4408UEqw3+RygfOKGc+dZvx/8TVzSPU8jWUhK7bEyET8s1R4wEuwQ
ompAz+Otx10tmiU/NkSaLnkO4d6Kt0jQXTAH1spC6GRccI7MqpqN285DIw8RPFE3AQBinZDKA4sM
5vGycggrJr3sRDKQHmkOSZkfgAlxjMq/o7gf5jVymGk8iUSli5Zj8koB3tnVNhg2kwFZFIvJzKxY
27w6B+qGQya3EXeCsOHrWt4r/LnaNqFIl4mvLGgXNrZJn4Z6YKCzYrXPUaW0Z7I48uGSNeFs9NhF
TmAKlhGSznmBaP7/0mhBScSn10MYBaSeL6QHLuW2XI43SJEeKtO0v5YauBJvH9Tfvb1sJ8cs+0fv
O00ckR+NZEM4DBZJ/KZI1G9jPp8GL24yl6jxlX0UPzuWmoAKFLEU5GbS7NEr6qCoJjH/IG6N/pq8
WOFXhurbGs9TN2cGB2kezkS795BZeYSCPLxiPYqV5d77R8rQVTpK7rUstqa9k/VlGGJzBo5ZDwgu
LvGk5vaZwYTPB2ABNv+9+hPYJ4NFc2R+hkt/CelwDP4VEkdbZsx66S+G6ZetigacI8LgKse9Z19S
eat1ZAfSxYHbPcjD2pbnMlCIYdL6iX1Tf+95G2rq0qo8gT3MhnNBlk+vHcN4LyOx1U6IX+Ki/mAS
MF2/obrm4S2KL/Jp+KgjFgYeIVQTXszn29otJl9lVr0TYgcVin5OTXBoGQIDpr0FhaGXLWsa2Ek/
KR0rhB7SdfoBG0gCibwcrKdHlGmA9VJJkLBARYxWCNCbEm3jsNIjR1IeGqMAQlCmwUuxM5GS0QiZ
+Bz9NXlyHzVNIMqzNuAua5+aDxHePYbZUoXj2ttYILDtCeRuAAaZJ7YxN5R1NOaQ8rKnFEUzi0OU
weQELpgmSdznCXbKYFiyGuMqZYKzbIIVucFqecbe3NPRW+U3HL5JCW9dx6lWaVmT6pdJx9zbP1OL
3a0L+B3Vl9Z0ixS75jdPiXtum22b7IV6n2zDTGy9aGv0G0UD/zwnd2Wsf7Xi1RjfHmqHDLGtqCAw
M/rQC2fQFrrxGlimgr7zleXUtgX6ZXIvacVc8valfWC9vaxQHrPWAVMw1cnCOnfixfDeRBvgQeNj
CcwRWjwy3enS36K7UxDFVyrdsIZ7Oul6g+CvFpfAfSS/Y3j8Jom4c9BtpuNv1tLWTHLWbUh4Q7oO
eb9k4qgYu6nNJk9mlY0LTGZZvQFMBRGSSURmnUYubdaARG22D7pjZnZGcoQ1EgHQRLMjp0cySpyY
L2lfXWR3D91v0nTBWKOO5rcFiFccJrBkcfBV46OYSjlV4RHbT3QoxtA5ZhkdRTsr5Wcqfdb2DQez
zuBBuab+ZwW01bihM2imGzjAWY4+eqNZpDzc5WjdTKMBAzVtfY6LTYp0BmyxRlU9fGcVIlR7zn7J
++3IWzFBOaLnmaThIOIoekz+L2JG+5Ajhx01FC324/C0vOAw1Rty9M3CH/YHqtVuzZB/QcbDwEyL
bHR1WTBhVig6fyp/o+VIZdF2xSu2P7a+By75URebya/I9nqaaNPiG+cSBIcIgRarD7Vc183ETdZj
p014QWSM/JVzC/qsso69tzHhR7w9xTr/gdiuN+RHrnPAnB1b2XsqJqwmiwDzVitAdW+mp7BDYxnH
fewxRA6zbKbQkRswhDt7AnCh4nKiNa2Ci2qRhj44yepBqXncUiifOwsIBKMLX99Phumo+pq+5tGC
3150C5of2MhKxhID5CLz4/IIxn0abqrBhYACuthaPdlAcDOqABWBAySrabMQqr9KfUk6Gh1W2IiW
/PU83wXpQTePGBeJir17bOWoZ2ZtQcsl4fk1aVagX5fBQ1IPtYs2sWOt/qXFy9RjORVghCLwGkSD
pCFFYiIndoPBzoWhV5H+a+EgKTtGcmpw9/VLFq0MZVNI1ypDW7HRUbpAjrQ2VoLQR10wV8atyJlR
hdu8/R2of5PwELcowVPaUfNdRhzSxbonJoi0sqnDUsW7TFIwMp8xV59JiFbLwhTalhYM2EvcR2kU
b0Ww6yQOe40ejLVLhzMy3JYGSKm85E2cZ513K3XrUEnhX1MWXySXcFd5qTbXJXEax8l1RK2YpPKf
qtknPxkfiQyAqhRAGpjnKyH6MV/a1lzEZb4m7vkgzNWgZd/d+NWRJmnx4ao9uVyedDBgyY+Z8awS
8Gh+u7SY5/iFt81g3IdJsi+pJAO5YaUq7ujFZw0ufjAx3cVCSQp2FWkh/rc0IncDk2UB/cIdd52v
cJliAym0lc0ypWn5wpURh+bg0Fo76P9nSqDu937fHFq5OZi2WHq5demURGbh0nD+LnK0gaovoZvB
ENpGF78fl5LQwI3aSzmi3JT6o8IuEkmGldmQiUynrQ2np8+aWJsdZ00p1/8sLWTVYJ5Ne9rt0EvE
5J8jfLPRjQ1JtjYD/KJA/pCZ+0ydjPxSKJBiB1h0Rg98sV+EGTQZc1hmIzoXsmddC+kVaEnXK5f5
yAaYVVStfHMYS223EgmZg+qw6WRpH/vpLm8DgsPGVYxMsEH4IDzuTbYIQ9KRvWbzUCH9URKnydVl
Q89ZAHgNNHrjLDqNiXVvbaweraGf8rHb+2G+1D3AvuiRzVjM+2KKzclp6Ea0hjHCR2lvBBst4RtB
hZXge6MFs5NXjPuk9/qDhykI2uZOhyEgR8WiNmGKwn2c1hhZKM6VDYaNjDLiiZ2Ixyjwi13HV4PC
BICeQqZlsQwzE+MZWCLQ9nCLndYCpMX6YhQk108ioJIsGsFNKfB8W+1OaG9J/h4BquTT2fNPmABs
TCIIKnhaFUtPJqYuFYXGBRhRKbG0Ben46f6bypIY2YrOXr8/hT7TclZLIWpDX6dNQhkYWSzKddZ+
UBvZW2jMjbXwYMevnL5qsOmcCdroD1KN/oFgyNGATgNaq8borDNQNVgTDyM6sRrmcxLNw4YOpwfv
ylo9T7SZQjaFBS5s4M5WKDfst412qSAdTCAl7BAoTH+ORoeV258uxX6TNws/Eh86hitOYE+mN6bT
DEbHHbdD/FmMlcMLXRCzuYh15HUjhW77T6uZKTEmCY+WuXODbYrrg2EqlfIcaZJasVvn/DDxK/RT
N+rffH1lCjLA2FwSW09F+NWOF4ruJHrkeHwbMsgCE5EdswlkaIHUzT0/WVakO1i8IzFej5gMgA+X
QZkrWyEeOxMhwrDWALh5yaJC26kxCJES+c5EseFYnN7eceLaEIUgwcA3UVebGm8b2vnpxQU0tHHG
+aA+WzKMukl+yb8wNyhVQvrQSdISkzbIYoxEk8FD8o7dY6CmauDtDdivua7bbO510kIJ0Nu6vZMi
wRvxCpjpKvdZP1aM12gqEWbnSBSCgaoENJCCnj0VAFMxUSZAoNqpUuOrVCLXQi8AQQDNQ8t7rqUr
FahX7kY7rRSLpBzoNmjgGAwuCuNa5uzBgt8M8LHBDEPhGz7RvfQ6mY+sc7MpAtKmj654AzncwReW
wyWo6YzpRITJ2A2ZaUZyho3UIUe7bkKxMyEY+9TL6K/qPy15W1iJJzpFpTAPZlk5Vazs70X8LFuQ
s+oWhtcNcn1FJwwQiBIx/ZECJsWMyEXHJcZEO68oDU10YP1QLTxwe/W7TrYmALSeeVfFbk7m1s54
rSogElU2V10rf1hhjbIinGHGwtWU8aTUJSrar1Z8+x4s0YS3+dxZpJjSSlYLpccWMhIO0CnbuHzV
Bq4w1ghd/d25z7Y/2P49to+5+siUfRW8RPEJtMIq71K858uv0l6KnipFp2FhzI80IVeoByswA/Qf
NS1Bz99nvdNUGlcGEore3dity3rqn9aBAe5+G0Rr0wR1monI4SPmnslNvkD4Kc8pH0oSnfqCjb7y
Ti1mD7G45yF4V5gjWC3mISQFN8VskBFKgGwjgyLeyz8T1YJlpm7sBUSpwQR2PHCL3tMcUV/AZ/c9
difT+EpQQ8eju5jMH7YWoCv51iGq/PnKrWkEZAtmbj7DWIhJNS7HIHgHFVN7IqGINkj/ugbxpIHa
QXxWGA1ywCHiV0R/FlOp/CtFBhrSzN3k5BuXAlcA6ZBnKTqKEqbXZ4CqejLhKZcgBLuOeU+U2TxS
ALMlH+sRR2jxbrW70d94Jzq8IKyMQctFEoFcwSzVN7189vJbQpAu8KNwSwSsMMgR4glk603iUbYe
GA/J/jJhMxudRHRsIWp9NMpLFrT/kuOzEIz5jIBfmPRxKg61olrq6NkGdZYE7sxiE1BThfoF/GiZ
EBEphyOGgVTmvcBRWbMt0K0X/wihH9Yn451wyvQZVYu1VPnS/yfFjtH6YTJXubEby3dUz9im9Lu6
mc99RnEuJNsortgrQYzsv9x2QgPGHzV7YIWhAk0hgmFCEVlo88sbSCJws1WfFauonE/5ITQiJht3
ZBVHRlVSRJjKQSOGjTYjWZH3BjUaxPKHmdA/dHtybgYklJ2TbfA5jokDm3mq2JU7v1PKFsVwMsKd
F1wk8Hpo2putjHsRV4+WrTMbbt89Lv+N4F4lsJ8NYwpd3KYveZJ/ldhSPF5yZvf8kkjWhSDCPpwI
2YCpU0yXGybjKkQdhK5CoXuKZVD6AQp17a6GxVxtT5qbOaq4SNpdIl1SVb6FezOSb+F9siofjfS/
o6fycYIblO1IoXJ0T3X/zvXPtDw0pgf/SCdog/bwV+UEyc5BStTbn+IfNBJJp8cyTX5l866Y31W/
VdxjDnzG3KYIYYTKdPE3LnNnUB5RtJPCdcH7W3kLNbAcQ0UTIf5aht/uE9YZUNjS3fJeBtaOaQJr
O5Yx9Va2d0Tx4LuvrG2J3TK5FtM1G7w1+r5BvYn8M0kQ2f7xM9vDLtOuPCHD+Mq4ZtPhp0PIlxRf
gH7j6IrCcISLKR80qyKgm7RkZW3294o6ICH9sFK1vcUihZl/LTgRP2WunxBne2mf5IYZ1d4tLkbz
kxarorcw+NK3BJj4CI1PR659NlNFfld8kyfmnmbPYQAH1V31+jJVCEJGi+tk2DfFKY2SueHvFHFp
9WvNDCWGW3xpDdLNNpajeIewvSgU78M2LOjlDiSk83sLa92BthhPPvMRV7mq1meZi5nOnRpHRwxt
7BNtmV3gseT0Kq+D/5Mkb5Gs2Gk22iVB302zro9HpV7jwFOVrUxaiAi3rjxgql0WzTOQETvu4uhk
ZRvTvfgM3qDade62ZFXZHvLC0SrgC5tGv6gNIkv5Phq3Dv2CSA9Q0EtaRkswvKmOGYYd3nhXPOt0
U+X7WHwG40HurxoHQRPc+coIjgH8z4X9q9j6ToyI2bgxpx9HpRet0u+Wta4Z3RiagGEPvD+pfTCW
F8M+CFmcfuRgESjJPHVnsKzDvMgSxcNwyOyyy265uBEvhAD2aIRYkPAdjicJLOS0tLgZ1rpmGKTt
Yry+oZPbrCv0HbvtoXklbOQ7HD90tpPelboxWrr6kb8oo5Ns3wxGsZbOiDLlREeaEJ/08m4aB7+E
OXT2i23io+Jf9yOSyBVwPcs/+cgXiYyw1WOoW3NXpgpfcsmxFjdR/fbQ8rvubMTfgB1iPtGsQZdH
lkufU2txerZXgrDz9DeGr1n8i7j+kr3vBYsGxYLlm3PhPlxt1ZZoUJwCy5L9lsrvwXuP4dOw8KZK
Ozs50R3Ml1QgPmzjkrM0U//l3DUWHqweNU2VoeXpwkXAdivz3npPPjSlHmk4aDuz+DD45NTTgUas
H3zxjvxH1j4N454PLGAWZbrADOQO27rdKfGXxnY+PXr+ReffQco2AwWl2WvtTeZeCX84HCt9rnh4
EmYBaykwevUx1/YMWComxRgIkZkiSHgnKCgt92KzQKvcSyion+BuKFfF/SfzAWR3vhFFctEaPtC/
nFkZIkY+ehWRLpjbZqMhLPf41p6sfuu5b63a5IL5WPY1eD+1vNQ7xt/5vusPIXEx7ToMj/CMaeCt
bkVGHeZqDvjod3qamlPV7D1lp5QvemwZomcYPiX4m5RRmvrTNo9QXhaoJllr2Ns4Y0O8DpQH39U4
/6nKNbK83iJzNPnIkCARLIGThFRjhiePALONAGsnzgXOyYSzuIUNCc4WUvvMgPOcQA9jFDqnLMwt
bxZaFrOq3+kBm4YHec2scB/q21QsOdoa7ZGTAYB+UU/+Stb4ARmTdIAzlCigdXhludgQhuxJa9lg
2oUildPE6jZV+4kPoh6ZcW1csWN4aOOqDr2XwoybCvij6rAK82vstXkTJjM6ajJV11ZD4Kj6q02B
CtQ0Hdq+CH6tbE0qe05U0zxb6UVnsJBv/PA2tWm82Lb8pkv14LlbjGGnwqhFMWqW5GW4qK92afyr
4khqGf8GGAv14NYNL9q7jPInPIXJmaC21HWKYjI9JB5b7Z0VXbX4txGs9+XPXvvJ9Z8i+ysQ9Kcz
0ZEquPG7f0bUzzC4Tv1hI/2bMg8T+rC2vGrKEy5YRRUiMcz3LxhWGaN/qTLCTbykZEnFa9faJPXa
rUCZLQWBPibwqmU/kg1/qaOrZTHsfvn2IX6U5C5AVZRh3CGxo5JP/2L72qD0zX+4RfnhO++SwcEB
VDMxZiEZn3KmIgHLxB0v1zAcoAaEUBo8cRR2Hzw0fvHkGYjVo4QxK3sMzPXilaKvhpRw1Fvg7UyY
0NQo5abkLwqydBd3DWtstec6pv4owY0jwiUbHTIZn06BI4ENDfuoDzZ40DcUUoKCJX8RmreQARHn
xGCiXFnr5EuiTqtzYB/SWh1wUXAwxl7OGqXiQuCRGZDCB+ZrpeXDQhtC9CD2V5uMT9tQHrlcMmRi
WamMb8ttJ9bh2eISUFA4N0l6GPgVH+pHxNQtMLV9q2Ib7SywQeGmUlUe2Qwxx49b6lQQw1qPYMTZ
fbJOrGJr9NQGebZzUdEnFltiC5iehOgbKUAPqjKLy5Nhuqdd3iS7RjcnN9bCl1Md/Y5xCk0N5Rz5
VvwS9HshpIA6UJRVHK3UpNr2nbrrpAgP3cdouc445I7EkNI2QxCGqCh9CCH+q3dpUUzMgGgLcLQu
db1eJi0hFGVOfLUu5nl7gUC2Gk3/IFzvXFnNue4hcNgDLfeuTq4eUOn2XdvjoaU4qn1AApG8aChN
m7zfFMGXjGIgGahr4Ts1yjIN4n1CJHuRok3REQ4T6ma0R5ezXtCsy+0Vg0BuHgevXyWM9mofiAhS
q4GljgoDKKzfcnae5LsBLpiI1Lg0Uj4KloiScovKAQ7Y8IzCFOfOuGvQcIge02S9s8d7EHvzMSUa
KSORhzyvSBtmcl6jSh7WVfTd4gpjZBORKYHVb8VH6WQxRhV3ssZlPx4wZNrRHPtK9KczDCETFKqV
grzOW0b8QUlGSC2N7gBEHSPxXFMQdgGul9rBsckvM4j80mkNdYqxHKGjqeBaRlZRkTfTFkD5zQXZ
zJxHfNDMYhXqRrcHPeEWIztcAojqrr3KEva/JubcqYzugsmtTS5SOS6zgKSyxtupYthYVXPFnzhm
/Q555k6OBx4ocUzT+kwDvNRIqcNZg2sUUkRPTj38hCy8yGT7FZb0jIfuKtW/vRWsOlO/g9fVreGi
ePG2zb2VRo5WjbG3jtVdoZU3qQh/pZi4K2OS91bdzr6bff4uOmJ6je47rNJrLvjuUJdi8++s5tRJ
/aET4pAa48GPkBhzStY+MXtswmxjsgmrw08F36kh2WjS4MsLhA8pKUhxEb+rMucQYW3RE8lAQWNd
bchgPS06krnWvghoYoXOkhzWspkGr7pgdbQHdPZmQrAQUvJF0ivm/nkXRLfBl/9iVQX8FbWHyv7r
RXdtLe2caTok2nZuaOOqI/k71bu5LfdHHGaoImRoY6qGEI/youVFJ63OTgEVdIYEVA+iuct3ujMk
8LPmJ4oHnDzJW3V3wGXYbumTBEaDjFnZRDcJeCXSUwmKK6E2MKHVXeIV18bGfJZoyisbonarHKHu
c5sW2cvrxhIb9U8vDf/6jmAUBIrrAuzcjivTZipvMz6Mm+ajLKZyA5FOnBHOVkRWsHPd8W4GCdkN
Q3AmABFhk6R9ZKT6+jWOuI4TNC0I2FXZtwpsOUTSLOHQXLVyFVK9zMacVY2ml5s8fKmEVNkI6wEP
kNcSrCzFX2mju1Gtcl0OkHuhrSD5rPNwq9DSNjGqL/QnicW63Uo2o6+TbtRB69NWBnQKW963pE25
Ku47GCQ56xHUVbxDS6sK1lkXzsccp31dnuUB43joAz7xZjhL1qba7QwPVr4szV3f+AyAcsVuMgs6
njOyb+WuWpZGQ2QmDuGqpQsLdwEN2xBkG7A6F0GAO1/+xWhiSdYEMtRboTWrocH61MgbET77li+3
KMVlbPpP2a/I+aDVDv2jLMRPgUg33Vqui7IQiHDRL4q4WU9SAMbyDW8ac0ey1wDI99Hb8Fiua+w7
wvLk5eWmDcafkYQEnvGTrRnrvuGunBBsBje0ls/TtsWuhDceNYxIxn0l8Xnr407z5a3uKdvGhO4R
QNenQDDZ7mvhVwftKoaxlCBT8QdqbAPST7dr8vBQhMGmAznZCyS3oBGwDrr5sO8ZNvp6vVKHxpE8
aE16tgwhBCS1faCrwZ+19qTiMP1tCyi1zUNShDtWHMFBb9xjzU6+7MdFbEkM+fp1FVZohOrNyArQ
YupZgMInMt4BqkQUqTBmNaj92BMnpQSsc/SzTew7rnogPpn/9rU1/Ie2OSkZbTRzlvpAFmgJ9igI
fvIefR6488H+V6nPcmojk3cmLU33lct3Uz/jrRH+rQ8EQ2CAFu6uZP5dFt8B4ygvahmyM9gyPuvS
mMcMD4aTzznmw5oshDQzIXXYvoCzygITUhY2YFngoLBP+Gcbe9NxsHvBV6OeJni97jJDkTcaLq82
fUyTTc++2PQLKmiNvjq19fSCNCajBcmrVQn+zHx7HLY1s3M27DTYfkPOISwTNTjXuMeoiuoBffue
9Cw8+dRBO5/gCQ9wtlaAII6cSvriDyF7wX9Y6S3n4snx25rE7NYzm0tSq2zE5LtkOJvFopFXI+0s
lW9NwrZWPiKx4uOo4o3kHoX3LrU/RUVefjO1d6FdDZXeFXqvjHJXvSrBP77viQfx+isBa+mZT5hu
+I7GCs3Yzgkmktw+A0pY+MEcRH/TMy1jNm84yMYxwcisiKPo0KPy0n3o4wwKUgwMkkkaS5OT+8cD
bksfRgOXED9KDYWjNqGtY83uSNUd41doMEH64wdhBGRLjGM3yr0FHalwjVl7Kb5lzI6tFkNIgC+u
A9lcTf7oV0XYqEKBxGVdTLM2psL6+K0CwsyZqBHZoxHjI1lfZoQYjX1R4iFxcsvZd+j3HMvR3M+M
RUwQT8l6zpBiMqrthXvqVRZykb0KhgYzHppw3lx0pSQu8BSxz+nrdKm7sRPWk3O2dAzm11ZLvzCs
kX6QiMaCmGyOCAev6r5ALZP6ABI2BVLsbcAm90zY3VBFi1TPPIMADWzv9qWzfv2ES1FmGwZ5R2OU
rHs9S6c7b3/oBIjbGuKzspWIz5Jyd8OEHcU7CX9l5SUaGoqT26/J1rWdkKPCMg6h9ZXrwIG8H204
WckR3wkrRAr5MYdKHHxPaDcFS1uz75tTyg5mYH31X79NJ2cln17w0YlHCuxvpFtq4SDExSP1cH2/
KKMS658nPw0Fnsg94qgW16ZlC1Pj6TcSWiSk5t3DMHcmH4PvVltD+hfXxAk//Og80jYTlDGqd54O
y9r60jkYbx5sagYosfKOWDp448vLsL/CqWarz0kzCw19xoXKzJzNs/QiDAox+tVPcDdJUEJePUtZ
C2Efj6P9bjLZGSOBh+tWopMp49+edJZWcOgGf3qis/hj9T1IGDlnkkZQFTPSPL6hg69RvOjGVxjz
0kYPiCZ5Vgxlm9/IhHCPtIN1JnYXxPTzoI7n7PCczLAvQx0vp69S4xeLiUFWi4VHrTGN3iorX+ke
GsYewpdoyYOFhBqhPkUYqyxGxV8wVcIs42Pjwf6npAs7V9a2ROoget7e4EoVzXzQ3Y3PtMnttG0f
5QuDfWouATQjB9WwGUlqnRNyBXcQcbWwJwmEf1ZNNvyNKOR953Xnnm1crPOwYH5OSPDs/WhNz0x6
EVlOrcXK+uqFnJejdgi0fCWQb0guqnlKDFP4jiUnDq+azPHUyUpq5a5YpqGxGK0Y4Yv4zANYJ0VP
cDjkO2s5dPrBK/FqZT4bkEkAwUrGu3tQLawIoR5j3w71B+XBPPfCRV1cdT8ilZFUOx/NTeD4I1s+
7MqujsIOgW9MAy3LErTByFH4EcKeJ1x1t0V6DKx0hwUa5EghOcZoP/itHXRPQkXxnBqzUUYVoMAF
USBiFRHsa2KuIIXoGlQ4QAgJQKZRQQ/ccwAjj4xZGGUdqzYsOHm8gFs0q+CC6dPouS7mGSUOtZlf
73oSYMK0O9TBuEhQeaQh5DuP7X8r5l09LLrO3UhMgNDmCuBSJX9e35mrAISnHjdLazCBerJiV+Vj
wyxtdJOFPSvJL9FcbSFZw2KwyVenyzaAVNLgLPS8Ww0dthcUGbUdOC3oSBmpa2AqiJdGXDh7w0C5
zu47A/Xm1dayYBLEyGKw7qEIN0lhrehLGjmbmw3Rb5L5qip7LjOYpE7nF0EVfE3CVT9WG98i/3M2
SjuDhs6grIpYPg7MQGzAPzK1pEdw+m/HJEhDcdJNFuU/KXrKOVOnqJ93+GIjk/0QRkU7wA7Xfhcw
afIjZFqLHZxqzLJpRR01CIvZ7xLR5kcvsyCg+CtguT/gFDWbo9Y8DbZEmbuujEuk/2jSV0vPH8lU
M+JcRtcQ7y7m/K0uIkc9+97eyyK2hGPLa6oOuS7dgrBcM5/JFhFJ1GkV7KfWMM/HuY1fpyckJbuo
AGVaJw6PLUiFOPhU+lspvs14r7a/errqg6csOaF6s0jwTJeRfCrLn8RaT2P3IevWMp2cKu3Cbg7C
3BUPF2JwcdabaJGQrCKKn4idWVAjuLPejdhNpiMPXDoKUNn6TjsU4RebjYaOytDVJsmJN6ubbGGb
hK5/+qo+6xjlRezmOv1HnryZGJgcLWk2gYRvLqCgfNjyvZLEjP8BeA8rQl9q9v8YO7PluJFsy/5K
mp4bdQE4HA603awHxcwIzqRE6gVGkRTm0R3j1/eCsvp2VbXZ7X5JSyo4RCAC7n7O2XttNEvYEuR9
W+FBLM++Q/YC6jjKQB/6JEcS38EhaGvCi0gK74gwZgq2/pmyxDyhZsaTIQXG2vE+pin6czGQs/4o
wrs5g7HP4dIA+8aByAQCKZbtlx89s3FH6JNhCbVyyWg+3RdMIwe8RtaNdtD4jeYq7khhyWAbxDEN
XLj7sCJryBida7Yd/j1vYhzmP1fshzrsmb/rg1MthykUu3Gy0aZO+6bRj5b4EbFMKxqvYMrTcNyI
MEP9pQ9hK/aDH21FlO4d422HPNgPTYsm+4eYKUvg4oThjU6fIzf5uoR3Ra2Q6ison9O+w3tgBxGL
qsD3ULybHsNbztNnlDdpzoGg1b2RMB9iqYvbOvfuaA3bc8EFX48a2D3I2BtDglNQEbfISJnkgpuE
VU82CYV1hc6lTOZDGdG0j18r5E4ZsorY++6iFUZl1ZJ+trT1cTYheBS5m3L4TKgt0oV8x3kisB3x
PWbXpiXbjEQNcnpLF9FWhWGdyVXNGD5keRxsOtMGFcqviRPoSOrRup5kcKsnZr/439YxezfM7MLf
DBOiKmDMIpednqPN1Ghi/zBS8uQMZouejMmCqXOKosU9uwW3Msdra5O4/ANbHaXoIU+/NRnqN4wc
HO+MdR4GcEIfDROy2sV4U/5yDUdv53Xpe8KT4i1Ks7Wh2uyHTn31qMCXieg6Kz02atmxZ5ELdDFw
u32SRpu4v3RjcA40Fgu3P6QEZ8wl6FCvcRhuMIcpLkOekATVD2wCyy3IuVekICVdZzm7V7VTXbtK
36Y8cSriLqPWU1LfFZ73NpftdQMUbHFuPQc2jOLW+Oq2+CLWjV4W1n7p2WY0rZJuuinG/tD05CoV
zk0cJo/t4HxbnUciReToZuk5KLgp7AZbCBH17s16BziZexxm+4P87uuojsGZBcfOnrnRDIwvH8xa
euM7UO/q9mpc/LvFu47C5OeS148RjanS0t/p19F5riHxG5ASUf8BsjEx+rGoPRQUAOf4q5Yzv6+N
wd70N3kIXylbeQHdTUx8dfEc9kC2QnTLxXMZZjuFLSrPpm99rcGccFoZXwqgLdryTsXMjBxFFLIq
zIX5vK9jfesmDSL1Qp+5gS6D46Mz8VjTkCRL59VBiLHaDKzu1VbMruQI6XY5O01+opGKAgvRetjd
pT61pmQHm7vuuqMQTTOy7PziZfA6xBmx+NBBu5dx/N2L5bfIGR8iZnGh/UQAwEPBRZotUFsh/bSv
6cH1WVcCikcCXt9HNA3Go0tW+Gc54wPL8oPd8azr7kY66+eAY2flPNUhYhhnfg4t4lwml7KpSYvv
askOgcfJ2Pd+jXF9sot274zpvhujh6lW3/izj7kX3wgUUXGLWHBEu2kVsOpKDvu+P96GITa9nqM8
E6/7LtWsOqh+YwyHXQN5ESl3It4TTXJYR26Qsi5NEeyD5h6G/zYgDyLnZsuYc+pWXxRULCr1dWrW
PMSox2emaKJv8RI/iGW6WzKsYtj5rA4V+Yo3TQiTR0BEMz4rgJ0wohzY4Rw3va6H5QUpHOfz+ZpP
PtrEFxu7c0F7k7HlbiZFvpcUc4t6zBFQ2G4GzjW/xke9DwAq+tVjGZcHnOVWPL8YRApZ4u3RuDLo
JVc+6p4W2vh9TPSl617mPLyWhk5cT5e4PkcLgeEjDFPoij5YUX9C+CNYFlvxc6GYczBnRaP9q7OL
nTPKYzaI85yL5yK297KXp6Zh6klGK6B/lAf7Mo2fHGNu0EH8imtvKxJzMnDj1bgf+LgNRKjDaC9M
cmpRiiRoszLSxXK32C/S/ExMsB/VAxK/7dAWNx1nm7S+zGHFgIiBB11ZmOUnhZVrljHt0PKuHsgm
aKPneaqsLQeS29G/OKFDZHwK+MehaKN7Zfs9R2aypNFFi6m8CTJ9P9VHYmThSE6RdVNWQEIFgpSf
QTAdBffvUuI0BL6RMjUOiMbN2eyrBYnL4lzaEVtcbyPklWd82N9lr35NvxTBpm5AP8q7ZjLqQL+g
w7fxgttu9B/m1b5p5OfaXXPz6OwyX2iT9q5d1MWO7JvanrFizgczAeLyScauh7tVPNBSVY3WAhO6
ugsq6HoVSCovsPbC10en0XfxCJQBc7YTFmZPMfJVAwxw4ghIoYLKKPYGNIEzD2dwwr1atoMXfK87
rKAR85s61xt6Eijfll1wU1XIrgPOqzHmBHwruYcuyjSPIUq1tERtgLZQvMih209kHrBbMe7L/E0e
9FcDM2gY9s6cg60JCT3HxZGHTMT76KFvqSKyfty25XyZGAmR+P7WGnLi9DmoyqMM9UVMw6kQ0Jnp
WQ4yu3QJ0syeMPfgup3w6F2cBH1SxfxqlATkNCdjQfVl07FSVD8+fXzjbshTL/H11WyCZB40jAtM
b26ibwWCxWx+75ty38zhBpScmMyxXOp9jnZqTj2irgLYAgLMhLsZOn9v28O+Ab9eS974kllXpA+2
h/ilnrYlBP5yOlBMnjSpu4Yev0/Mt6Yix4d5aQmmsqnKWgwLdf6qQCdqDEBgTIMfbQDF/cXKaiop
tBEOiuQ42fIW79PCp/tXbqPVOInir9UG3MLrRDZDtCV6PsSvZ6DUzmDG11N3Q2OT5KiRQlTSVZAr
cQFXXUqfRKySNUTY7ZvpUGUh30opagXprFWKY6OB7bjQBmMyn2KwdSiOSvKrlwQH9ZDtvysBV8dm
wzYhzJsW6yDyVUSSnBmITHkfukvFoDtIfszZT728DGuLqARj6GP0gefHy3yrrH5bc8hl68KlVzNv
rPeBwNbpn23GUGkX0J+h4W5L1NlPbpocLefe9Unq61IDTZsDYiIcUnZ6l9zncg0bJKKh7hd8CCEV
mOPB+mqsZjhVGkdfmCIDkj0Qax/W/lS/qC5Itp7gvJ58Lxf/p8jMawESZuvY6VYtGH6N2/L3s/iH
cDOOXpVzm3Zk/KggR1EawD8ZLZ4t4CM3R8yhPffeb4GclQHNmhrQXMtLqHPJMVAhyK7sHBJN2dw4
rbnTkCDjNkW021dqb8zFitjCXG8KNqpE5WkRqDos61Sl4EOWePBSljRo9hXxI6Jw3GMK7iRsG1Y1
B9F3kKPDzLwqY17MsXOSTnL02XxIQ+UwCeE3inPiFpFWTf6oaG3nW60ifakxF7rKI7kTK7OlvJ/t
qEC1TgQ5RsWTo8issPL+HWjfdij8fe64u8DFrEyDaRNQIFQpsgH/wx9WOEiaXriTVgqyD9C2iY5u
Ao+L8y/WZjLpgxAxbPrDqOo2b6yn3JOAdmJq/vqSjOaSyfZYjA2naB8hgV7mS4B/KymGExfW2Wcl
Zx5vuguMesyqCEKHGw2g6LLHMEnulVPu8hKv/uILSnVjMy5BHIDnH9AkQsDRQs7gBITFTSt6lOCB
1IcfEqfqFONpdh0cG60JrsscHJYBZW8TuDG6tK1dmaAKXP9TVRkjUwWgIJ7YQ2xEvTILrrqesWrS
PLqT/CX8exI5gDNakuif+G6x4Y5n/veBGFvXh+7PM88ejVvCY5reppLIBCbJ9aHyIKOJhA9J3D6J
rMGGIqeDV3BzCT2eLTWIQ1idU5OV57KPDoGijVwqaqy4sMfjVMaXtgG9kqYRsvFtwL65mWI4n5kN
FL8qCARbimLvzAmgj1QAfo+GnenwKQZ0qjdi9vpDx13UrolHsvsZ9yrfxcmyatDLYy5Xeg30x8ld
lu284NH0V5UTuVxOn457U1nTLmimj7Et341LJIfvaEp0uvgubXo7e+5I/T4VS0AgVyE+I7CUrc+w
uo+Y2QpdXtktIjFF/7AN2msnbxmq99Bw0xxAV64MtDCcFAEDgY34xhH6IzY1DpZ8Qd7gvFUjEu2x
2WYVvbculu+6acZdBxLSllymHr7WCKnEWchcLImn0GXhwr3J0Y6GzN/97BV38tOiehejekn9RBCa
vTDmnp3oVSIEqJf4vStRtOaCpLoM8XZYli/NkPlHkUaXqmaQ5gPPamfAi53yjxEjlu1QUdAJz3u0
Icwx6zs4ZIs2CrA+bbTl2Bj7E+XGUjy1C8KhOQa/OKWL4Dy83AQjPR09jLhrHc5CRAqV6ZssYLSO
0dPgwsxNGG86NSLLwYl3U0Koh8V97xn/Z+YO56wjiaBaJFGKGCfc9tcYRb9mh37AxLkgbRDPtTll
KcqBKk5hJasbTam1VTZy/ND+EdHtmSYkPZnrbr15VVO7GJdTEV61Aty5Y6nXEG7eAJFGe495QDEh
ZPTJWlOyYdGo0A8Sr4kzzB+OaC3QJsQLQs1yFagINrAishcmIgVnkvB51NwZ1fQj87EZZwu5sI6n
ruvmKac95WeDg+Sbt8NTtP+sQ82p+Gug/I2oY0D8NtHCVkfImmNV0SXGpiYgygUri22pS0Y+xfgy
hO1OArOKSouCDe10H7ucbGqD93Zo0FToltPCQ5jXZ+UButbEcGd5CspmQD0b1Qot0rifKo+B5pwB
nljEZQqgW7hNciu911SAA4gikKPRqusOiI2AkJCBonY8rkYLAUOp6cGI5iI81962C2GmTLe0gmLj
MgIOKPqLov3OmPa2DGqgwJF1ckFqh713rrnirJz0nHQRPQ58eGB+QmW1BA4OqdvtorZTxAnet5if
Vem1a3kLkSr37e8r0XrZzu3EVd7TN9IdYWm9QeQhrbsWWV3BsYv+KZ6FvsTeNVHbqED26EEfWnoM
BeIZLGw9QS8S7+HY4n1fT0K5kd9CjbgzHE5O3OA7Rf7exXS9nM48FA5mH+1yWCm7BSYTuB5EV45X
v3pJzBRtijHV5SllVAf1i9CheTEnkWqxrSxW9hZXnZwjErFpvVgV0psx+JFpRIqTXTGql16LBuR6
WAgEcYOQtrwFcQ4JcjzgQrShda/XkRD6rY8KTPvdg0bvA2eJyZIX1i9V1DEFEzTokrtO2Z8MBx6D
riNgMdwT7Yt4PxxL9KC46Hyf1V05KAcjFR9TJjm1JocsL4l2SLv+ivsSs2KCIU2vRJ3JhYIBF3DO
KtTNQxhsUQA8F7a5OEaCLSIShLX6ykP8S7H2UnGbMh3LN0lK1kej7W5n28QMm/RDDqQWzG5LzQeO
l+lbu+noF7eWPHLHMSmb+KhHExjygbl/kcWMHTA0ubW1q3PF456Dhg/dWzsTZxR278hq6axqOI45
pNykzr8NLl1ay8djKKmfVBwh6aU3NHD70KN58Iqq2A6YXzmA15txxFgUZn3MNMJ5BCNaq9TeyC4s
CCimr1iRTYtiESV1RqO+dRviLZ0QgMQy7PAYzlFpb03/IauIQ6A3vEhWqVbDsemZ88jOe6wQ+Q+i
AlQ+D/5uNjUshOA+ntQaML5AGxiYVhdINhJtv2SCk5HnjDlCaJR5PYpazt3Lzq3MC8a53MugPvjx
vWi0x0KGfClP1Nnvmf5GjMb6Je82fEgxZQ83mU1L25US37YrwWwVV8QwYDZkoDVY+npy5Ue0MH8Y
5Kc1a5t560T3v6BN5vny2BSncoQgb/R7YyFQWcKVsU+l0tsviF8X5oAyLA6WH3znwAA1LuWT6JWE
5Vrps5PPIc095ExzE96k3X1ht2sGCGCopMc3NA7TUwN7wMuZdOMiJ3bIzZbNw2LyAs9nhI3QQ0Yr
0+RZBiI++oKeZTqE/iHTBUOtAQ9E2HqniC31YkGNK8rsVVTybu5s4q7bj0SzZVq5y+8wP9O6kXzS
Fqgj6XNTOfOlq+7iOuLdsOnT9BNsNRVAlKJkHeIac5UbE5GJTcJOGYgsVUo/EBTmVMfE+sIVcOaW
5YDYzGChwZbr8+h6zzoqAfF4eHvTyq7WsyKfGybwWa8b/IsTnvS5/qGyNYSxZM7g4qGAuEs73Y4f
hNt8Z+4y+xznrAwOz9BJGorRfRGICNeA8+RG9DvbfLpJhoBYmUh4u2HMr/PO0LYK0ls3n/Bice6K
U+YORaeBZ/Q9QTD0pxv7B1kU6ab23Yb7csJVNXYfmBdRxy5YjexI7HKVmKuo8O8bY97qIafThnrv
oJE1DL1PVTb5d0ohIR7rGlsUZUhYBM4h6jnB2XTbGhZ1rybD12Tx2tuwCF81wbqNAr6bwvSb7JMP
Jcy8t7vLkmMR6jkof/UZMFPhAJoykjuSZkDZU0x25tpamtvJUrhbRR5s3YxAtgi6iKZCzKKSHtGI
qUloOgx5iAZ3vvKFIbHHCem3BPZtbnOAFzG81YoCuitQR2IOjNKK0V7cH0nD2ebCguTiUPf2LrHK
Y7ZpkGlvnEn8nETPmBSjQbhQZlqZ2DV6uALX/uYmIUbrjhFUXoX0h9lQsA55gvLTrFK4juwBL25s
4IH+U+Sh706T4GugAyyBzVJuXWtXqfllSH5abflaWe2ryWgWRCFOljrVL0ESY24zvP2x9p4d+ZRV
0L2hvRIXqFiPRrNzcvfXwtGV25gdIbO6TULaqZlgGOZGhEhpykOR1sdSa0iHuAywftYWHjg7dPYz
WdJYHr/qBPpGdN2MHdxW2Jzr42PNMRGZIaEdl3ENxjMenfIcYd4WtHQUQvPVjXXKVqVFsmqTkwi3
jlzP1wtd5WY1uPda/yBy/V2hYbKX4OwMxXbsZYdejcMI7ZVtPxBhGdSckOfReZxiBuSkuNM7ePdk
4ADX4tmV4U+/nIglnAmlTFIkQDQk4WIQbZuuR176iAyZyB1Qzq0OxA+UlD+bpX307X6f0V/aFOO9
JYZVHalBA9bfqwmEQcJcS8cLsoFirQMnDNLCIa/bwExJzaEH3IC6RI/gJssMJ4k/7sMYlsecWsSG
9wxgFail3r2Q5DaCqGwzSr9koIR2E8bFOjPQ1hykJt7JzRqFE6Uqd5XF5VUZvuY88I6OxS4yju5E
+mx8DPoAwbUt8EkFwX5pcMYh+nqZyupnUtNvWjqGJEgmvwe1xnLmHawpI+wzCBl50HNMq+j4+/tM
Gu+IeX6oS/tJxO4TE4x3DOrnXnKydgVlYVn9rpKOSVJxmZlFDmu+uwuj0s5+xb1/q9vHjEYBgBo+
ZPMyvLTW8lkJVDE2FsUof55Gah+vM8+1wNFdcSzTC7Og/N5tPdIBix81yY5BW2/DBSZARYegLyWa
klAeDETZkt/+1V//srCgQ9nsJjPTEMIxFppFK2klz7eNY1HfuuMhsIgZEAILXhaiObBtVit+in7V
T5147yVq1jRNXpIyhFz7KEd8nJ5f+NtQIrurU9yTDTJDNi6Gvww7WQq6Poi3baJ/+NjLqgT/cCuQ
ZSb+8D421rMOs+RQf++jbCJ77YIX4M1PFkpMDaSlZWyQ1LSg4mSEqRjmn6R4uKtqxk2pfeihf6Nm
PeYIIJE45R7Hv03fY+0EoHH2hiHeAXgFC6Q8AuLtmuTeC3bCz8Ek96lnX5m8x9zNAaaW0ArcXns4
kREN5VMY70qfrSXZGZ/US4UZoYnCYxtSuDRjUO6kZONW60fKyCd8u7duNOptOfCehYF5FgMCskW9
25Z0mW5BHGetkvMPE+Mlldj1NrHhT7L7FKCgyhuRU1zOvVOe29G8lOFzGXtXeVVtCnRqs5+x200F
bUBM4TUz0KKq593SUokXU/Or79SLEx+7SNzxjM55jEFx8hG2QSimf53u63ni6NHTohlz51OQRhoZ
5ntLWF+l4bx2IcGhWYM6CoU4Kh+hpi8cBnsRT1sVcUgWA4ftJI6YR03bFq6pp/yXbvSgqQqv3rIj
TYz3XeaYbF3M9Vhz9TBvBE+J/nAc74iif5I2TUxmnc8xNB+iUGbmHKuSTxYvJqA50k31yHy6Czfl
kPKJN7O1banZl8aJkC+MH67FWtfFFEPTMh/9BuRjp/i09Q2Vv+cz4uyTsyw4e0xp0H6N7aLh1a8n
MGffJNY3O+QcWCUNpYwjjkaOK6UDVUdEPA2jmWxDZxnnslP/WjrEHGXpUMxL/eTnyIkQDBzrSVyH
LOo4JrkybcSV80WB1a/cLcS3gBAdIXQ2AY3zAoxPSUe0bdPg0MDAnBqcU4XcT9AcRGLfVR5C8Say
4CVNhFX2Bk5KA0u2sZm9GDnvpo60WM6CTlrtVNJECAt/FPp5kRz781zgmHOBHggsq7hBudckM9Sq
BKqvoWhUXY1ggXu68eorZyLk2cRojyytTpTW27jk41h49ELGDF5REtMxGg3TIlpxeCJW5FscIGCs
5vFb4Cp11VDsq4z+NC3ybEHp6mOl132VXevBejCsY4d8at9Ey7jNUfxe6ff1eWKcrzPB+2XXnFid
+TFWdX0KJ3Vu+3oVWN9Wta2uUgaYG1k75zlhrWqSuDtyPjxaHZnQcUWT144sSgVSoIoYOq2cPbVf
NMuXKKbX0Ebb6qs2+RrWQUADHxsawt+dzLg9Uhfacd3D7hj5ZDLysm/hHWTbqcJw1oVEWNTjx9Jw
1DNRe9dbmJpyxpp1QNZjTdxMlaPHS3ujr7xe3gfzUD9WiNEY4veMsG6odSDr2+CQowSXhzmw4s87
uyJUbGle6W1xzBIBPRuO6POCzdMu8DOy4RNd2H1FccM72jzShgqoZ4NXGTk3cuanEulQKHdqUyNS
2GCfOdKSxNG6HxJCMya77ZGV0CxamgkdlyTVMqdAn5Lk6EofQJ9jv+pEWCgL+qsl6j6rVbuQnVRG
pVkVoH5VuoI6R05J4mtUu5xm5ggqQTPsIu5KkZ9yn68DF5Y4TI5uh56f9Yss0Tb3vjsoNXuL28xO
5cy8tv9FP2dBwwX2kaW2QhQdlhdDtm4wOvuyqY+mFB9LvRALWLLCh9YuztWDXZLi4k0rqjGx30cD
KKkexfXoIPd1qs8obsbNNMFHFpgOXUCP0kkZ/MyIYRMq4tapC7Jum0MjA6SxuWboWaXnAgwIGGUc
NY1ST1LW7SH3pi2ckvioOSEjGAl/5dxpuyV+FVlXHeMhX58yZTKl1n0TC0ajo5cdaiPIByfgAWmX
5W51UpJTK6zyKHzEbq2Zik0DgC2gbUyyL0flOXjHWFUNDtScoHjnUwUibBlY+6tlM8ce8HmJCS6m
2nPGEcW9LrnpNYtLp1Hwc2cTBTTg95gomC05obSlWIFhjcYtKkF35HRTvgYdZxhRzQQCJLnG9t3s
o9z8sHtqo3RIvi3J0B1TYrkkvROtaNKmUXNd4qNLWmSy8YKsYJ7ncTO2JObk1lMx0b0JdCuO7D3M
A51qFxMd3pXZcp16Dq75eLmC97LDTUEuahW+Z8G3qYVA7dtoN5o4v4vT4amcAyhWtcv4BTVvpViX
lmqVZxblW+N010PKRMYp+di0bgYOpbpPCjTtbrha6RPxbPzsMIn5W1/576VDvRTlKDK9iZk9LKae
sJox44PJDKRcwNZJhrkJkgHUT7/sCFJ6KUhgUUg6wnBarXZ9us0Y1B3i8JUl02wcSi+sNDSn+irf
hEH3Kif2byFZ6rXjvyTGds6tQo/nahTzqfvGXrWfPACe0oMhkCcNWiokc4WVvLYxJ6982ItA19s6
3I4S+aRPGVt3HLQJxw3YycKR+JsE+lYMXNHqmBckAfD2dW/BEbP3GOOThHpOi34+LlRhG777JCtE
mCXrCWwP+QsZYjEAYhkrlOCTQb88P7d+1B8y7tWvQd+echnRCwypfnFL3lXKf3YK3+zkkjNzTLxd
EsON6S3CVxXCdRMv2S6EzzElEfhH32O6F/cPeYEKFQvGVM9QMdXHJGjB6rDedxLTxhxHT1MiSVoq
2Gi8PvlsXC3pV1pXYxwRQ59hkCHWMOkiduuZ5kc+Eb3pcrKGVk8p1/W0HcMHt6QsjUzB1U9Q+gz+
3B7a6RKFamRHt0HgewFBbGWw69t1itcV0WFeaJzNFZ6KIC/bY2Tvhnq+nkM8fXXlnXy3H0+ATm4H
+5tZKlLQhwohfs0GghmLFoCq96CCZMMd1RHUqQmnAnnwPgGwbYv2FwPGbCdi6yhHFwZwSG+Vesg7
UjvgzKZZnKbyXmnICw0mAPz16Cnn28Rr/StUlMNpmbvPDNUHLNPC2s4jtV3iPNOB7VBYGlYEzsKD
kWQZ2ttoTkm88JNdMxr06+QQC0tFfE9xt9Rm2KcouxXgJhNyPRGPEWkxVjuRON/LpKl2TB0t5YcE
+emHiYg1DWGGVAySsRUq1KUwnymnnitHDfcWKR3brghf8ij6GesuuwhDVkSskuiUWg0EFIRyhUcg
Gn46VHw1K3zi0vv0nXi/FDWtoYECXRfvaBfAk7ou+AZvao9+EH7ko3/KuB1Zl/TtSFZNbxfgPC10
9Iw41LYPz6XH33ADeU4CqCZyTgUTRgX0yLLBvy2dtUvK/CmYXWD1M0jqOnnvBmR9VT6AHeNuL2wZ
AhGfTn53TrwxvpsW3NkLp1mEeAX7FDlBcc68OcYJU9bVrTfa5XZKaFxG+AGuusngH2QHc+lkYeWb
gSagXhthJBzUANTbNN5RBUO5lSi4Cg/+g+tGQIcqmtT0JnwFpdVvOkylDERxROWvvsMhwuvdcesr
Pe1FWb907+kSHmKBh0Xj0h2GZlfOD0uYprsAYfnW5WoGOUyFOCUvLq7S7dIgX2JDfuO+fyM4LOdU
PX3Onkd+k4U/aGG+HDpWc0ksDqkWRIicAVDuLjdVp7bmvSuk2EtfP3lZdVnwdy49o3XsTMwHSRbz
fjrYRHeBzqFyW9PDvFwHmnqxbhfgdwVipgm9tQOAsY4d8RhS1XsJoQ4yk5e8p8BMvfHaWBBxxSrJ
niUyaspKQ8YzZ8UeSRstTOVuVm6I5X6Ua2cbox6YneJnhhscsQM4Ojb+VXmMUjRBmxkaujBVhvxK
+8I/UmkkIe6uULfLFav8MVOMVOmP0hGT1b12xXW7CI6fI0qMtYYpUGBikaOUr1t32SawVD1nusN7
9epJVbMGJnjLZQP5rkMzOMJ2D7kwtR5OZeTM3NN3RY/kfbEw0JjIg5saIVM3wExXmZiddRGwwGnf
5r5BQJpcoXEF5xzVNNSdANfA2IF7R8EdxoT1eEje+4jrVjp5hVO+gxmaOaAXIQnmkuUBxRxhNGmt
91nH8jEums5EULJcRMw/8dntRYd+qm3peJqEgyhsWoSflNHNNJIfiEpMOV18mBvznLcQmrB7Dtuy
4/9G7T53zE0SravdoKobC2Dctst2LRK1LbLqFLEF21EalvpiJ3vyh+PLAF2alatD0dhDSeto7Vjp
oYlZfUK/HI9ZYm69QbFMVT7KST94iuISEbuhNdK3YFvmbrrkrlqOvs1wFyey9fXLH//x9//8j/fp
f8af9V1dMGis9N//k6/fMRN2aYzs8F+//Ptx97D7/RP/9R3/9g2Hz/rmrfzU/+03XT/un/79G9an
8V+/lD/7j6e1fTNv//LFji3EzPf9J9yqT90X5vcT4AWs3/n/++Afn79/y9PcfP755X0tK9bfFqd1
9eUfD50+/vwind8X6K/rs/76fzy2vsA/vzD/rsuf6du//8TnmzZ/frF8/2+BH1JzucqWtgoc98sf
4+fvhwLnb0r6eIB82/3rsS9/sNOZ5M8vjvibCIQXhGRZKt/zveDLH7ru14cs72+uG9C5Cj0qRDv0
lPjyv1/7v7x5/+fN/KPqkbelldF/fnH5Tc1f7/Hv1yalrwIllB0IyZOQNi+2eX97SKuY73b+R5i1
xUiMcLJPJ0iptSIdptPe976WEU20BtgkaR6vzD6AckGdsBwaQql2/VPX2f3tnFlEmdgOt6me77BT
+I+uLj/nOfMo8/Gm9drgjbcJY0zOfQypNh6Vuu6midtOAIzcu1YTbbI+CXf/9C7844X+8wtz5P/1
wkJejc+Flx52+sD/1xfmB9z8wVQQ7TvaV4XS9v2QiM85zSl9A3rwqiNHp5xY4dItRcNFM2t8rwfv
ofYAVVQ2AJFiwEfy/3havN//er2Vg71D2NJToeeI4N+vN34PvMiwIwiWZUDXTsmjFvq99f3w3E2R
+qricLxi8dPoNDDQbtJJ2q+YPLdtxwb73z+bQPzbZfIFF8f2eSJCOTII/N+P/9P7345BMoP9yuHa
MgqRXXRwhYJhAz05oA8L7pycoTqvLq7bor/XMxTTuW6xys4PberX7rZVfX6TpauNXUKrwRlenytU
TBUnWcQ3PDhkMieqdj4t7kg/cEkjZIs2QcoJwohO0l23587Zzi7BYVXvhde/v2WZaPxKmnJYJ1Yx
7mjukpgx8e8f+P1tQpq/fqW3/sq/vu33A9pl8BrQt6Ky5BF3RB2gIhA2kyNdyk6j6D1T24Zlhvyn
D/S8rb1MXNPhtq7SBQju728Z4qy7SofmxARdXP/1s7V2AUfSbafebbvD73/0UrIr4C45+3/6R4v6
zjeywWzPD4+mlqdUiYvMhI1XKc7yfTyvvJTfX4cDiSaqoRUV1X14Haz/mYsJWv6gUUHx1e9/dwhG
/etBo+d86ylG5HH8VqJ5uc6dHMt069FIL1xwQOu/VbPHgG75X1ydV3OkSrhlfxER2AReVd5IJddy
L8RpdQtIXGKSBH79XfTciJmYl47TVkdVReZn9l67sOeDq30m5LoN7v/9zr8fdDo8+C4MhX+/3mQh
YVtYF/b/fvP/+7OdFdpXljEARZkd9KpgtTn3+bZrIHpmvNM6QeI0JGiKi1LMCzOgILqf1x+o7Jd7
CJBtO7QaHBm/VOWMrdFGU4OvPy30Onnv8MqKEP1h1dCdZ9NP19qghZs54BWX/0mzBJvBQeHg4Bh7
c7uWGcaCmWMZDUvpFqnAvLQLEWoyfkj7PaZ+BF69+luGItgpDpod7N54W/OB25jAITtKkeeR1v10
cOxYoG0AzRaV0WvcNubAbQHWx+KWTQgsd+NpFWmFT1U9T9dOQgfr4yUDvcW0tMpBrpXDsBydQiHW
Zj1EiYP1lRfzQXCKU5sqctwi3BezVRvyGOxk4w/pE5dvsh+i+cMh8sAnCCgSUYdEwV6ObZqe6xdP
hh8ymDBIWWtPaOF4bUaKfieDt067ghjJ+ZtPlqKVHj47i1F7O6qPUMKxdKxPPI1OBcNCnyM9PJKZ
tTdsHIGlsOHrLPByQbPnWX+pBh/YgITd0CYdznOirVhK3qGXZrua5cMlqzNEr9FL0zPcoMH8LjLz
ImAjmBa1ad6DwKsxffsghtpgsQ5iHXa7FURhlDsXx/0lGYuWNqzYdLqfpE1igo4IC1sgRfTWThXk
RU+lhvxQn7yYvcTAO8Rc74oA7Fea/V3a6cX1+NfXJ4eQz2bve8F9PKc/SLzAxXnBd2pP3Q77Lka2
agNWxBzSvsb4yAwZ5vRIh2RCVAuOudKXJVsIPLu6/uTU+Epn/5sqv8YegR/VLXCUra8vF8ebmgTf
B4vcPrQfp3DcRX727IXJ06LZL0loz2H7KLzxksuKVM72HpAC6VKiuSXLGDJmpopFa0SC2BTH3LHq
FiYarI2dPGVwHA+hYb5h9/jnyuBvN+hDZiG39pS2tjE/3ZaWOsVO+HeM4/I0MhpoHV62YqJWtWkq
dvAe760Ba7ZpLfvgTDQ9FlF3Q+Plp1BVt8LrXtHAPQ0jKyTEtGZdoD1AEG/D0kNnQj+aVwIX4rq+
NtN0gCSOFDhCPm+YKs4AUjzb31pGfXaG9DR0R8wd/YdiGOwXp88fW7cBsmNjWlGqrPfW8zwH5VmP
WX1KI3ePTi8/9MLeuQJpiPJ5m1arz9S4XxlGHBga5dUhITDLQ33oY7QeGZNeySR/asPlK8vpldyl
eTfkrKwBLl3IqDgvJfBVplv7bKDkLetotdDO5zAlC8BdOuexyIGpxuLc+czascRVr0Vs3zj2m88q
O3ctU/Z+4P/DRzvXUhXSXFpPXTTER9sYvGlVf/73Q9jFDFKVQSoqUnQFordA5/MZ/N//zBqXn9M/
70UR/MaxxW/8+7UkdxrgCakXHNvARjmGAfP//pDG4f/703+/4QacQ+2sToWaT7Mq35CP3ro6+bLc
8la43rxRgsd8LpC0yT7aBMwySB1zodyOR3+mDPMXEoeGD0e2HDME7jnccq6tzsK1SToMnafEguOw
ODWp3VBw24Gdrn8/iCHHIsoibAqeE8MUMw1xnDhsgU2Ff7dhLuNUwOlzhXkA6gTSDzT6fjxuitzi
zGVQRdg0S5vhMh8yNctt7CNZYa1+h28ISGD+K0RVwXZrAlhBW8Wy9cbC7TN3GW5ZXXQ/zs2tqL3X
hBsAUn+a7DFEXYsxxyqXdztNtM9o43sfWuiz/ruS4qfzuwfbkS9BmfygQGJ9hu0ZNJbgyCFhk0/x
OLVbqbx66/Z8T4XU71IgtpP9e10YZ5vWFhxjE5KWMaoZvYPYIUvYV1YAI7hMHrk0+apjB60QKIvR
F7ZGuPSt6DRb8aPXFMixMm83S/2o0hCy9VAgGQmZvk1exdC+Iy9ncF/s5GWyYTBUTogLufvwBXpr
3QXumX7zj0J8EppHOfKqtlmHZdYNzmr77w2LLYJ0UE6eWFyjgUSplxgUgxWSSpAtLDrgWMtgP8Kg
FwJZITeolf8niaGfBsmYUKJ87RxNul7SfbfLKDiu7jIgCt1oP8HQzEV9RQ83o8bgq3uxu/NiMNB1
Eqg9eitA+8jtXE9/6mIYH9Ha8M9H+GRbIu84MHc0E/fJUF2SmPjUsv6Mx3vHkelBy/qE5vEptAXu
gb6/tAwYA8tV+3bBaFZAWvXGl6ouzmU53RgLo8xicdyyezP1sYiJcNSEUhRos6Kc3WHGoeuQbxqH
M8kPwAmjesEp4z858/A4pDNAwqS9LxnXjj33YSRZVPXexUaGX6CfZ/Q+fKAxqFgkEPezykS5frYu
Vos2wgYiHMImjgsJJ8z6Sq5Ra442apgJ+q5xMqem3Epk1LGVBKd4ITbUDBkYu+XbHSYIVlZMYll5
F7Vuuc2lcxri9HtZQdvKskjBbVKmhkV6C6d8OHeiOySKTicrVkqQPYewrHntF7n8qmxm233Gk5i1
v5eWDdIMJxFcM+4eiW8eXxkmUXwxjD0kJkl0Aagn61rxRqQz65Luh7AVT1LX6uVvz4psa4cuG+vW
gsI+dWRbICZZEkJ3EIax3XLlORmZMKF//QAc9cu10vcRtg0jSqaoHW6DPHCf3Wx4cFyWfHyhN5T4
0WZoMZ8wE2cTyaeMASMZB+U1l8vVsxqXUd+Kox5xDZf9+kS9miB9nl2qC2n6H69TJIXxctXZYzPr
v+MEoAHTArz84IqIDyFAlNwYsI6p722sOeFaBj2i2owQZQv/kSiQ3DibnOOVbB6cNCnS3IjVyW6c
Y3UJ2wMw3kvjc1y59exc7RVXuACFWjwCgad1St8honMFnwcRCDgg/nuTOMxjR9yP8RIeUcwgMDXI
LzoW6NuqzUg/bDAf1Wz8/bBi8z7+MrMXIubCCq7D7myPGNQbJ/gMMvcypMSNC2kwWsc+fJcdws2P
JWVYbcsQVXD+0SBBQNgH03BwuCLAPosmPNPh2HySdjqtOWqrITtOsjrlmlcszgdyo+JvpwhfGyD9
TWjdzYN/i4ocuuBCYnhhhwc98PTaMZ7U+DGV0V8nwhTtBxjAqIUuYRo8eW7xU6Fk3E2SnKe47cnA
JVIW9OlW8cpFDKnbcuCJm/A6jjJlNWwPdEuS7cpQU9urX4kmXiBezGZYJo52DfGmQDIapRVeFBBo
fcD74acp5bs/3ncjHP0W65RX1ACtxmg85ifyehQgALZWXoZKlYUdNrYG+oyI361EPUlgo5ja6jPm
xYqpauix4pAFFmIqiOYcSVOQH7D+Z1vS07G+5g/8+1P/5y/8+7veWIEb+Per/b8/FZNML8eHhNvf
sZilxSGbm/CWJA2fbeSXzUQoVgeOjjXebsBLnjlspWb/K/JoVLN87Tqs/i9kqLukZBlf1NUXomCH
gyq8tkkk7uoBTD7mkO2kDV28jYbEI3BBBPZGh+2Hpz2SB3rnu46JfWxYaUkHA6WLNa2yLvlIAeVG
w9UjrUuwF8d6y+mvUH3KlNRubUPNccBfFkEO136E2eP+MBj0aucXU6Qtfm3o4GA0mn4ijyB8yEJs
ymYku4IRNSIhdWc3C/f03I672AKTAHk/ZPt0VMZjGUQKfQzcxebOY/JQYPqGl6ZV2G1sop/qtn2p
lpUVVc9QtJzXkcbN1/M+ISppjq2H1ENmbzpu3sh6aFX4ZoDikoBkwRZhyYYbbjODnRtcuMjuor/t
mSm9MHrfLNVlpjjYxIO/d1yU8M66+TbTGrwOVStUJJjICjV4rppz4xLepiPwEZmJSazmHWpHHMez
7Ek4QDlCN1diSbMnLMk0thmqTQLlE89+YUva7HPPbc/9hGRC2YTBLIyR06jBoCSIYQpgSsVu39HN
wfC2bRdDezhSPYn2OCJ1PPi1QUCIU7NMvCcVli98eh3WUYMLCAJRJE+I5nEq6+FkYALsVJheNPiN
oejfdFsDJy2rVz6j2YH5z021VIS+RR1IKeOfIJ75feKTPRrf2kxCay/av64BROp0Vnuecv2/Pwx1
/Qy0NELKaF7L3j2w9ai2AOK/x6K7QHRAGyNeu7D2trGLAQMdDHJM1z74HmZ/xNfjhuq1Ovf9+LEW
YSoi+m+uVisjowKM8J9+3+zCJm/3wjEfsde/k16xrApHGG8anilypfbstjg/HGRlq8xVn9ZPiWrw
HC12gKKdR3Kbaw+5k4FGXTsGW6CRT+60GFB5Ab0f/w7KbPyhYEO6pfkxBoMjRVxIaCsAJnSuJWUV
4LH5rALElhWtARss7Z4rGuoz60PEcTg6S/m74WPAkJLchpTSrba/RhEku9LVn4wpEV+n4Nqr+DRG
hvA8crvEcJTlU9cy6hxLdLpJ4Nx7zhTuTAKSIhLbHEIRS+Xlu6+LAk0GWsuC12R+6OT0os25aCfk
f1mHzKJcR/zJ3vVxmiY+KzF0GG+iXGMZ1qM1y4v5mFvhbsir5JXY6G7m4GUj4yW4yIaxgn6NTQXO
439W4Bx0Dyco0hj5VMKuL/Z/2lLQhLMTQwuIQl9iqKCtfGIlJqxw79bfGtfyfYulfYnklxMf+9ID
neIFMcKk/Bfcx/Eua2/ZOHnbRFhfQ+xiB7KHn1TA4G2jJbpTkXqRFY+Dtrn5J+t3Q+Sch31iEsxv
Ex980oDtqor78E478TfFyzlo9a4TzpsqY7MNuRuktuFq2dLZimnhoYKnxwUycarYD3b3UmC6BpXf
SFxa0rmzHxAictpo8GmN9k8T4m0KVmtNp6fEb4wPeiViXtsRqFuFW4HR+FzN2a+iAFhGp5wey/Jt
QJEbJWV5baYfX2p0HnnC6rhgydSAONqCGWLVpUAUWfECt6uFSdIgYFvYkd8hNkg7/UIWwZ1mFI+x
azyxPinuO74RPmZbha0Nf+QMdWpqTqi1LmG4RMgAXWKCPUGot/BBgLDeatmlMmPriVMPDaAoNzx3
8ksP+d7WiHsc3XAWtvK37EyA/VhwPvWI/FMPYw2OTnlwUXzDvG4A4Qrnoqr5YfLRrigLXMqUwBv2
U5uYr+fePjI4twhMG7EzWC9dR64HLsJIM6uvdMxsRaY9O/MIqjwOw3rhIsIuau4ipDtnj4cB3fKu
ajLvzYYU7cuqQWagyRfCYIdMZY8CtiVUlY9akbXXYGbIRbu+bTzYQra4z5AqbHRgf4wrp0D/dmuK
j2p05MFinMA8nyYHliWhQxjUZetFd5AaMj1LNgYkIttF6pKd+Rx72CCiAP96JwbaRLDFOQa4SiCR
UGst5VEhEVjiJPt1NudbIGEEXks/yHCBhkdZobSyM9eCOTUfWVhuZxVmZHmlf6jJuCfr4DVOUHNo
6aDUQ7NtDxiZPPASElUdskai0pbyhrH9I2tIgYh4+JDesFA2JHZkC9wmRUZKUjR89hwUOUvdn/sA
lzL2Lva3GjxQHMz26ukia7FR16UL0BRaLsHchmDNzNcg5CNUQQMBU78nmqugVOfe5jKstIIw6f/n
Ac8i73k/zGl6Ej6KCYw8zgMzrv96ly2hhniJY9r63S3udLb9E60O+0+AXnfSAxsmU1KpKe6xO/3G
RnSdltF6igQrXvQdyJzovi33214HgYCk0bSHE2piC3TenODainTJUFPwoYvZXeMB++OCABodFjt5
8+aWPp0lOvl4igkhrjImw9qGXyD/m4ltWtKMeJfKh8M+GywpobPHSAu8rYhA6LUhQPKSdDIqSwwQ
1UvVZeV5bPM/jRWII/a3IUI0Ofmo44M5/eV243UI8ZtnRX5JRuvb6X7lKAt30mFW6kbTdRnn34M7
v4WhwXe/Fj8mss86LR5UriAoeWz5s+g5imQMpkD7qAOGE05q9xaMZr/4r8oe+0dJrGurklc5KTKB
WKa2GapZBhzMOPE7ECuBpSe1AeqkBG/jHOI6yaSBXdkTgdXpLe39uOWDRfbhwPI3RPHMsIYsvoKd
QN/+AYO4XXWjpVDTPco7+IEpdMIgJxmdxMmFsz24JT7RSetmfZ74FHke+M/aOXqS0sgbgdlUK7Em
7d5qZ5RnHWfTTbHivQt64uUtsCkkYn07AY59HJNjw0QcHM61cqF3pvUD6Nlgj1SbKRxDlI4OrevD
m+iXa4R4x9X1n15VGr9jexpmJoJFmT75qoHtXaKS0SRZEKojTE8U70xispUFD3xmCQRyqwwxY4Pp
wO1BuAfPlotnjwhG8CNrPlpHkgiL9WSFFXXcAzviwabT7E2s02EOr1y2MuJyd+IHUZGyFkXN56BM
vzf4AVzBTHPBo3RY+wTHtwoiP+ZDN7MJK0toIlX4MdVQEOwoHXZxC8ygmerpWHCM8tDd/DhBy60E
LGPzO2MexjPucsIKZgvt8FvMTr+6gTeRT8vtsBekt+JGWYfVTZD/tWNVPYFnRgeQ1DcCXeoqiI/F
xBFgB/0bSiOB1Y8WNrd7yF8R17lnv1dFke9a+gCGo3RJqbU+OdT4iPuyA/jDZdTqBfKsq3iMojhK
TiigufgC7zTbHDokPEbSK5nzy/EwlsMlnb0/0swpObvljdvTvrP8ioWQiPkuO/MmXatZfcfDNvJY
yyaqJUYASKmHom+Td9VBUaMRLqLPscPUtDMIGZlutSIADI5WSeTgLWZ7gBllqns3ra6CTRFeF9DD
DbWYjz9mSVoC69BIywbKbfwJFeCRop2YPXekgV4oPPKZIVdm9vg3xuukE5hTYZ+uwxNsd/mRC/Kz
SNiaSO3+TfUXp0vH2JR0MCdtv+OgvkkFXmzEnLzvdbqPM+znbDZJQVyWQzIsDy3lEM0zICvjoOVH
C4jvGglS2gqq0D7G/jHSJcYkOxf4YkWErlsX8WnI1jSdhNahNI//Xrqg9t/iJPgOCo7SzH4eugmz
m4DEkyj6pSEDFlYnQIpb7uxw8T+zkryNCZIC1hE6mEnLlamGqU1ijDAR/GAaB6KuQTfSAmHSYXwW
d/6A6yoiKblIXxuDNUXOubg1U3sY69XtU0I4jd0a7xWGsybLL03JXKTmEmGjzlIHPjTuDnkUIe+A
rCmKCl7nvge8V9YzpJx55HqanefJ8mymstZmqIoTmWoRQpOGUpN9VljBgOlEQ72iKc4cmz2rfHBq
f9z3orz5i5XsYKb8CnkyNszwyX8pkGcTKpJXhb3pKyxumn2msSxQ6ygW79Ku/1Sq+y9VhERWiYv0
076EXcZsuaVCjeLxMWz8Tz3uVAvpIvJK/HdEpJhvr4S/nqBJd0pWdEYx4M25Y0jO2vYtX8zY0V0u
CC1PIsgc68e0WNNoKCMFoOJctDffbS6Buxy9kQVgXvsYIWumP870JqjvJ7/+spPoVs8S3EMLSYGZ
IfwHXi36cgb/jgIIbdlINVtX7YK6eseDtvO9hmHoMan6P3VZPssOqHSI15iMi8DPV7Qv4T3wLr5s
uwMPeJCIuZnNMSl0GutPIjqw6k78t2hVt6Xz7u3fuXxDb4e2OMq+Pdf74Va71GOBtFX+WD0JdWaN
FcSYNvARj2B2w6YpHKgUs0ht6J3Ac4v8eR5R/8HdfFwljUr5BzkhF1/P/IgrYmcqk8IGxEEXnQu2
mDSdNUciC/otgszPdrDPynmfHV1h5PAeWx2pw5CQRmBV4dnuea0tO7q3k+GZqRgEM+bOu4lPPY14
dPEmiqxkyB5TVB/beYA1EC/A/1S/rGl3GNeodZh01ePjFJFjBg7zrQy65tKkwWPutD9pEYnfOQik
IsJm5SB7Kmp1ou+6WRLqaJCdKrsF/jeHbyHJA1OW+4dkDEfy24dvwPXOO7l1kGEKdUEg/ifoguUy
luyLgCM/szNisDbhCGV6eYRGAX/EcsnTpgLwHYIhlsK/OqgA9tY0u0+YJYNNMFd/g47tHQuxccs2
4lma9E/Q79ACMrRo+KtoqFYjXvsTdydQcrLUDbB4xH1eOy6bbVrwGHAF/vGC8L/IHsVH/ZGm5cMY
o1IELP/XzQEi1oW+ENlao42bDZ01BeWLTX+xC+MOq0WkrtrY4yH0NhqcxNaLMXIaS70mGfNBHKGQ
iAcmm7OAtDTsIFeDCk8oe0OXQUidFzdS37O7CMxVkxvMz4ZDnmERWaXTnQFvsdKQcJKlWHoEfNeE
zaqxarEBUvndcKZtIslVPOff/URejyz8V1hGKDVbhlfwj3pPbguRtg9pUSdbqB+PbOMfgSaZkyy8
M9pX+yB6Jkr+erz6tf24GPZYmLat+652HiDI5cCw3A3ZRcX0nChsxIvHXT0V9r5WwGC6ZDiDgjOI
cCF7QA8eYjjLnuvne49hclNzLQ60N3g+LHLLlTgn3iS4mf03rg84IObXApUtFlayz9HU3LnIi5Mh
+sK29stemypU0IxsxLCcPM+6NCwfOLuhEM3O9Fv1Aw12nI0Xv805x7jwyqrZE8Kpib1fvVIN/HU7
zgFR7CmBowdG5Hb4DSqfib3v/UhRsO4SWXzIqsXfz3SP1pIjnC7emDtiNNJBcHTc6aoYJ7V6eJ1F
wvwFvMttZsHC9kkcq11r/O7cZe19LRgZoKUG3yHuWRyJDbOd3cD69zIP4jjm2U4KEhALvDLMu4dL
HQYvZfQFYTCgLlzqzchQo2P99jB07QbVNov+MJK7vnMuhorXn2zgq40PNTa2uO1Kdci79Hnwvbtp
Ym6fW9kfvzNPqBFxsjQK0XdCTRKl40uDuvSai+g7SUYWYNisZI2Sk3xqHjREiqmNipSgAUbkbOSy
xuOOyeQh7ZDrzCxuSfIyPyQoTYO5BQO6lARvHY86EYr6BDjI3qqsfhbV8hLO8YVgleSoNHMoc9/j
z0ABwoMalrjJB7pzFfpMchb9Ic0bXd2Tob1xy3llH/LadXqPporM+/ZTMnvbJwmTfsC/bFKKt7LF
EV0UxjtZUfyoJhw9NdbjxcXXNUT5vd8yOcyX/tFYEV6QhblOnLq/I/dsmxURzoO6zRaDtsnpvtAf
sLGJpjM1GN6sdgYzHcFQbqCgBDjHt/gMZA6IxF7354Eu2fN5MfFROdOQPuBBzMOzNMrmhfCAs/Mv
bPW8qE2q8xdTuSngANe9RmXDxjjVH6FVf7GJuCspAu5VQ+CRN6ZXq4yp9pDFJvytfsEK6Y+SPbjj
bhBbWXTm9CqdvogshcqbhnobVzYVFn680u0eQxmyPgU+Aeb3Xfcjidlu/Q58gK9T1M/ImHDk5gQv
OaBFfNT9tk1SwcJPCkbQ/eK26HtmUhTplodeX13Fp9NJLNgwZbgNamOutRwNk2kDLi0kJqdTHoKq
5K/Sy36I0VUZSQsAfPPJkF96rB0YuQWLor3tB8/ci/Bt8LcVPAhUVfV776m/qH7iA5/td1IlaIVi
fDiYm86uEwN0nPr4IjpAFXURovBRRI2lGEPhHW1VFL9WzYVjH+m1Lcuzqpp223uzeyLpFL5ONJHi
oOnp+BpN0BE/03iARsHxtq5doiSrX2t2d3dW16eEPel77Sf7yoXAHJRBfvSW/NCwDGXylYeb0MeM
XlvpZcx/oRYJNx2HKNMqeQPIs/EFzUPQs0dBXcuouyNyeLDccxq0GOtC5+QOJXrITQsZbr0l4dVV
j6xwSYhR6nns6cVDmiOSjnauqudjTVrJVGJGQlicb0WenOqI6wGIx5dbYWpSnNttpH5UqO3dfeOS
jFxJSAD1Yj2VsEZiwVjFLQy3ej6F0PjGw5CVdFiMiT0fyPti4N8bnd7i3Pm0KLdi+EFLyCuZLPsx
zuUukjXD7ci4q29ZgiWv3bNj3oM2/GMadZq7+kWWBCEV9vCWTA2hvJCNKjdB8omwPwRBha2D/aWE
QlIyY8G2v5clI9exBCjuLuWzf2byJx+SlA9hkgePC9g5tvDtGT8WALP40GeaxEnUrftGV18e+9le
tlcVWk9J5cCUIA4LZASblaZND2NCArQ5aatjKNct8Lqi7rHAnChsp99nFQqbplm8jenz350Xfxbj
8F5H/CWBG/UueLdk5N1jnrnvWXJgevrCVUYUkPLumU2qBy+mfLZAtUhctEGSvXdhdbAUNIcA51qt
zq1lxoOLGQLzevAsEKGRm1k9+EiCN6Xlb4Wiqyv3Afo2dCLzuMWC/s7himZ+tgjdwW7E9tBHTr6P
gADdMbXE8BXSNDXDIRuD7zytoNfxkBxFGh8TaoHNMPvMlomjmEusasaQPo/PlZWvaCW4esyyA0ib
Jgf7h/GKsLebyK+ZP6CXaXcmm7Dllix+fNyZB0xz37E2xJub7Lu2XEx4EyO1iNaSvT3+NJKKkeRz
HMzElNXWf4pOdzsUx8Dzy92o5bJLKh4wjWDSioXZCRb2m8IiEXnovt1yuiRaJF9opnY23mP8lNbW
m0HFuz2jHSvI7yP3LVX9LZISfzSbKfo+KvqvRZBdO+M+ChnVRop3Z2pXiJ3Ego9ic6GFaiAmMH91
UnqcPAc7EIU93lpqa7Yc90M4jKfIJiSgWV/ozMJSs2aLzZliDD2xiGAtA5yxG766VP4ZY/+pzoF2
2cWtcpb2gh7DUMVdC5VdHS2y/Qy1Dh0MT0W7PEZWWpz9xSRPgtVaORr/NpEEbB1Il4JWpRi1xqAT
3aKxcbr06+ED99Fk0r4bGqLm8hrVFFhOEZOwy4X5znLLXN2w3ZeKMaXHMGM1XJ9ijYd7ADwFBit8
HcYBL2U43dK4CvddYh47aQ6ER8W/gAAPOMG2AibX1q+6+zjwRuZ15lUApYcIxCvo0zACzfHOcVH+
+MZ/lmKxjkKI7zB3ML0mzOES6zsqzZ+xlhYdDsSahFbQXh7TPkMhm/y4JOmAEKjNqbLCrS1IDPUL
msCJnHGHCPfCJ3KhifABRh1/MrSBX2b/KWe++GIiW4RIjm0E0gpuQA3xZ73CHApAI8WbbdBYJCWG
YiZrr2QI9xVhEgu/dUBjeBcyE1my6bF10pr9pHxZbCUPSGfscm2PR7fZ+paG8yM5z5PpjwZogOpE
5zg8wpfOA+yW4XwV2r8Xzvised4HdT/FI64krV86kaJ9yF8d8EC73PCcBRSJgdO77FQ6pDYsGFcG
jbOb+QApo83apJ9VWwdER+BCq8md85ElEgTAm44YhZegjqr9IKfHuA4JDiINaFNTSx270frC8bvN
vIl6Jx+ccytYJtjNzVkaYvssH3WajS4a5nY/kDHmdQt1pP8V2LzW1UiUQiaDl77H8WzK6WhzNOSD
z3yPJCFreiswHe/QkO1ER1ed9OJHhGW+T+y1yh9w/RSI/Sy+8QSIR7w8uXP+xMnz7CvYHOgH/IGz
Q3lhyLDhA4kSLuNCOvuSoI4pIQo7Le/xy1Yn9obnpo3KUyqqX0umXwMESw0Wgjt/TRhAC0FAYrez
6EAqYJEsuRykZN6c/847JnOOcN+s2Y62TUdNZcvo4DdVeLLr0nBsRY9T6gKRLeKGgS43bUqmBkVK
iiXf63aRw2y7LFDQS2WqB/hF7ENKFwN+l771gdy6Snp7FFxfgZLu1mP78CvrrSvCAF5z3yFwmJOZ
gpvNtl0nfxs27GS25LuiRsIBSuGfKMnH2JPPu85bdvlXQfDYLY6CbyCX7p6cgNKiXAdmf+CCt6C6
kQW7ZNU1XYX8eZsDramttw7bAwSP5tWG47Apw5Evutjf+AKp/kxwBT3YbB3tv04T1lpPMzrqWNOf
eHdRWvZMvd1qCPD6Ql4z2Pad2a6eSEQDr25599qY+AgZY4+7gnprQJiziPzBTdKHGAb+f3Y0fQem
yKhGl4ehH5nFms8IEdYOyrS8zyu6ehU/hSUT/omoxSZmIDUyyr/TWfpUWiSLsnPCTcv7qTvc/dni
F/vBXS4li/YHBNA3V3m/nebIhhvXZkCkB6V/D3MYlsHc3yQLAP4v7yWgWjD0njrQxhOhs0ynBCaZ
qnL70nt00wIWUsD0IPem+yrr6w245p/gmaWzjz0C9R6goPfCJnmiNmzcmtLdDVX0vurJvS5/YMeG
JxBqH1I1xpCe9RZl4CsQLOy1YelVoH0cq/qlw7zKViIk6BRfSD511wzRN6y8L6uE+6uXx7FHPpHj
3t0kBhN/E/wG2sreIqu8O0tXrwq8B70ubJx5QLXhDxHfhqPe4i4TRKb+zJ844+BaxM+I7cnhmQQd
KfPRxG1+RhyS4Ps5UxTBjHl8cXR6IialZcEkL17UMnHGvsZmIwRlob6SWR27JcXHNsifQugzPTih
KFbVbwAtcee3k9j4TOcS2BYxDhnq+ek1ZIVN5sDKiXPZvgx8roAQnTH65CwGNWkOOM2lZJOf1YDm
MAUdCLXhFbenb51ZF1No1GZVigo92MqJMLAqdZi/wg+lbkbqUc/tjnS+N+ZXBJV6SNB5XbJiqI7W
Q5Ch8EoW9yFHyfEUANOqTfUcGcOiZVBf8H5H4gk5FuoadDqhEvm+IjI6WmECpYw+ZU18e02yd6oL
s92R3wsMkPEIzaZ8ESjZ7vouKrDhol4UcAwj9DO7njBBaqJ+dZ+PrGdi7xzEhII0/nEQhOH5KQ5s
MnVCnLVLB36CpeQ1caHU2oIIKqbsDtMjK+hL3ivnoyLXMyfspaUtcUT4xhXnbDGF7BXOSmp07pG+
iR/CKpyOk+VwVGTcIhbhHEkWPk0KekDp/Sok64SWrSHQx+wduRc9eXm3sErexlKBRGxQwuabYCpY
SRX4ba3B+Dtghth8BWkxMnwqzV/09Aj6QcGxRwpGzpWZdCQdI6OqX+CFofVfgOiBK+Gx5XYghfY1
73MaQeKJQg8aof4fts5ruXFky6JfhIgEkHCvovcSJcq9IGSqEt77r58F9r3RExPzUkFK1dWUCCaO
2XtttqltFF1TP2RZQ0WEmXJamVlNNwZfxagcY1n5zOea0iLdxzPsozMqfiYEs0aNqd9Xy7RNeam+
v23MHi2mQACWRp+SxRthxSWFRrQMqkIdImvfJYTkMeJ/Lzv0ItP40+nADfwiZTnhTTu/owjzwzmd
q7HoFpIlKHffGunXM4WUvnDXpuU+tnxWwX/OYGtC81rh/vSGIqbgZqW9PA8ZZ2aBDAqPCvfewc4f
zdSHYFG4G4iT3gK6959Y53INZjmtJItkoXT0ys3QM9SlMpNFuw4MfE7s+8kV1UYihUyU10BCmZ8R
UEp2HyehZ30GVCMrMTNK3YJP+lSCHstL4Hk6TWQwvbQ5WkWLjSsWPDHHTx5N1yVTjFM/vyGmAhjr
040VrPAQXx9k4O4C0pcVpM9N8zDFEH4tZKGMeS7ICgBRO91LGRYvYWi/lOpLC8YPA4gf4USCKs/A
AUWoTYAPvYmBb7MMaov4zahHLpw/8ItvPjblDbg++JaCrhNyXHgeTOc0BuOPQbwAKpNxzxAGezJi
N+Sm+lPgahjwi0ejCzeGkCsj7a9aa73nJCjUg3Nx0Zix8+8+Cf/QkXtQl1dYhNlsAMZKEBQW9fc4
qVOrFK626VbOLn90NYfEt+eAxMpdJoFxLR1CgFtyf6MOWpLJujocz/6AgLMpd7IMft1eQuN22l/D
tsX6zQ2nHbq4BZydmG0Jd+QeHI2m7G5V5QIg/1jijBbZXvPc18rW8+fJ7veOl9pL0xqGHcSVGvYK
bHg3+GOb6LFMkf6d2Mnvm5YksCJmlAkrqNkxoIHFVE0t/vajh3rrpYkwz/B2AC+eWq6FyNy2xRor
J6bcCaOAHrpcQ8REWG2JljsIzyqDLUA/ipkp2bl6UbH+dLJVnxTHCCjYIgGD5RRaswlb/8xQpEao
7DUzkPMtMvyVcoMLSu2jcrpHSWdOaEPAkIWgQOzsUskrN1NYlE46q9AH1GUZszmytkOUzEOYvPha
9cTOf9PGFtAT3Xx08AJAx9h54NUYmIVvY1BDTntAioBHB0qdZnfYUmaB74S1oRqcoyGmBPGbIjgY
Y4emwHqE6XNQxb9JS7iLhn1EWfqLCFCOw5cGXOE/VY1xYyn7NnYagX6YZxatzwSxmPJu00NZbLi2
/NSg3iRBMABZldPSo8QcwU2RaaP6bQr6HPak/KMzRoNdP5XIRtGEwL2rSspw44fTBJPXlOMVotAx
oxfOdG/jZ0Af8uDbSdIPtMfMCWoGTBmjtt5gHCNHCdWBeOGsjtVCNwNvl3r+rVMTsPNxXu7Z/ioy
03qLDsxU5IRGEMuhCW2m6S8DxHATxDQkRZt7q6pjUaP679hykq1e96wEkosTdvFKL8Mdk72/Zf8t
AomGthxvwPL2uj38ycqqghQ5n6NevU99fvlGoSCVZiYGtoJ+wme7O7H3M3Ti5MFbvKbJBlAlfHx9
G4mwJ9ejeeP3cQYssk0y682MOPNKW38ZnOgyOmLbzSJBqa81Enb3gGItZM/1KtQ8mpzyvWdHj44f
P7w5AA7OvY3t6jeDYwjDxyKkWi9U8NHYDFyz7pU7/U73GZ4YnfcDO5F1FFvjMIueYbptRMBtpGVf
m0LYn0qPltTE/5A6yVlqKGQmPuzL4OiV0wixkWmyL9zXXJUHp0Bp18pJX+PvWnihhvthyDa6lmKR
407uednVc+VuBEAChh4GKZGPzC6Y+K6n0BzXdiZ/BzfeQ428ghXBdRfuqXWClZymd91tZzTvoYuj
t7QQ/SO6tIc2baYDHfO6EbSGad8z1vc3ke9eqzR6ZzDORB3JhqVIARY9+1rtNYtYH+NI4YZHf6kE
XdJg8C0INKhg2s9R9h4MBmZqnFRzTNZwEpiiprTHGSEcWh4nxuPiAJv1OkSjjCzRqaLZ74NV0mqP
HBMIDHxtqUiyWQE+AgI3L/vi2FyHqnjui3Id1CiPvWbaaHVN7xkP3xMDPES9nEOE8150L/9WwbgF
v0UHKEjyg1vFjrEqwmXvDuUTScRwWY0nJN0puKEu36P8ScD+QWp76gPiEVD+v2oTn8seT+ZcSLJo
6kFReoC18IeYp0oSH2d2w9kKew6eHCFJYDrbrBHVARpszqrPgRHR7Alsn6VGGa0XUy/b8j75DVwl
qshRjKRX3ULAuD/lIC5lMw4LIEPElKsjpshmMUaes9FCcC6wGBJUqXm+0AbtmMHyY0uuZcs4aopl
NwPY8sSPL5FpmociaretrIJjhj6uNZVzTo3KPrfokFiaQNCk8HqzKT93FQftGSSQc+Kdi6bEJVLI
4fYhGe5jWP6MD37lh5fC2tIgNucS4+AsKHO3Qu+wxgWeQU0qDzZb6RMZLHgCcvicTrLDvjU8RIP7
zs4Vj2m/NSpWGnV1ibJyrfroeyh5CwcyrrgG/Q/2xtz6jGaLmu8Uon9UcDVsMOUxtp/8pw4BiXTs
yWIF+gI//c2suZodo301ox49XbWPkw8NwRYFcPtZ2A01yyy/8IIH1Zjj3mt+h5YwIyhYv0MKWUux
aJekCiIYcjdu0h2L4pDYBGAwZe/3LnMkgnuQuvs4zWkLV5FrvLQMpdyyLFZaSaaBwQfDNqNblCp4
gYw4R2l+scX8SCZeGn6d2OuDZztEzg5U0HeYANfpKk/EI5jcYj9E4d9Kulfq4C0oV66lScLz/IND
xTiYrGZ6BZtwwL1oi44jKGFAEY+gXuzA3uGF3ZkAoyz8qYs+mNseg22JsO2/qvZOSlDkZtPVJcK3
LPVHMDazppFx4BJICzYK10LGNTz3vnhnML6jaiFcYHSwCjE7wwOg5ZgyM8JGcm841JgLAPF9O3rx
x+0Kbm3UsVCsliH4zgc9JxlLbxHk1zq59NAl57sciv1KYAcvL1pv/bGTbEPRCwfbbB9ZgoIUhhnn
6W56yPrgRJQF515Vk85b1oeAPIEGzxLvVXSZElntAlvECypW8jMKMJ/eS5YCaZkIpkTNi+yj9q5x
5XxBvpNFykvoKAKbtIRWODAJ7Rvqkg7mTuwra9egUEqhnx/BaJ0dRKIjIMW1MegflgleMLLMEyvB
U5lYRxmJcW86+S0w0qvBLas2/a88qVGEmB6suKgi8rout2Y+s2NmbrffRd+GCRvN/HXlJJglky8H
kIQPgtIR41Ci5S3cgN5Re6sYDrEfIxBkZLDUrHy48dldAqVG6xM+1bUxRz2oZut530EWtZtcTS+9
wYkZFwWr8Ny1T/rgnrQo/Go1P702cXZqjQkcMD+vP9jdjmIKc5HdvrVm+p5kmU7Ujw9LsjpJM/mL
jgbscMQwLkYHzVZ1EWFnXbsDd1+Yx0uTJKRTMxVkSs8pSxMlL35ycz8G6k2YKBraYJlqOKOcKq8Z
ItVnaXvmYvC52ffWe0tf50ZOgDvJNE8BAsUgIcfVEA4Qtm7uN7IJxCJ+8pGA5pIgNmcG1cLRitld
72QH7NryJiLHeW2BsrDitqjzPP2v0aJpApiwQRJardCT7UUShceuQRifdPXFcTJjdhKve9cgbkw3
D21kZQvdEK+9rM84g/KDbaidqKb9WNewG0Iko8XGTxhzBXrLwPkhzTnohg71W9vlL+ipxDJ1IaUX
imbfFK25QCwDaTF5NCZuMXmKGQLYH9yuoF0ajEpXI1MeyoIiWAu1zlqoo4CypNQ3WvzpWBopokFZ
b4bMuhH6NkufS8AbnnyvIUOty0y+ET6EloOtWoSXDiecYRi4CblEOjjFjQFqy4w/DA03XmFNJeUx
KxQbfe5OGhLgYAJuDHRim7b0rPaazOonralupmc9486rd23oMkjOmK3Bn2PYHR6nAt2R0P2Jwwub
uJP1t8L0zlWCakOxIl/21ASrBJcGbmSP1xG03pLPIN5XUPVGQMbPYP9hr7IhbaLYjiGtsUcoetLh
jziknk1Cq+xJffoOpnabzirEJASyZoA91+tp1+f4YxF1fZoV0LOAIhpPqYMkSx8o/CLq06p+QUcG
J1e5rxI804rYhS+HXN19OhAUSzD6JoMwv2hanWlSM1yERILj+V+4tw5G64HRJrJkVbXYSMvJYiyV
vNg+L9PBjcsYBY2bR/SGl7QnZgABwPBh6aHl2FRT/Yba6C9avAxppcc4KEZMquFbCqvp12xwdVHr
I/cJMCRhlmERjk9gY+kM0zSO3p4Z6gZLH0ErU/NM3NxKFHjdxWgi/qyhaVQaUzLG0stcBxzhCZvG
V/XP+jjsgyr7wj1ar9zEemSXfU0dklQQmEYrneNATehTNYbGmV+3EN7ZYTZsq2YeAulZEzOiIU7J
VnXaFfDn/qPtv2r/XLWjdanBI2F2BhIqFIlGmd5wN56TZmVGcsSs+vXMT4WeDRPqeCMw5mZrGsGy
JX/PsRHQp8PVVMllECwwrdjPzsitFqMyT5OG8EtY6l3nKF9NI3IJMYHFxstQK079rHtKInifYdO/
NDo2YUdrFoGmLiQgCco2nFqNXsuV1GGbNj4MWo/kxIyjFBAyknoGg2VMqFavvwS8mNGo4Y+pqiGR
lV+r7ASf1xFYYs9x3xWNoPQHjkvkMmGipjA56tj+GNBzuZ44nidg7okxPXpV9BYb/SObt2gNQXfl
DjYfS4gHq3ZIsaAJXoGOB3CuCo9mmdlgIA1/jY+pgOiOb8hP3WStPE56xyZeKe/Gj9xW2d51lbfo
sh4VFx/mziQYTjA2tquexR+nUzA9a5BJb10g0queutyX6lUrkfI1mX1tvbHd83MQ+dzZzkK5abhv
9KReN2SdWPpEWQcS/NUxmHkOLPA6hGi7BpbH26SSHQzaBaVf9IgiUq4JH4jXY/2jkI/fQsetn0a7
PhtWZp/giZ6zhF4pzP9Gvf4NqFnfuTJ8RtpYP+rUp2F0TvUXD1ZACdRu70LrNSydzN9YZRdAJ8ax
qR1uBiXZViLX150T9PDXbW8D4As+NZYJ3I7YzAeXC8Qmx5bo0mVDIXfJ2v5Xsyz0uloXPk0Gab6Z
EeM+sfttAOHhMkFzM6yufeQuhuaFqioi5DBJ3f6QG+EEGjdRiyGdV/feRH7GYcCAIBQ2QlY45bor
4NDrsjce4VykDyO6Oo0BLVMc3YwJ4mgEATm8P6YxYJSDSsuy6pzrtVo1c3SPKh476GBrQK9HgqYY
lqfFIdPC9KbseiREpkcdYPmoXNX83goSWGdu8I18GmvV1YpAr7FzD6kDTK+pq6MWxvI80bud74+A
79cQzpDO25OubRIHSZGbVcHJanUwapp0104TBKeuJAmzJs2vrt36NOJr39P26psUYcijh+6PDf7k
v1f8T7zyGCTx+J7yTm1wTbur+9NqolnDxKZf9NCLn+e/ZmMOgC4njGvihuRPiFJ229541hyL1Iws
8i5T3HqX+yO41leF7n1//5I7+ZDNB7PFuUvvlYNx+vznUVq458F1vBk3oW27qHuBqa+d7n+IwXPE
UurGmp8uOty/Rr7QHG5EApyWZdaOjTei6k4vnsZBe1MuCs2JBoO0S7s/MeEaTixwwqzXACAWCuWV
RY9E/fEY6+17nfAyrAoUIslz1dGfbPOlA7pdswn9cKIs2jQV9ywQrekhrk2xMTLiETxl3pSWdlfJ
M1eobpuaMoPNlDxHeihvfurgZal/9CRNr6ZG4koZVtqenk3sc5nrRNshoGiRngZLEHXTNiKBoQxs
5G5WMlgU6062tlBLxKvAZNQWC48YYiyCrDM8iyKFe52yuGHots+QFQnUmZySHKUlnxBhdReuey7G
3tIJFHXra1nmzbUbk5MUROoB8RC7JJPqUctHlottMX5ij7VxpFqYPqkcNiwrqw5VBCHLckq7l1GT
RGShvjjY81M/IsSnCly5bligvKR2QLAVc1IQXAXBUPyNqKsguVja6f7s/rdIV3kg/7i6jiB8ifys
7NUgVX1QdXkqIcPEq8lqUKYl3Fc5gwPUNglbI9/ls2o0hAk0ptP86f0vDEn6D/lwyIvQGV5tUdmb
sh6aXWQ45gW5krUoQt3aMrlJVipxfhy2mV/zA++/D1zD1G6lrK5AWNeV05lw20Z3P3nE4dyf2p5n
IYKtz7rmDpuGJMmT56fDqhha84VVIm1Ulvo/oQwwDhTj0srj4mij0l16yvcOWHSKZ8cpXlyvMndj
UKarYmyBX9qc03ZVJB8WzJmw/JCdFMCEMn7Zs9CCxecplp7i4ucRSEhtLghDBNpmf2q18nssLHtT
q7HB+NPL+DT5lBkEaDLCJJVHbNm07/TJt9B76BZ+Rt/ct62nNTvwc/VxsIJ+GWeNfbTSJj/reooN
Zo6eM+tD3TjeiYotj1dGk1nEsII9LV0B6LRxKbXnp53Qpv28UGpMrd8ETlisZVGM72OpfrwOhJQT
MpqVbvPZhHH6E7vigzAedCaBl+UXGvZwH3QaUIEClVRSvVZgKK51h5S6yCxqvqrpIJySzQdDm1ke
TikwM1bkoWayubJyyKgLVPXa1neC7pkqMD1YA7FIvhsMV2k+s5AWx5w3eSlCEXx3HmecL6OPyfCm
NbGiRHXluJVd3YLSqbXmViYdv7mhb4MNIolonI2ncyRYWXyw8rDYVgViTf0oziDExTqmmfjnEV5q
c+PGnDWW4O0PZV5/lIWxQzhj/zayuFIOK1Kfn8n0CAjvZkpAnjJHTd/cWgskRRZK7UxGsloIxxev
CFfIwZgfaVrwn6/dv+s2+rBza08uszL4dAmN/NWyZlsXrfVBqc0ixmw3rafnHMtJk6yKyjDI1JPR
u3DhXJTG+OlmbH7REB/sclTPQVlCe9V4mUq+jqbh7XNXl/xo7nvXWeH3/ABDTHcxmJ1msyGr1Tuy
7WLQuRUT5X4o1wJGz6ORMK9E/XqMJf+sFeXWhWEHeCXKyYXkuxtLdNUTzQhxChm6+ooJ1RpNB9O1
Ia2fIlDs/3xjFJ08NhZd6nxYOYF2rULNON6fIffpTkSknecvp3LY5RZG0kQroRGS10dVHcrtJO3i
PEotuo5wp45xU+sEOWXt+n40luzWzv/7kHyvoiA52R2lb2EYxUWWyJCyoR5OhJIRJTWjZtI+aTZK
xx1xAM/PxIcSLLCH38EO8F34sfHckXW2nmyOocho/yKwQNqatTEYPMN8A9a213ygiHVsG1tvRCbu
5MGl7gO2MoSlq0Gv1o7dw/kyNNJ3Y7eixlXA7PoeZbtZp2p7/xqb82lZCte4BXX8n7+Ssyg6dimc
lKIfq6dY+dWxdnsm7di0jZh7GKagCJExN8MPSNfNdQY6LmQCgRykW301fQqHuhtLBMnEcyyETJdt
3iErjMuPIpRIWcLW42KeJ9lfbmrwcZCC/r1EQDo1tbfR0chd/RBsd8wS/zv0fobAnu/9yV7WIByX
stSbDUqaveskP9HQ2b8WBpMqmt0fhdbSAxCbipDO3wrL55gu6+Tp30c5Rt//+7V/v/vvo5n5Qclm
LFpiET9bhAxu7Ye/3HgYbHRNd7WHYdwGIqOscVgY2EkKTq+Lrvf7u6xc/O5MDrbTfBanhDwrJ+6v
YWzdgLLxG1PV+G7aLeGFjTPsvZKOgRBFOopMVk9mkkN+Ft0zYLzqadKj+omelBxLMptx0QAEDRN6
qpZt06XBXr1CiEqAqPQYnUoMb4Enjb3LClKGhvE9GcY/D/T/Ppi/1VXNh17UR1rL6EpUenYitZIl
OYNG9vyKBjq1rEXn+vmxmizr4OsGwm2929Tp/M/47OWSPvul39vUfkemeNHYT/OzrrQLdhCTVWNV
zuqN37vqhMZMASPCqIe3e3y4P5UciXheTPTJWQ6+cEU5ni3uFYXqOX8aQ7f3949qHyXjxSPAw7YV
/2w1Sntv9nH/1linqA3Hd/oTxKsh41R3iYk7OvVzddZGaXzQJ5dayEDv0WL3C1LUI1Icy0CPtlNi
XwdO36MfwgMG/Q39jgR7aN2IR5xIe26Jm2TGAvSMZmklndY+1DohmHbEWm0LWdG8Fb705yd9VfUA
FgdrF+thcMocqU6TG/eHXnB3pJMmFM+81QOddzp85CWkaG8eDKO9+38fSfbZOjKTM5KcZFMILBcO
W4cPR3S7gSgiZgaevisnxjBFWRxVMTYPzfzOlJb6308TJMTzFgiBoCCYmmLf/gqfkGEE31K52aoB
fLYnvpvXN0wkHo3OiYG4c4DIuKxadk5Zxp5Or28YVNVS5P20KIwNuGVja4fFJ2MuRDO9vkUfhoi+
rpfc4YJN7yHangJGql3Z9a9IhzkFOxeOAw24rNhe4I3gg4PpcujUjUj7pTT732a0T+i6L02cbnyb
dLhmXMID2JLye6YT3loOPm1LfY6xjdu13lRl/a1pLtnSIVKlLMv/MJB0Pe0Li2G7lRpusYgLeBVN
+DgpSRjD+HsjINXQiYgQ7+E910Z4zQWGOCv8m7PMF1nv7Cfc2gRgNRvphox1ydkiFm2tlWi8KrWD
R9OsRIVhZCqovz3UZmmM5ViPbIhJy26Wgk2sD2y8sRiMMDbbzEDRhgKsriCNUrcgPcIWt6nz4QxU
5UObN/1E7YbbBPjEg+3jzeu79KOx5v830ExioAFcVFIHoafQdVG15SsdraGWe+HBGfR9FXsQUzWk
1ni314VyX4wWxIYwGJsaTABA9VRfVqq3Gx0kH3phnyVP758c1b33yUdUIooMRjIOA3oawoOaRTUH
+7h+/Q5YxV7n84+Y6oRAccbuhIcOg+CcdTyHiGuhAQkrYHtHODPBmKZ8DWNYZz4UDEr/pFwzhlTz
7jovydDVmnVp+oSnpKQet5pN+lmP/bRo9RWN+6Kf8760cPrmI7DN3W8LzfSiDev8gJvsKanm/5dJ
oHRoxfhwXilqxdqgKIYH34uBLIMuPUONKaAomsG27u2nvMq1ba5j25lgsyK6Z6ER6/ZT0XWfENbJ
SBqZI2lhxeUcAwqyOhDs0VpTbYCdGOOaCSYpEcS5s8dJ1lXPEqexw9/M7fKlU0GqqfE4hSR0PRhG
uw0cb9gQvkz28UMxdkxE/bZfiqBmFGla/UOTsePApxXo+7RQFgpNfiTi2H7yqXk3pydV4Tbkzhhs
ivFW16a3YqMLCLip3muZvTS+xQhmQl422uTkOs5Kx7W9FWUKAV2VBKnJetP6+ApFQ3B58Wfi07gw
6jre2RnBeGziz445O/jM/jESmEmsxIEBU69pVHsuXzM6cNWchE3adpPlJLvTI1q+aADvVOcksw80
3Hi9TN3Yj7eq95yrGXZc3HZd7RrqEEf1zlPhAgsq4mgbEpx3qWx32qYKz3PWEsNipNhb0qBst537
RKx6gEzLOYXw3IH1ORfCO/62c7XikJ1QCRMRoMrizyouh6Xf94h0UnVSAUm5Lid0OlLxPDtx/idl
GvzoIt3wqjg6OtY59EyTxLRSJ+jd8h5t1+GgruH8Di3D76z9wjIRbZzE+soQze+6BkyTBsYBImi6
cMzumSAUqH66N+4c1l5VboPAm6JqJwoaY5tmbSx8GF/sGLVJWXvIhOJp8LVNHHJR9thT6lY/MUMx
nwhSNp9Q32Gf4hpJqwwUcBY+tTJ1Tpgc1gwI3uokIpUrTHYtkomnOHUOGaMjZOroSuECuuxMkKuk
qsx3GbUQtj9PUJePzbMQNYkktEGfQOqe0MwBjkEq0s7rZHxmT25eZZ86uEP08L+AUJrr/Y8U/bdt
aMPl/qxvEyg2IAl29/o67IS5n+r2229h2qmYgMypohal5LbOhm1x6AiL47yJgps5RX9t4D6/gRSr
PIvsTysNP5pcO0CfM28cz4CZtdkcN980hdPvpZWnoBC84MiaNj+1kLCXFTvkG3eNRaii9Ed08Paj
seJ1u0fLSqM3okF/Wkw/L6lEAJlE5hlGVn1JQz+5MLePAvEJti79SYL6I6JTeflPFybG1z6ziDxm
7iK3iVbPnRoxSAgtM4JuDKfdRaROLvxEdZt7CyGicSQj15FkCjHsIf8APmKHPlGzqfrsLrpNVJmz
k+NLaJ25jZBmLIXZk74+z1HuExVcgRmRy8SdsLUbyQDGZ4EOnyxrs2mQV/jiJ1f4i5ppSN/6OXA0
cgHsS+7Y67AuiiMauFVhgvOAVlEdR1HWx/uj+x92xusPcE6BtrF3pmyHG59RGE5mqVZ2qumHKB7Y
aPU+kxjVsGAkRSR4cKaK52hXH7wwM9cFMljCEB35LHUGyXiOMPT707lHl7wmAfLenLuZw+iIHIYG
7NY8WYKNzXL8bYCNcGn0Sj4GGRqmBM/Fg8t5ur0/ZVUmH6krh5U2SThC94owrPZoaOx+qffGi6xF
s63ID8FuMMG3KfITNwi6oPvDyB/zk2HrX76UFd6olC6C9oiotUA/EkOFEs1XEb+g2XQDWoFsl3w8
3P8IvQGR6L/P7498g4k2JjbYB6o8WXHpn+9/uIb4zyOr6E6aGPX9/eu163GPvL/qwTSujjQbgIBe
w/wNkxe38oHV5PwHCooUIPtcwTIGgdqg4vdhsL3nmeW5s20nXgP9jD5nXCGzRZxUlVU/pqn1Skp3
dIugOkHrGaptnwbhC2H0P8bAyIi1gbEkmw5kiSHFFtu4cbs/HQjZWfLxeh65p2F1EBX1s209I7Mr
d9EQkHeVW/G2rLGoBrqVPjrEkm6bBndvaMTZI7S+fpFWo7fvSnNjlPnwnjcpekzT6vae62qPMtIM
+GlFzZgak78/IoizpPwuNCKplKqKq8VgjgSlxNnhjQH2ax+0ntXj/VGWj+Z2HJV9QKtibjWG0YvO
qSBEzfOneMyC0/0R//GMcFyUvYlQyTRyrA4TWzrks+UhNhsoP0g7S/QPDpKneQrphn68qybzxeZ6
rA0rOrDzLFAmpYG9x/OxSY0kWdaUI2+VJn9ZUeh/Kuc9y4sKjWOmnbVac161mOQuP2d9YDAlv/9e
/316b4itOOWOoybesrbdwofQP1zzaBM29j4y/tqRdhKuHG0SWNSq15hJ5LVCr/2Q21W5HT33T2IM
JvK9xNyUSWyubCDWb4qyOBTRskWStf53eKrn6QbBmHe2bKqkMtLLgxr8v66dto9BPOiPsHH+3Btl
CR+CfJGeZZopdYSqooPu5rE38bLh6IYOjWNIMhwZjfYScYipSnceracvUYpAsiAPjeGdmb44oOKW
kqB40SvtYvZs8gw1pj8lXS77ZusjLb0aJqGEAJBjiY9pH/AK8eZFhecBXy/SfwaK8/nY9TBhcJ9y
u9+ORlFtGUKkW/w84bM+14X3ttnpwzVxxP6HG45y6ZI8i//vyR+I3PMIpXof4/BrSHXzj0N0dhG0
3LUc6c3co+o2uGpf9T6qOSykK/w63UsoB/0Qcx98MOanmqbxBvhEKNXayFax+ciZ8h6pcdkN547/
Oc3G9nluqOttsyjaMLr8+zdASvmfA3/D1Mlc+OcDrxtBt4AE8uaBubwkjNBegYs4Xdu9Tr00Ht3R
f6JhwbZAFtLOSBhwZf1uTDoJZI9+NHUt3iALWuk/x9PEgfQBblJfGmCAWL/PGnI7qi+UevWFabhF
bTW3tvVIv42Sl7N9bJFnpuPkrqJ0RLBQQOGe+pyBmaMNwYYjXS2bIvOP+tDxplPxPUca4fM1MJDP
MbOOviW57NWI2hPeFqdH7EHina9+LMvGzdGIYpzGdnH/HvcFZL5R4+9jNTMDytw42HacoShKX5jg
ZuCHqvQHOO4CrAxmSxjYDzPV4Np4uNwz07hMODGXRuXD/QKkgYkUMFddBRZC6L7b+MaAoT5vLdaL
KF8HTEKrwWk/DfhY2z7A9VAL9ddqa6Z+/BPeOMotwBKrUmwkMit8IA6Tsr0u9742++2S7mfozOdx
LJxtgou+S86xE2tPVjfCPRUphoH0GjSo5YjbMrZy6oijzOVOH8HB2FwHD518DgQJdFPOGWYz6V2V
s6thqGu8boRzu2WJtHUksaLXoKv4jIOtuFhiagYVbISXIaVrCBLnjaU0YasDSnb0/NmD8zJ4Gp7q
Oj1GVR+twFwmUhqAnCRh1BlOVz4XK6nlaiOEwEMDePIhHf2d4h636CeHXhQrSh+E4UOVMutSfbhB
fl/i8tJfDZeoMdRyazkZ4qQodpOJ4EUG65/ki4PH5bfwINwZTMY6yFIBWaoe4UOG81RN+HNRcm6H
GOrSFHdnD4DwudeDp4orbidbaYEXdLjYHP1d9Jj0UTmlS1MgLvYKGtZeI0DKTcVJzOGVzHCnNe0a
aajVtGT7tfJ156q4n/0iLkrcFdalXKGysa65bdgbPFXtqszaeukCwwkiFK5EiIDqcUx4z4SCE6m3
bgCssZEqoxWUcLDrhInRslSXuMsR37uZuTPhzOMOgvgwSnrOCp/aEoUZQ54CAVET6Afd9F8ApJEk
GzW7tH1NS4ROhFB5YXJkWJgfdZGdhtwaoWSWeyJ2W+LU1K+Nrop5h4i3+OG/Nas8+CHCOGDDYGKH
P51J0yAcsfYHdqAJi6qk0H+UqdakGlz6aRSbDJJ/zDWwrBoXansg/4exM1mOHMmy7K+k+LqRhVGh
2lKRC5tH0oyjOTcQOknHPM/4+j7wjK7OiCyJ6k1IOGeYAapP37v33F0aoy4xuqvinIh/CvuTPXth
Hd3Y5jALNiq6+CV3d8SXI4MnHJeESbABLwOBoPjydfzIRuGttbkWo/tao2M4j0O7c0DEhAEWlUKS
UeFlb3abuzQq9B00qLVuDyXG8pFE3TLfmubkrs0BoHdythSqA03DIuM3cha58lFP8xpyBL0dVKWn
vhzpXjtttqLiJCAOwBNHSe8AxGLBwpNt0xbgEuSxmk5OwFJhfGVZ+Dr4ZYOgDPBA4OzCEEwWQIlu
6QaHdNSgvJmi3CDyBbxV+j+UkS6TVE9OtcjRijfJXd+JcgFagyK8La8I2WZ5+ehsccJ1PEpTtGmV
a+2CPNo6aWFuZMJQv58k9Qiw+E07c8KG57okF6KywI8OejNuAnvh8jquhwnYUDbpcNIROie4uHXA
lwnz1UWBnseNn4fAQP9k9nOmmU7LXg/IqZm52r7T35VhjgOcpA7X1PaGPr3NsQuiEETOlpxDSMrx
Vvqoo6DrdHGmunp0jLDfuVUdnV2jRNgPZtK0O9opHeeNnCgWjCUBRIUmAy+rfzT2yuHdzAiplhW9
kIa5rmftXde9YBPwzglS6TOi2Rvqp3yro0joBVsNKHK8CX20x0r5lVTeWQ4jlChbnvvcvUGze2tk
cJTeCAAhWcnC+WhdtCjokU5iggCAy2XYUhT6oOCUZt6oosathYqH5+TRt7yHHrDnrqjA35k+WQW5
+wDe8K0JcHurIn+tMrl1HWjbMkaxIgpSPZyf8ZSC4UrdbYmqlSZSfu2zUSAYAyNW1JsML8+ODHPr
ZPZEeaYvzNEtIli6L9QDMdp6ibB5qteBFz7ltiJ7EUCGH65bWjeLRo/lmiECzSYbtmfI46qzpZlu
8mrF4ZePajawFVdOyHeao4IqJbmARmfAL5S3lMIzLE/JfG86TfqDbRSqE/SEzmzzTZwpxDFUZ4v0
WOTDU2V58UYvxY2hxCbo8DoaPNxhHtUrh1qHuaJPYOjkX/qwXHGEvadJeShb9+wZErtpBrgkzHgj
5DG2N5QizwnS/k3lEKpq/CKStTGz/eJYJC7cs6oTG9tbknP+JSW+8VYv6ZTr1mNbfvQRpO2+5syB
XHJPOn31QJYIXgEriqilzOjO/5Hicd7ltXiAE7+Y9JxYRAN1vM3bbdr06ky0IMta6qcaJU/CGBFS
OIQsvgl0Tr7kWXZdAFPtZMNUIWWgA3i87FG751PiLjuUfIsR/t0xqirmdH6wmVTbclTuLohjmWyb
zHBape9NLKIrCM531TDDdmU1wCQskBMQBwgjjZJFH0J+Rx7HCJBOfkQFyQvdrTRlfM6RivR/kDga
Hy1RWziIKpjzQQ1o1EWEOtsg9QaciE5YChPYAIPHEqloTaMDWHjdu/3ST/VXKxjQfs94tMrYd7Fx
iGbPTGJlW251nr8CuzzJKME2C63HtPAQ3xOzOBnIienfAreC/9Iwsu2Jd9iSHIbavEg5ulmfoQqe
nKasGGo2q4GzQepi+0BAid0xAw1bURRNlX1IzfjHUCvvzmu9vanimqSJ8rkhROh+TNqrk+j70KCP
Oml0A1qDBTeoXfJ6rWA72eDDurCCAdaO60y4j3YF0c3zCSBox4ZmNpBI01T+hb1/3mMyIOagHzmu
dHTia6ScDmHMJl1po3TWorfdHcN2nBsdvdnSKl81o5gejLEELgrwlNxYm6+NxksUxNE2is3gLnBk
smDGDdKmbr4i/LmIEqf8uUxuSa+JEw0KO92XEYTUYcLOXFUVRjF7POgteY+sh/qKZk8NZ5Ib12lH
DOINeQ1RcMpNzuCYMDT2uWVaUzLhNElMK6QHi2Qsjuu90dpHSR247szx3JRYp3OFRh7L/x5JWbnS
age7hIg286ZHzx0BMb6ElTENn71FO8pzPCK7TLnMxxHvc3yLavBwmTS++53+QwbfuTUxgQsYQmY5
RwzIKd1meGJM5VwsXzxPwI2RNrbBrtINBJqBOFpl/IQtj0pkIlkzqBqg2Whz+lhQl6uPYAL+OVbI
reLsjrXtDZUkYi/16cNN9FLCPhsa4wvbcb1FwaEQG6QGm8mFJ5d366kxXuyCYmuqJbQ7lhWDwYwl
IfCHEa0gDP5LcPBmSh9cHxpxQWnwXGNwC7oIZlQIZ7uL4oewx87LQDFjLCMlfqBorLOVgy48QUqk
aU9RbqSoftDbyEZ7HtHGLWXQJ2tSrEKzIa7eJcNVUIcOzpL5P+ZMYq0XXpttesBOdJJRhw0k5PE+
FktF0tXKcLUev2adLy2jMu+CYHhxfYYjTgVGBVk8nhUfNZhBTixW12tfa/FBV2O6xiJJLLM/fIem
qjPljFZ5SdsZkZi+acvwybLrH16iz4fs+l6v/fdkvHMqJE5T994Qrk6VgczJY6GimIK0kyGcJnHJ
oMeHLNlZwGcDoe5qTwW+574RCOL8s1chf2wnC5M11R7WkuZDdvh5ykoS0Gb0S7d6itPkmnj5jQME
Zw/sIyIVZ2cMOAPjgNJMPIAlvKOK3Sz2HR5G3riVirtHDZFIPOaCu1uF2w6cFYucA+oxEo/VoD3F
tcv72mNgrgczXfUGvmEkQXGF1srVNZYdW4pFawL1JWvF0BAmY3CESJkuXyI5gdTK/XRfz6u+FW/C
zCWnF3/C0KNGYmi5IM4Fa0Nn7N39UJWPgZcWT5Gj3w/cblIlZ8LmlsDuOEBTk0SMfZN014w1VrKS
mlM74UfYDq5xzmLrowxSbCshzeDM9J5N+z7xugx7Mnnlla49Wmo4SN1kUbYRDTvRM76mHZKHfa+p
p4hp+KLKkjfiSXBvdzjaDJoKgbXRUMIv3L0LbZnsn2ZWMXZ3eSyQSef20TXkMqJtj6+5Im8JvXnh
7+HQKfB85R6W6h2OvBogRPLYIrIkfVwcS9vkDkORR3nSbPy83A/2d8GrqtKZchIkbx6Kw4URAodS
cuA1btAYhjUwUbOCMD6h7G+FhlsWxBEUItV91WP7QcDTr3usEQXjz2fHuCcZhC8yoS01jUVUBkVo
qvHGsTcu6HqDLNXHtTS0J4v+MIG0iBdCXF6iH48CyKD0QmY0zD6sfr5jw51BiPgqaU0e6pMZAJ7s
unLc+5O3s2Xx4VA3dbaaLfTY9xu3fITrjABUXdkTh22PHU/27oc0jEfLw6gd6/VjK6MAUcF4xcBz
cizrPfDzrVdybhVa/YZwea3L6tMeexA7Tl1sc/uniZPIDFtnnyXji6XL76zC6AvVivChZc3o1C/L
i1lG7Q+OxwEmEegqqCsDQqNtjz4sJ8BdBbnSjznRyvbSaczsIQtmXKZ9MUPcwUYz3lc6c5qwGS95
oFZUjNzudvY1ArBaeyWBOZ6OJibS2UEnOokc9oY4eRub/qXm8LNgVOcs6bJzWyBH01sUMi1jyfHV
jhl16pV6dUb3HUjFT9cF7MHPq4Zkr1XhJ6wQsehQK5Mi94rJlVw4/V7ozrAEh2gkeFQzshpdUPh4
Bp/KSL17ylHrpHqN0dWvyAV4j0LQlGRT7G3f/EA9C0hCndTYpEuS/yZkIAz9OIUMfXFr6DPRoZBP
snux3Y6cp64+NYwJNI/mmNIYgEcWlYRV5HgEBGKNSoHS6jijYntgJAk5og13bMoGB3OGN0onBi3H
u9XVj47A34g2N58lSZvJx8HHwrCCIknlqZALu8YWgUx259bua1gcetu45oNu4VGoj1TUF/BwWOp9
CchHkI2o4D1KCl3pUxkSQMdw2sbHU1Oz5O9KansxMOcyoJxtnRDfoANHbtMKfxP442dNA2OyeZhy
liDUc6cML2tR4DL31WOia9e0Hi6t2xhryycGo61Rtji19eU30anyu0sMD1Fz4mOUel92eSDusKSH
nX22AVU6cKqcRgUnvM/aJ0Ey7+HQ1N6hj/pqhcV0BbIcI7ruxJD5aW9TAW+VO6C80JJziq1u3lNF
m+0ELvZpok7ooDZ4Znicjbtxz644aox4sWO+Ebf7Qsr7fSCcc1wlP2KsBcGs7mJG6bOI6UONyXI2
1vZMgEAuYBChSqiUR35Wzz5gB1DPMWsgCh6X0jSSpWV/juFgc2Yms7puFmnNFFaQypJrbO8UBmeR
lN+rOV2eyS07KzrTcgsZ9qEwae+MZlbSm7ljwEwGUFP3a8DLj70LUicNfpI9mmIjhHFjGgs5UNH5
uASmiQEo6haMrGmJohF4SPQCCBNLOJOMRetH33XQ5m2KpJZ4LQiV0X1B323RWdmP5rk3125AxTG1
JAzoXryz+4F9xOMZLyqas1XwSHjlsEB885Ko6iTj9llPVY42xX13rPgGCYTjW2h8JAVAKzMXl2xg
ge+IKxThDTE44soIU8podI88+Nckq58rIk0w2HIqmZPzxhYzgujIHhDJbDLXEJYV3wdNgygb5WCP
yM8xKaoRDcEOi8g8wbn03rYMZ732IuocPxBwa6rkTQajir4qKnpB2m0ONVGC2drqQ/kSueGcgod5
HbP6vspS4ChZsxmlcbU7SsGhz/Y0UgHX2JlcTHIP3+oNtL02pYyctJq0iiT+UUiTYG+XvPOY8b9j
nibKTQ5LoEPcDJRThh8rKJH2y4iFbAjTdeK/tk13wovyKKxZZeA5b3OnUNLaXqA9RoGqmm5hb9D3
RtmHbmgPXqfBqPF7BcNlFRPfA4S/x6iPdKDuioNKkrcUKggGWczOI1PEDEj2QctPfdUY6PfHy1hm
Nx3S67rWp/WssSWeZkW/7egL5yNNylVreVdZs03V7dDR+4KHMcGa7EYinVDbouUrfpYIcPoO3keo
DKLQtRhORXFzUguVhsURPCWatHHzXa1F+9iUrzYzIIeObdTG93HTvkSj/xAb+nnC4DJvll1V3VrU
nYSEXYaSldWN0m1AF6v0xMXAc3NUrlZCuTrrMeca9q2Nb4tuOZCsUU0/6T7QA/YGhqkwAcqGVNu0
ddo1bsvndJYLlkbFzD7Ln7PKvjY6D9fIpsvqnG5C3LBMU/fehEo5t+/rRkT0znHjS9grI2cWGJ+v
o6JqKCtC2Xwt6Nb00Q+I4k2cIeN7a/ygJ1TyNANVCk1vO4XJjeSClA6pPOfkYdQIkU5FG70VlH4i
EWeX3Lq12UcUx5oFDrzqWdWj7uALEOa5txKysQ5GnO3gKtTLCFM6eYZwk2AxZUID+xTe0G3d+kJs
5ajvK9P9iIS3j7ryyutxQjd3nxbutAxBrmFwfTXDbNbFU0FF+J+8Ua1GrTnRFiJLoR2Poe0oCCkW
IX3yqx+JvigEPI7mOHRs65R8z21qfhQ2WovCQ8Xv26hsmSz62pNu8aBUPKC5wWeJKnui8yxHZaO7
cSQVkA+/XocY4KPAxXvAeg+KZ6y6Rw9mDez3s0WhpMJWv9MEtz2iN0wHTMPBQWWrrOL3B+H0GAcd
snfnwL3wid4d+wG+UlgQtAXZ/zJj7FnJH/oYjXM4MFQfPQV/twJ41s/96Um8oG9iMmW2rI9oUzpD
u6B9oeXnuXfzdQwD4bLAG9sUSkQxscti8rGA12DFIuUvBpaG7xQh/Pxc+LThAvfN98Kf2hjZa4sd
KEsKcFpd2nDrkV1VUBH0eYi7i8XJ5rSiCSC5DukDpCv5YUbZigsbV8Zp6RLuBH3Ehy8dl09JTMw6
NdRHODXnNmfgzblqARkdaixegckfYc1TXXi2omvCncFYHA1vvAuqn3bQd6xBM1RJTdU6lwMv3Apj
LthmCyPRqKhEoOaAwMAi3cj0fjIaggJsLGoG/gyM46VFeECFNm9I7ylyZz8wkUvWtWc1pKGkDrUN
KljplF1F1n5Qp0wEzlkEh6MlqbZF5Ny0YjzKtN7kPvE/OtNSWuMRoemJ7cMiTkNGVaq6TMWpLLoP
4jk25Sz3kFnZbRX5ktEU7wpswhDiELywrziBfqMtcXKK8lHZzh6GHp1MoqRQWM8W37UoDEAWfQk3
0Le/l+FI1JV+UZHFe2ZwHAUu0zbZsxd7PGo0bRciPygR3Jem9t6UeMShdpml+5x8JiWs8dRCVwOU
fIcRKV/JJMNxWfavMnvpZHsbTcPdysG8toGTbjDBxNgWn7UI3IG0rnVEZC3SRrL0sJf3xqs/B7Im
dnvU8wKWPhpkKxl8hkjlQ9pIotjCBzu/ZSp/Dxsn3ERaciIRGKwVAtil1Wac/Glz06CRH/gFl2ak
lYtK078ITuCFHfWXAe2dBz1ymWn1Mz3/tz4KHgjHIU8uv/gjsalk9ZJUxn6lh4S2psbbr2tO9ae8
684c03EcDbSXtDt3ovssZuaPJZLPiXv5oMjhRlHlXBPs46NHQyVVqUNfv3lTeZCt4WSkhM5dUDi/
4PzB34k0v+66Ywm0H2twtsNnD0hClQ9CtUscPMRysT2aNXgaSqOABAPQT+Etq3AR99xzbIMtPzN2
BMfwEodp1Z0qFbzCTLhlDXSusHR/jjCZGJgqxzjXJJB1Wky0vDRPHZxd2l5IH7NdqsU/9Inht5Xu
TI32X+zEiOPwIi8w4z6XbXDPeJLoNhYE46tI87cqrT59HaSby9ExpfUJ+eGMvL1atLX46jMkLHlF
5TM1gOfFeI9yjwDsBMU1SjM9Bcg19N0DXRpsNbAOx7jdALF4iKHRxTjfKfCveDP7jQMOycQRYqCy
sC96hB8GZmG2o7WMh0hnEDgmL2NyFUK7meZAC8c2zqBdBvrWTOOZUdA1uSMzZUmcbLvyk+BBlfLE
oRwspWeciUp+tKW+IWBgBYFB280S0hjbyCpq6LH5Mr5gnJbUhtM8Itn03rB05bAo0QKsdLO71Xxc
es0PelHHHh/C3nO151Tq+/nBTZ3n3ECnTVIWxznqHEFAsOJZXxALjw690146cowX0mV05db5lZj3
T5gA69yGh2XnYMU58MyZ0EWS36N5+XCy9pDpcGyqguZzHPkb4ccr2WmQh3ukgZ3/AhXnyU38z8IA
MOhPc+GdU+yr7nEsJ44m0UM2ILZEh7Tw9WHPNucucl5cxTpkdOYN89MpS09uRiKHngRLkSoeGym3
qNzM7YhTtXYopvLxPPPzFo7F+VJZ4dUroE9QWnpl9ujR3aRM9TbAU86J72xNSF+1bC4Qq16MJPzU
sRlO5vSREZO0tJz6mfnYi2YbL8yojp1D3n3D0UDh8aX6WLlUeRTF8tG0s8/BwiMtGd4Mc5hHFLaP
GgXhaLsvVcKSZPYVuN3OjrcTQ2P6YrsO2dmWhBJ94xMmQadvqfVT9waFdoFXepXVhr1WaHKJTRwv
tVP8aOQLvKvvDqoyYEo06LSkPgQshuRxX7txq/R4ViyyKVkIF5B8E2Iy1fuw8zCahgeDtscqEOD6
iVNYFw0fHp1bkuf3ZK7yQXFNi+A5GDlh96LezwHECuWpIOFekdmO9y/urLVGm4DNn81imOiHpSlp
BtDmxYp1+j52tbVuEGIgfdqW5F4fB5BBRf5BSlUVOS9ozDZWE1Sgx4Oj07SPHh5GGQ93dQQusVXT
KSu0e3trSUL60mTU6BWR01p3qBST8l1qzQvRQfo9PINjXLjOnet1tHxS6yX5ZGzINZd3LEWEkxvm
S+2X99EEitS9YOpCouvm+7ILQIETDIVPBkiV1q8IYUXFRzCgKNK9lTd7gVDUGy+WIl7Fd3insw4C
ksO4VraMb2C7F3P89DQO8QoIBQ16kO49tS53TDihxsFS1kX5c6h6gb0632kt/OKCVVzH5oNtF5Fc
VyevBgC9eAB0NMTsp4kzkoyF17krhw24i1l90T02nDS2jTEmu5gFlS0CenakriYF7yZOCSdqX0tq
zWpiEpy2YmPFmrYc0+aMapOwaKY7bNuPqQunxnWQYU3tfk51BgWyywaqqjgUD65B3y4XTyJmTStZ
07CIzGl8yc0P57BGiZeXKniF+ha5tHniUHOy3KLaz/MBDULiKrfo8uGxoABIOGoUibecIjKsOp+c
icKkW5Uy58GN2Y08+pCMIRcO50GLbsy+3V2Xx491kRurTlac4teemAKk3G84e2jQDQiJWoJbgOmT
iZnUWw1WjG4XBz/dIolD2q7/rLpzOWVvZZ8Wm6jPAedYBpFhMQcoUwLS6MsBJ05/hosC8xMvP4NS
Mh8YyVQGX53inOj6+Gy5U31n87JUFRJ/1ZGIU9B8bK1ikxZztor+1fowNPBK3HaVVfLgCZ5sN7iL
Ov+zR+ZzbvX60H34DbDX2Fjj0CWJxZk+/MFvtrTmbz4tu8BPv3cJji03R49Zl+aRyMByAzr6UU9T
E5hD9pX0qpz1ouGq4kg0VgToIvJv8zl/ufhwzYBTKX8RPb1d3jMTBEYEH4jBKYfzMCo/9cpJ9mH9
arQUrwGgpBWV/6EzgZVR4ijPh9GgHUBUPY9lVG9j57vQKJJoZSKGMBvgydrXqDB/UG1HSxrBjhOs
smm6V1BQOXbDZOyaxybM8N8TEr9mA1m1wNWY53wq8l0WFIToZ3EpjrlzkNmsyDVfHDRS3FB0u+r8
o61bEC2CanxO2ZaFdYI6CbnfmR6R/r8QK/9lWta2T9wX1PIv7Hvze+YQXIvUghGNwgrZU2B0Ptzf
bA/bLbjzClZMGBtGZFCzQ/qpcvmuP0MueuuJlkKux8zAi1HHJoSR4lBaKJRGi/jqtBODWzf9ibKs
XWALZKX3PnOvNFZeTChR4H9GIf1iqA1E+SXgt+akqr6p2KKT9GAFP824Q/CowdK0mZ/5hWksU5jN
OQrHyirKpZ7lOORQ6ksXcQ4K+qiRaudbtEfbDBkjcMQeWmXyo/UtLNMBD1dqR49WVX/GmrFz0TzD
sm4ZoIqrFaOGA/lhDE7O2H3PcJvHkcdnkdTRM5qnsaXTqgj6YoOO7hDtMp1KOYgYsWeh7WhXXq1e
06F+HJqKzdCm6aui5iGzsCXT36lXcdEgwlLlE/2uOzMtuRYyLfz+a24JZDOAM+K8KXH+OiGVSUpy
0TKpITyWpK71GdkxtP+XvTM9cSawFz/pdz5MGC4WzTDQzBJI2kW1jmsAPyMwiXwyEcCQXx41/QVd
NBB0ipHGAzdY+j/LWB0ZHR5rrhK2QXKJ/fJKe3KuUyafQ3qVTE/BESg/zLzJuXayTHdTTg6d2lRN
jkpkpLMXYRbjYQLC4Zwzz4QhhlekaTdkrGmYJaqvMHr1R3w3EIdWKBxeiFfHX49oQU6PE6ZIxFxP
omQRJdEQPNcMEr+NdfQC8xAqUDTSRcmrvdVRCzJCDGnOhZ8EqGwqjf6OBNsAchElS7OyAZ0jRs9C
ulEGBeeywKJEMYaqLqtL0j/Ta0ZiZigZ4RkFzP0pHfS1glxvZvWNh2gXh8ZIDUpOm6W/tDPOrc5+
ip7+eCmmO3s6m91EO6IkBCOI5q469qyDkf3QMwwbIdP+Zui+Zjn6El/6mrxVj8U6J2p0QkzYurRl
NW240Z5MFjWUv5XWFEweIXxTYAoA9jWRiz5Nn76jJqbnzfG/AN+pEXNii8JZayZZPyP9YXrEBCil
4CWC6bMy1K9R/yIAa27RQjNLZn2lwQ9SGkd2Y+urVi0zqzgE9UNR6ymDCXEtSFoJiJwiZZOZPTsz
keJNjbkIvQh/FQyn9HWQtLBb90YIN6qquFhT0qAnS8rLgFqMS3KZxVn1phus+6HAvQYs5SobOtSA
gr/rYaztks55kmH6Bq8JsNl0KZwOMl+IYsUcPnoYyQGCyWWrGF0XpCsxJen2YeGAoCOsBf43NCfd
HBnyMRKU4v3XB7wiA6YM8rzjJOf68IigObNX6sE1njsfk3FSAV5wkD6M+WuygzPh7FI8CRDoKNy4
qFh990angkWzVBnvbT/ZBwtCrjdNVwEHdg3P4dkSGzPpiFL1nJKhhWLcntHdkvuwGd7odYxMS5M3
cxiPA731LrRu3GCKppUDdsGf4zTwzoPPe5apIPZaRQ9EgIMVKuUZYerA6Rcxls80oRbRjonGTbTa
0o7pDTsJFNqkv2fdXLXGdCUAaGHaKXpk8FiUB1FJvqulVu54HfCjpybCr4I2bl1611KnTwca4PtA
7VMGgElMa7ibhtICq5nFePHR+xoCrb/NWC7ro+IF9I1Y0gLWjoaC6wMU/FiarvoulDikEW0DhimQ
vbSpv8mE860VvgVN08wJMNFWJ6bnrQWTHDbZRQwGLqbSKtg5tGFtUYG8sPRtvHbaa4HMnyWBg4fA
Y3ZbDEH+ZpjJ02iROazZTnEc8VOc/BhOlW5SszOrvam04HScduYWFKd5ngpOv2YG84Bzt4O1Nanu
sqCo9/StKLgG792hwHnrSaZbIcC1jlqXlk/MlTDTiuQtUcVBd91y2bF77BPREVTxBC9VPwijb1ZV
iLJXdR7uiZ/d7LtOW3Cz2GJPNTqdZU0cX13gGg/x8sZtcbBCx1nZYxPcmxPbdJww55Wm+1Blbnou
qhI2YJhqzAgR+nBCz+/ZKdZypExDdYW4ZH4h6Yzxk6usPY1Zrj/OLyIJfv4ltxyChRu9gjeCs99s
w+fKKWffGy6DMSf7NERtyzSFEFXa5qJHZhn2uOMZHijDe06nik6Heup9ERySxvqhLM5vyFYecIxx
2poQu0KJcbFgtqCudZgzffPWeWyqGfoGco0B04rgpxPCX0LJQLofZrfUwIysnvzS3cYFk/8o22tZ
Wp7mOWUve+DaMn4z8FStIe16C2iB2CoFaPk6ms0B8Rb++Cfwi2bd0Jc0y83k6cHGLXmB8jpcIZuj
Nu7CNTTX+WxJa8ZS50im9spN0b1LmnJB4L1orv4dggZwoizp1qAOHbkvmMytQofUinDKf1gTmnWE
FLRtZkOP5XyGogGjapmXVLO+l7rFHdGfBYnYOyts80U0wiRlJDKM4onwT+PSU2D22amw/fDaaUIQ
k7kJiC9f5C7SRcQjJpmmNL+ZJI+7DKa2yFHqagPpP9khKfLnygCpnBw4uMploVnTZowMzI1xE2x6
hMDSAZ2sIJbqo0k+vV0t4ecx8+7jEndHCsyAiKT0Hi+StUUkUZE3OB0DyzE2XsgIUmFMIJqo2KAJ
z2j00pcPnQkae6DRXUjKtWXpO45pXUiEcdgNQHEcxNKaS3TRd2PAHturGgFy97Nps46HhQMuOSOI
A2lKB2B1d0JW1Pwa0xYtSm4a2egHHwB6M3U+BhZ/maVjsnJqdMUuYZdrI/rMYVDtDS96Ll0VLr/9
7T/+8Z//8TH8b/8rv5B25OdZ/Y//5N8feTFCZEJn/sd//mO3flj/+o7/+oo/fcH2K797T7/qv/yi
8+Pm6c9fMP8Z//VD+bW//1mr9+b9D/9YZ9j8xmv7VY0PX3WbNL/+AC5g/sr/30/+7evXT3kai6/f
vn3kbdbMP80P8+zb75/af/72Tdm/XqB/vj7zj//9c/MF/vZt+1Wl79n452/4eq+b374Zzt95LqgT
XZxHUhni29/6r/kTzt+lcAR52K6l6zZHK35HlldNwKf4HiiDfL1hmqglHPXtb3Xezp+y3b+brgPc
nWG7Y/D9zrf/e9l/eN/+3/v4t6xNL0T8NPVv30x+e/HPt3e+LFc3dBMGsw3xUbj8Hou/ofh4fwiZ
HfOn/6/JRWaDLSxctnazAYRiEsksEPpoRct9OJExzIi6RuoxFmcUkxMILMmwFXXoxTf0vZVamzIy
a8wxDIwsov3w0aOSMzTssboqzPWvf7rYnrZt1X/+cuNNpV2sml6AX56s/b+88L9f4L9ekGX++wW5
ujKl7jiOEJY9f/5fLoiEszjS/CBcZgWyCqabRzX/xykUg4GWaS+n4Wl04+NoavVKMU05eX7eg7eK
9UXnRh2AwJB4G3WKKFaeQAWP9x6+xSZAtTgSl7YtDCdc8eC52NIDebJImYL9hcOz/EgL8r9FvjGE
35/TEGEAHg6CtbLp8teX6f77ZVomZ0PdNG1D2KD+/3iZOTeLDUeK/kjRO8eyKHHpD3n6WdVk+YVh
g8PeJrjBrwHnAuDaEhWIumyGc7WeW903XXKCUD+AGw52RqHGu9DWQa+0OD6c6V5ytmPirg2XCAL8
CqU4naJgyNI94Wq8mJ6n6ENV+1ZCmP7FEyqcbWbvBUEw95wOtF2cA1pSY0U5netfRecb35tItCur
6LId+tuVI7Lsrr6LXKQkXa/osyVatGvxdSObbLpjnWTHoq9iYKAQlzB2iCNuqJBqzPdviHvEhoOg
sfn1z4FEY2Z+iXOHYlke2fpmYXO7ZMJIe80Sr22oF0iVMNjteRzvtJHtmgE0Mu/Rjk9O3P3+n9Co
t3/9Rpny3+5HyxQ2giVluoKJ05/eKLwHBXNKZqgDfMtNZenxCaEBvz7skp3Udvovh3MameeK1CQW
7mg66poNRAvb8Y5W5Xs66u6C+5Zz8Ei4NXA4/UH3Suvc1QJwLaWWnO+BUEMH5id5yH5ACtUoSYAm
8Mo4ujHbnZvIZPU/XJrx75fGfW2byhaObQnzT49a0Rc0c0GnIgO0qp1t+ZSxg0jv+tD1tljWHbgO
yGoH24Usg4hfrvw05YQeWOKg1QTHFqC80OCFpQKRDKbZ5GEREhn/GHh3eu9Yp8Gsk5PSxtNf/+nG
f/Onu+iGhKnz1ghpze/av6wSnZ4nZTmiGCnAmWJdFfvOjpKXPke/k/XyWDSwixjchOQls806uNKK
lMbHX/8ZrNV/Xn0tlwXeVvhfDctx/7T61kM/NK1OSnBfkZHeJHR67ZHYdqO3wfr72clTZnoi5SvD
PJ2VWxpgr/NBirfcfVTONdC6mVFlq8Ov/8O86/3z/3xBbKfRCcnUqSXVqkLi383HDNRM0zZlE/yf
LuW/e0VtQc6h7gCAA6r7x1cUVb47moXB8ZHJ6v8h7DyWJDeyLPpFMIM79DYCCJ0qUtcGlqqgpUN/
/RzULKaHbCMXTWO3NZlZEYD7E/eeG3RTNpw746ryRJz+/Jd+fan//N1SVe2hrSjUkvUZ+b+/LCuc
DVY7smviqnZ/7oq8jQJtbM+4Log3Vtm/nKP/7UHgjefeE465guv+8iDUfQfNJ2NTA+jOJ3pTbQrQ
rVSUE8GbAxDZnLS+grb+SOCLubfN3/gQ/uXOEusZ8P8vYYPqABiQ6fIMmH89zCfcnVgSm2ILUd7C
Vx99WW6G05JOecM5r1+IlCU/NUGnieIQN3Qz/MvXJ/5+TJm6bhmSGoVTyvzbCzEnRT8hItsSUgK5
SXQGMvW8gg/JqDHXwzPa1U87NbL97BFQmhAOMhjjg9mUSHiT+nEq4+nGRrgum2g4639cnozMspt/
fmP+y0dl6o7h6IByKH1sZ30M/+PFRTWIfbCG2AXZeLUCGs5NK+Rykmp9Rvrm0jiD55tdb17iAkO5
iE///Bv8+ST+/5fFc8KPtiyTKHH3rwe6o6F4aaSknWwPgn7kcUJMDjTiJVsJYTY8jq1qGAxUvXqe
7VgG9qzJI0jWDZwfcXFUBnRm1UOHsC8unYtk3jRkHIBeqshUpaMEVkVccmdfddU6QJs88ygt1e2s
NSrUq94cHEcbhtTT/9I2C9bbvpZVrxJlIvT6hXFmy+wwQQ8Z/DmGJ7tT53/+GOTfn1mH4gOVtBA6
fbT4y9EFvzCqOgAHZIKf4sZZcE2gksA74Oi3htPdeHM8HIkwPvXghILZ1p9EWxrPgmjGBUT4yRkE
o/eCxe4fnqOOlCgjRvbYdcifWVV7/3IRUzH/5R1zdENwC+sUu475198Xb6MZT1yP/1swdY2e7G0y
ni4sOXr+DHiuOnvr8THe5u3w+58/LOe//Wx+JBZl7ktjreb/86G1C0CLKe5GZm29tydrga5wMVbJ
ldEXT/zKvEw6ruZ//qniv/yRBYUHoZ6CB1W3/vIVdaGYaAui9cdqxlZ9lH3qMrZnFYfms9/g9dcv
6AgbpibIhnuUmcjV0jNkNtI042ZroP48QT9d/EkZh7UfeVTnIW/bf7mN5d/vDkfwSpt0E9zGpvWX
u6MrkSZPJN9sY0fqn2ONZJYFaiN7+zk14mJXWfE1+8NF1DDzj4autq027PuhweOktxVT44LpaQ5y
qbab7Gbq2+Kuz5S2UWHIHH5BnTDF+b98vv/lW3UktmeHC8T9+1HUsJ62y9AmtgYfKNmnQ7qBfHOj
OnYSrSxQ5qwJf//8nf69YrB1qn2PmovjGuPb+kv9x/nXg/1i4YvLOWuQ62bivW/67pQRfefFEXHE
TIHRhAh0hkgDcwQKZlKcQpfhOwtztKGsFoAQPM4KC2uGwJee01+K8M3IiL/oGg3uEsD4NCPDNoz1
jWZZ//Ie2jz0f30dbCl0z6BotExOD+cvr0PK19Ohy0VvZVI3zq750E5ZvXdhNEAZ4b5nkkayHdxR
I5E3yGbQfsGvHHbmFCk/WhoUjWagG0UZmBaDaYSWGUwyLwqGmhFOA1Q8ji0bdEixYDTJ7+vOSJmf
ISMd8a/uRASScKGNtQYPR6/wbqirGVpC7VKm9mORBFMy/NFsDXhOlZ3Rt15LablXhSOAs9DdtC7R
eOWxSrUTsDzrqEJWat0su0Dm5M0sw0uL3bkpl+7MygM1pa7iPRfHxtDgwGH7PIv+jUAofuPKlEEy
wEMZawxBeIhQxSLNz2NWiN64SkFJbqjjH1VjZVSjYHA/0HNFThN0Ws9GhKoEKNAdRC9TeXPgeQQq
1mu2zTPoM/X4QCuHqmWsgRV4CYJYlSNkwNKiTwtqAFnCMqQz93PvA00Ka1ZuPSbWNigoxNSxORp+
VbIiUqP9JpOc7MOOpy91gkIwb8z5sW0WrdMvcT/B23iEanQzGkb64ITksUYGMn9Ad69MXaNtDyM9
yFptF0/Frq+Se2idcpuQSEoGU2Mxd9bgTYn6NFTFtE37BwVJaFsLE9t3G/ZEcAm5GaUOgz9FdxPV
zPhYuNA1dkOgedMrnInPKZ5YohR96GtlOvLVcso6Hy3yAYwVMpgyzIXzsJzcmO0URGljp4AbA2yR
UrudciaJET5n2wARyxBYBnOpfWXjdAm7iiRkkc83LliCtpk/QaAlvobtKs5RhzpE/BLcvC3o7jZd
kSV+n2oA+MsPlnwxBuEFFUnRB5MM46OakrvexUvlZlTm1IQMWyhrNqpV7qnGVtnqcGcbvNZLHJ+T
JMO91r5lJPjulOZ993ZTsORZl2NFnTErhXuSumW97eWpjcSpD8mOiT3jx8vdawHAbpNn5bk/u12G
JzWbAcoN4iby+Bd05fQgO1bZ0dB8xjWAbTJ3T4v+Y1v4VcDtsPXM4hU4xiNe5OZrA8ti0/Yhbh1i
4yTP3nGEs5kV+E7xlOoQP3fWAjq4MKy1WVUHC3l8ZOLHiQ1aeWgLX1HKZ+/xJm/A3Qzb0rXhHOoe
mCE+7VNisfjqozYwe/41Sc7CbJ40FFVT+UUewcGL0O3UrAT3Vt+famyFO0lfsiNoatlo+bDsSXAz
CUiBKNa0Gc4jfLuHpH9ARnBWWPh8b8ZI2AeWiuWhUZADsM7uayd77OFeBVBbCTI4FpIxFYs2e99P
xbHNps6fJRy9ZMLyr9djRcogUE1k7igFCDhhJVFtFjF+Q6fHt7CJ0phVK83/ZgZeMGQ8aZOMX/I+
xCTJHtWnzitgwII9zHH1kHCJbzgdVb+q0wLkWmgZPf0RuD7Ku1QTGE0JnS7iHL5nMT7FJkF1RO+0
9jezQoE/TH9qOJEAHbnxBnORjewoBAooMA7lfDNh1T5mHDA4ZB396C7vuiAr1kjLT5s/mmS2Hlie
OflFJ5EThzhCTBUGFJtPMTHSZxxvvg1EmmdUoGCZURLF4QWlJzGFDL0niIY7UKH5Vpppjce9gY+n
hyTTiO7bYwJRF0j4VUmchl3et1526okRlNUxiSPwsmwIy8GpeMwQ9ZUET7SaVrFyxYNu5j5CORWk
3ghHH/jXFungS4gQDBun8dYa/I3Gg1t4wwWsI3KRqvvq1pOi4vUkzfaYTehHtGnMfKoQ4rbn+mOu
WbUm9dhfSGn5ZameRewIJjX+HafM/AkwnPFJ2gUf5JDcz0q7L1q2Oo3eAHj1Uo31Fgp3rzm4VW3e
23WPliXnApGePl/aWB5ruaQnmnt2/Fbacy8kVwWBOyxdj5xs6w17tnPH98s5uEw+6zcQwlYGswS9
STq+5+whH5Ae5khxEm+nseLH9WugUgb5OQ766yIhoGDZoXtA54lsftjk+VWzY4LnYuYti5Y96rjy
ty42kCIp553LOLOJ7+InqtGfwnFB8irr0oXtQVmJ2DlDw3ayZx8OS5zHKe+AuxZonquyxf7ODIiO
YpUJVwS42gsb62gyUUQTzuwrM38drAd8lfvC0gE05OZxjB11bCt8OqgtiLeJJz/JXCo3K3vEYGhv
nSYZNim4aHRd0VdMKPOGBSERTc4vS0NpFauBKeGl6NF5xlK2J1WRfx2ld7pV3pk2Ci6zz79Nrzaw
FeoMFXEukvf+gfoFviJGVG50XKe9br3HkbFpDJkcPdFfiHxpd4ZFYrWnHUmiJSsV94s1Rm+xaFM/
r4wxKM34zjLLm8ImMttz3A/aFcvv+4wt9TSewPjZF2XptxxTxVWRId9Ifi8cBgQktZe60F5jN3yi
2T7WzMT5vzk7UmD8LvPMA0gs1A0odFuYm12GDNAwJtAqCTUvatBDWdfJkYnhjcjRbttslPwMUWfW
h9VetMxQl8rZGxGumRb5jUe9BiEEq1bikPZVpa8dxJkt+OZky1nxISr9TgpvCuJB7WOsIQtBOKUJ
hwG2Yb/NUZVtyLVp685PyxqFCqatUPTtGtziknCA6Ujqzk44k7qLyL/kMZ8loYTaEJi2/JpJ6d6M
EywDEE8ofBgV8yLLZwt0ysHkVULwW3kbZ31G2a0dqr76kNrvvBtQ9irFxTSjuBy13PWnNl8t8+6V
AvVmESH3KrtRc0Iq562/Zd5bxQN5WSzTLnUijXduvDwoh5QyAhzYuGaCmDZNDKWg31WFhuqIf5ZJ
H4i98RTlWrGj+3DOT2NalJ/tUD0S0IMS1e1JzesdpswN5MHoVNX5W2mIxyxDLF1V+yjaUY6g5z0A
uThaMv1JTHmwcu0jUs+TbmErBBdXzxxvq/8ADEhQ5KwALU7tjbTuMXX6KEIJMCGNAP+a7QVxxDGv
Z2cbvO0WKSXH3QTqyAmvYgUqwQaZZ7s7NCQPU4V48b3Ev19CDwwawT6XKMB9B95vg/XizoszROBC
zgfZsriMRfTVIVf0jbQ4RAhE2QO2m9kNL9Rpv9IR+5Ot6hsjGt9RfaLOINsmahucibCaC8xD24lo
Wsx/405PbOrOzi+a5bU35wNOHn0jpu53by6fXho7lKja2Rqh+owfYZFl+ykj5W+lC3ONIQ01xnvo
9uZFAzU01c6d1+hEHBHo1/b6wa1z6JgwaQurBsxDGNYrXeKTnHFl9pNxrg10A7Nu78clSJ38vfBi
qqsSfIE2pjcGriqyIfsbR4Xv1vpK5FLccpiWoEs1JDtWJOmLuvuhLyLyN+1r6UXuNUP2AFO8wTM8
bKXU78d0IYbdcv22dcuzXi/USXioKLQheB84ZMFeZsZ8FZJRxZzooz9X98Qde0RqGPROphWeHJPq
s4r3qTAITDKIpprKrUo0dYjgiLFaS73ASLV3wEr6XcUyt0dmEA1LfrFbm0BCDpOCKeQ2JS+4p1+f
iOPh5T1UzW2q8sGPQYJtaKGrR6HKfdURn3vP0BczN/LVYBakcvOfSW8LH6bf02ian5OAiwczzxbt
uen6Y2g0LnyRYg1QkVQl3e+oge+c/mDwNHV1W2b4oFrqQWz2+7wlhUzql0yMmFyMezzdm7p5smBW
bmwTTShptQCVCJqZzyNWDWZia4X24QkTkfeLMTgPc0btM5RHKRnn9B0i09zQrvA7bwyERa6OkWIG
vrXFkHVbW9LbeyXqIjPDFrtSPPECPDTUVb1eipMKu1eaEvhZ2U6jlYK7gDduGsPTAGnnPBTiVHop
/RpYMwr6aj/G6lebNgbP0ezsMgONGVXMaJ1yKzcCI7chgqlUe1IluVHszLeE5aLhAo2xWX/Tqlqi
o8c7TRybP/aZTgBOyO8bVq8JWkLyma6xFBcCcPQyAR8jBZRkTEid/h1XxkOlRITrETaQKZboUApB
/J3dc0e/s2w1t1m/atGs+BkbFDlWGFWjOvT7BiuHZv7omfWp6ygIYx0hI6qFaVuhdAw9UDxkvCH5
xArPSvuhsJILob3QN0xAJap8zbPwmTcDQ4utvyeO+2n2RJVI+WbyyRZUYnGBNDdDEWBH4e2odQme
EFT3JCQaRXWIS3Pc2zMu61d6y7ltfiGVe0/q+qHrbAzWbev/UZNlbtT5NEbJMUMUuCQLtlrztcgk
OiqHwEzZgkKHHBiYxslpG3Ezh06D1kUAnqIBrnuYSTo9cSkUrFl5B9uAy2/lwdl10u6XBvUybg7M
cxIBPkmfJ02GSIYFgL0eiiGbGAs/JBjzftCfwtI8VWIEXAdEFXVa/LtMwhnf9fIykyC4cQsSoKR3
rY1iPwsscW5cXwq6uxN37s6USt7KkrB7m5xvwCMzwpFlqw+QlJD7fTRKeycyJg2KzvxJSfYuDJ4d
zjk4fK+ZF385Gp8r9/XtjI5JUo+wJY1oPUJaAcQapHmA8eg1YBgzUI3CgPQk1YEW/NEgD64vELjb
MRCv3uCrcaIEK1peQ+9aKHQKpR8h6F1n1X0kww1Xt43Gbgu6IDpiwvklU8EYKE1Jqqi8U9lql6wt
/UWLf0GTbA6xtNNgMMhOGTGzsvhpj5VpXxvUitxOgVUfPJM0K7rOlfoH7Cs6hzHKGTjAeEc6Z7s4
RMoh4by6aGGwajuPMztl6M5sH9DacUoq3F8Wh0wB/ZLM3yl+NQGq7Ysmj3brKCaw4d6xsV1u3B7P
TDNn8IkQYNEpWRiUcPmRnwgcugCA2iDQxQ/wkNlyPMgsA6NeAviM5cJd5AI9mi162rzE2E3SFTe9
NtyTrxXju/MnXHjn8Jg4pjoZAynXWBUdnK+0wC4GaDkc1WCeNMbL7IuTX43sfsKWaskMdexRJo9p
/NpOLVWcIv6RDQlaYTMEPZM7PyT2Btp1Yaq7r0OUQg1Tjd61/hhv8OjBhem8usPaDfBwgoxEJssp
ruweelh1HOfezywUt6Yt8jOAc3RFqI8CrYxshDxAA/ul+p0j2j0hvQQ7Rbswq5g4jNh8N1O2wAu2
mSYPXxpG8Fsy38xgzIiWJaPFFDwodmSWPjXcodNtc9Pjt9m5ZeecQCbvnGL0jkY/3mS9+prwVaQ1
ytZ2EphnemCGTaLuzRA2JcrBXciXgzdSvibZqO/BrBg+8nmg+99uizypGc14pzIwSuYAkbCFcDhr
TnxhpfimTa3n62ZS+64VXd3GdJ+aGoCTxVKtaD9ni7O1BDu2DVPs5GQLQF92uNzIleVUWU1f2mrK
mM6Q4G7iomCe4fZ45JmyjK1LgzpAPEt3g6ldVan7DSc7wR3QDAhj3Uxe++1FDPt6GKgG9Kkhx7VH
Kt13qdAsQG7LkKtGD00aveSTC9vfXA+ziYsKz4geqKn/RQw3B5E4zsDjlknjGAhf4j++1nzvDs4Z
YuknNQ3elzp7qcvm3BU53w74bM2IXzEFMWuxmsv4i4Uy7a9VVvtYq4K6hQof26A+86aW24lDyvGq
0leOe0zd+pOZwTHqSuYoTjH56Ey4RIGIUXxopGs2bog7iw8kRGufWGwIchyqfcWhOMsUdhwQsFXz
QKNXg3oHp98FefasliIwMjphC10uLnp6B5KhfEkcFapvZ5uMCyI4C+DYiAkrW5TcoV4/eLqzLwUH
VjzVWhCbNYVvuMA/af3CYPqXW0A3ydlc/bTEZYQ6C4yIZz+z2saHXbbRDS1wSvGYeyI6JdIu2Z72
LYJyCr5pWF5GJ/7d2eYr85F9Z8lfnhx7mkK72xgDrw+K0S3LUY/7pPheGeauzeDOGWdAxxAKmT4y
DpUx+i3zhzO1YZTIl4ZaR96tCm781d7q8qPlaV76sXooS/a1PB6ep2MGXUAHFaV1lVD1IKurYxkO
+yY2kUGFP9o8VsjrgZBZEhCY1pNwT954OaPrQwEebnTmFrlR5Ju2mNCVtE4UxB3TrvX7aCB6aMoh
rm3qr6No4r0nmidDS8oTrV50HmZCJWtrnaZ3IbTP/owZEqNOI+Hb5QYjiES7s4nhkw5DJFT2QQpq
B7oeeQqdtgTWTAEzzsA8NIMHEwj6sdIYT44K7kTLmEfzrlNJCtJcXTXXqY9T8t6WcXwhtyawu2Yv
pyLkgMDgtIj5VGTaq5e92s0Tplx+3mI+OGJkyKITK2YRtj5Orwh8SpAzRK9XjYY3xzgmRs7/ErVv
9JQpoIu4YlPQPjetAaYqplqPO8LWtE+DtBxQZik8MH3c6mPablIVVuAZnXZXTtWBDFxCvuMDM/GG
frx7bujGgF+pk1OhpCcWfUd+BQee1JmfIDj1hlePdAwA8UwLI7yYDpM/tI/HovNoKr1wn+vYv6WJ
nsENU0wP6Ndx/Mbb3JG3Xd29Gm38LS1sc7ahWTwdhn1Mcsu3pjG5GLAmFxHfaoV6rEIbpBv6pnR5
NiwS7WTO1x8ay+1SQeCNqgmh6Ch2rjJvlSNQUxdE/KajTdIe6Uks0+qvcp7jg7vJdk5ooSyxcxDI
cAMbyBs62Qt5YxKYPVHq6cx1S0G+VW6xLCDzYJfri9qLob/Y8n0yGx3v5dJtSr6gXV4ud125TiQ9
7aujVmgKBHlLUbkbfEA4K+ADbgD1e5vcy7mLm+FNvwnzkIs3Yo1SZEwFdIJ6MnwQW2oZVMnZXbfg
VYtHDiKachb8nr4xUhN2qOqvWsaox2rISwtzWm/CElgisRvNwJjoVApYsCC55ObwzCwLNkFrzWCA
BfEZS/GlxfyopuweNJP1WwVNcVOtVnObkKytdserSJ2EENjg+XXHzt3bdloEphLeNvmci+W74hvY
NgKWXuMyqUXw7G1MazrKZdyT3fPkVBrjoKE7miGYtBxPhy+jkDRxmdLC0RcQdJvuK/1DhiVQYtTX
vE7pmTEmNVLJBVyL1Nfmkm2Ewbx1qocr0UM7fRTVYcgmN5grD9PcIOAuxRhJTZXvs5xpojMu+T61
CfjQ2LgjwFE3jC2qvaOPn5qnon0SLydD8kzNjtlsp8rUAmG73zRWnNb4y8iOJWrLm75ZUxePc2QR
s8tdpeoVfGVyNLWZJV9spr4D2Xxd3m1JzJsCprnuESvutW/A77d5fmo9+9HqgGm4NZOEIZ7Pjoy+
vbF9HlzXWpljJ5SBAIZ7MG31j+06jCWrV9OlLkavrdr0G9bHL3IZ1FYLw2pnqzOhJT3elDWWXaJ6
MjtrgYmFHIZ7ruFopvWuSwZ/lYWbK4SstI1mSjjMiCAN/Z5wk12l52zUzOIsIPqQGmvDaeo/yoYu
QUY3JEjhJiONGv+d+WSAvsCzVNyCjjzA69xyoV9tepEtqezZ0D0t6bCL48w7carttST+HY3xNW/W
HXpJG+iGUrDxUD+thrk+jIgp1wjpAODbkBhfl3xBuWzwJCGDCvHlQN9z2jV1OO+5+gpQuZFOippd
v/IiUQ/kP9HasE2yoS6IuPiIWCp9gctqO+1yCwTa4LCyaD1AsKI1n7upp8osOZG4qrEZ35Re+bOo
FNhPb3/PTCPwZK/DUONm6Vcje1vvjFgjWBu2ikgZOrYG476usi71NO10wH4Xcyg9X4CwwRH6OnSk
vDUdeYeyRx9W8KoAWlA7fXAC4lK+wdi+FGF9gIgePdlTdDLudHmcvG+nqflzhE+Mdh5Z+Fe7cBTX
sDff+pCTueYzYNp4wrPgWHxf6UyUZFrqcjuPxq0+/XKcitwnoeGG8RDWo+fPLX7z6QOqAX9yfWus
ZHB2znv8WV/YLeiHmd3XrvnSSUJVCIHBpYIXn7dhm8KRwyl/mJw0uiRtoTb44A/dSsYo7I4Do1B3
WTz+dg0OqQooOtk43dUyoIOX5B+mw2vX8n7bCGPGOH6C0cbLwV+3ZGxDx5oFQxqXlgkcIL5kTsVi
yuASGCDgWJW2BMq3ke8pPZhsRp1ufOfZuCv5VlO2EuNOmDnBkhZOryZ1H2sbOwMwsiB2WlwughwG
0NIeXkJSdsfIuOpzJy/kLID3575sRlz6VqFew71U8S8ltHFvJnD9cEmOuzSJ560CaN9MxrKSnaBq
0OuJidR526pfjNXs7NnFmnSxsisgP2yyT9l6FEU1h41GLiqA22lPqwhfvSmaY5OyzEf5xPMJZcHy
JhGEzK4oaNr7UhL/1hl6uG3t4pWJq7mXTsRw1HKyQNCAwxP9zpkZY6JjtjPSoG0w/u6WjiULeYAy
YSSeErK16bThzrE1x5+JjyPgqMxpG3Qe/1J+AAztfbNouXA9yhUOt4ZhyPBm4ZxAOq1Zvq6l3/bC
9sCqR1hPdXFmFkSp2LpcyDTHkJNAgCjG25081wV7qrxL+FXGYTtEPSkqJG+xbswidtXQ7EWjD1vD
NU986V+zyo8ouSt4HbRCYELjKMXJbQDrzMlRJXqq23Yj0ou8vGcb3QDHwNAbKvM3eQcyyPOGf8o+
yMo79tPYktHL1Cr1Z0U729PTbuSpGMdyO8NK5DnMWWKEG4vUV9x/RMJLNe+aTDsRKMnsYsbUCbLK
FQyzoHnecRz4mWfhlaqWgs+Op1IhDQAhYDMKOMBGl1bk7VtLezVV92UxbWZIQPCa2WtvEW1J4bov
vRbeuWXYo4HSd0WlqgAZJBWV9ETQTMQz5zVBq72H2qHCqxpz3SZaXR3oK89Jad4yTJyBFBFwx2dK
lkHqY6H6mtgml8ywxvlbdJwiraRxmCaLhRutbWsY6y77RuYRNHI9LzAjNW/V0r+EqXF22+R36slX
Z56ZxcnqxYYxc2yqDIZqU/rjJAq/WaxHPKAVoHSYioD/t1D/jvqgEWm8PkI9PM/Qu5lM8tmlrZ94
6ch8GVJelwqiRZSqV0bQD0Yr7yZm4xudtD0TOETIYQwfkbSIZqJOKEIvYAzq7V01siWsvvBjnxAE
8Ko7zoXQ0i2Dp3nfu93jQOEJx6xGh5F5AYOP9w+d1PKZrm/vwhTY6PWAll9Pn5IqJLe9+Ujakroy
LIG84uNAfYRvWzPlA6s7MpJigo2ScoICFmcmlqflzZoLWqXK/RpKmnErItEQVm4zdL4l1GurQhHk
iflWc4oEaz4zmYLhXRNKP6WNBkSe59D9BhrxVMB+zocDdTG40tdQFfXJrX639P7bpXnSiwXpYFo+
60ODoM+1Lrqwn4SnvSGTO9WDhFRqcTDjeIqDgfzVg1tMD3OlbmSr24esZ1Q35NNNwSMzNE9DTnXC
jhftfIZZgY9zWzFOz0yIL6F9CiNcrHMEk9wdWhxhQGMbWDuZ2/90MzGwXepdZcrUzMgLIMdEDI5F
t4fmmBCaS3aHbH/cKNJ9NgRB65j7uGTooJTe7IqMx61i3Ive7eApu91Hk2UzkIQI5OKvJTX6wVkD
cnlSbZBjH1aGW1rXqrPIYTd4GfVpNafvVdY9wOGufMV3tdNC8zBWbk5gyJ/WJvKNCliwYsbqGK25
ruIQDczto9CvDUxOq2wPnSqfVZH5dB0Gx3F4nlFOQwnk83MTao+2Sqj72UlteuF4x7oYXhx2AoyK
CmywmPG2Ke3ARAQ1gXcDtvQSyruu7/ViRgZZkh/KykmI5gMkCNPtEoGaZbVbKzFaYjQESG7QKzL+
Hlh1HDLWnFFhkjRbP6b2ENQpMo+CRiCkA9AEiTDOIWXWS6VhU/Zho+4AoA+0edbMrdFryXdWygHv
It4UFCcMB+f8flEP2Dm3uU0MR1nco4Nbk0hpVdt5Qw+wJ5xmD5wFPHtnHxadXclMwVWGyVtaKzpG
5lYeuUjb0SHgJDeOZeP86gX9WUtAoeXsirD9cj0mVbXoUl9lJPSO0BfoOrHrgxDAyDE/kw5LJjSL
w2bwLn24csZWzaupFbfZ5JyNqHpMFft8j6EDLvjsxmJccjDt5FSAY97YNTGFFVvb1ICykpPUZPCr
gYLqtooMIY2fB77+bA7RPjOZr1mqeRkS/PaYAskN2WYLFwRkEzzfgwMo7jsxCZekwmJ3Yb1QFcZB
6RAsSYTaceohvqpad5HT8TtnIibEuCw2gpMGs96AkkO1+wwZ/64K2wfbnMDOhnKnIcPnQ75TVcto
tmdqp6qPucOsF+WcYzmhcr09aCfu4MxvMccIBmkDk+9WFcbNvGa4WUxGSK5F10/aZfKlMnEVI8TI
uAK6YUrGn9Vk7Nke/2C0TLeaPRIUy3c9cLcr+smdXaYf16JwKdUc41rP2tYODVBwmOgHvX+Gw4MM
4gV9aUWU5iwG/DbaTl/yJKhUWQZ9TTvchxcZMjMz2B61Luly3kyNYxBg3ShAo+5Mxoan03H2v8D9
AyVkO7Npuu4zGpEjIQvjcf12BkZCbeeYtwvtTqLSix2PJwpxnfurs4I4T16yVP+ISEsCfyl+QJew
nB/lhEs1+t1p9YL3BUGc6ZUcYlyn5NeRGDtVb7NIf/QeVYyDgztqyCvu8/Y3sx57yK+Nnp4ygH60
KNzjnk7Op4tIYfFKBixsPzdgFN97p3wwxbAj9Y4chob1QZbzOlpmGAzieXFd326MHtJxvrcGFBUC
kz7OLSR4PZ26JO8aB4X80cO5ewPkbs+EAJpk0mnmYzJz/iRwpQerf+mxZjYZ5QN7g6c6WzQ0SCik
J2xwzGOY2FJexLYT7a303XDmfOfa2S9nQlKSMNFjxvCiuzVLHw5vImU4NotW26oUQnhpiZZ/B2OF
ik08xVaebWuZH1ojAUx1/1Oh3uyJQPU7Cylcb6Svg5HP932AmHk6h51YWRkOVnSveW0XK+c8K3Nf
swv0hAgJJHHBVO2GX9NGra/IbzgebyLDNLWk/X00MKV3smWfNcPj1IzwsI1h8NERwRHQFN+jetCn
ejcX6wGmZUR1VP1P6AHIsRH0HJVr7Mmz5oRESubLeX73Fv2s587F5Ze5gTIqfYIU3ntDwrOuofC7
1l5M325lWmdURp/NYvZ78HONry9EJsK+C8bBceEJUNcPbXEl2onqb/6CvGcwU+eLGxhKAoKhth66
nUMNv53iBoJ4HbZ+ZUNBn3oiQBm4f4qYtCZQ+x+wzUnERV65Zay2496ct6mkvsLuEmipGu7n4aHS
2y4wQjD4uDC+RNe86PlnYk9qa2Bg58SbkTDA1p0Fe6miQmOXIhmA/GMn4LOTdYPHIC45C4dQZBw5
yLAbYz9bfKmpVZEqRdZT4OGHh/TxqYkuOyndXe5Lu9TvByN+qIR4cXU3vsxkVz9O0Ef6wspZgekm
qs3xVKhWOwq4igdsw3fCsxSTYBQ6UcqapyjUqWmZ2E6hcdfH42Omp3ujXLR3Pe4eqpzsBmupfWMh
8W11O4VW3NwuWXtJILewsvTe3RBXtp7UyPJWXG0rqPRa0FoJ6tSisfojIBXWuB7KYsthRkoMApup
odlHelkyAi/su8k0nE0iHoTGbBTgd8SivVEvFV8stkN1gdR4i145e1BVtGNhfdZZK59jT7XbRE+p
X5dXrWFkpq80qm5GohXazGXDaflxKMunVHsk3fAy4OxuMpeprpsYJ91KEfU4BJX+D1fn1du40kXZ
X0SAqRheJVE5OYcXwm53M+cii+Svn0VfDL7BPFzBst2+tkRWnTpn77Vnpa2rBAlGJsRjPqb+ukLs
PPV084cpag+z29WI5uYF7gfPXoiBRpU93kZ3+sx74zKaGBb7dH7r4BedPUb5a+CdB5mY3607b+o2
NDFra6eqocNqpbm1xsL0JXRsci7CNtzk0WNPU7jVVMCFjxywPDczyDwW0PhkZ38IYmPe4uY3F58O
a3CqryjF4CHQ8DXvKD/DgAbhYbYyor1vAH/9o+ElS3LRMKwZO9+wGiw918TapIIep+AvTJfs7fBm
aCk68MaT9EEgbs55fylHeUHpjd7FXtCt/q6KpwrBPUyfkfiybLiA9Mpu/dzsBUQf2ddUfZlFCkIL
T13Ot1Zr9VMyQSMmcpazWxOSCTy6mzBhrl7jfKftRUPBYZEQhf+UklQ3ZfJYECBLCG0SPTfSf7TY
kmBO+/RXGXu0/bxv5gi1wCTupUWajSkPxhJkkU43zx4Aj3aAvclrOsAlBxebibeC5j/g5ArNnZYT
HQmGZQRirgqvD4o6sV4Mk8wnRXbpv6ze2mBOaVvCtMGScFIjpdqgin/KT4h3STFOmuhOVnahwQWT
zb0dG3NvaOSJwjoPEkWO+ERptSnIw1jH9GhrTUTMyxAm+yL8M87zsZ+KGGD8mHFbxNCrp53LK/sX
/NejBwk6Cefu0WDo+9hbEvyAbVrH36cWe/x6LJCKi5DsWTPSEXtXEW91hju0LkL9brtOd6mJAFdd
bdz75eG/z1vuvXb76dSSvIF4cxAMnev+nFbpPiIijtbwGD8J0g2ffAn2rHDMZNe4rthTQYE4cc2i
utYVRx+SZf2tWJ66ox5ttYHuHwuQRiA2J8yR+LgL67Z1/X2QLs0ij8jQrcsgCIDwS6lCyt4o7m5j
koxoBa36EQ16bYOksEYvOmmhN79iRfuqzDK8/j7LEe8NYRE9KKmv5WKLgQR5YwO3rwm9kmdP1Rnr
du/sfr+Y2FF5gP9mljYUh7EVT9KZq6feZmDBk6hmay6a7JqlyabEV/poWaHxqNf5ySb04qoTrXAI
CS+H9NrZuxJ9BmJVMd7bp6JlGqqSaRVLl8p6issP2uDPg2rcTV+H/rbXmFsybSVfi+X/wL5Pe/vX
5Y5cLd3OYgJ61NTjqVtmmr8PGUlWJz4nDmlnrn8dmbqyCcRdHn6f/j4UvX3R3ZmRl97TGyRt3CmE
f/QlXubVr3msaTTG0G74p1ZT+2B+OI7IHnrwfg8C6u0uVdi+zI/J1G+zpJWKnv+dMCKN9arpjyrO
kvdEp3L04HXTMorvE5VjwN/dbR2h8pMgEB29af2tSju7Njg7Xjqj/e6XZ+40+5uRhIk1mDVOzW78
WjBXOA2VFyIn98hsRi3IV34fmq6zT3nev6HO/dFRsT1PPU0aw3Os1yZPyo1k9HfPa9XtnE5/CQnw
Wg9k6lHqtxX5s2m3NC1eKy9CY4aJbj2OA1yqNlDz7N9KGgo3ugf2zb65RuXfMMvJgENQSS9Dt064
uyxAxK11Gp3+x4stWsiCxoVrQvua4upqgB+8dj3gQ2hMp4LQ7y5CnTnF4E8Yjj7+PnRZdSzHmh61
nsvHsQNCaHpJUIRS4OHS7I+83OEEnD4xCWrbEi/rf5/OqO9cFGNC0x9aIzfvyUQzyh+h/YOXCeEK
c0+hz5Jrq7G5YDBiEBHlti9eBbNPy4R8rQl1ByGFXGbOwLS50bkpi+zdD48eTrIDUUz5a1qX7WHA
OPOozckJk6Cisa0xUHHHhaajto0v0kfNDd1tDPOUESFBuIBsTPYEpDRoQoHNxt2bIUr/H33aVmFg
UqDxd5SYw2kpC0jGgerLkVzdssYhRqmyIdB33YrwF9hky51GvSWeaJ7kttE/uWlR36p63FI/GycN
OVCz+v3w98HKbMzoU47pIc383Ri+ASEynzjlxy/m6GHz1sNbVRnltpBqCHIP97JSrXVYIg5i9WM3
ZnTyhoXm1cniWFfyj64z64FbyjS/qSzzPPXPhe/0i0eFUt6VzdZsq+loK5GezVHuCte+d+yo92wk
spif1+3tXvVPKANXWmyScklE7O/D/0J+y0r9VDq2A6czUtKNmuQbbxa6UtbWx8JKjeMgx47i3IoA
DNP2BFmk0M/86D6sP4O2zhPBn/POMXTQ0T3t8N912HS94hjhGlu1em5vS8zfgZZE16gdxCNuz+iO
gv/viHjlqmLpB5EfbzUEfCe3Y4XW/cHhPAH4h6HlTps4vyXjgOK10sPd7+KgllVhVryJjN6JC4m2
QqfBjjujfXBFS3jZ6HdHcAHoS9P21SSg9Dr5FPQVTMN3QEDJtokbtdOcIXl3E+9D5FWxFZ3J8a2e
ulNU1N3JWj6Km2Qb4gm4Rxz3mVXXH64bS7jSxMb5LtrDjkBhKhPmiL1UOnpFq3j8fbBc+01DHXv6
fYaPiNs5iuH/puV/34CLYd552p8uhOyJBL2/avVOSbe72WHe3ZxE8/ZhZv+tm/KoFdWfguRdxtZJ
8iJjAo4nb3hstQgKG//kpGHB33htOlId0BhStW596yDU0TIZPyJCQF8mGSL2xh7v4ALn6zAxmdH9
6lPEU7vxyYoLmtT+l5t+vokHBoprMaLuCGVOpUs65hovWHxpF6a+Ymi37djf6eVa11of9Eu5PJgZ
varV73NblTEhkPQ4fp8CdSzJw5IOooyouw1zHTPSLvPjIBbTlVs/YkpL0eA0pO9anG6J0UOxs1A7
RpwYTyZC6JVn+YzfFlPyMJnJ6fdbht7Nz4mDSoXLoXLe6J2+VZ7ZfVde9VwRss4Q4OJYffxk2Y2x
t1yNbCLQ3CsLoVEwC7o6v6scmgn0FO3Wr9Ex1/GjKct8D6/d2SckioBrAHTndncV59OJRrkij6tT
3fm/D9U4bDNjtPBExujP+sx4LdzJ2M9xN26MiprcCA0tKAs0xXUujNdc81hpWTczixKLRNOd37mP
DCZSXGDMDksSE94632VWlDM6TkQaUO85TxNtmivqv4sftjXs48ReR2bW38WYHpXOjjBItXDwqiCr
tDiw9A89bfvrXXJjXB32HFIm229InNpOm7tx3XheD4wLz5wQ+syAqD+4/vhq+U25z3IM1kDTXhCE
aEq7p6SikL5KBAWLFGo/DpyBVWLT9rn97n1vvJL8Rn9XMsGe3B6JTBc3x4KRvjIoiStl/rUxL0Ph
s/QTanj9RJDXCkZycR20kfw+kuZUlrYHc0Rv52gOCaxRn5x/H0ytPA1xMu5Ir0gZ7oTddhrSdyMn
k7tEC0f3lr4/9aNxKmsa6zqzSi22AwB985ql6W+LswZwc3JLyQg+5ELcZos8Fs/UTvWge6suzwkr
0FGnmxBJHiav3Fm6ulCvjjvLIXkAbfIlc23eOtY5C3Wu6o30pSX1b8Hyf8CiVmuCD9HhMeZ1R7SI
KpFhgAW8vuAR0A/VWIu9N9fdtRlUzVhnyp5jtbTSckNcyx6dLczGt5LWyHdpm/99sHxGq2iCJhFW
DYx9pDigASTXMPOfc0DFPfYzxOpoJeWscuAoOPPcAQJ7V5jmi+/wNzRZ+IRIfju9Qwus32uYr6eO
0/TaIRbofbT1w4BdlOhalOhN6ZFkmrpvfURrgFPAeKG+HYnTaEFiw/E8FMZyE8tcPI3QS59s42iL
TnskP+3VxjbGCdJ9spykoGHDLKIwmvqOTe+jS+l9JkP0LB1T3mqJD46rEAYdD7hVHlSm2Sd4TR76
wghB9v9XPP5WkL+fQzIJgtb+2wxG/YCbEzfikhyeDd4eADLxD60CUT0uqUAieY0XZbFv8CqziYTn
RBqutY1NoBPOcgAYWC6umS6/TTDCiLRBFvw+hBNz9skf19Zgqds4tc42tTkE+VMj7hoEnsCvzJNh
uPGpndxhT2ZIC6QMLUEzF3I/LUuWAQwX+B7gaSqtWJekMsKuJk4Gjk8UGxcfjU4IN+YznTuCI3hb
AmYu3T7vymmTIED/bAzjQOaO/1J06Xwo++S7FNXFTNmF9WEwbqanMbyOaWCkcrrigfV30zgz/ipN
ncwdch1DL2EHdJvo8FtZ1lo83lKgB9xsiv9xTw/QQR9/B/Igr57qAGYbVIIFsqOD1Gm1mkRachDC
5EPACCUY4MvvjOtvMGIbuj/K2a7Sq4sEQHgRTbPV7WY6/j4zsv7o63l2mZonWjTuPe3N8EFztacR
8baZ+C4zgJlBokiNe1vEUeBnvbNplqe/n/OHJdlwWEzJ08LbyuvGOPWp5EOOK1+1OZU7m4HW+feh
cgiUUPwGcew1507etJicHISZ9mnqpYHqSRhoWb3x5NcMYBvYWZDDe+uAZohrvw5B99X9VL7x8jAP
r6bPJI0Fd2leHsJBMQx1GCYrZ3GHORCR6WG7z6mjzhUdvU8OPiZ6ioHeSo5UCPBXdCFEABChJ+P4
4kIgK2A5fpQt7grdKBFr6sVOGsrbt6bTPcGI5Y4loGAjagRCWuUV56S2jyOeO2aS3lnODrFYtAfj
bdKNmGlKchrm7hTinHy1Gqzd+TB9dhbmrqgGgB6L0X5wav8lwbYKeWD2MTP3zvWt8H1EE4Zg8DhD
Kb3QM75OMsGu3jsKSnno/kWRSOyxFZknDG3vCJGQbORDukXExnF1SGh+dbMOGD9sDl2PVbz1cpys
hmU620Jc/T6a/9o5rD5CNpIrr4pkPE5AChbYe+na0cVoQvDcoVEGFbqMbezk7qnBYUKrxidoYXnx
Lcm03p+s/pYxkbq5Q/poq77/qurwakxZ/SmMYQkZ9OzH0c5BjuTTRNIZrYnQg8IbTQhYYlnruwhu
ybZSfn/7/Qg6z3CLfajGda2OVUO703VIsWmXda+bTXUu2vcwyWxCpe12L5zhX5Ty7LcX8Pv5Qeli
F8cOnuepbJjJIWfSK+bSXENzdEHlU3YY9f7vlzQ1+IEOMgVnu2sebYR4v2QUbVlhfj+yEmvYQWJ4
7epoOv3vYSY3+/952mWCQ2QPvee/b0lQR9V+Q8zJ0qv4/dV+f1NnGZPEMWKb3y/0CcWgYUzpSTUE
oxHQ+WlYrFMZBiuGPVmyi6C1n8JWTufeaRnx4+ZBATU9zHk4PhD0TvQnMR2hHEiVnr+qRjYPkcnX
R0vwUkLF//1GESvBFWzCcXHN7OgBoVtbZEcxqD8DUa/PRGIiivvf8wIFoO/kNw0z/JfhLVmrTds9
SJ/u5jh0NcpcFFhzPAfg+H50w36OE+y3A9voNjHVwbPtD3QymPVttCmerrvr1MYab6VbLmdWaV+A
JjaTZEvz4KA51lM6PogoeujNeHjutPEzYUQBPRuVYLON2NAurvDfGbdru3gMZO3aF58oqB1QI29t
m5uecfW6tgENF/loPE/mgO+NATLhjyjjxtzZqro6c75ZSrGUY1lWzgdD8cp7dvWpSjDwknPHPpIS
QbnTAo6O5HcV5uqxTHtBLkB+0M3cC9aFhqAa5Q6geiYApNZQLfoeYmg9mcOzBVfs7JMCNyAmh/zH
M4RUewy3r6GL1AR+iNiohMJVqfqYtdG97rCK10asbUz6fnHTz6caY12hJ4S5IqrURygMrRsDVK+9
GwBqaDeVtvLd+c0TjAMFVFAzbY+02f5ZOgNtO5cgqWX0WpMSxZo/bibZo6F0ZbaxIpLtUzT/HCmc
rQSVjQGH3AoQSmtJPw4+K3cMubuy3VLdIEWP8ZZrDLTT/JjHSUULDDNXXFZ3uNinuKNLWZjEnNVm
sy+j7Nvtu3uBS1pL/VtkNW8JDuEHvSsu0h8unmiIw3boWbGF4YfQSIyg+QBIAK1ST/rkhGMfWfqA
aktXL/0yQrE7ZEAmddSmy1V9TmdxZHo6k9FCuDmH9bXeTOqZgyNRPsm8dM/oqOvqya6Yo7RGgplH
83W5H6k+ovEsUlRMWFC9UzKzY0GUR7tBxO/c2sj7+ty6ZMlbWxWvzezRl9BRpzW6CLpEP5dOFD02
RAAyd0JIR4QqfehbH+IXIO5FHb2C7RyXDHTHyQ5Yuper01qFsRw2INmLPacYnVhK428jdg4x6Oux
k9a5KsrD3BDLWcO7Cly9vncFkmgtkpewa/9Aw/3SsDeu+0iVexELmwM4gFt/GBNwwc73mCaYFciH
C4ZJtfjP4GFnyRYFcMPBpvgTzf6pr0nwxLXIaTSCXmvFyAKKjKtxNr295/1zhukvGzwtA1P8rb+a
wnsf6ZLhhaL33k7OJddVsslCZFSYX9mN7BmzVpNyJHb4LfWPKIKegVPg3jMwQTtffIL+nFB4qmA0
Zor8qB3XCIrCA4KVQGv6n6bX6weGp/zAaTqh/FhTJnmYARrmRM3cHZcrqNSI5mta99DnqDfLQZxa
bn/UtpEAt6CmAlqwF+Pd7hmXGA0kzcwA7G0hClmcyi+eMh/GTC93U9J8DCX0YssAOmLLsN+g0a02
IbGHJsn0sBOZPfYOni7T35q1/seXtDQYDXO+UjlUzWzYY70vtnOUBX1rXGPeyEAr4nTtARXBbQFP
oRfdV9aAI0TGjuZlfmvNatcVi/fxdShFvkdnSDSmqkme6csnoUR3KNLomg0NRJWhHjedzYjczRgF
0k8lXcBmXRyeDDMk4UM5myoc323Zn3wCVVRbHYYO9ngpCwMNyNASLocxNURDkPqov3RPTfAINO2B
DFYZF7tEI/6xGcYZWFr8L8QudUQyRVprh2HYU2RVxbp1yHTkHRzaAhp01jZSJJ/1Eltvbj3HREwz
H4WGXhElFMdmHzjjgPlV55CfiG1t+5dh0HbOWDCpkySmJ2N4b2ojXFw/AtkbExNOq9fJe9YIt7o+
QdrAse4v+ar+66R6ctdKvF4wutekYX36Osezzj/Zji33UYcBuGIGzp3NJp5oEp2oQxZ9NB+NKD7k
CmmBAVl7NbqUH2Nb6gADYhRKEwpv4YuTF6ovRDMZ6l37obbqdaQin1mTxIVgMrPDVQJsWnq3nFCB
IC86Tq7YAnrkV9NIWgcLWronbz3HecaCiMoLASC+ZUK8vCWzxuPwQyoRyNqCC8LlTMJNMuEfmCJ5
klJcJiCuhEkP23QivsTsXwffoh+o8dfa5P9qTXUNM2VvDFeMW7MkksMqSDT4bekPFbOhvLNweism
uU4uOSEzuFuzXODxoJ5AW4lXrkeh5ETZMR7q5szw7l1Ow2kqQ21LzMCXxyymKVnrlj1xk9Hi1nCb
MsduIyR+isPzB4FPD1mMD62fPY2a4FvaDgOc2qs2bk1SkEJ5XUzlian5blLdk+UlR1uLCPITdrOd
5BGnKYrSic4zjBD/5Lc9yeDuezXFoESH57prYqQuAiVR7jImkvWDN89mMGtMo4ai/peHeZCmWhhk
BFOx0G0abcJt2GK0oCW0L0qIAwyLqemmZTjCMadK3JtU7oB7stG3XrboKFIHqINpGHeBPHZlY1SZ
E8XQNB23rjBxMdik31YGPliWZQ73GrsSTs8o4jBQNgFRG/nJSH4mCyWOhqNjKDXv0XBNJvBL6t+s
88y5F6y8xLIZ1smHYoxEBFM/vsztJCaEcBTMpc8Zp0XUWkhGqjaKeuT5rRXUTvSWx2hoI+8l0ahK
R3pn3CbheCDOhc6qXHUj09Iq1j7bnHIy9XEG25n1NxH0na7kBoSX9ESpS3RGTOpbCPWW7e+xa1pO
tAmeCWLogIchAoPVqtOQYRCA3jzxSMlTS9xQYjSHrFIR96JBYzwH4aOpt0o07Vtnls95bz/FvcY4
m0jVoNQsPKPRLS6MmZ1sOvUlCmaRMkP3JnkpCSW4UI8KfIw+6VbYqTRsi2h1l2Hpt6VSSg4IO4A7
eiJRVPVd63P90BgY9GQ6wPyIEkYAJY3MvCyCYTkfW6GEr+B4gTTQxwtz/PYT4zGT8jqIzjhE1vjZ
wjomw8EiwMX4dJ5MsGh3d/RRPTiwjDiTsvMYDzNy843biActM1djMQvGsiAqkjNRVdmxibimujYJ
LFpn6zwUi6Mee2Xc63fYLPv6SzqtdmMzxn0pYAGQVcVEj2NB3To7VOco3+4gXc0NsmVWivC1luo0
Na59hBNNtovR/eFW+hmy98yTbZBrAI4jBUAB5vU1R8SJVW6dhkPPzdDhADZp9hZVy9Q6C2bfzTcG
2uaN7fVEPtajwLVWMpzw/5ml9kaudbxr7W5aj3a4YJ8YBw2CFi1eR3/Tmz12mq47J33Sb1qnJ0TD
Gv4NrAanHC1TbQ0ABHSm7wTNI6QkgHbqrWMlzd1c6k9KsEw5YegtMCA3SDDF4+enXrM8UmZaY21l
yMpQZls7DWGe74wokiGMoUgrt1VW2qfaTr8Mje0TbM88cUSx9XdpgrlI7VuYxq84otOtWOA8ut0R
zpztWfoRkjkMhWzMaprA6DVt7cIHJ1l5R5qYBHFyaLLzqN0mExFwxM0eJ599VWKMWHP4/VPPHtKL
lglz4plfyAWN1VD2N32KXQxYsA4dCOC5CryUWaSmow0eh0eVc2c6BfEhVEfEshqJ/+KTSOc91xTH
iALjryEXSJnT4VWF+b4k8OeQV8On18l1C803YqSz5nhF+otEcx4W9gHpT7GiFQtxOg8/6v4DpOVi
nORvdueQjshAOFUHn6g1a4RpiDvBps2sw5W1K4Y5JEpkfkL/gugu8d9TT/sny7napokHfgbqdZgi
+KjJwJicjCNX8eiEBLRMUYL5K8sPrZXfBr/7R3P3hcgcqFhzGG6bU1tX2rlxQE/k9Qew7P0g5r0/
+PA7RE+uUk3loZOyVs9y2xXVMU+KCdNjsoMlbWyxABTY9xCKZOiB3Nj5SlAZbvIwpvExvPQzeNI6
slo0CfQ2+igW5xkRa0QMBu9cDuN4qr5yCwOnwu6vYKDUMQTtlxlZfjkhTJw0Eq0OhKMYO9utTHwi
1dvkGg/k5WDzwk8l5+wd9p7ByYNBpj/N7cpsBG+lUeGRwztHl37emJ8z5D72QkTJXsZ7FHuXbihv
jeZgZXHqF2qYbahJJm+ux23LOxeU4wvkLLXw+r7QCZiPdjJ8RxoOXt1FRkkoji1YIQ/54LQAE8Ju
oy81sSlq68EtvQ+vK1AmdrekkLTvCxnuKs1lhpHrn874o9NXTg3nLTWwv1q+991W9Qbs7i/b6lk1
/aKVjZ49EkgOuA0ZHigsYbOz3Apd0JFQJrXCOnj69ARAYQXs9h6y1xJkhupQSWudONGTwEGMnAuQ
oJEhouakUkskilNIcqWylNhWFM25C/XEjtC5tkO763NuwHnC74D0FE9hipNEYlwaohjptnT/GbN3
nPr8qa9NrCyduPaoCwy6iligSWJFssU+Nzhn58Trte2ZNq1SNjkQGJwONUGN76P0Nase63xlbweD
Q0yfVQ3hOnWAl/xJ83DYYS9j+o6ir12CynI6l2vHQMJkWlBLiEni/NCcnXQgVLBA8o/ht/Chjmgh
VlY1nrCubHj3PxIf/szYp19aTzp8BF3QxZDGYOGFoWDgFhzohgQFdT1/c8KV5BvP/Ps2Pzo0eskK
5Q1ZE2Ssk6Cui+RLSXwnWUJkUvspCXNbuRpBWiwjfyD8eKsa4lzdxFdfnrm5d25ffZg9zi2mqPfE
y7/83OCsKFHL9vN2bhG5M6v4LsbmGGWkydi9XI3dcIGCQY1sNk+zZge2VqEdN4a3CDfKakrDf8k8
7rOYtckzuVjwGUMXX7lu/aZ8+xIuCbSxYbNQjud+sKOtrbplbf7jxkkw1MSnP+ktrSLTLCnqEZWP
2WOt/HNuhcd5ANYp+uq5E+5r0SH2mUkvZiqJDiyXLw5AhIJ2UvKH9jixY5MJ9UmrXuuRY01jv2i9
xHNY0S4xdbUz/KFj0jHsQIcwMopkhQCGMCzmH55ZPsYTIdTsD0fI4UFjH3zqpIh3d6MjYthPcn41
CqIBdfZJvHtW8TAxr+POD+pmKEjeZAGBDENYdWSvrFYvYfehYahx1sO0g8GmkzWHTvVFi3F+0kJb
+dKE582Kfe7BWlolXENXp0qbGjqTxeIJy7F2XmxNyhWlbbuWUU3j2a3vo48WtWn6rzrW3ugKEDhd
jTozV+vHcZ9R7AMc6HmXMF4YwbJalLDHQIdH7brHO7fYqEpUurHd7Wmn3tAT/Sx6mwiixLa0BGg8
DYmjO0QB9YaJeAIjYzs6r3PfP6PvAJjmls+uUZzzOLxFDfuRq38Tg+dGHUmALc3zuIivGWNgICTv
TK8JfkyvyuzPcCxeLF0jA2901ibpsisMR0t/xv+jtZg40xa/W4u7GG6tyYDSgz7HTM41HC57I3mw
8ADRW1BLbPq37chnMnxIoIEYQc9Ys6vHOIKdksUxqt0SwobeFt+e1vl7VQqTldD41hJGMxkT542Y
+Et9Zf/QhqlXoYWLKEzJCi44OLrMaZZcMl6GSrHfUIGW2mNMQtsajU4VWBwHVoYxT8DFMCMO60IS
HFer8N3UcShELYYZIkqDELn1jbrxmJfDZWjsvVaQepH7B8+ld16rj6LVbyYyyQ1yySs4i7vVTxs6
S8+2jzMugSPCcbkMajFgdXQ0akMDDqDpFax9oEPWncOQ0imRaknL3P6YsBgDz4IK0+Qol/tJNDvK
THNGfuIa7TVxQIq5Ub+fcqp3asgJL3Ptr43pc0HMWA69aWdEyUjx+DxH5Q9GFZqj6YD5LDcocJjv
SwBdNqwvirH8r5jFl5HLZw51sBhUuoFbeg7bDoOxhpPH4fCHV5dg8ZCrXqNNS2gst5kObmnqQnHN
ORSR5gO+P6gNi1ff1eiZuTvceT7ejnuua//m8jGDYLlTNuJij1gr1BKc8motfUiREEyepEngDMRO
TvamK627W5d/GBbUGzHETxHyxQgwOYtQEkjCHFe+F1mHDs5K2rlvbZ991uj3Jgaam8I1L8bEsLlH
ZaMuCZZdpQAJwVfyg7YCfeMhU9JH9MAJdmwQcxAhpzqk4omfO1/YJD1yI1YDUVWz82iaIg7aHkpD
7CWvSUgkrqxEvfUT+KC6cukmNrfED4eVRUxbkM1ckDlxHoq8wGoCQFI22h8moDU/fq/FYl/6Mr40
ouAtCdmPEyKhoekxsZlykifDYJy55ygYDrMfMU/SPGaGWf+mF1V0Rk0FworqBdKgsfB+xGjaq4ZR
eetqdwflwRGZ9YKm7FjF+8RfW/5rQkcqAGdSrqqF19P4H3GL7JaDA63sUfxFxT+vXHbXDXf7FoXR
Wp/1eqvVdbd2Zpqds4+xfGCaBHDC4Ftb/8vWUUck1R32eoNZHMU0cFuIltj3AtZ4eDmITvOwSOCg
sdfjw9qbxrBvcCGtMzfEZK2fCQt/LIEmrCLH38VoKvi1XYWmyBqWOIJVCZ0BggRFM2Iflj7Hsy+i
U2+FRSHfF2jeMYNgys7oBUwJra3G838QPYGFadoTp9HyWFTTM42/mp6oeQa9+1GXE+Pt9lAb03Cv
Wu2ojEvDvZN3nljLWYdtt9yuZLCNR723AmH07Dd9/Brpx9CWL2rk6m/zZrl6r7FZvIoYTJrs3BY5
sg67Mku8Cx6fYWXgTAoovl4rqXQ4tNNWOPN7ZJt0FpxwO/Ti0TUitH2kXwwFKFBPH46zpp80j5w5
bRArX2d+nE4cuXS61InCkjFRYk9Ymwnoie+Fo3+HA2dqlqsjtwBaULu/GH31aOpmdS6GaM/ZvFjR
ArgZTfolrIbJmCYXLM4D9oR6+W0ljc5jhlQhkH6kc7G6m4qB3BX+cYy5WftuS2ob3wsQI/lsuMlq
bA3AWLBMxfSiXI/QdxZeVGrrFBrMpjMp8vo8YqF2UnsjenFxcBcA16zoIzvP7QvRs4ufxxuBVxdn
vUcJpPUDl1o0Bq0vmO6OIM8jF/BJkeX7NJfb5b+2y65p45mXDJP+Zs4ytMfIVDC3mw+IwzyE7uMn
MQmC+eMWBFhQxvZIKcm9bQoGlSNNS1omrKeZyANFuhuzaMhdTcfhJMy2nN126GnvYtb+lWkVVCZI
TzabFP+duwwR4lPhfchSSw5tB/ILlA+JZRF0UBeFvRX7F9TwMYNl3mlaolvTwSehO6RbkkrPK+fp
5cNsD4TUe95MBYufuyZ1GyxWw6G7R8+OocLaDuQrhbO8TvikRKnXoMW6twq2fBAmi7RIO0rpnsxx
DKKWP1LXsSCkhjYfm85CX2ruPFdGD57HcZH48CU9OtW+bGHdxqjnkDs8gKNuD7HlnbSl6gWMPm8H
LOaEFqu7PyZ5MHf2Hi9Sf024tNKGzvogIXlHenwwbOMfSfJr3RDDetR0ya5anyNd0iRyoAn7dBpM
Sbhc9ON0TggDD2SKzf2+qWT7jRyE5lzKAGs+2bYnjj1Wai8q74ZvvS1AaQKebINdx7LdcS2vMRFT
a8HDbpbGfuiy186L9HcqwAgPRnhvHbO/coxXZ5KXzU3eZq8MdfVL5o3e0V8AQrZCW1J/FQr759j+
QKoRSAO6Gwxhph062Eui4aKz3b+buaGd7bi5AIx2dmkXM1X4P+yd2XLcyJKmX6Wt7nE6sANtXX2R
O5nJnaJUvIFRFIl93/H083mqZkZiVaum78fslI7ETGYCgQgPD/d/qSqCt5FuVUoI9mdYGNhLY2IY
A51J0F2fv5QDzZuoxZ4pAdm70Su67IVZXhX3quvSiyIdNh09HU62yA6Bml3202yUW4VRF3EFH2mM
d9oJUQZUPI9l1ryZxVBAKxkj0VKCMYmi39ZT/mOM1klb5+xBltYclAdzAlTJ1h/J7AbLeqhiax9b
rr+rp3jvU3as5tK+yVDqeGBtIRzbfmk0kMwZBVN9a4CU9Mu3ibBvKEoXtq7TCRw5H/RaDzCymIiv
AW3kOrTphCI1gOTu17Svn6rBvzKHr26lrlvIzuFc518cpNs4jo2cX60Sb86iXl7MkMqCFe+QVJrX
RjdMlEOGSwMN4WNqP0Wdk1zaIXa1NbIr6w5+2ZRQEUHeNYMhipDHjEbUDDWmo9TkVfo2bpvtNBNG
1By6Gz2K7uwkeUCG3Nk3DkDPCUJE1lHQdEO41XXTfHbGNtownOSdaXXUasG2Vsc2iayHMUQXQZg1
lkq2mJy9a+RyDoe6rbGcWrpD+9Jwb8rGvx5DCsL6MJvHeLAWLA0N6sNI26C6ECJV1jWPU2eRf3Zp
sh9v/MUsLoay/GPM1FbXR+MaCrOxUWepS5vcbkCeBaLShnCFFCycpn3VwiwJ8/o29fvyCZXK53Cj
mwhncgwCAEuROawWdob+U+T60AyZUZyzvzohulOdHK4jQmWk46bjGNGVjsD5unPHtXGJHxaHixmJ
MAcSR0ePHxRefBPbJA52o4drNu+31HGfgzq5TfWy2M00I9BRrR91Km+AHLI1ugcXoaLHRg7Ascc0
kHfxtxoZO3WZ6ZIGidM8uoGICszQFFAAQF2mBZI/b+xutmCtI2yhGelusppHJ3vz6tG6oa7WA7PE
cZd9EADg1ai8W4CzJ9uM611bfKuUb+/aXqA0hJKcNA8iH9HMLku6KVlFHTi4TfAPnUL9U2E7lCA5
+mape9Lgo4UImtYt/dIppFRNPoREJD0KYiP2kc9AVmCIg8bfjOPwrUfMZ2vk2RNA2wnZH5aXMaSf
FlygUMnD3xmW51Rlh7ocB7isZMzhnB26PrtJHE9tm0qgVsBKkHjuUwKK2TJCWP5KdlztcGq+GJGX
yu02gB3jPFZjv6G//8xB5BUjbVicrdPtlDHvm7ZG+mZCb8Kkb+F29vXUxshJTJ8twTe2tf8aOOUb
lu5ozlmo1zbUQFSjBko7aFOQ/7yXS/MwLAXEdMorVYb+NHo4MQqB7+D0oQr23rLS2R1dpe1KOo6O
Zd1imVaqOt7bFim6Vz3nYKvWKDlVLJo5r17Ayb8CWd01M1KkiptVjXgpFyMYSc17nCz9j3zQvuk1
Tte+3V0N076ownvXnQ68+0bj1LEpggQNNCOetuB0ryr035k1toZuBI2LUNcekZzx14s27bwGkso4
4OVWqR0UnRMYFIjONLjAuOeUwlBkHkAimF3xno9S9umACnjmezCY3wb1qUFvbqD5sXMapL2j1rc2
xQjZu9H0b34KgFZ5YPNrc5k22aLGiwQwgP+W5PfwEp5TM2sp7xzLkSatl83JoYYoSBUJKbCJwwHe
yN2knCuEbwfArnWzXKJkoWjz4MNRpF+CDFfSkJC9QiDnfdKA8Jr5mK6BtD+6sfpi0XoB8GDdOFnC
5k2XPImQMoWWEuEfMU97JGFWZbgGP3MTmem6rt5L94AudrzTm/QVv0ZaynUPlGJxm63f2TUNQA7Y
Hir6FMej9dxikr2knIF7hEI0xwJfUcyfVKqOAxjmhcL8PsJ9XRmIsoTAuwHVxd9oeh2hh0KR15S2
HjXvtcafCgFNeGZhx09INZF9edDR6agm1IeaXkq6lrtLcmxhVfS5cbx77CF2y+xFF0ZX3RQgTAbe
t3YDuqQhggVOWbMCk+iZfX9iEi7AQzijowY4EgwShNE8/wkR4fYURERwvdGDXeBbt3pNkmE0w9Hw
MWHw4vpmgSqyi0eAcD7UekerNmrAldjHkcbM3Bdl34Fqvczd6fMcA+croV6sYlor9M3rBolssB/7
yK03YZggOuigSgGcGjHKFKU/aYT1rnDjcEs0vOQI5bgrknfC6UA7eGt3zIGkH819hO92XsSIa7UZ
B3sT9nMfLRt7RLk64CCEGr/g4IavLcK1BQwZtvHgOS3gWLhghA2skC6HcMPx3992HZfoDFBhAvM9
UyFeAPX8pPUMYg10HIGhT74+wW8tm4IeUMkHevOhG9NbbHeRuANxMo0zkMSQpi2I7k0ILeU0T9nB
7Q+V7qf0BsxVW6XIK6W92nLSC4FD6H+AIYVCGHfdJs1wTIqw4jmWgXXrgBSKR1hBnWl+CyoqXPB5
r0w90A7jAv/MdHOFFXgx3lHG6pry6IEhdBLjW0oftw/DA1WbaeVSgbyYTZQL6e9c+qFur003sjkX
lNyT/hAk2XVfgZituPZCnwET9eazadV3cz8a2wJO6e2C7R+aGRdRYS6X2WKrrYXZvQP7utPVYxWE
Pel6NO7mqX6pwzY/xMALnZp5Tlr91QzwKVCC1W+LG1q29eUSly8+Qsaw04u9F/lv0Oa/LMidJon5
OitzPrgzWko682AcUo8WwLLRnfmuMQakwygRlLWdHls7vwiuW5V5d8a4HMfGDq9sqF1biK7Zpqmy
/lhV9j360O29JSI/s9uwHS4DZfLRkSMz4AKSzlNp+2j96Ja18/TC2CpdFcemxGtNgzhYFEQSuAf5
vrQtez+RplS5tl5CMCwLcnC7KhKuPMnTfqphfPveuGzGdrA3laH5nKfbo20U7n6AxbzVmO4rU5OM
yboUSTt8HYwjQr6ITUB2XHcxmPxOVXtE9f0VwOPiemzhAbaXjJu/1jSD16mFrUnqgNibuDvn9gNR
nw48PQ7batRFAXp55Tk66nnIeaUBfaqyiC9rkyOYAvC1stAA7SPjueEit4OiiKvpsX7UNXBWxpLa
1xVY5iCuhs1C3sgzuY7SNjg6cfqUtNNlkqcUnHIkYRF2wFojfsw8GodTkn9FyWw3DQO+1fl9DGTd
i7SDn1GL6O2pvPFq1JX8aD06LG00pmBS++O8Q2QNWeCJGnZhoe/iTO9tZl0lDTrbA7DBJijifRBk
d2OJhJ1iHWz02HvTw+o0WpGJJnV2YZvlS4k8+NqjUg07j+a3C/rB6PRXNzBGJLNwXe+7XaxXLtDw
wdhOvYt8YxW+e2nxkC10yRppqpukOvbkP/lR/DWwscIxddB1/sSqKFSCv08fg3Qh3mDfgGBZwtNE
cZ2eOKEx1XQIlJxVNPA1EAkPGBYgNjUkNoFCXbUmoY1kG0mXRlGUdjB1goF5GsP5YbRiWELRix+C
2V3SHE3NaBthmLR3SeBxSXM2AajbztEB48+eczmmsMZbfbpSZX1EKRF0DvjUnpbxr03ArL8Yu2HR
6LqeY4oRISZgYur8gwkYVZlBOzfKC7KpR595PFv+8jKDtF5Biz+WOB1dq8Txj/Sqmq2+OC+kCcNh
ZvHfcQx56Cq9/NJpIJVSw6MpLTArnG+OFvoy7CaQUbSO8r1WKVZ5/GA3mrpHltYhJjfllaksBKmw
EoHsXwAjzSkbz6l1W4TUa4sSxSDUW57sxCzp5ADNrgAwrqJiutGsvliXSq8PdLTam8rdfveGjTtI
UaGBOfbKmtO7MQARV/uzexXAjdz+evDMv9i2uYqc10Xi2zQsx/xoEG0ysUHjaGDnrNoRYx13G5S9
f9l6NOuR+kHuX6GYszSbuWqBPFSmvyuA0pJgzpdNikSJSUMPLFy4S7WIkximfmujjg9Nk2KYEaJo
pGLrIqkw50gmiqZmC1Bt3ZdVtakRTLqz+xrCtD7t/dyyjmaZYQI8uvRV89B/9GZtA6bXu6v7qd55
CGT/g/+a7v/F8tulgKKUaRhiZOlYH2YPmEUkWkygurh5wagpHf22DKJj0mnRZ5u2N/XCkL5eTk++
gjLzpcmit7GdAAfFHNdVFteUrgqOSRrCyFvQ1DOxqZivU6RbYAGFsKp6G2wqtcOzhfSCvhhI1csI
y5kDRPn2LnL4w2iRf7NKJEZS3G1OZBYvZlN8bZvxC6LMIgzYGpupGWu4u3RyeiP5NPo6mL4OH7e8
cza+avv9Mpf6Y6fpzk7gidsQDPvKMtlczcooH7IkfODUzuGPIs/JjBSCUoS+VexW4SXaVhlnGMT4
NRQVr51x5daYdOjyi/2IllmVZOoC0L842EDiqdIWzTvkafIOkaM56NQN9eTlYhpskpGyGNc152Sx
Zh7oPqAcuPQhNeqK5C/3jK/o/vo3NjBXH0+EqyCaL3PMHw61jnezbU4+SODwubSid2MYvN3koZbV
ZoDsQlF4Lwz8y8+GrFlqpSguD0i9aJoO7U7XrxtFLtag0IS+ivCVDmefydpEIHV2sSAI+j5G8N+7
nQLEfJA8KK8jmwYOYq5fZyzB5p0jGvQRGjjwDfTT+Y+pcPRT7qv7OXOjP7g4JMp7oqo5fgraytmM
GVpAZ4P1uhyCY9m9YMlzbYCAOmD6Fe9p4/gviK2Sks/AVasGOMLS7oyKxbkNXUN97ZEuWVu1e2Vi
03pNFwg8vNHe0CH3NmNkXwKns496tYDIdtriNhoMMD699dUtR5fEnl7MLA09yurfzHnS992gps2A
Otnd0ryimHpifuaYFhTLlWGE1davAQsgJ4jUW1lHd/mgPsdlnKLtgrxRJKCFRlJn+nuoW6KUeeU5
4N7URAOzNZvHdKlFdLJqqUOiPo5sSP2HIoSkyXRdCxd6mYFCpxomipRcVkakjE9Oi+b8DOZ6s0Ro
Ltrm0l6gaFbctgOi0RWM4k3jJopD7mCD3IcwGFgjrZVwTOED1OnuHPz+/XX6j/CtvP1uU9v+13/y
79eymhvypO7DP//rsL3f/qf8xv95x8/v/6/9W3n9kr+1v3zT1cPu8eMbfvpQvvbPy9q8dC8//UPs
Kbr5rn9r5vu3ts+68wVwA/LO/9cX/+3t/CmPc/X2+2+vZV908mlhXBa//fnSxbfff/Pxnvz3Hz/+
z9fkBn//bc8lFO3b/PE33l7a7vffNONfOswHQCDMCeUjwYFp8vj250uOS8ZP7c/SEZVy5SW2py76
/TfL/5drmsp3letYOqUQ4mtb9n++xJbt+66r6zoT1NJ/+9/X9tOz+7/P8t+KPr/FpLVrf//N+Nk9
3LZcy3Ux0DSUbpimq3+0lR0at/QBZVGZ4WCcOBTwjNcqRrbU52wgJ6t6HThP6XjqzdsQVS4qwob9
dYBcAAF6ZcZ3Cbra1ny7FIemwLyU5LVRT/H82gGk/WFc/7z2H6/1Z3vpv1yqI27CP2QsYat1UVoh
G+0MtCBO7fI82CxD0wI2ftIhof/66zDf/Mlj9M8vpOjvO0g++Yb6YCmbgbWpZuifKxkXCrQHC2kM
+Ts4m/VinIqTyg9DA3c5BZf62oCDB2SdDic/OrXZ5668m1FIpEUcu5ShIPE1pxxXP03DBqZePY3x
53GEAEIXGKidfEhhPBnUQhl7rcbsaHqaNYpE0Wc3PuXja8o7dPt1bF6d8K4GEhXgqutDM+TrIP+u
FipK8il99WQA/8hPdUZsQtScQh0Xmk2vU36XaMeZ1hvHruihpt8TbxbndZgo4Bqv4JhxX9jiyEU7
eaSnBlCFz15AD4mLJJ6Ouy545erS6TUMbrkQoBf47aLVVu417YoxyMynvD+Z6WkBLYSW+xrZl201
vOoThS0+J8PCI0Zyl8uokBXIUAP1noz4zoOfnk8JhIdXLTz1/AzjnfHkquvgHS2L0rnVlhMvZpSY
vXHCzO8p6ql3O0dcKlZJ/IobEFCgJ2RnkQ/dKgAXBZLT8y3QMViuTyGVijA8FTwM08Wa2GFah6eu
PjVShwVOr2sQq3dgKFAmw20EeQrvK9KEeAgA/Jw0KM5IqcOlPibzK/QVWRsyjjAZQJ3yja4CptI8
Ndln+Q0reAroQzMypkIIrzP0k5VuXX0+TqJFzoqa9dtA2wDqyZCkAV0oZQzupqCfoucH7ldGjHoZ
wrHAaUehgCCz1SBiwhnPJotw+a9WT54PENE7NujBRneyAuX6lfO18I8oynHOvVVcJl9Y608deIgZ
HwE9uePrbXy4ZP7Z5mtj3cryr3gLtgfObdO/yleDHV+n1lPMjJfr4l0g/RBt5Znh2xSfuHrugZnJ
xOmqk3JeCRIxeD5E60eEk/hxGhypYlBEqYgWfHjSPtLLYVxYCzw1fmKM/ONYxDipOMY/uCsb4k79
fQOTwP19BXu6aegKQLdj6ETyH0MGHgpehtAHBTEsd1CIW8+fDP8UGM9ajEhyxyVQVo+IdsmpA4mn
I/4yINFd588189doAsQJ0GVIiDLMigIm8TMaoNbwT7Hm58PY9+v0beVYtNAcbI0/XCct7mToEItb
DQBhy/aZ/03dvYQ2PHQId1Zk/0N0c/S/i/xC3aQJiN8wcIyfx6braqhrzCb06y51Ghl4ZtGwoeMx
ojsO+zRBZRU9LL0DkYVUe4BJNW6Ga8DznQ1+Pl7l83kkwKasghG4KjALE9n3vnt2231DW7qc7+W3
+FfcHrOQfidHW3k3uFY/LHBmuNfQSEaGdjNihrFEFLFnE9IETwDxt1mzVy64Z87/69yHgggovWif
YxOrD9ohbfaw0CTJjBN6L2u3eh4DPn55ntDRgJs525TF77vuWQfhxq/xBgqEBihsLkuTzo6HJxeQ
M7ZYdLLUGvrbOvItYLeg3BBsSz1qd+GL3JKMR2jeU60FfGZjyvrA97j6fZO92BB1B087yEXb9slm
aiQWHwqUyOGlWT0Plb5mqi0IGgdA73RKBMl0zxOW0W1AZPFXhjLhtjwGSPXZhsg3AmXjwfNClBQb
1T/LD+SyhLzAbef1yXbvebnRuHFo0eo+Btgoxij3MmB0GmCU0lCJVwolaLlsUhE0VjCpbniS0TdP
3/Y5wRFIfTVzY1yXnroXi6BlJvoT8z2fNiznR11Y9zxFp93LaNBKqMKNLALIHysZFC6PQa25F97l
O1ekxqsecYDvK66EPgrfDQWGZuvCjokHrGZSSaBRsgzi810Jr7WHeiIjylagoXPEvcm4myZGyS7N
kL1pQyvh2rmY8wRVfKTS1ymidvJvsZxtkRGTC5Kfy7+nWtt2GbKPgLYm7zEa1jYOc6W9cpbXoLps
on3xbUTFlucsT63R+bjxVKMVJRmPpnYyfnInPG/5HpmCIyKlFJDxL+bdC5OFiv9W5qlMgZbaepRg
YAdlvYXvAd1lPDGIPDX8l1d4Yq08/D2xopIX9GZviDIMv0v6krKnKFZbUohpUb5mlvAQJufZySx2
6XsWlkyOPGHuckkpSjQBfj8pHShTNvNDcx0kz2x9SCVW1d4sGZOB96BuFl5NIhzNB59DHA8VCfFn
ueChlYfT41VQAHq/d2lXEeEWC2V53Voh9bSaxKemu5cr5GI7RnhIC9gdz0iyyk/kskP/vqAJG/Fk
gW6cHwdSuIrbRI1KgpfMtIw1LJ+Czvm2tEEigqzQIzRLzXvk3FfMLoRTNxJ45V0VEFuZi33MY2VU
vQqTdlaUzBzEbzdcbNbApvPuG5NVk5+0kV/gcdBiZV2TfdQhvUm1Y1lo3nPIObYhqMhdIV+/KT1z
w1pXRAqeCxBwZPwgut6n9FIoC5v9vVyAfGYFCEs+z4qfA05xMU/ehuJCHRcPGp52w/CjZd7SVpgY
NiQD1hCo5O0MDitDbiKThTLSt2TgMBORVSD3grT2+R5z2rTyKPkdLEMQZaGhTO4tcc9g7jHkmk4c
nO9Lzp0TSlkSr4LwK4Cd1NHXMphytVy+vNCoK894V0jwyAuyrzGNqLdJ2FnyB64qqnO8AhE6a06y
3UmEYnKhL1JCnpIHwDySodTwWMp0mt1rihcsHRNAA89yuZ8IGuh7b+UyZZeCyQtSFPIPoxsg7gPR
fCNjL4+GSGQQgsPqQUZCnherAtuC89qRnTY/TyF55g0AAwmoXFebsnGA5Fc7B19yGfj0NLopFT54
M2zTOnsIiE1mATdXWRagl3bv+S+Jdisy2WGQbuSi5Bf7cZ+xRuTbEwBAnIcAeDza2nY0qEwTh7kR
GWvZwKzQgZJmr1QGl5qbXNgQawoADG3mwcdltGW/kDkm+4dBZshLEhUXB8TXBkbxxnGXHU6Ca225
CtsvNSByr0Ryn3ksc1eGiEcgVzPzRRIEfcK6jHwcoDPQ3svs8Bjnkl23zvEQkPWTmhtGZi/bJ194
fhwMlGwI7BKN9T0Oy9b1fdPoSVdlU0Zcai37zDm+8jPZKvFM28iuLrtR1Dyz7mS/Jpjxq1qGbYzN
oOuydYJE3USsCZYywW9uMQck2IuREx/NC3jB8ifz0mVByKKQn1c2rzXPaEMwNFwi0ILRyfB0T8Ay
p+snpo/NF5UnmUvsXvLNkiYgmINWCSGFLVpuROJaSjPMIo7JHs6XydPhgYm5jASOX5/3/ua05ynD
d4CYG5Zp+h9KmumIlVbQc9pjNFi2/E8mjzwMRkI2lV9/3d/lpp4yHdvyLApVJKk/519WjQLPEH//
PtncoWHLmBIm5IGRMUh47rBkMtFZhUxN76xsGBbCrVfeEKOIFpJFMR14WjMr652x+fVF/t0RmIaS
axiespVFse/ni5wAxkBNQP2sCLqVZbMpsU1KcsaVKjKGNiVphN/LFUvqKuuMBET+yigyC+DUklA9
LNZJtnSJcTLx81m4cLKhfU8xfJ1PYg7Lr5vD8izBTOJpHb7A9s2xcCJ0eSLnxAQg1MvKlC2wzput
5CA2rAHJPnCox2CN1mLxbJPcT/cyU+SHNSGHlRV2LF8mjrjZ/XqgTJ2B+HDS8BxH9/Dn0JWpK5ld
PxQnDHo6lgoB1qKxA7yQ4VjuWU+SiHRJvB+aP+irsJfbCyY2kt9LZiGx2SGNkZggf0dB+fz/FQPM
DuQLFjEBscW2KkFKNgJJuxhXdwHavdz/+iZ05+/WgON4riwC1/esD4/bGCYTIBs9R1lsPG0uNdb/
KLy9655zWZ561O9lREnC5C7R4UKk+XlmT5JUjnRXMiHeRvZWfdPc+z4kaeONZMuSA7gNiRl7miR5
nKf4GmPu0SZ+lqhht0BOCbhL+FC00c4c2j15l7x9dJ7lOaPkfJ58MgFlF5FlwxcZkyXdcpj1RAy0
A0gG5RXJGphfspFBGzjnXmwXFnNFfiR773lfYkPJUjga20l9lU8oyAxKAE6SLUli3LdqVwTEfOde
8vPzXfM2SbDJ8Jh1/I2Uj0NTs5VJKFuw5AuSV5xH6nvAktTNQBpR09g2vid9pnNteMTN70mETFxJ
HDqcTCXLkr1VNkXZSynToVD8Dalstudnlrscpdg4Y8ZczjAd9ydrUAMHJP9RHU/KHFAIg+8HWw5a
8snEXIkegMJl1yP6ylYGbVSuR5eDEUAG91bWiYlQIAcT9qSKLZmXSQChetKXPsnOxq+3ibZV6p6d
Wu7RZvT5oRY/SHYiz3L0UuS2iBVkE3w9IVQev+wf/Mqvp+3fTVpXObZDAVOxAj8E0gh9KSsNwOUy
JyVP78KdJD+SQXCrfPP56/5//fu/q39LlPjv698XzVv2Unz7sfwtv/Bn+dv5l1KKioZHndmwTUvn
pT/L37r6l+VSGPfpPVNgNU023D/L37b9L8rlNjJfjnItQ/f4rT/L37b+L96qUxk3dHZO07X/J+Vv
/WPhhUBn+ezB8h26a1sfiiC+mHYjNI9bsqcVD+FMeyvCom+Z0v4QVibOAX5rYihKsqwbNb6++Etf
K99/C3M8zRbdvhzdOQDvD3s0dMDXtybNz9DPxz0koR/G9W/q3/7HPcZxXdd0DAtapTize1Lt+mGP
Qf8L00cjrTkZpjd5vqAUE2WXClLFcVBo7k59Om8g6It+prtC9M7beDUlQD+jaVdXfwzdXeDGIIo6
6/l8XwCRjTUNinKj6cZhCZ3bsGqjPdXH0AaDZguSA00B85jgJbzxc5r0rmkQ6uoD7B37SIMcKH6u
b8Kx9PcYY3lJW+C6qd/4Jpbt5oRjbKDF762BLU8MaAMx+1HjHDnq8FkCdSDNNWFi52+OoaUXjTP2
ByztYOw5V8ZUJhfUpcJjDHgOG/TmM74dw1rvUMKjJ+3fgyjw8Z6BB952HFQQqtibkXk3oEJ1EfIh
OW7o1yjd4wuMNTzSxat2Hp0TWkvhCmCIt5mh12eBO+/m3jOxfq2QpZF2oVPneB8ZEYUqqO6APvKL
MbLWZXW5BNNBSy33qZ2LZzWll0MHYDjpF/eyppUnihH/kFgY5ofEgodO58jxbd3G01G3BYrww0Nv
psiFXMdD14cWj/gBaFFfl8EGjmJ7PP9hiIBuV0KdqZ3qiGkFNDozwCQA2rsXOckhAAKBAnPzRUWh
fey4FQQeootRLTcxUPnTAmQzct1ARJX+IcuV9f1TXnS+fEf3DdpVBqTMDxlFjeljiq0mnQndxHcW
I9Jr10YNz8GYpkvsdcGExL2bgxHGGG2bwFHyENd3Nee6zCu8e/AqzlIDyipWGxCMsm5TUoX89cr6
26tknEnHz8AO9WELGYy2gTIQguCpF3ovxVWY1ig+OaOxNmdc6if1ssSmcZn26xiFq4tCb+xjgDvr
dYdAPNyEbpOF3aPljtdZBhXOhMV0+Idr/EuoAqtDpJSFr5Sh7A/X6OJbUWeYha69OcLjoO1f7D4P
OGKr9NS5RkJlgfGaWJJgKhBm0eoMEtgpS7p0ex7KOcWb1YsCjGKybh/Wd4bJ6bHgtPw/v1KalgRV
ARYhCfcxqPqaiH1BKykqBLtMdDJXPcF8xXo8ecVAVJqmVyfyoOQ1D1GVX85tvV4cET4KIutiCLF1
a0XhRKtjTt4UKwYn1W6GBP2mX1+qIZfyY9rueDRQXV9nXOG/cMk/r66p1ebEnDAr1tvw24hKyKdi
wJ0QbAqakKk2fenavNhYRoYwPtCAry2eC6tptrqtJXGqrCdtB6CQChBKXsBtgbebmJWQ06dL9jns
/ewfNgH7L/HAI9OxDI9OAR1j8+NBw83i0AStWqw5Vr7XY2V+CqIrCHTXejZuUPFFJWn4MlhJ9tTp
FTGuTd/LefII0ZBtw3kAKgdbqxpKgz3PedOX5t3mzMVehuyfszK7/sYyAIvIDB8NCfIDRkYgvWmC
dKhSw8qytn1YxtdxUVg7/F0fqQjsVWBSv3NKNH4rA336DENzU/S18yi/zdIeNKA1flomBJv8dLRv
8+aIhK950PuA7sO7Hbr9fYtT5Mq2EuDSBjxKpJ80NIp//cR1OcZ/eOIcB8kgkBKRhORDPC3LLkWT
eBCgb1HvMzrsRwSewTHLRq9GHurCLOh9/DWqrMZhRK2rFBGa0gpxL7dBh2M/7m+tHSY58/U/XJxM
t48XRxNeIaaKFiUQuJ+no6k1GrI1OQC3Yoj27MHZhRVxUGn1G5S7Ozhk9nCCd7jzZpdzkuV6l4aT
dldz2g7/tPFIZP75WjyAsR45tW+Yuq4kHv2w8WABYAGCpVHi9/hXctSObxYjnS+02X86/6vrlXHU
puRwhm/R44RiaKsnO4Wsep4gmAq9o8wYbJIgMw+ZhazXosA0KVRud36A6GLojRdhDPu5pwixG6HK
WkUV/cOSYVX89aH7lmIHNQyfxeObsqh+uBdIMy2CUfhd9RWGQF0TFScvsy9nVJmNyOzWsY3IYLxg
FoBq934JlH00bCk49/kKHoF9NLvlSxaGHeI1opsz2rAHVF/tMBI0IPyvndpCX2VujkXf15dJCIZZ
6dUtGO8LOQ15lW/gcjE4F4iJVsB+ybuyjn0urtJ5p6Vhd9FK5mGiOg9rrmNHtF7DPDklY+bCdBok
mSq2tfPSNkHMYpuxjkSOyZjNGGUk98LijIUBondjdYhXo0X0ApvidViw9zLA1e3mqD9ZdWGuxtLE
jD3t4us2ISq08CvWGTwddNUS7OjqeR27HaBJL0ddkMXguFr1R+kXfyQgi7a1sOnxAkTm0cVzMrd7
vCO3gYuVgV+BQZthtl3jdDmksXGlpciEoJMWEnh3MGJhwsb5tNXBZm2aMn04J6gjKjfXSdBiGOs5
e867n6MZaiQCUZ9VWGk7NNchX2Dr8H2A8FQCQT2UV6mvH5Arp/KvrJNqowmvrQJ5BdGbHov0JZ4H
IVdrNxaSE26RjAckIkkDc/fO9OgNun79yj1EF8sCiFJR6FoHafQp74ovOfZ5ABXSfH9+xJ6Dhw5X
tyZPoxZTAi+URzWOzhVFxGPOIx4htm97PO92tV18tSxtui21QO27sXdRsmj5XsdtN2hePraB0R+D
SW1hpSDJxAflcQAnkqGeEHlDm7F+NLtcIYqAcuGuK3Vjr4l2VImH1gZ4Kd1Hozm4qNOsXLtEC0zn
4/ETRXd5HNrdOdZDb3hQHQw62HpPsRGjOB7X+saa7O0Z1YeZr/nQL9PJzUY4u8G842b7Hpp3jisv
5YIuWM0d4h5T4+MAykiGdrNzkbm+Roil2qVtHq6aaNauQtuj/5C48Rq3lmpdTdgpzUjUVXliQ6rx
Dr2JiGPvISergbScppIDSdWGX8b3GvwkNN3K349yeBkU5U8rojGhUS3Haepo1RbVAnRzEdjGBwpO
RrWnnmhdWBkillGABVhYv7qA9XpYNZfKAWqNrNTrOYtMhnxLbDM3VYuLYwhJaYWbSS4UPCj3O23x
vuotxrvnSR5gPfvgKG8XYcByXCqyeVncc+pcVoG9b73xipIRzpOGoR/iLGRBc6g82i4LylkQHPRK
E1lQOUJqAOMNwN770Zs/G/WgLtJFv2myyYVt738bBoQenbKvGb7EQcWFM9oMgXLXO186K/9UVo2/
N1t6vCjN3oDliWMdrdSm2J9Hv7Jok1dQ6Ba7afYACoMHD8xrugzXpYOaSuVCkfdx/WU5NsbWa1yU
l0cb6ybXvExQc1r1Jgu+aBCpLfJHE8QHbpvx92QG3PKjP0LOD4RUUpRge/CAbPcwEnZJawFhiuvL
0SuPjq5XMJ23edJ/rlP3nbPDKaGxiC6rj76ch4clIdELcGe1q5AstI2cy++jMznDrvJDPGNnAl9q
AXiaougGoH+U5KhvxtfnZbozbZzecRgZNwEodmppGM0Mo70c/dc6hug/xclFbCwWjR6IcujTnJNf
z+TE3iu0zPoIPj303AfT85Dbz837ufWu8eeYbrMWzEPQe5CoA+Zy1NT4QnTgNrP863n4z5EML9sd
So1U2qpAsdKC2z7HMntCpXyVAePmGgK8naHfo+4dl2OCSgVrOMn67XkSOT7ywVWLY/t5MetYOl+3
VbwBTGOhnUpJEe+tMrcP55nWyHkWXsc5OiOSskMgw9smbfLcItd8k7C1dnI2akNxEpphRfmxvw/K
1LpAKQHgIbyR1gWLw46LKCKnJmO+oCiXbsSHG9ZjhKWJi995ataUYuHEBXFzEWdRgUbr3IPyGYKd
jQT0mtPNjc8muM48iK+LhuHKeYnEiT8fGhtzwzo2DtrAef+8kGwzOkT4vm17K9q7zeSuK1eDUgQ8
A9obgorxxtHR5GvSZt6ef43Dh0VJsHT3rT4sWw/GfInPRJgQV/r/xdJ5dTeqpFH0F7EWObxKoCzZ
bndw9wvLfd2GIhVFhl8/GzwvM3fmJluCqi+cs09h40ErPufMiOx8zI/0Utv9u92Ybj1hxMYI7c9B
GdrLVF0ENuaREEcgomz9U6SwLb9dPBFWN/qOBFYhXoMGWM/X19BP34KsHq5TXMxhwmO+p6PC95wM
3yH6la/l/F8GoismJ/incJbveUvl5+R2j+I0YH/XkiKY1C6hi9qNeaZ3IlKDrlT4dFb5UF7jEbyz
7rMGqO1ntgzDefHlbc774CkTP01ggfg3YdEoJzZfvDcwFSxp18LTwAsMk6MEg9oKeSBmJvQaMq4N
aJAXKlZ2dBX22cBTfH9woZ9bYb8naaFTNCHPCrJluoupss+GZEiDHvU/odfjweW1MUVzcNMljixr
9sLtrE1sgYARPjOoU7BxzpycIAlNh27GdO8UAw3Q9lUN1hSWKTS2XFXxMQPI4RuciclQEUsQcLBP
o8HCuCapwW5LAj/WVwgy12lKJ/+gvACxh8Fv6jKgn2oNdz3mwt8j0SB10B81pta/QM4d7VGJPdkZ
yT0D3R1iod+V8lgE5ruW6c6r2xSfVsl+FiZeDpMsqtbBwNahb0+EwwvcNEVx4xOimIFambk6cHR2
Y5m06EKJbN13pecg6u9nxPimv69E85+QAwT+wYN93osBs8X8hjsbiJO/PKHtc4/bP30bAkhEfEZj
E3ONNP1q1pM86qNxJCkRtgUQtUjXZriKzLsib9F/gzcfTnacn/DBrjgJpuewO5AdzkwVanjMxVzI
yOZ0Pjr+eSS4lbUU5/V2T9aFJa5DTJrI5JxV1Zo3oj+i1M/Gc40X73VRE/jYHF9baUP5bZI/+khO
qZnnAK64tYqW6jp3sRKkJrPItFteHFjCB9jrAb5aEluVRNJWyxCA5hIF7Ff38DY1zsTmPHaZdcgr
ARraJLLRQYmSvHqzY5359BXHnftzu7I1490MRig/tn9YmC5woa5Z7goJFsEE+Gnnyttttcb2+uZ+
Qky9mE9mRuqymxrfvrrQlclKJA5sOydIH05NooZnidCAgHK0ys4ItWqtnkFQh3CX9QMwkeVAt6LO
UhubJ3S4V3fBZs8ki7h5nfYbuK2UDkfRWqykMZw8P5kwDFuBdv86t9WSfsoA1otmABipOmizwTzn
0XYQI+GOj8HYP9CK+CENxWotLz633t/B522lg3ZfeUYWpKfoa8QaZFMUF0a5d4MaC7srXjqMuRUj
g60YY2n4K8Dtk5ATd3WcgqbBqm6TrCABChDPMW68Ih6ftxrQatsGeTHm5O1ycuYhwlxlHEFi4EaR
GDzMyLWb5gonPS708r79iEOR32ivcMLp89M6cM2lvJqxR3ZD25In2rXqPI2H7d1vM/IHibIhUtiw
z5TK3fdxfjGZhz58bCpkwSH/4iDZpgfb4y6b3mHZmET0rEySRtTGSCi8lDKqBFj1qBZxx4Bu7rs+
eSLRy7vrP7bCxsEYcYlN+aET1csAUjx7zBvPeJdS8DPuzENPRmRSAposZGJFfdvcgVX+1PxCnRd2
wClY0wSJaZ7ZxaHiedh3tjPfax9Ja2VU9WH7AlQ279TAlszQUUmUBk4/4v6SyMjqLxPL2ChuqxmE
d6z3YVopBtUMn7sBmhI7sBScsXR4CZzC3w98KWeoFqBeLOvuMaGI20ISppGuOFJjtVWI6jAw1dh5
U1G92YvzxBT2+zw0xEKq+McUC8BY9nd7iv9oCbFpkukJS0+ZQncYBvtbEwzDyWx7OC2B3oSM6GLd
qu9e2Tx1zsyblPCVjQzqAavglLT9zou6MQGN98dUVKw9oeVPjv9dqcqAxRUfTRccb6fUp5NDKK3Y
x+xndznpFuIQR9KapW26RlF7RDStHHqWqERFnOl+UDljEztUrD3mcvEOLH8bJOEGgVH+vMPT5+AT
zvQJyrTxm6R3Bv0SNc6WxKdVJNJntRVh5YLCaFV1mDT4/egc99vfUhh6OOXu8lp08GKNRZz1GBgf
acm/pi5pQ9s33+QCZX60bDLCgI2ZCaXj0IcWSVIOndHMcIEXjWUwkROGkNNOd/46irJS4UFiwx7s
hTnAQnQRGLuu2+8mS/1K4yq9DHWfEFSFSaj2rCPVHqhvv7n4LYL6jBw/8U9a16Ka531r8jdrAtG2
c/KKzD/gWj4mQuGrN1k5qwA75AwnimSZNCJF9Y/p6J82bJGr6CeGrnIlcY4BHPM1ld1Y72fyEU88
BiezMjROf5kdbM+9ujxfEARQ6DRlHXWAAlM7uZWmZpHD7DK+o02HsI55FX7SflSNHUHTBgyU7ccO
0KNMPjPiEZDI4vRVjH4jwAUh+LAEkKKPdwMUUFAa774/92QEUlnZBMcvNSCybKaeE2JG8OWcRguI
Tt6IQ51bq8iegtUa+6vL3ntv5ju3p1GvfNa4wAJ+5/oYTlOl7X2S/mCdit/uoP8kdGRCSVXHFC3M
/M9dVXqEqzDZkal1quM84KKk5++8NR8Fjk6zpL9UOR91s5hPC0E6STH+FeLZbgaLIhPcuWfzjA55
P52s1t2tf7qqMpxtUieE0zPCkpizZ6sRE9TtT7rd/BpToUNsB/ZANHyni3+p0tAKk+TW5ygAJl1k
iOUDhfiD8UYMr9kEiVHC7wNbWVDoTrucPJW9RfxICJdsKjGgeyHWwGtlpPdiYATp18cpgYvAxJBm
Pvk18rvMGQsAaaMC7bFjOx2Nhv1tcRBH91DPRH0R4yemhKPbNC+ER4CNbljqm8ReWnF+Te/4u2+G
oek3xp+vWAG/zcE5XTgl+nL59Kb10AYeTrKu8+oR1gkDujj3xPS5Ku8JUemi3Es/OqW7J4chkWlA
KuFlCbBBMjRo9ODv6Ng/FISdPQllv2pDO+pJFsG7hiXLMK8K3vsi/plYPVMriHhxieEYsMuZWumH
C+4G8t/0XffN54BLCdrsCwXmHS/B35l40KM/BhfV53us7HOI7xCaTOFMiOr0w+Kn7b6HY7kDEMsP
VTk/JyMjraM/DB5t05QXT3EKc0MjCrRMUFyWmB41nGw70xP/INaA1MuZuCIbzVP5QmZJvJN6oB1I
TaTGJQnGzXXnV2O2PzvylRqH35EAV5K0SoFGhGQDoBPMjQlX3tcOxX1lqncThHjEVNsNuTZey6qG
nNWMWmRTo3KYU5WBZfg5jPEphpeca2KCUkQqQOwffZXemjj/tAMMIktmvDZZeuAMPnfKHe5y9j96
7NVkN9KZ+UMFO9EMdjNu8FA6JI13Zt/jgXFjpDFAdoROKNdsXrJiaa6JHc/7rm5BezbNY7TM85IU
7qkYqWZqryYSqzLIzUQ2v5Re2Nkt6Sf5m6XMJnIwt5+aYOQSp0yAvfcLaNZ8tdGX1AsUkrpCizEZ
NXIIJoufzXqUEQrBNeDKfdD18sG3zUiW5pUSxciqXewUwN+gzm6tYp1HIvbrSzleMiYRa46CHmL1
DYl2+8FGHlYVYZ05mTSR7Mi1SYf5CoCG2I225gtc6je3t/sT5funab6apiLTipjoiJh46SF9Gs1L
IHCWLLk66y3xjBW98r6acZB2NnCbfBwOVmIvKLmSp9z0LsLknO09/02Qa8GyVUR1teyDxji3lkXs
jkfYdYNchULyEni4ObzZujNnjiyTrPSun3HugwkkhYMdt1TPfs+J35V+s/fmXKDh5MJv0LjaLVMA
z6o+7aF7qvxDVzOriVsilHsjbCK+RCwkvYaRiqAYZx5fC0+HPuDPMqyZGrbWcKYHlzfCk+Ai0EXx
0RBpv3QNLm+lkHc5znFweo7BAMxVgE5oGYa/mT6it/KGyzCyXCi7b8yxH7XVnZw2z3niablz14So
DFlUiObN5F3NE1NevE5UJwyEJ61+qSxtORlV9ekNBgaH+n3O6u9NJz6zoHTCjFSMi6k5mGMDThKF
HHGf6GgtCZepo8b+x2RTvEjPgdMxUGgwKxMnu84ukC6Z9bEusoD45Zn7XvqcaPAavukCTJLffaIu
QMSHSGgwmpXEx1bJXqBTEuq0n6ByX8dezSSs/QhEnF3j9EkP4hoqDffT1KZI2hCbd2Crnc5aQjee
eoAR3bEyMHfxCnhUEKCqHTfm+DAJTCJiJgfjRPiwvpuMkWbbGV+4K5OQ5MCfLRoh1GYDhVTpXNSK
89M4o02bfTnRHbcaJinuI35qx2eKPtIgJwv5a/O/cXnTdOWfHd1/BcS0oAOIiHXReEcp3btSQF1O
C7IS2mhEKEASmu7s66s3u8OtXPFQjDHuGtTr0K1MlNbot1zOP1YeePJRdt5Ft9xsP75ALuzCOc/g
fSVYwmIboEmlL+SjwQFEpL83NCDM41hzimKr3jXBcpgs92WAajRgsRz+5mn3LzHtl7laTZjS/9Uv
tBCjPbxL/GMu55sUPTLJsbRO5hzBQVkt8Eyc/Bq/vRu4LLd0YIj+Licp2aofgTYaex2jY+S25N24
G4vgmzTWQAS2GCEW8RwVGrHVBGAWoQM7Cf5dgn51z2wsuKfkc8wOsdeZgEuaVz51mIJbV6fNRz+Q
5cSg+LlUpJnjan2BZb1m3hQ/8pE8yxr9YK3szx5vLnzL5JpXECnBZ7xTNpEsYBYRxK5f9ohMGnIW
jL1B/mu8FteS1PVoHBFxQKzxQAbtTa1wjtngYVrMRvdcpKQIjo3+nvXxctQ8dScISjMdPCYcdplk
PFLmJBz659joxyjuPM7uRA91goE66z2py37X+agyF30QTIYxBuQd9AE20yfDGv9blPlqpx3lTEw9
BBEvaoF8CpPzGvf3z6FlzJcS+6MuNgXYDiZrSP/f7PgnQbJIDXtn1YJTSw5t2ChL39GkYwHARp6z
TZhzStaYbKdL75ZPUwHBqeBFKOfsd5qKc62SvUrT5MUNntnJ/DDSqb5IQVFcQyXzTFD62D6pnlXL
bFSPcUwqtzkSb2WFCjXh96V2nItMhb1r1//JFlx7pL562f4k28/gtYMh2ap2QCBUnT0iTp63v7KR
Dt1GYbfoOAmWVBQ2z+36H02+hglK8vyyNQ3HChb7ecxYtymjxcs6TmcThtX3akzHsJWHUQhKxQxh
lZyJ1PzqY+HhCTIr72TyHlSg9o2fkTnfYImXpKdiBVh1InEcn1rmhftliqNxKcojrAORJfbZnOu3
1KuCA0dVTxOYqCgrMA2kMYmzWe3ut66+n/1jTrTNU9w7Hjxl0h7BSPNITFV5NvK3pptgR7fVczCM
JYaZeTxsSdEk4B6+Ft8skY+mfoVAAw15WhrCn6Zgn0HCJ0sbPm3eKifizPEnriWimOk+lV0CPQ/I
E1ub0XwJukjn//pSO5XvwhLZkRIXl60Fd31U1ngwFipii3UMpM9D4XaoU8YJY6/deQf2fSg93dw+
LeW/rumaH1xMm/Zsbf/BUVHKxIU6BDUKJr90q+NoLL+HjN+a0Rxd2jttFCJYxmZMH2Al+HK65sPk
HKw5mY5+MoJOdLmp24+kASNd+173WKaECj6dzwvgUgKdKfKIQhO3kyl85+yOUN6zIf63mBY3Rg+s
POkoxOGiwOjIjeqWrnkAnhaXFxjU9BelnkaCVPRnk4BtxM8IXuf5G8Je/5gEqPCKrvtB8SYGXFzW
aJrIbrKnCpH4T3/6RUPABswmWKNfsjv43A8YI0kUFM2b5vfji7XCfLaxUk1vnyfJz1y4zd2eTSvU
hUnMnvmjzrvgAfVfHd0g+9fN+RRqRUw/5fXeBTCgHzPm3qYmhCXY+ylNsLnYbGgIvE1A3/b3bQ4P
gNVg8EoqyTaP2KY+lUAw4cXZdLRtpUJEcmWYafpDthbtpSPAXNosANeJtlG2PMJmbDwhWaVRn1uA
FpiAayOZ+CnG+uuxTVJ6h9HOT8aoZYeqrqPZ7N8yOI/fu9x70Ed694VLnGJUUE8fgvwE0s8KiyBp
j5pi2UbGMFdC/BkwWr9WrA4T9tywaNImmUGu+zwF2lCgXu+6Q4qK71aY9P/JCORrydNLDfSzWB9m
FnPTMxC9N5Eb32MXrXO/zMtJ2P4no2/SEab8ui3qahwVB3AiZ2VW2YEKiXtyHYH6A6+nNVPeoNP7
QNVknRsqc8QkrMQzwN9XkXOjx4F3hiFPzEXfp6FsJ57i9NXPsUt3FhEP0F25jnTGGNtvTd28Uz5b
wZF4rkjWbgZteUFgXWMeYr4V1mT18enB3F//PZC6Fv6CnFZQFDNTB6YZEGcVOYliuH0JFSWj16OX
Bjtlx/5pexLqMfkZG3B1Gzalnei/UUQGp27d6Ad8HheN1Kd6NFhmTZm9t5zWPDCLJRFuoRSYW3ha
GKcwVBFSGwrpFnuoW9TzEJ5QT1R8BaDA46KgsiFHcCdm9rwWFEpub/briAtQTtS07GAXDnHu/esM
/Tn19OFWOCXDU7eymfmtj3jPNbRqrWxCU8MkJ0MRWBtpe9PB17tfbQWjnGKZ3iLVX2x2zeeiN+e9
XavnDhUikYj2w+5YteD/OHcB8YrMwtgXDIKsgCF3v61jURPE+TnNGXb3pu7h8rU+m873yY3r55OA
oh2nMcEOxCzckKv+9ogrfRjBzDzsTSym+TSb4CLa3sEZt4qrmEOpHQzjim6fGXZM/g3JXjUu4NkW
x0oSHzLM+UVqDmjspDjFs6wPSuMSzej7nx3hDo86C9kkc/oGeUaaNIEgHLdsdOtdvXChLwViqdgm
5AU6ZLvOeL0/KavaqwRRe5G+d2sUYqgc1U83ujbHeXVxVn2l11pgVljDF12y7+aR9Bpx1ny/vNLa
83gE/lMs5IU44/KpX+ooc8o+Giyiu+bWfTVHhqW+aj5a1012ytWefKv52B6afqrkvknUD2b3v5Kh
/BmMA6jA7U1oAh9bgaaipkmsPWEVF7v3HqloUHmpR5W+AvfBN1/Ev+yGUHiin40nLYERYyG4PU0M
AfbA4X5ZfkIGlTarg1F19aGz+nD2JyRqmf3/mXjQUpCKeoJNtkZxujYuH8dme0lEsh92zl+TvfY1
cJOTHpfQZ1hOwhAKaN3ouWm+ndW6iTOt9O7kpWHkq+O/MueV24baVY74wSSd8Ak4JeAm892g9n14
hugBfGI+3b4khqbG0RqJEDNYhVTrttJesu9GN1R3t2o+rFacsPP/HiWrb4z0r67o1dmaneVQToa5
bwrfI3fRTJ5FJ3E3XzapAnwmRAQIfW5+ClN+WMaTN3W4ORLtX2ao+AQf/wWdyexbzCfFiGak1HbJ
yHAgaerpUAC2hPTQe/ftV0lsHyY7FUyi5/RkYJAiUynswnPmnhTD4JPTdG8F79oLXJhoVhXeQsDU
u1RoZ99imT/M9n3KW+3qaf67rNyX7SlAv+Vcs7x8M6XzfaSeV2TVkCFIDNEw5hEwNen0I3NPgCKN
7e7B7sNED1hiTwj8SL38DnlL49MkUiz1bKQ2fRr1MQKMkSwFONZ6FWogY7CN5doMA8PPf3RDfKss
REDK7yIIMfnVDC7bGdQJsoeseIGp6MklzFMaU1NM//DvfdYuMYPKXvUwPWvnFGlGxJIK8O26LNku
tLLuwKdybhSletqKEtlqzZnQ7WzXS580vwRxdWkiN/TLqjsFHVsxn3NDX4VXjYjvejB/JmOc/NZ5
lTYp4lYobcf8dl3Uvfo0fH94HmdWJYEN9wjwdmkbPaNJ3hotG8K2750r0JSWoRez2bLtIsIN+EEJ
Wg+dOKO8LxIn8nuz3BHV9Ta1eI8U6mjHs4OodtLfPXmJ6+ebdSPn7wBvZD3mS9+3SBgixK/2yfdp
y5ftuFpWKUtqVWEFSowkw7xn+MFWvwJmmbA6wdwDHXE0s1/bPfIloEcZpf0xhNAuWr78XhAoUNBp
nKBrYeA5fs2MHZ5zFZi/ycdixBH0p7EEYzs0QjvFTXBjtp9cSJrB/FNJ/RgP6YeAFtiI3rxxyDzi
2s8fvRv8I1r9PGT2d80cUS/YxKbu89pFKaJ6rDxJH7AFtDEJrAem18WsoRpO3NHu2TFTmdnxMP8U
OSfuJi7dVHuOTtJLYLT7ianMcSzm6anPVnHoGszQ8mANFSUovXPGOCKM4z+FFv/b9pP9urSvx+Zj
EmQyjz5zD41YnRowuvDc58HgM/hSDVFQSKOprtC7GK2bBsz6AdinVWnjWerJI0jS9lBo2rCnu0dz
uiqpuGOSo1cHT3L8Zc4tESbUpLuyUSEnck3xzPa/6gp5RabNCnCVunZ9x8ZjIJCzy2ct2r6EHthb
hP3xx0i8pspG/M41UZ4Jjtntz69XoPxvCwqvehvj7KpjcilNDg3pSJC5ahIncW8+zPGaZ9csMVfb
hDwNJSladGxptK3yi54yJxPukz15ly5BmGstjTxY0J23fyKuwvhIhmhY9THTGcGSR6qkjxacJye3
ndMD1NI6Rj8xyRyATUAEdWpAjs2oqi2GYKxFeSKZNxUPbZqP46K0CyqOBzrzH1ZSBKdEas82aT5r
HC/lHao4eyS4Zfui3Snrbt7EasZaD7oprU+mmuUenpTHIKs559IcomwkLpbF8gWAHqRtzu6t9Oa7
wbI9ynfHJxwo6CbC5lKFwtKhgFRYTKiEO+QfwZuU5WuP5+JRecjQVDsV19zrJKQDhvo6r2nGcRCS
hQxZfcqaQ+3IRxdbdqj4GDfrxqIoPVOdEUehvKvGWfwoMp5E2rL6MJbBRSQ5mGsGf+H27UmL1MCs
jJcd0328+6v03F5eZ6YbzxU/aO834hy3hBXFk2KYDjQ03MrINViUickwzxqJv+lFDMZZFx1rmvXV
qTSHqGUH1SKZlHspl49NfD+i9IykLW4Ak9a73ccwpNtEaG6fqlEUcqdNw5OHujTX8Ft7KOx8Uhb3
TV4isTDs+eLYNcak2DghpXhpuT0vZl3/ygb7IDr1JxXT3bCH/OvK5fVOQ/o6J0IItnK9SwWla1tX
/VGNmx632yygV9QUsI9NOZMVDHGdmUXuGjyYu+NrkNvaV4tTrsKITLPIEE7Gp60LTvrqCKy3Z34T
3JjjBE9+9uLkjtx7Xc3ANmiDsGU2ur2RBG3wJnlE1Djxfbsxy/OiZe5xO82TrOnpz4kYKBsfJuxU
XrFHMwkMqtetO524wJgwxuiERp8E7EK+jxov+peQluAxK++u28m13SNz7TpHXbKlpqblX7x4Z1dX
tFbpEkRF9c7c2Dr3apy5I5ixWyI5AfcTiIT68bAdB5s4l+PrqCuQyAYBDWpw/vMBAA5af1aZ8PZT
F3en3p5ZLMgRa2Rh2Kg0WmyI6fi2LG3PRVP5NM3EUUzyjHnRwZPDIjwt0T4RqgY2QfpzJBKfFaNI
0H6So+gElnHUfDrjxkWMy7NuHcchfWSWetmeZL2WJ1PyUzHG+iaWWn21WolG1J3XIH5trl+LbY0Z
fG/2980PtX0JNstW5tZRID3zioaKYLwcDmfGK4aKUIvMpgzgWhTuUbOYtHlxfR6G9JunhkeZ6mYU
gxrc+2L6YxipddhUsEixzW9EkUfw9FkoWGR4F0VwRQb7qDsyqL4+TF0Dw1KbL9vxknmEOM4+jJ65
Y/UDoZ13vkJK2oDLaPvqpLW6dYeOHtarwMUp5Ie3qnqJ++Hx7E0/qpJUXnQCUokBGe/BfLYGRtWr
JaFYK2Zv7dq3NxU25bTvbSZ9nkeciZt74BNttImEfFDbrmK2Bugq+gjiZMX0E0pvtS96Cs2sm3KU
I5QjULg/CqkQTDrM+RqDYVzizscin8pP5vLOdfujag6e2UNySAaUv3Fb/XPAlo8Wuz2WYfNON/8C
fOQi8usfKQHpDxex3U7S8VA6emHfte/bK+auRfd6ryyI1cVovdecQPdGshbeLHw+b+pVf6YmRjis
ZH2qMmw0QyY1GJBLsNpuCWGP4SFxFlwYHL81ZbprneQf+lx2vxP/VLsktgjpcghOLEwlzZlGPKM2
JM1dBP6hliQnaDrK7p7tznbjL8wTdpOP0U/MDERJ/qZZ1SqgMl5ztSbinnUDdItVOy/Ibb/no8UK
d5LzvkQGg1wXgU/XFM9Lnv3HEqZ4SNWQHVwWO5YrnJhB/aPhjT2MjQxYxRtgNqyLTWZ7RCZMdtJp
UYFeGP+B3mNghA6aim9NKi39gh4YZyLJFc5jjAPEV/Dlqtz9rFAjtclYRK2L03yRMTPnVf69KjK/
Dg1HB7HdTuBWYuPNLljZMM4DTuyx8mr71AhHhuP0i8zG0om9VKkTPp4sHTtGHn9kPvEqi5t2I8NW
/Nk5x0RgMdlZdVmrD2sVaPpTc2gH1hBpno+nIQ1z5UoidJCAJh2hc+TP+uFg/1dOcfBEEAfDGBSp
XU/ObY8Qrp5K/8jc1t1XPf3ZV7soYcB9DSIC8eEozX6W2R8kILDD0rw+OdWHSnuPui3FAi0TRill
HwZL270QzPhbszQu64CJlOmZe8fq09duRWxIP9zqMs1sD1bBGlOsCoLArdgmGeW3AnT5vreIv1R2
8ScYcWwsevxqmyShEB9673sZ9TlJuUmfpbsRFSiT9PrYlW4T9cZ4s6bZvyxqfmulTO+UJPkepR4A
1Vf7glnKP5ekq+woV9GxjdmhRUJ+LWeXdO6xCy2TaavF3aQm+qtmqY8KwPOc4tApPEh2Tow8Hzb5
Yo7fTA7kR1vySxjivH15WpZMdJQIZ5g+EjqTdXTNSFPNWNFJs1ed86XbW1SLl+xS98QyBtgBOYQ4
WDldb3Ub9W5/7lMnecbr6Tr3ql7UWaFE2wF+DnaGharA8dInA1jt5Utnumn+kVMhPBwmPTg7irRM
yVJiDdiAdffB5NGMGq5QOlZWLOyskAPOwXrIUKlNObCI1uuQFJnzRedjPGbS8C8x6pqLK1yoyTbK
Xc+vbmYgceRQ4XTW9KqvPGE+zprNnKkInidRgqU9vo7B/yMCqzinE1csj19IkJl/7yWXtj8ll3hJ
710bkDvYkkIlIJiTbSwjFvCEtK5Ktu3qaaqmvTj04nu307C7rd1y6rxPDDXupPHmh9Zwib4eUWVX
pNRuf0/A1OLcJAiEt6dm6kktQUKpSuJAtgFZG3/4cX0UCJWuWznc+cMFeaYW+g26imUNTHJdhZQp
ZVkb18kHCFKEguV5kxBWfjJei2ERNzXFL7lOyketu9OpMOK3wsQhkCEQCsz4r6HXGL1m4zR7zmfm
C+u6dZvTYj6Ro+w9l5o6NHqPxyJDQJ0EyVP3064s9bw9RVYboKzU4ZIbHfpNL66yC9lumHgYVlZk
CjV/kEp4r0PO5GQayjMjlPYkWqYKU/1Pk1dyKwQa+Lw8S8aMto8s3rNt5Jno0g6N6ByGHYET8u03
1dxfJuTMUgPUk9oy+npem5KNsJXdxzZmgpqYH/1qdG4G+QblSxG8rUCC9NmRCIbsKnPzBfMPXQSC
p+0sEh1xjF5iH6ygVvsBIvyxoPqibI3REwLbY0K1Vao9TuAT0Osfra0epWPmj+2DTvs+xisy/A5y
j4ACR6jb2IOMXU2nKhXBtaZE2WuxeJXKfXKZkhJkfTYcDYnQOocUkwPtbJleN2uvwDkUdDSz6PaP
2+haNwBg50SQyI55rqtN+62eqwTKXxSxDAa3eVKAVIFl0lGALWaOXCzXxGFfa+T1lymxU0tGPwAL
HrxRf1kxlp7esksoak5VHUm4ZmeYOIz5vG5KrBp1hIOL+xw7KM+2I3b7dfNOv0zsB6PZ0vRToDsR
cq88xGAwnZJgKO+M/X4qjeSGiRoE9ScZso2Uh6W0skfVEoNdsJeP+5PNj3tBKfQrndaSnh4q6uIE
7j0JtOQVXEjH/G8slhxdFmuK2PiLmk19feWll2WHZrRYCmV2dav0kYC7MifLRmO407+bJXL5rbzL
e7JNAyPtDmgoZ8xLQXJ3EnmZx6C6udhJ90ub3rAX+uw+asQqi/4Ut98cyWdnrjNBhHiQXjDDMd8Y
ZGedBp8slK03wau4B+GnkWGD4CpvWEito+gYXeSekBr3BJFGcq/sMUEQ0srh0q3nK6NfEte0BCH0
2pLL/C2dU/ngv7FxfC/HRXKo87K0JWblzY5vCs855znAfy+2LnX25cZo0QmSiQRXn2UlJMTCmaPA
Qt3hahYr/Pi2fQAICsRj+6Nm0NHs5vQ7A6p7VxT+Mzr514BYiEs/pzeitOyrm8zudasD6AjktUZ7
tPc8erZRDuUFxe6V5EOE4dvzoIDobRUoksfQMPuZ+7cnLUa4Eg6sBFeuxUcNTwx7Z96RwFtemx70
gFFdICsxOs5gcG87k+2KjXV9eEx48lmmZM6+mboPXsmBl68cz8Q636SPlCjlU6WHQ0XfUdIENZqf
2hPhNh4ICk6RltweRm4KzR7bPcdtck5q3rMqJWZ+KwORPtwCQS7WtOg3q8vZKK4juhblj7P8kUSk
eXgAf8tR7USmz3vWZ9lpDGKyOKpz1hlQFDLAxDljgP3UG8XZd6Z/fpKgjuQ5qgLd2sfT4r3AtMe7
wB2ZjSq9VvCk4YAtK+rWOtaFIExlWaaQsKHmhuQdAj3lvYjr9GR57OqEt5y2WcHQOAYBy+qZrX+w
2z75ITZZnQ7prtcDblItE4chRUijhtk4THYvr6gSxGOhbUMygqJsqiz7HI/Wv63G0pReHfspJhBO
b8g69rr8INLqeRsjpsEo9s5Sz0+83LCBPfOro1Fd/5MlYguAPv+DoKRmc+MwR8RPHzns5xBsT+hd
JceJ2UPWTFMQwF2D7grUsmcizRz4fdz+uPk6XJn8x5zT/JEPBZPilp3ggp7GGqAAN/oyM38fmcUt
7UXFLmwBNi9Cy563AcXQa93zlAxP/2PvTJYbR9rufC/ewwEk5i1JkBQniZpLG4SkaiXmIQEkhqv3
Q7Uj/P0Oe+G9t12lakkEcnjPOc9ppl5sFmqTIxqNqUKhAuPoLxzEf7N/czhUROvbFQ1m7hFHI0jn
pP/zu5eWzMX2IwUfkCLRHdJqvDVuplibmFvlhXMJOEW5Sy9ewnJnUXg9+GxYN1YISxi9rLc/8cuf
ULGbm0VHowsBtLTL6MalL0Umai1plmMcfLWzXuLZZmxXA5P+1UNEKPddnCMOWRM5EAYIVSr9Y5qa
2SMVF8G2u82JulK9hgbr8tCNX3SVkaPrWe0lRnIM1XTcawlTzxk9E9ELjV91FgNJjlpbYyqeE7rs
kCTB35lUC7nmXT/ywdTTWHHUwvGe1W+k/3P6BI3wVCVfjVSU+PLWsO+aT7UqzSdKVKeSgZbZdOGK
cgIOXZ05XWIvfHZNezzkPYczKtxYDgXvF6DwkosdMTmO6Oo0Vdnnb3Kg6fgEbnyRViTu5vc/SaLZ
2NZb86hMIS8Jo3TEVJbg26VCt/KxJ+6NmY0I8dwElyT0udjdPOmasNwhc1vuYN380Y3LcxoX594L
PzwOqyvMWrRlxcX7FNB0OtNiywESQqys+zupaWtyk+6eAeth4Rex8kpPAlTl5icmm4GgYRDiN71i
1zeTx0NDvmxcqIc1PQREIVVwqm/ft1va69oLNhP0L1STjLsT1DaoN+Mx7S0f03B2TW51FOWXHZg1
ZYWolQ7aBr3B22Hw4mP6XKp5uGuMlBcjxxbhFAI5eCzfE6ept6RlfqgcnqK6MDFK8RE5wVFk1I17
YO1+SL64e+bFAaB3/PCyeVLVOO5a31l7wvefADO3dwjv5999te0a/1hQcogqJc+MEQAJ+Krn7Q8R
zTyx7xbz0AGNfPx96GjXq6itDt5KNNuT8hNxcEOr2XhNZ21AsUABA/vAIm4TEIpvzdA87AXzhaKI
d4U/XzD28hOXJlQ+L9tYnORobbGWSKHOXN2zs9DcY0/5G8bNbwwg3b3Go9/IYD7Qr1QDwTNS7oPc
PhMjwplGKMdqgG2ZA0PckT34d13rCv7tIpvx2N9mmFaLy9euls/llpX7vZ66HhLfVKP4QX5oOYGQ
F3Cy5hDg+nUr035xCuujmJunjPTEjmxPGjG2CuF7jvWOZksLs7AgSNoVr9YkTpbbIjq14ttMnGzf
i37iX2m2neEND+jS4qq0QKOk6NoZ/Q9pBIdfxEPWOMdKMQpZWGFxWONndOoMzri29XFZvEPdYb2S
c1WxqBJ1h75M4Gk2fchisDU1c67fN4cIGapNhiIFWWFJbHqbF+vb6kecjDnmBjXzIEuX9chjbJWg
cv+eRCqF5dgf9rXJBUeY4Xfuzhh5qaWlVdN2cGv/HkBV0r0Fra8Og6Mx/mHz4OvUNbfr8eSg4dKE
sU3nsuD4JGIgKQP7m0XF0JEL0pU2knHnVWXJ2K2d9qWdMAAkKLH3F0zlFmHviJB+fnRHigGtyeuj
ripBnM/xY3pHm2zAeKZsD+xWpMpvpbKMV7Eni+DqD584kOoduRU7ygzr6AVolXkPbOKmhv2CmKqi
eWli4qcZmyuFxqLjksrSFGc+0x7w7j4/NyIj5rHyuQiDCYoznAUHK4EfjGk0Zy6pK93xueme7zQY
1d6QOQ7G1JERLl+CDvQUoYI5+t7QTbwZXf/zVwq07ewfH7PnIXf1y68gQKHguBusrjmxalI5zItn
ku3e2EaFScATd4VfUt4Gp2QVdsYQWZQbg2Ml86+KmvdQfjl+V+8Xmw6t36FdlVoMIV39MxZ8W6gJ
IOwMelkq2yIHTMWzcA7hgkmncRc4CDZLP1DV+8oR/s5uqsffFL1FTPz3wum18b3H9OwxQ8u/bWfK
bnbjTR20U4RT0JP2lizJieEsmaJbZJuVEr8DKqvFRrJvchqU63ysDj3ObQRr3Kt99h5mRbHLPBLZ
Vf/9+2WlmN9iazQPNcfbkh61S2VDaNJSWFuv1fqM/9D8AhqRwHREf24rnhRy9lPicZ131PA6knyg
QKl6imfUWjzMLBxFsHUKsyAUOPzPW/dE4SOPq0OpcOhvzIYOQncglp3P3VNhu87FG+hGHfvFW+ME
PdZ4+GkGYvw8TtbE7XWzi9H0z8Rb+UDaxj12XUCVgszPyhmddTKgz5Vx5+4ScyKvedudCbkNV6vc
BdVw6FI+YLce7SOy4XG26+SpNYxTbDPDUSUDOWcY+ofZ5UdXsQ/Ow32MO7glSih702cadYYKOAZp
2DSVPfNKYjb4+nefw2FN6L8d6ToKsVdAfPt3P6qWTu+m2z/J3j2g5w8wBpC9aNYpoylewvsFkqh9
czw5vLXUayuk0TLbG+B8NhCRlugXBBGY11/yBrAU7w7D6q16p3cgUGTZxptwbFYFlFHS8n5LEI0y
Nk4BocrvzJx4VxKSyQh11u6JXJRe/dZgDar82HzkY/vX8aGn7GA5ZnOwjP5Z6YA4B5sWmWSbamDk
qvldBf18TzfF4+9JOWZuv9ZxSBjQkM0uj0d/O4Dli5IF11Ke/ABw09jEbYrRSUxs6Rd1JuPDESkQ
LGJNSJyoV//tf9H6Hv4Fuvxnq8pvB8J/5bzg5hQEOuDq8UT+slP+g40C0GKcFBv8WnREOrrS4Tze
KvtcVmNNzoXTS+gHTLcFs8qxB+WpZjPd+eNCkeu/jKv/j1bkM+z/T9VCAqjO/x2tuIKsqIbuP9GK
ty/4F61oi/9OqManBwh7Ay0vN0biv2RFYf93y6eYLuRm7vu28x+9Qq7HH1m+DRQFypBN69B/ghUF
9vgQJ4Jvc2ABPPX/0CvkW/8bEZfYl+/agSuoKrL4Q16D/8rcacNl5MbuuBuEKQH3pS5urC/QMgNv
BPgVKDqO3Aekf9fSqK5+Ib6XdETC8Jd6ndEC2ovG2k06BMGKI4gkDJ0tafIR27f11p36LWhmHUxP
7K6sUKOxDwLjCVHuoaD8eBOEj5QxEfyy6ecuib/ES3qcO3pMvM6xAGgYX4OtekaVX4JiuWnRm6o2
+h34En/jMadem5NPzwNz2ha6x2Zs4LTWggJgDh3Z2rEHtiniBCw0HlknERlcule+1b2JkJhQQfdb
bPmvWMoE3Nq+JTWDxV3Ncwwp3bm35UfFFh33UkeFr/+214U5ybrrasySEBZql7qXAOG/p/M2iyy/
29Ji3tLr3P9t3exlVt3DWH2NHmIBh08seyCDXUFQfKwjy0SMS2wr6msm0jc/f8dStcYkv18G0oML
VPFQTAfbWbaAUl57jwrkoLNPdYun0XR2MjGhFdPXvA7H5XBDGUVONh9kTR2UXr5zbCNZGPyTxuhi
uu3YRajf0Rurx4GexvJubOq32yfCcfnHqfyZuC/N1r2THph5x6Rdxg8O+7Yg723o18paft5NA3WB
Djqy+ZqLFECJevyxJiDE06Du66Z7UIE3rRrxMCbYcbyWAGSIZ6TG9djHLacq0kdVwd3mljR4LXXf
4RyCyDkDz5l943mZ6EuGTNWIfgOk2FrPI+A23xvfYq95nOr4SC9NvHFMamSDbnquymWPK4MkIX9x
VRn2Mzv0OrC7U1LOkTm4n0kMJdRR7SGdXYRxmkKpiMWHMjXkiADR2xOfReiZWEEYGdAZxXDFPUib
jA3a1ZkJ2oNckgstNbA7CbDT0WGoNN1MqRKrdJTBrktRzFBXLdOEapEuX0Yg78vZnDcDJ7RTX5df
zBq46yQPrNZQDlp/2kiocJvKpf14UglwJsc/TQn/d2H1O145dAOZEjasSa6FScCwEKHIHqvVeAM2
yeE1iCvu2invXZG4f+w4eLd42nZpS2n1QhomsGgtN6t6pbLvwbqb5+wv+RKNM1q+qABDQFalz8wi
QzIPjAUx7p/S26U5QDLDTewih2kaa3uskiuY+0ylMD9k4TJcO+IUBsdHnEhjDXz51eI8vVbp5OyW
gF6hZNxxdQTpLeIFyIwp0LxcLodm+t26YHjcgXmVzuGjGbP3Pd8KhsNwEUfvYwYzedLDOB0qttvY
0uLSdgAsxAL4q55JfWC5vzfrA9N5c2cLC+0ywdpo+u3VSbZse/WDUjPQBj1mmxo0tN1P1mmxqitp
/i7C2wZtAhcHttGE60zvXqFaqNXCMpAYJIDb2X42vZlMHwO6SHrBk7keO8++H/SCyNqGR++mU7pV
VDY/eSfj+2q2TlOWwYim6alcHKwBvhnpbjhyypHHOqDMaZnHZ68KXuYeSKJTu1/psriHwM0j2zHc
TS7G9yasvOOv5sKS322AWN1gE6Nx7O0h2PPAIiHg8GnHcDqAXSGIVXJ7sh21aQYkbBM38caVKf40
49qETX1YNBp4qNptImS2E6R6g0yqTZXzDYU+BI5++XFba7lrLOghXpXc6umHbTveZOyWvEubRdgr
srWR9HKDz5yw5pC/tbdHt0rbV3c2PiXc+VW1VMeOBLUXjMOJltyGhhWkULUMe4rRI0YYatu6CR1V
GV2LlnpOgPKZnt4ZdXmqB6gXUKf4QGyzJjsU/4P/BNdOgTZNIgA9CS4MfNR4a/E3Nr3fXCDY+fta
BsdudpkFTHRTQloM1ktjvwchtiSVLfFuG7iePMqsfDYBUWwtdfBDVu7CpaDRzWmDXZJvJWFe0jv7
NmaKBbCsN0HK+zbKu3pySUMEKV4RtdzZTu2vXPxnNBoN3c3XMm8FzPWsZcAj7XnnBMMbU5w38iPo
kK7Z8NAU64H75CRwYwmglmsTVP62n9WbOTb8DsJ222aSRpcKmmvNCttY9qtsvfQY9xCdgsQ9s/ld
ai0aajm/qoCQSwII7BII63Hkplfy0Zq/bJjSYnoE7u6r8W0Ji51gxpi1fA+GgfGxFdysh3pvOs59
O8TeQ2h5f9MC1zOwq4CP2jeG8gz16rNbiKoRwguhOcFQSTKWBkc092XKMSBt81fMCUj8oZMcW9sm
YTVy8p7Rrd0vLQgbx7wb1ULOlAE7kVdGUZl9tXT1XpCX3hKBOHahCiI3pEGrYQFyFjIUQzaaEQmq
s7iVdLu3Nlm/6fd1bDNjCOZtaCDox/NMDtGdvsrdApjoKw+Vh1RV4PyuwAFZXb3LfGfXxgunec+b
scdASV9uVA1byFOjVXNXfxg8AMfR0nQxFOU9Jl2cPsLc44AQ+KD01Yll+YAhaudTp4JHgDCtMyff
o9aSvF/wjxe4MUEj5KqmETtdDaQ0Mn+HHe5PrJiJAJy5sr9Nq9ZGnq2GngfTHAyiWznupgCwJ2GY
TexRdhPTFLEgpYHb9U8dd3qzTdXGzwGAWOM/TZZgbJv9/nlp7cfx9gO5OLp3UmKKUXV3b6auda58
t6VDLnnPBnpKE29bsKWsyGNByyiSnyX2CRQXH5qEiE7Zk0lcSfyy9QEZoz6XcAimIAsO1E76NJha
BONy5GCFE3LTivg7MMp5i+lRH+OKkr5uJN5U4e+y0DRZ7/6omOFqVzJOVziOYM7gVSD5F0Odbqvi
tVY11Ku2JX0p54PVAGsZs6Sn7whcnEl4AUmd8rFBdu8WV+ATTtxpXerSAybziD1Mb4hYtXeJKXdW
WjgPwVSoVbiUULxlxkhJC2KV08hf75qC6awAz18zsAqxg1J7dItcK5KPlOFqm95hr8VUZSCnCYtU
MYWukeEtdwMBUOJEUK7xVUY5qBNGaPlC0gMa4AbaU7wrb3+MbfSHXPwANc/cD1m3NZxqunN8vDGY
K6Ztn2DViO02YOdNOu6ZodhmM3xuQEqkLKkPb4sDxSXAit35WeOM3Uofn1/NXDglaTzy75eW3fID
tvPWMa/VFM4gZW5SpGdi7db552BjAHMys9zKjMR66jU68icxIjIzP2L6jGGV6ciSIS7DC0XQvsfl
Wd5zOKOOhcHH2sz2S2XlpwlkWLOo7hRKM2pdRPlGZ2fTpideF2nyMHru2m+RUVMn6Y6YTrbImclh
oYNsNynHjwbihKjJ/rA2CVBvA3+OXCqWV6nuv0lXwu1G/0jNtl1BhIGOdRNUGl/YK6pBff4qgnyd
kqpbZshbzfPMPs+VfQ8kJN9C2cOorKbtDIBi5d12mGJyflpjfBhzqiiUdx/SmeDq/NLFzdc4OEVU
KBCgn4wd8MIk6s7ARreaUCljOJJ8XO9Bdl5S4oipOd5oNpiHa1lvwpSFlS6LIkkTtgSMmCx6vYrv
iB1zTpw+wYgj5mPgxlhlR5i7CXHEY1S0y0dhpeDJnp25jTekIxPs6e7Va6yoCZiA4QjNV306X0ff
YLIP7Uym2QGXz6Oc+3nbJa6Dh2XwojIdvxTWLjSLYsTXGFJVadKs7U0F6t6kohTzK6gua0O8X2HU
7t9Vl1COWfUC1cRfh7fuqCUm28WVcT91zZ7c4J2ROnot5iHcjokXnvNdpWWMc6iZoky2D1UFlsjq
oBp4JSxLBPwDilB1mGpBu6W05lVCgSRpQQ5edSDOqSwjCqmzbT/hnAsatavzXqNVGxSehvIOdwlW
g4TQpyIds/GIW/rEqDZDUt0P7mJvSebi+SJOZYnY2TXyNmUUndxNPHEkYua1Tpu1iQsPh+gtAKdh
oMRlclmC6ZRObUA+i9oZpfvhLGE8hNWynW0TAFzg83T47YeKM9RM8hzrNAgvQhvkTESj1sSZebD8
5aQDrOYoAd+uv2AY8Kg2HVPMUDucB6SUgrjcdNW8gX6Ky2fG8ycd4wny8Vss8yECBFADEMu/sm7a
kKGuWHYhEeSlD7KCa1hGldsg1UvpmtAVCe+uggk7QMu9YLPUfrvhOpY3/jrW+4w8VeXkchd3M6e/
wDr6paaQpB0x0eDtd2nB7FthrTOFubkI+zcVBChZXvI5KIJ5Do9jWbXGvnehUk3Y6iLSz89lbU53
YfXgKWa2nL82XWLxXgij35TPLpcOfCsuZ08vvExTcqWYm3hdp4KVNvQlNbYInWNUcqdfLXP7nBW8
91V5cCf5JlSdrvPA8yPP5g4saUIqzaIkrVzcm/i6OT5tArEMuz7gcGuHLrfYoNxbMWC23CZzWKYv
uIv4xLt6PQr/L8ZreCy13mhrRigp8j++7jexXJ5AVLz3cS1XVnOeETQMkZ/cwGThXJ6dMH4Nslmt
h6R/DMyQ2x1WWrg0h9mzG7beUFKNeQkZkUumsKvKbd86ad+Mf8bOQxfrkMbXuHjiSNGz3uRbl0C3
T/qDUCwkXHM0N4x3w7VdZhIoIfevtDzmNrZFlqV4Td07dWn6mBW3oSHDYm2SYJfSWDYFKd4kmN/j
AP1VdHS1hoXLK0+uaNrYHn5jd3Zey7B/9XxC98ZoLwcOjDhOScu3MAlrah0okA1TSgPrzz6DIFhU
E6339p0zIWXjX4NJVbKlWNMLk25KEGrBL1SXb16QP7LsvI/6lIwh+v6o33xuGPx0abg3tU9Yrvzm
FeLC1XRcGIjt3w70+9+/XePWZ7bBo5qaA8x8kTNwSOvmHGi2v8JHvySdw1ewnnE5rzxm9010h2OD
Hr8OfAumOfwzOuRiiFJuTfgx3XRi7RgzjoZLEOJtfHawheCmh7Y4xR0RYLXKLF1eYmCQvLPOuzmk
RLPr7q8VtBi0M4ZA3QgTrFLJtusrsXdy/cTCQnjNcXcpAkoeL+61a/p810FvXIdGiWef/xN7gb78
I0p9yVFwH2680SIzzm6QR9Uop5M1ZEcje2a020dpbVUrNBV66jQ/JkQQhDfn3vS4DiZF4G4aqQEw
Fc7VDKsdHYZ60w/lX1q6hzVJIOQEgQ8J8mIy9px642rTl+21brvqkIT9tSPiFZllfrXH8gGaRx2J
nt/AyM6SJVYajYMlo7ZhETNgP1TFXraEXUZMVbhqAvBb9p8mD8s9yKtpa7rFgEc+/KfxehtIl4IK
B3A5mpW2DqH+m+YhDnbD2rt5jlDknDvNDrjYVCGSweFr5KkYqnM+LOA5yGHadfZccsOjcInL05yc
LSu7xK54MSropFBcX5ZO7IYFFzweRw5CnKORPHNGNmtvYU0xMz9cVSI747LA4CsgBEv4k84473hH
+sxicZyLYt0Y1bOsrB+t223cc1jKobuN9VFxp18G/Ye3o4wWB14tf4AxFbepIjWKzYk52ifBGaZR
ebuVVu/d5/mxATSWE3iPVOa/BvCVFeUJiWVrhj/3XA1JGVtRMpPJCvGR15AxqhCEfCE09wmgeK6+
2nHsbJ3MqFnT7hwA9qgdrEcIOkzGQGI3FXGlRm3SHoIPbDtlDVEd5JsRaLHoHgEWcFPteTgXtQE9
dZoN7BRzfOcwr5uUxjlQKLqXLZKUQb2Ha3lYUuc1LhF7GTzuqYN+63qsN5xc272kr3ldysFfl4Tv
vYwRWFaU7hpqAlf2W4Mf12jJHO622VhVzjAluHKBTS4kP8l6jT3M0Fo+oFfWF1MgrQ9lcU/k4lo0
fTR7lndegPuv6Fcrjp673JmiWY6W4tqTk48cz3ZaYgsZ8r3nIpHMHCT552g2X9xxXfI9HRHmeZRL
veuhkeBt93vMOAMfXqq+gPUAPQnYlApffPpxOT25gA+6DCMAbCdnQ2/VRfe5HTXKmSIMkTCJsspg
tgcwsJzn+yxDWBJp6a9BK9ZnBrZy1d3wGiGqH2iw8dNv4wddZca2Y7jLSPhWvqVTDuWcTfzO+0zo
mjkVPeJv2G/Ea9OAZu286X4cWv4V1y55HDSRfk9wTZkBuxT+K+NtfRZu8l5Culi7wrg6XK7WllM+
WGyLfJ8B+QuM7pnglz84WI1t5iX5wPV2XgBtTx29uiVPhM7lOTDPw7TUR6IFr0yUqc/WDN+Kxljz
y02gH1vn2jM7njkFZpngBR7mdF/CocyL7lI6PkDS5QaPtb17i+9yGaTY+iSNt7hluVpX4ycrcngg
V7hPNX5/0RVVtLBLbPAPcnDsAq4fDu7aFtgo4TUi5JlNxSWmd7vIur2KqasrJIpQhQ0ME6vUK8/l
I/XyjnMzj9OlMeQxAfXLAs35bAqsT/x1J8m3g5SknvhimHWO5IaBL2ZdODhvgf7htVT2ziv75cPo
yosJmLelAORMtJkpqkrWbkgoccmcR51opsChJp4HFz5HGTaXFobu0A4Ro+Oj7zfdxXXK57Z/MU3/
FpExjrXGfJGWKUZKW+yrMj7OaV1trNRTuNRA1zU15AhZymjJP2cNFCpPG9hPuM4JHhBzTlzyW1Bi
j4slt/xA3dk0OWBTZpXuQB8u0QyPhuGrAt8RNmdChm60iINtWPNDPFkAv5lDwjo6uBrVWiy3hB63
trVHDhJMUgB8N3kNrB5xop7uxqIbHuLa4UbXu2uC+w8hJ4l1qvEFeviGC1oLBMif3SBmSp4LquBc
m2FZl6J+LG58FZN5ba/KGcY7g1lhRnPTSpjkh5cROK005aExrL9hNz4H3ImL0f4xOOwQjBvPriM+
hE93erNs/FiHR3W7tOqWT7+t3bPvF/owq+nLmNrHzEF1KRODQ2kYejvlGI9zT3Nkr6x07THz2Xbi
Hagf4fOpZLrnEdwrM0YhKoWSEpPTjUT1DLIrvDPtBykIQ9Zw0SqHLjeykrfXLIRi2C+4bZ29SQ5k
U+oqiKbsWQTCvHtwZ47BXLPu6Z17vKFhNaDkdWnri8Wld900/jsGk5+O6e3KLYAZM0xnE2M64Mxp
d2fL3Ka9mAJUd0EfplqV0VmapHurQXpeoFqtMVImB1WBXRxduOLcotdGTqi5LrqXySeaOnK/VaV9
VuPwSDef2IrcvVAjj/fJH8HPODMNjlATYS8W1laINzXlmGpoQLQb7xAU9UdgY9fPGoaN7HvLljzT
oSlgSVJAsWrrzKB/z2WCBHfPq8ktLBVZ+AmX3ND0zp5QChNVThdzUD0qRBp3FHZEOVMXYU8jK1r+
U/QUUTiH1COBnYQx4M2EkxtOXBBS+cKR0A3eGUJxAQT6VLYBVIfR7JG7VuD4LGq0+HG7TdvPHm5I
+pcH+5uidOOO/w9u+RyQyoFgGuWk4PiZ7ofV3nWk2rdj9iGtQh+13xw8DjTsieF31vmwlNL0rMse
tr8H3XL0cKdPRKn4qMdLIxJ6fNMgBnrhJZEgubKFRsX+3+Iaxjm3rxG1zlXSH3OZNncAtlteCnPr
kCd5Dfu/A5FcLryx2mB9M1IdrAO3iKNMy8/U4C5Ppji90dqYqPkAdHsAmA4/oXkDM6HZpOnPtPzN
6BSov/zgo5v/cF7Ky4sn39q+gpYWMIXDKsn+SdfhGBr5Li/e/Dz9VLEMNjYZXs6tXGInkbkn01ze
KolikOJsUS40iArzoVuGxqZ25QIF0XupQ95vsyBHoY2eaa11433c2itt1qvOtreqFKcQq9Eu4P4g
+6P0J8Bv3qff6e/GrT4mF7eEP4h3b7Gz7T/9KO6HeVbnLMRV4FSVpFUn8ZiK6WavVPPHSpeRSp73
pspq+nclM6GmmPYirXYwEvyDX8P9gkvKvF18LXYCPNaSNkUMBZiZ/MOaTLVNR5+Lx/Q36Dk0l549
0joVN4ihCvtmAwMPdYSle0zK8w2RPczijSeOHQsC9grT2p/skzEPZkf3invmm9EdvweHCuGMCiWN
rRpWZ8KeZ018ezq2DkCfaarnNyLrujixnEBRX4InwMJbCsWeKkF1CjQleRhUgi1OGhcG6GgvUr6I
Ij/OprMgoCQ/bXLzTnfYSybsmyXwiU1iLObOb/t/atU92rlzqdz6JdM90O4OOq+H87y0yeLYLbGo
ilAp1uwf5uPPHI3tLYk+eQwcVrZFh/uOXjn2gObMz3g1OCBvBmFvS9DYTS5nFmGDzEwaktj0EL6Y
+Mrcqb4lcmOdN6cJI+4BJjFTBD9g1nWvG5cBfg7O0uggtgmuMrrmEOHEa6cPGUowWhjM8aUPZ/8s
HK+KuPVz1DNruMrE/pghxm6kl5b7p/tVFItGzGlmEozIuFXJshYa02MPgw9IIzbLouK960qBKJYA
MJPRSOLuuWLG+kzm57EX4b66jTQEnuO1wSjlyC9loyblPsFfaI++Fe5+Gbt1Z26cCahC3bGNTSm9
1077OZAkucZA8RHVuJoprygufmGeb5Aw35FnkgHq0C/VPYFo865O6rMeOGxnLrtkZA14mnW7im9h
mHJiIfxg2HICf79z6Bms+VcHJz+N6avHbxAnNWC+flskzS5Oyq9knFdossShGBMiGk1nH4pQWFHN
nr0XxWvJlLgVj8lgn9AMNrX9SISihYJQGoL6PQo4OHGtendchUCvZujM2Uw4NH3N5RfACzoDueux
EzYosRYqfUkvsLqPqz+j91EbROKr/IKHY2fJ/AmfE8+It18Us2U20v2CG9WwjJfSHimVoGjIoJln
MNHtFDDtlTUDUMyRy0GnGgQRL762ttiUHkwGXbxpUPvot2GPprfX+wkrjTfX393+m4W2PjJW7Opr
V6XENPoNZRkYaLuLH4IXY5Kzm23cevY/vckOWNCqHhMm0H9D3Ks471E/GNMj4dieSRTFvHZTQmRM
3M4hz7X9APJwB6OeYLv8nuef1iapJn+66qNgoJWFODZkvav1e6ZPJt5BM2GySygf8rN5VzCUFcZH
VcfvrsCUNWcrxGpGZThTDdxPeUTdIu6IUefrbBIrA396EuAiqUhSMb6BO7jOR/Bo1HUIksc8KgCV
7F3no00EJDC/xXBoyqhLgjue14dplq8zYfMQruFcZ5eu4XoIWKtnIikj/NqrjEuOenOQKykFquhd
7BFfWqu6gzi19htwgNjj7PZnaCcCvHsh9Ouc8IxnmxnAIFm4A5LS1p3FK3IcRl4ufWQV17jmt3rA
8p3nW0q2tjVQMXrknhORv1nuDYzNvY95C8lE6unxYYRL/DCbVwjb9O/uE0rVdw3WcGZPMLFYX8Lx
CqJ15XR/FEpGkmATs+9nwlgwdo+2M+84gLCiFcwAra0jLzFuy4ALgAXuN7gpOodcNDsFUPLK3P4B
ImRu4FtAryRcHupnW/AQw9sU9b6y/7hjQ7/2O6hA4knRQN9MYbTE5Bf6Px9HZaxNTiM+358hk53b
jNGSnm0PYzaSBpcIeKmkDGH2mriI64GBbruQg64B7333nL14p7eO++mOajUAXKl882mQ/AhMCfuD
tsLIsN7NingzyBgfkOAoLnnVwAYoTl624ICtCLO8IH1EKTZkC9sEtvbV0v/cpAKPCbekkNjs9AsH
YJRIPg573UHF9sL8iBmZS2ZLJ+h5rB+hzX4PXEj4oueRgoXUyKFTVkc8J4n4Y1l8OUpGENXWI5e4
EboXmfN10uC8SfprY3N5LONz6UjnqWNPfK5i49lsc3VpqgAjYpfzbU3i3PCMDNTV3XU9LL68q5qo
bMFqFIOerwzANL/3np6HvDhloDkvTh6mAAiIu+qvMiYw+hHLzwVGxG1IsAxkC8M7nNaMVTAkNDvT
pDTUKo5CcZJox7heM/Hm253aZJeQC+LEhKLgWm7UWc5HOhETKM38vWbUtE4lZ2y6aljce0JFThJc
jVAyZieDYHv1FDWQLJ0CjoDBA+OZw4+/wCxhgL6lqtVYLQlk3DbIaFPKiHfwiNfy2L1Ac/6bF8vd
pD7tiic9DDal3X4PmgRwzLOyggbIxiReKmWRXu6a1f/g6LyWI0eyJPpFMIMWr5lIpCaZiuoFRlXQ
KiADX98H/bC7Y2szNV0kgLjh1/14n+rkk8eQPpNY55DhgDCIFNWaJAyYfSk1K1nDQhycJSERE222
ec/DAeNrAf6j3Begb0aiwas4sVBUi2PhcIFKXwzYU0LL/LB85G/ubF2FtGFGaMPJKzsWfjRnEupc
mTa3N4VlxUqFAtfy53BlgnjeeiTCk9mgcxeOpGNc2ObtR8NYT+hCtqFu8dHuk8l5m5wIv0FClY5O
LVpxFIy9oxrvuMJ+14IcoydXTgZPWZto/iChHstD71m+XY/fLULxlLZH6RYvrZj+hgOL2NdaZK92
gQnYw608YkOYsAUwGRTxN/BNxAXQaSxjuGqaRPGFM23i/jGBWLIqYHOgKdmmbTptKlbmoJ3YvAMj
MJb9kHdmUbD4n5jw8Iz3OnEHF+KV7vNrhQKLF6Z+6+HuOXIi2qEw2eYX5vInjcuDVX+bHaYN6Xw1
Ne/bVECj60cmuHhGjyo/uiLFNFb4tqs9tVG60AqDopHWuup7LoleuY+N7mHOcTAvdVu86KZsAzU1
ftXiq0qqL322vwmqcLA6iEkdVvZpYT9ZbQDj830ysYA4Nn7mqFqFrnKyOIMNj3x4zBvRhP2pTwbt
jH2CvXdH7q3OzbdScW9No52JzXfHnKJ1q8pfkkyCjRNcokGXWaQp4gFAX5Nob4UQULnjGHYEbDd6
N/qRC/dgUDreljqftezdiiRkNP25yHPttaxRf+K77in2YciZF/WeJVI8s6TLPaJtLhcxZUjdlVO1
XAaGhbGHaypHOQg8yvXiirNsLK9tvy/0PRrk2lK3EXkKlq2+9C4TCiDsqHuqtvwZdns1FePVCPX4
0IxJdyrL+rzEZzdpA1ReCXlNRGqlvknvC7VaPByGnyV8VfNTgX7TmhmZSRxCo9yPVDLmEf0MovVV
skHLf3czvlnQxVwz24ZJejHkN2F+Fu5KMFE5bfCpGB2oEU4xBnlOsGqy9414b9+T5KqKcz7WeD3X
trG2qnnd26zWPOikO7lkdMxA794IA7aD53dTg+ct3brYjKL+LIePtBdBxAAGczvQ4ZUz52wH7cOd
BtxcTBCfktEQMhoRWX264gBntwC2HFtbm0NbdKftiPTLJTJk9ITjXdunvkjZSkRyJwEesKCH9WSH
7FjC4qdnI5GLyeByYueHpu49+O+MhG37pejOaw66O4RSLyRzKzVG9WFiDb4xZfSEoxzy83SIAOd6
ZXQn2XtWqkpBncspEZXZj4YhE5aSyrNiJ09l037UtFmsx9J6snnfDgIw3FpvQM4URDSLXjuNeUqp
ovEihXX12vwewTOmr/js4AAqq5nFd5csPAN726eflVsdUD8/dCZtcEQARbYmET2TZ8vl96tSJmrP
95okRUwsOs5fdGgRGLDOy+UzfMqq76o9TdZaq7oA0wBaGmfPex4z6w/hQSbkE9wuGKk0qtiTcZjP
mnMzu0eqdZyltDcx6rWjtwuTu1iMceU/tQ+fM/p/NJsmFwDhRcblVZN+hXY3KLQvLfVM5ryVdbmx
m5uqiLPHfq/TzEe9MDOT4pyhlq1rQn1q9TMlQKbJInruSzUcIRs8L0hKL0Wb779rFglMGcEcVr42
s+zsamyv7x2PXB5dbeWlHKatanWBOklWX8gcc8y52u3qgUXew1MV+kzEekQh1+Es9LHYJoPk4Hyd
52KjdlsxclPB/ln1W72+8aVaiWwBVk9woy2fOXSM+q2pgB8zFqHcwA0X7yRDBX1/K0Z8/oxw1eH1
GqB78hNY1SUiyjT63az49owMIXbZ2GxGHhKWn2uBz4C7lxNMmcBquRE9RUWbAQcVZZobUhUr4Tyi
5tSwWFqGL3zLZWvsSjXbA9pZMbau41S81EP+HNlnlH72D+3JVQXNjDDtZ3sbsa6s8/1gQi9waEeJ
i43NujZEeltabjLAXl3zAYjUZ6uLj+yvSDRKFId1V7Ixm9V8aW2YQUhYmzzLzmyKwPpNDKeFhT0n
N/9yZTq00zPz8dJdczIjj+xc7PlpwtVthszcwqBdNsR1fc29KejH+qmiAI6v4iaBb8MTdst6WJ52
NNBANuKoLDtrlcTimVAI8+UP3NVNvTAQQIAZ3jmdX8AhpSvTIjMpSWJlvN35psi8NRWofDqMrVOR
hEWWzqpj7MKLHgZfQCJsx+7ciDdpsfUZ8NXGzSJ0xgdtzjZjKHZeakFtsRLp61F/THuM5JSgrFRD
aCelwr/LwfmbZ4wMdfqUU9ITGsqJmwZ1o96z421aWg1nHV4f+7KBdQ7eOAroHwAQARMxHMdC4x/z
q9AxHRlu9ZJ5DKsuTpIGfukSTcRjmYoQc1NE58ALyveOl8vVtFMGMMMox3+wQSnN4MobOql6qlqw
6XS9QEkn8dKRn6MckyICV/yZOo1G2XxVyEFvZnrn6Z1g40GpiPsvrttTyiI3iJX4NTSNEl/yO9S4
5yHM3met2mNXgPmHYAB45zBOrdiZbXOJB/UE7uMsefSjwWbnM7TXFu/NJkoe9sClLXJAF7bSbfwZ
Um5fk+5SsdomJhHsAZzBuvbgPsysPEOIt152i2isWXnFmzd8evn7QuLV8JpkHuLfeOJrHUgsio3L
uQ4XLmKJQ8t9ljqbhvWkHr8Cx4N9o5/xoC1WMkd56dk77PRYrze5is9U9ho+7O5coDSHrTgWUXvP
XXQFVVTC75ofo+/BVY+MjZKurpaynUWgBh38PZgmX7zE7JEU00s2u79x90qgnHJGW7nOGdQ156sm
91XhmtTYXMlfTP088eZyd1t4Tc1WMyjAbBGh3fpTy5RNZjY7kxWELVI2cRTUGo+8yLYWddqBCxin
8v7GJFb46ncMmNqTE8HiaIMuzFjVRfzQscuy6DsjrlPQCtlPy7KN1KatNjq3TKPDZYBESPcVHrED
3GufAp0aG1S+1YcAsPYzeyAWwngd3TE6zaF0doknXxQ1o2Ir7KMjpKiIzelhjjSu9lS2kjDeuYO5
dSgHEZ5i+pBQD2bJ9UyNlbOBqaZX7GJb8Ylgranf+d6+R7D2GPVJ2Y6j8lJ33MosXFik5NaMRCgl
MVmz7liWs75qRnGJ4YaBh6vPXDH2oMCujRnjaKAEoG2LXeGqYI2AGM3aT95x4IeE6YhmvxPeXqv5
RIZQO7okopPMoHSC2nJCapF+m2AUx6rcGiCVkwpHwKzjcUqO2J5XTQ/yAY8NfqmPUjZvY5MDM+9V
X3Fgok71vZ/LPX2Kvm5oP6Lrtk5nPPgfJp++DLTI3rBs9NnpHVo2OytNx9xS2VTa907zrY9DfsQS
e+08dePWjDdhvHfV5HP2XFizqXVnZj7Z869rJzDkFfFMpudZy0JSrpbxwq91a6eqn8zDacYAGmRs
MFTZRPxHO45jg53SOFWAgCLtqFklBFHvJGLInvEssa/URySTO3FmxFHnuSs0gij2c10PxxKPcWUu
8itR0pDNnNdkDMv7UcEAMnXeZR6J3ozmNcm+8QP4KSTdJUf6u5pBNJUm3s+q99GEAqbsJ2zBOLVa
g5Jvvq4WgGDs4crRHoxLAYFMt8g3Jr9ZLTbVEipTXyU26QH6IHA6sgxIU7Gvm/YGftutIkE31+PT
xIrZ5OLceeHVbqg8BmI2cj+iYqgDDmIm047Ck3Wjaeu8Ca8Gw9hUzwdFfGOSGoa7Z9Oabo+B0Kmm
VhkbM+vLLWIcFpgGJRiomR+g9WagABUIwoYSsdsnlz2cjf6U1jllUZHvxZSx0dFYKfGhNXkh+Y8c
8FC0jJbhY4hUmKTjFvDYKgPBSgUZlgAlhL5ggX9Tz7Ux7ZlnXgxpnDqT51WoXZBkSHooSim8rAJA
S8h/qZM8RzqSYCW23dBuxGjcawOik2leY5zk8aTuk/iR4ohb8zXoKMphEqlVHAkEnkIS9J1Fipq1
4TJG2ua1RK/aaHO1T+RrniwIMs3ZytLamdr3HJJMkSNanOW2h7TkaxUHUWTaQUmlrqLH9yFvF1sp
K0qq6e85pvNVFCYXJaqkn15UN/tImQuGuLrpY/eu9clJs+cqqPs5v8ySGMQUXiXrlkidad/z7lGm
+KGDrCCxzMamuolu4YRBiTriJbj8Kln5bmhW7ECBif5H7ZQgHN4xHAUQraCnKtsqpBFiGtd9yflk
t3Co220vSDXh/p3n7ovAdQGNozvwViPyJPWOu/TRTocAK1rnN250LFH0nEinCB6IWDjR8kl/yrvX
2UGCzbAtrC2aAsF5/i0g3lZxZwSj10/vee8eehi5PIwldvKJuU1zvT3kqRCRtjgo02NeJNP2xyPg
4nETst30FOZY/2rY+IV1hdJ6GNr8Gr9Cejl64Vs90W+nkHCJCFtNVPlw9R25Uo/6T+dhXyCatRf0
9q3K0dv0EOhqnX/NdE26aoamNIY8Ut7RpEIo9sN6U0/yzJjZYKzGjMbezwnKXlGA67gPnpEsfDHp
uAAqzo8gtLpNr3jKytGRpjoHQdLS952mbcukXAIUgLcGCiA9p7k58aKFgRF0h99RmmuqMeajhHzW
pgMPcG8c+tn5lm70U8BiN5QChyYnXqfbNQFrdmvA4boS5988sEiZKGyIz17FQsmlYYGx/crO8cTP
hP1GeJsqzVobWu+bOHiyLH7XdByKs53Ts8PicpXPW22qM27LWb+PadFjpsNTRmNSJ9awJ3dFQQyd
X0HdK/A7KO42dMp8HZoVNk4NBI9oCr243PZY/tJx2R2szp6ubt08qKp8ZC72CNrTmRBi7qm44YEe
cW8DAEdzz3wniUziffL1CQugbVjffD8eQ0r4qv6cbHczhFy+gNFBhd8mVM3V6ESUgKQwO/JvbPAq
frTAcJUNfRNchNOaQ6ZlE+3GvwInINu2D4otni2r94kTY8+GRxxJhnHvuWTVDFUeoYw5pTb1k2F7
11CJdg4J8+gWH4oiO3i5d25NAk6Mk1SQXaSFemYASynSR23rTzK7t854o8AM2Nq00ipG/SGkaJvu
8049aqyBZZM86vEBt6e2p33kWi+jFQVemb66iixYYbk7U2lPItee+wl+D7MGNQ9U6fRN4PI9cqJv
yzzHlcYl9Q/sGnl3sZ30v6w4SBzclEesJ5PVyfhQsAkI1k5jPqxtkxsrRgJu9naurhMlQRRCnqJq
dJNApaVhUuDNNe6pIR6ZXnyEhXfS2c2olX7OTGzcdHzBFm2yjZv2T43UCCFRepdf7dHZOxRPcGDu
Y9hzVYrVgX5Bo1/aWLIbt38MOel9BGkAxDufAGOSkmDnsi0agddJPWutvc0ICg2XGAJGk05/K/eZ
wCg+MGm/KchD/4MsY6wN2WCdFEeMqGXVc6tSJso9rLKqu2rWBwlndGqsm61lWwpZmf6NiIREM2Po
tndd56BbNFW0OGko/yFAZ2rGMXWnhar6TdU5ruccM1HcVUFHzbZV0A1vmSfNTY9RoRGdKl6jpfdN
BeHGfv8NzfRkt9YXIPTFA7/pOvUaqsVmjJFQuXHzwdlpXc4u1W4xq+SRX6D4cKZusIYHXHWpLqQe
VMdRZjg/scb1ciozoIMgUfRpT7poZzHrtMqXk/A08WHigYdD0x56ODLFyKqCV0MrX1EZefDze9JE
jP0hhACuExE3s8kaAq11kHo/8lh+ZwswDqxWSfkqws2+NfIz4/8/EXIHSGJ6TIFM0AUS3lutugxN
t1bq9t+QzmfDMq4S8yCmjG2tK/eJ0aJPaUKkgT106Mad5nWhfQC/JlPjJvsUVleUmkzn8MpC3dUw
aTbfOIK/MGoElmC5ZxEHUBIuu8pgXFFOdFEfoiT/bOnsW/VZc5syDrOC1SDsiL+oz97DOv+jLuCf
O4kPMyS22LYU9zB1VG30lI4LbPEaxzN7JRZcCbHDIkK9J+5Ba9e0SOeFtlsqJtl8vhWWckjyEf8s
vyfk3qK0uATo1mpMlZ1CnsBPS7jBdoLBoeWtcT3tqYvGfzK0vw1WSe2wGKkr9abgvxAdwksWnkxH
fw/NvkUWlx8gZk6SBeCYiENJPI7AMD94fOxp588UhSYcN4S81yMnTIrwFtOY6b0VFUBJuySjy+WX
chgCMeox1C3cbppDckyPL85i4MV7KfgZGwbuE2wt4LZ4rxClWSdURBjlPWfii6t9OCwNu7+6w3a4
Ogi+DmPyBb511SqM6Hjy6AkqctWv3K5eQZj4dWxkdUuF1mPfIPio/mhAGzL4xDLEihYKTx2d0AVe
kQXXYmBe1COiY1DullZDhR4qtf1qDHxv3q6IlJWS5zsV0aSCse2AaUrddNvkcsP66Ap94oF/45ZV
Kp25xMxGIEJRGVTs2oTZcZV24J5XzVVk2UVT5Fu2dwV9bH3bnNMp3SfOD+nKQ22G1xo860ZfVkoV
p3Wk3HDAUE5IhCyOQWZIq8EmL0AZ6x9NzDOFwkBNu7HBQpittAKAprOzqvqH1MoTuTXcKnn9xb3q
VnmgWLtoGaqtdi288IfukF1ah5e5/22xF/hj6WkM1ihXXsObSbKLTtBHmwxnCTJ2GqpiTeoZf2wS
/uIlXms9zS0URrXIalbN6gfX+IVssiDrHZLzMSnuE3QlE2o6JdL9c5AtyGlinLVD7+gAx2Qabrxp
C74IdLrbvLY08+CfXuvuo1Y/+thYNmG8nDzKkQMixtPfddvCq87qVsnKTWdNl3i0ngnIHzIPG4ws
16Jn0WaiWERdvNFc+Qj7DThF1siEXqDyPSYLW10L7GwVJRYW3Ib4zhyymJrcu87kQ07deW9YXOQF
r6IN0Juv6W8nf0qvwKbfvMBK2XNYfempE8RZzhBaPblJSfs8mnaBCRIkH6Ob0BTMav2DhNm1dtBr
jFwe3NZ9RMYjVNJnb3YKuidmNG0V2fvbrdmBYf+kPY27hRY4aDlM0mMwNScvH2+mFvuDW23LgtMx
H31aC9Y9q71SD+8Jdw2ixTc37c5E2omotLwGIKg2QqFtV4Hbk2H31dTTbERPIsfrqCQMR4StjUui
M5qBkLfNcJUSiY1M7Pnka3eFkh1Ke+HrttmnqnwmSNeNVWwT44vd3nEaYcCie2A+OuQU/PURBBVX
XGyB7clwnpcxzFRXDU5x0IdvCMtCIHDP6b6nspcY5yFk5q1VF/HXAj7Ely1xwIPH7Oncvv1O6BaK
qTmTWXtP+M22KuT32r45Ln9CImlIfm3mG3mItcoaEbL+WijKPdL5S1vmL/vLFb9zNyBKS/SwaGmw
lGw3cgzZehALc61SZk/MhGBch7U8pwHcSlht81VqenDmjnZTjPfa0O8VXzZMMX5D/iXPkW51SbvR
vMijGPSKPpC5+0EVUhCV/ZV0eFDFhR+mCp3bUeonOZGf7ikvKYenTQcPX/EyeybKtKwval9vRvLc
Mcpz2DOJ1m1GIXUO/ueej+leox7EqeSdaOd3V9rBiHE3nZLnWesuVXTgzEWpL15U1B4bgrDSTpvI
otuFVUnF50KnXGz04n1DIDHEamDNLc+Sg3e+X6lBVhSvFuERVn9IPeFZIZ/QJgWZaDLaZnsYK+86
aJd2fjEtfTf2xlHHR6Wce+83L5S1mDzGMxE4C6JAQRnAXGFQIc0Qvobnw2JUbG2tIVDsfAnd4MC4
JLV4WIb63s8oxHbYbwEKxnm4kos51ax79M/xBEHgwHwCxzt1diksPwMZu7eHax8etOrFKvSr1Rkb
V3V8sVjEYyL1Oh5Knd+zOwd90T9NAteD9aQY9h4AyQ9r5qDokNgZyU2MI2aRH5JmeGnoSqtnCBc1
HAfx13WoximLjKKWp9SgD2TZoebRvTTx1Y/kubmUG5MOwB95bQ2nbMuS7qtSKSvmjmY46okJ4ZYQ
ilyhYX65DNCQ9QG/v8+Ftu5r9N5+irzFSPyFAVLjprYeu+EJW268zlMbxZSchVT8Ji6DlNlKU1lC
SMjQeeUvybK2jU9StdWtSa3mqjYTJLPoOvfOOZ+KeyWVD81kKS9GKKzaXeEK6kVPyVzss5I0nvzp
hfneWtZpwiGXLvUCfWa9Njqf/VyA0WAnQrpvy7Gz612M8bD6SvsQwRjjqKA0iL1E6VcOS27dOA5D
t+5ahRCjuRMSA6UcvQflenxtm6Nk1IgrY0PcY2crQUIDAaTJNIiW7tHiJLLmX2Mqb57BFiZjUInG
gw1fqOfqlUWA6RPGHSnEmY/1unOR7LOw82lveXRh/GkW8qVGv1B4aWK9eM45EKtW2Wdezf5s2Mfh
gAjN/FSPOSuH0L7oiJkg1BU/XZhczUzpdKIo3cZ08xARA4/MpNItqOu7icQKd11S7Nq0GzE25Il9
GYdLqRH2yFoPgTQ/CT6MRktEPidhhB3WHHkMS/kSK/kXacr3WcaAA5a/GlqRLCmoRGb5tPuCOPOW
YubVlLNx6wJ6M15lraGHR+W5BZ7lmhHY8A8RvXsNs0xafHkUKNEYdBSy9hNV3wKRpEMR4Edpa8+y
9YKp2GDtXlfaKaQfuUDuBMi0Smz3V6hkYkm0xavS1S5JO2OkX7Dmot+Fdh7oVHeunVQjWdB4Tzwi
Ax+Clh298QnZGIRrjYsgjXehOrAuyihaaaxkk7FWj27cGgKRM+dW4Ys6KLuYq2sWaQyMmnvL44Ka
JeA6g8uxvuBCFIlK1aIlvRVTeoE3TTEiHE1lU5NO19sfNM95JRdcDpvf5QNcmMXZVbY9ArASm2c4
pwfiJwf8pTsX+0Cc9zzCAGHdP3xrCOC5T2iHodKlJ/Itc7tV0hNgM33Wqx27PKn+0ySu/jA5ic7k
ZfC490c7VXtzzYmgDf6pdIuUi7MIcxT1qjHb+GwxZEYvEzJ7g3WAwl3jFea+zwRmideYP3quTmn+
U4QPJ92x3vhLGJnKrLqpzL1JQpNzUW7TqXhW55dUtgcqYX4VZenIGtdj371HJsjB7FuXOGLK0gJL
QnU8mqjflOorSJCXrPKeMsplJrN+uLAQGw5BRcFaHumfkaS3fipOvVFv7OQjag8TOU+qmHBG4ey2
zzEI4ULeHUalAv0IFX9YCgsZAQfaBt1gqJQ1NSHNHp8bfLhu4w3ZwZ5gzRbmsYtYKbTtQeKapsB8
n2i8TKy7Qlqain7r9QV2qV+VTFMRXR3xb0I6tXLq9gjTW9ohc+eL6w0vqtjodrWLaJbse45ZB22a
sxcI//A1pl+Ol20ErxWaS2RHWLWISqQaf97NHD4UqawjaLsNXxgKQIxcBfxz1eLmYVOwZtXWM73n
KkGitAU2S4GWpuW8oablcbnz9gZuklU8qk9tomJlLjalyrfLzJ3xJZ3IShtxcRickgbs8dS65gYS
pK+CO5/hXA4IZyyFXO+TBcZTMb2q2TniSFaWSDBvhp3dFAxCozlyM0HBMgawVLQn0PSWjvflK5g4
KwCeQCaV9OLkvxzwhCimeSfHf0VVbhVWvUPxr9En/AG1TzvT3ahfnJRE6z+wx7juJ9wqx6q8dly9
U/XbtXegDtaxeeuscqt5dHARxVaTux1eUgzmnE5rLa18O36MJrqQfGbm1tnEiiai37HTsMXqAnkA
L6MhiizIR5XpKCb3MpTtN+bCj6i3+XcKd6sn9o3zZt1dWov9eZKSm89r+ZaWwz+Qi86K2Ervgz/J
1y6qxc7If7h5RRmFBrw7eoGvlT1b133qQ2o9xsl9glqwpYYtOzkj4cGxVyHeVpemr+yVFzXvYoht
+p4K93Vo5K/WUMtQYSiG6eX5tkaWDbQNiOnnrLdoloBeQA6Dn62umh9zPv+lgGZipeMPVJjGWlJK
KI/xVpQ0VtROWW1KXl7bpT1ElVa+L3XN3tOdGiGoDD8qIfOVLdV251RXeEL1S5Hf2bbLgBUlhtlG
qDu9bgvYCg+Lj6sMv0EjRlArKucHbbqaP8WwU5o/PbtXxX7Efl14Dx2Toiy5DodFYJKs1pAv6Cxd
leq/XH/vZRmglgmVC1O5tr29oBLdzAKoI1b9NfPhH1irSBy0zJE8kO3GAaUzBxioWAl3WDMrE2Mj
P/bIBgP6TjrRTXd6ComjebbhS4SIkNVl5GmGvr6Xlhto+rZmQcBHiDJxYCjrmHozULuEeRmULoLu
w+K55WLfWH94is2U1T2xcHt44BT18LmCmNCzeU1nkWo+SgJ+drgXJWClCBLESJkK/nPxl2IPSWax
JTy6trx/QumDBuxBhmeuqFlltTy3f1MJpxKGmQ3/nbdcDQR1TIsPTuDMXm60EZ9jbD6T95eOZz1+
dD2jTkJr+G8nXpSlO9L9nsZNOtwy1GAyJQcko9TDBAhpuHBphQjvoTg2YQ7DwKQq5Fr3BgYFFQHm
GI17l+9vIQ6kV/yxPaeEbHrZrLqnfn6Jh79GO3p/g+TCqx14U9ZKuq/q96IWWLASahFrVBo6PsXT
gPYT9m8lNjSdHp8UaOkM0qgJyoF3CymSu/qqgaYQqm8A8VZO/SHIcioSVvLJY+w2kybo0O2tePAR
W9aLl0BjU21z1a3sa92gb2AdFysVzR9MdB4+9bXne9oHyAOgMFRYVHglaMk4uDB+TS4teoonqF53
X/8/OYgZ4UiyUK1AeDM1uEugfAeCFG8X4P1u4ySVT6BzROrsKoLz2tW2PiP6+UZzu9TUzBnvAQeS
Nz9zkQCTVxsnW9ua9iW7maQRG4FBhwFkTg8AjsgmzJz567RP9wqnNMtDj/Ax4St25NBy2DHi67Lw
+R3UmbA3P5qCaI0kvU0HLkCpwtdT3Xf40WTVu70EeMO7NyH+IqRFzKMwuyt9wn7+mQMF9RgTRXyJ
HfoP2pMDo7ts+FYq63j46PgpmxxSOh+pmv87ktXrnUtkkXStIH05gONbajfbVVm/YfNDc3G7pwEH
eWF94RQIVU6IhqlzhCRGP7tFwCODATE2Wx1Fn36TxKZRkTfO3LU1Cyc8MFwSQa8RsbN5GC7d+AgB
Ewg4akX9W1b9PidmMFqfIjnge9mNVrqLZvCnDWYTjKP4YSCgRBBKkqBk+7k8MKbv2kjF1a5nxUSs
dp1YXw4/tVqnAkt+qYK/1HwtBQ2SHbCDftebj4EzeUp5ZoZ/2DRxmmDBZcnEHqjkc5WyIrUHvNZs
KnXWqEafgWMBgShBFHUHZwC5yB5/njBWJfjL5ca1uF7zJUl4hxviDDkLZsmURqhIR5SOY9IRuNu8
6l7F5V1oy3NNrNQqGUK0DKhpif2PbQ3vtco/Qqbcyxik0BhlLNhpXt1Zev/dKTZAEDm/jPQI9pU/
o1/WLHfqnvI7/WbB82IdETDeJfSHhjU5lIaWSlIOcHt7wwTpRFSHrhW/8ijoHU0E1zDGYmDGE2zk
bmFtyMLYNikl2SV/UbYEFHrvxzJRtk0UvZhJ6YtR9fwJySeOynKDH3t8g2VJ4LP9qfKauV1par/K
rOQp6dXX8BbWRs9qI1VfI5pEQyz9955r1tFyhpuBG3kEObjAVFIb5dJmw4trFnOAJagMHd8yK8YR
rHHupQhHiM74uYdZAex3WrrMBxNTPhRjfrE9OzjufEhF9Zp23g3Uqv3MwoqPCVbI4Rjnl3p47wky
hvqTUf2SjFtF5z58xYl+UOMMDkq7D1FxDLxhHHUb10SF1YgNqlbxZmiQQQonzk7//y+IubjXB+1o
coHT2JJ7BvljtTL/ZdXY+qWNQzhSBd2GUvuOxmgILBp4wiiEgGSN3lW1Lab7RPx6XPlAIrf+pOnD
ZRnPWA9QbjcAau4gZyg02je6h+E1qwD1NvGLY2RM5elHZuOzqE2CjoTvSDD3xobHuD8XHgqSIxTz
M4VeJRImHrrsJ+IgUTUvEHha6ypODofcU0efW/QiaxZGquAF7FA3HUlaQAUr5SzRhEbysWgLKjsq
C7DhQNxxLt/iOXwfO3mqCv135PF9VchuQpGLttLOkyNVOC9p1ppvTjMWG1PJTtCRmAa2I89TisGH
zD9YwgVpSb0wVudD3xMLUklutX6LVYt32DPkMTM1hDe+yBXtSnNzg8r70jCXWya/u/6kqUDacJKq
sfsO/EYjpqOtZ2WpgLes2z9WW0/qfBVldi6LyIXt2H7L8Gg302cnh6DJw0ts9OfS4nfZ5CwbHbaF
Lj2vI4dshNmuyoxTY8T2gjl5zi3zlcDopeFiZ/JpGCsYldp5YGLo+EtZ6Oegi80JBzZZEhXyW6yO
H9PQfutWilWWyj5dXZtEPQhGY1dgE8PDGhXjUR+sWxkbUB+/WkyVTcP/e+DgRylslT9h9peBO/ZE
Vrwj8V5yYnBOoxr/FemXUl2lek26pxCMM/xlDrJor9X30vnucRg2brXP1QEU+J6cgxHdGkINJP58
K07BC+rrtjhrGbsJfNR1hBGrYkmEbbP2ayOFPm7tGiu7JBzSJKcgXjxytEVPIuip7Kfo4GEv2oxb
ZryKj/xienfL97FF/acExFD+JvNtjviHAoBkq+8ddsy0NLnc/PKWHyp6kGsIHq8FdxuZaVtBmsQS
yaOQIpDpGAzhb0mBUNExq8iljZy5P6bVvA3S2NpTBYkaKZ8MkAkr8Npgv62vNLkaGndQzscIB6Re
42DIkMf7bN5NHKujJFQrARFBKGlkd8hVeiD5yf7H3nnsSK6kWfpVBnfdVqA0kovauBbh7qHVhsiM
yKDWNNLIp5+Pt4FBdTdmGr0foFBA3ay8kelOmv3inO/M2tsrwoyRY7ofiacfS10fTAeFVeOGX1Vf
njI1PKeeu2raCwvNzYB2qfbT18o6mw1TUPoEJzE2mp1jg5iv+ZjCj7YqPwZDrz1RPLUQ8QVceYgN
K6ZEm/KBaDcANdE6IJVrZhBaO/JxoB1nZwqD9mHuoMVlfXMKMaC25muStu+JC59LTquew9sDi9H8
DgqybK3y1lTyBMdmTX7tKqJgFYy97AQXsa+YKIDEDjwUzBFeYUQIo8fQfdhFyTEWwy3N4OBNGyOk
ubCca8swiySttYPD04+usuPoMsdtmeGqVZs2Eq9kna2spj5UNMQxAKpAehsPPYWC6g3UdzSY3qGU
JswYV1d8SZwHtyTwlyA8TFM5/xHxbQwS2Lo7VZJ6RO7J2OHpW8JMRvNjwDFXdSPejr3bM2wCqdlx
t1vu8DmAQE/38Cm4todNTtzHuEyLrRCnMPLdUjqvGV8AkVdbt12ASax8l4SpeULaO+wzI73YNOG0
SSKSm6Jot0PbvVLiByLmIzkXVsdj1Z+W/TuxZ3/4PFh8DFQKeYg7oQMrgw9m/p6mP2wzT5kRovy4
GOZwSH5+4tTmN3MTdC8wCMiBZ8Fe2XcFUtLaOceCSHaThw0ZST7U2zj6dtW4nUomY1CppvSF83/V
+dEFpfhHnz6NOSUIOka8HwT6wCqz9L1iOuBk8gHe61bE2O5kiDmden2qWLqiyGi5HVUo0IawLbWy
j0X2pAzzKL1wq0V9F6aE9/BRZ+FDDeGx4iwbW/OIhHbjz6CejF9lNvFzEekagtCUgeNgJibBMt9N
SqFUoJmwWWca3q6xCoInyTxNu0cNYY47pdHBinETY5KOBZcdM7MzzotK2oh/aygCcqC3iZsHH0zG
MAHrsR8qjAF4FI57AISbQKuvuGyfltLKRHCyJgHrSFI6X49CHV4vicDGxrLkSWP+L0EBiPRsIdft
I//I4cJzAzBRhPzugvd/OMPQuZBZAioB3WF8rlzEQZBRKt85Fo27J6t5TY/ZqvZHIBhM++6cWeZT
Ry8whZeovPmQXLWR/6rncud86/jmdP3R1+palrAOsSdhJB154+BqsLNBF2ZNR8MVj86gz+zZ7kh7
2+ZdA1HMIg0+7am8q2M5Hri0bp7p3HqDhlYBINVPNoG362zw/8Q0sYl6k27LWZntYEO94KOAiX9q
+m6nGYy6NJEy+BYO6bKKzaV4ZKZXBvautOqXdJwO41dFtLSHAQgb7lFaAR91Nh06CSbSaz9UwCxm
ZlvzqglmoycpnOYcmxU0DnuXtA/kh7ylU3VpbBIwlu8HLrLjn1z/NaSs1OZ88xanzLLT4fXwmW+x
NSlFfxP+uMn9d7I4nPlPPhW7gW2FjIEwpMWfVJXPNg+/wN3Ai0epfjQMKCloo2MQN4Qx7CdjRkOt
TmaPQKsXXzBV7wEq9SJ+EqQgSWc8mQoNDRhMcyD+xUFUO+TXPpcHk2V0hGwVA8ilYk4pK1S5bL1T
Pp9mZ8fiOR4BELkDmdwWdjAsQQ4BPmQkm+V9QSJZ0+U7LEjsueAjnEwuAftPNC54iZVNay7JGcrS
FzyEvu0dshpCER4VL4yfgzHYd0NzHeovv2WSFfPq0x408HaGbMmDoyXTG7t/7OvmBryZblRtJSnH
mWmucnu6FWb6Psy3lkF9Zf1p1UsWS3g12aJD4EzdW3F96p0eblyNRkEjkOW+Rs9rEFZa0pdkJDoS
l8klC1enmN+i+eoVxh+33QG+3ufJjDrs1R0cgOUoln8j0AAgFJJrocA9h98p9JOq/SiL3wnbN+zJ
MXrEISlvMXzSMxP6Qx8V67RBd0+UHqMxf53Ur6P5AFwKwCrrGtRHVvThTUvDFW3lb5ERGwT0x0BX
FuVq7yb8bPOTku+zoUbH+IjBB3o43seSUWfBPJQ5Njs/rqIrgaXrUUwrlHuF0zPc/swc2HrFp1Xh
K029N8ODpEkuRPinI1u1p3EmRTrofme13gtFUW0Yj1SpJosmONxHT74h1Nq1FWv+AA0xZW+V3VXt
w+zlj0I+jb74JeR9rtWWxf0qUghjvJ+sdAkGzVe4K+sm+lUik7VUujVqAUwYsLYYVxOHVDj/WFzz
Oj+6Gu0O0B7K7X3j/EyxwHUqiFfiHbRe7OoZYCUUP4ESNgTPyLIWtCNMIuSF1XGgD4W7hvo83S3r
+QEnSNBcF5ubNM2tzWEWo13Oi3LnT/DouvRXbEGjL8bHIkrXRKcCX4xJS9yFIyuFCXudfOpKbjf/
3s7dh8W3tOT5JuzcNUgIo+p2btIcwMCc9J+wBlSpAG8kuttEWBKU224MZHQrlpFwZ5wdUq5jFhmM
+savBFAGvR5e5DbIUBaCKIcoeEiHi+Ec2xcWLYICND8MD/xJw9k466vGFeyl90n+gBAc+aloXMYx
r2F8SwdAeN8GE7dox8x2DJ7j4TbP+zG7S2L8bhvvM6gWGNcHOYh09+w9rWYrWk66E/TCo81JI38s
Hewc9usOBP+OG8uf7gZTrSWI5YEs6eIWJ8uyPniSJQMpnd2xvZza9Nw4wR783tnvmCe538gBeHjQ
3weUB8JeDS1DyU4+8E5RHw+8V/GedAEGNN3NGX5KYaDauDjcaTCx6D3sl9iMh9XY3ohU6KPu7HGh
Nxqr7Li2xK2PSabqxdU/p/2LBOKRWS8Rc82p8I5o9b2CqE2WjYXJ6ujcsnIsWIn6156frlv9ZdgF
iVSx1d0q/VlEcM6Ejq7IJMqNAFUmVUvk35ieB1KmTkmsUr4fupQSOR70Lqp2D0HClLtbAwXLME39
a8SfBG8t43nIUJPaDIyG4ASh48jSwjqYY/nsBWiHjYY8vKwtb3PUGQ+o6jbhTESmheVm66Z1sI0y
E1Ki4zusZJmPdCa0qwyX+MZHUoB+ZS0CEmQ7FNyEn+H3h401Ad56Id8Yz2sPAJwTofM966TN6Kok
+DENpY0jWzjJJo6aXz3KOzbvxbtlhvOuc4+wdZJdGNs/7IR+KVWmlxIqNQd+dDLAo9+FkBRZ3gV0
jQDXUTecEgBf5x58GhLxur7Ewi3Ioehy1jq0uXY4RG+uM8AChEu0//t/dh7IsSSoUYYuv4o34GAS
JfZIdkPxjK5dUtl3iGe+0gotgDmk0w30kzxnvYMmWpS8Py5zMHeJ7PD68iGjTzniizH8U2zW8uZn
0Lj6fk53pTsjVpaVSUbhTP7fFDDBKH33zAj4O3Em6HG2/2mS0kB5NfpbwzbEuatjIIhEo60b0ijg
i5kpLJTG/T22uXHuWS2dyd/5KQFl7jplFBtlpohH5xGXJ7Qm3F+BPrQ1XcRkzd1hnNjl6WBwD4FX
3Ad6avihLoxSPwp3gwuSXxEMe7RQNwYLFGAY6gbVbZudZZfWOB1qj8mLLU65UoK/4PDQ2rraFd2w
SWIAj/EymzN80Kp5P1mnKC8lSdRM7Qohzx7ehUlBTq4891wgk+Ux7O6bMq4w++KfpB4FPZOMN6DD
/qlvmX6HS9aS71rOvoij5C5Oru7fgTrqNfFlfQeC0VIJqhnbVvhbmZOZJVBsz0yYO4Qz0jfVNMcy
OkCTww2E2WjnlN1nkAzgVblwZQo20iGnc+1LHmyDXeT9rB744Ei6atc6SdrjzAMMoROivuUzeEb1
lOckULnGD3wTDrGq/kBmPqOAEfcd8E1KwIjNnrL8w+xxDWEOusyYdmaxy8zwSxs1HEzihP24Hk+x
Q9KVqCtCZbvyQszhwZzb4hjJ6s84MZFHrw0xKEzOnRYn6WHyk2FTbVPL2ZawV7e0qozVRJ7t+2I4
cbU99RBxRAgzIzZYncVDFp9Z7MG8AYMT2OGrmircnJmir60Xo42aAlRR+zlU4aEXVOyVc25mF7Y9
rjc28eRgwfymMtAIIcD16TlbZIVQDeKWnGw8Mti+xgs+aQxP9AzNsc2ZgznlMm5PMBuOHsaOPDCw
iLCJnyo9r8A6GcYUYn25RewqD54FfqfwPvqF4u0vFkZnbp5d0SwoncHe66Z78W3MbGlR36D7sTao
tAHnuHTu3PKlg459HCTCTQaM+ypnvFaBX2wqMHqRc8kVmZe1ywTJHiDFwoEnN4FblIQLzqqCGEYC
f0vSV6mKpAISoQGcQjPdsXsDhzrFmqmdiQw0QUveoMoMnbB9kxQ0ByN2N+NihE0UzV5WJEuoB6vb
SBN3my8iGI5kI1bxzhstdRvibrghK/5y2jQ7zqA5otK6FC0cl2KYEqxUqLwSriw/v595GFbotII1
8eqg4RO4gkHlf7kWJ3oWm0vnGFEqFYTpFB60auBDrGSXdPEmf25V8Qq2jc0mtvkm7vXOt0b8915M
eIcY36w4lTDbM2MXqOc6MZqrHSd/HFK59wbeUlStwtt0ygXIljGoMJbwW5V4hwnjykuG+TAg2Gpj
ka+OJFA+BoIlmr2MLPrgNelaubUc9d3kA/vowSBM54D4tVjbmemS6jlvygL/PqiyZKdJ/aB2Cnh9
CyW2Ri6+SWxgXGDhJQRWkaCsR5DSTQZA2BAi22T775bqsQsBGT+GEm8so75VehJAue4YpG9axQIn
KIEcOr314sQSV0Yw6pVr6G8zsSHGJaVEzV2+zDRhOYNaqEZ8VyWZp2K+kFaZrscaqR6UJlzY5P7Y
KsCGX0Mn/ZtpX6rmXMf6l995OaZx2hOy89jpLebQuRq/yfuuLuyaq0tq/uhIE0hP1OG+nr17U2fZ
yZOgbIVK70TbMAcybcKzWYcmMyzfgQUclTEubjWNR2iQ54mh112DGIGwOnwVxlPM6PsY9MTK1Rjc
a0A9K+c35iV/tTzjTTh+Z8L8EpV5siPwwn4n6yPRv5sMrVCUuU9IP9wMPnnsYQaSYnpEVOY8BM3n
FFkH5ngO5k+Yb5GmZ1OxKVep1W5xYo1QH9tw2yzm9UhzNSmycO1eArszTnxnxjYwynzjM2fvm+oa
1g2qdS6Xrcf63LLpXeJCEXMFjzkZkQVDPXNoBNrhFEvYFwWiNS+dg12UB7DhHYGjHHCMvSRda193
6yQbV7GsTstDfp1dsF2CwRaqtA7332Mj7OggULR5NXD/KuPwzcUdatAP36sZLefBeo7q/MIocljb
wS0J3PzcmCELyalpMCyQ7tEasBLEm9TOqSgrH7uVx10Q9XswzbQChDQG0xiCnCtqutrWxyCioGx6
Fm14hbYp8Iz+mAdoBftP8h6di1ORU9OhWAu9+tr4VopbmcKM+6nasIAqmMdH0TYXtTgVYfLhmgNO
35yTMxGLXayy4OOxyiH7+jPu+5/c9aigSwcgcNkdjInKQuBA2oJczyxwZF3QnYoIlbYZdck2oN93
yjjeGbb8U0feW9paW345XnPm+/vQQPWWFyYuTtazuEg/8tYfz3PvPyLAc7GvwRuVfgBi3eVdUgNp
jAkKwKDhn/esLye/5vLEyeiE7pJJr8FVQOPAp4Jb3veJC5Rx881A6SHLF4CSjtyDKrCuZaJ2YC54
NTNFHK4xBNKvCfbW4qlpCySScTbeD6ru93FmPXd15l5KIhVA3CCEhZdtMBJix3iPLv8C2tp+CSM2
r6MLAFl1zm+YVCa537jLNZHHl3mRYY80D+5gHfI6tM8uKp2Un3FXozxZO/z/iWuZ+sPEvYksuXgF
SljsGpi/ONKim9FAfpyzma+mhqdrdb+NQLxH6UBZAwFQVk2LHoI5ZNvoXWPj30h7RJHMLYBMKx9I
fgJVmJ65G9z+ka3D0SQQCwtTcIpTAPx2Au2Ldh/0LK3jpinkCF9Zi13ruwu8zb4z0ISwaSXRuC/p
pD3zyEeI+KxnTe4lCZDIQsYbqUMcrxlPD7BfDIDOzWR+skryhMTSSBY7M7+1Te28tD5MtgrAamKJ
lFhdPMCZ8Rm7Wn8wuhekCmyMCvlZmw/NqS9RSziW9Yop4KmhrrzNWXJy6R2ugPGvbH6GHaXaC2p5
ktwsdFhVx5+onrzdLFEDAOYGmie9jldLsgPoLoNNHryLnWICv7r2DGnSi+Y2qmjBPDac7U+Yqr/0
9Db0Wl761Os31O51Y32XujAuEyIG02V96RrRBXpEd3YhcpmyQW5dSaAfNAZkJl88n+Wjmwdn0xAf
oUa1R5PJLNFcDAnBy6SKZUQ4QlecskfGPAw2jebOkyFcRHhxwNaDUx0Zx0HQt6BDVlsr5yYaM/us
dZ/d2LSuGxF+1JDV0eNsZwlLb4ROtRoCgc45QS0Hhy0YAqYVpOLde/OAwj2JPsYxLO6C6YFkwggd
yRKM4jFpKmjI0yywNk7b45wV8XBMfCK9QWKh87rDLADHxxw+MMAfp4R41i6cvktDuHsvOQ+kXJUO
i5zet1fKlazVS/VDvAqeloQp04DOt5RIdhKF8pevDziE1dwVMFfxTobjOrPbz9F3aDCqENBZ9Gn5
0wt3576jGT/IibNrVCDR7J7wN6tMEJ+TWrqyBgyuY1eLS8vWsNSZhnEtj3k7cWIh6jX8+UmaVXAr
tLUBl+hxgU+AeHuG+QBLiHyiaonKFhETXCsEvvmxUP6ijUg+YhXZNw+BUy1igG2tOR3wrkEoscfX
useUmTjAZcpF5+ib+uingHdLvxgP7CS+e4OBPgIRMNWpKTcZ5h4z7h7ZAAJNAhR5GPmi8eAXndff
eaHa2Ql/XMIHLo6y1H5WboraN0BCk9bTQRShia3TZmHiUvPxKBO+Ztj7UqW72npC7Y6CBA3sKmuy
3wjF2dCLgIi5Iri1bvYUt8hUbQ6ZTSxzogtaA2SghgBoea3a+4H7bbktY8y4hN/ekMDeJx75ddmm
0da80ZK4B6aZ58ju648ETV4WNC1NQF4hAgjuLSHwwh+1wOTQ9+BgZjKZdIuikEnsJuF9XhXlQq4i
OZWUI9glKSKl2YPZq3HjjmO399DdNbZzrXX3akSCdJ86fpAO2sQsclg4o9ntPT2++ZD2eziwY8Q+
hSaIXAuz09itSFNHK429t2zvOoV+xZLd0ZzlTwvBbRPNuNoZ7GyiYBjIsqRV0VqtdNBYW/oZZJzp
eZx62DtxdQUKSfz5RHCvi8kFzyZO9y+yuwJYhtWZ58Te/ZtBZgEZP0O0jc1HU3h3NfZErHObFoPR
xpt7dDHJyWnVuBs5JQ8V8rIOSvsmmhBSwpvpN+iQ9Tqfg8O/VXlqAdVx5g2cg2TTBRQVtQfE2gVT
LtHf4kjtPdTSWfJRisc6RJhSJR0BhNZzEMrx/6e7TvWff/719X9NdzX/m3TXKFHFf0h35Tf8e7qr
/Idj2L4MJM+5IS33/2S7/sN1HFMGgWH5humatvfX/yLYoo//+Zdr/sM1XIeK2vVtw/B8/mVdxYry
n385wT+cwCYr1jYsy5FG4PxPsl2JnKWMnKKqPH7/8y+PtYYnA9cJXMt3pe1ZDr/+L4HBgEh1zmXu
LhkbtLexd806d8vcBtoNGWCpg5KH9U+n3eO/fD73//4j/jWq2OZv8F9/sjSJKvYNx3Dc//STE8KV
xhRdyypBlAuuNHtOSd1w445J3E9tAxEt+juX/UrKdigc7TdjmH4pZ75pUAWr4FSckggAmGcOp8Ae
kaKMt3N376vo4ndXZTksvmGDqH1kh8na7ojjIb0IaXj58f/+i5gk9P6nvwo6GMfyHduUrstX7fI9
/uuHqKYolDhnrdXsIOkhJmNXaq+AiTa/pUMLp1MFv9HsOuhYhmALJv3YyRLdUGV/RLr/PXI3OLoN
SM2orPXaow462MB5yNuG/O7pn6FX3D1hzaJRo+gMRHLB/kYeVO0fYhtBTh16v9Dz4KZjZuvY+Tmh
mo4Cm3/w935ppJtqg25jN8wqyUizFwIIujpj/BwC5B5xupV+9AtsGYjNlqJUAKYW3vACecJ+d8uH
0Si/HA8tV7zMdpXLhstCYYY7G69HryhQWwq4wiMpKPiZDJxGfSzOivq3kuI8E4/wmthtdnNSdcMm
pnvDWk85lLGkY1wjCjx0tvfkq9JnCVxd7Tr44XU7NrhQ92VErZc1Adyg9qPhyjsJP7kfHx0b21OH
WTSsKwpbvzl1hiKAY8gvFKpQyFDiumx9DSRLXHJ09Vkx5re0I7oX6+2qJ+Z5bfTR8tiHh5k8Jbhw
WXBK2nG82ro82R69C7XKqq3RhQXUEyTdxXgUMofYE8SNYCnnjYjT5cM4uhlIAdkkd6rDi0NAjrpG
1gIOSkKiH0nipvGod1Gtsdel2cTMXe1LCxdjPs1oJMBeNtLMMZDk75MaYzQYLr0KaDhUODDekt+o
tjCgIZwJoPdQMKCV83zrPoNFYHRed2yjpTPB9+yiIiCpHlY9o8rKeBuTmv16IINNK40naivINu3g
Q0tme7XbkWyb3pmFYBnko1SI4uAMy3vmM/IXOi8ZFSqsDzSCAOVlyLoocHeG06MdXdQmRr1uSTIY
5+dSYzQt/OwhyKu7PIrAyvgfUyQ+Qxdd1ODUVHQdxg53GXT91GPlb1xBeMUg6YTa6sFpu5Pr1Xuh
1QGYtn217YXqUs78Afr8Xml9VGiFdo4dA/iNToWdHF3INmrWE3mJzVNdsIGLAQoCWpsgpjD6Zia2
YpGCWPlGdsi7nqW56vRxgU7aeHoCvJprd8DcrBXxe6Y+TwLVcFmjAdQMERejQnyDk3aZioBPbaoi
QJvQLWfHOoUTiWFCEM9YAktpDQtXwTTgnDCQfevhntpBklziY67wW/WR+Wm3jTqtEVjEbwmo9tWo
819u5yDiQmszFsWdYwbET3nGe4SOC8wlYPCxOzrEexLWkF0ai2jq0a7e0RbcNJORtXb9BvQkz1SR
493MtPtVZngSZROBtvBolw1740gaZo+9W9AWTDaegoJNNkyIEUM0zUTFZDnWSy6Qaa+xQy/QuRbt
TAFsmq5yF/ozsirZPlWywWpegZ9UgYPxyNnZlfJJ+8W8WgrQOsvbkemqJSzbRrJWjTuPgA55Z9sS
9SJ7ZEhczD0ZdZ67yrsqG221nEqGReHJK8OfOcrAEDjmd15r2PM5mdpkAiPSTlApNUO7tyNCCbXs
Eay6rLe07dK6IewHeYpXFKxaQVQPjFCWAHkR4gpOnqIKdDQsBnK/2ppeaLwP2cN7xvTUicI+tsO0
Zeqz5cmAlQAtYGuSDGL4Tn+s/eR5rBjty9p+nmrMbF1V40b1f7Mux/9Fxf4G3sXT31VufNYCDG1b
9OE+RYa/djp166L6t22HxH6iLjGiiaGeG6KulAtr5uTk85vNNgmEJ67IWDy4yUAk9Gw9Sun/ijG5
rNPwJXH4ggvPxw4kSPOrW7kzZf3SwsjZ9UN5E6W8kC6NrU/qB8Ohp2Mz5VEl+kE8ohys0GnyUdU1
9oawwo+C4olV/py9j7NKzy3rk9kzH1DtvLleBdSt9QmGKI8T8Us9Bn2sXOfmxax5uKoFThu8FgSx
r6qp+gX9n5ujZjw4sPOB+uveYUlGI1H4GAc9Wa1NPOEKnrt0oxyfi/yVmuarwlW7CiE7MWxpzF2I
r6CecUplNjADH3sgYXGPZQ04IiedBxADYSH9dGChdhjyRY/vb7q6EnftmTwtAn/jpoVhbWDoan6A
StyaqVi0ti4RWfjFA6d4bHB55HP4oURuH1xVu/ss8TeqhGiU+eJnTIL3lFMDCOP8VA5zeCxqGDZB
iJlEig71KbQE4NzzTvMe+mBtTk1YpzvKOgTz6iMwvQ9l+IJliYf+pnCOqm+ReGZ4WJwGk5QN+Cno
mL1Ww2dVkAIT6PjBQrhBEHZyN4XwsA3GECt/xL1wETHIHsbDeo186U0brNbiEsRRjWsujUYAQKh8
hiJ/NEYNrZDNsLXwXmJho5oAyw2WuSVzk2trEP4zV+U6YpKV5MOxJL3S6awESVIKWqLGkQIUhBN2
9PZR6yC98+37lG/QaXz5gL4IK71yGCDCQ9nkGRAp00lpTLqUl7ObTk5lA1jueIQqHJZbG5+vHvQq
Mc1yZy+WBTC1j74nfvdxkGzkRPoyWYzvnfaeysmH+laU50ETfzu8Uq/xd6nhsUE6lew9N9aYB7u5
gQTlD1eUpNGxqfRD1QNez4qKpp+DBIN/ZnkzjTz3PXfbVTXDdEnQFWBMydhexpjO3Xcz836Z6V01
GAAho+4zMsz7VnOuZF58nSsyT3Fs6lWdWl/kjmQnPvP12MDx6GwVXpf4CdGNRyu0BcoAE21O2f+I
EIskRCfuf0Ga2jhyWfhjgUSvUnh+kZBdhmhvkY82jQxVVfuUaOslXCj5RLhSuDBSobtnSTHNjt6j
uL9Jt6bGjadLajPB9AkKt8GnhH70bNnBk2A/uhrj+rWuPMQgbY3mtX/1lO8CWmLT6nlngCk7q3Rv
BfZJmK5fpqfDbWSRLx/F5jpGXMxyo/x0NXN8lYBWG0d0JQH6lI0x1I8NUZiSKcm2zRJ2aeKXr9Ba
Zx7OOzLBIvg/nQNKNU047gF3PrruuICpyv1gJdflD2P54T7Gza5d43VwrZsK9Fvb+9OhId3yvk2Q
ZjUzUTvpsrzxfNvajSPwhwmIAgpSte8k95hhPyUVC+OuDIf9FHcvnW3oU4emJcA6tM+nODtA7j4i
eZl0rZCZMKveo68OgIFzstRtEIHkz971mMmnttkngsLHhUm4q3XrgmTwhnWiU+vCSfKU+tEidydp
R9Xj0cXUsKPYfusgC+zauedeMJvneFlLKmLlLrIA4TMhOj1bwXflB4AFIYit5jEeSOFx1MnQyKFJ
1gI2vYkXaUJAI2J0SDFjWGc+G3LPxI7E1sJBh2V9W8lYvEzhTzfIDsY3Thx21vmBChWYbnSZGled
Zk38Xy8ZY7cobITujmOPbfKZitd85ro+WkPCo+bq6W5mSA4VcCbj0BZvnpQIiJzu3XEKHzpk0O0m
xBkHPjLGOBmaX49aL8bxdkpcwo8CZ13rwl/lIn+Ng/KjrGd/Zei3nrwnHOn4901+WhhEvwMFfXAK
m68UHiFBAnO7ZYsTfdhF/SeD0nafM/w5i0xeRGY9cN/N7w1WiGpmm+ASTrMdArLO/UgSLttb1yWX
dK+1k5+xi/NeGTFU4Ko7lKEe11Nsng1lgiqmYts4RvPLGO2JDk/5x5xxFuzs8cnU3qW2CFyP3NZc
Rwqkts1eNBSVpB8DdIGHF7FU7437tMSfp0aGuNI6RIn9NKtuviCAPaWmBXHZ2iVLdl1jwHqMbUIp
ElpwLK0g4HQOrg2nIlgyRDGRsr6m0ekAIyFXrzKE/w6nU930ino+vTE1PNPk5SK6FH367mIEOJfs
Yy0bMV1sIIPAjZBd/v4vOTkMgXDgrMJRwY825P2Q4QHrMxf+vYv4BxGk1B9Oj2qBqGy65uQQGNVL
vgykCtn7Z8apGU0IJO2JVAUah10WklU8z+K5ZS69ax0XRRckdLEoyRRb+qlziofJlNEpinQDicjd
VW3GNZdyF4wGZZKPNwtjV9tcSRZ/0aCsHqcKZRWEgWoQX1rH1tETd1EJNm6c5ZdYdijgegHdDpjd
cofBINLmiFNxuCXF9C0C11y1TbAY75LgNIxtcIpm790OQO/UkDI2cmzfdJ3cCloA9sUOMlO4/4r8
N+RorKYo8hZzPtZJvkKlyJAgFLImpp3GMeZIwwVANv19xTBzZSaKe96qz44iDqzGVrzvjPlDhfFP
NVElV2Pyhz4OnP9MqVC1XbDNB31XG+ikLQ8f9QAsdt0UebHONfte26kB9CwOgT4cdqrXJgXlrM6Z
7w17YVj1MWZDAhi3ZH8T1ecsKcW7ocl69sSS62Lb7bGHEsWgOyuOSQsQGx0BFA0JrR4LXgzZooVF
bw3ttihZPtBg1ldl1vuI01jylSqZdRRIRAxkyAS2A51J2+N/MifUxmFUXV3UYV1g31u8kwj54vuB
UOndWFDZGxLWgA35lubiKgL/2W4wnsF0M6Oz40MjySdQUk7wZk7JlzMb2YEtKHhF71WlfX1svpq6
4cLG/nnkGuQVLiUOt/5eBFV88IviTE9cboIMU8zYeKxlF0MqRlfoDlgbODdLtnMIRt3Qwi+X918Z
X7ylYiq+4dl2Ou9GiZdIS53VJNp1b1WstghBySbCaPzyVx946FhdqPuOb1oYSY8j6kH6a2afbPpc
d772Rvzu9qTfdJZ5FyDaGPsYFJfK75zG+7Ytk0VWQeXhNsiUW9Odtk5tnKJhPuqBWSrbDOOaDdLe
VImR76pkIrmwC55NbDlnN6kBy/eYVspUrvsqqPfcP0vGY34usNitHJgAXUJwWViW6qPYx2ich8Ev
n0yuLIlbKtPjEzPoraO4s+PWO9WeNC5VFPBBEYpss6a1vMikyn73B3xcdjPTZhF3exjQTxN+SR2P
jXkv8vC99EpxmVGmEnOTXOu0J5039mAEm91p9tAxEVPXc5Ae0ir/Q0oNPvSY3qZtbHJHaVX9Mk32
/eTwCdXgwxmbM1HALeJju0p9YpoazfWQhYwDgCpDQ80r66kxLR/RQ/rjEn+CSoBmdHnn3OBvWHk3
3CXE6cQGC/CIqDkd1KemSa9t03a34n9TdmbLbStbmn6Vir7HKSSGBFBRfS5IUSQlUqIk0rJ1g5Bs
E/M84+n7S3j3Kdv7xN7dNw7boiSMmWv96x9ae6fPGBi3KKXgf/XBJWREcpchKCNzqnDxt6nldvRb
47kvxS4kkvC+woakguXwHJuy39uZJmgziM2r0+5M5llwxmRiy2fqauhObq3Zey5WAhm1wcu8nUml
Vx/CYgUYDSrD2jfhYoZ9mT00qEB6YWiM9iEGC6ReQY8pUAm533GYVmBoAo8hTtwNoPrZqT3vHjrH
DakQvFqZIOCF0ASy8D510ZidfvzhW59a1GFrNGW6ATkCyqG7w6f4Ph8G93E2CjYQ5uZILsS28PR+
FZlWiEla9X1IrLNnoX8Tnt1sfZf8xcjB669KgnXojvC6oaN1E4RAgRu2Fx0pXzDT0Qqsjnj57Wy0
4Cw19eNYtIcp7g6zN9J4WxX0XuOLHNqjHaLr9CRiIYj1GxiLNUYrexuevRQkCJXYdcKlqfS0fphH
HGOZlwVJdWpreS268AKlGJ9d2UU3eYuQbzZP3UxIUB3oz01+H6P5hPJt4f9LLG1GgJAZHbGGZQAx
wefRtRFrpWba5SqCprYoYpCK6AVhsBFMYt5wgoEwRJMJrQUmK0WLKf7U0JD5yl0On7pbt2GSHERc
oWwQtwLj6q3lDTh2S0X1CzUsYgm7zED/rDTy76OCvYukUhjBCV7iQ+9om5wZMa8oDBsbpUGnInUx
z8hS2lerrDFR8qcvJeD8GrFMi3cqDv/69MFXSqTDTbpxKqyZplFAZuAVibLuQ5soE7oc0tGcnY3I
xiImt1UGUgI5pjHFRhp+wyjXhkENf2Ia38H5efGoTciJSW49o362++qrJWyFqUI4GXO5r6fqa0Pp
SzJ9f1+jikgXMTDcJsIM1nbjM/+r6dwYvWYE6sy3icmcqLEZPJfvpAXgIy5Lss1yF4K8g1gnmWm+
wDxO+DURYgWbimA0k8U5aKGbVENTbO7FSAo2uSLMjuVm7HiNLR6eWujaLd5KMMSE/l53JHYSWMfi
7z/PaQ7KpRMughYRW+buEdoevFgdlqzfRSfcqY92jOdAOUz2Ftc1YkVQyTMR/+SO3hWjkQ+MszT5
JTaZrAEgvw0jNuOD0gGGE6uhAZ6T9cSz5sgQa3WRaygH66bE0K7su6cCAK5tC+uuzFrIY7HrHhNB
8sNYWWQsgkhiqRLhRtVjgFTSK6RxuWvNHHVXkm0i5VcjsSS2JUIYU48LHi7Uv6jHC1/kNDHO40xD
UXqZCfkoXjdWVR1cKanpYZSOxWUK8SJxZi40OPxNhaoiIM+EO6k9uy2WzSZ5knJ08ZuJW1Lle2yH
sYo/hKayHCl0isRqH0MdWhepf4gYkawdYr+Vb0Qbf8oKer+xgbEhofBnI0QEF0Am2EHCiJ7gzz73
TtGv6DvvPKT+9xLu5zh+DAOmJjKejj02MNifZtPOtMROH7AxAhtLQ5sFLFA0glxRfJD0RaaSrg3I
V1KOt2wwtjfb4Nzhp6eVH1BeMMKKx0cnGII1lvRkEc/wNiLI5+pGznJFOYIuJwkvCfzJjZ44DxV2
RRjOQYK0D0XeYgrZbGMjzLd1g/oh88hebSgpzQqf0fSAxifCf1GC9OJFkRwH7KMHH55BUURE9wln
L/ESTDMzu5ma8F7CC70RLDpx9ei06UsVNdZdMydPlnTTpyIbHzTUiEFrfxVV9xAjMGuwtyeufNOE
3i32opSwFk5KyXwsw0k7Fvk3o7Ux6rDDkeje+K7WMfpONQf6j6D/N0uDBgoysj0XrCAGAR3QDTHh
DtAbUDE6LZZoGZdqaBp0tH73tRPZ1tUMVgEPJiTNDzu6FbEh9qdhxu4AwTScdm2oFF6HyIxnq4iB
h5KRwM68CeRWVkwC+tTJuFcMsbUMmsdUY1Au8OnoeDFa9yE3za8R+lMyJ4YGKIZ4AFuWu7KZi5Xj
UHMXUoo1jEtm6vjOr4moxl0AigHuJFjXo/OzPVmuTV/lYNcd4laCOS3rKCtawNoFGSCaN8GTFFtJ
00fXj83nTo6tdfAoBOM0OpY5EryiQKgDsxS7PvfVU7k4PgYmmxyCwLonKYJkRHtblUqVnnB7PP0D
72O/HtAUzw/E0e6SWc8PesRlxZvnucZmcO2xM9XWK7QvdlGzYRXIrWst560WJdGWZx+wKWBrcOGd
rXvLZXxPg5qRsmmLGDKVhWd9BZqOTXV+QyTwi+NMm86vWO6a6Hmam2jNgI+lMZvNjW5B6wUOyD2Y
lQXPMozRvj+SG/GK6/MdRSS3r0hh8uBBj/i81px5nQwoyWzSedexENmtnscs593jVNYPZYnSKrDm
L9LIrmbjfapr5jhk+22EQ3NgEK42B1m1Duz+1RvEpy7ECEqki0/rY0Nrhlfr65QwSJzmOlijMHyJ
gvEMhLSTnQMjS1ZrA6EbRGmflxESFRFqL9KG7drZhEWY39wQtcI04Tye2PopVs1F0cAvMPVPYs6m
u5GIHg/CFsnNa9tuSkLBaZNRTawBOLW7QKvh9uM9FU3kV46ZsaHioca0ejz5nUkc3XVwS+cEz9CJ
cDa1ioc5az/PpZj2na7vyY0Zdnmuf4FUXR46/sPAr8md6LlLH0luZbQnOF3hKkKpv7GM+KNusXEQ
cFbweQIixPDZdiZc34f9HHs5jo6NzbMEvimjKcJCQnub8GYI+UF3CFthn6fsHmh4Y+ryEvbR1naG
D+kM/f2IJWVrIQLO7aCjvAgvWiLCjZ9vTBFd61J4jxYmgebAr87QryDrY9xSGOC0ibUTjn5OYlZF
ZCN1puF6q2vNLdFTj0HLXMT3u/renUjPigg8gDXDhY7A7VZdCR9maMCHeG8ZbzkE3rhMEV186QvX
vW/Bedhe8DRKNmEZf+rH+aGcQ0mIdPAZtwqSZXKUsL3NeBGD9WNnaekGyJrKRzc2MhzP8VQ+Q5Kc
1xH2R1CcnlHGRjeGDh8mns/GWAvM5zCBotj78DEt0MBFOIjiUsSjXJlcdNJxhitst9Pk08IF+ciF
orMn7AjzTl+2BNG5G2qRCPFTAjW8mlHomhv4ybBhCtnu5zoG9y0OiHw0bNHATnGsTW6njAguz+k2
kcwqfPoygS02OoCAFwZ2N34rtflhVNVlEApbyCFNzWSb8H2ka2Z4ann+3TzFCExLE18+vLsDDJmG
GC1YFuCe2nSQI20PkRoRWXoAubSAp5QFQQTx7lBmQ70xHeC4wdxE8+Ru67q8Fy2p6voIjonamRyr
9AVAK3Hmja3DZ0/w/Cs0A1q1H9+jaVmLxg630hlP3pBfvEQlgvn42vuEeOox9KI0wcwx3mXj9Mwo
D5WKiyMCFtvrNrrYrvzQC2oNiWSIYjsGCJVwpIk7hSQe4yZ89DNT21XmrEIWYTb0nYo2a3J8E9qP
yA2uXYcrC2cQh7MBVWvxTBmJHnFwm6uK+7JKreMEo2o71ViwwsX75qQ1ptmQGroWf53aLZ4xstDd
liQwvETnfHjVkQrc1D1h5ibc5PFYZ2hSW2/41GMnAHrtPHUpF98J62+FYZxTLVu5KdhLMsnPFY5W
DFPTzWxPSLZKt1t5KTVDhlQGHW/8idjhcJ97uo0wrNijADLwRMjEbTRW8PMUUsLevnbyNlXieQZg
IfNsxzb3ziixgHMS59aNxUMqtEfv821iMPFJEXlsxojJqZPw3tNRoYj1CClEBvgJ3/7veswBJR1k
A70d32pteskAoNaT1/mv1qygG1x3K819tgqkOKNu3cmRYSu9Ir5NJETe1iae5VGZf36aA52KqydM
rp2wjCugxc44oNojIfFQwzEL1y590+OTWmIWp9dOvfeC8rkd28cuF++V2rUXNsl/fh3/K/he/MGL
af753/z7a1GycQdh+9s//7nbPG/+W33Hvz7x6+f/uf1ePLxn35u//NDx5fb8+wd++aH82j8O6+a9
ff/lH3RDUTs9dd/r6fl706XtcgCcgPrk/+sX/+P78lMYjf4Vr0oxm/7z5x//x7epE/zf/+v2vS6+
/8e+Sd/zb83P7Cr1bT/YVZr8h8F2C0tKSNOQnm6Z/5dgpTn/kJ7heZ4Lkco1HGG5/2JYSeMfJpM5
vmhIB+qqMP7FsJJCfQkxle0JU+fP/y+GleTX/0R0IoFVWLYhLY6RgYDjuYo99BPFSsKxltLCK6qp
ZrARGNLNLD0Wt/YVYrxNNgb2sh3dl+m0T4aCLPt8oleFEVmURgNQbeEZMAQ3o80IGUc7gmrz4tZF
KqvX6SHMylOpM33vUHvEmLC1RkD2hMVYrppwehvL8dZSRmO9q8N2xsTT1xhbfmfzepqa5EoKzMEZ
sbGsPYaPJt9mMq0xCxQbpqzx9/DOHn0oGiNAtmjs96AEbwAZd5luvWLsvjfQlqIPQb+qJTeOPUwU
Z4DIONi0OiREP8iJwyreBA0+zmUevtBfzaY+/vRY/PHa/Ewnc/U/XWUb9EO3pGdJ2/BMbufPV9li
PN5EHUVhk8R7Z4B8gbv7OwHFQOCaSeFvHJxIwpaZbicdg8ABECwe2dGinOxBjD+QtigyKrpT4Cw4
nmDnhU8OagHAS8D1s/0MH4+GNkn2UzsfmNIeatvUb+LefC6RH6EbgowmvreWMsSr3ZP6VOLEmIgx
+ApTCOQR6glM3DMvVMBZTrs7T2uvzx5H3PXRI3SGeYMs6wBseujK7D3UECJiiAwih7AuyXDEIKU8
Gb87mrjMqXE2SP2yI71bTS1+0K0LwVrDlgHgd+cLxc/Wc/y2AWxmwCdiW99njkuLAeRzJ9qrX2Mg
vtG65hsW9oQXOQL6mhy/uS4Fc9ios5d47f31rRI6jMff3gjbNh1TeMLDuZFX49d7xWUzIAi7DGpK
g102e1eXqdXEgQzicEOmzRCmu64Qb6kF1aOM0TkQ6MUgYjrq5XhWn/ZmbtLIOJMNCdUzSZhObbxF
Axhs6hiXmYG5LfTvmpO8SwfgU7PeAxoTnOEskkwTrpao9Y0zOU9NUr2bhXXB64q4B0mAXZV/jFrr
AK1iQ1W8C9uvkIOEL7aTvoPYwmtwsvfWdPZsCF9SyTPkVVy9MaSzxQVzHYwEhwfE8ho8/o7PBYTa
SbtgYV7GJTV89kBhGJcGs5/C6U9isE+Gy5kuX5mjQpnUnGbTOOAmHIIIgAkbwCCDhCOYUZVQsGMn
k/UNowb9kBfihEJtHVC1VYTn2hblthbysW6QJ2Oa9rIkpgntCixnbFzUGbCH4j0GLCODBhVmdYG6
jE0Om5/ycsBrgAcBMOsDRSALEP0jQwfFBPd8NEvkB9tW1+H2kJBSnjz89eNhqJX3t8fDwggEerut
swo7tvz18ciZFKdYX7IXs9SsOg+cgHnzrV/q/donYOUGgg9VxETEV0g8kEM0aFvlV8vHGxCq61mt
arHHMhk5HL1X5Hd6ZbzmYKsrLeIGY8YkBvfsVNrGrO1jOzGCCDy8ZrIyuDTQsEL1fV00/zAWmDPc
LmYT6Xntok3phpuBsG2Aeda2DMfa5ShLLf0KoQd+3Lmvwmvc+2ekiBfhbtWIEFZ/dzMX7WejDS4+
ysl1PSflBk3sJkEbmtinTldy9XhWbh2kxCvqJomcMwy15lbYwUAAKv6GWSgwg+2j+ZYA8oea6fu6
C4yjwKKwyE5ZDN4YuO67p2HgQConCgZOxMokdXuX3Xtai50aL4ZlEY7nfkpKtK5qEFR3LNEzynH1
FysnbGeohpsRu6q9OUIdR7v6it9PBIrGudRyhGlmd1uRy5CGIkWFofOUDOSGVsVza3PsXtJ+GWz3
rSuCY2EUj4Qen2yuDa/IdzN38cZveKSLczOws7CFgqMVGvrQhCPCRxabWmo8y7T36sONlj/geKCt
Ry48JsjOecSvA9Oh07I/ijB7q1yM6rTxa9DkJyHjq17556IEzZCMJjoPlxmoUGvXxU9ssoKr7Lm3
8LUhUqgmU2sPJpSE0uIpUztUXhcnI+16xj1szQghMQ3/sCcHNVCEgrFxxY5UiquEbkRESoDyH7/H
zrzU6my6hD0dGnDk1q+NCa2HXMetxPd9nfjPGakMkYsfqlv7RCDAstQE560Bd022OHoNlxap97US
yYGW/mZMoueeoZbmvzSIecFE9as6AYZeyY0V4/TVBvoVqcaaDrTc6D6OjVMTXKtyBr5qu5cUHiDk
nHptWFZx22A1kUaGQSbJeErwty9tjjhBmrHu+gFyTPGyPPu9waUxKyOg37udzPIeXOF9ObvRTt7+
+n13qMF+e91hTcNsFML0XEtfdouf6iO9I42dmZRYmw6vdR4dKts9ZYN7IvdNW8mOmA2T/UyfvDVk
XbhPKNiWTbZgDwt4UUtc7qUhLsS3vBeJThAfOzAiWgiZMYuzLC6tiz+E7hz0pHhXn6R4ZxeYsncG
1lwnnT0B9X4QD/AXOzyWWusSTcYlGrwTVNhToZz7ISWcYuGydiYsjhiMAYBxAMUkLr2hH8yQDclp
2LDH3CnWBWShGcx+HPhNbX9JFHm3zSo26Ny9IwaD7yNSSeg6id0jFAp80dpo7xg5P5bBPvarMaIX
Z59jCY2MmR8i+KP3+SNvaLEJCVk2fc1UTVa3CyljUDmfJood0YrLX98k79/dJAeYy1L1tSN+1wlM
ORQoYdTGOpa9u9GID2Uo8NDiWIRw/71xivfSYF9hogiyGRM0Q5geMUP3GSm5K+4f27iZvqtKTH1e
zCW+T3p+m1VpRdQGLxVmEh9+rt/M5JOigqawyvmGoJwPQaTd6cFrU4hnz+/4ItuwzJDxLPcAOeSX
ohqf1b1SBR5ZmGzANgIYG99HcZB9s/NzGMtc3QK9GxXNgDjcvuALh9O8sE6tn8+rGPumaTtV7TGS
ZMrqFiWHqiExK9f64cagQAhRYzOc4tHgx5KmtMqH+OJSvQibXT2HGZQnhAOWKTXa1Azf80abILFa
1crGdrdg4/E17m4e9W+a5TFICnoE2A2Q1OQyfdGTL0MBUdB0AC2E4licVIHmFDgKWx2xD65+qalt
4dfyiKR8S2uQ8evalzoYivUT/Fjtbyo1tKj/5t1E2WXZnmdZrq26rp+rai4gmSzM29ZApSdEVW96
lb01c3kiZuNE43KpQ3QEGNiyB2SHstc2kFNta77rzfzgd+VpCsuT6bvHmCATnbVmVAPjqmovfgQe
ml5LI4NCS5qm6NoXVrpsjT/mtC30aROEd4XevsdVftBkeqKuZ932npm0z6yAhSSeB3eBa1VxBPiC
XfM6uFpjzN4LjXXsKZIIVoC+GPoCO6uYkY9j1afEdZ2bNhwQaoWwZTEyKqAKobvsivMUBxHjVywT
XCLKf6zmRvkpGb2t0ZSPmpM+tbD/eTQeEa1NK2vP9F3HS891l8oRahDhbvkAQw3ICzJsuamm7s2w
i0PkWZtln7MUWRs2LtaxWOlLbAVvChsCOjABZGeKgpYmYu125zlikxutemslwYVc+q+d9jpKe4dd
zM6qIc9Pkhp1AhIH7se3ANAO2W2s8I98POR+J4kCwOOrIk1gGNUm4+QHqWuXsNvWdn6ir2DTriLC
OyVW9xwVJvqozvPkrirHrxp2iL3OVGfCPd8aORU3RP3b1MGWNGpkDWYL5YGtltK1ZLMI+Wl42tB0
FvxsnMf02T87gv2scMMrksVys1QjZVbsYNwfkonSZNL4w0yLF60xVvpcUp8ZO/XYqCepUnvTaPDM
8ewh436TIzsrzhtExZrjzreT6zhTIBoJSVtxc+4D5y5G/iO0eIf0+JBFlHRTfI+L/VvgJ28iy67M
ydiyU2zCk/BVqGMeg+Yz+qd9F+fwIaKvGqxXz6KQIisSTgUxAPjTv0U9v0gVL0unPScuxz5RKEpC
V6/epGHZnNQgcpKKYNpEzfQl8ef9YOErVWdXAqlS2m9xZ+TxM9VbulpaeR1qRUJsA/N0Oe+YhqI/
V4dUhPZ5bD5kDD1nyDNo+jVnAkPWWbGBc7dJvhzkW5plb7V0zpZm7VRN4HN/B3awKdKO2FHDej5J
rhrq2kMaBpBsNIj7AFZehzYivsJugW0pPpMz/Br6MIXV8xDNwa1dAtTBQqRwmU+dm70Nqhpg+O6R
R8TbPGSfKqQlazgFHaABVkatg0hf40WO7PvACt5y7ngEWQwmhv08dPFrW3POg7rZrcWUGIKaKoSW
500V7MBoL+OUfNTqY6rim0xiOSRcArc4hEn0ljbumb33bKRcGfu2M/LnyIp3heZu4D5TQfrc1roK
n0GkMMRpsK12uJoIwfmN5SdHF8bNkCEC0OVH34ir6Te7IOYbq4yqV60uTsvnVdUOtemUT/M6AGfF
cgmeRCTvkY+VwGK3mpl8KjzvXPjJoaZRWJaI2YEz16T526hOcESIPTlYd9RsaqPZvUQOFhWBF1zz
ALYtudwHW1CaLyVoEiUvLao/7qt37gkgdDOugBbzdbOwd8X0tQT0FH1xQscDBuS8wu6O8uaz+nWp
hfk2wSGjO/driu1zAMMhIFKUkSQvSs09hv4ETRHKXWHMBtJgEpV96lytI2YACIeExI5XTNdOsY2h
Uan+0fLfmNPQzgZXd4I7GER3ooZBU2Y+QfSxywauvSgMqKJZqNwK15Tpspy+x1MOkYgKyczu0aGy
BLZwzXnMRnbjdaXubj2HV4UIJTr9WRc9otyA8D09JxlPXyrotEjabCrWQWvK38qoOHV1dbIhmzfZ
qVE8CiJPHY/Jbg/shHubemLVY4k7zsmN0is2Fe4KdG/npEDeTclv4mfwFANOn4STXlTr1wqmt2Gu
v4KBJzeCrD/Snpk5GOk7XAZnRbgyDPReu9oSJy11qIbJ5h/0zTdmJeroGtWvuZjNhEyZoYQYm28j
prsrEpdIWEvdBzlz2wuNmt00s/EmdDCbouLDrpTmpta/Fo55HBpmOtGN6eEo1/vEBFh1ft9COYTW
wgLDLfXVS6kejkLi4lri1cKNUTBgJJK3oSO9py+tnWdweWF0n9UziYvUTj0xUJwGwsMUa5wmL3kz
PuwB1otaKZabbIi5Wflw1P66UlRy1j+V855NlWiDehrgcb+WDKQtYGqlE/2NpwB7uJ6g3cNIB+pX
UuC/45W3y9Y90UjoQ/KWZRARAplv8cxyMUrmpewKZ4vE7VMdIJ/zbOKpSog9qkm0GREDV9H1zAmb
fAVBHKjxr09AqW5/PwGpgz44loXKlqjnX09ANwd4SogBSGLxzstmlE7G2rUg5qnOFJzoWz06e4O9
b8Fve0tFeUrUfvqj2xk/9tJhyJIb2d+XDbWBEaWH5ZoXr/C4cHjuHKYj9i5We6DVk98zJleLD5mw
YNYkCdfq6VI3EinRgWhs3PfMdjd6Fgml+d/0XyiR/80JG8xoUACa6Il1Ba3+1IAVZp8lQQhjAPuy
2yqJv/Uh2aZqV7V56TBXBRlR0AKe2Oeew26gDZZm/hZ30VXtwuoVVMXXDJFu5W0G46V3KQ5UAVDx
AqsLNQn/DhEytlvVierhhIH/paIZV2iLF3m3rXZDttVNQOxpjGnydKd2rAUsVhuSvYH1efQC9iVk
XWczZmvoa+RIM7/G091PyDy/wgo4qKrTRD0Co5C0T696TmV2Cm38UgmWGkk5SWvqkMn1z0ztMR6C
B2GDwBY0/0ZvHePWfpS4feMnxWanisui5C/xR2BpVKs5bu8KfSeo976P4YqrL2KkTf4VHhIB7+Ck
pwd1NdRpIXAI12OdIp2jhavsnld9ZHGosf8MA/g7aim0Ijms6iTfdjgwQZKDUGWbzyMqLLIiy+YG
UW2Ys5EYUXwHf3qrXvtl4w46fl2DoZXn4OheFntXBxHwZ+rd3MNP2qtxPONdyqju11gkbIaJZHVf
i66NoiFg3rgZnRQpldGzC87Otkxx+Fd7LxCVt6pMsLYi4BFwyvLFGcdjbLH8d4JNXcuCta0RJ4BZ
djABx8mGPGPXEPfqZVF7qCovMEILp/JosBIFYX+EKqLeeFWn27hH55RTo8cCtBQ8WcCmo45tbvlx
CoTCvl9fCQxtnmQHzwgcPNpGWLl57Dep2iqI+Oab1a0uMI5j4AwymiNVm+1rLJ+guzGwVWCSh/5C
FZMGINEC1EmLg9Xj9gs+rwc6Fco6CurJi59oUHcgB8PNXKlfoFYitVfoM6xFRGyDH35FMoBAGmFP
4BO+jpPvUs0vhar3XNqKaM70mgeACer9FBUXv+EwFWOWh/4hbtbqXWh8uVNPb4jmAzOa4ZL1u//5
OSKzDlLWX3zX3QWeqqy5J+bM88Rr4zj2dxxwjW68E2V/tseDK5wzPr/nH5U0H3Uo+XhKPtMdwbDn
8qgRUl+VpzxIT+pnqSo2ZL2ZVOoweS+mWSEIxNwKM0JiWEskZnKw96XU7kiJ5a3nWca68tSl4WOR
58d0Dt9Av06ppvoxrp/ansKY+f+ya5HBiQOSC3E/9cyHFOY3PJ7xaOTO17iF/xgjhQkHSoMJkYtd
QBYNeA8ndcmXakojImA2XSylyezjV2sxVzBSl6pLKvJQjVGDv0pTkAGyjOa0Vj2RWilKyQebsD/h
U0sANac+1c3nHLbxsomiQrgu1dVSaaDk8uwbowKp6AlC/IE0L8uxHOsZSTYnPsPvXFcJKSKqv1NN
iGKUWRUBBwRTZV380TsfHhi+G6CpofjOuc++aouegIj4jjQ/KHQwoXhV12iAxkPX86Z24LagxCtY
Q6MqfBRzekypUgIzuiYsWPmUf+Rl9lIYmJk2OhlXOMwxUIh2ywxN1V4WD0RxP6gpxVJgYTL+xerC
/bLLlKK+n9PwqGBMVTZpLlxbclCXS9n5bkh8e79dznauKXQC9Z4iojGG6juugbwenKs+Ny9e/lxF
LHhL45XjzDQrN5caY/i8tSklnPIWTjFvA6LpNaE4jWptlltpE7WKg4uOB6x/UgtdwQhihOZYsjT8
9X5t6L/aL9A1C1taJsgUS6pjmL/bL8y2YSFtZpykG4Six9Dhmia/JSLyYrXgUrh/r7QUv/KkPlfj
0yzABO2ZWU0wuLBDlSAyVINAhR7hBbuptAoXFfq+DLd7/T3udBReOuVfh6MSWbjjWQFAqSRGpEfS
3DDNouxGB06BfLPgPLOwsIshEsAcsTDrHmYdUZ/HiEiguMNdFQBnAR5z8B2FwlZ2+2Rj1Mk+An3d
Lah8mIlhSPtjUqXmXZHBafnQDFdxVN1YJuvQaJiXpBWf/IRdAOnh7VyCsEUgZ3YM2OQKWsUe1u3U
Vi+6G74EA1iTgduTPTr4HokCsTeDE/fBaXlwEiyMRzDNOe72fapfg1K85NaqxejmFmnCNd3iSy23
s2S+izzj89QD8NkS72fHwYAIG0KmBi37F8NqS3dPoYNH/qhZFzW+I0+KYN5Paiq6zFSFjf+rwHwR
w3BqUH7tAhG67ng72463Yo+cCGPg/8fCfSh8RYo3ihvXwZIkTxmURJwK5roXPE6N9jnFplhdJKdt
N3ampFMQqKDeGWb2bUEYW3vb987eh/RA0hJ2Z1YPjBSO0JAc2NE1pm8KFm6ZuU5w+hTmq54GbTQv
USAuUXcMpvxCcuaXyiVzjVFCWSooT5Q3Rqixy8rWWw9iOKbjeC5c0W0GqX2TybniRtpG8Q6dcts4
OTIIcUCNDr8Vm+EKT1r+PRC350J04vVjTJwDTCuEr08eSvu1yOzX1ObZA8kp1nNunzyzfgnxKqh6
LjhK3APyrKdlrqgpdNFHvEblwr2pSv0SBMUBsboJOqWAcNOjSwDrXqDksT/3Y8gqKbnWeQcLEKUI
ExCc0HPWDUDWYkF0Fewc2QJDQWs7Ziw6PHYEKpO7RpO4vBexZe8xW/nBhPmFCPPzRN/+d2Up0fau
p15pJum/laU4bUZ6kE0oVzO2wjA9iZkSJBL09LbQmLFXX50Ow1ycNaL6Kr3sMJ4VIaJ2rJ1UWKNc
wED/XCOlXKVdu8Fnl66OApAybYE7VAm61DvqfwJX20fa9FDqrGKW3t3LtNtXuYN2JzuojXsp8VoP
ObBBqxIZ7rxLE2Q2uXhUO5KWZDe1Uz2mBuOUwLXPapdc+lxHHU1WOVvlOLA0MstOFJvOHeyLJ8/T
vpOUlP4deqscdP7H22dZFzH3MSzHMqSgI/ttzB5ZKRr/ht2wNayLXW+cEpZHV7CGqOmK76efvewL
tkCsVTFtC9iyVMNqHGt3Bfl2yxhFDUnLoL3V1QI4GS+TJN4+mC9azVwjGzDoiLtMSTZY0hTjQIH2
kpHyspwppF6NXHg2UKZ+UxB8hHIUNyF8F2O/31UCi80W93GG9xDeEki/FnSvXo3JsQSd/uaRMv+0
U1i2lCaEHoQ0WAsJ9cj91Omgl6ojJcVb+/6U7k17G80aVYhRHDqUpGoasKZyO/vJxLi5715KZ3z6
AY0qlElM+Q6w7aCqKJZFIorg/qPb2XgueVuqVMTxblW65SqemeFiBQMv4IF6bRnUDYGNnMF6wVbh
YY4IcOtUk0SStr0eVsKv0vWs+CXGCPWCQczfPAzLgOaXh8GyHR2OFCwZHEfYEn899Q5rBWGbbDZ6
zgukGhTpTM/NSHIKaN2stAOVJS4oxiJ566X1UzCYO3Pqbl2NxUht7AsAp5oDVczUWfzoB/jBO5uc
GKKwSK5elv5Nayr+hCWog+Y2cRE9A3LPbwcd6TV+mROB4e4QfwitOsN5ANjBjaDD0yWn2ekdRi+2
d2q6cZv24XOidBh2iOXTLEOiq5O/eYSIrPn9reKYDJf/ZwjlOUCHv17IuKMYdrtUrKM+e/MSbCIV
S0Eh6q45rvuGXVchq4q2kFEiL+3bglOPMnj0gue+bD8XEfwFBbMWkzybU3WKIgRLg3VQiIgCO2dD
PhbuYXZZ8XITMKjSUlJeSx8pkeqC0+iKuPMmyOd1PId7fVwG5b56StW3Ty7kPvmxNFdLd7LQIXoN
zUw9w2zUzqonasESSBTg4Fkx1X+4mCtBQmnzVdzwkCxtmUTqkBZU3pHlnyHT2rh6NEdPcx6yAShr
xFAAT60DmX32hK3Mgnek8fDO5IISiKdKnZLqo5ZlNYq6fcuckESnH5Dr0p50uVofzUY5v1LYLPMU
1V1hb438C4MnWkNdWG9zD5GYN3fVK1Raw1/DwSd7IRykWnuaC++LGjYEMyiAGrPUdvxE6/OIRSLN
ojd8iZmBJ3RWTOvEvbLX9gbyf43wc1drexWHkWNEbycNZbO7IY54o+AWqW7UAl7mtIxqAB5P6SkM
9X2QV2upYLRpoFLvRvNNyp0SVYpWOqs8xPRCgSfKFLWDtr8q1USDcaKCeB3Ss7JTMaRXMl2utk0U
BL19S7pbR1haC19keWhQpHK7VX5R2NwrOD9JqMsawo317JobwzO+ZDdq7TEUzmrpKVYS1UMJRq3G
PUvnMpnJdyuyfoDVAw4Ome/lK9lmXCgyl0JQiIFFStPj9zE3sJhaela1CVa+f8QAHhVJUN1iBoA0
QwFT2Wy8dTpA/qwwD6E4JtWUQkjc9+Ef5BmHPj9UE4NqJhElaP5mHG3pfwLpGEnqlhCGKS3LEOI3
yzWQ0tSyAMX/D3tnshw3sm3Zf6k5rqFvBjWJPgLRMEiqnbiJKQk94Oibr3/LoXyVt65ZvS+oCYxK
KYOMIOB+/Jy9196qxTtNnT/NOr69On2rpoM63qvZC9AL2A8XhyGJqbl8bb3ncXnF34BJjfu2LNEE
llc1yeq7H3UUPCG1fofGhvyRdb42GP/lctOowZEaWqh2snpW1GBKNb+kLh7LRo1D1YzJhkTNDBIq
v27au05/xgKoo3ohsKip/KXunJE5Vb+8qcata8W/1eBU/QR+a76j6FR7wPrcljyoPNvq5X7/6ae5
8UevEBCxC+J1VTvFKdMhMWQ7EhM4fpVFsUfY+yNLIapmjIdEW0IZB6Iru+XEPQHfDZkYN8pAYbh+
Ec0PkOTf5qT5TpKgowAQdPxKUgntU2Ej64loThmEEK8tMdWDEOQFEsyqrTc6eTbsG1RRGcqGQNSv
o8PCsf7m4d4TOSzfAkbUiiPl7z7/ogNMwanmBKqPpx5x35IEEpQvc46kck43pVIYjVX6XS1OUVwd
HNRa6yKlfmt9ycEqAfZc3+q6fzfc5JQv+XPwZnOvuiAaN+B6RwA6PHFTvxn9sKMf8K6P8s+nuraM
1iVxJiM29eECVEH+3ZMjBV36lrVqxVJDOM3vL3iYYITqzFrVsTXOQJrKc9v495RHVR2S18W4YKJp
2c61UHUflTgdiYxgKNryb4zrmLQwmVC9L5OMRB9XiOqBEbT3fR0lGmqU6MX5Gw9eSRm89VRLRb15
YJI24YFb9VYEKa+b9d+7xBEAwjhkqh3n+RBwPVYnGbZa+9AClsY/w2gixNWDUUZI0Lp+qz67VFMD
CZY1Pie17ayyY2M2HrhlqeBUm2i979bxgmoQpan2yxgcjow18dRqHsh9oW7lQRevTfCmam31wy3A
2bySRTVW9NcRkT7jGfWIWAiZQLrsZGn8JUfemxIPdAzp5HzFBvy2CoazFn59w2ltkw+8pVy9L51/
O1bhn9aVSUuwjnLtVf3QY+d9apqBlq3zDa7k95ltFt0QG6STMG6r7FfVPdRhsBf6X/9Ubh5pf77Q
/vrT23QgewRAufNrHqhbXomnnXxvoLI4rN0UFKDXKeIBmJ13pNarzDpb0lsH7/3PxJB5ipq3ZNgO
7WYAFS/Itis4aVAQ6s7WQRS3+FpI5E6pmqjrHWUwTF+oldRgVk2wgMT9PbnsyNE0dFIwa0ouNQZW
zS+ljhA9/iVZ1tihs99rrwYo7NOnreyBiqKE4zeixkTq3+uSmoBjyMJ+O6bvDWG6GyUjS+l2m1iK
1mHouiGom1mNF0FzYtYS+7VJPtK5ZsIqXflddRvXXlzUpd/VVluqs/6cHJcUOuhEqHRMaIlBo0o9
OW35Zhf9bR6WT1RL0C27h9EwKu0QGfKiqtJUL5w2fFMMjQlrtdq71OTanUgobglGMNRaoT44oW7h
tYO0thZ7y7xYJv/Xqv2cTPnVrd98+yfd4R9llR0iYMo/Had2oFvQpyoX6zR4wc4sLMJrlZJ+TIeP
aeKFOxttBM82tqZ3yQtWMw+gZL7kujTAuTdIauanTMjxGkZdwqkGqRYQWAxdAykkPcbUi3l2/Gex
6kjViFYO8U/y16XkJdXO3lIcqc8y4+nDQ/ZuaP7/p+7+z+4Q06T8/n/bQ96GH/nHj+bnvztD1v/l
jzXE0v/lWDQFA58ph+laLlXC+Kvt/vf/MvR/2TZCtsDXXXUgcjh5/I3e9dVf4fpgGMZJ0fL4m7/J
u579L/5oubSC9PUv/tu28vLnoPXHx/OPzeffuxurcuqf8xgvbvNN+cksH62Xbtn/0d3QBScbUdXD
YSTVeSkcHQscF8OZFhqwUVEypor7S2KcjJbMO3s3B4FzBx9dPbIiI0YzgI44V7Z9zK0e4G2UfzGL
DLJmZRAkTfJhLKtTYQn9NsyzPtP/UCKXWX8urTqmAEJIMGFfDKZ0AFBi6+BD7ONGH98z20NyMgTJ
izNqEHEWRESFjwAHDyZlMhZMzyyqu1ESBqU11oEzZ/AUfb4HsRHvjSLyDkPmlu+YFS5d9VJ6fneq
7O4W9aU8JsVgXGKmN9sGtB5hV2n2YukeqKUA9kIRT8FZ2ITEZIm1yxbDPMcV0Jmq8KAAmuSaI5Gy
LoD6/74wotppJY1vQwTkbwo9DXsT7ECT4rHDg+ptNK9jqOl1TZjaWRN6Q5bv9NQSRBD60eu/3Xx/
/5L//Zdqqbvz31ounFMBMvuObTL9tgyDOuz/Phz6TQH62+n0PdQEsWkng8Eci6LX+8anCeKCfamE
63/F9jgdnYDjw4TW8yimKhSLSmgb4k+tXMZb67Mdv6ZVoT8rlpank2lErAJ8RIXFnK1m90wCiJVu
OcVo7QxkzbG424MzvYIZ1c5LOfHrImpj10XgznR/eiEirLCs4UN0Elgp8NMqsy8+UWSQ/Yk0SyHa
n6PUl9S6/egBd7CofJXmWbSuOEuEJkoSZg30vwwPRm/hURtkGmkuY9lbT9E+wDHZL9kIp6ToxcvA
YYLKbdb2Y1vKzWAlSMCN/hMcI/sR0HeIJUE/S5A1p3LOI+hgpv2d6EucdenIeRKZVzRY5huxkoYh
JG2Kqt/rNj5Es3WYzjaWfjVmiPEu+U/tgcNoH9Z6MR3Qd3Yx0Z0C3gNzaoMg5N7eYSXxnkadS5yZ
TvlWR8mHzO30yBzJQIBS4Xq1PYvCHDyQa40ipCBrtS5B41rJQzKCoQyKMeOoN+kXq4xhDAWOszMk
UfbrBx3TIXtpaw9oop2lcG6Q5RCzJdwbGPmY8NCLUUX9tffHkW8gv1oFhA7qrG+YG6Id8IB0N+pz
vEWKE99vUALTZFcXc3WoAa9sxqAdj4v63Kd09rZRGqzNxm+aJFQgaKNi1zktaW5xAjGsMQEtTK3X
hxDn53xu716fIqWOYpOp73vuCeteayasGHPeMjeuw85OyAJ2Bigfw3CfbKvmzWv4RqfhluSwBT3M
BxjIQmkOv5dC849MRbrNOMHBEkaOKJecYYpSfjt65/9aMqIyDM89AQ59nUQtvy0B9KKxK6unXpI2
gll/L3Ozuo/dUKMdWwC++YTtxVlDA6Ia3vNG3JIs7vcWndGrpDfRpcUu08zoNar7Cf8WvtKkT+av
XmXjS0vFs84Cb7e+qKljwB3MwD1mVL9nHS33lp/0GUlPIpFLxAskoK91YH12M17LCCLrk2ci4CUY
e3ZrP+QcLW6TQd5hPcDEmir9sV7cfiy2lTrxT2BA9zX9ku+JIIKly+4eNJB3OKnFgcS//pTRVttG
TW4cB/Id7sNCtFosEHr6MYgE7oJvbafBMglCsITdKwyf9OgC/7/Hrn50gJZjzRp/ucwuN6PX9Eeg
bCU5YpAEo6FOLtnEMaH0XeeLZcVvaXocrSV+NuRLscAL/egNWN+3ScqA09LiPPSlWzLv6T85ksmJ
ZK4a29M1UJesInrDEGRXBTh5EUx7UcgDjEzsPNhO/9QtrX1tBj5N0yFqaiHTWLR5dfPAQtwm4bTb
ZfLSfTzH1V1Xd6gW9JeJMPDRtlwMMxBYA20EGTOcRqDXb7wl4wQvR9slaF52lSRA2RJ5+wD6OiFS
IxYPf7ejNc4t82Pn5qmv6tMQDWM4jWjchml038yAG91Ksuqmd+eu0X7DTWWjqlrolDaZzKhUaXVh
NCIIpF/SFxAW5sUvuvsaR9ioTEKO5vPBxnsa14YT+j34l7zPCN5tqwx6WVsf1g9kAv7dFxY6R2sc
Dv/zjmHjZ/rPLcNxnXV4GVCGMOv4j560Baknmhc6ezbxTYZmebeBLOc90HO5RRhcnBHvfko5PD4h
SqTP1BVf2CoJ1JtBV+amo9+CWs63+NwiUn8B0eLsS8Eml1jZ77pM/ZM0TXF3HGQtw+KnO/yB001Q
D3tqHpRWAI4IeCQaRRFRXGkuG6tnCjq6YAxJlGkvveN8HUECHpDeDhcTwcuxSUhpcmJjOgpbXj3L
NG9C5tyVQ+xuJfnn27lvvvqtvu2yynmeYzhLpzziiWisJH7jecoQ+hDAodvNRaMjd8kqwydKG1mV
0MxHCrbtqukJ+tIihfEJrPKIDpxwzL80mZW3uRRByM1P923mVwjCb2dFS7rrigLcbedF7y59YDwB
xSZ3/uplK1jvrIQsyeJTYznGeUytb0EXJF8nvcJHHnAoaSILqUJt52AtCLs2OXK/m/OjzUA5ipTw
1nYmfzZe3PQlgpUunPE3g9P4ZrRTtzMwtpy9oGVITPL1pcOvBg7YSW9OMX7Wupq4PAHvFKJXC3ok
70+IQD6Zftvd7dpuz07OK6Zu9MHPIPZLliahFvXkZcXku2jIuSsbeHWjmLO0jkMA0S9mQ6ZU0g84
iCqEwcOcxZDFKNoG1yL90USKBTIDoG7QfzZTee49+MwiSbASgrFiS7XbEzaq/KBR05X9qPRFPN7M
rPKb0wwW3SQovLqXZEf9ouud9R75o3GMbfxvBUFr12EYfw5iiO+5Rl5gCYButKWNMQDWqJhTDTjV
DFsvsm5L0BW7qK3KT66WPTn1s5vUyYewLMbOjOnMybmVQeS/Gh4t12wmAtvXvb2XldqZkEKgsmn2
bilWZkAkZUxgbIi2C1rAOJ9r6DcYe4V5xl5MeeAbIW4ZI9QK/8j9VtOd0IMLoXEcMruSd+sYySMy
dGNnkz+2Yw6nH+sgxVVHAsUNPVB2Ix0y7ZYAO5CuHzsntt67/gjIWQOb7U2XpJeE4zhju88p3eG+
QAxmrUFMm781lZjeYFSNxJFrExKuztg7LflWMIXguaDLvc+TBQEIMAS6eZjcSzxPEDBFc9Bm40tM
AtzZW1IWgwJ+DgM8kg+63HlDG/8aN2l7gZ17Dyx/eW8q4iBTwOhHV6jcuTiIHkUSAFNkfu7ZKMJy
zL7vAZyzvpnunpGS/guvxWXyPizDF1gr43ciA5kWl2rsRuX1Arn1kABv8pr0ZXKm5mfuQVK+jl7n
3VCjBze6dOMGoE13dvWBiGfAQXsNsMymLLMi9KrcOlZO6d9nY8EkZOsq70uq9md6T8yS7T0pg5MQ
QCVGu8ZFahCt01k59D2w8WAv+vpbUTjaUQ5Fe8taGDRNWbmw+nX01upSsILg7QstGKD7VmGtyqhP
rgg2E+YwJZFe9uTul9GMr8yV2hlNhpxh7PhFuOhLEU5BJ3ajOxNRqs4wphi2GPDktfXdT5PoTZxZ
UfQkUuwczITpVElFRISRts9Bn/AXaZelK2KsTI33kbk+/n0P0mdm2Juhkfyc1bLcqnwiNrlon2aa
3GpgwZs26rX3oaDCdQNWpm4mJ7evk622xDTtiuZzF+AXdEa/Q0DYEM9W+smmBBBN201vccosdxgU
v02ZVidIhPoW/EhzmLQyo19Caksvst99kUO+GmFRInd5VqKPnxIWvWPINoyWc9N00dat04L0ojwJ
jlmRI7qi4ibiyxzp0s+os1pGafK7a7veBU5sRUWWWtD78N01o0B94S7IJJbl7tdBwAfBczWWn02y
Ia8mrLCbOfvAdruRZrDKBy3z9iNOdO8wWQ12dlae60AWFwEC+UZvZQ81LXIxdhHKlKVAuU35nOYe
PArkOpSYACkB8Pf7uvW6cL20nArYSBhcDyUAE8s7YpwuiVePu6uhFZ+xKiEPQBVzE1hadlol9A/W
kE2mbBhd8FF5vSp/EPh0xtHJB2DdNIKDw3pjdQcZ2w7H79G/zGOOTXr9sAj+OAkr0sOA+ioEVHOD
xiAuRd8PYT04D6UWv1bB8IYIIAjbdlJjJJw9+XyB2WNeGnUZEIXxraxKadrl1Y2S7mT5yh8V2Jdg
AVBSNHW7r2CtI20BALMxlphxe5EzX55sjyQD0gC6M/0NUre0lLyrgcN/3Qwwtgl8GdzmlxUX3SnF
RDGj42gmbjzaiCUmyH0TJyPMzzjYDXovQ46fOzfwjdvSgsHqERnv2NLQZi/TNVGXxiBF1Yrkvaxt
+1CknrkL0hFrPRuD5GBxG4rgK+GOS6Afx1iLAWPCK+LgxUEBbbOZ5YSLzzyjrW68NJoO0nrE6FL5
3ivMm2VPrE/7Umk47LKJQFKmj9JlCTcxRvhMYw5k7eCi08Z2PkMI9cP1MvvoLt14fJRTEg5jnd1S
bJRyRDhODG9fHxmucnLNIvOczzkmEDB/J1SeaF47F4SU6/eQeFLfvK6XEXngwXZrXAMmACN3ovdd
gHdFvSW3+TQriWjSlKzrKIbnYNhNSX6XHuDOErPPheCzzzN9p1PUOIp0TOD8YBSPcp6PAuERfA/Y
HEEstZ3VBM2xnN32Zvaf3W5sb5K9bG676RTL/Kj5vn22tAAJrky6/VCCBixjG4WjxI2lsNR25d00
X/si2xiPsWVbaNFqvWPO2s7bMVMBwuNEY3pudwQpxthG/7sKF3MMUbxatvpSkSekWcVbKdtro9WH
tOvKe+Wl7amTrfkaTWyxMWqqohofTZPRt25GcEzqxDHDCCJN0Dovw+yH9SzvS++D+x3+0rOiv8dH
v0rcb3X8LRez2JtjNO2HKI0+ufPdKfO7Jz3Cg8gvuFlV9S3X9EOutjOrDwiBxuJnGBF6YlDMizqD
YSiiDJrnHxmesi2nm0OZzjG3bMZtYLr7CsDLZ4A6L64PE1g/rqWsURlKXloB5GucC6iD/qrbNVo7
SodTYxjJk45JVgzjeSTcDuvdUL5VmlFj8osBLNnRAQXqfPYsQhp93yI3ystOdjPlNz3Ni5s+dx+Z
rEl6mwaEGeZi72ONVCGrKe193aAcTyqGi5u8noH6pXGiuJ5f/KwTh3WBg72dnAeWT9rb/tWpNPfk
xGxW0ZTvWqrAje1U3qXz2hhlH/2FhmPhxkib/p6ndbHtyyHfu6lnX6cEhWU/wUBfX3e9VHCPGA6z
z0mTStDvYtro9Lwv+NZ0hVSEp7TojnWPGV5GcfTQTPdKa8guth3VbpZE2a0LZHajLP9pKVBcZ3YD
tWeHiAUh5mWK/P4U1B+tCgqeVGRwSUW3+/PyONI5gxeu8aIztqQ9BaZRdmRsQH/HoqrjU6atVC1X
oXttmMNGdxvyIrWUJ1dAty9rb7w6KXZAysL1Yku2rMhfbhNswZ3bl4SWBoi2+AfdtZCkLTel2x5t
iSveHbXQ7lI08mSE/FnSTBNEaNcBkRQub9FiEUCErhMXhF25N2z9LSdcaNfNDaLe1PgBfK1lVXWG
O2e04a6JktMDy6sk35zWJFPFjZuZ+l0biMKF1I1VyAm+d0YK+jYeolsD3mznasLYNpXF0qIu61dD
MKT7pALbZTsCJXRPhyQ1EiS5XmTu+5a/cHw3e+B19s5+iWmvMJKb5fOM+sOUPDyPEqLlYa1SkJrZ
PN2hsT30r3ma11+7RddDJh8jLY73iNCol26I9CfnJsQF3Rzs5sT9MgPweRPSTB7Z4EAraJHe6pC4
CRSVt7ZJIMEF1T2lKnvobVM+KEvDtpkujW2Nt9Jpm6c1EKbcQaYDfKC/BGC6ju1cfPRxOfwyOaFe
fLf+K6mLk+nnQOXb+L0EiP4SGeKFDBS500xwQLXQg5stqRc5wZL2yYs3MOKPTW5+KiLqrVpHlFKS
IHmOnI95YGC9qXD8bK2cp7SoahR1g/UFgSckbHYllEgT5EJVbhgyd2+L5pHrkAOcjOdmBM3mkXW/
NE9S1zIYAvVF5pPxREk4n7gTjV3uF9pjsjZ9k3U3BgZ0uKqAHSoYgQwrdlvNj2Ji8UcUB5lEZa3X
hHEAro7DOp4xFfOZ7vq+ZntGTYcRcxnqg6nPiKDtASGF5WHiIbKa9p22tefevpvq4nqVf8jYmTbC
C+B+RNWFgocDmSnnUFZyM6WpS2uPSy7S4QQ96XddaTUKfdpFxShSiO8zKAOemHhu7etauy15f0+K
AhqFWeraJc9hsohFhLn5pZ/BOeJnpcE5Vp9zItLC9aI5gbcdkgQJSmMemQk21/UiRPYCAq7hF9mT
mWDp/TXLy/ZcLxW+mFFYN56JEwLruzZ2+iEx2vIW4zahhQkcZgSMSYmHmj81GK7Win7gxRwiSdHU
5p1biXlHJCH5nY4OxiPpvk5dUBxFYBZXVfBvjF6PD4FI0pdq0YtDxhRj4w0adv247QQhvHO9N5ox
fSB1+T0KQ7/0rdlgBlyge3qz/9o23rmRiwzLJZ0uUBLCXnqv3TRHwHTGgc5P7lASxsk33/qhftuk
6PifA72HjZvXOy8Szc5vQUBuCjUVlYLjhGHdSsv5ZQ6u+WkuG+tmLi9+3U5oXppkKyNO7y65J/e8
BulMM98/AJBGWzi0lKDp3OySNCfDRFXZSDa+quLvZPgQNWLkGBsT+spNDLS5zYDWhcidCXXKYhKR
Or/Pullx1taBDjXWFTLhcu7H+m4ngamqvPicF/M3b+oZQ3eXiNn3QUcSd+QElDE2/yLIdLzV9g3l
tHazpyA4xv30RZqGdSnVJe1JJTRt811bbBFqM6EsZUrmGUfk8sKB6JYQWn7X6SDfDOt1wv555TBV
XxO/qrE5NFmoZ/CmqpRksQxImGcNw95VARcQlwnBZVuxIJ7cRXnPNCd7EVnDI6G5BQMD/ti1nXdP
CPQjRuFKasF4xRtpbzEFCbDd5VF2ffYpwQL2nA4Oc/e4a8afWoJcG+lod4T8MhI+l9XvXeKjgILX
7bB8eTkurSSZg2uqEIJ00axNpHfuPVEXjUKgDpYYM2t9mCs+wvW0NOHCD/WpaTjrSaK5HUZYZpWC
sm+CZ5CSNT4u0RjCWj+3mhE/zBShN7f2pSTwlq2US4RN8VpPOL+bEcHK+qZG1GkHRBO/siD4YWRW
djSNeL6S4VjwFiALNghOn1i6ydNeJtwARYFbP25e/KImPLwtl09AfyAv528dDd4XIqTagzCXEdcR
iSuDCTYc5/ij9ioPUqr+CXdz9OI00YLdrDM31N24ZiyWJdouPaBjfpNOOfW3xbjW4DDCONb2EKbb
RxbDOiTy0Dty/jAPNN38wxB31metH5loR5c6Awhm5ckPrCnEf0hjDzK24DToWp8tkgYLUz9Ts0yv
BCTQ5DO4l9mxHnpSp68epf/GmpKAKQP1He7V9Nxa1o+l8M1P+lAC3Mxsbu3ZdBCkBR9eUtS3FgBy
OdJlAH1WByTIt6Bo5cM32uDozznjfcf+5dUT6GBMZk7JMRevQfyV2eUbmK5t5hKYAdUv26c1CTwW
yt5zSq5YUw0iXKpk2QNgYjiHsuilVpcc4izw+C9VB8+Fm7h6W2xD7HmC8cCVqXWcnfql5rAZrpey
52jlJiY0cHtprom0LU58UwGZH0Xi4jKmalOrDtfByp/LeBwgRf3Z7NZtr3RNzoU6weWyD0vZZAjR
BmaAvU4olPahtZVFaMcQbc0CAQ1zo+Q62dnI8j55EExckHEwux8jBqYr3rFjZJSf2My9H2eXUdrV
p9lyxNK5s6te+2p7CzW/FSwH3+V8LSvns5FNd+Z62XN2GxEGSE0G3Rmudn+SALx3Frc4bOEgD+nq
go/1Bz05Vo33BsK2v46W7LHOgd0nFZUGyqi19yRpdoFL6prbZ9B2S0Y9iJqjr0U0xheQZvGrLeCr
zovbHByIZg8HtO/OMXNtN9BN2fqFXG6wa06+XQe39ZIPNnhwLw7JtGxug4i6V1ufwVaTbLdrJOuE
Fjnjvej5hOIiozgDABzWWsA94fvPVKgcWIxOPDVo7Au8HnHXk4bt2dENnxi57CL/nVYq9M4pxWb9
QON8LB40O/uQgc2lTik28aJQ3Xu54WHnx4nb0i/C9WHXRKhx++A10pd9VHK0hnKNEIs1MiQAZq+y
ic6FHOD+JKt/NEW25DpksTV+9wWeqn4IsL6FnroIAIT1xpj22DR8vbFD8IIsjWp9XL8K1CKZJf20
G6UhQAVRmw8gBi5+v9BEdEgVGXD1Y/6eGKfNNeMv9UfTbX5EKJiO66lXd4HzbpyBNo2omS5CCAiu
EYq4q513f38VJ259rt0sTNLdzHBG1em5HUQ3PjrUqY4Iy8bPz0Tp4aSx5XFB+HdivkuCAgQqknpo
I13NtBwxx7fBLU6sX3pLK5T+T/CmGdUj0obsu1VNIVgNFbLp6o8el+ypIzbgIlEU3UqtC5vZeo01
7xprzRR29IApxDg2NDO9qSTTCSty5JvRiBy6YvCe5o7LiYrKgw3c3WdlHr26TAZb6dDiy0KZ5d1b
g9eWtiMepoh58RsascmP412+VKSnmQe/nenz2363M8lp2aU8Wvt1pFu6mrmvcsCCZlTRl68C75zH
44aMdue2lHBdcp+WKz3Z5OaYZ2o+PeQN6eH6VQy4NLSN6ndrWuUBB4sTLuqSqJFTM6QPI66KYyIn
6zKlrnUR8TJfptcKHCARtm4KOjii12NqM1NfAmzqoz15aI2Nxn5JY9r7S0BLxfAqcGAGpcUUo8zs
bWpCpM3OhqNm8KRGnk81eYYbugDerRqcX3mMJWr9k0fPtY1TFHGy685JnpWnwJyXF7dcroFXp+fM
twsGcVwCT8YnO4m/slu3WAC5dGgD3UDSy8QMuNcdBHNd1psHVJwVUlQ/vcnG0a+0u9+IpGfVGPik
pi77ZgKUzzjMVBlBkHmRf44cN7vnFpV/rDdXkKfZff1PFOTv6CgcF32AEHtR6eJaeKV2LYPk4Llt
c4kTIa62LVM82ParReuK4bWM5nC9OFg+aCwbwYGFoiVkLU1eXK2Hlq8IIPJqp1l9Xb/q4uYh4yU5
Mf+Lr37uxdf1Kwyv+XF2TaCQbnPubeOdWfREAjyLD31o5K7xJA6VmQc3rRkDtmP7uv7JoBex9TqH
HAq13He66RYUR+weVYSqvWE2HeqpaYNjVl+So+ADJGE1m1X7LF8reXVxZSDCwuhvti0+j7MVH0YD
pSuIEUSrjfHJbJcoNJoieDMnQlJ1zg27wpME4SSgyr2+K65EqaKwE5jjzubM5MIlMKxUF2dxCDtI
0o+0wFLVl4kdWsK2wjEYtvTZrHOstfyAHqnl27xDTYszm86lKty1HAutkAw21jHpeiETVwft8zE3
dO7WdWO9SNDh54wQxDjoqfXK+TlNbf7ZoJcyD/VlTrvmEHiY1JTK6c5dTjgzsV7rR4C5Ru4tpts4
OgzfRQ6JvW6O4fohXO4gusDgSc2xfThSghUiygz8tB7pe3+ISLf7Py1EVkyvJcCTDV7SW1Bex8Sn
SBBTuvMMKcP1QrXHGi5zsY+H7DdeqTr859IOIMGEO7zWOlOwqsjG1/Vi+dp7jzd1Y3ij8XS0/TDb
wzNvUc53jJFxZwbygzC7E4mexq7NpXUAUz+/e8AHcvqAr76dQCEsMD+5Y7nrvXTYC3i2G7fsvAu5
2d7FCzTrUEzyq853vPuIwv9cmqk49ob2XW/i77Ymmh8dhCAGoBPWyHzcm2bK7J/giu1k+i76iWXY
d3K2n7XHgceNB+05sJ1FLmKOpXf0b06BVsJro/iaawQkYCQ1cJkk/GhW7Vw4mq6Y2GIve+mc57VD
qC4owyooXSoy0zmzQupMrRFNdHmjChpj2PB2yV3RkYu0pEm/z8JGUp7Yz6TzDgy9jUu+SPOyfrVe
xlpu8VqJUBDIPbHSREab3huT2WAwzN2h1Zh5L3N8j+NxfNV9nXBUnymu9DrzWI1MO4LaS565YSdH
/JREy3Tz383fUkSrp7BA76CX51nm5382lxqF3QnfXJh8WgulKIfDVmdEm0bQ5PvemU7riMgufpV+
7R41wzKP0TzGDJm66MIm1YR23J/phYj74EEpHQwUUhBf7kmZBo+s0dKzSE2cchJYuldAPlkHTJVT
FSfyephGD7X2wCGL44bzX5HYjENj4uJl2YhTrTXtYUnzHaq+5mfSf3ROLi5BzsC/pB+3LdBMheBs
rbCqsy9JjWJsHubkZR0NSynwrPywIlG+Fe5Cf9158/xcB/qqurtm7/90SOi8Yx3ooQck8xO4drvr
9eDZk/B9SZ1IqcqomibrNsDVDZspov5o5lInZMSx0dCrKZ+bvhnuQBAZP+RDFw3WPn0hLiLp68vU
WOkF23rrE+yI8FadIHhQN55HzzZR3etV5ZRlxEH5HdixtV5bL3h6OHVDCyB7CoJmbM4diyhEWnsW
b0mh48UUIwYAF2/Ovpoj7zyY3ceQ+sWLPaixdaAlF/L6yGWocYT2Rn0u2jZ/NoX4cNuOFsfILKrq
A3Z/zpOyVk0nJtk/0qGmy1W6D7xf8HtVHyLrI/fmG1/+uXP44OeLjj0eUfeYFl/pOlCRTmGsL1R2
+Tx86YuABr3LjZEzzzuinHn1aKRBtREFG6Fr7suf6+TQFonY0PPhw47aIiwLh9FGXLXnaWKS3pnz
cG7cmCgekPg3r6ZrnHuaOCZ0efactMd3XVbbenFtnnU+ismYnDcCJD9mPdFOPiO3Y5xpROGpasA0
ZnEyGLrsCr361ozTsHc0wjTS2GuvVl5AvI6q6THF0x19X/ZEJf/XlGT9hd5S9gz6WkUVGgZAfrnl
5f3XiVDrT4FErGQi7Mnm/+LqvJbjRpYt+kWIgDev7X03myJlXhCSqIE3BRTs199V4JxRxH2p6Oac
Q5FsoFCZuffaRBwgh8D6ZnrarSDt5TyiZ2tlsCWRMKjX6ATlyoZrahiy3RAxGNkM483oWAb9n6Ez
v1okI5w71ch3coE0yWUCTkPqpNOBPy2vkO7k6yDSyG8xSd9DxLQsEeegc5og0oO89dLqoJBs5l1f
aXVsgXoMZ5tj/abR/JREFjmcq87rz0QrdcoeTuSaZtZX4iHF1VCL15U7EmbLI6ls49kA3HFGO/se
9AMppj17/TZUT9plcZuGuFaNUxneUCvcV37TPPRel9vErsl/Me2ntMPpVMQl5M5FsyeQ/8LPLXAz
ZcOul7N7c0kEfG07eN6I28VeNnr9UmvoK42ccFSR9dx0JQDirkjyZDO4VBA4kihnMk1fC5rOb00e
9+eZrW81w/kmEE7li3GEXq7aOpdrP5jceYvNRTuQbAXULfKzTUWL4RQZpIk6YXjMB6oaiYX3Uw3K
Ob7dtBnzFsRb2NrqGZ801UMTmgF+V+4ROjD7SRbk3uW5gxIVoaISabgGBNVVRVbfClUjhCfsKi+m
hvQLg0cutOQQSat9L997docyMaaX1iD5g6Iu+ZSHzWGbQa2o6d5ielsnUvpbMhGnB5InYxcJlHJm
gxWnnjpOkzF9MY/ojqZnlBR7Bsk1BbNwvTHJbApStHcVOUzrWujWRZo9sdZhTUWXZc3JrCmUtj7p
cyeShezPCw1Lr75tQ8ywqckWSwyPdRYDPs4c7FznkWzUOV73ihayfnYzSLAJ/qIS8qTAupEAEFBm
sU3fLURReaHhghrr72nlaxdhzCewYfVracI+G/OQ+KWyk8/Q8I6BCZ1CNnZ8dTNb3zdTzfkSqcpt
4ircGOnvoLODBw45d4/xQTvqM4dvOfN4SQ10LLJLnX3e+YQrOYnFN8KnDKyMfSyRz8EH8Fxq+QGR
qr1y9VK+1n2Ligi4xLadGwNpE+1es9HvZeWkO3RGnVJVEhW1DM8LwaSCJMjXLnL8e17FbHMmT89l
BOnJhGQeJ7c+dYFBp/AnxrfQpn1hsjv6EjNGqAVfmdXJR5GqwBGUtq9DDvWS7PO8b6KPkGeiyvXW
H3NhEzaNyseMdfMtaqKDjTP3ZRB992QeuXeSZt1JffgSz/7eNRvj0PXSp5sVuo+mI0+OBEOxrmEF
qCgTB4T8sLMphj9/E0pwcXPU3YYq8sWJe6kMrtbaEmm57aQpuIS78o9jyg/aI/i0GI+0iec/WsQX
HdZNoDloU6bi31dtq6Vg9SCuD7n1YXVVyZMoNO7Lkrl856Lsu7XQ4495qowvSW25zxqXKJ80aS5z
67y6JuQO6hP/LSE+eaM3ICulMA8IzNuvBpaZDhXqm6zYhLzZuUEBPmuiapG5dd4zl3SmxThCXsMD
Q0EFyhh96Vp2rYpPKg4Mh+o33QieQ5jPv4ZAe1S6/zEWEzuP+kEbq+ObGNVFD02E0TPXbMQH86Qx
eiCqN72jBDXhCWRiS7pVee2z5g78tL13OppQEZnrmpTh9VwM5mYRqiFdKhk7TA3iCvOtL814h2On
u3mOPIwTakBYYtO30OhekYkSjT2iaAcITs4xU2TO0wcLpApu3H76gXV278V2gi6a53/dFOh1NLTr
AZIqd0TsMxXyq1U75dEIoBgIaGG01Emwpx6GZTCawYYYH2Jpc/LwNBDLL6aOo7FPxU73UesJH8bR
gLNWMkM7+dpIanq3m7ltHqX6x6p+S4HlgaP35WmUKdrUKI7RqYzipTbrj57mdGO78avlYSoaQoyR
uFihr5egXn0kaUdBJ/bYucV3A2XvmljTcIdEyn9BQF6cAVL/rBPbPYUF5QMxROUXDXCp2VoD+5Qd
n0pOPGtXwy2R9C7ZNkMbvNMjeM/tLIQ2it7eyVjStv/qEcp5mYyyeiW7Ca2nh3Q30ckk6skv/DIa
InnR/HAzdV51LwPjMOb84YFpNva+Hvx0lXl6tPXMjodrkjD9JhwbOdRSE3BVImjvcroSsTF8i0uc
Dgiuu4cjWmZCYq4PUydfdUtq+2WvdFy0Gdgfj4ChxVU3YKiI2Ml/WGFCxHaWajtseTygEUs/p3h+
oVVSv5Lauvs7eg44Ra/KHEulg/Dw8zasTMfdY0qGITiHw7rwna8T0rV+ZRJgcikn3KuamXyUyVRs
ytBFspTlKYlT2ZEM8Haz3MpVrd3T0fGOsRK6xXH3Vd08B2eCuFSY0z+lxOMrGi28M5YC5Nrl1m75
Ws2AEOGGeTVr373Xtg4Evy8ZJ+TBF4/ZE4fainh34Jvrwc2976l498XL1D14KM0/Y4uIOj2p60s9
Zk9j0n4EXeCitYIOjhZ5k8g5P+W9np2jVLv7fpkdzHSYLrpa+rgtDlNiEWeV4+edMhyOWUHtF6Vz
sae1xo6uNjQ387x9x7N3PY6e8yA9azUoC82yOMpHI5zJ3ttNc1kihZeFSad2zePsPeAxX41TvU/V
X2Ysak1Jjwi1yNGIB2rRg/EUoHs6WfTZdyAQoXNy5rxVsZV9KaIKmA4jAYgrXBDDPLdrWzecB6b2
7wyO9BMeIOexLOlkX8tc7w5uczFk34PVogURyDz52llFxG/YJQRA1ua+S8z4HHgTQcVzHK5KtgGO
x8rc0xXjviXb9rg0dUhvK+QKY/QhzxsXw9QojrEvL0vgumQEL8KpJSqGo6RYhmKZgO/Bt8ixhZ4R
Wprn5ZU26ASsAv1DzLB3Gr3pmJ3rE4gBFp6a0XrMkcssZSsDk3+rWGukPx75kkq89Wno9hxariNk
kyvtPLJx0VGF9otFi2W/9KnmnkkwbeDXKZDmscVJcemm5Cg9SBAxFl9LcOziRH1VUvDV4Fu/80CO
52XJUuvfV3gcsZwKj74oUaOexuxxjdrX7lBM5Zm562qgVpIb7SENCwnb7L8GGTeLZHrUo+R48fp0
2jczPWbEIxsg986F/5jel2kTzS4C82r9u+1Cp28r7dS7IyE3SuOxLMtbvcJ5O7XnGtuRJDe66S+W
Pb3oI+U5bfMPt5mGcz96w9no4vHg9fVB5NHMtUABNbVmW2AX5z0AKiQG7an2dfymY9SnzHXB9VVl
C3FBWskF/2ihBh48QkhSiJIRSyiUXfjQufTOvVpQOXnn1KIELeah2dVknuMone9Bmpl3UvzMe0Tz
eOMCaqDTapj7PIDsvkzGdCuzbhZAB8ufGLO3JgINILnTdAMeO4rSfp9TGTBUNuXBcfp3jIbOwTU9
50Wz6fKADnbcZCNrmX0rPD3cF231M28MCFleVBNHojjWtW9fShuPSjIoY78zVXu7ZTi8zCGWOU9r
Ny/UnwSRd4KRQzyM/BGz4dSiuSG7dg47JpegoBLBWFON83W1LN3/JCzBU48J5rwSZ3b/v6UhMBAw
W55glIDBvwwYBgd1bUj4rpo7mK9oQgAYLsI4t6y+EYQX7stFhSBVupRdR/kaasdJYM/Z41jRT8tS
IQo8QWfeo5RmqijLbR4NDGFs/bIso90Rz6CkoOZIM8fCDC398mYbENohLPlIM3mb18Bd5IAwNLAk
uCo7IkK45XINeuEf/ZQ+8X9t0eUVlhHkEdJOt//v1u1QbWLHpzrK1AxjUR0tSzplEM4iG7F1nj3B
z8wH0+IGmweSHnO/+znkKAVoKr+iv3qPNBrFCdETdda4T63VenAp6vMVcqL9q1MlkUi1WQ6Af8+D
oGkPVO3GcXkU5RZ2xzCp523T2L/C2Elui7AAKMUvX7ev/RBkp6705k0TlNCqlUXC75hqLefSnips
ZTVxfXSGhtBJQ5EeCrIKRz2NTzD6rUMWehbyKAIxLVfau2goUbD5IYXS6Ogbm8TIIy2RF3pK8qZ1
brpDhBCtw27ybq5Dsrbm48Tbo+zqPghzXNeYKp5aWoG18xvMX/wBHyQiBJcp/KeyFRJP8+I3M3JG
7hE6/DyBlwdOUmNGQu8RbWLPepv1zvy1vMgSHTR+WHLISvmjMWvFVt1H9trUILsZNXlJ4zCMziof
L7Sc3ZEZnU24sDpV2owkgfFkQNbdaCvKKcK74zWH0Z1OTIsJlZ8cvKs++3TuT9mnIgQqY7yZ2jDf
z37hP2XhbWnDVofJm+CyZHW0/yzdybaWq6XRX4ZzeapQfaEw6oZLqmQDy4IXkm72OO0spimk3vTH
Ihz4kCTHW3yrSpcTUPzmPKFI21zHGRo6bFTUlOqfyUcBlcdPtatRagO0zmY3kRmrXF+LtcqWGCVr
WsES3/HadzSGkW1BDMRLms7ZcblxlnuGYKR56zYJwAjQs2dHLcurAZzuOcpFvmtnNPDBQHisTvrv
YRaBjn8rra+E4+LGs+LpVFW/FwHjyOacGvzF+mD6kdEoWE/oyleBXQ24CdwADQjLGFnRxq6zYFON
Zbur/L6ifJ3822DAjPfH7O16JIAhfS4LcYdojb2MurzpN2bFzJme9ixO1mwfGqXkXpaowsKRecGN
5BZcallrl+dB1/sbyWz/LrmRnwkk3Wgy/o2+grDHip/nDgFxJsYHBqjNYOluV4V2Cnq6Fxmd1EtG
G+mIOecQy4ysHJQYaI3oUi2LGdfhujNQJ+c5WHRdh0Taxfr46IQRAGXIPuhfu4fWEeELPjyNiHH7
8CJEjToTP8x16BzrCke4OBZo0I5LPzq5hEYQXk0BmFz4GaJ3TDSrEWbmyp1bn0atwPgW2ubeGkaV
KKH630vzQg0sMuFPh0gX5c7BKMJsKy6DU2uB+8nx+CplDrA7UznR+OvrgbH1MAB/th8wGlDF8Hvb
SrC+LDo9yvGDg5r+2syCHImssW9T3eeHKixX/uB7F76uXxtJf0wr3wTX+DHsyDW3x/iSqpnXsoTq
bUIlhL0w6ZEQOzpAFm04gDbJt5zr1Dbg/LYi51HbASVKm4svtVbdhDXUT89LiWxFvoB81/IZ5rnG
tqErp7mTd6qohlbp0vXT7JjHcmwdat36OQjNefERnl+zIL0s7zJ+srNuQM03GnfT5b2F+1BabwJ8
KwOSwNp7FnYZRg+Fmucv4kqZzTCqu92ELJM/4jT+GuvbxD9RN6oW9F8Z9xhHr2OviKp4Z08VHehk
4HGmN/uR4dCXUg9PEGi8+/JOCNKi+7nBPOd62+WzlCjTHnKGbUrfdG+VuBTGpGq9dUN0yAk/MRIq
dXYl7Hs6soUeYuTj+7Cpfs1ZO02rEb/rzq9RDVtDPBnAF3O2ZvRDofraNJk+FF1OGMuZo0oaRoXo
zaPUGYlg0sND7gXsNlBPLnOjeTsNePhqHn1gUkA4T6DjBSUQgBx8PcxP6GSsOogqL1QBGFsneR8N
Ik6NyiLEquyTD0iuY6jug6JPDk7uZnzH2lprEf4TaoaEjJqEiJEYPb4ROa+aUz29Lgy/W6gv+FND
98eV+VgW2rIBVqSIXJ3k0CzNfS14Cs23MYrazS1VTQ8BMV0rDou6TGo/ClNqTxQlKv8gLF6twPxW
ekioxh5jgA0UZo1HftjO/sxksNYswqz70drovohOtM/iK7GG3Tau/gAtdc+VtKLnUPURifR987Ot
vJc+z95JcrTh7s7js6ScpUhSj0klBTIts9kNNafcnGvWoe5/oZYGnq8ld+mUJWh/mPxObU3fdJeQ
Fesf/BPu9x7v487Ne+OQWsXJbo35BVvzbzuS5ZFKZj7Dp88eunLhFUQjrCvEy4/la56fnUcOHYeq
DBh7xI6Vn0ayKoQW6ZsuI9s+h53/mldhc6kS748+S+ahtAk7ht5MlQCfSoeK3GyEezWZt1yJM8lQ
fZvjzhNtfaH2ri/zPKGaDPpxZ8VMCyo/iqjwm/Za+K+kULWPTqmFE4teFqnOnK6jcuuEib7+a54T
pk32aMWjdcv1K46zmK6hnU2PuATPZvVclkhes5MAlIeaetYOZLAw+/tv6O7HUMmk0Q/rwGjxvSfT
ZdlqDZfgDOx5F0Tn3SZpZbNdvp51a2w1+rXLLGVEJVw4nDgfcDwO18S4aPg38vCMLDvH1m4K5NZ8
fkaB/9BxmKapoWQJL5dwmOkPet7rpyAib9UUoQReQPdVbjSXRkZW0fKvGCpkLnJuvFDGtqW5TV4I
u0j2KdHmlW4DJIBThZZNlYZLkVjow5MZtrHTiJpi/Fjt3b4K4EoNUwOyXiEM/KkBIaRGA4kaKMSt
olBohbLWh9k+5grGI9bK/Uh78QC8A6UrhdBuTsqcGA0evELZ73WLTB97asbN8rbrG7EfuoaMoFRO
eOuSCWdozggXRkaZ0naVTNvI6Q74OUzBZCkWebEv4gZbn9/7F8of99IRZW/S/1bL4nWoJFOe2Uxf
ooL/IX1gmm1WgvQlx3SOuVfCrxH9dUpmY+dJld800PZaJ1oGY66W70VH5yXQ0Pw0Mw6DftAdDqxs
T+XgABYu2V03cEXtI86aY1HRI1u1wVvUEriSSPg8rufmbxmSeYY/FapVulxbhA7ppvez6Wwn3XT2
YjkQnwGvZFLamFipZPIwsU9Nm38PslDfLTUeJFNEVhVAusHfq8iXcTTK16Svy1c049raLHLOatI0
X6fM6jd+qifbthN/tK63n72e6ocxoTs6YXh5TjozLtMCoW4mx7gPT5Ulk30UdB+Yo0hEN3i0iBrX
k9CluKRT8McwuCQcpSJZlsJ9yeGpnHzdRL2MLcjYDJ7WIwTgjJZ3nXYyi/LuLB30siuifZqXu7GZ
9PcmDR4oW/JjxQX14tnBH4I08AwrQovPTXYsQ+LpIiB2WNcQH6pZqWdQ06OT06akvZnLIwWhAIIs
cO5pDSizm/GCrzXt0vRk4FiYC3agJPP3og0RqpABXbDnPYjLOo55+975TG2twUdwqhZCi/uTwDVX
m5yqQ8PECIWi9pEENENdU/xk40pPZRu+aTYu4klJEqlcWTzzKPt8Og/h9IZmud8HaY2+MdS6M8ft
cl2muDoWr06vxIRFmP524+6VUDyUd6V3cTher02rhmTI2RJhExt3rdk7FLa/C8D6l1SK5mzgmsbt
Zn9j4I2usR83VonfbGiN8BwLnnle21Z7Y0b+WMUuwnMsT0cTnsa1waMjRed6YMH6tWn2wRakBnL+
AigPAI+uPHdDRbaOnP4Jqyl0tnZShIRjcYpDIpQChrCNvUug2ilROrA8S9Gk2W1BBBRSn0bH1VCr
pRQ1FRRNaAgfrYU+TpkesBHnDKYoaGTs2CdHVIx6Db1HcBw4O2w/zolWt3OizrK2RZ0R6LsUTV7q
IPvz/yDnNU85gobT8sqgQD5OC/VmdJ99azU7hp36RjZZv2HmC4V9RHE/B+4LpvE/RoOFVWjhdKzc
cF7HhCM+a1QBTms9TBAhqxAmzW6R+CwLs1GxdlI93tJqW6f5NF/apCZkbbA1f+3B8thgAzSvclfM
niR/49dio+bEml17vHknU7MfVDroWFH6cT23ZFC7KfWO1ZG44BJKZEvvJRwm50gXueGUsetrYe3a
2n0LiJxgDpMIF+WUXpwF6sqG5IvW+WUaUb0H8ieITvSmN73omGsrHSaGsvr8+SrcSUtYF10NcCe1
BEGKxQxJ6BryR+1urXzc1yBVD8pFyDEZBQ/kXswICfoMVCMV24nW++/0CQ6GZOQEFsV4oblHdpvr
/MOUVRDKyPAuAJ19F75z9OvoIbShuxXqYa7HOPDsRucOLYItUzi2v85v915D5/yzlU5gznikQVqA
ORr30G3tN/KI6mpV1A6s6a765nne8IRFOzzb1DklBFLXkXsWppfc+wGGZzwxhywory5/l9jtcMM2
PRItr7DPf5ccxdRKRMhxtGAm8VstPab9S5yI8Q4X60s0kEck69R6sX0uCQ0fXjsiS2tUL7KnGX5C
A0XkMALxwNS1J8pBuiAhszpcKFe5dHtUj6dVi9bmHxqi9iP6o/LZuD1zaM8dtxEurLPF0ZyJuz0d
OzTiyw9fh1nHMJklnad5pxfGn3gOMCcxqD1XY+ysQmWJM7BvXARiBpoWOPKfss8Q5rdFyVWPVS3A
VLUdRNswqvbal05al0w6GelcbnD4PHrrI2cRKfQ1z6z5vFBB4phx1JTHJ8ZePL3VI9wpcf5UpsvN
kkjtWBWkcRMSgEtJvcVxLE+zAXvTKlryusxkvi9UAMPunxhwtCFtr6llv7vTbJz+LpII2VORqlGi
V1415P9oHozhDVxZtE37/h13/YSCR/+GFJf0ScdXuTJpeGuMtmc2Wv9hFOSfUVE1zPL8cNcz/Ps+
USzqQQdUvBT5hsuP/myGkiRD0/tm/AiVhXlZ3G7yj1i612OczCXySyQKyPJJrLDpvvW9eBcQEGOU
d7s8ARmZ212ydRG1vxKCUnJISadv9CBX5gx3KJco4Z02yMAWpnVyG+p4TSd0Hyeee86g7dx1K0cw
o14xO1wxzgw9tlND22fKTJuT2HUyitFHfhh1xdpImcssqkGjCpilZVMZXwkVKBK/RSnIOaCL46eF
wnBXRxiWdMN/OFYwcOCsMCByebccnuZpEzD9xYzjxDdfLcsro/pChgJmgiC4sn9SNEyOfFT8HAcO
i7B1SngVndkjWqPHurwrM9O8MkPC1RSTwr74lNWCGx8VEwd7MkLCjwFH2BdlC/sC8ciNUA5pcWyd
LE2WX3pSBybYyu950jxE3XFnl9VtcpMI65czbxLdqO/mfmk6R0nX3EhQFOqESyfqyAQkO7iWoKtV
DlgfFZl9kVp6C6wnoz1hM5ZpmAURZd93L5i7iRRLa8htLgLPrE/rA3XQzVfu42UZM/Ga9VBtzEof
tp4gOAQ6JBo5PoQJ591sAR4IrK9Bi5LWT2bt+u+gzI2bmJ3K7lZ0vxmBxwOIHNLNsH4Gb5VmV0/d
LuqbIO5wpWH3JGqKXlYUkm7Wch02pLlenbYUJ6kgMqFp0xIpnelQpOVPNw2Ln3ZznIY62w9m6qwo
+BIeSF5waFwbLzMte8RXfNKHxp5u+URsT9dZtyprvVVHM2OHx4It2y1EfoDOW1Dien6wYlL5q59w
S3N2QFKmOjtpZ4KLYk7GDY/iK0IMhtwACfukefKYE5yxNF2FAZ5vcuXDF/Xvz5KWSUx/nA2TGFEE
0b2dlOCJuuIqm9FcTTSqVqnmzLhGo/Luq6XSdevaFh+zRH9aVgVavRrrO8il4qXxjOoMikAV/EXs
QCoo8e9Qh043JoHjbWzaiGMJvmLECzyH4HDFG+HhZPfbke7DlH0tx8icSBAGms8RzN7UxWyh+kjO
s6r4UnYZLfPH4wCS8rP77USGfZ6CD0PVAaSp4HlWxucxEIoBUkdbqQ1k8w7sBJf/qRuG77WGDPmv
yGHRN3w2SlsX3bWspnbECBSKqwb1BRfqTEQ331GTjn3W1PNnWRhWEUeCG7DZ+omkTUxr/gIMEEKo
Nr8VXd/trRqOReUwsLmb0iFiL5ja1242kzPbNDEYpqGdnbEmv+t/Xv7F2jD3GBABCyLlso0oUeGp
/pe0/wmlYFxVJR9wDkbhVihVppw5zPYphG4AXxytZGz86mT545/ZnYH4AlRalrTASeYF5yjkAfl3
aVpz3rjURhnStUUaEg8UUn6MN6NARgvZtgT3QLDFK40BVDdc0YUL0Wh00chgFzHG5pT05bNTU7hl
4TqFk9qkN44p7sNRA1ItdrPHaO+sPB7ZMe1gB4O9v5VTExo0qz2ecrk4LsPh0dbeLc6JMMWMe8dp
/dYjZPcXlbOXljSto+rj0z+Awdw4RlTvtkKCNZqdnV2tnCtYBfm7G3H6iJUptdIIOXBTFzmr5+7o
TnPaRVu90Rk/Y/iuhq9DmeqfdS6fT7fnonskJhEiwVSNGN3HNwGCZWcPfX5OFZMEnUqCd6lsmJyG
SbXqc38bja5/ABT3r29moKNwBEQF+RH3IHx4EOdNMmBA5diPSYw2cd5Er1TTx8m30dVZI0bzvp+u
hGp/RFlangwXqkXNycuNSjQIsVWfAAP2do/XGJRUEBe3SuuZHaJG52xkDNEj20vPgAaX03ZGgoZw
csSu2oOLjyT0t44J6qvjjBLaYXS1E7HFKJdeM60Y7vwAw33GoL2TGv6P5WtEDN0/5Xw0gtD6/yc+
X7ToKGgEuWL4LLn64UKrmi2jo32jNGhvzXzN6e+eNCvnIJpV/XejdTpYPExLBd7384AKYOyNe2bA
HoqxR97CJqv3epGIKyFp98oOsi889elpzgkjjZRj/hzUxa2zCJvnJBLtSCtmi0q6Qm45A8h1I0zx
2hfzh63Dd6abhNRODSf9MYF1zeygozrbloWRb2cP17vpDNUqC0btYtQYRBdZo1WnHGz9YevXFp9Z
0mdnI8p3ZoIm0/E85gvotzmXFJB/huDrYI7ztqMsXf0t/8AWYd1JMaj1Aca5mgf8OkdLRtUBdChQ
jjAIKTtRCXcz6+Rn4Fi3NuxR/npORoiLSy0kekxrhZ9G20wBDu0i3zUx7jaLvuC6MwuxjZRfb1ny
OmgIQw5/w56y9oLcopuTK8OqSJCGRoAtHSBFAcb/l2XJU+eY9t143hQZMDG2qv4KfXuFwhkRNFPH
M7Wkf644mm1TE+9lOiL9E0OL/k+9WhZfUahma5g3hhLTW2oJuE4OWZZ5CNPKnFy5mmeugwj9+PnF
3ho/D0PLMSiJ8vHcq3aVmqpPRoxHDBLT5ysGPvGWXBY6K1h9UjXw/OvAmIPWXvmpl8/vfskoe/k1
9LZbT70TXhZEHA4scphQHhyWJ1fu52JlDiHG0Aywd91ZZ1mGw21Z7LrXjygInklQNuvJUPGKiHwv
y6KPNL/7jAtHTerQi0RnV82qbLU0ftMRfnmI1NA4iFr95HsqoctDOrKhf4T/jXyZ8ygdj5l2M20s
pqz8ID2BfjNaTbf2U7AMDRsbOx/uI8BMGGhoxB1T4W2CaYzPnlpAk+Hcb7XWg7uYfLEk9EqzaxFj
k7mtn1HyGGqgbK5d9G3rXNXlSLBNiGUMnqvGf01c3dyAzELD8N9/XF6RFVzsPo+x8Wge+H9JJDoY
OUdMG+egze6ZbOSejgdtrmG08zMdTRJmh7DYWMrG5qiFsHfYXIKWtF2jlpD1eOWCnI893JJbRorn
qmhicDiRAPNqxbAdBEZYl/7ZG2MHj5A+N3/VmsjczA2z/9kLuu3n2L8ItbNBdamEALFl/0SO1OxM
rM38/ixGl2Dv6yMC+8r4dzoYY4gJGTl0CuYOA4GomNwhnnKhJF9kXCCmmsfs60A+8cFWHuKSA7GT
AgeQi7c4jeLz50N9TOLHpMziy5JjqLnEyjEu4J3tIW6/zHvkfVjGtLqbz1Waz9CqohdPq5P94mb0
FFlqebU4HLXBzcj5Rq8YW+7JB2H8udhYlrFMhWgB+FUtS/93QZsATHc2viiT4efzbXnILY87bSaV
QUOVa3iEYZDR0J4q7tblXaKQCnNkwmvlAJipzsqi5ClnTCkuyiKnFsNhUWfrjqvuLs39h7hn/UCm
irMzTHrSE+fzByiAni65nO5RcEcoJtYm9JqtbaTxpXc6ejQOvKwTRI/V/xNEiMniEmGwtfk7JxUV
0NAgdn/0QA+PRJV+jZeuREPfcYfb2N6b8JC3wgUPPXiW9bCS1H5AAo4ZoVQqoA96NBPAo0SaQM/d
mHc1H7mt3E5kJ0LYV0uvLE9oAeozFyw7KGfZDXzj6bIsTTOT3CebG/tWSk9L8gisvHNRJcxM6M5s
lreD6LStTuW98m18kNYxM3hIVF3RoPYWeXXSUIIp8Ge9stNanlGHcqcAWjqZKUitCOAS8nJWuLa/
OM9rloMSZhgymposhjI9VUasupVt9GyTVkHShmvkJyMcrKnezRMCRxGIbJcyCv7S243LOSkuTj0h
VBtE9NZqUndnTplS00jnbmWvJhVg5tjyt8e/vNIbBGXzhKfoe5G7jMKsbDzzcBvPg1ItuU5pHDFH
Y78gmyUjeCEFdoDMosDmjxnxpcUgskcjPDJJE4odBV6ogSOIWwb7GX+vw/Iu8qyXMaotxrapfe3U
jDmurfYMoXCz2NAqe/rXlZaW5Z3dVqKRtn5E0TNKasDMRL86B0IxUe7BLds0mW/u+7bHfeyf0N67
T5HSD8zz6jePbLERdfojq/jDbyrBDMzy2Vw5yHVPcuh0f3qFGdBf88QaXyvS8dYlLaOD3tE71Qzk
bVj5xcMwPMmkZW6hV4XFtaB/ugw6lpHHrJomQYpRAteLmYQVuEl0M5P3XnYMQOzZ2IRyjYR1IEjZ
GKo9uEL7CPzpWKme/qxKe1XEnLDu6OugYwctQtDjimydq6du6EUTDo6ELBplS5Z2PF38Zht5VFyz
Kdpd1Jry1kp4ULAHtV3ZTcYFHUx8mL52cpRbj6L3HqjFoFOHadtJt60XPnhepl/LRoyHyoeqUydk
1wbOfB/CtgGfyPANcnB8p0PDUoMiq82ClMWgvVdK+N3Aw+bhBiLC4xF1CxjsbuaifasdzeB7d064
mknqraCA5m6NiR6C8bau7fmS2NI5G+bXIWMWbKjLYFEZLHqDse3+iZNEHDWdaOaeAeZOSHjOMCHd
azYgzPGMXY/tlkmI/NJOXvkM4gTQZ6zylVp5alMDfjxnQYB9fsI0S3M+ZyvLgKWvNLSTLr5hpgBw
D9VOt9DqlmNVQdVPNYwvL16A7WqRltUdRp9e+uzCA6kZXoWlzQGdd8JovWOpBVhhjJBCiwLbuDsa
E009fav6xv6Olt5bDVSLN3St8iB7tCZJnvfMGS33o0u+A0f/MhvKh44O+uEZkNiyCrnPpOzSXG4a
JhtEz7HAOE126W+0n/q+FlEFn27W70FDNEzHQXq9dJqQ/SWfPafciepV4jn+LhqbfRrb+en/CDuP
5saRLmv/l9kjAibhFrOh96RMGfUGUaYL3nv8+nky1dHqr2a+fjcZJCRVSSQB3Lz3nOcsix+jiHG4
OAn8rGCfJSJOiblc3S5Q6i2vuvzj1QtSSU1nAVDoNM/HdvHgBYkUWhvxrJjeFXcOXGl97tNql7rd
/b1wA2CR7OCi0J12QyRKzOSQxko0qVpEP7PhDqeCgVZdH2xkzDtGD0/gN6YjLgRgfGFWHZET/hEx
N7/TyK23VG76wRC0tZp0oU6EcGKsJybvazXnC8sapU3t7Y1O+xXHqNcJlW/IM4rczZDr08aGqhs6
Rv8loBxRJLtMduDUo1y24WoXxGXFTJTd6nBQkAoz8rXVGIxAkmR1xMmxq+MxO6uNi9rCMPq0j42Z
PmWjSycy0shttjzNWkUaDeJUZ8tJt6lYAQ8w1lXHGGWOO4RB0yBGJI8uqniDhnQbPuWwFR6uQ+FP
n9WloozsU7Qs9olGriulaTDNlgBPM6wVK7fnV65tZw8Eypr9svcyRyJ50ki9B2LgvYS0D/A+uu7a
lv5pBUZSS+y+xWHMZC8dvsAB9g5QrkcmoHwYb05ONKds5KeCqE9cBWpwH7LDJ46hzQiqTwDfNtG2
15Z4GwOm+1w5zpudtcs2cQ3+jiId32liTK48stv5ZRukYq23IGaje3yYqNcdMWh3tYiq9Vd+Uyc7
3JvuZrQEH3EBzQ/uItL60YSKwcztqh6VaQ3zbyRIRzO4myzucsT6BP2t14uRZnqLJxoe3763odG2
jLn0Lq/uuu4/uqTE5Mlg+f2+2ZBeimFuWXaO8Myt7mLB8umsPT6PY4BGpxyr06TAk5XVvMmRx20Z
DeM2dIO/qYhNh062dmUDEh92y3UV8arCM6nFm/rxwP6JxOE++lnpobN7v99HTn76d3624/0f9GzC
DLF/2KbBluG3hMDEQu87zoa/nQs2xDEh13dc+q95QHoztmakfQpJroalpGqgP0FfwqbFO1FO21vf
rH/msHBOvp513O2iZxMxyG0yYGaOwuEz7KCY97mEX9vWvM29Z6MGK6pT32PAI0st9UciFRuciLNc
mI4wNHIhQiPELM9q0YCwb9yyidYq/GJpcwPWMhdU4zYWwXBVIR1Mh1pqOBIuFIugpWxhGDVrG5Lq
/J1V6l9bOU5cwAadXNiTe9LhQPs37kMXx87R9BNUZ5yWU6wx/ucSaY71N5NdLx01x7nU+G9PvFXd
Gp7Xhjc92xb6kB/VCWEYL//+rtj/i2mOtsu12N0Lwxbu/wqbXLxBaCaQ6K1VIVbP3GGL4r9j1s5S
1KO9CwMmogAZ/jpmQAbl1BmDk/oWv436u/ypLANUl6dhvO5azX7Nuhae6TBlu0E+7bjMHJJBI+BU
PrXc0buEeRaudGnxErOmX2HbP8cW89eNUhaHQYLSBr0SdHR5UAWZqINI5v8+iDVtZdqgGa2g4YRj
r40ou2qf1Fz+45i6uHbyCquOWc3Q4DxndK+++eP71DH1zeoY4b3Vfwj3VEmuJVsjjGM///u/HJ+c
GpMIbIsZmo7S+Pdc0zDoUHg3dbavaJOMFPSEZPr2useF2s9V+8iE/rMIm9fOaQYImCHU1AUJySby
MliedX3GCzWf2hIkbj84XOEHpGCkCO9MlzozSokJnFAUdHQWdjbX8VUnCiAyEYX8MKwcIiisEQc+
tE+YBVzdadNj0oqnYqN5uFOYEdO5D4fslCaHUhbSqa/3K1KxYJ5CHjxN7oTtjR0IA7526+sAA3yo
o//hYmFy3frtcmHzUhmWQRPXN3TPNOXl5B8BsMKMe8poK9xrcI33qfyr1eLV7D0iWwu3qt5Jpgld
EVyxyMM6beFoUi42PfgSt+P4LA9EVgiGwjOJRAnMBkpYjC4xbtMNoqrlYaCsAr0M67PX0bK7WX11
ZnzXRR79WOSFokHMcRy96a8GFi/cn8tCbfWBWRtlZHvj0Edt2X1PDRwqx17yYyGyH7Ts52dTj1vC
wsf+wmkRAX0Ynn0+CbA8hfYcYaIBuqlaC6FGLkJtlidVShVy/mvFpFolkQ7gqUnRnYPcMlE5TIRZ
KVWP9bXMBbvVtoeR2tsms3uJkgMF4m/0mb7bGHTTLS9PdKpg+szMAdETeURfzF9isprvTe8CVoVK
uqWYIqC5LGvIZMyDUxjkComohwUufSxlK11e1Kj8i2PsmGtVscIAcrfeGJOgEpvLyZBLCCwAiBxR
cWtSVoqDN5b9vvHBZjj54pwSB6RMmDr9BvduBfpuOyy6i0sZk6KhOeJueEZ6G6j5+IwNd3oz5Fp6
mXngPx3uC67Mo6cbvxaMrHtOBw1ldzzfTUoQZROJAe0A99KnfV7TxqPrOu4rfGvMo+MKaiCSvMrm
GkIK7nAlNbq/ukWs7cB+pSvLAdzcLxlQwV73j1CiiVLrw3PXRZtE9n4tKcqPU2PvQbrZT3VADnox
NFfDb7amYcy32q0J6o2+F1pN1kppt3coLckqoONyb6MrYURrK2n7P4E9/rCKKl5x7kEWtuP+zlaJ
yTiy2FYYAHsto34EToCty/oyV3qy92R7FdYYndrKqP31kJrfiCfvgN8gKKhqAMBVSppH3zChtUSp
n8qqs5/DclHj9AD4pHaNeL+QztflHYLb3QaefXSsVrv0CN8uiT9m9EHYFUTk0OH+HUlGGSMo6CPa
+blraVbjQ2BcFLCTG/Vi2Y9GA8MtZVTRhjFTQLs/dmE3vvSRFG4E7mdkErvaLcIL/SoycGNOAJ/r
kkqy0HwxbygljY0u0e1NG/T7vip/LjmtVjm3e19+vVc4kB+hbkcz+RrF1KD3i5ncMTXyHLJZkApM
h3lqT43EeqlFqUsw67/5i3B2zpQll9ryOaNNZxVIp6B1N3hvHkQC4qYsPzd18Iup8sNpnIWxTEXT
xuFliKb41fExJWuFZ67tLrT2Hn/6ittjDkg8e0ulDChHN7VfDL/+QQdsXCvmVOeQcxJjRd2i3SyJ
agGajQo8WTGmFDeH/saOqC0NSSMT9daqL6rAUIvrDNOxZOwDMSw4fSw1FJaoLOeDahBmbjrsDbTT
ppRnkOSCsy6hL685bxL419Pd6DKzvsOlmDZh3Mx7g77yOsCZsMa4EO0G2QsPenDUbiR9wHZLHo+Z
x+D6BYYgQs9/jmlpPovhtRzQZcNfM69GZLwIso1WSLtqPj2YFyFmZht/JCQGTcnNLYPheTCA/KBY
vHKzZymx8Y251ZFnkQhyQrRfXUMM0sdSR8anUrfmnTMY+Af/XlDHW1ASvQLXV1BZ28Xz3hId//vB
F5q/8Uy4KNjQSLJJm9E66AyjF2bBaPUnL0PgDeb2cxK1/c5EdHdSy2JzMxgTtktThR07llKk2HMj
NuJEEStaaMNlha0+CDj5dFjICBO4UjfAC4iZFNOEUbec0R3G3n0mDBJLSX0p25LMbVoRh94JvGeI
a6s5yX2wIMmZqxJteSmNYTZvnSX+sAD6e2zBpLBXs4ZTLx/VHvoqbP4HHU0Jl2DQ4dj6b1ESfcmF
3+8HyX0SEmnQM6xl22q+jb3/WeQQqaqILjaCTeJ06c7uoZnor31cPVnJvLVn7Xs06/U2mF9DP+z3
IUlf6Azis23P1tHk+t1IIZsmSfdOtBr5nJ99gzSGJKoETZsl2BiY+qAqTV3MjS4rVwRqxLSNl3jX
yBwewzWIyUBy4+BiJIjXrJr54nKNAKXaXj9YapkukO4YxX6J9lUwvjaxwMzTclsfdK05eo1pwM4v
0Fum2J6K0fiaGcGPmYEfDgJimbTCSlDx0zDTMu/qpfm8DroRKEUjunNZgi0kETnYFlrrrTrwossy
wuXnwkteWgPRtXDvXZN0D6fvEQw4hyyOQJKDat7FDLUegKOxECBM20B8HJlekoer1bH91Austo4w
zqKG4N8ZuKHD4g3t3JyuSV/5rAbqjRiTnZqv2339pYqQCy1p0Vw6XqwNPdm/JlVmF3MRZr5alXcx
9sZbWBp/1AWhAcwtLl1OH9JPlz2m6A3BBtFRbbCnqgMXHnLC6qH/CBbapYC2gN81mG46I8etNHIR
IZVrra43ahnS7nNg+VWwKctXZTvUXMfdlaXxA8Gae3Tydo8zer7XRW5d4kxQxhspCL0RB4YXAzKY
gwkw4khESA2jbo2/eNq4TCXWzA2dEzVVvLE1J9uPrTlDLrGzswB07xN9eB9jAdWeASPp4EChRkN2
znX8GF0LjS0xreQd8ljJpK0wyY621HMuSB/Wo7xFKww1bcGJabH3JS5QuCubWeaaFKVcy6mxOm+/
cDlZD2HdAJ0us2PAjMsO2/wxz3j0dBOW27hk3+sO26JCdPn00usJoaI1R/bDG92fbcekrjbnP3zd
uiX4t6H7DCdiSzgRhvQBfjw4FEMIcTZbdnSyqkPJoGCdABh/KvNoOaVdcc+nZTouphmeJ7lEbM9N
neRqZcnWa+/Z8R1jb5AbecQWuPnAi7ZD/QNwNi5mF5dFk0Ifn2QoYU/GCFukYOVqJueoDE4sATvs
ytEjvzydLoFsP9VmgSjB2Li4bv3OuNLqa24L5oJNmWErUJrvHF7fgbGH5NvvhQ8vperTBAYkUu6+
oK60klHDKwteRO2cvQwwWJqQvipHP5Ye/2xoFu/CDnFBX2OqJLCdMETbfhp6SiMbFvcOEXC01jTc
i95ShhdPn/c5qQVfNMtFah6X6ac2Kn6C8iQ7iSyUpnADPEVtscWmx2hEaogqB2MpqrIvOW3kldeH
J82ex6OJEgKfBWAAynZ340yW/jQHhrah276P20jCzIj9Wnn4N3K3y5+0DJZSHk4Irsr0oHBeaDVA
SJrmCs9mjAJ/1G9Cf8OfwbzELG2EhLcE8oTUOLdIfnCETABxF6ZQ2mBBrWemvK4Cg1En04JDSrtn
Z4NHJYswHujeMSZqbRKYQGFIdgQj96wKf2iom9YNlTkVEhKj1AG0LmodJxHpKFni2Z9jI3iO8uDY
ysl0XCxLw0DauvpFmJLGXnxFemztEnIz95W1vABOIR4giez1xJQrq2nft5JxVDjWbvbZrCiaITHY
uqQZLQAi8hQADp8bAVUarIC9q+R4g9kmrPtC+2aBAUITOh90J7UvudM87Nw2D7psu45I0E8u3kRh
GsO0mrSvFmfszm/s7yr4Ue8QXMagQTUZu5LKqAWEvyG7DkKS2RhmgL+ap4Um3KVL8gRZJIFvUz3Z
+2HW9749edektCDl0p7ZImtX4X4tuJfRTCHGkQG1yUjh6YfiF5S4FITuU+QO8de27k/MFeOtlorh
0LfatC7yBSTL5Ojc0op4Z8/mpnR7g84Csku77bdBZRj7vM/PXMHcqyjrP5nDsGVBl7HOGwwy+SB+
JYUlLvWQ0s0whxfs3PTraMpv67GyPnnI1mZ2hxeR+2QnW/2PeNLCtZETCl9o4ETNkuYqdrpdW+rl
NbS5YZoaVJo49A+lRDyVeogfYILh6sOsQicYr3MaAOdiHpONlfXFxQKvj2YUjoRa8Clu+sgQnATM
gbOUjCWJhAJhhBtq6NsVfsUFQlB5txy0WIFNZiOjx33HWOcZZP5usJp+V6Pt2WpeW2/7iv/IX4x5
nYMzYoSfD5dKYoITC0G7HoRHUqZiiB+fMDZDNKOxzn8Gsn0BWWYkw3Jo9EI/0TteTsSKZcM3C8Xl
YXQgttXllLygeBv+ZMRJdgfxTQdcLsQ6SXqB7U+fBtTAL/lIcwJ7X17YXyPxin3yAalko2QgpCHi
bLIS5CkMK4ei+mYjFEG0HS9XjY7xRgweRPZgWM6m2yOHD63XGCLNlYimGaZQOhy63OmZlQfZlj4v
Whx8HLkzvNgzLbsS1hws7P57A/lm7TUwLcY4yl6SGgOZPhfDes3wMbn2cklbMgWTpG0xDejhipuX
dsj8AVrTVNvfk0XwezHLuAyt2e9V990dIJM7GtRUIR0mnQw2iRIr3gXeguBVL5dtugj7NsjkAHei
deMTCbZj/7BpKqe9tDZXXPkxUeM7AumSMwKKu+W+1YMZ8XkCs2pLvxU+FXwlIabLTi4h1ry9pdvf
mfwzxphwKC9D2q7DOU7d1UxOI0Ibk7lKGqbcpZhxpCgCNh6WA+CmObOpxC5Oekuol53X9Ytw4x8m
EYGHfBisi90Pn1KNkCV+x44f8n2G9c73sfTNpzgsdk2G6FmHzPsUYNAg2vdh236yGy1m2rpN5gZX
6PLVWkJvE1fmsybpXklHUFzbiSteHePcRYkr4+32fUQbKZcTLmr3z7zA/q6V82vmL8lm6ZZp/e4c
dqV9OEJwOGV1t+n5gQt9juZCJpfACLkpDULGEXtoDoWw5uXtZUB3KU2zaiGhZd7VUYjiSgov1RJa
pJCF1pqPsDZ0DNoWc3yEHT5sVXtwtwqZkCKGW+qcITxLxYSEuycRHp5/AoaPjj0uq2vtoXMZ3Njf
0lYiXihOzeCYyyAFuc8AGUBZ7Ijm2+R0EgypGSQNw4k46XJroh5l/oM/sHpoRY4fHMdFqKXjuqAw
YK6NRzGnoF9h37F2vYmUgTw9urZejBSwyJ50wgQObO5ANDRE30Fn+FnLXrSqNDSJKa6X5SxEVJ/6
XD/bwBjuWe+TX+Cbr4uLd01OzdX83BCEoyWVBa5CiuuHGCu+ZnmvuofmtkZxtBkcopHcNNGPcMQR
5GLhXhzpO3fTt9St/ojKKb2UVhN/EV58+hOdenervJrNQgMV3BMUWpYW75Y8AE5ht1/UPaXQgDBT
WXnPgvnp4rVnoJ/pCexE9Yzyy8UGTO5lcR6atLt67mdcOPYxapYm53ScHgRxE2eRYQbjBhecDHMo
1qOBF+6DDGuWaYcM0nlEwmZzaC/ju+YjTZDeaTJCTRWdQDeZPqrtvEiCVS9n/kEipiPwy7vaoHVl
9ZYuEUzNZur3ZEtdOwqLXMrVdLn79AhJnqFzKuae3YPcnFssFakxDBSs4SeFrG5SNJMDeGxSzAjD
GVt2CLSlim1DoPHO6FPvUZYEXTrEnW5QcmQbBGC0ynz4BzE3hEAmctqG08O9ZouxB9LZbhfZTwTy
5vPntdPR9z6REMrYKmMKoooBKJaIbprq2qODwmThlTSMG31j+iHiZdwO+Pvawo63FYppwhP5+MeW
IxUy0AAHSzTXQKOd1lUjL3Y3PTzIltuIX4x36494nL7XRjezKYQiQEP5W9cSRMRHOCF8kJ9tHVO/
TR4+yNBLtW3UtVgQAUZX2vTVifNjFU3uMf5F0yY422BNgYiCEwU29iPxyRryPBpb/ajzB8F0QYmy
XF1/+FFb/TGS4qDCcFYQEKpTklrZLhS/gEM0l6ksCm1b51r01Onp92bkIjpyR1otrhHebPxPNYyt
1HPis1gSrm3WQELCfC8sxuVYogy4RsXMudZAKNHt6KktpFWRefkuzdKjE2jEq0DWrSuijbt8KDed
w8tWE1/ZFEuzZ+c/bBYtOfWzTU5nPH3nVzF37E23vpiIihmj9qo3pUeudb4naLWEatbhBdc74jvi
TqyioyPPV6H77Z64D0os1YylO3hKYaJRprdEZJ6Tmi5FnM7guXW4Ikl796DGUR312WWi5rnoDW2J
OMhjtsL87BgBWBwFw1d228O5KAVbuoNyuwi2w0eK52Vd24D+cKAMW+9dssk07wqC+pPdhvPVMsev
gR/RpakXc+vJEOCy7180s8sO5tLHxzoMzmoTRHj1T78ctaPR6PqG0RDh7uSbZ3OqvUUo5cxk4JUS
CEh1/rklQncXt/TL2g4TW+FVCwre1tsTYPaogyHY1ymyWhBun1qT3gim11+zp7Vf7LL/QkeVZoht
L7tFthYDa7mXaGuOZkotYEnGMX605eSXBrbuCIkDk2N/HyOxuKml4B1cgKAQrpGvo6S27lOrm1CF
IHdlOoP30Zj/BAWUnLSstm7sy9cYqMortB9jW06cajkai1VYjQOtb0oKvdZ38zDHj1HDOuQzPF83
kZTgO+AqGdXMl9QMr56mTwc45uUli4S1HWeBjFcSsxrEEntP9z+nVjdetaU4xCaVFTk53QGJaQ6G
wkif81ywUQwjkn10rOAZRqMdnVaHnfSz28J006yZqIypsV8OBCE+hwGeUl5+UqtyOtwzlGmsQaSE
OoYkCiRIqnhUmOfJ7cebimdGEHAEkWCgKRz0PRsFZg8mb3Q65K84IxE84CZNEqZOblRJ4zZCkdqo
jiRAvwLDC7fNjnZahMJRihuLW+DnyPSKvHpkTnn1iO2RyitSWk0XDJZuWJsgNdnhlcn4FHr5Jw9u
wK5YeGMnqYBtuv6bEughF9sHOoMZmU0EW57AJQ2sMy2P7mQiMF37CfAI6X/Yeqb/qg+R2MfAPPDS
4G1AnYxxK8BjWEKFJ28dfetJsZYZpdFxIUVsr8/sQGxkTzM0WpR65dr1hRDrUHMR1TpwOBBtc8ca
ERmpBeFQc0ghw3y0Y9Qj3WlIqgqwAjQu6ZIjQ6xD1iwEQibPma/bX2c+OQnby80w/iXbgztOGnjO
vBPlrTglnsfggUwknUyRky/sY48ZZT2WlLF+B7pMLXVCams1oNFW8g/Tz4jlCV1Gy3pCjd5oKXap
Ztxl00l1MuzFmA74+bsVNvIJ6tHAJtcpMGMwpVH4VTTjJGW0yX4uGEFxYb1Ocd7e6UraeyGMB4ZJ
MMqed6usyb+5Xqzxjr7pHhRomxYSrgUhrrZmftdS/DxFngdQuTTxQgrbuoCDvUGdgiWjlhxPubFN
5RZ3mIJXa9Bney0yr9rN+hjefNIYdkUBiLsPX9BkU1jZ2lNqo0DKw+WzBC7urTDlD5F6yiT5hDMD
qIevpZeW+n/nz0Fx8YIRZoUYntIEmueQc2osfgrNJKX6z/Lyj0ragISsJ9SjaTjrSsUhRyRA0iau
7birQHQeWyqSOxmzGTTRpT4T9DO80JTnVS4Y06GYGonDJdh7CmIk+T0WyDYDmWB15ngZOfdOVeJu
bXTCg/D1fe+aQUM8aOAymdO/NnOUn7u/lwUrLOdwVmFWS7GQvTtrrQKliDZrPg076zNhXNaDjFrn
uUmyVYsEdLHK5ua1QX1TjzrDXvUlJnIfTGWNVk1EKzQj9i5wRAXgZErdbePTABfQv9jJB+2eRJ6A
k4oByt/OzwWXPUm3+cOHlnwwyXmbTAHEBsh8fywtIjo9w0FvNdObi6Mx3U/x+DrikjyppR0JRknF
9LmA57ILpQlDLZFD37bOMmQ88pgv8wESStMoSehrywuHunoYUiTt2/nNK+gpIz2xkYmJMNmJgGAC
zPxsBCjw1kpBrrTkMxgrdrR4l7HV2whjBg+RlHjRgC/yCus9LcQ+Tzcp23FSgIIkPig7ay0b9yj3
iEO20nID2vgv33LXZd6eEvVGwSn436M6v0ZZ963JxhZvVm1DIi782+wjG+zt8dTpls0HGscVop5o
zQdhXCsaZyhKY+eM4FTU055PYNMuw6moPHJq1dZnWAMjsE+pcRFDmp/iKrAEMiJmrV2MAMaUZd/H
Ykwp6KY5g7LDjGqSr/mgTKQGpszRNt29Jty5502n8y58qkg7O4x+Fz0LnDMM8RaP7V33TRBFsZ9a
glHhMrobxiuACiU/gBZVfmv6N97qrUFC9j0puvqZ4fmvok3FvuE+cmJgsC3DDrfWxF+bEfSzSfys
gILTeWTKsMnZYGiZT34LUbCvR4IPYo0hgsoyaowYA36GvS2Nps1ER3PL3Ws4GVGb7ZXbJsL4T7Gd
HicqIroMTIzLWCcJY/BPkxqcZYnGKWi0JF158aWUi9NXWwfg5dGW+uZQEq56gzRgyntsTfSa9UQg
f7MAN0XSaRqEyBdLUiIrJEAtoQhXutRrPenH87uRLrcMOuAp91WZdsImn/+77Y+TjrC6Lzwf56Vo
CM6bloc7xtY5NvV768XeBsoraXs6rOlGStkW0CEbNMXeWiGlFEmFOHImKRnSrcjMbY9cIrc6w+nU
jpM5DvlBjnHUjrSXlwc2t9y3I/4Z+n3jSS1J7ownZxmfa2hY/xiCUTj6a5xziJ1kfaFJYWRi0Zkz
yujrmDcdESCmvUYss+B41sRt8PNpF6CK31Y2vDeQkExT+OTtwgrPViup4kgtGCLLJTPdYSNwz3Da
V3tX1oRLAYjfsejVrSpr/Iw3OdgBGj05RhY+PLmA84NREi76oVho4WXYhDeEDXn3JHXaNbNtTKyT
5d57oMeWS7sAyny0jTuUD8oV7kHiZeqpXOKhO+5TZ352zEJcknyxUcgM0cqd8LjmmvkcsiM7++nI
4k4uM+EvKhFFGXZtuN0Eotb+1kbve2DvsIrcMLmQ0WXts8h6mcHwD6tZvsGjXIIJDRLIinxLgAUd
YyZmyrxkyC5LM5oj4yKo+IgETumSaMcggwYt0cEDg4d7Wwc+E3W32BUW5yLTj+IZTWR0KPKxQLvj
fBnM5gnof0OUw8VkXnZWBnyC7sGM9IR/emXwNdY8Y7fU6EXdEPM+js7Ag4MKUdCWs1S1GILftSg9
xisLMltTukoVZya2kJC831Iak6iVqsYcyRXU67ZzWJOxPMRYAsclMPaBMT4Ulu4jbVt4889MTldo
mPVw8aCP2yGngVoQzHD9mkYMzD13ii2jBQxGGYnxqYs0H+sJgdGaZeHvsPzzyDTzbBHGxQx7q8Kp
PzShoZfQYguWeB0ofwI1lrMJSvq4EScIN3BngQYhsq+wlpjI2EiG2ANJOWoHZDxAfZYGzR8B94Zd
JW168JZGmjLlYWotkvG4atAd8zCGkqei9ZmzNU3Upm5dddcQdxIhJgQJO4MgwcPjUgPAhy6g65Fg
SVf5E8Ga7i6vgJOsRY9foQPrVBBAmUU/MmQsEEpi5zaWsfmu+otqpH9pi7e7Hq3wYEg/iKbtYyt+
ztxluI/CpiE1mp9MtpSXweGDUQZmeOdj+6kL6q9NKIxnxzYLwEK6A6EZpECHNmLthbG1t5fi5zzz
aR0IJEawXiO5nmtpeWvCvaFxbVD+8qzXCSvUOUtVIRJH4XQJIw9/+WiKzeL3OOAZTW+XCtPWAtUN
JbNb4aMfJoBRekF7SJTNcgjceFcJPBBqceQ1ym6Kz0aPwiFvI/lH5nzbErdbpnD+pYXzcwzi6Kie
8SY9JQIqmxWAkIxNCdyjU9ItOEO6jJM+0/rqYWh9cPdIxkLMifKcdnlFQuWaAmqirYtzx0zoC8jm
LdTY/EDg6JMC8nTmjIhOL7cuhI9b3aMnDqsEBjsw9mYgBwDoZASzhsnFIusJgWri7NbWOaT/f1Ck
IEt2dCdjOv+7+FL4v2ncHIgHtGZtH4CZZ/jm75LYTgdVbbPn0EkgWsEC3QxSf6aW3B7+eqSeUj/N
5PKduF6QRSjb8GpxSrPjXBuekk42YtuoutuDEAc6Fly29BivE81urnyVHGMVGTxuUfE6o6ZgIE0+
Q4JapM6hnLdgfsICRVSujQ1kKe5CTOj666yjvvJJ5NiqrU8rDSCXxNCSt45iYNBObZucGcLYr3Ce
cd/Sv+V98elMceftVE9Xc4P1v79ypv67PNDRLUO35YtnOlymflcTCzZOpp3kw16gR0U7N98cuVTs
gm6Lw7mArUDfqS+Urvvmt9RBjua2J7V0Rtq9P1JPxd9fyLyFjTvN142B1fs9VxxVKZYK0lnUIfF3
3vjHU/UIFZW9mcq8XaunalnkP9ImB52Z78kmL8VZx+EUn9WSCQYDQF65V0hP/CQBzR/LxzHj3prY
R9WXjCTDGGCgqbD09hntp3aHZOFuDEl9UU9jGJQuYujslFsgGtUxtfhd7h0no/oD+s7KSWgEZ62G
tpPxk3HpW2QeNGRwPpBWUG81Pw7pl1+CFiiC3WAesnA+qohhdUjlDKulaSCBu6nx5bfjEbTu9zhi
0yDkEJInQoW/j6kfVT+xJA0FEq3RrUISRyjHT8LPUJf1aOsnKcFWx9RXP55ix8K2rZ6/P/zt6+qp
WvIF0rF69P7v1GN5zPRszQYnuXpkgMpte7NsdPwAayZnTIDkMpt0VjbqYWhK2UvGUHiQP/PxPaaW
pv94iivzONj0C8NGptVIPkLP7OYC2IthZaADCJVPXUS9LTVdhqwuwEqblct0ockwXQxk8Gt4dqSs
yGMfX/h4msgvRLY5wIw0s1OiedHNzJqbWRbcTZroXqB24aaVUbUZHRsuWwyy/a3X79mkoaxjtHg5
EJ8ZHxfJ5n7PLJWP1FOq4gJwoUfqnvMTKXP9mOkEIdBjW1T4UANQxbbIKOcE/Ilc5i6jxg66aAeo
8gxSXhxCABhnNb2xfapRSSgU0SY4OLcamdw2CBNrk5F/+MhlTgMpkRBmpIxbHaPJM9z//Xrh2L9f
aQ2fTHbbtQ2X2tR2zf9XTWzAbzLsnF2JkTWPHHDTL+2+ABZ8oXIL34ffWJsDtrKc9HIUrhbYnIAj
c+zmZB+ZwYZQub++Ug01higyEpMdQ16aNalTHNipMXKfdeMxtpXxAMm/3HXzRT0x8edfxzLaGrJr
q5ZWjmZC2YP9/z4dcQ6vYosTvE5fJ8/J/ows1G4486WyjPFh1PnOjYCuv5YqQsLawQJUh2Ce/3Xc
Qq9FO5NhRV45d0cS+5S1jL6HifmDblJIsWyfM6gseWkjZljkhs+vMx5yU57+g77b+j/eDyFQ3niu
sDyE8L+9H7PoEsYOtr2PqaJuueeZT+GIcTCFo5IhJnlShyLgQOfCbr58HErKwDjEE5LAVP5Qq7uA
Jyhp0bAzfxvk6F2N4wI+ccdpaU9mkacTWdV8oc7F1G8SuNerVlAH/eNL3KHbHVEM097Ox2Rbg2ti
KA2cchXJLDi/8bf//okU8t7+TyOAYyD2cU3TsHzH8j3jt1fAT7lx6V4j9gWwzib7qQ9wpNRSiyyV
kYnzX8/VQTeNCItAdLTyKJt3NLcj1F569gn1nrtHcA0/Tj2NS+0IDp1YMApFPWCKLJMJyzBmRper
1VMHnGnErB3u5FYHtXBDcqH6wj++Rx38x9eD3A+A3xXetrOKeF8jxdqLvBvfsjzF+BJZnzJh2mf3
8R9eKvlS/PZSwSszhIEwTTeFchb9wwoQ2HNq+INj77lDJke2NNkLKAkSovXsZxg1RglCmxemt7Gw
JkXD7L9g7gZfhWIWAAC3OFejknPhvOKn+YbbAetCwezRzyyMv05FjPIUbqaJcATODfvmycWaE5ui
IrmZExupdkKh3tmlVPfIrxpPUewt//hO+S/4JGrb1KL3Iks+RVHiHKN8zAhQ5pBaDObxq39/dTzn
t1fHNQ2djbTp+vr/MHZmvZEjWZb+K418ZzWNOxtdDQwXX7SvISleCIUU4r6bcfv181FVM9WZGDTm
IQPpIcnD5aSbXbv3nO+QKku86p+Xtk4iwJ3SBIGzbIr4Xxvz92a78jjMNDrJXLd0I6+c/fz7e7Is
q2mjT296YaOndjH8putPwuOQcRTb9EQoLWTZvBivvh/aKJ4iK+vq4/fDTgweMAzkqd8PRbduN/sT
YVKcnr7/Sqbv30+GEeL//WRVMf/3JwMh988nIxZsu2FceP/9PAsZwfscMpFng+Fk7uXjUw4s/zj7
eGaWfhqfdF2heuvFS9k7MyqA9aa1neHx+1vV6JVBOfSkcu/fmhYYiVcjReu5P1GNZQu12i4E3r9q
TUDG+9k4/uOJGsM/OYbf3H1/r9chO82qRZy/H27LSm68rpLo+6HQJhAO+J/+8Uym5hqPjHa/v6Yz
TD3+z1fd/+vywcrhusK0dNfESqebf7nq+z/nLkvaE8fUwEX2UFJ8/1HsquBRy98kRwOaL4hpUSGW
qFZJh3/o0HfetCN+AG4m+EqObJ+nLOHMOBSvHuFiF5hfnbDRtpMPF9gxALujyiVv/Hs6//1/kzMy
riShwiiQmZVJ9YgQYLr9/gPmz3zLnM4KG1FBwN+/QNk53Q77H3LsPnK3j3Jcqed+j78auK1u5t66
8OlrgaDmrzqjzSm+reLo7n9HTFJznWs+RBN3vip1RqXWrnz818MePVykiq4L+93++w+/noYl+Puh
2P9PH9/k1h95xwqcVn33Y51sdL9i7CLZbY8EtrRXU9tbNwhqOE3IZHjB9jSgCqLZVS1EfvXW9IJa
9rij2N/oYngHxdzjOA6kmU0NejwX8POVv//hNRndF68HcpzP5CTmiFOC3CB1fvMbyUkYrM4F6T7/
/KPJUW5/3xz//rH8R/q7vfvH0jj+13/y+KPtVlD9zMj//PC/TvFD/J/7T/zf7/jLN7zkZd79/szf
/8fvun48PP31G/70rPy7/3xd0bt8/9ODuGEuvd6r38P68HtUlfx+BfwG+3f+/37x335/P8vT2v3+
+x8frWrk/mxp3jZ//PNLu69O8PH49//+9P/82s17zY/9LwWeOn//6w/8fh8lP+r+TewnSN9wTI6T
jsNTzb/3r/h/Y+rq6yS9G67ODahzfOesJ7O//2H5f9MFBvPdzIes3XOpb8YWpStfcv5musSAcD4F
yqa7uvnH/3lhf7py/7qS/wY8+K7NGzn+/Q/TtP+8+7HhmTjg+KibBo44y3TNP6/v0OolGnvu3IR+
ewCnrz7AzyXUg8DPNqmXy2VBMme/GIseygTje7rSFrQXsDpiCh3HQX2IpcvtbbopQEvWdPxp1gw/
LcLAEbc3JNMXAe5B9K0u6S4ix5RkbvbZSpPbVHceJB3YqLWNH5iVn3SHqTpKhzDjNBXPckFbDTQi
ZdSm5hx2gZnfT1Z9v2zkiqTY+qCEqas1nd8TTzLbmBsHO3n509Oolce5L8JLvFz2XY2qjV7awFAK
G+8CSjcsIQ4el/JZS+QQ9qk4GIz1qxqF7DD5X55BIgbkM8kc+hYVeEg+r7jxfLwLaeKf7Zyeqm8O
G2npqC1XC/RQ48oMU/fez/AvMqEQLKTPY9wJL3+YLWLK/Nus7oke2gf3fgau2+pjksb667HbHip9
vXac7Gax6x/4/FFEpuUrXCfeLPlqOTOH5gkDDXTEqIRWHgAnbELsbId8cOiH6o8LYqPIxXx8LFNi
v5PkFzBwBGTDfGV3rhcir+oRCiqiNGAItSlBeMCJhrgyWaHt2fEjhwYsGpodm2lsVwx22zNGAoh5
DMqEypEEzEAifJJp6v3wOe2cJ1z8R2utZuTyRRlusiVAz1vvJ0omDvWALaAARLX8bKq1w9ykfSHW
WyFc0Ikfy9KOSEWgNWW2xpWLqoSPdeFhxGk+8rxwGD/WRZRkjD98WIeMBZGoDlkR0o7d8FRd9AWz
wGlCEu7n+rNZN0Sf5R6H6RbczUhMD1Z2g/Dg1ad5C1FxGkftpHv+iTFwONh0rjZtOliYaAIjO7fS
goxFy5zmjoffuqlxtO74RZEVUAz9h1q65PSimsGcUjqkiaLdRyG8nVKDedvkEjoNWp5rgPl1St17
z2hwbAPtbtELnEZWM5T29Ll1dI4Rlu2oqJssbE0viynhfjPhWM8i7ft4zHIr1kRLSH3ehVL6KQOI
Brg3v30wyMmmrCZGFu7cLmYuAlrG6BU9/2dd2TJEMi+eqRVfMhfYpUoQk/hXFr0iRNsj+m8TBMyy
DNkhQYV3Xsc5XNx0gn4ryT/LOfqXxkTju+L2DAzIrozQo3Ku/Lcs18aQQWRklS2wXwt1CaGxwN2G
sgX5DPu+I61uMjsv6gsYS/C7DtAm/GABu6h5q4hT5aHltYkwIriyWsA9ZMWY8ckZn/YuqjLkvVIe
3IqS7HJRjdGQmx+G0dj8Q9PJdIryhOsoLuou3A9AiFsW1r5ZqxFbzfAdq2EMFNk4bJQTqp45uQRJ
jJ3QqEYGeViYtK2LRoC3R6M0d4wKaevA8Uh8fVi2IXtx9PIZ59kYOTVi+0HP7/FJA24g6n7X46ag
X/kJpLJpaZ2WFLppp+zhCMS04CTntXEymaRkKiMsytIkI8XCqguYCzhLEeC94tiQm3bcJOXrWIn3
DI8oWu/6s8KjBCggc9GIAhxQvgai3b/AQjbGiAFECKIEpqWTgnPSb9ehf5h6zwx1ZF3MbpPrvngZ
zO5YDkVx7ozs03QycGvEh20dt2vdy4Bcsi6kOfNk0OwOOpYG0K4m0ZGecyNqSz8oyZxHQv1v/DI/
OXnxw2pNsLkpHyMMBzQEyuI9KWQFXyA0RHlgnNrd5Izw3J291U4rru8CM8UoyFBkJjlxl2ljHoiB
hqEvp+7ItvBC9pwZTKUZJj5ppo25vKvEo51LORp4bfrSY3YRE0rHUc8eFpoZKBpT0nUy9OcdrnFk
rpz7SRDVaKcPOMUm6tO25+SYdXPzD9PLkgyXuocoTWeR9jy8ozCs72z8lEeISENY5QSIEP2DES2z
T25DJ9kxKfFdOtaj5b4IzIRHv0XlNMgdC9fVDCc0rMtMmATRKyTu8hVxXSNgjTABgpCpbwenx8jl
NSUQPOc4eOaFp1nWUU9GL8z1IjSQjP/InReb+AbGUxDGyPs5T7I85tBQD3JFzbfKPDKQB8VIIiNl
2g/t1H/pfTZEuczBfdKcnSy67LUPWWXRfrW2z4CX8cdYyKPobDsYoOpyBdVdob7vrOoCQcCFobdr
CLP9Fg9mGtHYvnVo+PcrJDNtu0kRUT7O8sorC3UhIeqgetznhGi7Jamm3EMVedqN5AUY3DXdUtH/
G1A5m3sUD5YTuiTFwQ+kkD/NlODVbXXTsz+igW7N+paPg3dcEvNLWlUXKk28ZWU+RxiIw3Ts7vNh
iwUR1mBHALKn63yk8OGElCI7SE0vqjd2bnuETTpNr3lu9VG5W7fN3K5DHbRykBTwjosMYeeGh4yF
g1JE0vosvKBReEa6t1ktZ1mR59Jq/rHWWRmU50euMolqBigbSOyoc9U+62Jodtw7sI88f8japrjg
vNkfbMEEOMmP+ObGaMu7OeRm5YQa57UY7w3YNhooS6tN79K+YF5Cilmtni1IRQczK4+Om/0y7VGP
kp4UzZJDQJBNfc30ADdUWi4Xq2XDl3WfqbJKrXhZE0zHM1cgo47odIGGlUaRrtvvJsOcwEvUuzti
1Gk8KIvueIJ+eJp794wpmbBHGZOj+j5lBtRerb1zx+xKtuJlJVQiJpuNHyu9czfhqi8XLTDb5sbs
pGLKLcisYg1AtcrWiCq0XD0cjVbCmmRVbTgZak/GuF0MpUDDkSExFRGif3THLcGLEhv2NDt3ZT95
ocw5FZsr55lsHbhAngGi0Q5ABkbDAkJUpRXgAIU9FQndgU1Jo1RyCuZ83g/9hT5kfprm2Tv5+PkD
XPvMZAmWSzOyE+b0B+RbdShqPJiESrxRw9BvQ8YedEX+gm4vQjNKOGTSFCeNfHQUng3FY/OF3OyR
ieyMkYyMgHFEDq2nelBOdwgyt1AZCxdHn19pcOPjK80M/D+j2XVeUZDWkEAtAWZs4wZbDQmEIHe1
mJglJob70GS2CDQkWtkhoLhOISMWOw2USciWhP2QAYRKa6Q4W4XmNmsapODWdGQMdpMutXGyoHlH
CKOdCJtHwCFCu+7HVTFGV6FjoCTKOuIijdT0HxJCfy1FJjSugR+y0Z+l/kOv0xR0BojwpjgUM/3y
il4G9OGOiQypTosokZ079oUYU6i3bffUjlTw3QAVuyI74wCkmOkBazCQVjJdXP2oOf4PP50/tSW9
soplOpDfdZwWvz4z+2ED2RrzstDwD/YOfSrDgnygyfFW06ET1OOhPiZcnFvMyreptjIN6evyyGE1
HavzqIbfaeddDS18aYdE+6Bw3msM8yd3TB4NGkuBvxI+rzunVYf7Vgz2i65BNe9Uc2cLw4LjJNoI
AQ3FRhPIpDptdvXSNgmOPajCgQ4BjMkXWSMpeUh+O91aG4mZtSyvtyI0cwkUaWOpNYFp0wjNxkO5
CIAnPrSRBGPeCTXkekCR1bC5B8gvL7OZlSPR2PwFaLkLLMY47mDRUJMxR2wiNGasjgVACqNgeZx9
cx9O7vAld/jAwgezEyn2bcNRIXdcEln4Uj2n/akaKzJ1s8tVJxJkLDUEKY7JWuK0F9ZsF2EBYGiY
0/Psq5OG4zkcXIt1T/KmZYsXjxTIMZ+UIpyn7LXVsdt6zUGOLfObZvgq7JaWllzKMzpQP7YW48sW
RIS6E6potCNXDrRSJB466zLsKLzBRHMRlWuWVhNP7voKGWgOEoSErmpvNWA8KJi3p7TB+uzPfhbk
K1lj+7sAcA42R+JeQvXA+90c5t78kExta8Nbo6Tm9bpkvANZ+1X27IazOJn93iKuYSJQZw+9/MIw
mLHWkDhl4zPEUGXYEcx3ZSZLoFkGbAOveNhkl5yMWaeUwxOeWd4Po0eUg3ceGlI6waeeOLGJxzWf
m7i2wCqsmK5L7Yuj/8+lT88F5wPoNTk4JPPGJUdkhaCOya5qp/K0ZPKKtxOWGM7PesBwLMGmEj3o
xdD0z26R0v2arVujTlEIUc9OQxWKcX73/O3LS5ZjmS9bWA0tHoG8QZLXUoE3bUeCFd/Ym7smWGfP
YrAIn16zKQpXk01i+1lNGkA3rYpXJS5A0wCvK3rYuV4CPnZHWxKtM0K7lnOBRf0aqG4RNQN6aOma
sT8JP2zM/mGk9Ilw0cKehog0G9mpdVy24IEevP5m7ilkjdlt0ZRzlTPX/r3MBB6ImsAbmwxy5Fsu
cQmw6Sh66M9CXJTnqe6AA3f6gxL+fGlzrE1HNR0atwuTutnOS1p84oLeYNoBeVlIZA/AVb16dnZb
FWq3RFtsRSXPRnD4lMr7wZTqlJB3W7bOTeq7EJ7MIUoEPqaOBSP0nlgN/ajJXDaczab8LActLlPR
xcD7onman5MFj9k4IgJvnIHD24CUY1s5FRe7u3FwbCs21PK5ZsOezWXcCCI/LutOHow9pg6h5Xjb
T08k2QW5KDQUo7NOEEUxBpa5fCjXuyG4924kDcu+2QBGkt5APk6Fif6KqBVW0AT0j6Y/exLIypDD
AOpZU1DlBMl00nQ8nYM9PA4VHx4SRz9aF1yhXT1rm2S9GdUPypiSRh2Vg515WeS4ixeYPuxwa+cf
eYl3notmi7RtuVWtRqwvocGeZb5rHDNwQ5zsrDshItSCRK8RUXJR642IPndFvqMxrcfxiV24Qp7U
ou5rlBW2sK0ujfS4bRYnK6BotCw4u2r2eLEYmFlSq+mOi9oDhmCpBIOJ75C67dHB8h0maFQp5bQY
9OGbMJ3urCAPxEX+pM2WeUql+binLKQCubVr0okkqeJiZJU4aQBTMr0T19ly5S61dkNAo0v7Fh15
E+sIj5iVdOFM/sEBLWYiTT7o8r7PN3Et6X93HgfHNPdHFjp8mPkgg41rTveoP+vMZpL8kBaEY2RG
nHvayck0nK4gSGI4fkXc7BfFyT3SzLCwsVhTw3tlvVB+t2WYg+3P5u5ah2xiSrj8bQ+/rXRfEBNX
AUJHqGptth5SXxfgeAscGQvBR1Rch6xZKYpNOsXeFZ7lH6CmYWTSshkUtfjUY2fcVUjY4s4jVwBh
SHry+G+zRRvAVeg5SuD1MUzrZwfXEuYZgH3lQ7QkON4eckpu9rvA4IQ3gfAsqyWJql6zADkPrxsR
WPhf8+LkEQCjpwnwhoNmWyeN/NHUGb9GTV5beiX4rM0c31p5hN9HSsZ0bed7UgC0pnlf9XcNYiU7
zlJF8prmXOI8SdZwmtezCVbjXKwalFL/XVXqehvXMeyX5UJVvGS4jhntzsAQwwuYxJ0h6Wje77Il
qiPfQ6E56IWkPiF5t/wjMCFGVwT7dbY/XZJ6sAVFW1zAYNoQSOeoFEYgEM70rLYbzoun0au1CHYw
+/jk3jv5cjGyXEUobevDNvS3MwUwviUqYVcsRmynyOQzbQCDXCy01fjVEjZzLQNwBp/3QXouDbmq
+VWWxgIQsoTUW4pHJGEmt1PrFj/9WR4yTb9vG88G+oKKs0m8tykFLK7Y45J1IBulKYg+WfxwGwby
aLPykPgu18l33nEIzqb6SXjlqWnUMzB7nUotvygIfHZrmAIbsBsfypaCRBTMbPHljjQVZsvp0Pys
OUhxNsk3+Uq/KA8GfY31AscE4V0Ftl6QFx6n4uWXt84YiKCf2JI8zIx7iYNWkGj4xJqJlRemYojc
iBChXaZuY2hfWEVr79g6ymFIpwiW0YrXdcy+iDKpA6VVn3WSvygdw7vt2V/otS802m9LIV5LH0ZH
teESQJlYYGzwSWXuPJejZ2IfLCUv62rbgjq/9DqJy3TqCZvAEdhbzXzwnDE71uXg7lkbl7qC2reW
5YO7h+EAd7tAYseZqeumWxLtwm1pDqlWDaGwzT6yFuqTAp2KK4X1ADuMeQ8nOehTUzAJjMewygiQ
8fYgNvRsaUWAsqe/F+gsGPxwS5ZJOMIzRh3w5Go9gI2WBWCwKuLNGuotzyDhiXAhbYWrXtrZ2d52
8ap/X7WLQBk0f5R3RtU0ryZFlZM9mLSjom7QE+gk9aOSfkx9TxbzmvywZlYGMnzPWlOumA03QMx6
v1tgyPZGo56xnb2koiCIR03RjLEQpINzxhE37BsdVl9/ovxsW3atqrlIbP+n2vieTX3o/fjDmJLk
QgsbRW+PABo+nk726brN46RtvyyUI2RX857g7VDZj965YuKmH8muSAITyN5KhX+t+18L4MQ41YzX
Dm5+WwFiBc5lEbrFvQfi2DQmLVR7ijI31RX+V5IaWeZcZPGEBBCjC89mO0klwkSb8W4OZz7FAwde
742XMxy5+JEhWnK+KdTN1I+Rg56J1Pz0az6CRJrqu7VRU7miK2ELaoQZXzmvzxTelbCKOtJ77uay
7T62lgUpN6TNXIuNU6yf5PGQvdmbDwiXYOR26quvqSZn6Cc7x/c4N+uFvjB5E5OuBeXWIHXzbJ4R
LMJia0/ZZl6nbglRvwKoVvufa2rGkzdVR6AFlIrJcspLFgE30+f7ahiA+6KxRqFivWJ5rm/81SWj
3sKtInDA+n5YClqDI8rJi1r10ShRz6xtc1+X89sy9D8devQawnMgPJjp8PQ35C/ixMrvJuy2rFQw
QJLiOa1po1ZJFpm8CHrgr6kixNH1frn9+pYu+GnqMnkunR+TtCnf9RxghJ1f1TK/H5XZx5MBHcz3
m+tGA99COzeUHqsxRR6f1tn4NXS/E1BNYSqZFeAO3zsnkbKz50K1SQB4x4LQ9aYy0s03eH5pPdKc
Nq0yTKc5pXUh7jupf/b062vQHIFo8rsW0Je2Xa2T/kCQxgE//csIiSeaVAmI10HcIMQpbYf03MGI
gt/J5tDYRNENTHwkSFqLd+PJqkjPRV6BVpme1OQ8VbzKitz5w4gBcqfx/awXcO8kPQEP8DnZoM6b
iQ7H7pbsLnNWhnkZiTHLy0MJ1G0dXia9gc7sU94KI7/XGufeLsszzluuL+5eFr/lhgYFibBbXUWG
4xLTnF2TLvtg1DVbBctJCPfgvJRtXCjCpx+XVqi9u/buoeiexfrTLtbLmkXHLjPkbqxcDeFlvv84
913QE3hTifnUGZz+qURNZR1LWjdtaZPY7PQ3Yxblfvp7X3+2/qtqCcGeSQb3oTOH9F3OthiYdJMd
a/q3bWn8crTtadaHOpqEPCz8Z5M/EI+gCYMJeTfLQ4l/d53aR9nAD5mKdIrS9AZ651zVdF5SGh56
/VV5UKPoJ1zl0kgCTpq4Dz1+1VmevK7Wb93Ne0smn/CdWTfIXTfHU8H+YdBNeSTVAStxlpErFWsO
7zymTtR1svTPqw+sGBwH2hN1QJq9PqiW/lRKcdPT+A2mQNAZuBwhBF5O1OpLsXk0Mtc7kIQh5p/+
XOr1M9ZE98FrLObzKXosQ959z9JJMSdop0bMkLnbjV9nWIg8983QF3U9tOIIK/+62TXhtcdAZBqL
t5n0mt6G9UKFoVeteVl7XCZ9fRrcyXxB+kxjd0JCMfJmQDs6OXP2mPR6HQKZuXXJuNpaw7pSlrqD
se7AAB5jORKwhhKpOKZw/XSialsiRBnZBapcfmVW/9UKQw/UuJzqZH7xhjFCufHba6YDUYO8/p6Y
yk1lN+CmVNQhKGLWJK62Rb65Y3ddwqiLq3T5uXkwIF2AZppG5FtRn+hpCDqeTO0Gawjpr5G+khGf
K9vldhxp1NQ2nEnRwNEs7GRvmT4tjZ/ddQtLDGIReaKpres6YHwauogdFkY1bWTrBp/Q8jLl0MYA
1vFjVdZ2NGaDTXQQ0DX7zvJogCMXBeztW/GweoKtfh+vmqdZt8kKGp6tSntfGXkIVf/GSXLWCFPH
JGjZjDiOuj6T7WBSU3XVq3Y2+57gHeXa0QY3O6qnilYz9+vEtOvXI/Ra91IjI+kAm4dwgj7GTpoF
oN722sjy2SeXaNYoKWe2t4jN6G4q8or3rDXfCnXlqjS2M1Xfd5hXAhPbFwFNkkEzUETby67dlaAD
pQ1xK4GCdBKin+qxgJSSvqTQvhrVvvv6apycCcRL1fq071DfW+BIOFJZz4kuIZTNhXey6tzE97Db
kxzjw+y1Kc6r1ThqRMaHuruMt0J3Ge/lGLZr4cW+UFRs4zjHtJDjaehkpAcLdIOgc5jQbnM/nU27
fPep34GpHYXwl3ihKa+m/B3BSE4Ppt+nDMWLQWs9mEnt5iwI82Hnr6Ep+lhRiHSw/KNxMNsj5fZV
b+cNd75dkzvcXte8i2crN0/S9vtg8PlN2Ku0SCPZlhuPNbDUT1kr8DIyqFfKPfR9QtSR56E5Sp6E
7b3YaX8FcZMWsFHcMj8LlErrB8LGb+qB1WTA2cGaP0TeJPY8Ue+9gUEJxby5bq3stt55S7nAwu7M
6WsvrV2CbBEjq50tO0W8j33a1sYrjpf5GQYC41XdfpsFd/CgDDZkzLnQmt757LiRodhSZmHeoy/4
BKlkcK8SKMzLarn/c8MYLhq18Ql3rnwMMMBxGm7wn+lc06UyGRFg1P5oUCjFUEFYmIAdIxvKH9Fp
jCG6YW4z1WEubxU7jzue7co6N/YeuO0vx6J6YFzx4ksy3mCV1qG7h8LYdB+jXjhpkJH2gvGPZi3W
7zpMmCZxQqZMYpcGST+URswkWj+w6J+EMK+McRnv4Yv/9u8RUfvp9NSAmzvoJUkcWj2FQF0etZxo
xG10/ONi32u2tguAt9AUlRfoBjhMRn8vk4chd1xohqZMDyyMQZweWjI+5ejcU4aIuREHzy5fyYSm
melTnkEhPlBUu7eOb7wyS/RjKfQrs8ofsKOoWCmd9pKxEd+86mdajOvVZBLb5Whdz4AxMe98n3jV
RUOXxDoxMLUKjUb3Ag4SEGGc/C6fKfZKAScx56MU5tlXPm8/ZYKSZPbMn1iLFPpzjeIubd4ntdnx
tgxMjfD7BnRExvPMJrnw9qZb/7H5Xn4ChUQQIBEXTCh3g5/5SrIFo7nqRzZwEM39GZVX545xih2L
9TfSLI+RvKv0aHY4HWjEFtdNvgRFlr6ZLeZ1WhVjceF4t2Nu0zLuyA3K1vVQa/0n1mDQBFaPSYlE
mridWlp6EBtwKkOpKrWejS5Lrgz2rg2QnJvTGcBQE1Vtl116VDG+NSZxOXB2TlYRcixaqLrWNN7h
71bBwdPtnYMHx7XcEUwkQB8JiHgcEo3xNqTzUFeExnWcPTN6ZkE/JkgqjfXJLIQgNuaT5BlgUO3H
kKqnJqOSpdJpI66FoMer21jK9cfRocoeJy0GUEgPd6gspiHAicuafp5u2/UFToQh6hZm4JXUnreB
tiN2WCxwwJegf7Yx+hSaHCDL5OdIXNa8G3uymcKq6xci++qhjXpJ291JdPpG3iCZVMJCLDvniOKs
i+wjI0xWlULqSEryx7VX29EpxiOHQePEVmhPdawPDoQ6K71c7Xsl6/k0DCVbTjPmIVGR0FB9kL9b
lm0BwA39UKXpdhD+eFENmjguQhvpz3cnbW4+lkWbOe7C00mtjrpXpQMOIkbia6NdlFAzIQUhszHJ
cqCnTOcxKzhcN0334de5HWXW5NAbQlBEIij9ZOsgkCwEo1jHAwHtMiqzCAwqFbBbc396lBsO5zmC
YoLEEsS0JBLnGsEe+ZJWoWuvAM7L39IR84XYgKlM/a9k455E83vfMuIJZmmL66Vc731ZUpBfZkt1
SQmMgCB3HnLf/D0l5c44FheGvGi2oiNfW5Okx6BDkDUWSbrz9a3XuJ8IepZDA4Bc03jXiJH3urLE
ZiOtQ6/O8pt6a9AyNqdtYkDndyhoFodfLb1dDVjjfQ2ufKAqWkAEMRh7nwqN/n9dMnt26TeoJced
zICcqJsAgD8kX5c1p19/ATMJM1Gt19pelFTzcrU12sfWtEbsmlReGbqxlQE/p0rthksA6eCMYw+m
X8Z7v03bxVraDZUta3IjrBhj6nsOs7mFODIzKIv8ieEswNVfabK8TK6cYsOvSRgiehAuJSpaQ1ex
sSzGHqiojr6EucokT4Vjez9Y2UL/rgVmbOVHACloRiaEOoAPjHBqWaaW+sB9RFKOM8ZMh9IwNceX
jN2A6PeCKadpFvf1NUZGwMmPsCruvtmHNS09Y+EuAFggJVNMM6802vDOa1oz5ay6AQ3AVpzANdgX
XYNyJgUeECzq3WdyE0EwW7k7h/rsp9RVY+VEq5/LsNuTRAiZ6uIHH/D3Y9s/L512lW3ZlaWKjVSg
oEm729Wr7aPS1Bc9qz7eko5usEmhXRbGoViTz3rAizb483OZYdS2UHz0jEWmbqN08ZieF+XKxSk5
QmTZq+HYw6VbseML2OG4+Y4Skw/b2CYve60mI+WHqBBqcxyWsbdwixcit8/oIy7cY7NBGCrSjZs0
92gQS+9hdIYHE+8vQVtWqNhbYwt1DZ1Al3UKCJp2GnBfXfstDUoHbVWWdvez7BhQYdyOOCnQYWmL
Ox9W/EEw7gtzl6mgyRRSa60UZCcweuaqVaSDqoy7NU7RTUR0i4doiHNEFQ9FAQFGt8S14QDmYl4e
Thuxjz689WkHj+WucT/l80AHQ9FAydZLwQIk2v6yVBuxomaNg7FyL+zM7ph2VA+9YTuR12/vudGs
hMhnsU4obbbM9g0aQ6tpSAOp9EdcxPMVc9QzukoZKKfoQ2nSjRmK7RoKurVvdROAGhqbGnV1Iud4
lDooih0IQPmAomIfUxYAj0SC6ITzlVtr3BX7R8gSdNTwniLJzPJffu3+SPD44OD2qFu09lJPq8eu
S79W5ZZhW09GXIjODROFioQL65G+9ROV1oemDe9Wz5uMkZatshyY6pjtu47oa7EyMzbSDmWg/Xs0
S4mz0BhDLanu4Unkx4GbqGS/p5NvXbvLVwu2D2/7KGjLaUxS2x7+VlFaxKiT9LZluPz9noS1pb1N
CAoPHEBpp6I9YXp6AKlAvnd1qObi12KNgj0qf0KyfuFRr4asG1NkOhNy6uxHTrjXZVnc6OQpI7gs
pgg088EoHOvGYKwSpEYuLmed5NaRXJQYkcNPu14iJrhTkINfgp5BYzlxkMs5JSwDQbery0FNWgM7
r9Nhdub8Dq38UQ24ClOQYYgzGceasx+XApmLUsNFio/D75qbKXHQeHKEOGaaG48GPANRcg08kRmQ
Y2Y++wSVFfr9kHM1GUHTI+pS95g542VvaMjeeJFR4hHzyXCA3dcvYSFnTHXp2qeHIrfODHPVsXDW
8lKx+00WYjoSPEzuA6Pg7NOzjgCbpsOixzolZGRbukW+wjvcnhvfpsefNebJcKY0nhxaexYRJVFt
pc9NO8eOc2EnbXec5hz9kNJrNHQdpM5NXEEi5aZdpnjw+Kk8B/xQmQaMETPqPAxgQppvTl9d2GiA
kX59rLpOqB+pwHoD9q6jeCMO2EqPvSMfad02L4agj4zKcvTS8TyW6hGx48GAl4C4yXnhDhjDrNw+
/Xy5c1P12bsEeFe6np0X97Jj3b3mcKZZgK9ml3DFRqc+mK+LDjaFlnFKNBjUCYKAg7qu/zd157Uj
OZZl2V/pH2CCWrwatWlz7f5CuIig1ppfP8uqqrsyC1MPjZ6HHhRQQEaEuwmS9557zt5rv5J6tudT
MCk3VQ31JVPoISf+rdlRE0wOU5OLIDNfk9T02IOOs82R5nhRBdgCQWtONq1RbFH1SnWe4V7QIV45
cuNsjWGFWAcqut3s9xXwAPAEKRgtOkJOr7aLW9wPC2NG7GjMLEnvlh4gA/JkA2ohW31xk5GYbQkY
aWNtAlwAC2zyleVDXPaDcp5ATGjoNu5DLeMz74C5tht6BYa8nKVL8UunUBKqxBGFDca2lX7SIIVK
0z0AuXK1PiGDeUPOT8csIL37ThFgG1cjjDebfifXWAdzTQgXK82r0cintV24tyW1PUKGc1ftFBXb
tS2axN90SUFKy7kaOQMRdHGy7xNltIVtfS5grbgTNRobrpwTm3yXSqTGZ5MPXIVk2s/0vX0lajUO
lfLs9A1zWuwgR/nuRJjJJnVH0V7i5R2y6iMxi5OvSci9hbXfScI8eQN7esZpzDcktXQR1+76poxO
9zGrUfe2jlxk2yi7l/t2VgvV+NTcp5GaZe1mCUQD5d9NY/92RFrQjB7SA3Q44Vyh2guUCUGfVnwN
xKI5Ginc9mJF+Goo42xZNTaGUMMGOIQHi/Gx01HnWJUYCN10Ky3j9/0viixbgnwafy3ykgNJMuV9
Is8vgG2h+aXkjVa5QnopG0YDWBj1IrrJnE3DLG2pVn4hpd18+NoIZozPTKJEoF9dhUwfEdGpxeDo
d1WQmVhn+uM2fNN8F0UK2npGj3oHWXPzFT2d3qSsweqdI43nTrXFSDr2NZCfoVTXXU6G0b1TRp7l
qpzSms9hMsiAaCyIDD63tYeljVp6N0biS7os4Nowv+zipQqVFXInanuwkDJPS9qQDWz2hTdL6lOU
onDdYkilvSof6K7XKEJBMmuZ5uWUzdSX/bmJiQBB6RGx4+9z8oBVU3+MO9GtNh2vLsOBKGuJXjHg
JSIuDdB+8OFKufFq0OxOK8AzIgYFFWXxk0p+IXd5OBBwrmoq8tptWXyzCmaT+N/cGo0dpgrBEw0p
WCpwcEo2POlRw0LRZkGDVhG/OwbrqWI2QV3OAtE6ViICSZNGOTCIVcaQxcycAnSXdJbsJMyiFksm
EHoaHrVlBXaK/t8Dj8c1wRlQt13m99P0igYriDnAbX3FErF29G0lh9mmJHznld6GrRy/FEBLbhGf
Tpt6R6CLbMu5yCjPtD5l7NiwjCY2Aans932kkEvGfHJCauEN8rnODaCXenKrtFzmHK/rDhRhyOuV
HDQjE2RmC98RKaYuZ3HL7nS9PVHOIoUAmj4AibIRjzCdgWLJPzVjD6QPSBAGcExkvjODRI3yA3iU
7GsxSQijcAMFxcSo7Tabw8vq8KzLuhmkRNHIRl/YljnVbmyVKttmhHKkDFMFDVlnhGU0NWdYzg12
ECHxYyVlLSfTx9LrgeNY8cAmhoVOJ2MvJqdwa/aJAV1jyd4wh82Idky2shbIrkJrd7dAE3HkYngZ
Ug4lKCNW9pLFq5ma1CMiskaTb5JaY0GYXmSG3q8jmikSjU/Kygj1XkjTetdfx7s8YOvCxRqhVZET
qyqgoplXAPjpQcFEIrOXGbQIstx3zhk/YtE0YWuglBXl56hiCJ2WAGTzenPAkDCJTlAZsIlQEahA
skwQrnYPPDKYY+SDi0goNAfI49wwiWJ2J+yVKgeUqlmPldCVdtOGnOsA5HTzD4JnBGFAq1aTpikt
oaqvPXmVcbeQrTwr2rURKpdsFY4a8hPGTl6zX6SzMVAZ3g07VFVdhehxQLx0l/jMZn7tUB7bMvFd
tk7Ho9RYmQZkl3E2f5BgwlqqoOBC57sTGLVFiqBes6aVoTjB0cuJtQfD3z+K1fjaad95ktC+iBfB
q4vP3IzvfYvWb/L+mFoghFJxoY0FeFNa4i9JzI9RTbYwJ4WvEge6PQtjqJNE5TMhamkxFYQ05vRq
tpxtswbX4EDtZm+ARrQrdfl9nFDLRkji9VrRWEs+6mRjlIbTAPUegtthWxNU2hE6UqfO9NZR6Ph7
zSCTa/g8KhhKhCjpaEWf58EswVqLZ0mUEKxX5q9shlxvyhyjtw0ZTAKC0BmE7qDPjL4YwA+OUv8I
a1Vx4GvIkaBhSDd3k8FGdilnVeKB0iW6rIrSBIyGtK5/oVoikzxWImaJiOvZnpWun+xIagR2uYKz
euomMZLMUdqe5PHuN1IWRmWz3Nh1On3TxNLcIsE1A3KK01j3yfxbRM3/WWyFfpurMjSnbWYrobU7
jvkX9HPkJELyri03aB1ySPMbWwybLVvKgTusudA8fQG4/ibL8iU12/e0bPPHXLeG3coz5vc5Q1Hp
NZ6xYEUpx6QI9lKTkESckvc9Z+jHrZWpR9QTnMHBIeHYmpIda8CztK2ybP0lrSdHY+OOtDJs6TJA
c8hIFO52y9xzV+dG5Wr0KTH5W0nA+azyLA5DdNUrbshmOAslBZkkrmjRzDbelZGCgVtZRs43xj1g
knGcNPUyD7xQ7Aqdb5fgFSYESN9xjSx+f29xWNtQevFKHALnE+4qooV2lTrfddzogBejJxyCUBFa
SV96oequUKU0VhKGZOTRMELTxCEk2eWU5nTOc1XlrNhqHEYX2MYWa57Ybj9Rp0gcKntmtIAQpaG4
YIdvGQqK3WmbgWSvGzspXp81csuk99Xo/nyYnbTT56oJNkbi4L3iA/xJThKQFbx5xfqffskJOKR+
TOkGaH1mA48ZbbWhnaxI1TkGI2VrOTqp0ThCRqsPSsYQd4pIUMJkO5Uc7hMrI3sNFEA4z6vHXJOn
aYGtrzXZb1NAjziNWn7UtjY6qNyqc2qQM2O8trLRuK0O+HqM7ye7nhsny7IXsHIcfJb0kT2FP0G9
P4xCg+lGKd2lSuhm6jjOG82WezDvRFXRYLLvxp+5bMqgu/eU1PqRwGAYnVv5o3GTamZROJVkcey7
rKtUXGMBX0AEpxh/vCOn6dUQZ43zjPXRC8XZIrB8x1LAtGR8kfTuuhRiv48NHAOx2HyrKaaSLDIe
I6ENNj3PXHEWFdvaLOIaIgGbBsiGnWoiz11F7Udk955nOgVry/aiiiXfmLDktPTj8mT8qFrjdYMO
yJkRjE85XsN3PrGNbTWk1UhFZFis7d1rgZBXFI9WyyiWQ1zLolF7tCW7fWMlwA85qiMTRWxsweEq
ofPuWm15B4uBl6ilrwp3HPjWukhBoQnOUlXWvhJ+RAHZajwxiyYyq3qYJbbqkXCbMdfwF1jTdVSs
IiAgF6JX9lEydH0St7DDhU5MlgCCVrczYQ6ziEssW7WbLqjk8MIw7UfqGAzEp7B1TdSKS70e44l5
YGUtpElNBDN04+q2IrnrsNTaA+wkj8Eq+1U/1FSJpF5bgIaTvAxoiQzHgulsQMbfd5zpNnophqrK
8hO3ir4D7oI0V0Etri93dTsE151owOHP6/5cG5vGUGyaTp12z84pmNpIE1YusxVPMlHbFODPcZde
mwbVrUiXyh6I59tpRkL7eKyvbVqeiNNBFaBDEpggRMr1Y5mJq7PqwkFHKoaJixpqQdawdBZp5vVK
hRq3dxS4atijWAdsUu3fYU//b+3M/q/6bvbt/9Ws/BcH9P8nbmZDMTRdo5xFLWuZoibeU1v/vb35
aay+/iPsi8/qp/+zx/n/+mv+bnrWtD9wLhsyiBTRFEWOv/9peuZvJAXvrIEfWpQ1xeJv/mF6lvU/
ZFNWDIt1WrFEXf6n6fn+V4qqWEhgNY1CTjb+O6ZnqB5/YVr8/Y1LkqyhKDPudLQ7/eBPxI+2acUh
iifVic9DqB37U/Quu13YybsV5u2NdHRv9fuA2PWnwTEu5e/4JcucMd5plyrU3dxbLptHa+SWe50n
vlTPoJHdzdH3Q5icald0mY6IPr5bu/K179FVvDJY3e7Yf8InvBEMsi/ecK1IPxy7gyLUD52DjMrn
ZOQpznRAK+WYjuIMYfwwpDiuiDXcqR9Ik0SHA5XdhaJrvAue6es27a/qunmliwnBRXyG3G9PzCP0
ebd670JwxcFsSx7HM4/i3Df3+cNqF14aVE9MEZzyvGahCZEhaBsXpQBy9YbHOvfWUwTpZHEZuYjV
UVx8CMPjc7tvrkaQHlq3CKew8ZZgPJskFT+UB+3HOpLine3oVW1OA6g/oSq7ZvrC6AKU1iH5Wn+q
r/aENeTD3JMRe4s8YPDn/h1HclgF+kseFE72iFXGx9HhGrf8SOymsuPFpcCwNzcFEexMr9Wle0VD
L79X4m6CB23utMMWzG78gcHEzpzlRjDHC6bzVdhhPZQIyuHg5S6B7EWBVQX1SXYVx3IhXF9Kt/W3
Q+LRUQ0SLw4KD3l0MLhLqO9bH9yj3dulLx3iZ/reTu7P/vgMR95l5bQZXIUkADxvfuciUvW2oDqk
tvwuXmnpogDIbP7uwOmHGOl2t9n6dfRwB/P7DJtBpRO/lyFv6VH7EM7Fb0JiiPj8GYlrpB7J99Mx
3+vO4qJYc++px4f+ubsKgfE2HDQ3PS1fxAm46sv4ohyQ/LjLzXKZonqpa10ofqhabwN/0LjsxbxW
62CiP1ofgr/Yi63vmJDYqUfCjp/xvoc9kVsvBHK4DJD8ZA+6wzVsYLne8GLZdLI8fN8+0gd/9phI
2wryXp8fPUsh/kNP8eMfdL78UHtk9m7TNPfI//SsUD2h2HA4RTsMmoPBqT28cZdk2tHbdpk5eqIf
nRCF0Qi8Gj/CjzHbtGsRtLrmo7GnDHbQIduwAV1pT6XiGGH0YJ7R1DoIyS6JO/j0O9Hr2tWHVPhs
OC5vkY8r7TH6eZPbP+ET589o0wac4L9Xj4O6vzqCIwZsO07rWuAyd9te5POZtu7OfGbFhSj7mNmL
+7cfDqIH67h5fDcBxsCTxg91/vZcYxsO5IP0PD9WD5bPveqZV2hnThLkDp4vFze4k501e3JF3q3g
6GdiyZ3CHwNawb4aRG7vZu+mreyQBd6mZwg7vHOG/j6kTV/mVkm93KtOi8v3cdJC8pn5ZvOL6IHS
4fyOX99HHulwsXjrsY0kztm80VUPuIQd84QFwq0vpksijh17yCL9mt+U+VyLoMh3eoNiwi6lXfq2
/TIPLWfeYH5fHZ1PSooZX2NyUA/CjXHQsxWOXAJA8DbEByd36CVXtvaeubq3uIDJzoUr+RorpunW
h9WmRfdE67YRdtpjg338qQ0mL3pBO+pNjhQWGWfbnRXWj/1jcWuDP21O/0Bc/BlpIcnyX5FFf1/e
DV2CHq7ivjLMf4HXLCpKWJGsOZbxIWxPC/3iEkn9TjoUrGurm7zDij1UPLzSN5bs8ndyzE5CyPA+
cov9PXLlgfNb5moOrrjqR+RpN1jodZfzB3ftGMh+dkzCNSjPigfEz+4Pshv5lRP5mlewnLKt4PAL
DVb10W1dxJPOxmVmY5g8tKvIrw6yD96S53XcU/q4/YFIwiVz1HN20t47fqXutoEY2dVzwwPGvBrS
KhKWXeyZ59lu+ZInj7Obo3mSE+3FswWE3um/aGeOr/oZ0Rl3bHLV/fZ3R4/wfss6ybP0TowDn1Hw
pB+UOLQVl0v8op7y3+uD4NGAYRbooJLyYkf1J0/xNid+iM/dG0+GXx0lCVw6Kovd4MWfxuP8u36Z
3mS2swnV8GAPNJ/u6Zm7rLB1wsOuQAdGr86eCp+Wl2+6ld8Gwjvi20C+JW70ENn4E+ya0nWnP2zX
+LUUdxDrHIJMPJPck99WkH5lIfFmh4FTCTbdnfI0cMAOQOv7+WfasTfgxyLj4jGbqCp3/efG0vIu
f+rYodrAUr7yBZurK6NEoJF6w7go+yiUkLEz9mDh11gPaFw71o1ovVOBApMC25730fPgpIe+scVT
+WYQ8bbTPnpK9y9rfQEryxwuUI7aMQ60NyglXHXMgBT6yXXjplqC5EKonqd5K9c7dlnh/CScufoQ
mJ38zL7jmKymk1MjmnfRiJ6ZYbH5bK+JDSDfKRzJkd3e5yh5q66ri+CemczbxKceQuxiTnMVXbpZ
Z4yNbu7Ke5ikTrrn9zuxS9EQdE8Gr8FOFpLWFVje7LYf/Yn4nAktwFM87Oa9dQF4YucBBwNvCFQn
DWEU2VbKBumAMnrlx732HO+7Q+lqXxyc3ChsLnlA2MA58le/PIz7jnnjTvQHxU3pc4ZLKPyqdae7
Nj6lUrtnxtV4G859bJmshmtnU6WE8o0+I5kor6S9xJf0UXzNPoZno7YJ8bTxp8BDv0pXIRxs8Ygm
c7ht7gpEwOW/g/TSH7hR3exJ8ThOlsdef58/O2xXOKmRvAg24Pult7EwJ6gJ3PJNxm16Q6aPTUA3
Lgt6vUByyNDz0yDnq5P4b8QtFAD5nuzCkDHpYQunR4mLR1ckIESX6jAOKiexy/Pooz1hr5UZOgdE
f4bdtaOmEi65S2/f5VzN474FrHKvmPPY9MgxDyhmeJz5Xj2QLo7EF67yL+9XBomDDUrFVYLWbm/x
/TqhDNrB5rPxiLi1T4iDjeCIV49vkZM4FWUeM8gDI6/sDd5TEB1Jx+H1mlDlt8R788rgx9Z8iseA
sX+gHIxAeC1Zm9pbTp3CmT52Z9aCid9VOYU3Pnevqd0dWr905+fN8phEYg7YC7zFOraZAgjNftu+
tQndccIowsZKspBrxYr4sMjPBovZQ/El/lTo+Shr+m9tvYAhwImhnYoD03xuH5UtIj+VJ8ulJ+ds
hzrkanmglV3N5yrZ95oo8ySfTE8+fO5Ph+6QP8th5pk7NQSke7F4S3AmbJzwHh73g2CDPmMvypz6
1Bx4wo4EBfPUCS4aDf7Xe8WZDrKzeolD+pB3r7tUpw/jfe6vHjqZI+Wgy7dvS3vJlthsTU+9gvnf
12yija/dEBva8o6ayE6d7CENZ25hw8cmPq9ctYXtTvRe1V0bLjZ3Z300mF/68ZXDsKNUPhlNd+8W
7ds3kDvUrtFb/hQ/GafkU35T3/KIfiiHXyCtdlxiYdwNbszQ3OHVEt58dYhP7XfmcQJ3JL5VWoJu
9kiaA19W9Tq44zd5MHzMxZYeKPBskVWMGuqX6JnfA+UiEjAaSHbsl6ftIAU4FZzoCAnhs3tBjp9R
EFCZ36i4Q0BkrhaIbmJvX7kvcImqA9JzfmN31vYMNsPtnFOkDm4XyF8QnF3eq81Xfsseqdod2nXO
xMqQ+qSu25WbXfj/YD5G18VNj6ijbBxfvLyF93uzuYS+6FCjOdj3KDSoxDzLz6jE0Cn/bo8AfRw1
ZMrGJ918lXKbQtmjmvWHQxMQxeCtzuKPHijil+FB4l/RvtVd+BACUXVQXwD62oZbPUeIAVMHZQzl
s996FSXpGa0UH2hwcz97UXzJJ6PDbXlTKr/eDBnPOEyd+ejsEzyxWlDbksvU6UtwQTJyF8GdcIp9
xeFPs4eTeIBvw3QSclCmIDdF5B+Ymmvtt89R2mlMC92udvGLaXwpD9OndRsC/Zg/ERMeLq76Fl2Q
hoTNfn3UvfVRPeL5Ri02HouzckseLe7e3OspCHGgusMebWTpRQ+Zr4XNiTfhF9SU9yrXHO3sUF4q
3o/o9Ed1V4e8G69yJZc/CfiHp4LyL2IrEZw5yHFzpIGC1kG4/a10Oyt+tCvOHZelYy+mrecqu/rV
DAzSK3a6m4TbcThGN8pff0MAulPC7JnidMeA/Kh9Z6x+E7pO04Y67yck2Nk5MdR+8wuJwIihhJX/
g/YpNUeO6vJX9QHhXTwA04mtmzp527rv4sfaBBnlIjcUwtjRJbtlvucWPiMS6lbKlMNyYrL+WjrZ
vtgXrnyIqa+rk/W+7klSuXSLTX7Uc+4l6JPc5swHPwpX6yl9rd7aAM6fkwcEQrrtoX6dD8yCb80p
8eeQ8IwgCyyHccJ7+to4FuVizb3FeYYijtkWMAR/8MfLcpqe19f5S1v2fMDs76jF/3H76X8jBk/U
pXvn5k8F+Z2191cY3tf4H6ex/ysN779+7r/aQ/SccN+oqqXqMnCJP7WHUK9askgbSFdMWkj/bA9p
f1iiIUumpVDUa6oOLg+5xZ2JJ2t/mLqpIwAwFGp+TZH+O+0hjVdv/smDvR8fDKA4vA1J103TEu/d
oz91h1QILRoWI8WB1nHQpybsILb0k2wzu7mWJJFvIMXLefVXEF61gYpYNvYo1g+kxQYVqTjj9FWN
Ztgx5V4K1auK4tLrxlNcpyfifIPY2C5SF5/T/te2NF+AR2g7vWZavBer7rlJAWgX5cPWyBdNpw1V
cZLftEs97IdkfbEk82AM6oFTq1SWj3NGqmYU3Zq5t2eYWkla+aawPTLj7nfJVj/87Vr+j2/Wv7RB
/y368X/lLc3V/fe9T39Mq1//ci/zA3+/jQXjD12VRMAP3CTcf9w0/3kfC5L2h2gQRGapoB9hC9/P
qP/oc0ryH7qhy5JloXeAQa3Sff3HjWz8AUdcU7n1FSBWkvzfYjvyRPyV4sojpvMimmYYqmiqiij9
C9txnFsatJvuZqKCDU22QJGQOKL00A9JCScBMd2IHu/u2nnhWq95E0wVkU1AGMRdMSk3oYltiHw5
1BsJaU8kP6B5hRYzt59gLcnVbAlnl2rTNovf8QIlsFnkR5LT3qCBUePU5YNRKjD1Oo6sCqaRO23R
6p5NQXiqp8/GVLDFtn24VJu8w/a02AI9MEXv9gzOwBbBlx3r35PMIdQUj1KhHqQVohOJyoKzRh3I
OgwtmDcyxusqTDdjJap8wlwpY2yK1ua5XEVOq1p/aeaF+aDe+b2O/MVkrIMDZCFhLosfdbO9FF0j
hLM2vBRZd1MKQbmC4sLOlsaxvyL53eLHFO/b1jFpFbToRa6Ka9I+CVr9O1YaqHkSxVaOkphoRdhD
ivxYTGjp4zQ0mvlLN9rYyYqF6C4dPBH8S+xi/YfaSR/asFdjPvRGLAqVY8xHVjxEeUkYo/JHvxN5
zYK0TUAYzyEG+Wgpv6wthsEsi4qrNNPtVS02OFQVKsz1vbyonyqNi7whHNnonskhIzNR+1nQs7MY
h8gI7gp74VqZQayU3alTlhNhRxdBj7GYtGTGjRmZrwO56MBJyANfFWgv5kRzLy5+oDgyeSoxYZZJ
NgWloJ4W5MW3RKOIRH+/qxptPTR5/CSBoYsRtR2yKG3epClUWzM7zSLInbkoqI4zOrS5ybke91vs
m0shnUCP08MTzI9NRPLZjOpmI0CnuQCCt1iYx4E5Q4MyOUtB72HWPlRD57SzMrkisAVikBEYTJid
TCN3URCl45z2YWuZsJJTHFU9YbJ+I+a+tGCOESrpzUpxBtUJrP2+xpYVxfD0llgcrvVYIKnW1VBc
oXos6vibtAvOpv2YwLKwDT5gp8CGy0QqT8HIXXJEIWnMNMgX9ElkIHEujmaAUqhWJYw1ms6t1Odo
nMxEZqyQay89Mm/0amdxBqSKostwIkssCJpOfOJcqrA3IjoBDVN+UsPQxCU4V5pGx/5lSBNG+bb1
q3z5YZbBE36N6yb29KXZArnNiDAqrtbYMHDPG2tfpvM1XYlWwsjWkptgr9k3Jmt0rssw4M7WfKGP
aPuiZRqH6AcWyBZAAQC2iCHFEmOe/U4kgt6CnZNzHfezWL8DJQMmBgnbhRczXyXRcgZpgweD280h
gvAgbne9RyMjn2FiuyHHsNVhghY3jhCISMVV0U3g1YPVlJWhlNNFyZvItuT2MSmt1q1VxYGP4qTC
8pIgrKH1BA27wofBo/aU4bL31H4EHyIcGBk9yRZylBE7bZeuRPY2j9Oa0L5LGFLjHXBxbteo9nYj
ceW2hM0lRMbrI4stnVid0V+bOICw0tGDooOQGuV3IyAqTzG62ehfMmzhoognnvcxzsWbzmx+x0V/
H2Ra9npCBkkWi3g8EbP0BLiGuIxlHoW0uD89w4ohWqdn1kgHYzwTjfNcIl/vCpokCWzZEkd8blhO
DRIFLh24IEthCRPnZ0OQT+IkOMkGsccSoyWct477bolpR3bf/QBlDykdR/Y73kuDawroy7aMLCHE
fet2hdH86PF8JTia8rr7yKUlaAhT3MMjq119KoE3JAhVwP3WHuSbDSqW8assTPCXsSC4WozGLpc/
UxPZn3TH87BOX+W+gB1gkPg+cmI1GSDvWonjT1LS8+24/pW+IRY12n09L+9RPcJArCYU60sTANii
i3hItFU6L430NEz9L3moX1hwIjTSQnxrxgElamw5Vrv84BnEnGpM7pdctYqdK7zZvMmOkjCQrSlc
lplmU1z3IVoH0rB6e8EKtMP0BplMfSKVxhslYGkpdIYeMbmFuatUJ1sRs5Oqb+fM4owjUaTJaeYS
6Aw6jH4qcBzsdtAz4OARJMfRe07PmJQ/Op0tZil8fIkYsnHU2ZG4XoSi2VO2HsutvZZZ+8xI9DwO
QLzF9JKZI451mRjcsR/seZYvEEAYhbPGCddEScHBRrcWmBJ3J+jeFW85eJ/CEwlGWcsLUMQPwt06
bKrRRzZE7xYzdduQX3oYVLteh3Ict8/xUMIz7J+FeTTcSKZklbNbA199p6kCje+YngnpLR6O4I21
crtySlOWBZ/P8iM3wq+lSVCdxXTYEpgiuZ4H6tBHO0ORf21dEWLaOM3VELuj2l9HeQYZEVmveR2j
eBHTB8CZ4PK5qAXArFhkfFUhm/fNfHhceNYHgKxxJYa1VH8uE4OjiauXAQGLpO2lwR1mN+SKpdNV
uoPxKpB9laBmAWafJ1XRj+XYe8aEiGBe5ZsJiAX8K/HHaw5myZiNzxRBn6o0a0CuylXEnwKxHkHS
SG4DuI7WbdtrRmbqrlDpbysqZ3IrCgZUQMIg7lDTXqQNGPFk0V5G7gycs0ZZFPEYE0dq7OJ0egED
1O+lvH3LTM6sbSM/10r1MdfyeJTNKYy6svJ6WdDtGMuWnWpjz9ovPjRSDv+2Ue8LuZ1XJBdan8Km
/a63ijPzAFaw1os3fOt8AUbxJan6d0GmGtmVxq/e7L8xfEGUEXALj9McTBbt/96P1JrI5UKmj6ea
l2WVUP1psHpN6U4tIO56oXMo6dC9zPIFYNIRi2+x67TqFS0yuOWFfVxcKDgMpGRLJSJwrVHg4OfG
wvWSAyVE95LamzQyWshHyZmbLqzRXtnZ0N4QwD1jDBADSzSf+836NOLUJ9XVtDdtbu4BhL4KpMqu
UPn45nhRpfWEi4p7bkkZkAJn2S8WVKZ4ZFo1tjDnartfOgbfyVGr6OpUPygBqXsK8TcsJlaehSV1
ouE4xg891LeWuGB2WIdku4W+g/7dRh8Fe4i7bQj6TBVapzGPLJdAx4avlr7QILcoXLfIj5bYV/F5
SXr1FmkVVlZordRIjIBjFGImfAjCmUE+4H+pWjSLuNGvKpJ92zQQt+X9Kjr5pu7REJZuvwxpYJh7
rOk0LNq8dQozHk/5Srg4mjg/yZsPqHHZFVOltw1ZyqVaeQjT8UOVcEQ16osZq34SyTT7NpAnuk7/
VECk3fJCO7KJWbqnCYy1mcrIuPhzRYweRmglViZhVcdiacOrrf21r9+VVh/AXtKXzrWSbnGNN1Qm
G3nDpKyq3e9Gt35ZK2Go+XA1NWXylg6DPShObH2Gsq+Q/qiDGsCCq2zDMlcuB9YfGX4UMY4o2/tf
AgZk1GE3Yog7ZxhjC1QOk6GURiesRGR9qNkWiStXLtIt/pWz9bqlTjqlvlkaxUiz10GsO2iGV9gX
868xh4dnEhcJ7AA7rbHN4VbMH8k4FIjSsGUJao6dJFl9wreNS1Rt1EUUbaOaP4hjh8s924ucwT38
iL+mfCUoUCvOcKR1rzPmxq5ko/PTKPdUFehQbUWKrWuDaY9Ci5Uu+5FLY8TzUrlVpp1AAKEd7SRr
p5NiGyHVD9SKFqsQH9fiBXI4PmITnst9atkOgIq2xZ9qYIMLGCp/ngd+rvmVd33slJiUuULQ0DYd
arY2PKv9dtys+WuR9JvRC48xksUZb1Z/GdX3ZtnCSizNXbpxQjNbvjAx+lVqMOaqDjqQJaqPbPe/
Dcl0OsBLSoRydJTpb1sDX82Sf5i5thwVQ2D4Q66qVgM77ruhDmLh7onSeDV57n/wAd99L5AfS/DZ
WNnZr+/Z04M031Zh5GuY1GOxWAc4ANq+FiDGzQjATI1s1HK8KiCHLtRaO0sHTmaoMmPGWHjWejTS
bc5aq/+0NfbE+1YsTQYGPF36VNH/pn3/jTuRGftS2ukwBIvBiJ+HetaRmUTZ+EWsu+KW3FY7Am3O
Yxo0pPySWZnFvl7j3LXFfrNbIecTi99jYhzR+R5XLXqrTTBtfWcFcs+t1Ez8WlgK84DAfc2ZU64D
M0H2XJTEQuvG2nmZ3ijCdwN2z0146u9Y6KyZRKeYFWsXae/pllFKlfNDh2BzMBpC/e7eYpB0ycxx
81zL8zWimGy03zJiVdJjGA8WTEKb+TODnkCK9N2eAzKGf0ekPbfn/+HovJZbx7Eo+kWsIkGC4VU5
WLacwwurbV+DOYAE09fP0rzcmunqtq4lEThh77VPTosJi6yzoxI+jviSlGEJmzjAfSPj6mX0sncU
zk94P65RMyJKsdtjHWneJw3lNR3kuoyBkkzS246BDXsXFsBMODwpJAl+Reiw9dIjYF/+nBo9qs2a
CavFpiXRfImtFdEAb1PVn6eE9UIrWX0U4x3hp/8m+TbX39N8G5RPAMAHfyeT5XXO7LfRQ3LjSmqu
lfYtWsD8YyoxTyaDenA68ENz3x4qZPyrQFOsUmIuULnw8n3T8oo1WLBzHTfYMai8At/OVzN6Svdf
n3uXMQ+cVV0i2PA1hUvaEQH3EygQcreTPbHe9ODCsanNb+y8TJJ+FDzpq8ADEyXRvK8AvTaSdtru
0Robc5Z9gsjERZQZoMwQuCaBHR19T/JBF2QhWAB6ovwlrcS7VS0QYNpNYmOpqAb1H66ViSXhI/FO
zxUhuVOnXwmAyDgwyg/j2TgCcCDYg7iMQh0hdX3aSYklI2j+a5d0t3Dub2q+4mQcebQz5GrwxvRv
FmbFe3D6z6RWpJi8S8xNHgiReAr+xM2PIIATLYplQDzX6O5r8sJlAVgniUGMDMiXXE4eR7RrNbGW
jqyHMWW6HQTiPi8kab1dRE83FbyGD3Fxwrhe19wVN0Zi4ymxDoh73kDw9VZ6ZtYfZO2OAUezpjdV
6EML/g163m0828CLIGGFjZ4Iqkf1H4/RGsOIvXVDtZw1b6Askmrta+4Nk0U3Kk9M9yp7nMnN4J6s
YHBYpTurzk39nQOBqQFzLHNuaxScX2lwk9SP88oGc4KxnPhHiujNQAcBZ/pRQao5O/KGbikPTtHI
rWhGxQe4/I2kXxwrD/+rG3SICvhCGznQwaZ8cex271HpH70ihRhefdXM37htkYIhCetZ9oZV/9Ta
WnLrJoRuu6/EnyB+KWKUpXZ0Gdr2B3cnggBCGbYe9MCbuwc+r+zrrcxQl5FDQNr8RQ/V3RD4xTEJ
Dfpy/KSBA4DPQdZatHjfIsEDBj6INVoaPKVleeO7AsHHaEAP0gBB49LGQQr/uDoYqLsQxm4gB5n/
5rrkdh9pbPIRCJEZwkdVMumFnK+FdZO9PnMf7Pxkzveu07bAWOL6mLusboSMKDcoksp0U+t23vr2
ZzTRSSLTLgyPkQwGHDXuDVlt4juHQJqTjccecjmbE68FGKfLT1T0zrGqCLB1gnuNcx1LUc4qts0f
IkiMq6XWRKMQxDZ/hqpuH7AYez43vGnirwD03NoOiRipZILtVfBxo4P/yHFu0BEk92HyI8yxCEZ7
PXOcldzA4HLsl8ks/Qp4OLVqELM4NFyWCzQIgMno/Uc8jOnE8q61ABNl+FyWFmZwUrDjrdL/Rp3W
H6DHUUA2ra6vZWDT/fcoNuF9MArD88JrmTKx1kHhI6TJLLGrY3zgbYvDLm3H79LIjWeN2CM6vIFh
/GdKtMTwhsu1tq2nthoOk2Gn10AWExYbo/9Hv+KMMty5la6z13iuXlK+N2C8IUHnnf3V4obI+nqj
0mYXFOIH7+c/pM6ccsU2ht50sNzq3dHEujfXGVdjq5mLMR7N51d0/H/tlHnbfkjeqo2rRoQfjGf3
C91UkTjZLuD3XdM73OWue6iwcOKg8x4hW31Ae93CAAOLGAcfOD23y1AYpPIKHYnm7W/7V/zAfI/J
k9veYgmEhVdgQE1GIbEqs7BkYjE86/wGgAJa4zP23MiJzZmGpSxb9oYhoWWjcG9e4Ppl7ky090ow
L2iKMYEEznPa4nep5orUkv6bnCpUBE3yScdDMMdNRtrBSsWTuu5tnn7mjGuN5TWdOiQ7DqVVg22+
HhNsf+V477Upy9MhXju2gK0/87wGYWbvsjwmVrmfXhKn/iuHkrQesKmA3f8Jl75Abaoe/2vqUM1A
q4k3S8U8KfMeyilyH2KkFFXlXZSLTj10yk08qOhs+yiEYjlgJSyXA63Fd7d014zs1Zq0t7KPDon3
FsyIVrDPyEBrGO3m5OeexAkjmR3E2KuCFiGJ8eS+wYkuF+/KQBrGp6iepG2O+c3mlrkx22dmjoa8
1ZXmygEDMWUj8T42ZCLxnFjpwYOndy50/mmJnoKgI4UDqPujJ5+jriH/zu4BChID4PCFRlQNVmz6
CAvzNGaQUjCIwKdMfxZvGXdAHEcLwQbi12Ue1xjUPoe5LoHgDBTG0B2ingfdYxS8VM5V92oncv0r
quhpkD3tRkYeRVlkMy1V909rgJsyb84lehHNMwSXo553mdOhMsqvZGOjf3VvoaUdA62422Qxahst
hk2LDMJzc0kEgcLE0dTjeek5LzFcMzQeoVIW1A0LVmomqd0pgg2+GhKDkTy120PuZ795/+umEkJs
FhG72N1iuqenjPDXu8XFy+GjqQj8KtokY/BXqK69jiHMX4/BwzphfE7FE7SQ0uCd9fO2MPhAnFh+
YKfDKu9g9sDFtTPduMH8zumdYyD1ExWc3DIfjmFTRyDDAMVQuHeIr7IxvOdgmndpJ8Dj551HM8sf
BMH2m1hOGPJIvZs3XCdIJKBG3Mak176MzhTY0G9z9oNKCSJ3LFxPuPBYIVLbKX9EvGNbZk1dfRS6
D3i3ubXdDFNugVLJECJOLCIjiqW/Tq2/a9OGbqnML3FOYnoxXPGKXiP/RY5k73o+L6BoH/XSv97C
SJRxAK0geCN81t4vwoXdGLP5z4nTxGXkflpsCG+ENtb4hXvBoPkkEmy5k1LZevC7F+PM57pivknE
T8JI1TmMVoFyOP2uPKCvQ8CE2xbho7X8cieeZisA8C+rkzbC4m2maLDSh6GQ6c6NVL4ilGClw/ZJ
uPnBUQRE87AwC3sY236gOggZvnfVe61evZF2RXvzeaH10ZW7s30IEQNPNnF236WD8KgpN6KyYKxQ
FmFJlJjBxVFNDdTjuFibwEX2wVlURwqYtsCExuK1JEd8pNgTZr7Lyt3U2FtvnAjWy413N/bzZ4wG
WxAVo2oiLbBM/+URkLiKWXXrWvN6crgDsuBdUyWbtH9vVcrgfFR74GucCCDLGEzeQp0uUcxFMsFc
aPF1rxyHtL88qogXmFtCrpzWewgdOnLOtbWbpSy//OrSAywBrTxwJLfKW+Ew9GwN9vitWMAhkuVk
Qc7gWlKkoaxlu7CPwvfjNPFDklp3kXwcetHAtbWJBohBijaXCF/8Zszq/wK3fcF4qU+hFqCY8Jk2
5IFjuhNsOajMBlj1sv9nxrPOw+Wuhck9gQDcYVp/j8V87zjoIW/hT3YavBbmVhMNx2QCx193HbK5
vLq4RX+NgplTNHh3O077pyXHme+L6hFcGTM0hXPQKJxmi8NtaeBIRrRiVv5ethnBANzi7s2YLMDU
yRKNrvGd+8XZgw88iKl4jm6Q5tnz9h0mQzeFdldN8TUJuyeyjgDd+P2/MiBvym1Gs+3KZVf31NUm
eGHitQ/6/sEhlAm+CVslJoPKJsitTkeESLL/r+kJadwmPbkf0tQAHFxQG3MXHI1iUDag4xmwx0Ue
9Jh0bEDIRB9CBhfiwu5btnrOjARUnFIPLVDK5TU1PAqQ61ZF3QMipdTK9PIWZWuO3YfQ858td/wr
4u6nNm566R35Vbe0fZOcD17cE7ZnEcfT2VtrQBY2QiRgMZXf92xkd62XvvnOW9X3P2nWLsfQ9j8x
aNH/0nzgECsOMYdAR0e8VQt4xcJFQihxUJIYdSrz8J/deQAgiONcS2UeZs79qEAH1kX6yfbewE1x
DHnLsQS0sC4ae+FTSsszIzGg13MBTrO+TNHyzoaUXceUPCti6NZQ2G6iZb5D4NHi1iOHLCtpLYuv
G1nAq6J7u5//PMWML5r6p5DgtsCV/0BdBDNCr5QRqwGxCU2OFUgTmvKEl4jItQalYSwQbTIcR1Yb
1oigUhdiQ8DnIgnlcd0Q2n0n1I7bqV7BwWvHX2Ca2ygmez5zeOtF3TO+Zqvg8thvBoJ3Nm4f9EzB
kU3kMcyDCqePDu8GojNBs/rlXiaf4JXcbRgn9j7z8n/SZU47hOnzEo7zcdAVEQJdtp3w9W1YYT/X
zbRrHZJYRjfbtHDpKqukUq2GSxVcRDN/pyUjAl8gtq87wfMyuV/lUL9YRBYe3PJMqQIyM0kPXErg
RZPoF7DhyUn9n6Vh9MYaAy024IBpEF+VBUmtTdQVFzhRzQbwS+Lu2cBsnXY5T67PMGMgLDSryvtU
o/Xr03rt3lfkqA6ARDYOe4eu766FzQaNuaptp6eQmUzfJ6+QZpnRsyBXWcoJWwGrbLa9nN50wJBp
1AXi65E2Mh+PY0MuA8gRjRDYSet7XdjfzVhjhE/VS48fd8XHj/W0fxcvJKPa5KFhpbLmOxB0sPgB
Te0Hvur4iS/SJ66iqV/Hkr2bFOMpgFrADNwjKyZHLO9BISE16ptjvR2nf4Ux34UNFccj2Gz5Dubw
mjkplKLeBnrhKdBbHyAvUlhK7T4kn6Fg+bwywcwZSipLKUnV08N+0uZ3qetLlrAOCow5DpnmL2Zv
2oHVVZ8MNJNwZwMFWcSL/SuMXbTLUkJe43l2GUkFE6vv62T5gk3bwOQpH759zvHMMO+SI7VoE90r
W4KzzAZm6KP6Wnz9fJvC9yOJae2Q3ZMicLbA/EGfB33geQ2j0GRH9jjtTMHl0Mfc/7pptkYIGlt4
ioIXdvhgJFlMKz866gS6Ov0SfgOfhVjc01BazRNhehpDjPWs/YL8goB1Npxn7h6IFUU5k4VZD2v6
6dBgVUg7tvBjS3phOu1gpstNmolqHUWKapM8os5GSzTws8rQbPMwuuZQEkGw1Ie+/TUtYLhcvoC7
vFLsYCXI/S/Hh3QXao3fNowBzvCtHtSnB8XZruv3rc4KWqwcY4zEYWbF+au7GLS5iumUZtfth8Pb
IiJaZ/1HnLS9Jur3ySEcrXAk8DcTfdMQHIIx+yzh8cbQebdVUP0IiKZrbwLlSpXyY2dDe9DA2m/C
lLcoYhEI5fq3CvNgx6b9xMrtfqkoWDHMuuupUhnMI0zzPuXbrH1xl1cV8CM8B8abOFOJ3shu7UMW
3mypdnrf+PJbFxA43CC5YyRl85nwnFp0OJO7bamW0IR1QF8rubZrKEqLW+1od9RAZrBPMFDZLOFW
cnPPc50fOFJehxEaqdPnv80SWLsYFPk5CIv/GIQjAGDc6YULI7P+ybLsnzjzkm2T871IE8Q8Q2OQ
RJA6l9T/2th6ngofS7qJ7qaGBqgQw3FmHyN50zakrz7yiFebdIQ0nPEY+gaD1QR8hmHpzrBaWgkM
gFIj2+/R+UzUF4n1LxMl+RrVZ12x3vMtqg/CjE4xTD3qiX4XqAi7SlsBF6H2zqOJKaoNIoSxyWCb
dy8t7gh8vLBA/s590uFU5GyGhuM3ift2YwfynnyH5bAg6+gEnTloMfhNDST55R5p0pmjix8r9Dej
a6JXsvLVt/Vv7A2vIXKmVeYLUgDl/NdIuIqJC0dI0akvf3bn9rulbk5pa13KyX9vYQat8jo8jsVY
b7V9CReJ5S4VI8e4wjhnZydi4O6qNycrS6QdLheMAAAhh8reLSVhCLxid4gmhO6ilusJNIIgzI5+
LkJ6XNPgBP5Iyl/fsWv38y9Y+h/Ks9DP+6dstKPHwMCASXRyZIm+L4PJ2QUB37LRmZKTl97gUIb7
pMzOY6fPvXTzzZxBlo2clNVD3i2HksXiPs41GmTFKF6RrbFNDE29bJlHpp2kw2lgJQl+ddV3x4wE
rEgV31GmWfTTkCMIYMGsW5g3YArZunJnTAgfjNcQYU62VhLkq6Us//UUUqvBLeGX+BhtiB9l0htk
L4yPcb6F43Z26zdPUrJRLf9W+fgatox8tE//yV0XBPedKGgta8qruaf/KDwvPOgOpFYZ7+yof82r
26bjBiqmq2/rIFkN12hkF9uk8tXJp//q9KZM86HlMdMKQ2wZEgMcTBuFCGn0YsDmTfs72eri1De+
ASdY0kd3cA9vv5A/UhFPfD9CC7Jahuq43IYp+PBUpbgbZiywYBG9Ki3WRWgx8A5QvCfRR0+yx73V
G6KVlqgBFAZDyooYxySLtQo7ezr9/w+ycHGyyuFhacCAop7AjG9BbGnBxiGEYLDFgPCcx18y/6vm
zj/nrtBMlykQDc3aYM9qH4fmcR7rrxFIJM4cX22IV9p281he5iDik1mq1Qy4ZRU0jO+aGve+Hvtf
RqNk8boED4TLIznJnOclgERoxJrYhJ4oXdP8GqaB2zwxzapXXnq0R0ZWozs+1RcM4awzZxJH8y77
QDh19LRBWYYFS/rPQd+h6zIIjvwyIbC2mNWJvFIG1jI72yCrpFbdHiLmDsgkgqSOyXwg9EMMZ25V
v1pFBm7YJN42SxBzLbFzzryA01sxy+SLXS811qukdLZCJQdPtJ+4wfULiDfUJUSYZSZeNQkSo6B3
8Qz12dVtwz+9UK2y8y5hJMOyINZjGPPXOVxem8xWO9D/v8RU+4dS2i8ko8Tb2CqbrZ3Zw3Mze8Sw
Z0G4mmhmG8XeqXTV9yBr6wLb4JNUE55/t732bnQpEDYB5RkZdqvsvqOPatHXhPnC+lD7dxNztgNR
1phwyvZaqzA+Mm181AstL2MdLbR8mONu7xitj0Hc38mBRCVFvjwYIfd3KYDOxjOcDa+L3m5A4oBL
mRYMkE++9N0rR+qh4KLDUp3l/LuWv5CjpMgaNPleOEDTlQ09e4BAPEx3yu+coxh6XFWxQRlWq+OS
M0NiOK2bAh9MWiED4NPaSaFePOUhEHLseuvo4gauOY7Rkuy6LuqAijl0aQGDTZmQ+au7iY0dZQ+j
oa6ufsFQ/jRh80pnB6DJyt5GNGkotFIEOC33LGmM5AmQETzZO5tpDnXYwBMxfFQZZ0g5An+pqhag
R+niJY6rPbEvr3ZhX6eAtIgu0P6mb5v/6tL78AtGwBNOPSTge1h2IDiB99BDI1Y1eO/8Ce0B2JRd
0/V3nmC9YoX2B+Tt5SFe/Odlxk5IigW+QO7Y1IntU9hjP/Dne+jBgHppe8By8Q3MEiYFtgt2o/iY
POLT2LO/NGN2ngZqA9ofSnq9thcHf31afI4yf8Fp+pPY+hW6NP/MkJwt0tcZLd6+KDXFimBI01nq
VBfphRxC0GLtU0zI9zIGZ7IiNqBik5XbIuyKdJNu5UJ11t12CMlDCKObCp/rlfgEmJMFZ05YkDWK
6SytDm4ALCmCxsvkDj0r14ztDadmbl6M/IWTPa6HfgjXczlBxjWi5K/hEYiWBYewJl65GxN0T+7O
mpnRq7h7mhGgrYukvVZV8KGy6SEMMn6oygD59RTfSRTfFRFDZgjB+6YNMCM3nEJzZQ6ymm4younQ
Kvlq2vrkN/RyN8AjpyriMNBaTIzYH2vSNdlGxVumqBt/bu/F7YJmCMUUIiF9L0OA54Ip9hoCuELU
TUQrhcQdOL05k3ZhzlTNH15nQ1yhcGEt3sNqZjH1/z+qzsOOOcD3hcC9rlsQa1PAmQW/jf/5/z9y
NfiH1huSi+0/uOQknqRjvRGphtlFsVoMAOquxm5q166rL6M1/Go3xuKz9Kz0sgZEavOX9GrEsKs+
ue3BRaWNYF+Q/ADJ8raEon2TT2I9JbACet87lDUnm2uBkapKlW8zT+/kSJ0KQFg8jFyk27ITN5Q7
9XOimbc7E62F85H6NlOzJYl3LlWgQJG4TfL8PUHgYhMAvcns+GMJnzM7nE9DrB5BEEFqAABXY72x
cvkbm/bTzL1hK9MRgIRGCfHW+yQNCRgkM0wloB+hix9tuwW5R3Cawzk7BLZ8nji8iW2B+UywM+5d
VFKEaGKMR1IDkDJ9ZdW2SW2Jx3ghkmVKvE/V2X/DbSdlCfD2LaKjMuvBR49P6Bc//N5sldf/F4/u
OSV2h0EcAMTQ2AsOJ/bxI5qJkfiwSEk4geqdtRe99mh/w6DepcKQDic8NOHJL+/lrCw8SN58RBHW
eLDbZKf5+uvpbZimhyZD5Xrb0bAiUf/GLgJU6Qwo1Gbkt2wWVtz5Abw/4hKymhyfJnbodtDSLmO9
d8qEBa+sz8agfEaxvh54lw177s00qQ9zS9MrsunsRiwPbpm7JqgwzhF6V1mSeWLETcILnZMsv4cC
S4YaXuEcTeZqtEnhaEiD4QfbI89bVltM/ge3v1t69zTF0AoaptFlEmJuS9y/CkmSWLrnUt/KaIOA
EQi32iXeiBC8cDcd8NHAONa67obw2MmvwZLDfT38pq0p75cgis+pG9w5tUE2EREb1+5c+HD3sx0e
gL6Tc5/zWBVzmuFlYV9m0w9u2QYv0KQRtMRL9+7qctnTdFQXSzW7YomWowpC4H4mhV0yFB1xeALZ
hN88uz016eRa+baw4pMbgtH1h8A6hSj42yygR+4yZz3TyOnGi+4LNoNQe8OvWnPrFQpASdHX36Xw
TnO3POPlIRdH4xavZyynXnpKM/8uGMt3dyy/KTjeLWaMsUzQeo3maEZ1z2IsXE8jMwONDlJX8jQV
4aewcOzGwZ2CILOxAmBPpT6QVPSiiaTgL4aAuV5+3NLb1sjOboz9r7kYvjpjTt3kbxdmEdpN1HpO
Iok8x5xAj1Yr7fCwMLN4YI39W7nBs2pB1xIFFjuE5FL/ZK9iKd8JYkU5L5unUutHJ6UITqzyYfD5
j9Vk/oSUSBONfiD858+hPVsTOMOUQ4oHHTT1MRYL6ljEfexXftHD5wd3rp4rbZnNaLwt2xb9tIAz
TIpFb83YkNBiX2WWHma2KtKy41NMcmfnD3Bj05rTJ+/O0+LM13Y6e1H6WBg33PEbik0eq386mb5q
P5NbmxWnnEpIrhWDx9Fd2r1INDY4Aw1Dh8mJ8uBp0dVMPs6mHwOqCB1wh2MriCoDmTSBrzDynrFx
2vfEwzlEQADn9okxcP5ZTfmEeK/ce3Wg9s1IpAZS7gJoMKryBA9GEbfOB8z2C1HZL4GXNG+VXScE
DYboEsitfDNAj09OwzSX5zR7Kom8tNUyHliDjCxp7Pha+P7FqsJdS/5wS2K83WNlHYNy1y0GaHBH
2GI/tNvU4ghxndI6D0t/iOb0XqCF25O6EJ9Ff2FVE5xK9keLp9gf+Q4O9iXcNYreI+7VdEpv48kp
nLF+poA2Z9XfwG3dCdh18x0iyMkHIz/VUmc7nmx5LOeAcCYdvDbWvR8l4wsLSPFY1nARgxFPZMaS
cepq90lktd44Tubs/v9/05RAq8K6m9CZrAZUPm+pSA3Rw3y7slrJk+d1Ffdj4R9Se+A9aFD3yGmB
iN+LaT+msXxjigWJu2njbVIGdy5DEJcckc0S87G1FbAPO0WyqcI3V6bqEhVEDoC/FnRgW4ukkqrI
MK8LHre+aq4C9ebRbub8hECcWTOpTKsoNQ80/JjLW5ZYToZCSMmqf2QBXGxLMHXPc8XJ0USt4k7K
mLfO7n8N5ys6yL8qt/wrAYDXspJIHmkwn8CpLyBIDYGi1MGOwErbIMkqxLNMm2yjMilfgOdx/3v5
q3aL+AU0HPtN1jeKGm23TLekJjtNEPON8nEMe3THUf+mF29fazB7g57OwdCovYaWrSxj/2vVXD+j
gOAujxn417UEZ1131xyd4/0tNmlI6uRldGIG8Nq9KehrVJa2SXauQbfQTAxiSBraDK7cV2U6vA7U
5hr2cqTiC/bA4aKqvsbUhB3BnoarXbUVau7p18krveYvx6c7CP/I9vIxMuOMirIg5WS0YIwMHZaQ
hvykrBt/E/a9Z1VAURAX8JbBtRkLtsKZV26YUd2TWhcfzGTKTWcW6rrUneCPp/7B4r9hm5HZMCpx
NzImrLyjQ+TP0e47Ch9JpgYN+bZc8KmTc7dK5+I1qtOGPHWfRe4s1dl44rdqhMIr4P2rZBnvxcL8
q0XZQ5qU6B51/8EMyj8NPmzjpcuOfEXsTeWVrC8DKtDAhSUMuq1fB4AFeUEil3ScDeukH4dzjbEJ
uXjf7zCRRJuMKMGL3Z6iWNfPTDmD1q0e7D5Mj8ZlR1jWCrfjeFv6JIHNZsFGR1QMLJX4sh2z9DfT
1UuAuD5nT5wlzXN625PZPs6LbKgJwrAZnKBP/lBGrPIEN5WKb/dw6cUrtjbgG2NR3ImUGs8F5DFZ
AdiVGgdEYWHfR5W5mUTH/LxNaCyXhdMgmrz7sVPBRk3cL2rq/uOSs3eqHZgDIXrbpK71G/KDkKe5
t6n8LWwKUasfOCvdROIgHYRzlZEO7GN3U90enLHGbhRH7PorsOxXclTQMKUdGSaUMxs7GednESaP
PcaNLxL25G3tvmts0+zErfBAR1CSzpEvzPgqjDlt91an9fRQUk48uFX0MTO3qRt/erd1G5wYmvI1
EkKTAOdCWB4XhF85w0qubRRGwtwTgfuS1x4boFpGLDM7796BJQ10PL8Y8oShfJcvM6urvVJcvbx+
BeOYdCDETtZJaZcICtQ+HMkpEwEviXaOE5KN7mc56Rp8JCkzk3UWh79SBP1LmVk/LC29n5GLEYVY
9GZKpnMsmZAPj/F7mYlrquzo1z6j07uC7I+fiOJi6Qoxy3ZBSOCyeVQy2dNVeltSk5y9l7ZvSSAo
L0frMVVdt3FuLWOo3PTUh+QfJw0lLwrTp6Rh2UI7kh8zktfWCVu/tZcEJ+Jy4UzGVNBl4iwXS7YP
fvtg2h4OSkp7OnXtS4ugGYGfmz7kIvhtzQD+PZzIgMiK7tp16IRdC0TW7PWnJZg09j6qZNHwYFbx
uU268OA3IUAfXotWLZCQbBoC1VpquWy5abPsBpYNebSrrOoWTsIAPJxfLweaPNovNAA6daZjO4dn
nHTTSS9Ed8uOiZa0pyuZNJc+JW2QbNiG0CMPU7ug3ezDaf4wlvUx+2zA6EizK4TvVOfJW5Ik90Bg
RwZxmfuaj3gxmdJWi4y2GesSiLKwjMfouuDdOHPEoAuODMirsY+3AT6lXWPG4BKM4+OkKgSnWAy3
86L4hQsJBCFvPwE0QaVIyQB3JyZAxvRXNebRzsyAl+pOuWdBQlpG3+qgRb4LAEJffHwZi8M0dLIk
5BIgT6cqysUJDZklVcfZD7p7sGCPi8al06v2VkXOVVm/qmZgJWFyBLGTTDe9naXn2j26cdE9dJIB
L/utZV37PenU+g+aLyKAJf/HqO9CHprzIbTDPL/x6frLAlUMEja7Vu9DzJUiyq0Fopt2l7udEQyc
cZW+kT5cX4zzmeEslBFQQZa6hBsHzzgvvY1tE7o0WN66w5CElVG+pir7IXaSSa+HvIx0wrU/8mja
WC1OVfsaL7X3Olc5clbL+/LqiS9FUivo7LB8vBkV6qKCR09NIHQHELyidY4E8n15MSr5pkZ8tQw2
laz3hWppXtsa7bOK+++wJ1NBpD76KC+8ZPMyYe/rWCcBz93UsQYGanFaL0t4BOgLoUJ6BEPx88hG
6zflBFlFxv9Zuh73tBXlXcz8CAFHB00Qqd5c2/Wj8IYzu7y7xBSAt3IiXkPJMHuY9X0QxvF58ZpD
FU5scoPHylfPsZsDxnKi7JjMJLeVeywpFy9i4kdvOUOaDvZMNsGwLBF1T/CkxswniuvTjvVXgJ10
k82aVbN7cWYW0vEEg86wy5Kxzf4tEXfLgtreZx9ReWuWe+uGwfEgKay8Io6gKXaPbUOc9YKZq/fA
mEaVQDTvfhRj+mfZ7XeWOb9DCR1C3tRtVZS9EPPzaaU+vLSbSTqociRgNsxkn+VEF9nPaunzjcBe
4cYY05i0hCsnwybZ8sg34cQTM+z8gHoyb/e5cd+mYf4AnPCRtdMzyTLMLZv2uCAkxJBEZUjU9aGK
Y6DKdnjBeg28nJhA4Oax+DCz/zpbaf+QdBQJWSKjjcj9D7IQyDAzckXOPLKkpb8H2bpOY4G2ur0j
bGCDHE8yXJ2/+wacYoPxoO9eaj98qFz2c01zV8nwksbJJXLp511BW4kkGJqSBeUwHNhLkum5Cidw
Q6ElkMWH93WJfCXuSdIyPcSc8CdKZ5CWaf6FLOWbITK2jzB8mKfyuWjFVU/u42DEjrX2Nc2A0lcE
SjV19+B2iFkNP8dzUc2HjfeuFNBePzgSi7UL7GE7tiU1H1f7lNNOxuTboDeWa/qaQyT1vOtnwB5N
wPd+VGdy+L4EEt98APTDjyd/+Q6H/CCYYilmQxnE9pXngIliubsyWAtuTHEpswiFW/3QZRyNmLW3
Vuau1Uyok81pMdMUD052H3gWLqc52MyiRNhc4JhYnOrJFfDWaqQnvr9cvAy9YJM/sX28jqPmJ8BE
c7CGI4NatHqK9IEunrwQcGth0P9WJp52uUFXU4idBu6sEZOu0B1j9LUG96zBH7EzmVmW/I+781iO
I9uy7L/U3NNcC7OqGoTWCkAA4MQNgQi41tq/vtdF5rNi8nVn2ht0WVkNGBQgiQh3v+qcvdfe0xOr
dA27CgLjmWZGT3U2Jofvl1EBo1kDcXbIcOsIR87JjDh8v1Q+groQQy7nLkxFTTf3O4q+TO6TQEme
9dSHdaU0oOtDEKSlo3B90yybWS1U7jQkkZls6G4ec4RH0Ie6uRoXBsEEJ2zTy9YxT53VBjPaUV8B
ACmr8YeV7dWIck3fmKkKHWu0cMqpMvtjFmbGFkOKcmLp6kViSzoxEvWjpL/BYpjPeysgvThSls7g
FstMossNPpooJ7o2DOE0mHVqu5WKIlyPaA5YHmkZKSWF1+/fIltKNwUeDIJMADxCzpjyvBabHlmW
HZWCItY7M613O453vDilxqWpeF5yVdE2+gCJR1Ialhgzk2CAeGfbrJ8tOMXTpNJeq7qTN4148TsQ
yVLaLxjBn+PQtJsq19qNXj0MNqLrQseBq+WU6emFmPgSLTjoY144KzrGw0YLHCwjokNLRsjGlItq
Myy9VHlCzBjMA5f8Gnnkciv6RJW4EwaxUHMcrHCbzcEkUMEP1mbYEBJD80ojlGKaZtKWvglkykqR
1lEVbYo0+qSjVezN0dIvgx2vnoauPmCXzp9NpLmUFvKIZqwViI+tU+HBFOAECNutxJ9xS1sOUfk9
LUjEQXMPdk3LLw1B6fDRx+d0KK1FWJHCR1QisvWhY9fVgFTTMXF5qBV6OdpHOPBmBV7jaZgbEyOl
1mvIcEtqS1STenOLVXivj5++CwSgg/HO81gou36fk6Q5h/N/TS1nUdREecleNE5V9MSprqpP6MmU
4sqGwF836cAtQ6ynsZQfpAyJrV8k+4o2k1Hrb7z1I165ysgpI8aLBCkB8ZkFc37grQIXe6HdbdRh
eMqY231dI+bVDu+Vg/tXV0oy0g2bjY88Qo2E0k5TaaV5D6OjiWuTF1bkTGI6znb8j9ndtKK1hQKm
KFksJC/6kgsQ7XWDOEzsH6yTJYjjORLHPkadWrEFTWTUt0HtfXVNsMdbjtokW5iSL2j0oOWJ69nX
vrfhoF5Omr7elB3FEWLnmBMS9Y3gFyBZLCFLW0vyKV0Tt7f3Nf78CUs5SXudHs1t5PDLAu25PRYE
IrX2jDStr2BUz0XfVCzpKD6JHc5WYLaSvgCcIXv2Sk1NjgvusDDz6hmV8VlJdWWOMbKxkEsj2KFd
Gr67I9qTXDZwMNTyWxKXzryNqKbScJbCaC5lfXdIq5OVJiY76fq9tCTOMPmAzUTHadVT20fTF2+7
MnoDcA5J0MFZFCe8GEPYou3nkF6Ytr7PPYLD/AoSvpWf1cJhfzu40iwN6Y3KFuS40SHpgdIk/S3D
7JSLlrYbjKvLECXCrA+AXWiq+0FGIiGizdw1wwtG26c4HyZ1viUThyFquuqy7jKyJJAMT2QWsJBs
XDuArJDXGZlbME+zmlWDKNTnqvXYaboe6L8UGGgSOfk8qZE0+SHC1WEgqibvgqWSKW+wgGYUxGvi
pWTKHoiaWqVi7z+Mb6adrSWiuNE/qCRXlKgSop4lThqnZZJz1E41b2kVar8yBwRcck9IVZQb4Eap
Ebs8Xbpd7MraBbGgWvuuht+vtGCevepVqnV3ypdZNnMHqSDitVmSFhNN6dh7eXY+HRFb22b1XuaQ
GWSOA3KiRbsapfbY0YgevTn+sqnqFsjxk5uB7CYkcjV3YbJoBamI7HtBNVi3ciidZZ5gLMeX9GKR
Ma+m8EtMdjRqk3jzklQw6lsNKj+M/0OJ4lRKYP6iKUGigqBakR7p3KQYswj08MKyg3CZtsoPzt0k
uDttB0Usf6n9eDU46lsQlDejqq9tyIorCTRBP3T+kt4XeTPGh+6NuNTK8QRs5YW23FHG55/V3Yva
NTtHAW5GAHmfhrfcyjdtYipzTdM5b4WHsOCi4ITEKY+oBc8FCjv/Syf3EPbnxtAET6MwvtzW34Yk
yvRO+4aJLmgljEwFWqsyx5aNC31ClPTR8E1tKRlRNemCmk58Kc019NTlIAiWAZ+cMs/OwtV3slgq
pVi1duFIRTJjOHa6aElkyYUnyOWJOnTsxSayCZ9NdVN3mjQ6CYX+xXSxkrQNh0mXg/M0jbJ8WiLG
n3rj8NoQwUK7mtQ7bDqav5FJAV3ERMHhd9QR5gb7yDNkKIX9W0CmAVloJBYO0c3AZDZgB28wTUyC
iEDExlWCH22C0yDyf1S1qAuPqbXwhF7N8gYsAX7aLk2jfaLMuy1DxZqSDNcitKtQEsfAY5DE+cS8
zmWi6Ze91L1y/HKoyncaRAd3m5qYjJzK3ndk787a3mxnrURdCEkXUutGmZeesSdajWspQyjRHctd
tok3VVWMLlKfGjPNHb5yhLPELtKQTAac/O4VNQSW/9inWyt1x9gyATy65evQULgz1dGakFbKCQBl
toRMcqZ15mfXUr3Lqu6g1QGmDgUqoW/uoUUYE5lwah6jvVqhu1KrE67uE62RidWVIgK63poJutS+
S7d+o0FkLtxhjdxuXTU8zlZCw82pu3VP0TMchnmRDsnEZeRMYju+D0Vw0GJ6rIY6HpsaWTnVMHbW
Eh14s4bEkdn0u5r+nsH+IETPo8KosTcwYLIUHdBsbJiyMoxzSY+PrtXv9JEyA+Y3KpgN5WXXyX5k
ZXgONd2mrMPX4LP88Oz4bEhsBMiQnIzkh69VK7tmfU7Cck2FUVL7R25eFLO7W8gJ6P+xFTDJp+qA
qNAM2HQtNMAMCcTG9uNXSwn3Po1uJNZIni02bBO3AL2PL1dV+YuK6WxaRsWi53g2jUwyiwYcNNMk
fAvNeE5mBCI3DbPl4MB65xBKpepL16QEHJ07y/g/Tc2hC4e610dT00YucMSBPQfmMwJi1UvrQV4y
cu1EzeTU4ed6GIHyGbbVekTYhjNfIRVnJuwaKSmy4/hmo27TKg+SAUmrdvKU4AjGgSKyeGVkChWc
modMmalgv7W19RB1da4k9LHzTRapKR2pYKvXnjHVB1OZFDKHr0RVZAyTdB5r27hIIKxnQCBePPJJ
wsGZjIV1800lFbY0ALENexc75W432riuKmRnkWqsDauB2oQzwpKJLawqeS9RxJw6VQipARASvRl0
H5y0pj3STTJMaGV5Q7gf1N6cRHZxcC1Oo3ESPdLQu44WamKvKI9+V1GcjEgSs6nzWHkyjbLPgHhk
ps7sigL+1Y01WFha9kapPEUQJ+R09Y4slFudEPytpSNdaUzwJmXGRelIJ9VpYQFbqD6CsjzqY6at
Ql+Ot1rRPKF2Y3nJwVvozkqycJvICnW0NhO1NtPkCceOjf1v57YS8ArZm1lSdkauS9EdI03vbdQo
ktZlmV0xjEIPiGrq18EPbWyX3ui8KxITXVJTaBHWz7rnXOG3ZxcjtSErn0og70qkdCUtfcKD86Rf
h70EC8lSxhmtOarGpmxN5rkXYfzMqGt5VC0IoSe8E+sSlsdjmyNWRL231SyaxNSa6PFkHM37RRJR
ZmfTDgZHP1F8Vul7m9rceKQB1gZzGC8iIpB6IhezZmm0snlIR2OukoYzGyiqRMbKcNuF34cvZuC+
V3WEpQY7vsSoI6QPPL3PhqTPt7VvPRuOfycWce2KyoKkyNi/enPW4Ladq0gbLW18DQwIwKaE5kof
r1VmH9r6ONKiofLfnIaUzqFRaOwjsm4lS3Qi2zDfix9Vix8RkBoYmaJjtQ6hxLRxxGSu+zXZCygo
lKp6T63yyQRo43cgeSSxrfCotmQsvWSfKTdOnFsgPwRQNBnpASaeJBcvS22qByfCMeuo4L+UhjyL
mLVGVU6NsR+j8DqEfKDay5EU9z1bGe6ll+TuynZB1S51nX27Ccw5H3cKKl6EL90plx1/RnF2a3Xm
quwGbgObnnWu7Yc8LhBjl2ASU+3R+/GZE2oDQKvYpEHLHTJHKDUakbW2527K8qSQPzuNIGfNmszZ
mkFyAmCxqxLkOZYczilqs5ArOOQyrXBe/ICsdoBfC5mtA0lnOE4b5bWueZiNvGZYRPErnLdbn/nL
kKPkesiK7hSjJJWV0ppGjnIrTHBnTuKmc7QCbFKE9Wa4qhQsZg2LBTSlZjxlwQAFtSZ4GJRH6xMb
4SbHsrKCuZz1bCPkYTXoBcRpVWcwWyy1nc2D4JXs/W3Xm42SEq5IREoXdLWYICiNmHr8Erjc7Hq0
poUDb9lokhUm22Xksi0WFD/NsilTKbMmVryVNLyaNe5F39fhoTbX0KCS1YfVM4aY02irn5XWLT1y
pZOOgRKX9qMM0YU2w1taGPthRMxTN8bFoKg7rSr3grQPHhLJHp2BjI2T++J75xaG6pU1QgX/RZHT
In+FnverAlmQDlaH5gdJeGKl0j4A/mEMRr2i7Xu1gQ8BA3Ci8ENFobTO3i2XAEjJbbcIDqxZQr47
gI+KjnXzRn2m2WRKwJZBHRHZ9WAtDJXC1wgeyx5darQ1VsGo/oxiU58Pcb407H6b26duBP/Zi2I0
TL5j0aeLwWX/TWGaThPiGBqAp8Qod1FgPdXjVNaLbqnXK1lR7xqknMn/Byrn/6YEI+evoZ3BrfyI
64/y57Qi8U/+wHYSTqRZpg72T1U1Q5EtsJndo6r/498kvmSasuxYiqoqBAPZEDP/wHZq5m+KYah8
0bBJDnIMvvQHtlN8iVqlbhsMKIvukv6v8GdtAdT9CUBrmPwPGvxPg4giEZVk89Z/BtC2uszbyLMv
+EjWk/qhgmxvEmTT8/Qz3yFfkaf2x0hWTrJPzijIV/ETMt59d0hW+oaHnfZEvC7XCDC8CbkNi2qK
CHGJfXjXXLMDts2JdzCn1L8luMjlmr5kD5seeeDEW1mr/MnewAU6d0tr0a5ryPKg8W/o2d6BAGwY
YZv0CC4eYtzR28YnJnqVSR1WOo+/g2F/MnxZWzZRrTalKdtMtJ290YDtj6QhOMo0WEf78GmYq1Du
MxIYvM3wYn7E6+HHgKScusBNf9TPdGL7t+6qn92zttOv8IDMdbX0Vhli8BPl5OiH/EEvsd1pb9pb
T+IBDJU17YIlddUrsQWrASPJxCDmqCdMgoD0Z3M5kKPQ7Ueyk6RJezSvxVJZGVtzU763yZFPywSP
j3wqb7wLJZ8NpxGB4V/lz+W63qlLhTAP4pb2xXTk0zTzgLceky8y3nwq3+/dMj+VKyQgx2DvP7Vr
5VVduyePzT7MoDmHezZhXDQs9NlZ4wSt7GiFIKmP9taZom4DZBLz+rGH/g/0v53ZD0BOOTT3agW+
gT0ncXUUhdIX49jX1Iaoua4tHzXK1O1n+qZChjYxv+heCwzGU38eDtInUpBVtyVZ4iyfxud2IS3S
nQgZQMC5VDf9G8axWXIu5wr5BybY8+ZA94Mp+85Rb7gmZ8Smxmt3Ce8eAq1LQb/92HMtKJeuvH4a
nUGfbcJFtK6eA07SHHrgVi16sB71PKe69KGenR3Ycaje2ZzE0TCceze3mmjP1tPw1busaOzwwgki
NyNZKO1GpbuNXp18i4W3cQG+o/afsXnzrDm5nfGsfAo/dRyZ9ULOSdKlOkopmOINZs0N5SzhekVf
9mzOm2n7zsViB73yXtj9q6fhpT6W91D8MwTsewpoxY/iB/cE+gAFGzLsyV6YY2BdaYeEDTthEhp5
6ZxQpiWUvon9Ym6CjXZpztKb+lWTdVHepVesLnyupjpiOLT8d7MkBxTZg2ns3Pq5ONlPVGaowxsA
C9n1v8rWNO2B0k2KJ+3qPfe+QNFNvYf8xj6/T7ahMieqsfenGsHXSTc132GtcPd7xA0TNCKjvBOM
xTWIo/HqfVZHOV4ADqyTe2tNta8Ev611p8cYhwcs1g6nzhkctZ49q84m1j92PzLyIrBZTNI5Qcl+
QgrlmeU523N6XOI8yIqZYmyyJX8NSyBn7yUxXZzsKM7ORegQAcsq2HXaRCSmW8+kNL1WYChJooi2
GNxX9oMiwJoaIcKHiKLJTFqyE+1QE63YL76XiJ2zGQdbYm6WzvsGeAOHXFyhS8odG6+eti+bBOgT
xeSvM0FGDvlH79iNOPj1X1+EnB1h9Zzjs7XsV/WOskqyTqbam0m8+wEYS/iMwts/8j+Q9pxEZEbQ
5XzyEIEMS+mdoAULRu88UrdY6+EynMK8pNS8qJhI0nzO/rTy2Q4wUkG4WQuJnJlCvnIWyuVrHqJY
NgkGPWcGXamz466L7FzT3myBbfqTDisZ5QlKGe4KPKaH4zA4425yH0r7I2CUO1OKmmYyiR/6a/Us
B4hPcNbO6Duqa23g5qC8pTDhTxVlIT2XwSfC5cnoXhNvx84H1cggBKDzPrwr0kQ7ERXZvFEuR4wD
z3kJJ0bHVLk03DmKvIm1p6Eybb/07RDRf3Y51I4wVvIz+5W0+ehs89gTBJGg9IDgYnNsmtf7kHQ6
mu3TYVMsqc83CPv0T5mwdChxrr7qgRiJgFh+UhXCJwZijcitxIyUqbPEnBQvBg/Ho9y62+RE2Uui
xA+/xZ6bnGPwmtbb4IoGne8PNeTZeKoS9Lz2R13/gI82LAsH2M7ajp9rnfutnAsXtLoBr5HpTHXO
AII9ihC2Mht7wmDGld/tC34F+580UrlF6I0zNNzZkbrqX7qdM1KEjdZBvx0lfBS2nT2LjBCKQ3RD
3eimDiM9fEgh7ruriTQsm6mObeLdwh5gUmWfxHMmXmofyJBf2xdjWh1rFB3H9PxibmEaUYAsL/o2
fCFegTgwTDs3rUYFPZOnN3Uun3kC6u6MpKmYkYVerfthFWUf+aWOb9LCOLXLblVtu1X40q3yJXPC
TCUPbHx063LvzvUlofETfCckIqC/nzUrGKvT/k07pfv4gSTwh7rCmiFvlU8kEfrE3SpXqtm3dlMb
uDBOxU3dQ7OyJ+4KPwAlXVwG8TneG6dBmVY3KE7IvNpHc1SuVNKdPUY+FCO2OpPsKexH49rtSEh5
4bxFqAplhn6Cz/vRHgJ1yoESWw5lNf/ie2vqyoqyVftPtzQnjnr4b9zW/o9kzX/HJxA3AHD+D+S+
yE+YpzVax3PzKIfLo2ri+j//HZ6+98j+lS/+EcLwPOSP//g3EAJpLf43L8jSn3fBqk5qwv8bd399
pI+xecR/It5//5t/bJ2d32y0VIQzsAU1MLzwYf7YOlvab5rFvtWwRFnRMo2fiPfGb3CFDJIjHFUl
o8H8r62z/JtpqibbWdlyHLIl6MX8K3tngdX/eesMzoqzKAU93bZN3TC1X6Lf5CBqOn0oCC5rCnun
W9tMLZNDUmeHJHajI2KJ+JiE+SWVb7VsanuEsfghIjolWmh0J6Nwz14U2js01hA99OAtIGfejFwc
U24A/1tptVXg+XfHibMj8O7+QjEOv8L0p8t++j1s4ucQOyIA/vQxbPD5hqJr4idVcyxxQvgpgsIt
PLfwwbDBhGlGRE3uMI8y9hEZjw8wSvZN7Yhb6K+/qfpLXIABTVLHbec4SEdI0/j++k/f1VbqypRN
8njHTg8OvWvi1hp9VBwmDtwyx8YSDbSfqYXs3MBp5p2tvZV505yrcNg4IexuOfQfRRm405iL+OKr
5AfbnWTM7L49Z/pgz9UeNTJvY4rANQWVov2epvL7ePi/XDhFPEt/unR8CIYZqQpUXk2sKb88AYVX
pcjKC87t5qwa/b1uq+Hh+wUSWLmiDYGnMtDVjQ4lFaBl2RzUKN1lppPsJWckMskew52Xf5pqkh28
xGGv2Crlw8MCg8OqTTYKOpxVNwTELQppr9HZ7vb7JSwkAsMap9i0VtsfnNAjqzUDtOj3j05KwruU
QhRWW9R3DkL5eZqX0e77pU60XSfrNFT8GL5+F6BfC32ININa7AeM4dRVRpQl6bBEGZ6/p7Y6H7C+
FcGLXOjdxWJlVcZLM2btZxtBpQGR7B5TtBZwBoajVzbah9LnH7EMX0EvVek5aPWvghLkUe7VfB40
lOy7unMPRUQVtELwvTBNTkYuBjG7FgCJvON8SFF9E7CAziGm2lAObPvgprhZPLdpprY9wB1tkYBR
l/ZmDc3JLf4z/DDaOGyj2EHP1NoXZLdbCkBEmeeFTiBTpSTlDpJY9NoJjb+swDr3t20rDTmlnLra
fr/EGdvCZAAuSA2wIgaBFyMfyIMLI/4ijileqWIeogKRigVTbsitaItk20VyUkbb75eglf/41fdv
JUm7GJj/cdCHyS7tzXiXV1m5Gj17j7Sbk8torkUPkIc3Vs+g0KyJBi9mrYOyeELEsY2D9lE3u0Cu
oue44ZYkKu8LmB0+mHyq1mZ3LWKfCmYjc5T+FhwC3dz5qrNKoth9iuKCrVfgvRq4DaXW6naeUoUH
1TK9Q8tWsrLeyYifIvkjqsvP4o2HoLkvXuIiky5gXoYJCvn0Aba3s6PHsP3rGUFjOv91MDk4HiwV
LpFhGbL953kIPoEbk8lB4HnO1jCUGsJmUu29osmtIZjb1Fn8HjmBtzFixGBqDOqoH+B+gg/G5+Ou
kL6xB/GRwI45Gv0eoe8S0qCzi6mBTt0sraZKBxZVLWmSc5bqNsVA1YJ8jvEs+Y019W09ubioAYja
Ko8AcRA2DkH/N7PGP898CnUdzdQ10DEUfsTa9fN8W1IjigoJJ6Oats5cHwdz8/1SNJSnXeJLQAhh
W4iAnLcs5pckbeoL4fOl/S73tn5mHs/2VgDJy0cHQyekD17iupAmkUYWsA1sduar2qq0YvhNiAqm
Qalrf7NmKL8uGg7hTApzn6zYGh/B+GXRwHrqFz5hILO+RfgyjsBcHGNMVv0IgIug9ofmh9Rwy/gN
PIY5MVDl+q1k7bq0Qq9dudnCa8EFSCEVdynWq52CO3L+10/UPy0xvEf192Al3WAj8MuFNkvSQlzF
jGYAy2DWWbk/b21mzb/+LuKx/K8EJ8MQV0L7rshZis5S8Mt3qcK61xlCERQs462wGqrjfjwNmJR0
PrTqJssRwtdff0/9l8vPjohxIqssOjbwDhahPz9DZtZ0OYQMOKd2QEab53vHEGFkbckHtz8G9ACR
hoH17WKfYD9Du6n6QH/bGrsr9gYW+/jqVG1zKVtd6HU6KBRSuXF8BnyZte62KlO07aVjg3TJlnLv
axfY1sGxzp1lGpAB0xVgDVNLFziE4C30gJIRg1Atbb8C7I95aqdVQ4NeOv5iHG06Pa0Ohuw/JY3T
rL9/Z2LUr5ouQRXp6gegfyhYnPLcjtnzX18s5ZeJhYtl6YpOedNm4ImY+D9fLJ5gTxpLzOO1Bo4m
9QPowCMx12YIKTA0SvJyOWcglukWiSW169JQmD9pMP/r74N9FqPFpmrL4keC088DP6WrQeuhxbhm
c1iDVFXmTnn0dDu8oqPFZS8bZ1l1XutRp39p5UeUcd3sb96EeBx/elxNWZNNtlxcEkMBiSySzX5+
E20d4tDJ0H3JVkGYXa/kcEig2KmE/hz8Ma12lQ2EF72gjkGgvHSsdnMoDmw21CRdSSPc3TaLno22
LZeKorV/F6ms/7Kp+v0dWpph2N/7fvOX2+VYJcoiTNQIqsoNSgnvMChRiKCft02r/9kG3HyMyoAa
ShuPqBdszufiRSMraG+NpsAn2vlycIN63107QXTrkoAYPj2kxhlH1LucQdpIcUuSe6JJxJPQB/Rr
ij7w8LHUy/QSDbrcCPd+GOD7T8y4Ol3HFJNrEbyp8HObRhb0/5gQj77WYfgXiARR+NB3xOacYaiZ
tnJuvzgVvBTLsv2jZyE3KO2yWthWVlwkPaBlHKBgG9wYjCRSyRPmw8MAZHvZd8jhmTbGpUpKRVTg
Emi7zlolLcUdr0vjvV/5nLORl3nDQVMUXnwFyZJW4AuAQsTOokCpp0DQBuK8ynT14eYjxckWaG1l
aidPDwCYupFNfEnZKRsY4JsONdTFy9wfgW2Hj9RVp1k4HiAndqsG7RsQEBVIOU+rB+F94bnsWboY
4bsvvwexRSSdeNFNcwHd09mYMfv6Lo0ohQco00Z9ePbw+C4DVSsJh1VPtoxIyyaPmeF5ghxRzZ2Y
yq5dwjYfhThv6It28T0pjAlgSaIn8CdJSCxKLpN4gTaHtS2vD1oWNHunDJSVPHRPbao2+zQtjY3p
NZchyJoJ54Hmc5BEgw2y60BerGVFh8DylBeb0JnSsu+9lKMOjBV1E+mlgmEsOBWFLqAQoXM05OiH
5zo6U0Xz2idx/jfDUhVj/5dh6RiqqXMWshVVt8Va9tNxqK4gQKXY9WYeY+ojHozndnAWUDcGMiC0
fiaPaYfIrbPXtoPA1HGtbkJMXHQ0wlJeoej6CpUXNKNrq0zHF49pbTEg1gGXVCK3bourRx7Uoi7S
m9eD6rH69J4w7P9uivvnj6EgnWHgquJkJP+6LqE8I6SnxQraIeMrIcM7LeXOMFf9aQkJcJVjRduO
iaLfPfIf1gjgcQpjZ91ysJjZXbVwcGvi2Pub92VzNP/1AtvsVhTNZN5TdaoAv+wuk0b25UJT26le
ZTdCTG4ugVHm4KzDMXkMgfERd9BriuYp753nsHsSf6VTsptTkNltAjwP1LvchLfAorpeOWfPym6S
n/z+wxm+MrteJMkXT4wQ/N2NVv3QiuRmjuSTtuOXJKFdU2I6J+rdRsshK/iJ+edm1X1Jev2jNS+J
abwlLoZ1fugS/STHXI8BwgmHeLskuo2+f69t9a4S9qpV6TovzFtTjB+gm++DyHxy/MsIi6rWk1vu
aR+2MLiOd6VR7+K/tPLxK/bd5xTmWZ2s4lRaizcY8WbF50Tf82E2411KfDKf51CPpqPVvoi/4sR0
kvk5C+SPqM5P6AtmhRbewnjXRtGbwpcCiX6T+HqVPFXZ+NpwAPVT/hxMrlLkT56X0GWrvLtmxDcO
elsT7ADCHlKF+uiWue4nexLYuyCUAhBzqNI+9EK+O4P/VNKRr/z+qzQiNCSW9R5C4XYS6Yjf/C4O
vG4c3pg41nlA18nvP8SnSVTnpqsGTjBtJ946TSWWm3f4eUgFAuNuqxLuQ1QuRAk4uncXt2m0vfsi
t+qvUSYsUwpeB2Udldq1KR8BrprhEMiYrNFN2lp47yD6Y8c4iQsuboyd0/SyMT3G8p0V6K7q3ZdF
bo9qvYi/4pb5zR/iJ4NSt86XlFG9i/vmWNZRg40rbg6IlSdPetJ5IsRT8v2AuRgQiuIorqx4+GTm
gCD9qD3+NQ9YaMU3Uxt3qBIgLcp3vMR3PFd3y+VSFVw/rfSBCIAtsKqlFaU3nBVfbZbeGjW6WVhn
rPRdXNHvu5e0IVQS9V4Izak8nsVVEE8n5snRKV+lwd7FPu6UiP7bcEwd5e5kzosdrohHuTdddhMj
RImTW6p491bRLyWaBuNLXF09pxuUdvSYs1ub8hAo1aKF5pDzMJjd+CGGZE9ugBHbmF6CS9umj5Kh
KNl7UxlexfeyEKy5mnkRV0Y8j51k7oByARBV7y0Pmlx+FrmGCFx6iPstnslu9C8DDc5UR9hvEwxj
Zjfx18X7DBTnMxzsS5R+0Zm5+Wn/4RvmTVyjAqdtMeqHwIxuMXIn8XOg9l/s525+dy50be+PbwYx
aJO+Tm/iR2o3X4nW7V0UkX7X35uk/3I9/aa3wUJXzLU29nf8kzfxxOJB3PaBNP/H3BFX6of4NdFw
jVFtbLxuYhiKNyn+WAyk74vau2y8+RDWMKMegUJUPNXmH6NObdSXJGO4FO++nKI8JXKgZ2QwEmSs
worprwstu6Vx/yEuJnFVDOoMUJJ1RsF5r6x2ReLEUnzDLAzvbTmu3aJbSKb9EFdSKrhqWNjC8t3H
EoyfKbzXY3LTxPqMHFb8WperfRt3M6PiEXJgWNJiA/RwF/82ZQqyRu/uORRDbVof/JkPiNcojB3u
4i9xA8X3FreiT4y1BgZXP7N1QDWDJCHXb3Hp3avMZ5cmzMfeHZfsTYwAnEJ3lcuW1LsY2qQYIyaP
Y9rVPxw5RzegFIeKCsn3TC4eGz65SlmTpLkn8R37ALVQ0J7Fnxshz4y4MnbMVFcuC0DIymcLI1st
yTqJQLBjagGGyl3hcQ88dSNp9fx7XiIT4p53BDcWyMgT+8z6eHcT6VPH29JBNqDC62kvQIYfQ9d+
ZrF5G0ATKxRdDSaUzuthDHp3VTLee2Ztq7tnDCKD56BWw2UiEx5tOp91G74b5rYZeViH8d7b411m
6nGqaKaE9aEcrHfHTW9jpWyjkc6tKkP5GT/MNL5VElRKla8lxRwN+jb2QVLn2Uk8vd8fQCx3eEuP
Na1LcWHSzrvve96XmCG9rvvSmLGw5k+RYx3EmP5jglTEAtWnKblGwP+4x9/PC1da/CeOwS3gzDyh
MjMNAFaKdSjgkyAxv7PFvUdGdsPVeRG3pCXfYeg+ncj6/uZiEIhLbcc60d+inle0H+JdiVs0Nu67
WLgISZh4sXP+x2hRJP9aWDN9AJPLMlcFS68eXxXl9P2NxRol3jpApKtVb8RcIEaRmE4UElSD3DgH
Zf7InPEDA8HKKIKlGCmKW5yjUUKqzujga61ZMsf0H/1YP6nVTQy0xulf1OZDjG/x1kqQZI5wZ/GY
iH+FnekuvltaeHtgBzMx1RYm/P3uLSp+Xyg7Lfqo4W7xXsSkqzfdjyirV8QarCC+f+UYWr2g28Ri
JDHCxMdoNPtdcZfQXL7ETTJTVlNXLn844kKSbNLxe///MHVeS61zTbe+IlUph1NHbHIGn6hsDMo5
6+r301r/+9U+WAswRlaYs+PoMeL6tpiCXQo/qD5oT21efeM1CKOjF8DYn6hFjzWMjSyRqnW+Vc/+
iNSjgbTCqq55sn6lnnN1OKS5epN5+rsffCWOubhMMQJG+ThN2knt1HNQ83GTpp6H7KYhKrG69MJU
44Vcgqpdfklb7SqnZbgv0Zh+wh6zvORHALa7cM/s17f4VVOuQmeg1yzT50CemDN2D/1kbt0p/NLL
B4lTWsu9m0fYqhLcZFBexIZ0uftNSnVQunEvT8dn2ZWT8pyG85+O/5nY0UoptNPDzgUvLrZGFj3h
+NVskbFvu5uEeQkU8nDBRGC+8z1aGs+pOzCouhO7Kb5SfBbTno+9SUBHWCIh47KDWriqoAvXfZri
EtT0IBStCnq0nCKjY3i/zoDLdJkc9GsEKe3F88kRLf805Pr7mLcnOTgsEqS4MQM4hHviyGEH+amS
DlqQ5iBBUeUVv5PFvoZGXzWNfclVJNl8lSBBcaCqaZl/m6abkQq3rDzZZLJxNJIrCC4t13iUzaW3
EVQkxZ0F0zuDMwEWZTkCK1DumaxbZ5WgzlHU75E4GtkL8o6e6AM59du+8zZyHvLOIaO9rwSPsuLT
ujvC0beTjZqxX+QOy3U2KEmYCLw0IS7NT79VGKcJF8T4N3b36/y4qXpeQpE4Y0o9+5SgTDauPM56
mk5hCso9vchNGtR/n5vnKK2azjZiHL3juHIv5KucE/RrzGuZT/LZhsFU7Oj/FNDwNM6p7v/v3tao
Y6QF7EvO/Nfk4QvVGYat5uuyGnR0AzEyck0wBl+mzme7rhHPhXGjv5dL1024IHluvlZvYC+6l8eD
VMu1a7oz1G4qD6YslpNFVPRl0sFPcC1ycovdLKzmnrIVSeX8VynGNQ/aE0OpjIDMj8v2LVPg1pn2
ZkJi1JJFiKMVEyBWI1XhawqhWzi7cN3p2r142y4sL3HB6IHhWt9KGR17DEgXsDBwueiSvjGuCU8+
ziArwUw4AA2UnxTYtwHPkAqKyEV9nt07D+klY4talolOU3gn30uuMSrzB2TtXaxeY5PNLIZiqm6L
VPmSzS3RrwoPQGIojLDBMIDpGhsCFXFXpn5GOBJoQo+srPBIB+ywmahVzQWWfZeZ+W8UN8y95L92
1txoDEvUk/+TQ8/Mw1WeVZex+iAGvFz/5FF86eGkg4AX/MZwVgJCLmtAcwW2qzB6iWvQJhHx8BRD
Z2w2bzSB2IZxte4K9zH13GMzFzsEaq8cyC7iz9wBBBOhCNOr11a2LzGc3QevQKdXJXGyfIDF43Us
Bk/G5gWLeG3kmHPTHxTUd/57k2dO7zFwFDlDOdPlTbbzkZvlhz2w7sQehFy3x5vcKHmTF00ixBZ+
87bbtd50ZVjqu4sICELgXgPCaPwc6dhpUp0M8WTIXGiIDmctMS9y9cEIwQutATmHKs1+I+JZZlRU
P/uUPykSoie1+jE6xgLa4KPILNBe7i3TR1uALxhiAIZVzCQi3GVz/u5XLqT23kvN9aKodK3b8W8o
dq6XfMmJy+3JGqiIzbyDJUOH84hoRx/hKhj/IqCEs6HeMSN7N9K8S6vxT36fdxO8/9lODoBuKMAa
BVX2ofr13Y9Uip4cVN7HgP9flb/E1MRqJb4r4BdiMM//6bG1ZXVJffcZjdcrAGrY74OrEj1zxLtS
pSdJM9ABsdpp/QtTk/c1YxwxdtGYRhDwCgOH3Z9H4kMAwnBF9dq22rl5H/zwpyAyKszoEtUKNLnq
3sYZwdp3RaPqBGPb4pPQ772K3x7H+qMwvxkahFKlfE4HAghWeUjMNqbZNTKOkG5+za1zUSRKGlTB
uy9hhwPsZaxPsn8lJ5egCgKxR7i81l1qXeMsfrZd+Br43eQ5H7P7AxMwkLWKSWd2gDjQQvNPyXbq
ghNQmiS9in1AxfIGMqtDuIZ1YXGx4kcrNOpq9Iznqz3F1ziB+Aa+PLas7O4+0a662nykwV1LYBgl
8b6Zq/2yK0391rb9d3ldPGzPZC8BggQHYJlPNQoBZLcaBktpSWgm1C3C+F5uoJ5MVwOlgTGJd/7g
/hi+DehTp1HHfDPBJdGwfJW3xo9KwshmmT1MfXRJSLL++42djx+a+pI6zSl12NHjW9drL00xES6O
Lw0cB63fnIpmPpfE0FXsvsJPTMsCj2Dll6Yl9+UzzCndBzXMwslK0/JTE0Qg2ZJLADnUSj5/vFGb
4ixnhLzNFEyfLu9IeYdcQxXhe53qJc2qS9z2V0BhOb+yecsc2pfhnert8/BrUzxDbe3SOdHFtb2v
6ojm+FXuk7wqZzIlt3SnPmBh2bh+fycfnFX/TtCDMipsss2cDedmNq5wfDwCEV8jU3Kt4SYySB9i
bbgZy2Q/hspPQ2FVR508GNQ/OU+5IQ0U78wUINoED/2UX1y3Y3feyfXPbfQslryTEFD8hqPjsjVE
P2fop+s7KU5IPC8ViNRlat+Mn2TZaWQTI2Yci+7n6XmJAMXym8wDQbh78If+JCbeH9M/7U4W39RF
V3u0rhVKrXEEFJRFITEmjagfRFU651v8WtkP5y4jwOu7bYwuUV4e6Q5eJeqEf+5SNv1LDUwxHpli
5+2yTO08OHjUA6WWIs5Id+oTE3JS/7LQWl+JBzKs99CfP3oOgXD0RS2d7wQJHZOolGIPmQNPjKtx
kMh1KDbK7pUrlnKNqWTHSFH24jPl9aWGhZPyCIiSBwsNdImYemIhCU8kCZcyYVbHdzaRJj4RsVZQ
u/p5yYf/F7gGKnjTxHvVZ/UsH42+xbedHYOEIKYkgijmc9OXiN+oGycJryqZGoPTWCRWDFO2dX8C
7vQ9t9AngEqXJ8tI3KkAl62ZzUHWsGfhgnK8WNI8qcp4HayQQi6MkRkaRG7wUFCKQKSRwXn7MbCm
82iyv2Xdx5QxZqicG+08wmmjod0hqz3l5VF2Gs6Yuf2tPjV3skp9CE9bNX+U1Sm7WXZDjTKG5yK9
oS6bpY2tDdJPy4qzJ+09KaFidX+glln2ke65xClIo+aXhHJepmg4DMN4grQfSKC38x39kEixr6T6
J9a/sONnVODWeT/+uWV+QXH0T14vEa8O7PBVvIAyvWht+S1/Evn+m4OXAJ9zkZ/DjhScr2rChHtr
PthSodHwLElx57bGcqWF4m2sYbyT/QPYBlpT4wLr/jZFt7TSpjPtiCtQLtcvv2QLlmxFJp0uen/P
0OkXWesXHJo2/FmO2j6IWYnm/GLAj5ojoj5Z4W0YhZ96fEHt+wqTFcVUBZk+m3KU8uO5zks4/fno
Mtaj/SyrU3WMxV4pEYonXnQQE1GG2lU2hezjzBTic4j3EBTn2TvTv+cUU42S5+or+k+2L4JjOSTf
8nFDOF01zlvuuYH+kxF/yhqR96oKWqdoCvHIk3j8jhKwPc0p5snLvdCTrak1H3Jgi8/Ng+C1Y2D1
W+uVn7G9NZOfHBq03mLSkSsBx/arU1gIor889N7EP/TRtBxIC7ubASYOr5yeNOjZxGqORnNa1kyl
3E00YOXK/Mm4iu3X2uypRKoeToRvaM4cLIKEmYsZ0VruerJWLfcnbKvL8jFT9TEBF8V/yVHkqASz
T3UTrhMzxDJwUwDQG4b36lLKmwd/pbr1c0PZU+IOiWP8yvns4r38CFTkSluAKanpEPXVvkyzez2A
kpPHnvHYwwbLy90JDHc/ZvpeTKGcGauOGljzpEDGZHrDn6S52pzvEao6LCZ3ckjqzfzTcRYPLGWN
qiQ4T+oT7HaSXUr+QoT149vpfRfPmyVrXJI7Qi7QblGpXKHcAzco7MTVL41OPrF51VnsFVcRpP3V
VWtGGWG7jByiNhYup50SQ0s1HY7/o8rvpb6zlCqliomS9JSqn1OtncF2Vb6FP+JKWfMzptMpdq1C
E8O0wz1tqvKYbCyj+UlwxTVPUWpXjT3f9iNyEHg3YbIsEvfOYR2Ta38zq1iYKpVlTox10vGIKDHe
VyG6L467fJIUoRh3n8boBH8LYOjz/6qoDlFfVEQb05zvlnsR9x7C3sptpwGHJiLuY/0syZ9dIvRW
WjdyA2NVW/oJMXpNpYEPIRI2XOb3KAHV6CXVufphVZBjtqfJ/peoxaHoxbQ7r/KXTD4mqG6MDuFH
49YuveW5LEk4rWaoE58l6/er+CJf6akdGoPxELc6SWWAQ8snzIyjz5W5hdv/VwrwI3G5qm7HpLnI
A5U6sN0re6dgVlcyGVAwPx65fTysvUndgj7axqQhPiYjp4LobKTZYTSMsqacY6vvkerZS6VhqTLE
6vSaKzaM4nh83/4lPv5Vc+fFz2nkUigIxaLmlXEF3/UKS8SK5jFR77ikpQqKih3jvbb63kbmV2b5
PwO2gdzqBxLlboKqlWjfHYLlLyAupNdcvTDx/JuwfHoEo3w41nWH0BD5J7MZH+Tpgzq89p734gWv
BHvSriIqYgkg5nQZLVAfzmfATkpHWEI0SpVYjoLJDuK10GzekX26Mqy+vJv1tbXHASljwiSc4VgR
wSFex3CquclS6Al93/tO0daok+Fu7PwHii1rkp6LVFRlefXxfM5LlI2V6T4hHpNzSGXbDtvBbL6M
jF8T6NtdRb3sy+jjD4Y0gQvYT36R/o6B/6uywyAbuJLW7YuuPRZT916w9kjSpKqDKhMoSsQN5dF2
3qusTVPp17mm0U6mPCSplqO/1RqRl2uuk3S+lyZVXelnKSZIwTFDm8NAK1cShNw0IFA20eEwWXzt
j5QJ58n/nhmvp9YiUcjc+HtbV+AJoebHsmdYgQNKVUUqE9K6UJTipgD1X1L2lv6KlEPHEMG8nk0A
K5DlzI9SGZkoRoDdiFb0RwEDafdiKuwS6WKDUTk8DLSrXJW5B296aPA2YjXkPWKCaMmD2U9uixI1
loQUU2WNwWQC53/Qz2dZ52hW3Za9sVGgLko6pDwogLjafB5a72KRotaa/ySVGDlnI3QuI72QGdpp
2XGB/q+2llnszkA/WL7yIzdUjhGFcHxRkyZJlkK71QnVqXXo6u59MRbSb9Hr2zIxv2Q9/8/owR7x
EAUoA7TuXnGUG5AO/0yOjfPwcEFQMZIEHaRaj16HqjcnDQcpFlG+2mb/GSB3SKBQecklYawk1qlz
kECY3Z/GJhuU5Nd98CZn12YiCMLdxAX9q/gxrG8n8660LmlBzZPzlkvRVdBUxidqbVepKYkZQzRi
4yDFNDMtJfU6iUkllZSMc2ytQ9K6O0nk4Nr5Vx6dhFcMOiR5gz9HqKXERwlB7c7dKc14K99LfLzU
mGwdBEP9r8WnN8V3PlKTz8b0ZYRcT8yfnFkrhQzbK8C7jnczebJchviZJDt4Y/0tvcSlvYFRqQUY
xE7ICNMsrJBaUc+wjZs2BsKkp4+L+wn9ZHmT7nePrE5mj3iTWSVLN22x+pCf7zOTFKFnjH+8OvZ0
Bg50BWp9LZvoEirF3RDEO3ewH+dshLkZV4+Dk9+jqHSebsTD6EpwTh7laS6GCFOyNDzG4LZHojEg
jJLfgXO4Ni7FTM9+7PzyUDnDfnmdByvPWdaLrBs0qJU+eVPMzzjuT1jV3/+tJNkckD9nU/etZ7aw
LzMrCIcsf+Xm2lmuoC92WmgQyyeXKSjkdkJi6VnH5Wr9h9YrT75Z/UYDLSH5dLSMka8GNURipKDK
srLVlz5V3uR306CdQyQZ0uqCADzjQnJ3NBTv7IjYs0me5EP9HBWmsr2XW2LhocvWWP7Q8QGtNNC2
Gu9yjl5AuZhrcelfyvnC8rtjgGJZ9C7KV7F1grT8nBL0S4dIQoI+OIyec6sZAfQe7APOSPaEnJUY
+9yhutAMz0al3bqRydhoviGXu7UR5lvpg/edR+VRYRDuv2hlhGrCUvIHh6g+qnmThDVyb6GcWwGZ
fEmlmsT0U5/8exg8bMhk9PJHHrtV/VuPKtxHsIS9yNpc3FzflF+e9in1cbEeYh+BLLz41HDFCkoF
f1ntUm+dhg5ejwfpKI3dnlLvSUyrWFtJ8OSr38EGAygijaOjSulXartL/d1jjrLV1Rtt/hL3+F/p
edwx+P0zMQ3paAnoruIimIg8o8QSWNcEvsa6j/bLkXH1QNUe/tdmp7/9JP1R6YvWHQUkHAF4LG6e
hWrT6B69fHgnWpcNLmmkXuS7viG7kOarvLDAPrJ3308+ljpxQ8Eq7jzK7vlO4mQjrr5T3B/EtTdz
7O1ai5BvY+L9lsg6hVJS3p3bWEE8MyGeak73jl/Tg6YDzjJw5FnmuOlUo0FjTNvMgDXbQzwA3/yv
Nh33+zZOD8w3wsF9gU2UKAWmYkoUDfugSLNXzzpJ/Az7yFICkHRnN2ve7UQMmehs1o4IoSSYLsim
q3l6b7zkPXf+WTlJyxGAWOcZwqUtfQIFwyWF5CWPbw5Q0H95dfPbm+Fdr+dbSe0JA3Y1LS/0pr4l
SfAYIqUY8qYO/UOdWBu0Moffohk/4JZ+8SvuuEGfFRyLG2qIUxk7K1NucrxnTo85UM2rAtu+gjBp
VcDHTAc/rarvWrMvOjIJTvYp3kjCtLp171rUfuLwZQysD4nwpSNjpPR4fQRFfMovOC9fasjGpm8p
dIs/4KVwJAQcWZjDuKA1wjE6pF28TuETl0hxMSUC10gwt4DzkYl67knzJFxMMdSmD/VSmhxlNUtX
QG6QxBJutgmD7Ecag5OJOIv5vSyk8ADTHPw62m2JPgW0wN9hRfLCZ3G3Amv+lFUz6MFnNvxrKMoB
2s69H1Gvk2ZOEA4na+zRWdyLDxPUgKAHxIPLP4gy4bBrXxsEUq2wOIoHV1PqKvSMGqN9cYsPCcXl
rbIr5fkGmfekRdZSKIIT9GOcIBMJihczs85QJcl9lGhdsqW5C6gCvEuzxg1Zn+L3wWjixurnierA
gh0S82B5+XrOkqeiim/1iRyZGCbAlESxes9omLYSQzir6vKLGXouzf+Vv5P9rSYUmssW3SFtE7cu
swfjVaK/xeSMI5UMFTX5akmz5DDQCV3V3H/W+Mwi1l676lOyML3kMMTzKuPuaY7QG1vXSDHzgm2a
tXijxuODuNj/PteBoNhi3NENGGOl/CeBvFyUpitPOiyKEsgvL8qymRBrKjwogbCNchckPUI0DckE
5VHuuaxAuclzfNIM810a04KJkNZYkJTvjf/aoVcTORc/c7//dfeocUnTqHQZz9REGebHriyRhlzW
1NKxB0AjrdYiqPdCNLZEDbL8JQi2HmGQiDT9QzpcAlCSIDQt26/+S5InMoATadny0OuUkjNj1kb9
pFvsQXk6pdyavENlpewf5P5JNrvcLxSsf8J9m1u7OPLgduK5S5o1meo5yw5y8bKXerolhdEcJ6SP
pjK+DODw+7Z7ECcgzqApPnS1fTFzUDGSkdnQPagw50iEydbRxfpKwA0M7ZhV2t4i6K4JnyVclRsp
QBQ7HU4oWUNRS/CXXaohoHCM+jJPlij7Wwr6i4mf3OnNiV603X/u5T9XI1+lwz8ihaHUh7FBbpOY
v2rNi3xOlyfn+K6i5SU/yak1TfJOAU7i+kCLKFlRu+fWRjkT2KhCGMaDTpdJVqh0i8cpvEWbCY1V
LkaiuKgqPw37RmBiqbRcxOXKkkME4tZP7a3kOoNnCv0jyzppPwxowP9vty4wF1kTxOkmymkwHr5K
silbQQI1JIvOZL4SCUpcK91QaRAbGJ7eA3TDSpO2cukesD/n2am+5cqdpkEZJmRwinA16c9gxKTL
+z8HmKnxFcrZrW5nd0vXQ8rR0unwGBGLFhshjRoryt/69FGcl052J4bLsMajDvd0X0mfBaslXRkY
iCDhjrctLNNDFz7BOrZXBn8BOllGCn0wxsWqnitkhwTH0YwuJPn9phrpd1eCAEibjekUt3L3ZYnJ
Q4FnfmXKWmKPyaXnY3KiUCebVizyPzBAixJUad0v2ZbYq9FvHlNFW2vNv2AmTQ0CenNfK9pG1pfY
VYFe5bk9wvMefOoh3AFSNOKm2nVzrwXDxiztU/EhZZD/P4uKU/eQB85OivxzC+dBn95KyVz6ESFU
0tYcHucxPxbkHlJGlMqmFD6l2qe16mcBE+4F/rO5qGB0fpWKIRDa78keuPPOAggbJKTKlGevdNdq
1twv65OQywugP1LyJyZF34euQRJ1ukpsl6seFAvFktjJLWtjVl/G3omNYYnfJGaTG+aptz1lLvlW
/i1WIGkX4ajnmigiSc23OIfKARNhKVQyqRAxrxGWGwA5LhnqcrflT6GX+3FPEgfKyS0godl4nOpd
V7erwv4yo/CtpTvatO8L0k+gchbENmm0X1JMzjLiIUvRODCL9yzBzojHr7Lye8gO8hGZGCvxRy2B
35ck3/LkQnIoxvZevfA0a//y2EhyWca3ohAJELU5LoUp9hE4aFItYYkbHnV3PKhmfiMAB4FjSNC4
oDX8BkqA+VkvQMya7V3vex+Cq5L3iXM30lM2dp9LHYGXUKvYJ2l5K+2bxoB9x+4fsgaZAYmtEq96
NAJ1482YKN361/4wHbgFUu91bOc/wQfPnn6GtuoVPlR4DIgtPfVQBggbcUICAIu7/GzotJ5ArfIh
/9uqVVHexujzMU3yWCPCKydne3QwSNzlMVi2sMMuGa7sFNkxbgelN4UQcQihan0b3qNvGp9GmWHX
K+gtnaXVIk5CbjNspscRHm6BLQrgzy1d5hTCnTxc9HKPmeED+M0uumEC6PV+5GsyGQe/TpDemq9i
kyjSzXTBSyoPgyH8FFSNsaByCMER6l7xUIWwn/wf2gwCs+2g6CA8/6Ghe/rLJnrnedz8eu14zjzz
OsyPfZV/yvWKhbPRQvTVL/EKgh4zWhim846JFGBZAFoaS3/XAWhI1Gppw1syvi+h/n/Pc/EYPm9M
JoAKQ7Itc3UrD1wQG+JA5Ib3Scg9ztbLmxeHQ6dpq1vRrRhSWQt5C9/mcJEnJFhiOXrECZpVtArp
Ikdw7wtQTIJkaa/RgIo880talWJEzXp4TqI/CvptVb9JX05K67GunRlK/Yiro/QzpcOKHAjd1ejS
FdZW051DOkZU39t1VvQnDOefdDDyttkNJVBWKnjSH5Tgzhjate8m99LENvwSlkEMhRJtnNq+DUbn
s/A/pPER+CSiZCXaPEJ6N916lBGDCnKRMUWigJaCRwpIfiPnHeiYMHoqGgQi7qzu0iE8APZYGsMw
k58B4F3KHslyYuecXR26+pqxgScBGUifSL4WjnszhfZNkBsL0CHOyLGDGkwosm6GbbxpNkBKtclX
Y4HIW1Y06ZNhMnte0GL4mqBhbKpo+AttVCoMHfBii7D3mPfuqxFO8c4yhvxuZOjr1sudcQfkInyF
BRnZNM/vL3CBbZc/b2DWRlgBz9LBtexlif/URoa9N/NWOeS6ETwwMov0chVmH6hOAGPx5upvvkGj
AvJs1UQ0O+g/8l51N4j85g96n9iHJJ+V/QR3+NOcpQYzROb4jVl/qOSEXdowVlVYlKPIH3otrV7R
rWp3lZtYt1ochnfoV+a7jCzjVR10sJGNnf3YLPXlz+mAP1V5m303WuKsu1FpnrI4y24Yg5wOwTgM
D3aqGJtifKssKA9sURUDtGCtwizepF3+YmnMs6KEOK8Ri9kyN7ijkNttUkrIbWlb6C4P+SofdJ8w
CXmVevZ2VYIabtVOdzoQx07p45XWtnBqAiMG2vJXdyPKWg1k5+h26YzQQo2qw0/uTBHVhfxgV/Cp
OvWbRi1jVLJ3BHqcVYEi/AoxxSr3Lnmt4tZn7yfMogguzXUdD5ui0Y1NjqTCytKad19L33tluG1A
AaOU/Z2p04dfKr+mlc+rKGiP/Tg9ibzaqs66DQDfXWdx5YoQNBtJzrSjam29wkKslR4nzK/R3g4h
o0fPC8Iq9xwkVneIhJGcz37RyIOgJk6gSexyeKsg4vWkCdtkTyNE8kmlfbU9ijChiTqCztyXAXIl
YwgaxXS1BxORPDZa/I6gHJ1qlkaSuzeDjmtNheS1Ag3gNN1TxYZmpqFb/doFzNy+rw/rKgueW1VT
D/bw3Omot3pFtZrRqVgFg+cetIla6di5aLSaTieD5MxlVGG76d35Q6/P82w6K82HsH7oAKKog7Zi
Ju4Ib8MjKTV5D6KFDC2/tqGLCnh9U7vmA2qaqE/GJrqf6srsFeUG0cx5gzZenmVQHOXIM/S39EWH
gw45fQrtkzpU0Oq0GfNxlJdiZqHo+435uiG7HuouRypkfKSh++FHEJfN3g1Dyh8GpYm9V8CM4Dva
h2anAAwzAx/2V2mIdTdu8t6BGE4D+9tAd2/rVvWeWw+/dKBtJh9Km7S6qTIOyDBrvC95qlDeXkID
ND2A2MOoBJeWlj7v6akG+DGxCkp43lhI7AO9hp4/GeNXBkUeaqJbhB+Tra2He9RpmJmaBgStQkKh
ani15+iWUu1PEAzNUdMf4kCxb3rH3pG0W1s8KYu8gu+AYXG48rzxqapQqRl9+g4zlL0pWqWtp4cb
jXkAakw3jQVnPqQCj3qv/Oq5xyhdrW9n66VC4WyXR+iB15HyZ4btxa3goigZrV/+s9L4pkGebBYe
eM9pYB3SLEilk1qOxxbLKpUtVDJ1jlARiADhpoyD02C0R10fjmoLi3zdzsrGRNhlrcXTLkECOa0U
kcBEtjs0fzYd/N+rYZzt9dAg4DfCYUcnseUSGnTPHJVaMNPimTm/laqT4Y7RzWrQUbnp+uG+8CYB
S0zHyOg+Akt70kzlM/H1F9WK1l4wfzXuDHo8TFYTEyNKVMAdVxT5OtJrVC8aqNptK0g3oAUNdHXy
nnbTXK46NXM3fQFtm1JA7130EJNpbbx1+pTGSx5vx9kKEKx1LORhdYg0KqRjA4JNR+0/BgsZQWtu
zJsKZleGj5N9WVEHT/PHNkMr1UBeCOHXeQuBza2Z1822NqNiVzDVwiRosKlge4E8W8jN0dlDb7YG
Z7QbkxLdjPAh1o0TzLjUhVFoyJWawTUmahy99A8KCq8ik5FXirKeOlOItHxYrrpor7oZFLnzG1OP
9l2jhF8AduZNpFm3nusPq9G255VTQShqNi5o0GaA+1QHFWo2UPenp7bU+pvRzeIVdDePfXjO9ZYd
UOQminXeDjIDOvvqzlWHrWqBwIkZJHhEmCjZa6hwSLRYNd7TCPgGsgumYwv9zi212zQdVillaisq
NrDgX1oRbZ6Tgbod2h0qrBdhvGtnzGTZa/BH2ggdcTtXZgheKY8PPXISIVtrZfQPY+CemGwc15Nh
8GRt9KqcKd5bk3hsRPjc2CA9Qc7e05nvC2kTwi0fWxiayMRGg+BdFar/MZtusXEn+8FxRtjZVfcR
ik54Ent751jlhTr819C99XDybxxf124yTf1m7nFgvAGWA819deA9onYBE3VmaWvP4XYm2fDSZpl1
Q6aZoaa4bmfYM6cMYh+vh803HgFqFRAARq29ToYGLnjThV+RHTOgM7dy9NHZabmtrL2YyAKGkHsn
96JNUya7lGFg6IlLc1P3T0oMi/DoyyeG7o1R1G+VnSCoyUQ0k1D5uoxNb+v5PGtlTFnDWbSeI4Ug
24J+2ULEHOIzOBTHIj5Cw46hN3guSvxiO9CMKSJDYsCr53hTsVFxhDiL7Ng2zV/YIYpiVoO9bxHP
2rSKh7RWY941FCNgUTQPVD0hP8xtVEi0uV/5ufUI98ywaZwQfFv4Y2bKaq7VS9M0Kqpk7d5GwDGw
cU3w6MM3iRbvJs3Ue0NSQYClyVjAYDcisDAY6q5po1eU3pNNTT7PRQ7iaIjKgFmttQ5FgdLfxvbw
hgpCsqqgZl5RdSERiuafdIi3cQdTO0BJ0HBbVFLv+6k7wfgEXZMGuiJJ87UaQTSXWgTpXhr9ZY53
yK2yXcWQLfoJUlnwMSfrbJJIx0QHtorSHZG8skbEYweberc2GWqY++DqKP7zmE7QNKs16hvwHugJ
Y6VwhA8UodMMUYCgGG9iiCXgH63ntL+ZM8NjivqFc3mqApQyjIkYxcXLF3r7SPwMWZDjMkLZvlR0
M9MjQo6OUd8hidiui9LLd4Z3afuKjoNWolitb5pa+S1GLyMEKr57w/FBLoF1hQyc/kK4TT30jqkT
HMvuK4kgGXFKciUoFFbTDMGo1ZR3XnXjKKW+VXJ0POzRenIzM4MS/saNkYpuevevauo/nySAhlV8
PwBYg6Wb/zw/OpMg0TRuEFDriK0ZkaOkqjQ1NdR2G9xYOXNzoHiJusNk3I26+uGWFhXdsP2aC6x3
g3jRytHuJgUWysCNj3ZUP/oMr6yTrn/V0V1F+287TQi5dRH/UeM+lqPo6lkmu4BJRqPMCWvcpFtp
yHogk6tteT7lKq2bTx/NAaZKnpueWMrKrH6jNe51ehli9TWj4wD/T7+r7bLY6IF+i/xU19R7q/XQ
wRmYNC/6gTGFkSfg6DdlyxYK9cl6dOwxRQujAMMwOLB/R9g9axo+y8k4ppl353Xs+dwoiDdJClZ9
WaKNZlZP2QBkJukymEk1JnprV3soHPXQuFl2H3Set3X1IyS1HZ2xxwwlPUujTRYKgaHf15AENrdZ
Xz6VWuTdN0qyA9G6DvT4EPcdwjeQEWnoRrXBTJaYu/vOhlgwvTJJDWFOG5BeWwoc/YUJj3jx2GW0
acbE6NZo2t9wXlTeNeW+5+VtVNTjvVaNu1QTJoDejPaxW1Ng1Qx2cz8jNOrBkah5mNkuOsaGU94U
TH2lJcXWmKJhpan11tJpUun6MQtxdkgoZXP0O8HLvx1bSBaclr3MVjj1Xmxshk5R7+y6g2JWYuMx
tBrUhLrh2xmhMmiV8Dfxi7c2rdLPuKlrgO71eAdP9ni3/Ng4bkKQULyFmUVjN86MI8KopO6zSpFn
6veqSFLNsaHuTa+yn73aRtkKuoN9OOr28/Kampu/UA/QurUTE0hliNSMZzvlrdvMfFuZqLYzPghh
IZ2QJtLRA8icx1yzg3U7AtD01dJ+NND4juv4gDL2+FrKfwVCjh4Jyy3KPXcFA0v0m4P/+w9upgRt
dXyOoXymjF/6tf6FoKJ+tAIlhEKFH8MKal7WTrFq4qKhIdYZ7zl3rCsn/4tJg2inRHG+9hUIZ4eE
QW9Qlv3t6CBmtnznVIqL1k0XlFuvH+bNNPnuIelyIPTecCC/0e+0qdVBUfJd0s2Q6RO+bTTAFDPa
OjvDmroDBc1j4xvzhzfZ4Y3Sq/+PqPNabhtpu+4VoQo5nDJnUqSiT1C2x26ERmqkBq7+X5S/v96D
YZGSakYjgo0n7L1Xt0XA6XwI7WyKsLFWIVpdGhxP32wYJRtVzxvXLGJoQnHy3ueosM141H9SJGZG
MC0mwAdXKJHD1im2Tab9u44alPNWT7IyocppH2Zr/lbZvjY8Yq5qN9+MvYDrp7yvSLFsV5YZ7WdS
yNqm6VZErlqX2XVC7gZNsWNMt1RAzSjIuNLSqnNOAYBTzojJw6+bmutEB9VHW+gXyrJAqF3Y9AO3
U4/b9ECebhhqIusG8wG1+DJWYQymuryNBLQ96ozcFCM0X92+/qlKV72YVtbiTCsXV79qPRiAyv6b
aT4pJIvFBaH/MtvyJkzE5mb9qpZDeLAHwspcpeV5ajk93epODIW7yb3Z2pH9Fr110JdE4Iw7RJTm
tk0LZ+WKyN0Zflt94HvxQWRe7ZquLNLRrY2uspPeQ1X/hW0S7luzNLGJx/O/h1i5Z+WJr9Qlsycj
SG3OVHUWz1dFIat9mMzsDC2WW5bteWs+EeaZTq9Y+EJZ72mIUbSZkxucZvUe9/cwH6ePrPgxCiYH
md3UJ9cRSK68/sxg4sWUYjy3rIrpt6zyNZ2F9RQTdr9seizGCc/VkDFuWtl+QWqJjpo/Nvi+SV9D
Tx7MFlxa03jTwVNNiv2is7ZFYrcvGUkXlFZmumM7MqzmvoWI2M4h8diUk2K053MDdOLYprTl/FL3
JMWjkIj8J0BaDEyJci7IdbNdrBpjPzUli+Z09BduNhsXxWVz9CYTOnnqhx9+BoclXFeVX/yJM/9U
ZU7332D7V3Rs5u+8Kh5KJyGekPBd+XiYuOf+CMZK/eTQ+cNMeP7hV2EKUtUJv/T4RwYdIwEmamua
vCZdutomjSXNfsZMxmxQS2+1AumU1GBfqYXHZYIV9gx4pX+xZ/p77bbOD5IJodh0KrkkuTfedJPT
1XSx/SMj33Exkm1JwUi6guHq5NQNHSEXxdhtJg24hDD74VCbs/li1km3UH5iv2RRRigUqCEDPM67
i5Rgi2YyZpVsMKvde72V7IBjqHAh2zE80bFsp2FKb546OpayjyWytdHL9SOjuryHJdWEHKdPsjq6
DStytZ3LCdhCGrY77VJf0g4EF4f510EGst1iazPvMdggNsyteGg3emRZzj2o8azDFM3VmxdV4C3G
IYLNxct21DGdJc4WhzSldWsHYkU2DHneTlZ3R+/5YBtGe7RzQKRjZG6jwjVh/6bWWQqMP4pBcjt3
6uwFTq8XydCMu3mqX5HGLfLZG74qhoirRBv2M/rTXrIoZzAQ9OQz26PYp9EQXkULbNPJXyY79d9j
pcUtbLI3hjLvU5I2lyZw45dcFmtdxsmbiAhZjMdd2kdn383S30/hrUUgZJ+qp3tNBUww+nbl8O/Y
itrHRZNWnrsuE9z3s57JpI+x3XEEtS+DTPx9ENMBjlHgfXjz6C2F05uHgBHbR6lo6XPWFhw/FJX5
Cvvwl9R6/puTl9ZU4m9KoCVTpC5/xx2zHqfwR6cRwoxxfuLvlV+sVuUXmMFHr2kMEvjMddWVxUm2
TrnySEY6Mpl0schYxtEpa2yDqfNaWcZbnJU0dxHUHXumXzFNcziXOtvovhxveRMOtxHejtFO80nW
HtVj6tWbLmg5noR1r9LEv7qc6Vc20t7Vy5Nm3YvunLAXqCoECap03pz5ZiF6v3vtPFAfBf7a1nW/
xts+4z8jV9GMCusIDDJY866E69rog7uHLyEN5+SlIgopnW2brCtrXsepnl/lkxhXifoiwmg+W9w7
TnKOFULaUd5zlh1qegacj2zewGelZBXHK6OSpCVPaENNl6iNei6P/3uAAF4e7UzFK8IcuKBVU52j
RuPNLMd82wIzpqzq+IBYCIAD+nh3YXDRBbOiharkW64Nc2U0ybV91n0eRlISOdR6bCW9c1nePMIS
F8IU9cYTEbHqFHsdPfGlgpdHne5fJ9GaLwN8FwRd1WEaZu8U6fXw/A8HaQWR5/nMlHF1thEQ7VsZ
bwV4qSNOJONgIRf89+z7a5WYiILODYrp5zfm54NJrgGiyPrLDpwSMGeDOLAvs3NqmF5/sFuflOeR
M66vNd3W8zuzAe85jMxDFQSttS/Jn0LGNUMdQ8Vxig3fQs2umImqObtEDJbCVBFj1VyiVqhPU2Vy
l4eeuTafGfi8MRMYc4cJoKj1CiQo4+g6na4xc0kfdgp5Zq7dHXPXePRa43DyZbe1azTbQHqZalTd
ifFze8p9zbOeynMQCTw4PwiP3w9wNVAu2jnMXq8JXwikpWRuYgK3pRG8mM+vdebw8BlESG6r+8aN
wqvyZcpeWQ57pwq8G9ioRcPo8BqZywA95SlS0dXJUwuwAWWZyM38pUia9OQn5U25VU7Me7qSdOnX
ISu24HAPvprLU+Yl41onxcRFghkS46zeNJ1BC1BG1MjDQOfuZHJdmpU6F3bccLPlKGJ1a9DvFTYw
iKj5KSdHfDUlQ/lACP+Yek7wztpzIWl9uSRxq86VHxxi0nYPNnDZoiIVn0ShhvWAE8VnDZmn9JqL
Z9j0Cylch741EyxhvIelXe9HM/f+82rmAllUdTeXiCoDCte59ZNhn+UWuSAlnnnSTdNjGswvPS5i
TM0C0KVNAobLyPkoQltA5gNmMDNcXQ+jig6TF85baZKd5bUh+GaHfZRnjhEZRqFDRoAVEw3mrfvE
QwxkDdNu1kwYUgeID8P0rSVKhb5a5ifL87dgw8j3d+p6l4PvXYZWsJ8ViQC9O91Dh52B35JOhvbs
3fCCqx/niIrdgZzZfLw7pnXqI+lT0zDWHIgq3fqd87e39Z5kZ7m1+FwvEJrIq/SCz5EroNzhcdWH
gNpv4UyJs2ti+jWKoOM/Xnx3E3FC8mkezhBHHRLpbRLuXYK90j6dPgH5OctCD+Gea2KBCNB7AyS2
i0N7WrWz12wg5IKq9gropOKZGGZ3RXyMcgFVBeDlldv4tJE5uqGsvUdha5wUUnEmHGX3FmV5S6xd
rY//e6CKQ9QMGWytSqb6aeb2p6JSw+n7mTtirEh8YrQifkOCjNNZXeBy5yOB7b1D/m7AZP9aOT4a
pXTYJYVqCYhkEzI4xPGNsacuo5tA4LByoIz6EScuamSDO1/VxPbGimfJEcNSbOlTD6ysKjEu3w98
5EHiuTFpyXxpYOB10Kl971Nd3DhuTnGeREezdYpVnALdTH39MwrScUeuS70o2dJtA1HJUxKnW8OI
1JbJgUn0dB6+k2v6MWSED5q1HNd15GV30L5yEfUZ+HU7wBfpYwlpCnaFvQk3AZXJ9Jj77uTpGlTp
aF39ZOWPU712GcbcVCBXtpTeqQiK+GLQMiSZ4E6ICbMZrYTrOzUX3x/TznoS4YkN2FTA4Rd1lhk7
Q2d/etOsmZOENyFCn2CG38qoo6Mn64F5XHKMGbhezcrgUkqnP0r0720S9G8amPJC8P69l2zrFoMv
GR9Z+UVGRn4Z6ZGpZ4fh3AR70xJ/CFMkVJh89YXLB4bbDnTjM31ZjTotgWNGXsaxix2Y4QnmjNwn
Xqig+qBd56GtkCQk09rvGkhneeJ/MmiscBK78dZD0d3X5bhLAiaqoZPKZWWjwqjt+G8QOgcX5t9I
ofzxfCJMo9r0spjoLKt8wm1OvGMxEU5p6ZbbR0GZmYhLOiXs8KVd/XtmPTUJlVPGCw4D4rQz4Q1r
T1twbZ4XHiclM4lIXb5ffT+0aRtsUQEDQLKkuP3vGzWVzcIa0m7XACRd53GN9cGz7Eei9MrXTnT7
fuVUEEpMwGvb75eRDupTPZn/kd8av5ip87TJk2tFxGAep/Wn9IXNJ0HHm/T5sk4wLRljc7Navzrj
jLiMRfaeRdb4W439l9c78WtbeXprZI2zY5CSPLitI8dparGdBGML1gq1O830SHl/S+bR/jEE9Dd+
BKPI8e3TUA8VyFPo3I2RF+AqSrDTgCengDax9oJLgbJ2KdJWXDJtGnudc3S7xICtKonEnLgSrKQF
xZbyua9MA/XsYGGK8VlZMgv1FraT6KMoIf0A1DgZzNyZdLbcGb2pes/9DkVYogXRUdYu3k2GMW1R
5/+ReTUzIE/C5Xd/T9p3/iqQHwGMO1jpRLXKva0A/4vTZ5zjm8cqg+ETAZHjDERonKI1GWEJxx6l
l9auPLrP+uv72ffX5qE+xAKNXebk/iZpWC75GfHWlqg40+djyhLHXsS85dFADWRMSlwT7g1cMqHe
snXLpJrGnZyd6BLnlfPwUBPNRaJurMHsx0i+92oUwGeho4NhaVJbLLOOvE5ZVGBGfE0GbgAsr3h6
c5MhoGZ8fsN13GgzWPZXbAbDIcLJdDCeD98vv5/JakRQT+O3VLPnXDQnzIl3GgDzuA+K2T8QQYKY
/hkZ//1MTIzc6t5lDcyXUiiSXLXMxL2prE/Mjp19QZdXjUcrvOSzgC7SqPb6/QxMpbkbepeNVrOM
p8w/lm5mnYsoR3rrkf/KPE/mLIDj4V7V5IRmjLoWJFUPd50VFz8G79J4GYk3LNAqzLGsTYK1zKr5
2kRTdxwbEFeDTs6sT4e5KY6868V2SPBH2IjH3kKLUercZ3eRIjEzIECvHatOb0nhQGAxTAyW6aRX
Ud6Uq0GN9qKT7AAH0kO5A1CyuLZehn07nLs8tS+hixHLxDphF80jez5QO5I0hp6BfiwncNuMVlaD
A147E96F3r5mpIqdGqR6JCBwMPqdWnmh3f9Q8AZQ/ikCylLN+j8bkjNWJmNLuoO9GtwmfOO97bZW
JeWadNIQdQAUeq2Mef393dwiILZkqrvyp2YrLFt9ZgxyoDoY6SXorOktHggdNir1SRS9PIwB0j0c
hjlp2LdAWeoloj6m9GHoI6kF/T7duL2Jd9qtgnNYDSVTqrfJDPVqVHN9QpufA1h+DpFL5X5Voloz
0WOgJLnbll1zzzMnOdau+qtk/psxo7ozMNfLSuv6Wluwbyuzx5rMHf+aFehsmGJkhAVFMEPHCX11
P8CtzDBUTSJa93hp3rlBEj8u2gxVVhO8S/UILbl3JlX8tjOce3WfMzya8t+Y1DF/aeU9osIR+34q
K2ip0l0OTqzWgBAMMFVMYk02cTon+XXONX1ArA9tLv6vAJHPUqRtqomEJygZxl0QAYLBe+ousTlM
PxCQsPGeTvngMiV/xgFLjv+VZwfBktzl6TKPznSpbe8mU7biqN/OqeMl22HmB0zZ+9sKa87Cr+vp
06LLQ/CaqpXvBt5ysEfzPRPWRhUyunua9L7cAZGQoc54dWit7K7R28KG0a1FAXg5b0XEbKPyV+Sv
YvFXTbyDSPxLlC6pxnOYf80xlnKS56/1mJRUq6F6NcrkowisibJ/aHZiDKcNza5z+ffMHSgMY/vC
78cV33rGh5IpvLlajHu4EsZHVGPo8MP4PgnUKKiRykM3I54MXFI6/Sa5N03t30LrMx/t5P79lTL8
gXLWOqkay15c1DeQABX+/KC6DWHEMjs1APU9v5F0LhlJcSf3/pyJl/iQDCInUt/kCmmhezWWOsrY
IIOoc/VLNntq4SHj3QcsK1/wAvDBGma4toA8lh1yp9+TfRzTOkKom6T7zuxp+n0BqiGY8YGEZHSa
yr2SZ69eBpX+YKhRLgKDsXejaUhapd29KcrmrTD2XtpPx9pPd22JB43hc9z7l66NmqNCIbbOeZPe
9fiG6uolDUuoR2z78rkiUaFFejsnrX2Gn2yfYyDIi6r3003mk+ERw2UxIm87ODWbPlVFq9nPpnc3
jV+r0QyurW3r98on1jazqlfCHVDFG+6+6dO/lZfkP6yifF5W7MCHgm23zSSuwMWyK3wz4Uz7Yt19
9tsGiFftUTgJ+48AKrzrYzltEpOENhMVDgsaiiz0iMGitRrTXRSMyZ3ps353/GVGeji3qjo8jTL/
jGJPvNjIMNveah9dRZZ5kxjB3g7mV+1bzoXYmW5hZljcwQ/YKxT+LmHOPjNwxe3JSxy1iR1efn/t
+6EnqWhjzEGL63ZY1vYcRavSG/qtDpTcRJrCFulOefyeEUsrRAeQZc3mucdhqTO/sA/JD/28GzLv
s5/Y2PVIHFDsRNlOa58hTLU3azd+a9LQecmIwoCP/BrP9njPXfFXhTYuyRAkReWvn/80rhWcSRNK
HnxI0k3o9sbq+6UCOrfqi1FsqLOsa4kqK6tYYPQxKabfD+FDOwqcRZYAx8g998EKpls3HjxJFhBo
aKYZm9HMwt9k/lPn7EwISFx4ktGFdCmJKibpCycdoX/hDgs5wzczEpLLKEj+cTLkkRqT6WicI6At
hJzNpJCEhXOcMuOJZI3dtrxGioItp6HYzHwUyDVhq5oTwmTHOl6j6OfvA3T6kbZ9sG4jSs2B0NgH
OUMhQ+sofwyeW12ivvto7V+m6Y9gMLroZLKv2tNDVQu/kCijo8TbGeToLvlguWdCrY4EgLa0Kv+/
WAiopc4I2mRJ623IP0PVCqZ7Sbcfcgd9H83aj2ly72733Ac6HrJcBVmnd0PmwQxEr1XernskYDef
7HFCigMALRPbdyMxT6bZoQEom7v9fAgz4oEwOsstN5mnt7VzT2WfxTuMqqAnNc3nmCQBxiu4aG24
6zONhjBKxxcqLUh6MJzu02TfoiaKDjUjHCIGqiJmwt9ronLqbvn9ne+vjaNapB7B6MWUxJfvh9Rl
Gc6BQQATs6Leu/zvYcwyDglNidqolfStau+NE/a+GQJwXHRv+JytM6c6vfPz61nDvqrIauvfjzU5
aHa3Sd5du5Ln2oYc/e/HOtGtLM9OD9LwoEGaYbNCd8AExQlg6KGmufcDpIa+wdD/fKXjzr7n5Mqt
mtqO1u33TzwfqoSkOEEQ74wTat2Ypj5M4d9/5e+/xyLDi4c4VzCZ+cpr6fL/7H+hiDbPpVdZZy9j
jmsiWcCCmmw5n8L3wh/o1k3+xyQM8ZhcjRMyAG/rkLKx6NxrE/vhZ1mm8d6p23lVPV8OAVC/gd73
YiSN/TDm4hi4OBMtsx62oYk/tHDjnUCHu62N0LslvF/LpGYLW0z1FaHL9HcO05XZhPK3Dp232Suv
Rjf2R1KWnDc9oyls67KnmxyctyJkDGJOHi8Lm6zJxvu/71qWRbmuqz+xWdonEVXlqXbW3y90o+2T
MZZuv0DJx61U2snGGc3nhsslAjAFIZBW8V7OiVpT3HMfgWi1h2f1v7lNzNQ0TyPaObuu1qrnJCv7
3rrOc/Rec186iNqzrgFpk9fvZ3N7MMs2vnx/pYlZEhKofbJJpDrXXthsJs7KhdcN/llbgdxT69+g
7uRnPtX5ufl+cMPomFj4ufiyAjq/qsbePo/lGm04XCO/DteYYcNj3NoeO04SyzAE4s4c8vkqA6vf
+fjf1q3vHimQkuU4NP225nR/GDJtuC7suyo1uXVOjgoxNNYivtZDpNA1lAiJg+qicNauYxp2TGk9
tqjOXJlOjusMOz5CtvhWPR8+lPdJbDXVdusYy2yom42Jw+g02XpXmRh+9SMalbOUHTkMVMzTVYt5
PA5tcQpgchyrlNbJoi11zHIlYxos13q2VMWMSpW5R2Ll6cuc6f6gWJfVWdtfR0qkKbc5d8GXGJ5l
rKLe8NayYL5qSBVtx4AWPgoTa9O3z8aq86kZa/s0DVZxRWVinUzIhM3cGCR9IMIJH/6TROCdHdm1
N67Zh0djsWenjB9D/s3IyTNGebEh9ZxToS4TEHSQikQbTNEvE+LC5kkM2aBUT29zL5fGxIrZ9NRH
QNu1h4y3KAfEKQOrxPco7OQ6MfmNMkNtRkVUnws+ZjnHlUJ714D8HALvzuJzn7rIHcaA7RXM8yAI
xreoePSl9awGUzTG1k3VocSFHCeUw/3dJEiV5CyXNCkxfjkWtc2ozIl7iyU3fUFevFlE1YYU5Jgk
gcB7QdtO40zDm0uBKVMXLHG8VK3DyUpXdvYccFHsSHu8sVX/KOz5ls/0/LVm6IE8d1FOaYf22XSW
ZLhky9R10+VYw7XQ3zhRfkpkdMCu2zYLQgS7VZMVpBeC1BT1azNLdSq0tWoiYzxEBBwtJL37ps6i
p8iMjL4WMUSEGidoXVw4mXFp+qAjy8OkDRXjq+caW1V0L22XH8PRPRF8MW4mgr/MbmiRrYrPMuAC
mUqa1RwsbTCXlDgAd+c8u5b6PjBcQnhTAzOd/RlhiHhz5fjGYj7dE5D8g75K+JXcFC1vsBLMsCHX
pHilynGZp0gIgYQRYj2TMPIza4rxy0WSGg2pxfqEd01NaPoShxmUCaNqpYyCZDOURm4P6L723UXg
YP+PXdR1llHf28LhPPLVWnr5TyY+7Di6R01awnKkmlxNiahXUeHXBLRZZ6zY4bIl8mgRxCNGbfUg
j8leVSYyI9TwnAQax4Mrne1sC5ToyXO0F84ASqsMwQ153iUn01LyWUfEEy7DtCtXOSlwTtl8gDPy
GHKi2iXufsOC/NzB9qBaQYoGZ2LTTFGHPD17tTw+RZiP9lbu5ExaZqY4yjvW40/mffy33FRfPUBu
GeIITvxia6O2WEIphGbt2z9HtLjrQITMGxugqXH5arOjAATCXHh0gHyGbLXnmC1W11s/wOWMSxZw
ewdl7dKog2DDcnDdld0uNX7GyXBCsJwdPJjgCeOhZqP5Ny2CaKx3WZ8AdnH+BHMsEZFVCTvnheop
2LvAAfYc+8FyUEWGUK2mcR8ou1AoXQaje5t06a9bVg2Lqe6qZeam2DFBBLcxUXsswN9rW7Z7O/Ie
gazf0Iq+wAmiCUz6VR8SehTVO/f5n/DpeqsJybAEtMH73WZI+r5a2x+PGWscmnZ+SA32No0XQYFE
kWEhnesyDayPduRDW2LFmZAMrgKH7tGK7TewTu3WCIOQyu2Lcsfa1pcgbdwtCOR5ypINOgnELwbQ
bliY3QrE2a4sRrW0Zm6CpUTXD9uPtQlns0jFssiLZwp3xJ+beOGRAeGKk2JY/BVWb28iqSTUinrr
jemvJm72bL0OU23setXifYybS91idQhMjjlsiYic2xOq442jhb3VU3PNMEwuTNdLTjLrDk71pJCn
HQs1BMSoJZ41gHjJbNfdovmx/LbeulbqL9qiy/aBw2U/ZO62chQLK7zYyKq7Op6ODequhQXIGnXJ
uIldjZ28c8556iB3Dc03V312RUN0We6xBhmaC4IzNoqaRWQ2i5UZiKvDxhxCp3MouTAGZ5iwSeTc
yYIhYBGGhFVhzSqRmmyUWprPX7esoogjCGX9GKeAGOqzcKKNnlNr2Tf5Zz60eO/AeOu0GfaCq7BH
zQzaQpL+Pxd3NRk/atc/m/nkn8MW9V/F8mkxeuMrfodumwy/6EDaXVvM1SKRZfoi2XWSCc4QlDtO
4xLS2MbNJrKGIzyefUmxiBCCX9yxXRNdBCcpfRkrFhZ97n+qZHscDXiAJ2wjs+3z57XzZjfU9cVA
rbpE5y5WiH9/Wu60tub8bgfVm4CeeGhC/6RadWbPd3bZbO0tbX35ygHNQC3dlSwHpqI8tZz2WSxI
22GPOnTIcWXnE9ontLcZUCyvomwUK/gukPZ+qugumjhc0Q8AWSp8YzNFxmvs1WgOox2cr5zPomj3
MiV3vBjJbKWUjoOZ2YbTfwwj2s6AVXDtyBKQEJpXCWS94RZlzDnb9q7aBqRsyam9UsduO7tCtvG0
s08NvwJyrMVYEZvih4oJwkxbgxTT7FrMAV37p3GfYezqUEb6iLSKHRa5DjXdXzBHr8kUPJrcb4kv
yfcDdj6jmB9JH3qwT9W+F5CaOXlnf5Gq+RZo/E7z3ZhnG39SdJ59/29mx2iWbEwxneGppUInHGyZ
TqDByCaW34l0yWEyB8qkRuyqPIJmXDIiQ0J79P5MM5PLOmgYi1nezjH9Ozy/P2MQVAfEXDcMUsW6
jyEU8sOpccyiMXnwxuczvPOp67+06yAsI3RFROXCc7I3C1h13HASIuiv17HDUinzXidN0F8UDCsi
eRgG8BnJQm7P2k3SVQc1MxxPOJYgeyPl7jS1YdRFr6IY/htZwyzC7j+jdaaDAeZE2Hm6q3yimrIZ
MBLp+VJ+pVF7sDNmaHb/bqPEXOgpe2tbFNJ97b7n5Govxd/QTtYTuTPUNaeE+eFQDufc7nZOpMJV
b+MbKXJmHg2dAXmWvwylNt1YX3s5P5lcu7k1V7kOPxFq64WmumaRvmzJSWXgVLpnSUVcJZFNzAjz
ZBPDya6OOOfKvOkulbeLVJxe1UE0xtdAR7u0qqCHeg93pO5/5EYSsAKrjYuXSLUf6/ij0SJYdoOS
a2krWkZHsC7RBmWOStB49bvUcZxj+Q/3C788y7p65SZGiSsmchaxNk6zWVXLYW7lBqgvPM0sCrad
GXdItsXJLJ4a4Ukva21eYUu4Dbett6m3/joxE4cgv3te9CP1SHxrZXGRADI5pmAXmMGBbXm1LzpT
HaOMYITM6LZuOkbbidivC1c7SDeHQTHa+WFkLAxRi03rFMMQmdGHVmHivg/c6KJ8fIkiiYkLBkhZ
HXRpQZyt7BelxOcQauAHqk5XSLHx+JqZv057gh2FBUxcq1+9+0wwtomqICBg4ef616zQ5YcdJOGM
/s3C2zfl6kE76mxEGkBXw4ZiNNa0TthKdwwl13Uf3cwnQM3Iacaho9t56y36CaMyf4Fz5LMMLG2u
6LliLJ3rM3rfZkE48rDV7hhteOtwihiL0SZaCfNbvXBFuVUmUu0iw01SGmQ/8C0XiexJ8e9B4MLK
NvscfP8eQDRsHKibdczIIfURrXTz0Qgafot6vCGC/BjcgxlyOTvz/Bk6IfJ4Lz2UJOCpsLqPYX7w
SpdEDofJnef2G0/Dr4pzdtVoVrk/h+6eC/UeEQQOjwH+aCK3IJD8gwmAb3BnaxPS+XCiNkfDpE3v
zGahPQxC3QEBjr+CLJUxzskvnA89R5lrLIciRfJNUkBoertaqm3KWpCV28Is5gJBiv/bCzL2KYm1
N8vhnXj9TaTjz4bCsYzIQ6s4R0LrzY+5FB0dLFEcY3tPzPVUVZ+TDM/opNeFFxIzIezkIFyaLQEV
PjB3Y5BdIX++dl6h8RR6H0497KbGuiRO95HSunBPNXdT1m2k3BaGfLcst0MXOVsLGxtjjch1LJ15
adXCpSUMq0UW1nQIqK8YTKoNFKc/Q1gcpoShraGn9UQKZqH+1pHY++mQrx2VXXXUfZmFKdEV/2Ip
jo2Bgm+NXgbPvYmjn9CILHxquEt57W1CqbNFnRhql8XGGhMf4ywB40pG8ZvpJNGeMHOxrCy9diYX
RqjdUVu20dIMnfGp1n+2QdlXZMY/geJcdRuF21Inr8LHp11h7utmuXLt31I1LAAnUkX4c5RrhHoL
bkYaf66U5rAeYzHuskOpJ/NYOmXPWzogGaJYiXDjtqHxOQXY1ZALbrvYTdeWDoalxgpJGkv5Udru
Wytiss8ZCiUh7h3Xep0DUpMDBRpE5eStFA8jFpSvRbkXsThZ5sx8S7M7dOsNn9mSWfVMchcMX07m
ZI0Xo+n6Dxqgj3C09UrU7t4PrBdtObcu98Kni2gbGbgyqvIV4U2Ih6o6mkPFqmPaCtkwIZ1o/oIy
vE9ztEVpu0sTSEOKv50Iu1sojZMRJNeUhF1fxB90EzjFu6dOn+hGv+bAynFOp3bDJkjWp95JqjUy
K7WscGuO09NnELYoHMXFakDuObWq1/TBy0hb6Bd8xk9dvZFMknZd/PQJOZxDoJAX4f9j7MyWG0e2
LPsrafHcuAXAMbbVvWZNgrNEUZRCCukFplAoAMc8O4Cv7wVmVqXd6pd+SKU4BMUBdBw/Z++1zSR+
lhEEkbl/cDPcq23YdQeDRuamhZceoHTyj6aeQ2Mq8gc3/jJsTWykobd70x7HA/ncTgAA41jTG3wK
fe8FffTRnGp1D/zIWgRSCrGccUoGyDxRFdKqENPaG/VDzqJPbwLHzy9XWd6KHcVnUXcHsxR3xFhX
cxav8kbvkKLsaY2ib05pthoKgy7R52vZFumJY53G9PeOv3Ic5+heN8CZeFSz+fRD0OKDVMOJwoSr
xR8b3vnCLfY0/6HQsidOLz/Marqyf9kIAGRgXS4RB1dXiEcfowslR84GifmaYZiIN4T+mYX2PRzB
s27fZ95ekplF7ksOBj/mVNT+NtoJgEr6yqmXdahL7yQKgLbXtvFgQX4Hb2B0dcAjvlXRBw7750pW
zyREPmumCcvIS5A79cQNUVxzTjcNpqE6G9/RP/gS/jySrSocMVl5Rbcqvudx7O9Mz2MZEaRka/oq
ZTOLlsNg2TKePV8wFukAaOIOoxhsVlgPkD7YychO6D2Ti22mBEbr1op8y5ByedKwrYiEhJDInPjD
abc1W1FRNaidpg8tTiSvRbvLrpaDi4I+rr48+oFrrfR2Jtop1nuSMTK3ZhlrGbcWGOAM07HOevkS
Zclbp3ufFepCxLfTxpyR2KOVuRSp8nA0dBELqX7Jp41fB2Nn90EYegmWGLBntj8foODPtEMwe0/T
ZzUs2qJu/tFnOKGkfYwYGpzgJFRDMiAaMdWqH9/NAR1a1ZtyUzdMUwkcDzqRxIFvgjKlYsVwvpp8
07ljvpSva7pgq9yJRNDp6ToRA2taR27qqKMHy5sRv1h2NZrG3cMGX6GHjTe1SF/RaT/zyMVqsdih
NpnpkefdFm/zU937r3GNg83u9YE9AfbCVLeibaq+pMvYB9EI+ycK0E5Zm6TE2nfTbWAVL90U7gCO
qwEcZ0AXelr2GmkWv1ZzY6+TxIrWqfhO5WWu/Nh9tOM8Xvs2jf4WAS6hRdMenSmqJRO4kkuFpCax
xVpvBGMWvngZWzfsRLkbPSJm/EF6Jv0/l76NyzIVm5azSsN3PGh3E+741eDKCTe8fk/i93fXTjYq
dvdLAim6aOsY+c0QmEzgG7eQ61RH6jUvnasZBW3T0C7RhMNefXgqJONNyEr1ar9VosLTpuqtkHjg
45mUqokhdebYBw1TzjapQ5w5sms2ceMN7KSqd12ZwyZX+dUKxSYuzfHRn82zRQG6Cs9RysgQ8xdf
Je0tdFt3K1vzxSymeuMiWQ81qld21cQYC7fBEeUELad3a5inoIu1k6+PTFoZMLdy7HZRYVMlomRF
jqbWWQnppCrlxgnNo9UZwF/QsON8wr4tyvnJbIdnih3WGlLZ6evQAhqdtWZl7JObpiU5GJ924hD1
0yW/6xmBiT9V+yqs3g2zc4MsRbZnevWrXianlLdkrffRoercE6Oth6LHv+XRvMrgl91Wh3506LO6
Jcpw/5q32cv4Vna/3SxzEEcXL1BVGt5kgr0cJ68QJvEsQ96XCKEI40ljXDvQLHxFV9NffL2tGrBJ
XIAWwMTw6/fMrnaoIO4scpE6I/WPWsy5XeUF2yhCTzihbTWqwG1bYN6T8rVn8hUsGwSnxGyDBOZc
akt2SfgalWIDkQiyr1cBeZjFq65l02qukTNY1x6f+qpHv7Nm4H3vNTG9JXvr5UoBzW50JN/tCh7I
IRwn+lyG4FnJnPalupforO5Ti61tY+Ba8pZEe9N+rK0m2ejl3qjEz8hPHiqiuM+tOZ+iGYNT18wo
XnyMRB2rS6qNDINj+chhRv4MsCZWiykFxqHoQjzGeU6GHwqye9bGAu0seLGB3X4+ny10ek+zN356
dAM/jJDIZUeeISdCjuljc6v8iF2Y8vcIC++HdCgCfdLzx1rhu/YjcBKc1Y9hK1TQtG2xrf15Pph9
LE9q5MDSe+u5QJEeCA7Bu1iyz5vxxGCkX+PLYAyqlc8ouaggcu0lrkk51MypD2LQCXfC1jYN+59X
kDi7VLPDTZduzMEzt55nfyalZT/E77XAUNlK6iB3sALhck5OioQvYIzy2POd7VyEX73ta2dBUAQ1
t9FedY2AIKh0d2Yhje8WFv6ATeK7USVi29gJBV0TvTSZuS5CpyXOXeXnlMZNwPAlu0srSGkZPqVA
0/FnQaBe6cuWXkVmczdL7zIXmVqLMncPjp5QLtIlCNHqBMJwzJe4mY4IkORPrTLqdZais+nc5mxn
9WbGvi+QhKxKo7BXBuLxolTPkay+Y8TID0zWjqU+5wdN5BDBps0ohu+ZVxmUzWgGivINTAM0eFey
5VXF7xJ9dxZb13BKH0fwXaEIQg2sQsK71LFPoqYF/gU7d+u3zm+7oUcxpvkGCSXVsfYy4tU9o/04
zZG/71Q27vl411FiP4VmVK4tfYGaWO9mg8KbbwOAkmJYI7KK9hoJRTvbrXahqh+mOn8fZWcQuURT
3pU95jv54cpK7iMXjsVIR3UzyvmCBTVnl5ws63oLB0TjM+9lEa5tk2aw6mAOyfhkKBADEsOl06Ym
0k5PJ0ebbxyfKmKpIiaCE3CtHhL/GmUS+3sEo71/Uj4v3Ouq+y5BQzVeZencR8rY8rVnp6TcpySG
GdgtmqAsJBZKT8Kt0HrCQOgTzlnpUzkdJr1Kdv0MLUsUxU6Px8uQ9oFBRaWqyWFigQm8wdhbjc8+
aK5FwEGyYeK8IAfjK0lXF5FbsXM1TLThNMlAOCNf/0o/GZ8Oo4212xDLhnqJvSjJNhs9FFt9xLsS
WbzXTDIuuAsCV6EENAzuWYW/tSauDgS2XlqYOL3PLjkpNYS6MEJ1SJtmMgbaLN4d5X8iWdeY2znX
Kix+p7V9VJmt1lZT8TWf8ABb5fTs2WLYihzPUwGVBnU/Q5Hw2Lgy/F60427wJ0wXHbkU1vxgU4Oc
EkX7jNM5OrzRXGeDPJiT0a5hfxkrw605Y3XqjqDlZfTQHNFXnwtZmNu27N+kAUtz8Cx9g7mFOafV
6KtqESJWI2wQHPUBmXJ7hNmNaz04fLVvvsql20No+mVCX7JyeuAjFTETW6Bnd8owpjsqihzK0qlW
lPZaFySa8wiY/lfrDe+cQyVg6iimn8HKIwyqsCSmKV2WGoJuSqLW7YYDHuD7EjofThTG2Zw013qE
0wwKN6gUraS9V4D0SXyGMVRWK6/kHfRHBEQOvTW0wuu4xqSM4BIwu27nNMGz/iFNX3MEqPd9aBzn
kMhBFGzRpkh0NND1JvdK7d20p9PofBIQbYB6xos9g4zd5APDbr9h46eqeeOrkBlju/cX/alTaB96
CP7ENTRzDQzdX8feg1krwp6qUa1yzfwdq/iT9kW/t/X8U7g1coAM1hGa3KXhUXNodZe6hQjSEea4
dn1EirRDOY1hJG+wPwaFFJTvCkv5yOQ2cBFsjwVpRX7J9wx/0V6EIt2Dm42DaLA/Gb50aAbdreUb
e9fv6eKY4bD1NlR3mM8n3mhOonNgJfmrpo1DYJXltJ3QFEFGSjWWJtvx1zLPWRFdbPS9fTUsFe3x
Rg+7vDpabbQHuwR6ws13tBFffTPD8eG6uBIARmVTdXaUwfJo21vbid8Z/kDDi++RdNHpfkW/x+su
2GslQ/daFdF7aWsf2F4EKFo0RbYOSwWaFcCw5qLVcGs6rVEbyEM9YClZ1tGuNvN03XcpckajCWpX
e2Q9vktwFaMbe8/nEOx+3MNy7Xdd0/PN0MLqKBYaQSIueT7460pZydnd9WNydZmb8I03553iHXBA
oLYGTYFuVneaxuFbwmI1J926t7rkOS/og6d18yJopx7qIntSTnFA6Mfw/JXWu3FEPAbwoG/MYMTK
xIIgcc9bE2owE5KOYeG/X43z9CbDJHoocJUmhsjZHklmVBjhO6fbkYbDhBMIzgqoEk2MpVc++o8h
1tF1VNvtetNZpb6pvAoO6nDIczgWskzfp3QhQc3eQQv9OFAZ4dU5DQqjKibGdO3GIc+pb00d/2bF
/nTkeS7+DOylEN/tfYeapANM6hoHzaqxHGmY2puhQSlAQ8ZqqcWJdy/gGsAMypOH3EnTjeZ5DgDu
57nVjgIn2EpAClxjQWg3pMLsLFp1e5fVh0rI3wrGnQ1ShUtjIa4bVPY80Zc9eAM6paZLxapomDrm
FUlPBPvWSo2Pim5b29bmoYsT9m/SZenpANnm2tHX3efKQPLDuWg+Int6nUF+ydzJ1iHyHKwYoB6d
jjVPsj9nXytYrXBeeq3Pa8u/jCp7bX3K0BS1WkAF9Tpb9jXRSnObGwULY+LLvVG3j0My+gDopgkc
EXVqF36xZIsDOnsKgoaHTtjTESarUAK6gR7CATAqi7Z4299RpGQPqGaRkpt1ALAA2zbN08nmIGys
eucbBh4HefQnOtJpWlyjCV4VjL1X5Kwh38rwpQ+bO8GBTrFB9jsGOk5vCD0sow8wS5urZLARevdH
kbYaqBhlrpEIJbtmLr/8Xj65gl5vmPk0XYborizjIHW15r5gXuJoxbsxYd6rk3CNa828A8JB8YCa
rKwG8sCTiI0MVKztAEpxZSj7KGbdWQ/4N4Ns6HyIE8kTTVJ7TzWXsgvdWjKLg3mUFevgQG1l2ivB
0krHmVaKo7ojjaR3vyvrg2wwqqaT57HBOuIUhbTv4cS3rWztjP3FqWgTtp68rwYKpVzS0ypHQms8
/5KkShzSmj1MhQ3a6l2YJs6CugDMYyb1my68szVO/dZEr2Bk037QSShx40epXpK5/1G6mHLDjuO/
ahEatAbWnSXOdrgve+SDpUHpzyF7splBlXFxDUepB3PbH+hh+yG7za4jj95Q/YMJ0YnA+klYUKSm
wQF148CcbxOxnvUJAnKDhddiS9uy8Qx8xJHULatM4zEgEGLW8gh2iow7NxqektALD3TGTaritoEO
ph5jjUypcfDWKPdWsgofo6zaNT7GwrEkqEeMOuwD1vemgSfuwl+YpiwNwDPRdoybM8nOm0yIBZJA
mZl677lrk6dJutnE0SmdhshzGaNicplrFvVpyOhoxEhby8y+hz24tC0Qhsf1PcslOi5A6bWzRwH8
6CVF+DA6BOlWffdcssXWzfEOjZ+9b6OIkGqiD2Y5BKjDWNRn1DutQxXuMpmwLPG7ilw6tZr1WT/4
voYpItzWOjClTvDd0xjFEWzU7winhchV5YwbJIjreDiVbSdWozH+pOOjyMZhEXHb+G5MzfmQRiw+
GCayZYT4vdfCd2Rdu9jA5+w5Wrgd8emTB/Ldd+KTSqwXX4zO3qmcY2xqTdAuxKai0NnOMyozyR7Y
tn6YbR3HxTWCTJU93KYOu+Pcmw4KAc6XAKZAg/k2KL50vK6zgq0KmyBG9fPZ92ztHgsNAeAF40Nv
qfLxZRM4JPWdTMUxZiB9aOr2QnTYRePdDBIH3kojkkDzl9KQlzF21Zql7bkZFRHf8lOnu8z2u8VC
06efg0bYvW/VfEZWtS9EpK0sv31n8KyQ97J1yUy0WXS6lNfCxsMmo7m0NcdZJA+DImrBKuxNWw/6
VnUbptwIDueup3Z3V5B1Kcjs4jkZObH3lfQDhwM6yWno54S5+UxrCmrkTTckT04ZspPOqa7dlxna
TY8d5FBH49esuo4Pn9Ps99TFhebCk49Kn4hptiWrGYMTRR1qHXagxX6mB+LuHbv4LYieY/yYwwBy
FOKzfKPZ/ieFweNQa6CAYtY/tChftL1oWEWF+WinM30xzxF3JecATuDhKs2RwucEbTREnFgOUmuT
QmDluM21kYRDMXObT06Y/SJd7oRNAbk3ZNRXUuc/sQgNh850xE5U08or7Jfcy5w1xIODCy7Yldo5
KarDZNKuTEmvn5DfqbxzfjJs+m1F4kKWTwmOIH8xnDIP9NLrL1ml2p2Bantlm5zV4WDlfK2Y5XSM
wDlMH1wkuLT2HCI/HLVKNPZVEQC3wOMJz65znyo2JK5uo/tHlyUbo9olpIlPCNxBm75KzTg6cfcW
Tyhe6bRnG690NIqskAYmy6YZbXUlWr7cKcY1FKVLbT2YJkrE4jLBykGhIK+pTQAmIbjrVoEPYVRa
GAndzJCdQdWpZ4FFqp0OmUh+I8pbu0o7mSbfZS/+nBqCZVlcDWv8Ge/CoacX5jlfCK7kXi+1Xzbp
JRvRYUPFwNNG/auTxu9EurNBwa+xIu2IyKIcD4Q6zUVx9fP2F7JnumB4MZBkFjntTpMxuj5j4beI
BWD4xyG9KlwDFmHtHDQ+lASn/xx6CBiLd7vQ3/XxZSiqZB0X7KrNQV8IYPM+qutT7LAn7pfOGZkc
KcqjXI0ML/XhEJOjM+geLhyGrQAhWB+hLkYJ5upxoGJmm7uaCSMvfwuR3qUA/7DGpgkT6o1DKK3r
D1A+aFc4S/qxoePJoMAjwwtJkCDwtG6heocMLCQkjFzW7FehXsY5fyzFDj7nwFqLqn5y9JK6cA4B
KWjhBtP6A4XDsDWSM/ydo9+SrVM71BROPlEMtHxYGCQgtKH8aPP0ECl8sJrQN81kXDN0mbxXU7Zt
WhpSCcN4WdBcZytKhFic4IgAVCRtPJRDsfQ7iMBBcHnKCwYlHi4W6l9r1Rcu2+ex3slJOnDjIKLG
afQME44ZaGN1ge+R/Nm3GoPpFIgfQCglbTJJayQctkER0IOhs50qQzCCzIO2PTqR2XqrTPeYhyoh
dc3k7FphgQod1Fl4TBYH6hU9LR4XGvxWYb2g5/Pgi1zQ16NMjksiEFL/YC/Lq+PonDNjG7Rp2T2i
3PRRVeWs/RaDPLhpKkYlJBp0xzKh7UyP/xzO846FCk5kndlrHYgGicXzlug/tBbopEHOflLdWoGn
zQ0cm3fZm18JfI9Aa823hLoWSzia2DkCdBSWq8qYhrtIbdm84Y6deaMjc1gSXTxnk8Tq0kv/TZbH
WWRH0U4IaRewI91JOq6oJwrWa74Nd1LlkHxK+vSS1kU29KBta8feWVpQc5h6RsvWMuuOBnJjRPjZ
zs1Y5HsclyuJ427lYUyzqdiZC7joHuL+JRcOQ7HlreuTCCe1KB5A0kUP2ih+9Vl3qtCR7txEZPvc
fR915qeWssXBrsqzC5nywF9acr7fpqGvnhBw+2kX72opIO3BRCWUtruHw0pBmKZy0wr9Nek9FxVu
+xk3zBNYZ9DM2e1LMrJ5yHPb57TLFyssHmbNp99c5Y8R4YYym9aKgvNIhDh2LWtyGY+iMFUufgez
/qmhjEHpgOtYQn6Q8mdeCpCzftgGk4aRkA+5gD0JF4owGsSV3UYVpDPqufsj5VSNsFKhjJt2uqWl
1wR30IQyemc4UH+GtFy3rNFbWv1vsqs8OhruOYUl2NiKMzFEF8EWoHPt8VDriQFEGJVE2PObgQxh
duOKD5y84RCiq2NfZ+hHhz7ma2Xm8XY2XZrlsX3OOSPtppZznsX2Iksz3HLZg6jK+pRk0WM7AWg0
Y1INq5zqpy9+uVO9ayms4t5k+hqO1gkp+kNYVO56bJgB0yrARGS3/kpzmb9WTa8ukkGETn1pqCp+
JDV2INsTLGnTapsauwSfJotM3Z91Q8LkH/GBncY297a+DmgSuAyqFycuD0VcHYG0u5vSyqq1VRna
IRLG16hr6jk2gauR2iRgQxxp0VRbTbGmTWtDqksmRlKjioisAlQYYaOttBwoWKNQdGjLk44VPrNU
z3cojpLA8ZwEawd8OIcGxOxC3melHJitMoBa+rIqPg5MuDejNq4IGBkCAHT+OU70g22gm43t4kL7
5gsFvrWeSlZrpvT9NhVI+oxQu4QRJqxwmk9NIdLjsv+moz48G1QAd7oQsC00pFXplFYbx6Tg1dKf
NQkdPYk/kf+sM4QJEpJNPW+JHrD7X7ZErryk8M3DRwzJYUWt/ANWl+Egbhs/GFEB7C9/MPchZief
J0ZOGAS9PwM6LHrnGpAK6bpvgpSEJZdg5tPjbb84+vTakczCSn4FXrLKe5J3l1CWJTQk8Uk/rA1e
mxY4KBKWy0sq2C2cbLnD8p/ujBc/ove1PC3RQAAru3NkkiyK7CRvr1k5HiMylRa0fy0WMV7+067u
zTR9cXXzY8mLWQIv5iHm81QMzMxflbX2zfFjgdwvF+NSPRhheGPpswn/uQS7IAVZmWH3cMvWHEkE
LfvkwZOgIEmFcRU5KtH4Dpx6SW4qjOn3mBmvKLCsqL3PCRw1hvqN4+z2ZMbxycoi/FXarveBLXOI
LTct6c+pnvxcAhGEFbORsbcIWwLL9z9n2+WNACaft19ersPQWQzGfwaKOcCGs7S4X555H+kfqrL2
rZL7JQelIAnGqtQ7Sw4kTuUAxuIv0fvdpea0X7ID4Ic9aePTcsfliWTECyx3Ayq30t3uGpviIUM8
qQ3h2/JGLtkhray+hiE5W2hZTbIQlvyDwUSZQ1ceCByUaodpgHjUiFP6r4C0IezuDZ/EEzJoHMnb
zGMtOQzdZO5Kq701GiPzdnVPxMJy0/JhqSEM+MIwJuo+23a7PMslPWcAVQXvD1JTHywH15Ks4WXl
T08+xgrXAiE1DXSgVYEqLBuS/RKBuIRZLjkajeEf3b7azAYZwEugI47eVYYVBzf2koO0xJCGGSO/
SK2WNIglymE5XpZwKBxBCHzE03I/k3iT5XAsO/tJRJy8l0iPjlCSOC9PFQqT5Q4hxGGK3HTOXiQx
KHEtQLNNHybCGizx1yUIr4fb9rT8AiHp9oA0Aelm/lguLtmDy/G/ZJnGm7DTtloCV4TAlZbw8yW+
tHQOitbkRA5L6BkflrRO2WRsyorIryWHgTeF+nylSfUECirQwfaHBD3gmv2satpOOEud1v2MNfaY
lme/eSRCNH71ymi7NqFkx/EDOLQPrPM/HaF+NeRXhBxXs0XuHw1Dg//XnvHTJN4sS/tfgJx+ioo3
dM6ZRBrZ2S3Cz3yAxDQhpicFhBDmRweNuNmZP4clNj6bddIcrLuanN/lhekhMgVSnfEc3cJ9p304
4Oz27J8ecRHse38uMbKDo9HR9g+OnbFlKS9LWOZynyW/5baGdRAkh1FjOMuT+fbHf/zrP//jc/zf
0VeJ4QjubdH+6z+5/FlWE0FPcfc/Lv5rv7lubv/iv+/x7/f/1/3T9vl/3mH5C/99fx7xr78YfHQf
/3ZhU3Symx77r2a6fhFp090em+e23PP/98Y/vm6P8jxVX//89ln2BQ6h61cky+LbXzcdfv3zm6n7
txf/52tfHv+vG88fOf/uqYQ49cf/Iajp8+P/+WdfH233z2/C+4fOCUS46KAMHWmI+e0P9bXcYjj/
sGzbNjzXNG3BBPzbH0RNdPE/vyHI+QfCFQdWgE6Pgf9b3/5gEHO7zXL+QUS5b7sQ2VzE5jzgf73+
f/ts/v6s/iCv61IyVm//+c0lO+zbH9WfH+LyCj3DNS1hW4YuXMOEGO8st39+XAEgcX/jf1mytT2G
ayaNMwxgYaJ26GjDpy6X0XbyG9Km0u6hjDr7jtBspY0PlhcXz6NqytOcZH1Q1ub03nO9o+oRcTmN
ZV3rjcusjyh8U+f9dknFGE4tmoVrydZiX1fpFzGFIXyPHKcK367JGBg5oQeM1pmlOszeuf7Uedj+
aGaJlbrdXEcKpxVR1JFBnlipyXWeh/N5DH3mZwV3u3HnQNJtNQ1MlSeq5z9t0a1g1DSU5c6wIvkE
nEIDjKEQ7IU/Omxnwzkt2UNFfhwePK+MntOoC3eGirV1NXmwyUyLcbel9DuiR3QCFdL6w0OwaeN9
0qk4iSdxrjoT2Yfet2WQzFO+drKpuNwocF6WJ3dZlu+h2k7HZnjNRQrACarJaRhddZKaWR9DStqu
tyHNRiq9K2wWBB8ME1tlAQAXxVR5smn8tK1mPzdx91qD1j3P9mQ/J3IZpnOGPzRa4zyjyP49EL55
7+tO/r2Ycbxrenj1mqL4rrT5Dj+nfW6aHy0CwQdBifqA1zOE6NGK7eD3WWD0tsO4UKmrCy/JtksX
kAOyCqbZ/t7DY7ZituNBlzTa4oJd+wfDqeLYk2OyH6T54eNEObnLDzybFSpA3WWvHUf2xkGmEzNB
yfsxfLr98EwDFmo1nhs3Ekc8bEuZml001TAs7zv5oNrkFyeX2EaHwyEnj4CvwaTxkjdNZMl92A0Y
SuLQe+uzp9wf8k3mRjrqRYCssOMbMpZjqXZCE+492tQHLYnTB4AhfsDoSu5NdgovVal/98by2g6b
XkFUaYhef0p7A+VJfI/dazjPVc5IjJbbj5aQBljJ6QpUQP1CqxmqH9LSTbpczAV/3zEcKtBG3htN
0RUrMofco7X8aN3cZSBvAZCqDCUfGXK0vAvOjmc8vfZRm5/MiFmjKfoPlUnyguljnW4/poVaiNcb
dGFjwiqcTZSxrA0b30bePBjaEG9cJcJ1rwYM639fRn9TbYRKm6Ot+qe5G5vL7cdY29ieVHr26ry5
ZAOyDVyzjeZ4yHLUdQpNdWJy/9eP2O4Uqc4gQG6/3W74+7q+SnrMCF+4/uQhU/FehnN4SpcfFfZz
1NcecG5UKSaq8naXJdkI3tmWWyvOrQvBawiAQi29Hwr50QsocUlGjINnlY+lrLUL/RHtYmcgxJrw
eLsGglV4AVSgXSYxHpDZ6hvWcQwXSVrfta34bsTWuIMzVN3drrr9qPWu/vMiRyG75bl5mzHGt0gD
/Hjrpl6GGHmEOnT7DtoVW8Qt2pR3BvIp6xadCVOZRCu0Vn4OF7R6grL7z9/sLIo342jo67otsOLd
br7h13uHxy4qmjK36zJgXRvEvxnCD0GDP7FDoNxjUmwSTcucQAwDk9H6qWQkYTNIerSZl/KpzfU2
w7qB2MfIy3VHMUUL8q9bAaj8dSu7Hu9Y5uUvp5qmc1po/r0pD0r6j5nm/fBtp9jEC6Mrr8LIWFUL
qSt3aZb1ml5sdLfhIohNVDPuqUvKu9rI4nPtoLY0U7bTBmHN8A29n1Y0nYY5Nt7KysehOqnomXfL
2Ca27xxhr0VnpCIu+r93JRxWCR2OyDY2dJ0WCY0jpxzaPXMTZlEYZALGXj7yKMjjl7pcCPEAATwZ
R8HsEtoSh4IpInm4CS00MvVuzKldFWk732ec6rItk409PNu+eYjghF9uV1Um1OCILcIxcrHH+Dnv
Px5yed8vfEttaJAR+GhUbhf/vsFLa2MPYOkcgtQgUi2RJyN3S4Txf/9KV9hg1I6+ne1w+5AgFDzQ
5Xj1lsGazOB7GH13diCwXtja9t+FjQ5lSkkItSbDPTn6uOZttTca5JO3YvADxZQajASsHURG3cOA
HfOutmwn6Nqq+yArAhiz4Un6l3LRVMTudMkTh4uqw2rYmMBI6CDDBgf3xRlnAFJIwwdVQQKGj+mt
ATZn+dXQxNVVTruvaJXfO75n3MdjJI+lYR7jsgPudrvOoRNAGj2NFVZNuf7zuuXOdA4xMfmclBK1
GFiq2LLARhb0/zSzuk8JmcWiBq+M0/aDSMoty3t3HWinX6XQ9W3nNAVaSChW60GLfytFTvXt1tbX
h/VkoDEJ4+bdNTLnWU+G+TrSTuV8aj/frjJSgKKuhJVbg429nbns5cxl1SQtC0Hv9nadB9uPczq5
9LZLh0qib0NvZE87x0e11QiZP1parK1CCNRpqvR7hDHZo5VXyFKzrjzcLt5+5MyJ1rSbJvr13EXO
+THu2FgOefNSjez16dgO9Agr/P7LxTkqQF4Y6VNEhkKkRdmZEIBfpuFlPyKLk0RRIA7T4iH7kRAI
smrNuAOV3qpnnYyF2/VGXkfHukir4Pav/IHpSg3i71S3uPTTgoEDpF98S1X9MoUi4ShDII7STv7w
fQDgKuvHHUYx+aMzhjeaTf1FkNj3ZKQa2hekbtDqPPosog4q7E7nLjWyo6PF5Q5ji3f1FG1403GH
X715RLTcH/Eyj0Ghtf65N2GbTBVrD2x5vIwRO/NbWYW/0D/TMT+QThI/2aj0gwi5RyDtKgwyqxSn
PCrRFngIpZHIeStGKNkp8jmJ8pT7wxSN4bMju0toJfqHo6MhctmHngELeWeZThiYlhvSqn/2CbRe
xYU+nwVl0KYdZLwDhOc/NyVOQIJ46PWL7xlvysawx3ZrDI5JeuSg0f5r2u2tLvz7okkb6M87326t
585m3IADuEZVNDnQqSyPerUGnLSneRVddZ2XkPXt8MviSM2bbD9MBrJ016qCyFbhKcGTdu3FMoqU
RvUxwflZpZ09P2hhIw5mkUDEWsKNvNn+oYXOpSez6Tc4nE28bGBbZIhriRL32sSq3pH+3B6Ldt/k
TnhUjt0dQParo5mG7VH0xniI5rw74cPEidpE6s6kp7FzkHvez14RbtOKwGtTuNm2zOfX0NWWAsiU
QHfjmPJ7tj/g81/nMUI/XydA57UJc2mv2kdp99l21BPznmEj9iGgKEcZ2ePJbgsaEVS8ie6VRxrs
w2mo7On/UnUey40rTbd9IkQUPDAlQE9KoiylCULd6gNvCwX39P+CvsGNewaMQ0ktQwJVlZl7r72z
vTJ95gSfzyS0xa2UJ3xb5rswoEOqtrwXlhOY0jQ33A7zXTi6Dg0Fe4YZd3BTF5e2pWe9kUCB0Khv
EF731NjNu51F5bfoo2rby2NXtSYQX6Jy9G42/xpLuXXBDH1Bx9bCuZy6i1tmOUA0AnNYtaA9M13D
FQkBQ0UkyE1T28PMZ7rUmM12bPP4A4SlPK6JYU2TcGlGqn5rZnh9rhZr/zRi+gYD5dhYf+nmz5KJ
4YVvNLw0a1i83yczfCiezjow9aT0aQuvX0KYZ1B4BvlhrgPfmuJb8QNyQ2WhiYLqmntQ7Lyi+C8X
OND0Sg43rogBhlntPuYWF6npu82DXzYSLE3hXqqczJlqLIdzZUQoWqKJCPPOfdSzTj38PpAGQAc3
53biQiRA0Jm/TDHQfRIkSiCqwyA6ptsU+soPy+C/Wcu0j7jHxJyqTD4zTom2VFLz1R1kjvyGtQd7
qkL0HNPm9Rb3bKsEA2Gk3AeDTMftVGOtrhuUoPA0/Tc/RqPiukP8hcvlXgpf/ZhevrfsoSbkOJzs
DJWfwo/nRDQEoZh9FI5qjpg+wHI3OQoUfxYPOTRSmN11touKrHn3dfEuMb7/YP+/gnmq73k3ltvS
zYbL4On5NRkiG56PKD+R2hwRz0w/rZH9sScl3waB5itZ5HAyCrTycmiHsFgY+WbWUH+N8JU4epr+
FVjueEPsxOA3qb+MApEYy1V9iQZnfNE785Zrfv1FbgA4ls42kKkPAt/XePj9eAsHeJv448+IiYtw
8ih6G93yRNZA/g2NoCGBL/VZ+vT2uaDx87+PS1IUU8uxHywayY/FaMEcmYvi2xDaP4YbyfPoVodE
Mk+sEK9ZXWW892TPnucGmkZVOvp7txC02Nddu/39bBVRxVgaS9HvZ2XZcWp2YOD/Pk2E/RrpUnv8
feYQodMLpC+F3l3AfOPzjRwT0ldPpK4q3RPWmviUOLZ2hGzqnbgqimNrG9bZTSx5EKI1LgpoL5I7
W7/WNmPqAbvcg3wH7Y4VXVRozNXEYWlokZ3YAEu33ZDVzzQyxDEhLGnT4v26qMSi0jdc6pFICfDa
evXWzfHfUbojgaT50Tam9rP2TSusq6q8RrSVL3Pkltsc8c5dIxIKMIYdduShX8hNYraGdvwJriY4
hLgHvWlmBTf14+jL6MvKWxSbgPhOXLf+89SAp1g/b/kAmZRDJKWDMOSkZiOwSGzfMk1Q5wQa6Vmr
dXcHF1S/tYM1B7ljR3ebahqfJPISkCpJzUqP3poRNm7UxBToUwe7uyUGgAPAAYrsHUkcAW9oYDTx
B4Cn7mEavWzvxMUIK0Wa+170+sXSYnlwh9Y915lIjgzj0jPhRqTnulZ7SmsW4MQyF6R4VXX2MKwf
8qGJMVCU9UEyBt6UuNIRyvTFC21daz/VeCJ+n/4+yNlAwG/Jp6y0ixcPZg+CFhJM4u/K9qOX1K2W
B+WPT3B/qlfTF+Xrqp5iyus9qZY2j7kgroWDYjBVfqy6qN2PsaOfJ20g7gjgHXD+wX5QkrW7EwbI
ZUG8ktPE+aduD585r8S/clRkr9VDssFWFepd5PwQJgmEsdXvyLk44sqyfLF8/DctzPpNDthlX9Wo
dgQTqTPzR/uUenN7EPOAGWLIoq0vS+cWjV0c2o3/kLY6FSDDNxl6lNeYLCZV0CPGs+TmJXiWhjWt
6j2fZT8hgd3UHrMlGRn+oHhZP6zwrp2YJe/iiV3b6Yvhq/HFpy2t7lnLTO8yjxzcewueoHxu0rpE
++rvdbj0pBClxnCgzrv5k+cTxemoV4fp0t5YlqQIJS/r5fchtgrYikQa8OYmB70DKyOQYDz2po1+
bP0/h17s3gFtAjWSj/2/T7CeFjtICWu47f/3ibbz223buyzH5prNbcVPILfK5wpfVTjzi+1+n/4+
zGgFnYIlta7j6tnw6ZoltrGXNtij3w/laPr3Y3PmHWd/kO30jJRpes4oYfGwRBrJSXys0noFqNg8
/j5TaTo/o+ketoNGQPTvP/h9qLPyrI0W7Ir1e2gYmiK4TmfhetEF+Si0BuwZS/S/h6rN5i5sClPD
XNCVZyntA6PaOkgX4Ya2saYwmf2xqLJ/6OqYuuaRd9LQYDMTI4Wcn9Cf7AmkrJwJtsZVNJ3yhOkY
aylGGx+oiKVp3MjRa45gcccNboVDzMxPAFM9/T4YdBAR/6zPjb73wr5mGjjMS3UawM+f9Di2goVX
Bhqp256GsgyTwfAOvm+YR6gEm95IwErUOcrhZcTX4OTlvpOWfiKsmnSC+D0RPhgufktKCUyYKdkD
4LyJHpTOT4RP6TDKmPAYxw19h8jK2co5TMBMD2bgIW6avrI7odol3caJbZpMswz8USs2mhjvmOo9
vGJbJvoNYxYkCMM45Cfac2nA+T5sJ5LmemrpgCVmY+e02wRz63qJ3js6Hlec6oxjotr99rgqe22N
yfDkI7YJQWR1iUhhZznu1RrUre+r+khcBsbVuTq3taRXYN/sGktbmw/7yC+hLDYRWgnPMy+yBMVq
iQdiib6EDqC1a9nINYTFVkbnplQrVL1yzgsldEgiBa6Xqwn86ly5BpHj6QsJUckpwzhnUFCcC4n9
Nu6znavJkFsVuaKcVhU97OPJz85WNnD4MsEV2K6N6b3Fr5zT1FucGa/lpG6w4G+/Vwv3EkNer8o+
6gxeNlA62j9eumKwhnoMBi+xT67kz/Row24Es2U0OwiIfx+ED7xkWAXhM3CbeiLBFbcoRqIcZHce
9IgGN3a89k1k0wGnde4JNtkWcnpaOPBLNSVPU7uCWcSEWUw58Q5Gxd0Waj5ZnvuHPr1ErRftvaJh
tuggwdK/pWEWOx3c0sbQ/hNRHJ9jLdrTrQAF662Ig2UcbkgIDibqlMusrjrN8e1sgdqCmLvBuXHU
DETCbU8Ui1V4N9qQ8SEpJwD5erIxG1SeuuyGjYMwLcL/r3EZezNdpt+HVF8Q8Zf+X1o7Wy0BsNDP
WwyP7bahn0ULPCEQF90ATafDMuBWdLIHOzX8AOcwd7Wrdkw+Hts1c5t5o/nSSdvcmpXrcQFgW12V
jehXxKEXSoa2ld47KJs3nSMiuBX0XJhwdii0hs3kj0jdQKi62ZzscjcDwl+jrkmjeYAdknAe1FH8
0FPyG5Do/jyj11zSi2XTNq6Jb9rWDnuopk75UgLjoGJ1BgBdKb1j0Dkp0/MchNOOq0ww+ToYJGTT
YUHsk65wJsQdoY1+4qKtyah63O4iY+4fxZReilr+59vyJc+BBiI++YTllYaRnpHjM7kgjtribucp
vUZnjRBwYdOJDBQiO15VE9hX1xFCZDa1oEd06NAK3oz9oIeG711dbbmOHkgcVJUvZqmyk1uBDKp4
Y0nw2+he54eDGR/aPjGPVY1muTKfyC9cgZv3yDMLTnp2yGY8YB/rGnZuHvA/HPB097s+zSkzBmQr
xYZ3fCEec9Z2mOZJQxqiMSir+NKIEdmMl4yXWOpbL21fSxw6DBzYLGZrQWHZoJuKp4824Q+eqDFD
CQejlXQfbKcgE8RfgOiNxiN+qf8qr0KAUgwrSDE5mBlZv5PicOtkHA+r0kOtLewPF62N8ppn9OaQ
1abJPDda/Gn2dN/BoBovpZe7Ye3OyIFK7yPB0wLxL8mmcyan/MljwAV3ZHlNOPAE9JaRQyAqU637
5khv1xO4tK8h8gY7BtPee8o5amO47X++a9b7qixEaGeQ4pArctGb756pTSHhgdipdcoJPTVPcylN
yNzev9FMu8PQDSiIBM0d1b9Vbd1ei+y5TVQbWg5ysiYnrsMTmQym6EgHsaSP11wX5T7pLUYDF3gI
croDAgftUBTm3RpIEKlNB8UMom8XV9VPpwOOGSrrO+sqQtZdLEkj8bWofyNKOESxRZ2SwtpwXJpI
kKDe6h7JLd02VVlThnGWygyHlF5hh3GPQtfpbWDjs4mxw7wVtT2T62p4Ydp6H2M7W6sGnxxsAe+N
ToKvEcTlmmi8/OWt6xh12+T7jNby4kvzlEOkesC3jE9/Gj7JNcPPmj3lCZ5LVZEqb8TDa2vh88el
xL4Yoc6jEDKtHLpDj1th5UsVev3cDxgQfHAXVPVbvKDqSNCitdH9OWPI53hwdssr8vK/kn6/R6kc
wsV6hqECSIaczx02knhduoK+G51PK0qBkk3yPYUjcQJJ8CYG8hmwlLd3mRb/UPqQ5DDM17nCVdan
Ytqhn0JrjIzBzc620yisRWRyrt8VmDDyR7g7SVoj+B6LT/boDWVaE04y0rfkyYTD9NJKBlJMPP+M
OUyVpMn0W8OGQIII5E0jXvZmhtUlXWS/UQp1p+vkOzdj2ONHCD69/huUuNhoaqnD3kfKlubVEx2c
rd4z/KoF4wXcg80R9ybLpjU6rJ21izxeGNTVoEB0FNWPUJmC0c3fYfN8Kf4DBj3tqdijXUxfIeI2
4TgOPEyHhDnG3tbxa0J85ETIK435vLCKG7atqzBXH8vY6SE2WPJc9W4/Ij4WkFlPWTpdPatTB/pe
xjlNPvAg0wI26D3nNmL7xozSzRhjgI6TET4G5tigba0S8FuytZkBhTlYAsrF4tOk1blvfC3gzEN9
iIm6/cx9IlVzC6U68XYT+ozu0/H9Rxc9Qti28dvQVsup7jXOFtF/TuRTAhXibubJJcUqvrEHMiPB
rFE98OKwPByMxFn7yekpqXYj8OWjqc1Hrv6T3tphUvvvHv2nAH4NWuAKbX2bEJtnjc27Aftn406l
Ckewz0l3dKppSwaUcew6sIe6YtZgAdKA3XbBgQy5t5QHG+09QRk6i0w4Q0mOh27Z+bF3YEj3r6SC
T0vBmYxE1axcRvAyPhrZjhwQ5Xr7GiflLMsQvB+RdT7h5OkY865V+Poa4F152Ty7kztvl0g/Rpx0
WoEiVComvZlmcQ865ks6zH9odJBGHuk7O0efOeMFognIWaogrzPLi+gcJWBb8qHEy4EybB6MrUmY
IxAP62hxJAmW1SQGVmHb23GMd0M80vnNcK5mlxYDxBkQEgP3rgduBMeBGt7fMC95FbB4gS5ISA7j
n9w0GNuY8YCrw8d57o5h7CmHQ1XxoLsMhLJ07w+xfbTGxwxI8lHnDo1oG+9zWb+1zL4fotRz4Ld0
ULHd7gw2JQ+cJLHB8UXWhRyrdlf21lNN0gaGBvCAOhwvN3dOUd/8Rxp0cyNo5tI35UeVqvqh6Lps
nyXWldAwonoI523dWtybFLmvCw59cNzoMcVRqSs9ufS8vtd8il+V4uUpamsbi1M2zBWzRN3fVgIg
vycN74wn5Tm1ZLRLYiAWQiNVz3ZDaskMrTRyJhDR0XaKDMh7Q/QU9fOexrV/bIEB6xGrk/eplTXC
TiHLgKte9/Tqk0BD48gTuocAXGqEr1W6NFy++ifWDI5Sa/WLP5pjgMM0wSTt1bfLl6LMqzNK4BxD
rOM+rjD4GBbVc0/TYKO3hBU2HtaQPPX8cNKsOIwoV93cOKUFySC/D7L6qzTucgA+oPZsjy9OSwK/
nLc2A3UgKIkrwybKs622Wmbc+35qwhxYyo4M83utewt0dlcexpyUDWbm7pbgxLvRsaonve6hBSUq
fVEowJ0xM0665R5bVc/nosKz0GfJQzOoSyt0j9NSteWCb86wyj71oVa7LGOorGpmVFYPPKOP2N0M
xeG5fRjsBub9QMy664C+vBDKhoKd5j4RvDN7PqaPg8PSo2mOOKfzq8FQSysUcQCZZFD2AiNLhISg
AnA3nOqJC6SZTZQsbeWEUAYZRUrnrEUKEI6bw+2ozKNq/Tj0MovUXFxck/bH8JHlV83wnKaxd+1h
5Yml+kntWD9Zg6du04ynSSrxtZREPmDMPA++8aUA0XD6lZTxq9S7h1gfpgn3uSrM2zhlOrK0mf13
ws9odlihEBQ31epXTMHVTA7lOYDX05jNfzkETrfOl9MtZVh0rKMckmxPHkRdltsGb+ZO5BCLCiqB
TeQSO908djEkU7l4Nxq/ZOitvjOVoOL29JLJs8TNB1WnaNAzlr6P4tD2FMpr9MqmubxrfzhyZNyD
jKkkUCj4ErypIfsxr0OGEc2XWMCQknJTNu7Bn0xOgxwQUhw8lkh+fyeU64Kecdr4yCCBDywVyR+M
DIvQiQ7IobAg5GV5qFvAcOn4Wva+BiOLbcbdKnJvNu2A197Qlmdsn/rT7wMGYYpXmgp8HxR+dNi+
FAVZ2MegMMgE+UZw4R11GBXmXK991WXv2qS4jw620WrPQGaFWitcDFJequV51jP1XEZ4Xic6D0Xh
pidHxk9GPN6mpWfg1COIVfO3wpYYeGX27HiLRRS5tkrfbS1w2+o0jayYdroQqp1+Qe2odgnJvbxL
eGPHJ4RWBCPPbGM0SSxKb44dcEvN9CYMdas4b18YufzBADscUwdmcl5fXOXynZM8HAzrgPZWCyeD
IJW5qEKabDOuQ95qI6rWzHXBxeplR+eu5hWPULgPsc3Broj9o8YGFnsINuz+5ttdB4GpNkOml4iI
6jEcx4azNJJWujwOOnegW5n2MxGXRdfpOc1qPeiL7rEv2469zKzIVgSrKptiL+KEACmjMjdeI8lB
h0WGxWZ479vsKIou3XZdpLZcHHhmvfHMbOIgM2085XpSclLmNCbH1gWxfcSnvE+MiPNnRFL2SCqb
LZxim1fol2yFCSszucJzgksU3nWmMmFsSC5VAlsI2La3VaSCES/hriwNwl2wDoJrF0FhghLvF478
9DADIT/d2YBP0XIWcTqDszGDlrDz5ndym/Uj16jOBG6JDp2DYg5kcWbCmMt6rQnM1b7SDMhZEALu
/RmNuk+WpLkggJ8rhp2MaHYGni56NRrfJ931mgsjuAI3kssX31gehMD+gxWmYyNn2ODp8T6SVdgs
8k7HMTq5/lmpOj1XzrhbhBHvmza6uZ6Nv1yrWUVT8VDPjVyRufucWNx8xhUtihbpKulmmdK3hsKb
gnMJ2N+D5uMBLQqWAtHYIJmyKozs8VzPABTcKHk1spnGK+r7knS6I0GVC45Drb70NdwiS3kYw7ok
qNdeCNMZhaPEP811kweT34DMaCj27ckoKDgA8yHYeI9dkKUopVbnyvJGusqa0TXiDrR4oX8fPDR6
2zplrGRgDae7+1QBzA0oLCndovqEKA0N4hgF2pj/iIEARrsl32Xqz/WACitC88wQeZ/r77VCGuE5
DQ21HJxEGu1TG/diwvDQWpqewXk9biaPyAH0ffUht6efChQcSuQqmJMMzq/rvpWRUwZEInzRVQtZ
/qZrlZ+Y/qZHjYkAJ1t/dXQZHiI5EXJWoe5HT9M1L5EnMMuyeAg6B75DMK0W7+NsHrDqzPAWP7wF
4oWn9d2hffOk+C/SrL2REvZFThgXRpc+1P1gkvVTP5mufKpVvK/oxFudtx9ilIrtKN41twedwdwW
S6C7HCzD3itKNppWDR4s0DPaopItPTiSGMQ1zeL6o4dOB3GqD2icfDbZsvfT/n3UOaH2dlTyOnu7
+YU5R9qS9NLN9h1PL1AS5LOHBaVxpFEPVS5tg+1MjwDgisvri5OH8Epu0iL/SmooVRXU5J1j/ytg
axGITQ+w88R+omKmDtzFNtlBRqk7YaGB7WpB42deh3NORGcnt0Gq5fHRm2D8QJOLLk2iH0aXBD+k
TfiYWJrJMI+lCdZdw3NAtGkRcL3FT6t2kNjmyfbYuGzRnh2n/upw5PgWgCu3aoMGXVMAXb2Hbx13
O85S+4zOwVCb7snOjWdDK69EeYoDsquvPNmX6lz6YxvO1hviaeyoTsnORRu7AadgmQmGL3hsT8qd
MbexgBMYSsM2z6ZjohVIVWbaIkMnQ6yynEvzgl6wJcp/g4vNQJB2OQm6xya6z6mxtF3TjV+EZ30R
DOi9LE0dgEz6AZZhEaKA5SOlPvezjJWWJiMtbFDVhK2gUcFRXpXN0W5pInV6+Zi5hX2k+/FQL5bO
dgzOT8YNvCCXQ21T+sVhFOQ4mVS12yz+NOLsuxBQGZjuOyfiNLmrxMk0ZliGXtwGnKt9DnNYbovm
n2xWuHzfBa7HCJAOK0s9uZq+UM9iRTjb+vxk1Y8gcHCMiJQznrMy7m0SapO+e+lHsmYm8kZR/FdN
gH+uOhSgccNlgF6PfOTiDcsEiBPXaiVpiRjY7EPZ35NUU1u7m98GpZ3Luh1IjqshAYiGhT+O602X
V0xufIRWPZ2qZ2Q0uG1w9WSFHhKbQCZkQ2eGIfYzjkLoS71X70SC7lOQvrkAC17yk6WMbxh0NVAJ
tAaEut4VztQMaoZoyr/l+NDr5p9eA2dRCPXRx0Z5bFMFj4HT0FBTrNv01k/JMr8upeMe504Bbsnt
0xAP/q2a51cktudS1y8cCqAtdeodBfRhbim7UvM1LY0/leH6JzPFDBpp3X4q8Rp3NAWz4TtjZwzY
7OkwGTT5yU3exa51HBRjD8iod5KUWAfZ17cReM+N6QosgqQeDE0k962v4l1nIHxynPYvL721i2Wf
hESZvMYZAMVZ3Syfo7Uh7IOdgk+1TwsPVUkqnCfudXd1ec8tiRHbFa23RX34FyIO2CiK53IWh2bd
0YrlbzYN1zRXX0xiQF1b9TMuDZQgfXoxaK+EtpleyMLF3maVb17t5ngexF1Pjfoay2ofGUMWIAPi
9M3G781nxLpsyeoqJNqK1vFRFuX9XaxqZYNDGGhSY9tqTROM0QQLBxhdVeS0YkTUbuxl/sg672UE
iEnAjbPJxEhBFsNFyr/y2HLpnk/sPWbMpKdLOQYqAWAwpwlPjOemS6c7ETg35PnULt2PnNJ32YLQ
ru+O1nhIScxD0bJ9yKY+WcDcGmR26DbAEBEseUSwmgaGkB9gHZh9Z83XKJ1sq2zGo7krPjlIHi2g
96tE4dbrR2aZy7UyvY9pZHVue5udY6QdhQd7S/5pufGr8tirpd94NNEDqYmPxEQ1PkOBPuURKCRL
xVuF8Iofj6Cyaf1tZ7+aE4QNm5E+ZK304C3DZ2zn+9ZKvz2HWc+EpRV/HQCyQftIet8+1Fb919Ye
l2LayQ7z3axpf73MnylSybfJSr5TxNdWCAR2E4aZJmvRkeTf8Qg2mlAVCMj+tdCNx0HIF7CYN7wt
elP2YZ71P2qA3E6oL7gtAmwsFHqd62MUr92npKZJtk7jsTMtX77B3UzKJDf5zwAd76AvQOVjXH3t
MUPntcNg/29kLaNaB5pSWN6LPxtv5JX9NQf+qbD7F4kEi0uSiUmTRG6oy/jbynrggH7yLaAHBLpn
/Y36bU4qZRUPX6PTvjKbGXjthh8i4l6Ui7yg0tR3xV+7aTvxrqBBr+23HtiCuutWuU8L4xXl9jc5
pgEtmziAFPRJXt3ffMifUKWb9EHET1/b9ypWf9x+foayu4tHS4XtGv5QRomiYRGk8fKINfOMTGP5
ljZroEE8YJDM9iNMSErrPlzGEgTO6tqSY+XhN9wxu71DRUF4nVWX+GlSzldpGnekBY9T2nFOLxrG
5dgFbVc9Vi1W9MSNn7zS2LuJve6l0JDFAjrQIWZqdvTvIsFMn2G63KQJgndRV09mY65KXTnsQeRP
mOI555mW5W5X1H+eNq+6jA5ZOtT4vOkVEYJyNOFJrZtWnoUuZFnkCZA66cN7sXnoF2jCAAVfS3NM
kRIwhpmdl6wtyouTvaUzEsFWK2kVVdGNteqa4SZhPmFe7RTbp58UJ4qNr64kwDzVn3yFPWvs0xOp
C5+UMKhE0uq5cZ13q6UfoSt5yzRumbk7wm12H/BZHAbvzo88k1w3zM6rULDOidwNG+rPXdbQ0O9m
C6M8gYSwHE1SSEXypcHClmvn0fPEiUHSn7EAG2aXxOjpXkULooo/bIP5KsDCP5ozXtLWJ+rdTj/h
W4VKJ8Uz7/N73XDC8kcgPq4KaIml29HoJLoVduO1gWYQ4h7IBuZ6ZJJfUv+HpBPxRVIWT7FZcQB3
gZ7BCppG8ZJ4KBWQVke04BssyrTriUw/qhq3PpNLGkgYfIkl7PQgS7IX0m0G5lV4nGGB4D5zmRR3
xkR8u06UDj0nvMC++ZXZFqx2Gb3id+Cg4edXkbvfcu6gS8uBP6UQsLwlNl5lPpSG89SSLbQVunle
19bKIju+tsGMYPGBG0m28mb4zZNvyEBG5jjxM/k1Bpfl0/GmgKbThliAU5vhXcmt4WY0X25MdkaX
NyjFvfk/NFFBsl65UGhNhpwv+cBgJvInaEPgSweaC7YGUyKC8K1nXFtaySB8UmrDPOtSGcwW/b56
ySh2Q6v5xM9zoLBqg9mYznPcM/mwDgS5FhTs0PAV94qQCIzpvGiBKoZ5k3WsbRY+DqmnbwrBBDPY
ZMfg4Q0cAvQ8eQN0g23e9Sk+un9tByhZ05cNLuO3xUHzwnW3NyRrLVOu3ZSQAaNJB13e4ptAKF5d
G3WSNuBAFWZ24JI5o+oC3mFMtMxd0Ia5TUDs3DeHshTlplPy3Bv70jbEX86LNGYAg4ED6bkamqnn
oa+3Re4TcJipPR34gZxLCPrdm+uZn2SlBFEHD1116T6K2jFgn27O6LZCUEXJpS1bhDerhmhxTm5v
01Pk5kpbF/Jwu5Qoojqg2Pr8wcRv7/UJR4/150eluZK40t48oCb5j+DaAkGDm07wROhJT6tucXIK
/SGVrniw5HTF0sAZnD0ysICUZI0DQyZzHwAD/ctFfqHA1vdjAh+nAzG+SVJ0Q3SaNhyoKeNbUlJN
/b+qGvcQmAtyIpniGPArR90eGbbBsIqzat/oJUPRKd0p4aiw8ssgcRpyq4BfxMnFRYoXeodMK7IT
kwDe9rgKidrxIdsN02EGB2FW8tL2PV0gZbx2WT3sfWvtwXWFxKdQT+ccR3wUzUjHyQNAl6QdUvaN
Tes2Lxxeb4tELtvP6HnaEhtdEtX+k5HZgS6Q6wa2nN+IQrrphaUfCtx57GlwSJYmE7dx2NuCNIA2
Xm7L5HlAkCHxIBf/N/YZkIBViDM1RUbSVoyyAI1l0hZvnXdviBvYmUbzUevIzfNl0K99QnGbV//i
0qmuZprXLKU84Fmi+9esU8xlOmmGcKktlQpEb+8BocrHnvo0Hk20dfXwZA9RdhAFEHiZNPcEGst+
HlvifwdopwAHMUGZU0C6MEhRxDlv4E7WQKLF/99TRAwpSiN9lVsxOkDvuQLhjmpW8AnQwQYJPZ8z
yLvoHZjdBiZwH0wKYz5BAntuvB4tAUayFK3GvZ+/esVZmCkLoNolspHAKCckouVcIbLOTJ7MprPt
tZWM2sGHLF35aMDaesgbiNduWzrXpXMg/iZ6FJQg4Qm6T9GHoHCYKYcDWMf9dh47HJKd3EtswWdi
45yNNTo56bOvWTdhBrDPhPxiEQSYUww4i/zmiXIuPqQksyEXGE5wcC/jAAoccC1Oltb91zsIdkwp
xMWdwHGM3WqQe1pMAhicmfoYPUKKSP7gc1dB9nq3C+6SUiVVqHE47HQXNYRvQBFiajoxd4e+zFU1
pVypbFkQcx6tJDpNhfiOCQcMnKWFBF/2tJjKe4lkbruY66XAUFH4N2eIO8AdHq3HVf85uX4V1uSr
rAeMRIrvqHKfOjnBGytteNPdasfoTXfHTO6LVfzfGjBInAumgbzshtMkvVeM6CHpy0Scx8Qetvyr
yf+j2FGQ4wBgWwaimqFV7SbDJl+oTh9MyO8S+ScWUkAyVgaRwh+Nkg1uZtaaJ/kOLtnB4FXzXRTq
Y9O/ZFPPlyveOK/rDs3yp7Srm5awo+sVtrqUQTbxsN44+DuY1NG+Y7B+SPzeDGkxrWS5owt01LTQ
DAzLzYBj9WxJg+gQwyeL84fss37bLHxJL+FS5j+jgeOJ95mukktFRf+DhmE46RTSiR/Ipe9YnoBb
oNl4rxl7mXr/PJLC6bAuUIHwm7f9ZZDts+MkOCbLY0l/3MroWTQThb/QMiaizHLIdmIO7kf6k2Zp
ztei/5F9+iep7pVA7tBG/h9v8Ac6RoB+bHExET1tOt1GlxTdB90I4cN22zHzHxBKQmFz53+z/YR3
bZ/7hL5PXgh+GKLXkP0YekmHLf/gxz9rk3ouWKXa0ajI3BOXhI5rYJswYqBuHExbQGaX+QGY9TO6
zXhbx4CzVeQdIwsgSt2rI2YsSZs/wzWQEIHFbJMRk8az+Zj3EUemWSIU44KGL7HTYBMb9WOriuTS
9f6HHBaP9rW62KNGXkAbX9mdLq02vkVA4AOo8l+WTYgAMuAdOtw8QAyPiaRc6/KBYiDCPCtzlIIu
Sd/B0F+6on3kTI0Q6VmLq+2MLSUgBBmtTtn89cjDRO1zz2yMa2XcPcSqvYKcnHM7C5zY65FlrS+v
c9cK/KwcFrt0pNiuS8YEsF1LYi0Ahn91lv0Ux/p/BWiiKvF+4qrhRdP1l/9j67x2W8e2LPpDTYBh
M71KVJajHI79Qjgy57A3+fU9qKruuihc4ECwHI5tmWGFOcf0zPyu951ya7JE8KzUXHet+4rHFJJj
o5GmEUGV9T8rFkkKvzjOWFltDGYjUD+f0s7Hyllqi1+iGG6lpf/ycq2ZjGHJJMMotdgd+pPvBi2d
p0zQK4yg7NJvmeTlvjDcC8WAXBvl0ZXULUTgHIzcRqIRTXBeja0hyJZxaMA7K99FBED14M1H00R5
BAeg5DqRzqJYpRnOzKS9TxvrHlFktJn/IIH8rQfjkiXDujMqUInoaVMkaBJNOlr+VUyqqKh6xWtn
noBmFHT8XPds9GZWqn1GrK5YmHjR2qyIunK0T0BhI95pNnhe+ZCxItlPjlLBlAPxaTr7dobgcwwB
rHQ4AHxo+lP8leoN2KAYNVjI7bYtintvmL4bj/gXlmuPJuKP1nwg0ibixZVbGbITsI38HoRxmEcX
t6rvc6/pNoh21/U4H8GQfVdLgRiyEg1KnVeX4voD5Sglp4OfsbwxO3TiUHY+y/puwjzVKeM09f4f
vMEFuyqTI3V8jCuoon5h7NDeb4fZfsarywAMlJ+lEReYlIfYjH4n1NjUumgtECyg6YnpqDvCetsL
Odgolt1Nhj0Lmw9CmB6Hl+ci4Iq1HytOyi0EgX5lAw8n3y47jv1wX2GpCWD80XKpAawfYB5WTU+5
u9zJyvzKNwOrTkWKtIxoSXWeXfMd0kCQ8oXU+/gNR5INIxMPaHj0Y+OMSig51ASOtswnVlGBhz6q
jXGP0p1hJxVYJJgW9ZSCyNIGXI3VukH3t0P//zJ5iP6XZYdYmPmW5jmQdC92rOybwccwpfBErypj
pElx35ScN22CuIz+4K314ydig/lT4RGaMEbt/OVZzPC9N4ePQvgvjQpHKOjVyewaLpbLadJ4TJYn
QxH4N0b4RmrvXI15cZTMu3HIwMXUkNvYDfsp1xPfYa2/dYgF1tQsDSnJ9V7TLKJMWVuRjUWsUIPC
ROGXrUHNdfXcrGbxEAl+IuZUyXooJkabBkF0LSr/MPvJRl6AKSc3wamLDYvSQ+gkclsvY8NoCH/M
9hkX8aVQ+lMhk9eEOYLDJZNYrxe8y+zzxXuakTAwaRn3hkKyjgy/ABM8VugFYPC15Nkpfov+hf9/
2qHse0CQ100otqnma3S9Oy31cGRDVvTnBhFlwp5WayZSPqoClXBSoHAwjx747WBp/fYNxnK0Y/rF
iQaDDOuvrtZeLUe4qKIUc3PLZr4PXptJIe05DKk0Hi9RLR8FhglGsSnT7AX1y7HGhLSDV63LQCsY
RXo1mM4lkNJ0XizSu3TwLH6OEcRPwk9uXj723YlUJ+H9sBHe1d7c7rJGr4O6bncjQWcHZ8TW7tB1
Ec/zpmjtTTtCeuOqcOtYMX/6esTqBbYzqbRXAW64/aF1RR3emjs9HO5jJ3oAqTJsk4np1xCn4AWZ
I8nU6tasu4mNGN2Fz5Zt7fbZr6N3S264PSVEd+TPaCVvTVAA64gXYxeDjp5tnFi9ZE1ZqV08p9+D
wUwP3cuSWWQxtvGDAhLQKsqUte4xvgSmORQHMJrPA23NOm2RBnPFHG0fW3XcPTWY0VPc3nqIkk2M
aD0mRVBRxBGJdKT4deN9KbjAiGdDR3TdJTBt5ZdoOlL9UCQ7AoXnREQJJ756jHudXoxWOggFzWgv
Lku0gMuw3mwiAmfzRwosw0RgIwaH9UTLLIdks8IoUqheLlEzSImKZSqWOeIpFymZhWiDILETC5ZM
JwdjMpqjcZUNMjuW/cC2TOwsE752EiMzZ72+FmxiGLGZ7raxir3DgUM/ZHF+S/sUo8CXVu5tM5X9
IXINJdN0KjOHIyDU7modoRF17h8dEgh1RKExTAIrzFwYNqP7BX2V5tTNQw5ydh6IF0kxDMcx8Ehs
BCcYnUyyP/XOeEqn9OwjBqgzMtUcnUk7OA+KQYqlqeNcG/vLMIPENaX/xwsEXMrccvCWhKSPi3Zm
q/Q0paU4GoX3VEtqJGEbawu7YY2LymwGeTON+g69LmerGl+7UpTbworR1iBcGInv1KNHIxUUYggR
y0mEN7ZmBljr3wbC2dmhfMmKurnAbcjckiqljott1TGqbluu0YOu3WSD6jb05yvDLo5FLs1jGFU0
pxRNYSaNjQBvicifNAEL796QlshbiDdWif3AkGhY4fI8VMzb5jl6nVRxi9wTtWWKXjnlb1iRljBV
gha4gnsPigIOfA3UVbkDGGczVuu4pTdeEHpEIR6QdXH9twNWXM5aL+WmzJcrSQXLOHcwLWk0oBPi
XI/sgxWfMxytPtkzqQycwrhBRtIhIjNCQsJdMOdIg+SUuGj9pl3aG3slWitwhwyYtxUfCYF+t1JF
GFodN2ToLdKy7COLtEss/Ad8Hf0GCW5R8+sjyc8Buq8lFV/u2OwkqABOdMOsfUz7qUxUAIVuIIgL
tqtbLdNp6+wTWBGYDJ3J+yB70DOjG8dhY93D0MgZosRdWN8s3yqfvaBwKJxtnXzmpui4DXj0U6qd
oX2GDZQ+aIErjB9hMLTEP4ExCJpcfhGSlJ7dsAJIrdok6EabHrb4KRePxeQqQlBDOQZpzQ88GtZO
c6Fxuk2rApglMCp9VwRmg9ArN+g6tNJPt3YZfUyFAA9QIkoYKAUiP+k4KhXSjjg6p9VlQnS6Mq2Q
qXnKKTvIU+MzNey0+oErCxrXyN3Une6tzAR1eee0cH1LrlGQ6Je2/pyRtFh2uo1PxDj3OsMA+8Nt
dB0taMQ5bT/Fcf3C+U1v1XKjJQzPTdFTtcmkLsqpBTza+5G1xoZ7WxNoBDjBHQiN6SF3yWLSfB/P
QY4KlXATuqZ3OARsSzJFVJA9e6eIsf8Kwe1dtMnzjulgZdqUcybhijOzNgKNAs9+dHCTspcFyp7o
n9aEoteYNNgVxcUN6xMTkM959n7D2c3XJIaWG7LVvNI4YgPJSH0z/R2yBPxT45c76MMRCear35No
WNgjWoQyX45sK5gFKckuch0veWGPfx83xm8ct7iuK8T3DEEGNh9/pqTehwOBVRnygEEpAPxzcuNN
f1yiP+474zfxB6KOHQwaIvRM4mI0Aa40wQxUmjAORbLEAJZ3sYN61zJmZl2LgjpvL/xlhqDHFOSJ
e5tT+UGSKvHQpvDPRZo9drZE35s2K2dweeHHj9rOT9Z0tyQelNPwpUyE7RZeulPDZofhdvqB7xzh
DTGNBHmRTGqaDCozI3zRC+ZRFuuqTVy67yo29ziT3lMKr22R4oAxwkbfG/b02hSS4hVlOwdC/zv6
FxVpQDG96L1rtfDOZ0yqo6PDTkTxNvI+0qDOlYM+NTSdPjA949uvv5Ml9ZJJcHrqKm4opb4wFIoC
7WLrv5BmAHNGa760FoOFY69lVHFMmureoj2NwT+xywaF6kSo/mJEScEoF+JsHO6Vq4mD6brH2mp3
j1qSsp01y6uVZ19OEZ2wWX8ZGTqX2N8PUJsgYhLZnuv9EiWXegGOFccGKTvRHiwMugAjZdAkMl0h
v823uvlHmDBvJ53d0RRFH64ybsy0OPZTKG9SgmmwtuNi7HvjCcuds5I2f+G2YH85G+Se0kOByLx3
XVonq8SzNi1RqUx2Ufg6X00zPPZ9ra+V/s1Ns9uQm83vqsPs1GZCkDNnya7sN7pw8Uebxk4fsgrP
CNhRnF3kqWhH9i+MchP7NxbgB4UJ2a/0N1TL86kwiekZ89gLUpfCrCQNbee72VmwE8MZ25oJIoZ8
+IRGx0wF2+aaxRUbuNFviJut0U5oMuQmP9/wjYxlCfoY6thviTQnOpS+Zl1DtqaznJn8mjuyPa2t
AbcGqG3BRlorEMQj1F9NRX9O7OQOjIYTqMa70Rv9J2QB1UKdlZEg2YF5GlvNjJj1+qJquz2l4mXC
IaaV43jnEuC6pRcmo2U+oiP4mHz4CFn7NISzA7yZ+/+EgrZvbuDacTRW+B3QmA3VTM4AMQSVl5P7
6rLNAscbpFPxa+gVngFiFZyx4SIOVAjREo1bZ/RP2ujfhjEZsLP7wkJ/3lUaQ3nWq9upSBHqqPyg
Uz3oWfJt9SOShZyIB+21Nz2Gz46zQU1+MxB5v+pd9Et4qb2NlZG56nXxjYkin+ii6T2CJrWuIY3l
OreMhjyKOSYyvZJLh1kYDKeJSRl9Mik9zld0NWunWEKjvPmgq+pH9cWDbuvJwdbmrbbwyxK0Y83I
LK2op9fKw+lKIlXgeiWGzbH+LYamI5oHpbUt5Q1RsjewHkjfKpInoq2M0nzOcZI+Ju2DCG28N/hn
qI3tL+RaiLfs21TubHtBsDGBlca+qdm5afZwi/YXOzYhHx7WtjVXhhrC6nPbF0Exowkj/woZYDJS
CBe6xUaR4DDRdfdFjE92lPFzaed7XyN2Be80EXkuo0Q/mueNxaE2odUGg8c4Dx410uANA0rvRIrb
W5htqnFBAsnwoezVEsU1nKvZvL/ynFG8f0+W9muTFY3UelwGK2I/DQkdieVdWNKM28ENRm5w67n1
36vGfQPm6qxMwzIvLWbmhO52jbk+ObOKI9x6iFVQsyMykrfe1V8xhJ88lnV4t9ZumR8RVqVrj2FZ
kBWV2rR9skxQeuYly5aASzxR2bswmx6p2/demtwkXXVrsU+YsyxCydQ8jfrERAqiG3fCEJMXf/3c
C39G310P9kiquYCoid7nNMNYme1hX0ax2pRd9yqGBlT1nO87Gs8AD/C3dtuCaCddkjDYyTjWKMEO
Ut2EWXwbTqmxZ4PM/rIgRWUquapIj9SsqcFJHu6HGQuDhmSlaJFri3oag8legigI6cUv5+27yr7P
2/jNscZb6b2ERsK+g6vvSrBlwIprvjuVesySH6od5KmmWmSdADea0n5IWsEo07J/IiOyoPQdPYxs
yJ8S5ogaWLGZ9MtW/UlCOgzjbAJHxMSuXjqLJtmLgqjzg8ya78o+uaFwetaLgh07wsdoHm/LtLnN
TBMvFy9JOjAIzOMNkGIKaJdtBwE/iAiRjs+69dvFpH8Rr/0Yg2rKDcYCZK7/SOk8MW2DxJdv5Qik
PJdoxTNZfuVtdkbtisWdiQjZ3Fuj8zgW7QDlrIPyrzybIzz3jqt7YDp0aEjmeFFKDFRC5FvLt2Dy
cN1Pu+cUAX0Ql6DC44ZajRG/s1M9fZhZNNggNVKlkQDGR68iU0VFH7lpDQHiDQmkCGov96lTPo7T
TrLO5mrsbxx0bCumn3dDg4C0ICQjFNVx2aC51dfyz1JcGz3/nSROhBWI0w2lFsF7AQo6019zMXyi
PKyh+/SgLqjoyZhBPY2xqzTmTT7q8drOcP2nC64rimFLkUCH2IQEEuDtTHincOsl/MU6qSNeMOzH
nCDzg6JBVPUxQUh7P7W6sWHRhmZO7vMRk4IDgGzlchR6dvo7DxxbJGYkm6IzHs2C/bSeoN2JccfP
NQm5YVslLGQ4CzINnXS5mK6lTV+kuuYsinxJes+qY6HCl7hgiHb9WAxaE9vJ8mnXB/+H2Nj4iKOM
C1tuoofxpgQAoFEs/2OUbzkXLvFi6qYMKY/p8tY/T92meTSt+RGN8LD+56e4fmoznnJgEIewcgC3
p/5dB6B82y4/kmj76pjlXnm8Pu3CnLQ0UfBzVTd5x7Rodf0fKqgGqwmhTsAEBgd5l//9EMGAsIxF
6FsvoSW95vABnXARy+TKc/3a66txffjnx/rX+/76nf/b51x/y38++799yvV9Lcp/nKjLC/+vz7n+
DP/6zv/x2X996399/Ppf/POt/+PT/9t3+G/vY6/Az+MYvbNrNLH996fgMS7213eiqEBW98/HzdTD
I3V9fv2hSEfUZy6j//eLXd8qCun//dvinU07EJz/d9j9x9f/9aX/+tWuTwmTXIxYyxcJqeZif/36
v37NydpAGlnlkQNIY5RLBvudLg0i33va9yJNniPYV7vCRJBu96jfzSQbQd3dE50wkESQvrA5z+kz
vf1QexoQpvcBE9W6RTHEihoVhUEyjOfRwKM6mmE3H1N6q1mQnhwzwIyNBFv5zCYThbNtjYu518Mz
jsmWDcvJ1W0bUKGLXFFHGkOvuLf0iqqlCvx+8HaZ6MW+Klk9IFVGJgCNWyr+J6KyWJ5mH1IlvxYs
GEb77k/cq+yWHcIrBfWt0ZInIWTcrnoZBa3MXrOOqqHo5XdmaqQbSedQRTOhdE1qbKPvbuqtLdOa
LrDyztuY+Jp3wvc2Pim6r5CnaP/19shdxrqZ3PBXdcRGfUQLaib3K1gDxhdt6jDKT9R/DOam6q71
RXeIxzLd+RgOsThUXyP7YGuY4j1ASVYw49jc2obcIoAhlpLzF9LYPY7qGh4ou6jMk9EW5xa1St99
Oi0nbY9pd21Zg4TI0t+0ZIxuvfYwOGghx3KRXYxAtklU2hvdooqIJZ5g2xWb3sXBaNg4w/juq9Zx
6m2ToqcdO0ctxv0lsI66K2vRb8vZf2WqNgHaMD8jcph3TG1WdPRy5ZuM3x2VknOUv/s1C6rBZLPB
mobJKHX12sCbGIwpnF4gaC041q2XWz9qFkFC8sNlHvLbPJa/TZMkzznylGACm0bxZ3yRFnggG3rE
7aC/tNNd5Dv9Oo6xgoaGXPukjBEfhSEvYxzLejRdh8n9AFVsnVbueE6UvqbOiZHIsDombmA1DZg/
R4NOtTyPGZ5hXfff8TB+N0L7LZzaDIDMnRoXRajtKlYElrSJMzB2AocWL8SoIcM3t2QRrfQhYunW
UA738IeCwalI18F8uTJMHYHLkoLEzvFYp8BvM1JjXNSWts1AXmZskhG0G8gw1CqJGOJxXN0qrR4x
N4pPsHGkSoafEG/HTU1YNqvNT6OyzX2bav7aSJbUoXqgr2fqOg+McH3vosWeF0gUlpuQqaTt0gom
OUDcZgbdiX/FW09NtuhfGxOAOy13lbbaHpYu/SUZ2Sct43/tU9Ka7XnZvAy0iVq212XxQgP8Sqh7
fHDDV9aZ4IpQZqxCGd12tZsHZQjgRNeshySmcBEzBHldabiTcZKRS7YrYhb9lYJ7Ufepf9bq4tGX
fbyF4IZ7B8ZE1L7jGVOYxoZdNQzGnU0egejsfo/FEViuA9PEDUPsJBMLnZgXF1rQV+Rw7XWl+xQZ
omJ3OUMEtcgDKUp/rewcg995duh+GqZMm6JqX1zFqEvp5gueIF759gsXLCiOBJ2ItgcbgIYw9ApS
Vad9HcfacfTFcaZWWedTCIwdXb0Gh+zVPBBKgFsGQvEmQQfWDwgB2CsNezYGqyTjlFWR+DW8fo8q
YVhhpilP/Dl5PTR3G3boAvKeMQr7itQ1/gxiJiiYrj2g37iZomFGcIm1I8eLRqzOqjGFPHQ+QxSt
LZ7YQ79y+65XhuLqhhCWr03Y/CbfpKR8FFmzpLbP57bT+6DFGLmemPXYmZdgh4xqRnuSsa+oDgVS
prVBh6zr6hRVb2alPw+I4vpmscsibDZDSvAsIZUsju6yIf4egeBCr9XbTTZM52n0eQUYquuO/YyS
fMN4ukHURT5j6w13jdm+dp3P0n0CRKCz+d5pwiEDHJFSYeo7S5FbZdMM2GriYr7hGhGu4xzcsA+4
Rm4Bzdq7eSg+tD6vzjSkz45jPw6ypkVgCL2KNohgcngLnPA2QXNrr8u45WT2w+iQANKqvRVnrFd0
/B9sh/wT8slNy9x4Z9uiXdUfehQe7Zrx/AIsJbwJBq2WPLW13MICsTe1qiKEQ0yG8nxeM7q/jH7+
QnREvCLBAW5vhnSlIIFB6u7zyIgDSRdqODmMH0ljRntltM9lnp8dgfLVZic6K/kh3PvUMWfEoOxj
ZnCMTlEQ+KvZ+KwGZkf5Mh/LW3JaBtJ00jr1N7HeIg2Q+1Zjjd8RZUzs23SwC7Vt2kIdGwQ2HOqo
tG1tkxkC300pf1xyV1CIR5OPPj1hic0f4qU2wC2JlPgdDnMH+TYb3e6AjZE8YyixJ/qPh9AX9xwP
kNGEdmn1YW8X2ynq1G1C7BJGa7JqPdY7k6FvM61YNMG0yo2HV75rMm6bQttomueSpvFCaPMrsAa5
i91+VQbuJF5KUxLO1dIaADxh7q+lD8ohhC9sbdLcxQQmDicYg6ygMWi0H1tTL0+EA5HupP2yw7IR
cfFjVK71/hYPeHqcYmC/59Xz2hsFod5YiEwjO6DPbm5Z6N6zbFzZbf02tLl3dIeFY03F0puLhls9
+y43MCztsD7KP8wqvnnbDTzFjbRAHELPGDKkxyfC8tY91BMBqIy2m8pk6ZFDOMhLojN7thGmM0BB
JM6VVSrrS3/tYTIeo0MIpX4VNghCQH2hJpex88CCzLKtZ2n6rAvS2T4kfePtvJpJhxOxxa0xpTD7
Yw6b6659V+YIV3Vtj0RrYhicr13Tdg51IllUKZMfIX+EkfjlWFznnfhbsdDfC1k8I41Uq3RudNTP
3dNkmPGm37fEV57cUQLW1cBBiBCRjCh+3Lg5t5PziDXRIA5qaqkHzy0m1xsxYTTWO0JkIgvdAdyk
VTfXNYuSVaNsVHCzvUmR2tgRepYarLA1dgRiDZRWFmmsJQ4IqTO++CrYakfldGHbwmIhcT7nhJFQ
OzMFFpYRB40+PWRJfs7FU+wgnfGIyHAsfS1ZmbdJyKYCwirGEe9Dq4Y7DsgLbITlJkOX75BrPVrk
aSgs45rqz8rN88NgVzmrWOMV86LdEvCSi87A4sOKVdOy42DLO6QKFsGWLIFVCy3fckCnME8p+SxS
z8Ah/0IN6lbCIFmxMizS20HlMMRkVleP9J/gPDw2C4gyKUcIRQupsTapXTbbifsvBzTrpY7U8soR
6EPYt0b2YO59M/5jipfRSV/M/oIMm1GarO5jkQHws1nqV4b9Frbx2YzQtUcTEyBbUarPpHr7n9AJ
21XuJ/KU+hTSEVqfZGreYn8+a4MFL3uaY/hrCPiKKrBDxElNwsBRlSQEkLM2S/e9N823phrfdLKs
ApI30EEn2p7tN+qrhgqTA3ybNQymRI0NV18wWWZgWhM1pI3QBGy3jbYFP2apvS5mWUdxF9bzCTS2
n28BCPY711QPDJtsuup8ifzKXogdC9hsAKSeWXxbQwrvJbOIMqjLG4eQvr3Z2ZilgNgnyUxo18NY
QR7JyRINzZCkB9xW4ydRECnmP+dQ5JM4Os7I2Ep5DVHZ/CGSeBBPM8BPTDedfRxiP96gB/mJjc5B
vuC1m9FPEMoLVZ5MEnepulgUS0q8LQf+MWuY965DZgocu719bI2o3pYDAj1kQzEXnih8GFrfO42V
jlzMz7qPXOt2vhdrL4Utd3VvW6hc5HjpWJPcUYMcatMbLxhXk3vPSm4MbrdVmFBkV6NEn6F3PzVM
RrazzVu0MNAKqDO7ziTDxrAYr10fGIHoe2AlS8oYM/AU5TNBFOYzUViYI0WvcSlIreeqrv5+OsTG
eALdx7Ad+yums1S/0RwxvpLRlEyO91orFd2UjqLzy9jRR7o+H5AB1w9e7LNSHl0NizFPGbbVDwCS
agwoCdCf5X318oBUwVxzZFg0uzy9PvSo/wJUSwzN//99oCwn7Gqk+V6/7PqBtmg6DAD6vcEJtx3h
8166LNXRuIyfBhMNzFv2dFBtM90JrbcvlpO4gZnEH60xGitUcxLZnC7vrm/5qnzjT6Uf/vX+gZRU
EhYQzNrudgaj9wJ1QWwm9h7bEIzxSzsY5AShntwby0e7RJKgZuvMGyO3CXB70Bm7VnxbIYI5DYvD
bXmmKmLMvFB7NpkBcjenk8Tr7j7UefNeiyR8k8jQgcla3pHKMnopZY9/XgvBY5AQHrUq218/TWUb
mbTN28yKeO9HjYNhMPG3fK+QPrvJzmEtADNRxk14OA6+0bg3EePLjQbW4zIInbKLXIL3JRahZUrw
Agz6yXYxi2vLH8UOfXIIloekL8TGmingSfUmkN3tLnYZR5ew++uJo5f9pUbshf8lK7BLLqoiwoZP
Mgzzk4wQvgxZTR6sFhPqHncPtpGIfeMazXPUiJcOsNxttzxLMrxpDblF5+sHAREDPGgZnnEPEvu+
iBI4QIqFutK9U96qcVfqXnbXjFqzcUfhPLY5auSkYxMILojOMWGbmCXmves7oByxr9HdEu1ehbVD
y++hSmnm7xanTaPmX+W4p7rH6WfReULfbd6Z9PcIWq0Gfw9O2gnoHHdACo65qf2HPmWojIFxZFCZ
uYjHSrTmltPvuRIWJ8tpUDkYbnMINZWd54xeUWtoH0Mp3QesJu4DcIRA2NwFx5JTvmnd8aUic9ZK
BvcNHLq7dT1y465PSwMlN9fKI4GwqCJns3scMtYQpBqkx+tTdK/+bpjG7ypuX6M8Az5tWaxGKo3e
IVfGUx7nNV0HAs8uZLuQcbwYpc4VpLgzmds/6UhN+YG7X3yz4WmOxLSbXOsRbG54StphCKIemzWX
q/bWXR4Kh6jl2ZOw3l1cLtcPOGQ7Gmhm+AgkipOI2dXKUe1Gu56CDMzGJowsdR5Hi3wYtSFPWp0L
Y6ZsGcsHM/ewYdYFgXbXNxMZ37U1rlxiFG7Tqqkf4nj8qWyopGDKPUpLSzuBkFwaMK8C5ms+D9ay
HG4aNOBUXySglfahatP7HKreht6+PlUkPN36hO4EPr5Malq/ZB2VhJumEuUmGhKMC9wnEdtBQiFy
kft3YejxY1WMhElKv/6kU/4wE6O/Ny2fK2E+cVdsIEh4RWbde/5D0VbZ4/VBWal9CD2Wsl2K/NNP
6uP1gQ1CfSQsqD56LAMYe2xpvJ0leyi+7SarZDCcjDchSaY7i+3YOSXBx82i8DCBDDx3/EKAcb2V
A+rzxvTqEDENMbTwukgvBhq60hgPBBoGy+eQ/TtrMPqJeDNiOb5TOQEVjcWm0um/HES+L0ZOqBDV
FGsHyhoduPPO8CPr2R5Lg6PTNlC+CtoD1c87rcphXKXKPAtV/8mumR5+5714Cll9hSPxvuDYzh0g
c5BBkAgkE+U9UKWbWfPjPaMpYheFrjNiacODA0/uFApr2bPgShq6eWdEXAdLF3kyf0iSyjKBLr0O
f/jlL2UCHrtlO26Fc3x3fYBK98YZT5c5ONoDcpYltrdwvuVrPSmFkxJxZgMw5mGqcCNQ6K+ZNLsH
4dv9DZ4+uqNWORcd2uDKUpkBkK5vTvXywJefemW+ek0dPde+529tbUIQF0vtCdvnrUttuhqXi7If
J9va0vMXUtLEMSaRvJ3Kr27UUvKSYdIGWMQVxQJlSzSrW02v5QMXSHOfNb2F1TWSb0XePCjo5QEL
NqBgidadyDZDmOfIG4zo+hbGsjzOoxnd9n560Usjeuq6fMfWfbiDOlSuqBbslympDrSY4cmMYVKY
MyYu9ss08Y6LdqBgSQubWjsWldOeuRZUW+An2iNVEC75BPlFN2Zv6VQPlyJhe5OnaX4SZSKJoXHg
wGot+biaYe/x50EW04X2VKNQybvoYihe50hiM3Y5UkmOW6ZfkPnt7tiShbwuZt0+wTClhS84qXqU
t7cgEgX5BoYMuktbCUWyZY/ec3nQpTXdYrFfQvDUwa/fC9rvAs1WXtRgQ6H+7jvp+DDJOL3QsqBR
5dB95PVkYDAOeImIVrKwhKxQHHq3rdCLBzRt37JKtDWOzQhfcEELFrnHrMyw2C0PFaIhT9fTh0kW
oBAYonaawWE2Rckd83SSrS0sLsu7rg8YrOHsF5mBVFs65+tDPnPtSwxn3lyfxlHrbwv04ignM/0Y
hfXzNUCKYXh5f32wYiQasvLVvoU0fbJ1e95cQk7yu7llvscEIN1V6M53Dk6p9ZTmh6iNKcix1BDt
4vQ3FngZeCepwkuCAUmQkrPxCHNCKUKSwPUtpjpUvBFeaOlFN6rhBHZ8y9+CNaaldHAWbaw88zYE
cM+PLuvISaNZNOdCfyyaejgMCpjd9YNThkrCUSOmXDY6ZGDPjOSvb87L1Yj4yx5KvQC1LXTnVroi
O3SqsfZO62D6QuTXgT/1YQ7HY5B5ab0x4ATc53OOgjECMmZbtWSMXXrAHs5Uj5y6WWicgOyHrwah
wiHkh2d3zEJG7iTTzlHbXlIoACvwEvKQhHV2mlDVr/LGLUjcYk3OzUP9Ub1N6i4LxTmy/nAhhw05
vKrU1KDwkvKeieY2msp9KkPrphoz3OoNmSrgIMRNN1d/P2SdXlBYmRPNwVzeaH0BTADr0qEMaQc0
GokEhcy+RXoUTHi0ThRD9MUDBf48ds++76U/2jxtBob/yNTZ5AoaQFSz1VllifugRJNuEyvBNj46
d9A4arCqAJItwOL3soH/YtZCgEOZpLFzR8x64zK0oGZlJNlWW25H8N24Hk1I0aAX6BNNuSXYj5fZ
QWCp5OWq/SMyWW0nUZTdRpm5p0z6lOSQwyJtmGL+T9L2U2STQwTLkDm7jCluUcyQYV1EJ47j78Iy
0BfN6Z7t8QdnVbuC7W4GbR8yO8G4yd10505Oe0gnjPKyI08M/B+NPraywRpuZr07WF7RbiVZnaty
RJ9KLWmgmLxlvMtGo3RYZgw7z+DMrObu3Cq6Uwt5PMuxoGu55IrIJnbOTwPsA6A9LVUw4eIItZzp
uTPn9Ez/+lWyhN+KXBzVVFUHT5/c82TiESmhP+8Wzm/nEGBFmXpRhqbWEovluq+o6rqKN1gmWVHp
HA27/uLAfC+q6TXTZrDyRZeeqyFwss+sbsOL8IR/qhjC0va2W08us2LL1I+K4eSQ1k8p3sc88Zm6
C1RrM/k3iX8o7d5bxbF3jooi3bC/Qc1c+l/xQIH3v4ydyXLkSJZlfyUk1o0sVcXcUpkLM4PNNJLG
yckNhCPmecbX94FXVnVHVUt1x8JFPGhOmwDVp+/de246mZ9d3gF1ID6gjyvjVKj+EurOEwmrLGGn
ZriZdVs7ccOmXg/QU8dQ2PoxvhZBZHQWVg9aEh5T4rxXIJOYgJPB1CX9PrGB8aP53MrK13dku3wl
wz6c9GuVhiiJEQGv28ACH9LQ0ZrnRPNi2w5vWls523FEDxVL/WW2MwSIHSHltgXoI1RUv7Vzr3Jj
1wYQhtrMYQrRxl95O7xH7hmfKGDkhNlWXtVeZVq7WqEpxQZ7h2XLDu1ftSVtlG0uK4yBKIxW9tkx
AxpWNgcgAph3VD0QhDJJcnRZXgx03zscrF9Mh66JhdRHA2VX1O7BbvnmQA59AJ7ZD0P5aAXNgXII
CERC3z04aVb35JgOPdEmW3VZ+x6ZjsfnbUGWi3A0YKukTYW2aBbGoSLxC+vi7XCTBHDgkJTVa1qY
/V21buDS3jpVUXgc+lp9wsJs0TIeLYfLxwinQ5yP4yHn9Z+HYj5XjWATpmgNNdomhYHNBb3IqCN3
sBkyrty4OwHM3lJ753dOQWEUowNsbWDRJe0ZU2bTo2GnhBUb+UeoVed2GLoTAgjabFryGA3psM4t
dF1NZBerKgCkMrizttM77ezGoty6YzZ4UZLON7GBtJs2V+nF4DKMQt1orjqClCig6QS3egqbIxAQ
YOzcK0KwTpnmflfEcq6Ab2OSiU2ykZQkcwuoqu3IHSIz424M048e0frcWxB30f+hstjmUxEcVB/8
csUVV/qQUVwEbf3AKnOxc7SAraJrkNxGspnA3WuvRdF+4ptEbR0ZhLLB8a/05d8ALrIa+wl1RrFW
nbgxxtiCKNAdC2z3QHVmkez6cfrpx/hmqLM3B/HrwanbV/RDIVOK6HP8xYmb4Yfq512gM5XyLT6j
BI0dnWzGbJK5UyY+7AhiIomzGM5r7WVEO7MKGhCDWfimjOkR8wStXQkHGj5c7HyUmgFCxKBlVbS0
d+1RPXTaw+Qn9sp1a/brEuV9HKIWnptmlZbjDs1SLtV+oGQaiM/yzHa6MyIVbcnAwAUbB08yq22m
DXxKQ1+tqorxkxTznS1AmxvtAt3J2dEgO4Wiare0BF8p3wLuedb2ZTBjt9gGXIb5W9L0YuwpWGX6
Ho5Sg8G99xNkXLiINXHX+/KSmeFbvHCnG4IANsy6Nsw8KUWmr7KZZpbb+T4ntS3v2bY134i80b2m
dhF4mV+gpy4FwHORXlSEc8qiKvt9DKb1Yb9npLS56dlImtcZcTDpaeMbRcaR3PsPcjc8BRWSuOi8
axLc7EDt2NBP/QJ9y4LhzZeZ3Fs9AI0IdZlFftoFXY1aZ8WH6Kcv5Mmf8SRZZ530PdxOcQmwxOE+
KibnNNa9cxrC7iuOsOvRto42ZmsSoBEZq9DIf1xBxhSrxieCu+dWpRKjNNUxU08bKqfMkxVbGjqa
pGvWLbnsaY0Fp2KmJFyY4ZngBFtpL0RL/iiBI6to7+KBc2O7JG7IvHwLiuKeIv5FDTiC9RhEROOf
A1Ge1dJ9lHj/q8r8DvEuQ47vbnz/MhoxGuRyPw+c44jG3UyhaDwmYYjvGeiaFeP3iazjzHxXDp0I
rRFrwsNw8MWo0yut+tVG2h1toxvbqTmnOcfQjklHuI87F7F3ra7UI+a+HqstLLcjwrmQUrB9bNz4
7NDkoY6XYXATVubj5AfHNoTgG7tYR0hDOGZ1hiS0BWwMh533w7ylie4j2+E6AVdtbzN2Mq7/GK/X
1BCNPWVIwfoLZyIoGynRmfaPFrJ8VG7ubpwdK9QhslEsRzhgke+bFiZgtGT5wku4IVXgKtE6dg5S
edtkKwpHbfIiFbwH9dDvy+ExgY0Cod+Ae9TjXKRXkuvGKSb7popBWCWIklFxPhk9w9rCLhbxM5ZV
wJR7ppUXh9uMESieRHF1UegSMTMc7cx9Q79UrS0fZLHD+JqJHf6poTjrgM5ABEMbV8VX2qqEFGD/
nBsBbfWx404M9XRvxNW90bivaVc9VDEO6qxl5pJjkuxz9LaAolezKPfNnL53kc66F2Vo6gLrNqjX
jb9stXXEuM+GfUbCN3JigvMCh+EfJ06TE9zOrCWXM4gNAf6s7owfbNvS09iUiLD1epl6gYOtXm9B
phMpuM5R+RyQYZeB1aM3l1Ra5IHVc4hAxE6/iDBeh7bylA+Lrm4Ppo6klRnvrg6zV1y7iDjq6pBG
b13pv6floHtT0L8X2hSvc6UhsUvNnNAAgju66oCLA+RV5X41BfnP1JJdOz1OVvpWmgkp7CU6xTj2
T1I+awm6FdOh5hMCZFPLXToBq2aPMcaEOMMB5cIs6m9jEv6mUUQmRkaPBzs+0wQ4iQBqrsbUNyMP
kcVUK7CCEUZU6NlB6cAq0fMJtq5DMJOHPNALYVsV4H5rJnyE7hReKZ1vhJQlAAYFhLqgTGkVmTCO
eibgESRlMJtoKnvPzjP9jMovsQgrssPaUxWDp+Sj141hmzBtxhaH5mIsxUHT45cGrbgPPUtDO7Do
tRsNi0ejkT5e6gaZAY/FgF9MyeEBkwWsbhCDYYRhIKq0BzUpRghT8Uu4D26hlYiAnLU+dvhwYFdu
TZ43s+aHaK4AQbYOKM8g9UBXdHBGTGaBIy1PKTkpCoOEHZrmYfrZl/CtQ6KZV2Q+BBe/qgDKNQne
hScn025Kq5EM5OCccjkEQfq7+VgvxRZk/7C8pFy+2q9K2auiyF1I36c5l+AgXRO6TuO+1xXLY2jh
p3VL9VrjF9kUIYF+WvwZIaA5ao4W0CKbmL7X+cdEiTDAFOAz/XBDjtNm8kGF0N+i6GV7HjxgAYis
6V9rLb3B4oCoOCPEtu12/ZTcZI1VbJFQNCul9KvQwobQEHij86B/pTdWRcqGSYzPOjeQqQ5NdGGz
WFkJX3JL0QiQp/ecMI32Op3dNZi17FdBhFJV9reyc+7tvv8WrGfMNJf6rsX8jFzJaLtna0SV5Mf2
TpicxkqQN5ED+DQLmci1DX5zKAt3dhnXVImOxjRn2te0rzY6DoxN0PWbhjDvu0Z375hYwe2mt8i2
Ib6Qg2wpsckXaOdN6zvjJghDLNwRnV8n7u5VIcezY4B+sAPnA7/FovpNDgV2P3xe2V6fo2JTJ/Jl
cMZ7LEcIeUaaS3MKHcK2z+NSuLel0e5wxyGbUtm6ick9IJcFIEAyih2UU7z1BoAs8oo3puN+W5zZ
WOKq4zwbJyLsTpQt5ybQPv24PWGL9Ewywfyi/0LTUB4MK3pDwCOOBF5wkSThGgNveCA9l7Z2X+1n
gT3cGdKdyYQMqTCFJuKyG4KfXhDwICkmw6ucy1XMWYaQArrQLayo2g24ZWe+ZaKCUUBAzcjN7Wg+
BEn2bOF9SMVDieBhV8XZqxZxWqoMZw/Y/9gCCd+PpNg0+UuQIRyXfk2wgg5+sQt1HOY1SDljKnfQ
mBviMLAs1+QTZO1nTp4YBwEERXavnuim1WuyNknSAF/a5RgBEuizaT0RU2DCo2/syyArAkamRxxe
D1IfUGhSsdEiTgOyBp/xBtphe7RTFR41Tb6liX1Im4VpqGwkPU5PBiUTgXXUzs8T7c5smK+VonOY
zMiPTSBZ+ULsHNolxdTJV501o3RXi8IhlbFHjvmTrBgNS9F+zeBiGewfRNTeTvVsbYQd7MFWTiec
6K8sh9sGdG2iTTPrFSMDJ3ZuXKPDIjbhnS6SYmu5E4OIBlSlKvqtPuuPRWK+Wi0XUh+NnDt9191U
jnsMJGr30QcuOtJoWOuTWEMAlTs1MVkJyfTJIRKkhIoQdqdBUau5cbXmkgcQGi0bHN88N5zbZPDp
VvQDQt/ne4XFZSkqmBoAQFwOHJRrhjDAWDh8ix+bDGoEZP6h7K0fPdHQGCMQcFIcAwXdPTJXLnAQ
Xwa/JrqE0CwRGQkf64QLxGIIOvQoNwbu/mTJc4lU6yHlP+Wk/6wt3WFiHDXYQgAXzL5+VxHXx28N
OSTOogX13vESyKdqM0zqAmhlSFABRBHnPPjtaaGVN34h4A+6PhArSc/505ZFeIOEmRv9eSQtkjzT
j7Z0XZhTiCVH33g3SjZ8OtKIZxbLE1+yjC9ZbfrHDh1Dn3T1SU2AUVWLfSwCmo27rtsAMLM2ZmN6
iZsioxexYIJOVx9b21iwHgyCKbfd+YheIUROwwOlpYKaw4DB95T1YZJBuyUSNVjXI9la6FaKPSLL
FX64YRNXDgIMs3iyGG0eGrFgebmvDwAxvLRdhUlY7moOp9i9ONO5fONeoDZRkb+Esu32tQPfJgxT
INIGI8LpxTc1WJbIVRiLbnSYo33m3rt+kp0TcKOZtO7GmtZQwzHPHLrkPsFcy5jvwGT/2hOdUzbk
4On+3aQVC3yo/giDOThaJD6r0u7OTZ+S/YNluiema6vzFkmVKvSVNMmszcUbcxowbYowza5HSCjL
pUZQerMJy5KTmR0xdp4PU+kzZujra0baRApnknYLilwZIumktq1I2FNc+yKE2dG5JPQyvMCCZW2b
3E/3OC4fQt29EiCsr4XGs6vcPWpRRLYBdNC1/cocgeCOHH2iag+BQ+uJy5nOUjPjUGwBD6E3aNgR
NCgK0bAyNFvnHhH5tsxtmzPAVK0r07gpA0jj2DodnF7di3QhvdXJoY9H8NDl0oQoGBN1Vnxbaz3R
87o6/37iIaOgrS2D8ykCEAY95YFzC3ciLlwH0UMJTA5IAosvLPHrVMbaNhcULbpuvKuKWMqOqogF
wSfa8BCa8Stt4TtQGGAYVUsEvIjqVWQrCAEz1FMkXjw8po325x//8o9//Rz/Z/Bd3C3hYEX+R95l
d0WUt83f/1Tmn3+U//a/D19//9ORji6EozhGCwPvkrItfv75DnUq4NHyf6CYGBIbPcU6Cavq5ALk
uMQASV2T1j8j3vEmBKjoA+Pywt48+xqNNzVLmro6sWp6TTPTBfgbDWgghxp2NNJd/UAa3tWe9mMX
17d94th3rWXwJuscj72+yCR6//b/8T7sv74Pg5cvdVsapi6FCZPf+U/vw5mGuMxyUO/AW7ai7Js9
tu5+pcKsv4NdGwOjNYqNYgp/X8XJCwQJZMZZc+MqW7tUju/uR738qJJRu4TO1qyL4Jxa0UPsONOR
OIMcTISoPIxvWE8wgDpy0B5sK/cvcsphIIatvfnv35Lp/te3pFxXV7ri7GXrlvHXtzSwH2AFcSMP
sFnMB8ukPeOEwQwnOgV+Kl5EYOwGylfigEJ9A/tz5sTV3MOQTL+jodrJ3mZpyJILpwJ9lMbt//6D
1F/aAlH8VNnpg5W27vn3HzMYijPt+gaXXjoa/S3IQ5rAKO0fl6PTuipKEzI/sKa+J4FoyPCYjc3Y
7IuyWddN1t7VYgpWBhX8cjelT8hUOWbZ9nxklJc+lzbXDw0IptHReGhVV9JqjqNLJ6md0pCsqd9/
tXMW/dlMEYKk2a2Z6c4hC4zH339LzS44/P6k/+Uvd0Hz+674LHj3URC2/+mv/9h7V+9fl3/xH4/4
6+P/sfsuLu/Zd/PfPujmYfv4nx/wl1/K0/7zZW3e2/e//AUsHbvmffddT9fvhjHIv9/GyyP/f3/4
x/fv3/I4ld9///MTYnq7/LaAneLPf/5oue2lzu3xH8vE8vv/+cPlHf79z/N70fyXh3+/Ny3/Uth/
gxwAbNMxcUngFv7zDw6av38i/iZcHV8HGkbhcgv++UdO3l7IoqP+Zgqhuw6GZMeCy8CzN/Df+ZHU
/+ZKISTpGgb/0DaNP//9bf9z9fq3L+r/vppZankj/8d6Bs/KtVgBqAWUtBTrgfjrTePkqtAD3cdZ
a/nfDXpYEv8OWPodL6YJ7JtBvxmk39KnpMwmMfpAYeBpITQNzKKrtGGfsQpC2f1yzSnvpmwBg5VT
kEAWB7Ihc2SJHbP0SoM56Xao8FPwBTQDtVte1vNUkgU8avqp7+sMgShyC7fcWzGLw+DG00MS9m+H
0M/Dgzbhd0tGDOoDA1KwsqhWFy/drKXiSExgvRoGHYFfQnyOH39lErpkVT21I+4XBRQIOyXbf8Oe
G8XJtrT7jPE1RzoNS4fER8GwGJ9fOJXtVgx0fyHE42soNzpd7zVTpMKzQvICkwI3bwuiNy4oI9Fj
oTkjGcYdq+uMl2KfAF+bEJ6uhNvHJ3qMXdnSpU7Sl7JzrrPbvDRTam5oWa6anPeglgD5lt5RVI9e
SDpaodOfRbN7SzzPNyLje/T1nJCm+L4c02jLi0C5b4Ea6FIcwWlG5leF3qelcUNX18JaQKc/TjQE
81QTdjwQZe5g2JX5VapyOigEK6vZqu/juN/D4sXTXvdQhUmEyciERGa7pYPXep3fv/HhxF5TSLS6
sm/3hVl5hfaAVQZJCqUahAU88hYRs4ZDzKQV6k8LF8BhW79J5l2WlhJxjb0HQLubabJobIFsO4Qd
IhvWdRxA02RuUAXsyiDfN5BXgCzyUv06CjfCh8ps35s1wom6izWie+Ev9IuqsCjnjZsvZnff6g+E
yDZDB3cxE6yc6FI6gtDWlgQhLNE31w7tZTPp75l1RLraoE7FQW4Q9Fb11hXbaozZFCMmnqq0+LaJ
Aw/N9DuTiDVpc+QRLP2E8dlaZ6S4GmeXsLUaPAgiJyAb+zxxzkRhbp0g+mSXf7Kw4MR9j4TUtCHl
aLBqI/Le3db+EnR1uYO69pgHEghLzed9p9kqOdNuoX+Dm9EvCwhWljIxJJuA/Axa00RoF2NTXg05
dajBZIGjpv1uwvhiZa7vWYnYGfueRPIxOCJL/Gx1fVrR7LHWACUe1PybRXKP+VPbwArf2SOQfuD6
fSi/Z3tc13l7pZhSx142e00fSWzTtGYdkcwRDCGQejBX9FXso7a45xArI44qFJaZ4Eh5SW+0C7t1
TuyoRAyOccV8ShrrakMmhS0X3ARzBYJ7SN8zqBSbOgXk3ATh2qJ9vO0GLfOCIL8OedqwSzP+xkxn
IGDDe0Xa2XxJ7OEmt2PENhzVmIcwUPeXnKygno+1zqWr2omUM2TQWRzslMmVD/mBVSeB2GLjS4YE
v+8ie59pOo0HQnM2MTInl75QCF3WaTn5NiEzSasD91V20JfzhZzrsEpILsmsmLk7pFjBHNf2sifu
0NDNo2GHjzFMxdVI0DKzDQw9NuZwLU09l/HXyqhxqjiliVtrvqSAFtse1hgZJveC+NQm1OptQs4M
l8GrLzl9Aig09xRqEWmr2UdsV/6tBnhyeR2XcORYaRLdSH/UeVIT6bfIWjc9MoxVOeDKaWKeFnRL
spsVq4Pp7+m+/qoLc2ur5mOCuqGczN4PWQbxzn3MxxgDNcczs+2nDUYetA7XTjPhYEgW52FOvmVl
3EZa8Nhm5mNUA6Jm90KvqO7DkaxIX+MABijMDEziaLFQ0ypm6O5Aehydva0F31O+gOOi9tGf2w0x
QTdlajXL/mBXHIRzhGhWj3Y4b40t+gnKfZiTW9Le8A3aCMAicmhEgC8bBSPCywq4LcNONzMv6IT2
Bndr1Nigi0ubNd214rXNI1eihnxu1wh1CvERICIlQXe5ygO0einn9qmrPDxouQoaAgBKMnU0AM01
js/Smh5szb10xjh4dT+j+9boZMkAxzUHg7VRkfLqijvsWplR/RQQpj0CXR4QyH6GMV3a1DWehlov
toMeY6qBsqRiqB6hfm1NTp+WeA4NQX8s6kikX1g6XoscsUvoUqcdWSkTbhsaMNpnKwTB8UtSqzWY
RBxgAPH76id2eH/+CLOtC4EcR26deOY0vmcjpiAkkSOCsNUwNofKqU8hwjDciWAQ+iuEq9wjmoUv
o1RAKjn9Qc+/G9ArdQ0neT+5SZyGVCYtui1mToIEf6yc0PylMQI/SE7cxjHLomAnbGSeBZFmph29
QBYjYJPIzk3e/ZoyVIiI9LejnFs4EPCe9ZoNEF9XidvSieDNQieFhdgWABxsMjrNEpiFUb6Ypdq6
0GIl0p9sBofQsUWQPRUsxLljr1vfISxzmBYQyQcx04kjOqoXJ5t2AbdG+y0nxwNgaCauWBWO89WF
NNADtoucIcA8Rulm0HR77aZs5HWifQI9uomKxlquzbc+aRff+A+XALkwxo+d+PSya9IMy2rpSvU/
ffYW6VAUyqUFk9APWs/ulbBmfQnMRWVpkK+zQAnH3AkuViX3IiVrNBxJnckDGkMtLd1EsbOTibGc
5A/Z5O7oiD2XmfUyTG9Y38HiJMHWAekdYt33UEYYK73Z04zk+FXNXGh6T/tVZRoj+YLwldKmtShq
ZNHRCUsJcPQgPNVZTgc7agQ7bnqxhcB7px4ipKG7ykG8Dl+u2GgMeYga5eMHikVzDbQHOThSg3aT
5Zcwmd/ChJVGq5LbIIDNVE5Q4MpCwsaLJR5oej0k581gTciKCLgy7Zy0BCPSD36nP7R5x/bid5hd
bHEbG7BI+sWYF5N7lDUUc/Q4faxcNFRBsNySsAX3UCJQBz+3ETL8pFeaLX6LpyJkrqw3XJ5pATko
6oNHR29dZtrtF4dZcgL778ppnvgpiiDlE9KlZ+uYRIMuZ4vrZqa6HRZN3xytlZzMLbog9DSOoZMs
R8zCiDynGejeNlbyHNPrIflbLxEM27fs52Ib842szIZiNJHas560ry6hX1DqaYgoSRtKWoV20qDx
cTjZoGl+I9zhZShNtOEHWE9MccfuPen0vTYuGtfuERH2tVUuXklO+5rPyTTXBc6zma40zqFQXAdN
i1fYW/YNMqZuSs6xqW5ju75FbxxtOL7SOGBu0E3ILTvDvUYj1xkDz7VP2pZO9JaqZAWMWWKqaOJj
i5FxjRXOQDbWn+UQ3MIKhXTmkt+mkZZNWlGCubf7cZrppoFFG4kgOZQKdbC0+htMaXd1r0sPhfpL
h9KMlq2e0U0lPYDQmDJ9Hag7cnuKNnGxx3Z2aunS5DYU74nOzVbvh3E968iqBLhGo9aybUIvphef
eGUkCjf6bC3dMwAgQe8xtQvWaSzfu5I7kzJzFaTA9zDkWJ4Tt0eJdB54KCkPRCJ7wM1qhil0gly6
8ayexzT1573eA3hMAETUMZLQqHmhS8Ou2cpwnaoGamqPOcyJfxGHHG/irrv0VlCds5Y6zshh1ZW5
vnYAU9QolTAS74NafOMAq7ExkKfk3pZNe+iNMkCz1O1wNtu0L8YF0AKRE0/btpndTytPL6IxjF2B
yxIJhInUxJVEtikG03GBJq1wzeQ6ivrJSKrxiG1mz5I+gwvYqwp9RpCpE6sX1qec037ZEpQFoNdB
FnNih72meXTfjiAEzbzHVUWOsx7IZzzyOsI4JPRlL7dtMfxgzFEYmok+rPDRBWVBmdxl3zgDoIij
laNje9QCblDSn85Z3TxZZvZCfjvROtpFIn7HkCi41nMstQ6mP1dYSIjMBVzufJpDfju7RbSxcqSt
qGNRIzDZKpBS2ozNXskdss3slGeEObY40EBOYTExDOLFuhZ7UX5OSxPSrTG4a2GrgzHh0E+rB1Ei
7mEyITe6zvjMF+kt/U9Gh3X1hazHIq99E8O23rHXf/tMwAMDl0QH1wyNIyI9IK5ri3RwhjyvQBeD
XTSwp/aD2sac2YqaHXMi1zyailNoob/F2LkqSiQKAaG7VCPFxfeDmwzE83pMiJD0U/cGjmXjdajb
J1DNwjTE4gX+tDs3pUJNDVRd7kctj0EUY3VMmpslezhI4vcc+C2za5AlLkV4mDJELBiahDT5oy5/
mfC4oU5X7kpT4wGt2IsM1T623AeDpEm0iojNJjl/zy2E3sniFNHVxcXxxxfsh8w90JVUyxSPlgNF
kzQ3lCA6mRrucDNOUK/G2joZjMG8pmkflSXggKExjloJ0IrkewDdGxJyakVZQfxjgGQ7H5Jx7+tQ
Y0cFy0tEzvMQAD4biKJ0EPiRIGgthzK6uk6L2Xux2QWpyB+bsv1uSbegSOGCaXSucz0hQ8z51ZWj
vRIBCX1ZcKxuJ6h/tYj29dBpDJZNCLDxQCqFgY7EKUhyS+w7MIrbXqJ9KhCx7Qlrbovsl0V5sa4m
mIGZYZwacktXA0GviO1eA6AMSKqL5zoS1rqdWcIRwhXezIRAuf5Tqee0tpeFUQfxlUzZPZFaK9Oo
eErAwhWRDD10YOHy9fUu+F/ASkwLlyJJzwDbIGAQ9llq5VcxpGrtlM69bsO3RdMB3/OYNe6+n4gD
l9EEl6l7RjbzpgiBTNFIkFmifJKHzG01vlr8t+6C5KWM5JephWrVdeiIXEl4yMQYL4658jd5mxSe
ZpWsGlF8m6CnBkNJomAzNHehncEFzYxHhO3hutvORc0Bga2VUuUqE4oRjgtfkX7XjyAU8VB34E0M
8rbz1v3BrEBRQTNl3RjhaynKg+WyM/VVDXAfu5npyG/4xBtYHzTctezRIcFpVfHSjjKtyHwfUEFm
rQB68BjpQufEB8ssQ9Fgg+LcB8MMsdB1ZXsMe7lx7B6RKaG+0yzEsS6ANLpjAx6pnY+amHtWhZHG
zFT8hPHc0FD1nY0JEAT8mz8ff//hV0EHHdQ+9VN6qpDy1w2C4TjVy0O8xDti1w9bjkEcAJGVa9ar
6isAeJBcOLgkUCjcFxS0ZydKT/CmpcfF9WJYy9AVQgBxaq8CfiwlGlWhsJk4g4lcOxGkwhCowlRe
rQL8QOQDhALHgista4G4mP6lJbnHF9jHUKvcD6FbezTwtuhaAyTBC64zNPa2D8Uly7TTOM74kjWc
3RVsO1cLfqKjAXiXGWzs5XjeVwzvnontMI5VzRTJRensqPgJyzPCX6VTX9rjJ7r8D9tYoIyWFq4C
YMr5rPNgalG95HiLiZV58LiJzTrZNsI9637XHcgWfJ5GR9+Vo/PklO+pVR6mBOsxtAbiubOVVWu3
2Io+xyk+pFhqPV2HuuViRwxZDmQZNPsxnPyVReRcKGS7mZR+wkp7dWL0EEtiIzKSHDkDAJYgwjqH
J9EFH0drvDvRtoKH3shTiWmo6gkSJknVH5rWs6wRLioa30Tkz+DSrr/xO43EbllghJ3c+IUSOqBn
zicWEU4McdHdaIXzJBBdcdC9U+kAC6wKDwOD53WjRVz5g/sKtbxbl2VITQzYjmTsrNvJSsdfP2P5
KNmiAchyJnUkl2odq1+2CgbwvWyCTdZfrM41vQH8rwYD5gPJnFg3TjHcWkDGCIVla+lN4INJtaZX
2674EKtz76jbKWJxSeAQuCn5rImvERPaRdfCxbGMwB4N6c+Uzg9mMFN59NFd6FSPurZMGYk3x903
FVstP8Ra2J1VhboYkeS278jqjYqMTkLhbCahXqr5KFvzZcJR52F6oAMpjHrPgew6B3BrEmgyqyy2
dmXaVhe7AYI489v1LiNEXsL3EjFcFHtkJGYHyCGsrPnU9fhWFbg6HIW4aQq50nEQecLWfkCv9aiD
4ZSgJtpNlXUmF9LGaMTBAog7IQ4roxjuZzQH25qE45VyBAejoebOTlC/JGmDo8Bf9yNxC4U1MwzE
icAk1nMhEK7QVoAYQ3sDwwgnC6NmMlJeSA7XDmNn2ruhg9AZA7S70bTq0iYCzTHSEBCK+rrMYSHP
OZF1JSp7B/IMsvcc46tnDVgNHJYY5Ky7auKqGEOwSHImmS6ZYFFoGikbdmb+zGosiTWu8Opb9yXF
0cZI3QOszXbd5jkaY9M8dYsEjMbi0qDlqZIaxaOztML5Gsh0QdvbU/uuYsvheEJFp2fxtq4Zgfcx
hOx59uG2RVcTCxv8W3z4s8vIh3KuRuyH9j/fsRdBCJmJBQfgsK6guQHHfKBWf5ZN/O1W9rCeJ8pb
guJ2ZR5U5D5wq/CbWe/88aGM5s/BTSFCVFAVR2o8KOzHvmgcTrnpnneG0B6S2WpWoCslOjg9BTzu
56TiIvQ5MGxfy6RRRwTP5DjW9B71jLt9mtnA5UBCWy1DAPTp22wCUoSlJOq3stLOmTYsall/kXwi
tSuqfK2C766rzQ2bHkmxlHTujLUD3SB8nZU5IRiL/By8S95RV4HA6w0+ORw0GO4hV5fWq9VMvTdO
yFq7ybzqrUG2lqO9+N39sMj/gEwtqrUW2ewOJjLBUCVMe4dmrTaKF4psFOi9cRgz0Hb+wkDyy4BI
FBRPozI4Qr2zzHz2aqTTlHC0QpIWBIibc+IP6MmKeZupBPArS/zQBM8WqQ7I0ydJkZy8ViDz0zJX
Xh4M4Nrrmcx2Ouelv0cmz5gUp2xQGh18G/KOZ93Zztawl+2M9lC6LscgCLiwj85jNP4Kq+E9Lbgm
7QR8djLEZx8txYZwA5QIaUd4LmZPsMy0sfPFh2H5KGzEfF9hQ9iOBDBgoO/A1adMIRb7jJgJKWzB
A0GUjagJ6onQEWJjbmQlPD/bwISnJ12nxiEi2hrwEbhVNdKPVOUvKzIJ3bI9K+5eVV0C14mPUeGi
BoubXW5fYw3tYoa5c6WzyLgdukZfy3cQuIGW9s6jQL++RsaAUX8U2yhEdgF+r6tJ8gGYg7m9S56N
qblAraFurnSyioBqbnK4niR74vbAv7VNFXVWwQRjdJwRbh9rJ6f8ehvq460WFRFkuOGVaMKbpCZa
TbNuocfc9jq3HDkeezNOn5lxYqn2sZTC/BvbZIkxQY1W0r6ls4hEdn5Q7rwfHLY17uFtNlhoS6qP
GqepzhW3kxxq4OM2n5oBGV7n6nRsuIC1xubsAClhGxY7x8mmU2ZO7wzRKBosyGidoR2wI5Jfqa7D
rHcUzOEJ9bS2UUW1tUh+2C5QIFLX4dAyknB7ecuQNVvDYfW3jWuzDKoHK5Sn1IJJqfOEaLj+F0fn
sRw5rgXRL0IEHWi25a2kkkp2w5DpIei9w9e/w7eZiJmYbqkkErgm82T/bjXBAnNH6Tl7w1M79WfQ
B+mJL7MVdvlS4UIDkrrC2LdA3tA/dijigGozFI9EuRw4WyLI6LQK59mPyDKrAq85Ojk+C1u+hEP6
VBdpdCnr9IFjwNjmmWLebfdvZYaBHWDXI7RHZDtyaHBAHrXNREaak7MdEgjW5eLowDt+Uugszp5L
FyddgYvZm4+ONhmMBem+wt+S420eJBinAW4eixeeo0p+ZzaPIkOus9Tti8WpvRrUjpwDDhMzOCYj
mTwjR4jw4vNs49LJ2bxjcGI1jvRsr/PsbSJ2ej868z/UnueMPcGGJTxFBpGO1BT4Vlxq+Oqdvfo2
7ib4VDZcnr6EoEHdv/V09pa04aOj819bGw9ajvOptq2HZOg/8w8jyciws5lK5RJ4WBo1xJeE5CWM
SXRqaiu+Non5MIiARZmb3FwrL7debX2ZeZUfeu8QevVTWfD7i+z5Xy5qSZA545c0fTIDPmPV5sSf
mVRSDnEt9JHi0+iraFfNy6+xzDegwgyeGCRPnpFv7ELorTWgGwXr6q7DZG+qJGPaQiCtgccSkREG
RZle3PZREHq99hw4FRWO9HZuX3F3qUNT4IJaXNZeIX5BJ/zGfqKv6QDSK9AIvmmb9Wq216hP0Ce7
+ZsdPpDejUxOR49DHA4rB7kPOYeMU9HbTdDpWX9FJg680WkcSljwDdEkiApGO00MPA0G+gnEzoOP
J8Ty1MHg50EVEetdZgcYYPrfGsH9qu6Rt0mbDYmZ3ECKbKHszJsmJPaKXjd1EhbM86dfDsyVi/0Q
gIBi8eOggT3SB31bWj2T/IIAqsUNpWrjjCu4eYu6i2GX1zLygRtDwBbLvZdm8VZaKGrq5jYXAUSF
DOE7LiisQ6m/1FtfU4+EgpAMFvH7Lon/oxo7hgq8CWC1tag400o0p/AYpwXSw/oJUJEavD/ceEeU
q1dUkPdS7h1+uWs/hENTRBtMr+Ox84AvzVghKzgbmf2ZpnrruTMCOTfXazJfjLUXkSjTxu5z5HI8
Jei25w6joNVgJE3Imgno2eqOaXrADxyraLAKTP67zU9bCeNkJpncSfA9aU1oYhRDN2lpn0Uy3MO8
BIFLeF1epcwf5005Jt2d4+3MDbctExCOdVpsiyrbtkFKSpRXE68g07/MjVC+qBGoIM7c2GbqYrDs
Kwvr6nS1ullTfS+D8qa7iUlsyJjYR5LK5PFP8art/Gqkfhmpgjh+TKSJ1BMzvzLwzX5b7aJ4wNbn
1Xd/DhCz5ljG2Sx3wwewJ04YS6D9NFk39hUTNIdKeEUZ6TELnPcqJOi9nrtXFcm7BGdFTR+XEn2A
7+z8FhgtQxfH6tUO71yBCqA7mHwY9AnJezKR5GrN8GlxaTelz4Nl4KZowgFbYnDyIj2f0mW8mWBc
Eb2zGch46Tt364p7T2FrxNtMQaefStp0HGlOoalb65ZtV0PkSoOAGfL7yPYMsNcjpo5rx8KEuXLS
PJSNz3CIFUwHCZDja3yyAtInkrOT5qR3M9EhCw0VJrDhDhHjOpDk0U1PWcmlJlscn0QoGGwlGWU4
IO1ayXbMHTu5RsB0BxfywRHqbI2GBapC78/Ud1wlNd66OCI9mEP51I35xEnK2LsvWoQF4aV1uNhA
01+HjO8Z5xV4pDI5VTE7HtuuzlHGmqTrmDB5hHuK4TuyLGPbufVP5A3XIcp/seYQf2IuexUQTLl6
K3Egrj0x/kksDSBWFz6KcUQWwhMy6KVxYj0Ipa/Au7QmCzrZCI2UA/J22iS/DWjPTRRJzJD8kmpM
PtKrEOkPRJIzOCHJOM3JrMcD3Su1JNFYn6XktE8GKvIca+um8pl9O+N44U2pEpCqQ4VhkgA+EdqP
ysjitVlXzBUhn66JcAYkzVjYBxa7CRrjU7jhk+vrBy3M36LxIKuIxy4r4EUj5l95sf2tbbPY8ero
OIel2OFymbC4u4ShrrmKttrrbsIqCH6ZIXOWIryRJfQ+Ywrb9GPz0Yr8kQb/ZRjhplSh3rkyXvLE
ml97pPoOXdCNDq+ugnY9LjnrGOlXVsqTnc6MWHtd6j18K1QggPM8OdnPkxnG4OkiSJYlA4GpaG4M
4R8HFxns5A+80NFTmnXAJhMQnmTl0JnUQEQ20Rt78T81KFydaubDZXRLIQHTO2XxhrEuetYOQ8TK
tTY9KBTAzxx/JBffbYMdooQDvya+BGNt3RyiiBI0tJkKTLGztRDBsRXOCYeweod0av8pS0drOZ5e
7Ek+1E53RyH3z02YsqLWxH2T10+BLz7mPvho6yImmixhzYiIZ84SFsFYhBbET0PisFrscYHAEzrI
hoxsukAv2NcZUmoTJlijoLkb8duU8fyDhARlaE6HfrmmU0d/jDBNOdHWvEvFW6gctR6bKj4PMjWP
TUKd02A7XmI3CJuY3R/wuLSpDfVk1DK8Z4a49In8t3Ke9qYTfrj1JNa2199Ji3iUov+TbRHsQqPy
dpaoCYMPYXNGlmpWrFbfpBm9Bc2IQMmkXWpPmgGmwXoKSRX1SqgvBkE2maYmNNVzVg63aVlwJIoJ
1GQFm6xQ2WH2jb3AZFPOA10cGpm0XTwJc4p5u5xOPfIq1OM9DzeDUEk8Sh5G71IJRmG0o5Z7c53o
yeUJ2FGRbUyMpxyGoCLRWaPTQHpuZe0lbB1vF9jhY45ZhETIK9dMuKiHJsafr3mU4L0h72+fBMsQ
Oo0+LDSJeOuydYSPgYwNCuTgDMUIftLEpC5r8ksPM+A4Lv+wR/vBsKKfZcqR8c3HsRlxSekNpsOv
IS8tPpN/6DvaH+r2MDffdU1V5GKFX/fzx2gE6BwqfFOIDg6tU9A6w1HfRmlPtrkhT16DSqeLPIHI
JsZGz+S28axHx8BkE5IRHk/b3kNOMFlMP2Mkq+CFidgwXTwX4lRayR/PoD7MErYmyLwNhdu087rp
NKgB17NZ7swYobSN38AMhj+rK1/xwInI34/xtU3CbN10U3/0wWd6SyZCMz2MI+Ox0sd6X+QEg5hs
t7ThgjFUZQDgPnzWQ3322bFNyrCfeXPJMANHmw8pnGI9HskNeo7d6Cm2aEy8PBxOUdUdoIStprQ2
TiTbi81ID0Jny1DUjvTeiCoIr3F8dR33Co3PPbql8SDdoN4khflAByuZlXtb3lrSNWR6xkQp4RUY
X4VfPSRZ/Y/II+rRcOC0QZPFLurg2YxcG0OvO9LrmLNEDks8PNbsdQfoInqv2oFIZdqbxbYIAA64
epXuXKtvDsDtfoPcMa4ZzyBcompdT/7jXKo/OaPDsl3v03Lek3CR6XfIiQaTZUqNbdYfmzXYJkq8
0QPjXd6Fgdp9cKYOlS7pz3AH7nXRnH0Z1ptsWlBRWY6gQj5mZuVc3FnXe4ofK6Wo1OwQmdq2f2R1
ylOGrHKd5MGKZUSMowKD38APzdMevbgdqd0QlpxhUZFujBIKIJYkbxUFxZOsQeL3Fjka6OAYe8Tr
0K2bTVrhSYoOY8Z/jN17q8Nh36QMGJM+W8yUVbxxhMADvbAF3FI+kJXuHBAmpDG+ZeK3SBdA9C56
SeY9ntht5BI4L3X/JqwKay5+7KKDBlPKadODLGJBvm/7dVJBpxXXplUtyevlvIaigHLGstEbVyOO
AR39EqHLLAqTuWxqQoDHLNy2xPdqgMKHRD+HEicOaKx/ZEV/jQH98dAzb08rzg9ZSrbVngEKIgDW
P1ov49S8w054KW2gMugZMmIYfeyqsBrW7GzOTpcAaZXB3Zn0vLeq5pQuD4mHqmD2/O/JZ788ZyZP
W6Bf46Htty0mjajCaZdMyWcSErwAiogi3V9gr9OZ3DdbsMf1zGraAIuQm7hKbsi/SU81yTZV6ZLo
3rtvyGk0AVc7Mc4mA2ufsVhDI+A71Z4wiEMsOTlIpPsyQ9Z1mJd3dhe9e1ioUI390IR+a1FCwS0p
i1OyXEbG5uTYe0T/mIjw0Ftw0PYPNiOL9UAOVVXb7W628xvjiJZ030ywHmQBOw8+sjiZr3Ks5LcC
QGTZhLT/dHwaulPfe2idEu81X5JmBIEfkOCT1yzom41r2N8thoIV8LTumMdOBMuCgFS6L98lzRPJ
JW3f1IKywVYPIDPa4aVjWUk+1zzBCAAzR/0gkse2hzVTm6K5BEimYHaSbE/kIHxZJhZG8dG0/JHW
sKitdVOdjYkk3ZqhD/qGLcZue0/U8icw4341slFe2wnYEl8ttW2BNF5VGDCYGXzXMMJbSlSsADIK
NW1WDzts7MoHQNuEhQy3OU/PiXue8+bVXfgSngeGLEn2XRiRmkoXuOMKJGMhsNdFA20kDr17W1pn
yycGc178OIAGCNc+ThDsmCpAxXCM78mgJrGq4g/pHrnLrvplzBSfSEs9J+bWbnjiiK/2j+CFebbC
AeqaTRuGlhd8N701MZoUXOALL7Hl3gFdFiVfu1TVKQ0n5wwh7Mw1gvyri5/A4zLVjpKtXTH0Y3ws
COykjiZYHvOWrXA7/pI4Ar0TRMIBQQJRHLacz7ZEMYikb2Smidqs0vzvrkYL14+xsV/CE+vBs1Zu
NxlnQEwxW7DiB6PXXsUsf8IsppupeZ8TYxt70WNilYSmtinjepEDT1jCIzM//RE9BZn2Tl71SNYp
7woPgAf5MDSRDciOL1qF9Td554g2bEzp0AUWyQO67cZ6nBL/0YRWvEY5uA854Ta2xbBb1OYxmqoP
nzbW8LhdRWVme4tlZp4KHwxha28SE2fQhKGWJPN1KfMtoL7fAq/nUQ7IBOIagQ35qDBuC/D1eUUV
HT5jDyvWyJf0dsQPkyMKn025x5/HiJQnB+bVKbL8b2W3H21A3eROe/yCsInWKrYW7nI1bjgMqGwH
9VH1Wu+qCUq9J7l1EUgTwxtBz+2pDtrRV1sIi/0a1frGG9yTdttvjqIT1d7PQMgg/Jjij9Ubl7GO
zq0bZ1s7RzXKBHrJVdf3LKTQbFoGdW6HgsOZSHtqs+6GdJqvVIUt0vie9V7fo5jNow04CDLmsFIC
wfmo+3tHJD3Mw0RtWYf8cyt5zGRDxqsPVxZNLeJ3GLwAZvmDEOxtx2MH2iKcizSDKPtqqcDZZS2b
exuBA3D+HpVvcaKKY/pp5t/EWsO/IALatH2WDtHeEWl0HL2KGWD7rw8fLIWzbiLHSdN8bfK6eGH/
efbNHsh9Q9BMWNZEQtr9Ie4RLyccT9QPz1Berj1XPzcngwhWM21PmMY4e9uRhJttg69ui/lmr/Ey
w32JznW2VBbPpUMSeXSM6Y4xEbEsoypfOSl5wI10eRwUTaJ2t+SB/GClfEEjc2ObkRWclpWVvFgW
Kp2nIIf4Ock6RQMQ3iZJHrxZ7WKIbqNoN34BgUqh7ZmckeIjVd5eFrCYR986lP1IwQ1md9W8913y
2mUzeWgMzNbtND8WFPdw9GAUOPNHUAKu62ky1iklZJcmHZFLwfIigtSdq4NyxG9RtuSUR/lF+96F
5xNCRWTvRQjeM56XgYJvPCkTDLQCUCysmkjf+mK3dXBsugFvd8TcZ0CTkw10xFGrMMGHcbWPi5sU
4MEQbDgYJ0Ymb1P8niaF3nnzQjDxtmpGT4hP1GMj0fWn/y9mnMSg3iWfvpww//sFI1JeOAfFxrrv
bcb1efLnQwH3igdhljF0yVvZsFenoFhaZ/feeyo/mHQ2dJlIWT14/b5Vjgc/VRJ9Oay4HnR6yC7Q
rPtoM1d4K6x4PkTFpI+ukbTrqSuHNSil9w65E5Is5HkC1NEKHMAPjQOixBbCZz3nX26c4xlnLkh6
SrupLGePDCKldak4u0kL1cZ3lbGQT1hXEuhYIC5KCP/ZttgomXZZB+nY3QGK/S9WwhfHQKENNZ/N
P7+VvJgv8jmxD0hqU17XWtL8mWfldP6plcW/zAH4NNsdasd+LqkbFqU5tPA1H4ETqOwv6GrLAyL0
g1eF2C4CtvlLzj288oSaVyCSJXdj8ngYgyhKNv5CvgeYWq3z14ptDCuVPwvMD9olN7362U8kzM/O
zdO976Igkalbb3qrfuG63kJYePVYBB6jsP/AVvI0MYuBwgeHPk+NQ01KYVqmh9RqUFV5sDrwzuVU
u4RGdmS+M8MLRk2R4oK8GBHKBW3o7aNAsZjLiCP1N9OEWN/3C6bRBs1spRB0oMoAEkScOZ/jP9OG
YNgU2S4xB2s19SmDYKcjAsXyrlY3HAa3Ma/xOG8YvME3tGkS9TADbWCYPJUlCIxUqq1mz0U1/amr
U1EXM4blzNm3qfFlVeB3Se8MdoEkQE4wmtoMB2GOV941krzcYdxgmDwSbrfv4wKHT1SXx0B92k64
xYZzRdZtc7uPX74f0vEHGZZ3/B6Z1uciTrZ1Ov+UyXBMIcgSowy1quGJSAbHOqKfQ+oI/sRKQqRB
DiYA3T4F4ejspt74awhLOFe2eK4E8syicNeBWq6gcuMFKbRgXTPISm9s/DkBQz+6dH6LXkZvMsna
JyeGutaWc3LK8mIMcUfeTLKVyA83scn6iy3nP49HXmeC2Bh/ydNgoMw4o0aQsHP04rm1s203j1B/
ymdihn2cw+ruFtWB3zGFVzBUHD54c2TU7sB/VZuxaLfshiJwxSrrn0LmGmsleJqNbmGuZ/o7hQey
M3jKN1MToOBi7nrOhCD9UmYXPhX3rYGiaLbSZJvX4yZ3Ru53Da93xv+j0hX70naFk5CJVYOXvztN
QmHcMcaYnqAqHrzqjxzAny7R+0rUjzPLrE3M5JkN0yHLUwKKcu6cwbz2U2JvMeLx/Gb2wR/Sl9DL
GXmn79FIDEDmOH+C4tCX8VOk4j0og8XaiBDDnCPBCUTW4wi7E6mj4WxrXjWfbWlgsuvsOr7xMnHw
TcX8znHSpVuvMm8JMYorC6bvYxl8WV19M9jMb8IWm45XwQ5hPGOEJZR6mZLJ7TF7KXo0AmaLit8g
siILZrpSi21y91X0qX2ckRpg5v8vpwJLWf4T3SCBKTKMrIpXVljkh6NVCBx79SZC8rzzLBWrdScR
Pi3f/uALY6c7bOro/MVVBywux5GPWTQl1A3hPPdD+zjOQuzQSxrr0t/jp158B+prsO+5Md7FjLQg
KsXVRq1g+y2id0AjbPLbDzXzfbezcyQDXW5rO/4aIbZcWlLtZDZQKJomAJL8QXsz1SQR10yPTgKI
6G4Go8KAFYxp9Zxyaq6ThQIfCSRYEN1qoiEBtDErw+vS5yjj845zpRtY9NFD6XY+iT78coUWqxwQ
XCwIJPX5o13I6KvtrLfJKJ9dky5z5F1Rki7OuDMoBCE1eZi5NOLBJHYtxqziHpOhzAOODH6sXwis
XsFaWFsOUefg2xLKMoANWXOUKYkGfcjeNWT1CGdlwZfgwvGYjTAvBNquznkXPrLJgdscmBgtxmHF
kvSfOXcXx8BP1vWPzpgC8Gbd9h+P77j3k+aTromnatFtpHSRolP3wWnjfdraNyWgbAygJtldlZQN
HocJtcCpMkwXCLFcigEmyX3TWnRD6g/MA3v4sblPavgvXEQlFujZVRBlHwQaVFerBW0/d3S4hIIs
uY/8LFL30utxDaWy2Zj/gEk1e0Jw/6tc9VBo08R+CFYrhxSEUs5Rib3Pe+NABqNcJ4Kmxd8RkQ3w
a4R87RcMI4cRWQ1PQGoNf3Hl3gzRhiBtgt3AQGQcuY69OTkPPenaXSnPaWkdEzWOazs1iXXs85eq
LQEqxWy73YE9gRxRcJoZACV97xEOmz0KIt68G+xRdj64PWyAA1nW7FNPPtizHuByyXlViik/TPH4
Yk2ZtU8slsajH1nrFE2nLsYnO4585j1MWpCxH8wyedN8vRWOovFspNlO65rOVJbBoakQBbSRdehm
AQ0qyEEWM1GMasbbTms8BgQed0ZC81WgJR66myfbS6yIIiVNwGRPjKKAlUrlB9AhSwjBeIlWDuuk
WgQg9XVJmLiDOEYW7QcWrefKIsIPRQrOrBbIAug4tm7Dlkv3dYgePZITWPdQ7cdx/5/y+N7MMf+I
eP3QHDvvo9l4+4Rk8amHgCWIQF7HZJvntCtR35nHODaIzBVv1oSEo/MZ81vivV8Y6vVsTYcpuDkB
i6Ck3LtJne0LF4CLWogXTQc7QzNl5rZBmsAoLEvZ7NjjzC6jQFvObvYUdPKsK2bequITTT1UkpIE
V9KU2YMMa9OAr+/0SBT92lrFPnPVqRP+DtTqI96Tr1LLZzSB7OCdnTElX0JOtwwF/JW3sZ0btS0A
VHig5lqvdjcDw3SqouDuyu6qMhcTLnq/1RyaMLrs+YljR1x4PBdtP9qamrJSlu9xCxzXjyHGTagT
N6X/3dCPr/xLEVYKkxqKe+LMa2mAZaUjvsRO77IsitZRRywFQsvqSZB9m6csBNJgBbWHGBobaA1U
rM1kqGtR+29Faj1VRRUDnggd5inLPryfLoI2wySDnCEA06UhuoUpkwJ7om7PPUdTqLU3sx+LA568
BrE+2ok6mMnNCv4Vfo49wT/P2gH3WV4aJglcGhMcv7wjo5PZmdI2t0fmsrVGNMPD1j/k5nXsOKs4
EKd9fKg6mp0ksqZ9k8R3WlF8OxA9YCq1VameqN7qDaxlKgd763hYBea2xbPMGQtR8CW2u7vqc6DW
DnqecXoi+5qutClu3pidLEGPLmAeLrrVjOE+Dz6N8MZJm2xTxZF5mKaJqEyoK3HXaRh/vU+zQII6
OqH/qraBgz/zBiY+yjupfwcOHaR6EbJ3OwWIYCFxKbO/HKee0XOPT5BwtuQls9ch4UQv3CpyVPZe
EfzNA/tWMyqnTZPMpNzlBPAmW0DRNyjsBJ7Y8kk0NZOV5NUHh73XaQnkPLavNgrsjTeNwdb2qD2w
QO0snza+428psquc0WdwZ/xrCRaELMsrClANgNmScZhJuH6uP8KKdIo7oSnocjzzITJLCYlP3IoB
b2JlOj9c1F/4gZ5Ua8n1e2vhwEK6Nu3twnuQbbSNQsM6L9AXKk3nkLscEsyZqVNzoA1kh2IzLL+y
yT5Kl/fPAwmxsZz6Wk/WsezxkiFMnZkZPFa1yUhCQn4LwDjifmby55rdSysa/NVQntfwyqHnzPyS
oGwfe60UUc3hD1cPJgB0wUgyGZ+YVkwpb3INMtVcF3PXbFAIS9b7KR7F8B4OCKUjz9pPo3XXLCnD
gT8xhqbaidQcn+bO2BIr0KJv9RB3NeZ9i98hgYzElQ35MFPkY6XZJeXF5cMvxTLvCwv+/OLFebb2
c/vbK6szkjyeR2mueXp8RpNDQd7cysxh/nCqdEO1EzoETJjQ6UT5vHPjFJw440hpsNPIZHXKXBXd
fIDwyKTFETSVhGOjSAVq1IOPC3ZD8hK/zdHbT0ZG4DuhgKljXoS2d8NY3vLQpFNurM9Oh19G46BL
0XhiBvaLc6r+4fY+mnISGBGhX6lcwLlS4U84MUiJU/eFE3GgIUcnEPI3r2rXeUb77J0I71qTYaXW
05h9tLJ+HpqSetEBnwcDOxGstYEu2Gu+4Bb41bNPn4ccmHLNJMuzRG/tZ/NnOmh3bQn9LyqgfTKz
esgxqT6MgdejWmW508XPFBiIWUjkYlwkv0OqjHnG1mLph7zDIFDgUViZRveWJzzedlY99V4Yn4Zo
elo01pMi+2bK7J33FQc9eu6ChMMy7w5WDX43xNqaSYy5Bl5MLflfpchYPZSHrsZLPeTYVVVz7nX4
hkcaUm0FiNYDH0kupG8ta2j7X7NMolokvizl5zfiPtfMzDfpZJaPzCKZJQzZrsIOx36Dhf5Y0Zig
eWHJsZpKnJueth/YYl8wY02s44sjZjJq+dLemirlSD4Jll2h0ZXHrmte0E/9N1pw+4b5ExcPupC+
/yewVazI5t6lUVQyPDNvjQ21MQXU28XR2yJ2tdrpO8BeM5IGksj50MVO95iU3B3D+N1BeyBEKWdB
UmG8qBHsU19g7zSwGFZwt+I7nF50cDPAB8+EKYuNg/Gsm1w7ANTQU7VYOwr3Xwhu32pMXMjBk2VZ
wVkkPcJdyzlIoJ0rZEjL1lQ86iJclQU/Mh+I+xTl51Szl3JqdGYFh7Bq2At1sdxqliJkb2IzQqV6
8EBfQjlDIGpxKqVpv4zWKWfmGcwLW7/FXQMSEXtKyisZf1lokiZrHxrTLrdBHfWJ+mFpWp1TEIur
yb7rROdkTGIcl5gyWbPg0zd8KPkhFhy37a7W6LoHRoe2mfxmJfKitLIeIN+QfRlV6Or4NlOD0ISW
iZlVLP7AkNx72JuovVuxs8jVW8kZ7xEMwRcHoRZT+ZZ9Ree62BT7NfD1dtc1Ho6dEFCVD6yCDceO
di1lplU+VFlYgZ9FvDKY+SMihWsUUKAzccPgZWNQStQvydDmikb6jyM1N3isQn6wTKhPy55zM1UW
/GNiDOMY97TvGczPhvBvVsSyQWysVfPRBfq50tbTVAbbWdjmyetCouNd21nj/wdAnP5BAfsFXibW
mLl+qlIvZyhjyCk7l7L0NqLiPaqUvkifToFTlpUzIxUbBYTMdL6T2VufCJzfKdV/kz6MYXWMMhiR
OjDyC8AFykgYkBLhj1UI7ifT/HYshwK9YeJjgLpsJ/HtoQ1zSuM3Qn2HB3Zk0RDwU7OzB1mM5EJw
MMpWv2RwLFgMyop6xEKZMbIT89hnc8W4r03lk2Af9v+x0AnJjm3BmlgJGcjRlhIClUmfXmu/eGlV
Btk1BfA2MJprQNqxX3aWxAVCyqjsydP1vXhjBHlw7JvoYaxj/4RCH0iFbx6xWTMA5/ktC5LZ9eyt
wC9Y16iuaja+HAVTjTavsmOMZ0Mvt0HMv4J1lkcw/4w1dfSg1b1J6lPicRuGjtjZtYF2IH5zMWKQ
6SahSrB4lnbh7+DGdfyN/8W9rNjvG+Mlj36SXJ4SILX0mrDKCWnFqKsY27wlvri7ZfBamdrY9wGR
IYpLf+iWfs7HYgMb6VGrG0Nb4/+xdvv4Hin9JIBQXCTWCjTEyW9tlAturwg4w1jp+tX0w2Wfk/na
3sYBUWjlKJRb1kSK+YidfkBihjLiLSjreeP6LvrM5hfgwzGIDObruNE4HaMd4/5qnYXlfVgCmtCk
c98q97mXGEtGwyJfyL94kVQoSGrv5Cj+1jFmGLpA2OyZ8TG5oROQkmnnqsHatDX/lqonRwa7hFHF
RvtU41RBb+NMQEwYMK1DPIbrOvisay86O5olR877j3Ebag1jvVjnZ7KPug2bCjQHLcV8ByRhQJGH
D87GULeNJBY39JhjZZ3MRk8HhKjVnvW5O4s9SkGGhMH8Yozlm8TCZPjEeNW8GLZBdC2gSmoGX33W
ojAvVGHKo3RFpX2ZBIeYKF8nxHprj8n6aWTJtS9J+sRWhLi/LHBCpo+eIJ2uCFlWm5Nw9ohAhtVI
ybAuyTxMEAHsY06YMU2ezLE4N5Ld/ziaw84Dljmz071ST2Rb/HTla+EfAnK36FMXb38ouiunVIP8
dlXTKuBQvPYzEp7MIr4CfdIGyCyxW9bwrJruy6z4OKTFPtkNs+GBP7b1xhcc4nwDur0x4eF9AkgU
DSn7qCDBdWaek3JkFircz8lhJ4zADSImwhal+TkTVQjs2CbnIMT3MSLtIyxSbLSGIOsQuoFES60L
5IobArj3dQeadm6MqxxdltI8hcJuuZWzjVFV33aTbbU07jYARMDRpASndAdZ3H3PEmW/rVIiB836
kLGX2ehLzmxipTrjM4gaCCGhc/asIdynlv9WodQKsAquRjtIdlkePgAkYKVdEOUckp9d42QKU6KD
nIC82f4HDSw7XxygVDk8IyoTmCb7hIUy1xiXC2vvgcjywgXAmVPKZTnVJXO2vRqavR/9Gi2o4A4h
39rOt3HWTSsLVRW+/VQd+BrhpsKBjB8Yb3ONOK2fITWXWbVEJahLyd+GqaI5oXF3+LaCdEd+5mPH
xrKr36heiTsQZ7cSlIN2D7VYOgdKyBGHHjPQtEY5VlYnGvFhn0/2jaQjxeqf3q/o40+oJ2BuSwiy
ShKtEcngYFsOv1aMsBNKMVGDKSZZi5xyH2d5mlkjTA5sK9i+3vJUBSf0uVAAkvII/vDFI8hu6fcf
NDDaUzaX7wmRR5xoJ8dnRTwl5UNpT0R79i4nMVtZw5oJz2t74nAqnwQX3i1YeS3pM/j0IO9G+0qd
zKlkhRZ5yGeBcSI7ookfMfG09eyvFQGPTAYl09SownavggESDjzppjERM40KpQysjb6NYV/EEZY7
SQMsChaUcYH0uW6PuoneRagjAonY9VA0g6oMmfDAOV1bDE6Rpwevao53UZfcW1bOWFkDSFZNec3n
GJAK+dN0L/paZ91wYq7OTC0BCYFvyx3+BlDVu0wUh5EOYW769NixZzcpnBg96l/2GEwL6URl9R0O
BO+AF4KCK9NHTt/44I2bKrjoMDwZIBPXACXOgDl+XMvcJbDrtz4YoK6viVmw68s0l0fRmydr6G/L
PaRCX5NBH7+qBk+apbqKsK32FFjR0UWBvJswr67HaTAINgXfT7O7r6tOkQznO4dwSK4DvhqIRgbo
ciOlvmnp+Fb4HTb0GVcRJb9e/RtS0DwZYkfEEZR3Rhyrwai7C0kyx1FPDvrV5MUJ1T/eLt6Tqf2e
zCC+pbF9qMy55XDgnPfGg1DGx4TQiS/9Rxdcn6cBez6MXVi3fnmdJe7niitvwwyBiE45fWHezRfH
esK671BVDlvL8ttyIfMO6cRkfDBfiv+xdyY7diNZkP0iFuh00uncvnmMedSGCEkRnOeZX9+HqmpA
qSpkove9EQqVqYwXfCTd3a7ZMROPh2mkH4VvPiae+iyKhDjElNLS0iqeZM6COAEwDuHp6vEG7Gmm
5ed0HSaJxaMJMtTUOCJat/muFJbYMnlbekpHHMLGaAANxS7UkhM+ZhSjUxB2CwfTx5yG4xczJGEi
ugDMsAOwFDhnZT3EgDb4B4RsK40t0Ux+9oNBCSpp2cBByXJAzsyIj1ggKBYPkyP5+UROgnWoIEad
92CF2O0wS48U/jqYEZo2JObdTIEoeOCxL6383SA1vot65wWnmtNFh5DCq1ayJ6aAsDtoA9WQ+Ox2
ihyKWhmxM0O/McCE9bhyWCyuSAnRER/VcYSciHyGUqLB8+xdh4492gZfP7A4XoQkp5Fj+IId4H5p
s+h2i041NCOnTo+MR1ejUESmTi9Q3JpNUOojcEdIYvmkCAzxrRT+gw1OBCxQ679j3iuPkbjLGy/b
YM0+iqD6VL/maW5PYm2m5myrgyDaaEuK9eAdfGdJrOcOPJfhFtdAcGsjDCssedEy8AgawWwu9G4n
HVJb1iU/h1GRZCPVHuXTNysOPw1ruMA8Jt3BaWNhgWX1fdKQ2p2U+ll43YsIP2FRTscuGtS2srOH
ULDuDyJ8HlISNQSLEbJ7fCcWGVhA4my1e0NsiwWl0vAd4spbAYRFJtNGgfE+eiLSAV3GHsmacnLT
OUcJI2Wh6b1yZQvEyXjsqmcG4puhJAZCyeadytuXyQSFiweEUhY134/ceDiHk/cuHeH4uN7KdwiY
iapGViHj07evJVVUu2li/zPZHwTcrxis+DKnL1BDd1PY/zBl8OQGMFUh2m5o/fhyPINUJPPJnAhF
B2HVztLd4EY/LNF9DP74TI7qWUPag11MI+HY7lyAmPh2gn0cQYqph3dJXUpXVVSRtlQ9SpuTIuQv
OUbbSCkKXsTeD6a1mQoeAJ+9jVqgGMQLGsc6pcxKJZJVwBbJtRVnlg4kBolF2B/hIz1XTLvoO6si
92tiWjpfZ8faJ0bIbtBLkRLMb64pP3Mr/WGn+KMl9fWVq+nVivyfjjYufQseqsLIZMpT03pqPTCc
GlzGKZj4eWtx/o0iWL3zDx11r4YqXMwXLtwbiyAOSTCeX3gtUxluzTIhhteI1ya3TtOUMQbGBEmA
DozXCI3ct8K3hIA/Kw708fmHdc+vMfBzIn9lmQ6GKwV9d6ionDDpjWU0r3zjjGxzinH77wDofUIg
fmevv3bz5Gz3+aPwOFQ0nnzV5vjrO0h+FQARksb+YS2pvjwROSnVuzboviI3e1vYJVuCy29ZJvYj
1gLKQZAcIL43A10l4M/C7h5AWLMGkBHZOtgLui+cyMW6QzDAM5EsCI0MKxH+HBJc09Q24+Th4D5D
93FGrMOEAL3qOe6GlTOwFfJMtmAEF4h3x2qRiOUt0/1byZuZL8+zhudQWRcVbiyOzjsjxlU24u7u
PcSunCGOgvbXoa+kXFBYbPt6ul/u04b2iMlmSwyg9KUugMHHGfJ0JOtzHRq3nnqB9tSv6YoymJmx
5NRh/AWAl+F9jKHM77b2MpadIambNouUy2DUDLPjhJlqgzaKBZp8+pDY+16yAe2s5tJD74+S6TVu
bGIaNh4JiFNPKsFdHM28I5vUglzzEocAHl3dxBwfGa2auJv8PjAZmAPApk02FOV2wm5XJ/21MwWd
pV78Jdz5vtQ+dbsAaTo32RkmRz5r9j+IruKQTPGS4ImgPDM8UIx9cpgEb5KkpxUQKujJM+sDp9Jp
b9Tesw7FfT9hc+7fRlN+i63pvhb5fcRrsfSKh5Bu4Rjf9woHnUD1lw0JSf7tDL/JiuTYtR/JEUfT
eFeM6ZWiXrmuIntpsTY3TpZ8g9hF2v5XJ0xEQkWw2cm1voTYnL3MxCs65DecuNkrDeldRmhkVZgc
eKRzkFJO8BXqOybYF+aGkW9diQ6+Ts1wae2i3Etx1luUO5oyBos5RVHteaks6BjKT5VTPc09CzRF
qzAn2En3c3rrlyTYqTclceC6J9UFH65QJ7DiT13GrV2xZxVKAqXTF1WZN0XrfMyW9eg1LRXRccIk
lgxJOhvmQdoOzAOArshO7D8H9nnNxB0ik35r89rZwDXdhFGVgY2DFlab5rNTTzcj5a35bH91nKD3
tO+MMIuIEIfmc0M1RQzIWYRPLd1t+7qBP6TKs+1KihLZjNhgDL10eBHKqbcTXuyVMqljTBsX3ri/
K2kNo2lQ0yXXY9THYQGvFORiwogEcWEVGj1+lZkGVyRtUvr71gxucAbJPbUmPIxpdioi+1kNnzRZ
UgLeHUj8pDvywC+y9W86cA+X2cgN8rAv1oRV325ivVdqPhUu3msjypNbIQ1omkydSuOyUK4pxmay
Q6T7rTERgoxZ95s8ptlAWRbOf6/68HoOdxmsTjEHNCLV/Aql+y0FjLc3q/QZEbCBIuR8pZ3GMtLm
xkmWPkGSIYPZxn97irMbKAR0mVVo+difg4nj1RLFOXfxk2vU7bZCegIbIfib7YdOIB0itD0ia9Bo
4RYnhCwaQ8nlxeO0nmOMkB55YDKW3rVjYaqBBqrJ7rdR1m+n3tYYzdRbneFuBn7FnCmj4StBVWdA
mKj00+LBWdkS2wkZCYa28FDN0NrXdv6YHhh69jQpXKdLPBOrrO17LxqKtylm99VZik5zQk5+fuzl
Qu0eDlm/NAV7zEydnxBYjNu8n64WWuHaMrvnhtbHnWkaD8WAyz4LMoNLepYlmqYfMz3JQ4fRWPQ4
iewxjvvxAdroxuD4PFYnAgPkmYSmrqPMscc7S31BMNxYLSf8Ygg5fWZI8m0isKPKWmyTEAEdhSLa
mX54nZG3V0n3vRmC5MmtnwZCDMy0BCtfcqsU0foKeYv0JlcPytx8JOb4EGVxuw3zEccbwgfInfQ7
FUA8AWW4EwxX3NLsHwOMPFuAOMVuCrwljAxFFjGMsrdsr5eJT0vJNUNh+92h50nZUm4demlCFIRV
lHi8JYACuzDAMb7ZR6a6erVxF8t8gJtkE3XmJ7cLrhKbp43vfUc2eMeYc0Ou4g43C/CRzluXIxbR
ZIn+jJO+MbuGYVCDm8jGbMwSI49lCJM8m+XFUuM60uRn4xCumZhx2sOpXBkYA+Be/2i5caxyrxCU
6hxg3/QxMHR4GjveidgsdliHKACgM3NfdD/GxLGO8PQ38E73TtcEJ9mJJwSaeE2GZVpHvfJWWZrj
fQk8Wmmh4XFhlPY+Mvok2EfO/p2tb7SZvHJqMo4TD4Fbh+4anYdzUBSQY8UZskIaIsZel3e2173C
qo1WE18H7v9DWPe3tK4kO5J5iGtLEaRRkYyLSHvMVcKbIv0eYRXawm5n8+HsIMqeekueYoFHAN+1
vIuS/iOrOmdtoDmkkBwPMimxoAa4iJLuIdJJe5cJi40YMTkKSMFlFifZEBECAnpH+KRatfGYrtuR
MRSg1IG5eCamCx0OtcMeqgwf4BdWVF9dEaWbu8ZN74m/ETDqwjPND48pmbtxoI0qJGwTeu4bDFFv
p6EausxnppluXUIOB1zX5uOSOeiSsNjmbFCUkhULtfVjNL0ayobDbg/eisJLuCusD4N+ibNV29lq
6u6MubM/6v4d5etbAx7oFYfink0BZLmi/+4brL9TUxLEiSa8k3a+tKI5yEM+Z7ScYZnTUc0Gn7M2
1zVe0nOLokV3HQtJiawli4cqII3mR+LSJKCi7DxmNm1AAyJdeEk4xafQPndZi81Nhc0xCZqSqJFN
xrdNt3HbvsHy3iRNG+AgC17zscgRpIPn3CS+YIXVV4MvcqH4lPwM8M92Mx+MqCPeJvy9TH25G6bw
lMuewS9qfey+Z2EeLvzj+Zg57NXKDC5NBGIA42FL/ritDZRwl1dhi8w8Qq3xib3Art3UDqb92JuC
HWvGG2JmceNq/xkjsnoalnq5VifiQJ8LmW4YFjz++tiVdDpCb0fLDZjg5ksgKwKnN5aiXWeleUWT
+1KBfc1lehzxD93QTPnYU3lDLxJn4mWyUFPtOfmquNZmxbn93u7n6FxqGz93VIPNLOeb8r7yOirJ
vCE8qsWoasR0JxhJjuDzGfXZFT26BxRaUroEnZQpwfgQGMGLM9NcXin5ElXQo3END4iL5vfQD7eF
6dNpB/MtH2Vw6TLyyxgm8CotOGfr4lnz8CqxIhIB7B/6VOjtJFrrDl38FMdAxKZW7UrT1Y85vh0q
bNi61B1Fsy1i6tF1OaxwPNySTop3ntddg6SPn6MyJA1wiFOzeTCiH5VntHeIW+vCFwdwKsSoOmlu
JG+mvgcOELndS+Nn2Tb0yvkJk0aG4ErLqmtzdKiI381T/Gox+bT6KduWFnV8S4R8NDkKloAw9xCj
ySCq+9rLrbMJBQkiqLUbZv+W3LV/borpzqCV5Iy6sHA7aiCqWXv1XcovO6pMk7pCXW/C+dkLEDBB
dNZhrfdhDkyixgJhQbvcksNBD2ux+WPHod+ojse1ZzsP45zcOZLqwJQpEmBAWheJDFMXrC5km4yj
ziXUC+Uzaep+AIQJb0Pscb5ozkaYg0TxerK3h8YEwyzkJyHP+RC7SGdZNd+pngVY+PlBGmZzxhLw
gXtVEptT7dE0MPfjnR52GuoNgetk2pQsu5t0KB2W3O5WlAC8hqr5pIOQw0vjdKClgAZXigKZqgFU
o1JOxFn2XBA98GTaI2jCOFCzR3ZrrNYmyOmcCSqGOOc16oxut/RRwQ2W9/UktsolFVaV8qwiSlUL
wBKc3Q+FVS9ogTZjk9V5d6M5bFojKHelR01bGEOlNYlhrvqCjzOMLX8xp4VpaA8Et4sjqbrGYcDb
luZHULT1PhYsLobPVNoJ0x00sPjiSg9wkVZM8CNFms2l+6ojS1pwGHAtn5Ck3Ew+idi8TOoj++RH
XPXZfqCblMGAOoQt303Ukl33ogZ8V588SF0DGe/lMRgM1JKkDPatuyC/eTjTrNq6Tnhw/BkWUkXD
TdvmP6EzMWqIh1fklGonnRQPaL7UH+p7L5DpQXA65HDp5Y8xnNzwPWYF2pkF8dSQAFuVGgk+gCWJ
7N7PjpvskyVWERswvL2WzRKVHwyM85HhEPlPDKpIYQKEl8ovU8d7BNziFziXEfAvQmw36G0+x+5W
L34kBoXsqrt0LwiF0MtHoxiQtY05dP6eShsEnwAMVjsDOotqh+NjWJ3tDFm9DpiwlFF10s1i49aX
evbEpl7Ij6VwiFYArXGjG4Fyxq8mDkaqZ9rUa/8yd/6zms368aftNs1jYHKWijH77zHFPY419aE9
6Vj47o61LdWlDQZC45bANgtDGs7VnLRPxZi4Z135h3keFZUC6TXWo6RBhmqDoeC1A5IMbdBn6FMM
uG3r0HlI6C1aCam8TV01zWGywPo384Mqq/sBwyMJPUCBNY2wbfEtMpNunwJX9RaGZyYQQup2egfZ
9B02Np9rjty9HW6bsnF5Qc0pCMqg4fbojn6dDVufWs+dFNMVMdrhHRhZ9yKsN+BC0IWT4NFfuss8
91sflR7fFItrp4fDiJvsIqV1yVR6aAoBzxf6jR45FOnBW2ee/hJaICHEi2zAyYKsH1//vmlJ9A2h
Rm8U+PvqmPCu/yPiU5UV9S5+mjwPdvotnsCg55h8ELDrV0vadwZRFqI0xqMgWUnyHbt0Uh+4HzYz
CS/Gmfmm4uU6E/jC58L0MjC8u0jwP2Kc5of46nj6oyQXsu+LcdqkXbBnL9+sKzVvzVzF92Fe3Ot4
5GEG53DBv4uczYYuZapJKNze+1gbfMFgJqyn58CPr00ZexsGoojWsiuINdWYviZFg6Hg9bucaJA3
1lK5LxHdbaxBhyZ/ikJIaRZJGlpDSRdnJkwLid5ScRheO2LGnAz0y86/BZyboQs3khFo+hUmbgdF
D2Vu2KgOtRI/4H1uUmNplB0HL1Rc7PJMhqJiUZgiGvfY1rITzrwHsaznrfsch7C5AJrcRJgDxowx
z0IHnJIp37X5QxNWbBXoCi+78KckpN9zQRhMKlAHtF7M4L7Pfuo+8LGSpTR3z1WELG6jXcRwrahj
3/ehuD3MuMYOnnQGHOwLzCll2VcYkUwz+ygqfWndCntbPO/sDl08mKqKrp/3QODDhxOKLbkCs4E5
umUPEoitQAVAFJrIe2FaBDWztLUioxOaYJR7ncex3uVNWu+wfZ7SMGPlzBly+eYNZeDmxQRLKp0X
20fnzJ8dS3I7E861yBUKkCSdAI00sEtUNEAzo8HW6MBCaBQCL0T/vIHyVpt4tC3rGLmske48vpbY
D9fUGrw3NrXcQSQ3TW/6q5BObCNUl5p5pUV8eWe3w3CoSgQg0yXmytmP75f+TuSdla36T803hx9u
ZvSO8Zz5CF5F1sSocuH/FvhxOXTCkIdbwQ612eaTiWWuwlXx648gaUDYhnToMpyPJEaxrHfrfUvj
zCoUb9TOUYwAZm6WjHta8Pk7aCvL7HxkcTQtCqQcG5FurgTgP7aoYeS/lU27t3ErrB0XhSxvux91
i1ATVs3FdIjq6hxbTDwtfdjpA3uGLUm8ciVpYUfymWFvwdckWJYeh94mx2FBsA+okaaXNDj0uHB3
tAROa9VgvhzZCZhstY242mrYk4CZ4ByHg3jxHfebzdQMcwsIkCp5HpnRJZrkI81epH3T5JM9IMaH
KgwPrAm7aeRwGSf2z6mdbytryRyN9GrMcfSGpFKdRpMO0Q5/5Tr3ja+SZj6PFxdeSV/s/DMSj7dN
9RvoDpszSXCcS+28Z5wEy5DRKanN8FyyuyD+XW6zCCja3LXvQ855HrcPk4KFIy89zOBFACwREPra
Cee1JD6eCXyAXapb3iL2vNYmoQGPPojSEBfBxReJ/zHE2XgZ7PhQBoxZg96loqOv+2OZfvZmf+hM
h4J1FnjV87hhyOU/yP/FfmzpH2HcRpZ95U4pvn5Rf4fZR7qll9UunvFEDxBAUsKG7GsNFhieO2Mp
1WxLg145MuQ8Y0VjGdu6RAu0jHEHDx+ni1+1C0rohzUZr2xxUzbBWCDCBG93SZZ0T333NQX4yqQ1
ZmrgJW86zaDpYanop+IdHNwq4q20yjIyKCLyvwHJigHDdgmbdqpfGlxOWas4QYDwZBDpbibcXXbc
knCCg24J40l3GNlbF+NvH9BqFFWPdsgqn2VP/fIxZi95DqJwC10Gj9Fd39VX4fOVp9QIzgAvYSMR
/fOLGnsYA/nt2AZkMhY6h8E4Bn8OVp54QL6UzetYpG8zq19n2R+wgpjhESDCxnAAhqL5FVFZo6A8
u1r5L2yHCxO6RpOkd1Ytt6FmX5mQhgrYbxB+64wL7U4Ao7wbY3T7fYCDshXGHQPLDR50sR5dZ9gh
eK+CER0pDMFYOdNOZA4uOzqPEev4hRb/eWlW9/AaiKya0BlCtQRp2n0MQLJkCjrQagxOYt8lOMHc
Me13ffho+SSOK0nMXj/3MyCuNks39Yj9My95tczlfJxnijh74kSHBnPgbh6I2sWeYRzUMJ+kQbUs
rNht1kfJpoucE6Nv3ttQ7FZ+xNwqJDC+pf6iuKvdbVUz/gVmBbcO90gHSKcsjb3J+bvVTC1oyzll
Ge42RmdPUf4mPCZ1iXhMsro6WZJKWU7Kq2mBbQ5+8NIw4WfXXJuvRZd9ZUl3lxRG+MqMZNeMP036
9YgQq3tZ2SeNrjf5cQfnU/CDY8LiNUZdK8K9YN6GsLh2it7nil67CgWurhSZojql2aas1jgieLVS
cRN22MSZNyO7ARv2tdVtCrzNvJzzaetOAHp71512/79f7m/75Swl/q5f7v0z+/xLH92vf//fBXOO
/S9HKmlqwAgOLlNBK+K/C+Zs619CeqZJGaKWjiddqiz/UzAnvH+ZJj2JWruWAtG2VCX+34I5/hbr
jYPrRDjK9mzx/1IwJ5b6uOJXi+bSm+dKaZqeQ4GdJV1hm573R10m06tJ5mrAYjfhzzMKFgJ3VsGe
CuLoGnCWCtlUTCNyHMBBQnhOb21/u1T/6bz7vbFTLD/iz4+AeG9K09PCkabkn//e2NkM//kIuokO
fWUoup3Cblv1Luc+UbOtJOc6ZzPjnDSHrh6VjEQwPEm/LTj658Y29jUVnX1LrMY9/P2n+6N+79f1
+f3D/dFZWYHRHfu4R6XKKTSZKYU5eS4uocKD7IclvwUJ6XT3szf8QwGoWH7tv14W7iLpSEtYthCe
ubRp/nZZED/HwPZiDwdklrAR86NbFfXJHpc/2652uLOTwFuxeaXcxquukf45GU70mjMQW1EZ66//
/kJYfy1WXe4US+HCosFTs88Q9h+fB/iWpnoUe3KAu+ucl/HDFLCvcOCOrG2DmuSBQckZ6PU5qeb6
WmUWhBmX8oDK/EKxrV5TosjIKMPaHFkmQr7kxcHKhpwzXYiRfsV8jbe+C9tJFvG4HfhMd3ZqX/7+
FxE8uv91YbXpSMnl9ZBilq/8twsr3FL3mHG8FT/zCdEhBj4T9cd6rrKdRUbp4IlmWHHM646xbklz
5+sgo5vgHz6G9b8+BuAYIVyLd4Dzx5NHxDfodehBjaQZGhCtvLOwTsdZ6x7I61BdSNRljNOjn2i2
GtmOMy7T9kAk/1DLKv7HB+Et4/AaUlIuHZh/vR6pYjKmMgHLoVSPjVcm2CZjcv0lW3/DS/xrH4tL
l06vc8xxjxHetAe7ykZLFN7j318U679fR7ZDITzvNeXQn/nn66gzWrMZKNckTckzXy0EE42EX45j
dZu7NTveoX/No1pypEHuGmZarfNafCYS+0kzd8NqGHER4udFT1IiJ6rOf8wl5fB9XkrF4n94Kpz/
fipspSzbZKPNq9Tylqf4t5sJ2TmPhxaxoI2JrQS85s62dG6HeUFkVsN4qar+rZQtQ1nHKs/9ndfO
49NMytnxSuM+GIN+10VjdldGyts7FlzHKUPV7e3+AWtNc0vMlee5qDc4OKd9HIcuUz6cuBBz9V0V
NDdIzCXqVDJtS0+XVzJ+2MNrCH+FV7nnsW0vOG+nC0m7mfNLJrYUXuaYPYbPzqjdS5MJDMNo5jBT
UvbSesM+qT8hBN3ZAIcPlaMQfYbPmSPdiYtJG0YChIK0fLM2uoEGlbFK/+Gq2v91VcWyGLjcjNq2
Wen+eDY6VO5IK84RHu1DxK7kxS6pI6P8DyztYOOqzwBoTD1OvsDqjcuUDRezttwLuBWG5Vb4TLLn
ZNqZs9PKVSvd4HQNMxGvLL8f76fppuo8BIt4do8h4qzdmZTiFMZXK598HNobJnrNLpyMF6DX711v
OLwo4rNpZa+ZEY67Mgh2Pm1FJ8vJcHKKbBP9dGpdPDtjPe8Q/JHdwjRAmKguZdy8/P1TIpZF5y9L
Ax43S5OBwv6mXf3rif7tpjPC1hooI1Mre6CarG+bm4b6egCigqasXssnCt5+eA1ZH1VEXESOrlsh
7fZsV+59UcJLsxIl/106/JfO4d/X8T+baqUULA+KFVwoy/SU+mOBKK3OrXvgndy7dXjr9h46FhCW
rsz9i6BqaTtSc7UDNptEqckkrM230Sh3wSSCKyiCd+1OTAbBOMdOcmNoXLaJSbFKxf9cRy49qaZh
4ULARHxxF1+ORZMarr+zLid3CdO+Bw6Gt3RpZfTY5xMHcq1NFox6a0DFooEWXvtQP2ckRoKI9JNT
n//he/mvlYUroDzeX662Bc29y5v2t+/FbPK66kbkYy/OfsaRV5z8KiP3H2l08shXh4yA422kwG4M
U9ns26Fl6Jzo+R82Lf/jBuGdxMPDKs1a7Vp/7Foirg8sJPymfUjOyU7Onj+9wVnrLlMPXzdKdXpE
vE7XdBSAOzSTgwrl1+xMwHtlbcI3sP7hkbboMPqvu9blhqUZRpkWn+rXQ//b1QGV3wMHwWRFK2R+
r22YYnCSjjKy5tMoFwydmgmwwhPBlp0G+8qtAfN0pJmnRmb7sSXjkLn9mxPW8lq4idrJgTqfi1un
9hpBFBi+yQEyNQoK7Gb33rZJQ0cDuNIOEoCXdjfpTKdPTG6yDI17Yh4I3l5370YOptQiKR8iB8YL
Dqpz0xUjzcVF+DzHxmGqvPySSwREjFFAW4nURH75U/o2lgcXaSvvgL9q2DuXOOibG41NKnYwtqpw
UG/zYD9Mdhd/UdpRhh9TY+sfqgEwy5U2Ti6Uiq4K86fJarbMPX064JKrPU/qxFeDYTgOwi3NufXV
05mHnuUcDTKb//596eGRtjzaplXB5bGRKzLybGlfqHVVy+Zau29W3Qe7oCLHlPjpzRCjyFQM8TZq
8uDf2QwUHNp4G0OEt1VlQuptLbVBTojPg7ytEG+6EOc5AT/eJcJ8KeAZ0Gr+0Gqvfwvhx6d2dMO0
YsmMJOmxKacXIFJo4kGRHCvOyT6Cn2dtbCurrxDOSHZZOL3q0s+QGewS56GzImScPymsE9tBPAnf
ju8ooqwPucJuF3RCXcjO0PAQoRNKb9HSeuyvsnF+6kY3GOFsjFa9/r6o1Ge/2MgeX007ZeFdLOCX
p1k6QtlsNy2f3VeEAmGmJZtiPBR9/qPQY7OvFbJNOgDpiatiV0xUuQEmiVDRyazEJFVk5tsHLcvi
hdRWxph0dE50hx8Z99DXaaGZCOZox2JJzc2wN3fRAOo6MrFhU2X32ca1cUAu5da3gv4hi8ruIW46
D49j2u6LELsyVqubkULhm5jly46uv/4gkJ6tOu1hCY4pAJq84uj7CBtRm97Vwg4+q9y/ujyJTOHJ
PxsOlnJGAe+Z7b50gNRkGvkvOOCjC6xvKsKFgYrjhu+pkT3TsB4/ZUbrcfscPTnYezaI3Wkw/ZwU
cit3pXTyc5Lpd+LIy991w+8dDiGGKYbnYFUeepoyevuHNYbF2TXs+qKnBiG1jC6VVUwbA1QLQ2jg
r60Ni50YoTlYejsv8W5v5PkEdEVARoOqVY1DFa9pn/zZeJqgY5w5J1OOYsIIIW1PK5M13xscG85h
PZ4cs1a7pnXEU0Bm62wGOO+qmqrivqzOhK763dAyD7AL0Z16dn705QxPLUCRm6AeOD+BqKPUgzsj
GzxIdt6MX3kUhHuq0OD3p5tCD8GllAy5PAic0G75ZDIhTD4ndI5MbWWdajU8NPTrbDLDxB4RaJqH
R8xasJAJOkyY/sASgMfTzqn0flotT2kKqmPlmnQ7R/Pyg7CveH3gna2uG3Z09qXMGPS3wY6MA/s7
96Zw6Xh0R5uKwuUD2OMEvShADRqlK9fmQOK4wnl/9eqSLNMQ3U8RdOiwwmShXuPWmJBmg+jRXe4a
UR/qSmMmIsT0NPiyPeOcvlL38WyG5fyDDNC7IkT3jN+WMvniDpj5qmmN8YF9FuDlJBv3QU7bB9IT
f3AOMUMY6+TRUgBhGsopW6VrWunwVKEo2mar97R8g/uFGLWrk3AiU9pbN7/+oAeA1D2QMe7+HtpL
UzISZVfMnT7PLhMXe7yMZXdTCjZ7dcQ7MrLN8DEh281gij0yzQ1zEepL1senxO6iG0d+lg5xzITT
6TZr5uw9Gui5I3rw3TIQ8kwMjZfYreGZ+NbB6urqzHNuHpO4GY6DdY+9IbxUftruenf0Hoi242fr
UEUxJH8XA9EF71HXVU8l38FODQo9ZiJdEGWyfSv4uaoO79K49SgN6RReAn1hrv297gp5H4h9OfNo
jHlJQLYHrfnL4+Ol5mW2PiHR+cdCegxHsmB66Kv6uxXm8WUwWfS6wPyIIBfivDD8jbXo8Iy2QDOw
eF9mh5BcmTvzGYXYW+d6uivbJLpx7To5BvUISsru8nNkEWmWQ4So3aTF1af35WAF6meaefN5tOCC
ePjtsOuD9u2UmT5YXkTSCnFVpLZxLUodXyffvw5kW66CNgmHwfgq55aDg2m0OwOeO/t356zn3mIO
opxjLOS31AwXkCCCUh+RmXUswk22T6hwzsPu7Bhql3ux3jWluCMIMhNb4PHLp8QlHdb8mHTwbU6X
7ONwbtwnAvcG0JLHskzEBksJ+TmqNHVQPGrcbxu6qQ66g+48Rx+qiuYjKWCm7rm+1zKetlM+k8GZ
bzuTctqxLOKd0gkkYBN6e5sTbaU9MH5i5HnQIWKx6bhHCMuSYJWC0RgmdONZVc561lVnhuLjOu9z
JhZ4m87E9BlEybnbNVbUUL5mH8p0VyuZ/4Sj9C2LCe5xEzw0S2jPtDS27sg7C1v84JX1GVR2tB99
HHK6miEjhj6UwEjvfDLM1cgE1uhS/6k1zKfMf8TG5j52pGAvrQeLJmJ8WqgGO3PUz3tVJdNOOx1F
mrZJemO2jixqwYYHAVL8wCSrXNIebK5yXspO9tV1DTNOUVxc3RcHpyXDxx1H5kOU1lOttlRv25cu
yGgX5wjWhwmZIJudKmsMRSMA8jGit9Vt4hHEKQ3aJpkX9BTsxdUrsJ5vtcXwpp7hfzlmoDeZT1+s
0QdAmgvGotE02FhFMAPKmQD/7EFnGvAyBS1fkC2haJmy2vPGKalLxdmelZ/c4s4eUGp4sN243llh
k2wIhRJAl9NbjcdkNYZ5da2dZod7sH7ITA+fSJvd2xlkC3qCYcmpESZTHDzR1K5hMFjNPkkMsZqJ
Dh0C5Vp3gbuJejd4YnLF5iGNHqLkQKUsYLMeJyR4G2rOFIThEknnHagyfOq2OrTs3Q6/3k/GwPak
8YdFL8rZ3DS++fDrD7fPtwNumDXkSLUWhvN/KDuz5caRLcv+Slu9owpwOCaz6vsgzrMokpIiXmCK
CAXmecbX1wIi60Zm2rWq7heaQIAQKJEO93P2XpsgkUhiHUVpTIRqasUnJGjgIxT52sV8MOi5Eh7Q
MGyX+g8QTRBiYqe/ZUrX32zf3/g4B5/D0NhEY2AzqarsE8HqwBCLJwuUrCVOXZTAW/asTTktbjWj
s/eKSE7+KPW92tNMckVuL4u4OqmMX1c7cq5ZQwtet7g3C6sZX5y+cRlp8nJZ5z2SA72h8UIeFDFN
Wbm33cFeanV6wOacXMwIwofaB8WXGFttqHbgWZg8rKXSBA98u+Eiy+EW6T1uV1EL+zrsqScTTG15
zlH2Fqs1+yu5X+2t8aGZ+gLjcTsaXxRsNy+12740o6e/a/6IwUAMK2NM2wUrYOVWxDatl2QQu8HM
HoTIufsweIoMxiG4MyW0J2mR/ZKZpxAX7C4WhnrS+lZuzEb+0BTdOunTA/76doOC7j0KiVn11INi
YOd2YrFHOtZCm2J6sqrgytJkxpbRljbNJALXLmrlI/IN8DhUYb1EU9deon8+gEZDGoYJlqLTHh1K
ePnTQzylhWWwIwq1JUWgJnhqaMrqlNZadfL1xUDW19VUzEesNfZBq6voAEHu61DF4nn6AXWdQ2JX
BOpMT/27gmKQlDwfDyLEO2aMusnNJh8Odu8zQlqyAUBTF0tsWvI4ycMBSV8JuyE0NIrsVV8YiB0L
C1tvCwEjJEMi6+m5piPKCWQ81ENcy0xWKlYpkAQtt+ooML8WQCiY1FhPWkOAYj2IYxHCNUGBukls
8FpZETIkBT8A9fuv7nLAt4Xil7SY5tjGRL7whwweHrZG5lzVudGRk7dqXL/QqKf6Ebzwx7eR5as2
jhwF5THwUG7U0Xne6lXDgx5MP96lzrsNMhYUNR4fEycb9BXGkHZre1vV1j/CHGW9r3shmFhEGj2p
AFgEkl1Ux8atGgWjjR0USzLdhkNiMTlRPf48pELcTNeNjuh8ftpAE/ZBNQxXtcGc3hjy3NT5SD5S
Ey48mffUfJxV6oxmhqjIaRdm7emYVpBGx15yUSo4yBVqo51vWps0GIxL2au0snXVfFY6hSpcmuxr
y0kvLp/gxjSak2KE7QmFhjjQnN9HcRasQ3JHtrg12mNZaKdR4H2CLqGdpkhAHct4r6vkOHMXtci2
B8mH5o56VHhw0sjdGLXxmuBt6SwU9Z43TGJPAnUYOcMlMD6AP5XXbJQu+MgbNTvTFUVNVBfPTPL2
RjkaFybK2bWT8EAd5ztTPfXBgmoZEvm663o1PNixPTXHVbzOAyx4c5QsKUrDWYIESLc9FXd0BLm/
ZProHTVstk9lIcd9GTD9SyxmbvXYJkcGCQw6xDA+ldyc1rooYRSOBsgTGMjfwK2scQVaMBMy/YCv
bcWqQP9OrlBESAKRGkP2mRHjskwsyzu6wKGemarpT4ET+nvqXiVyG6irmjrE5M6aAD9o0l98mW+G
5KdKcOFzoXfmVWT1sKsDXMeklpvXmJybVpHqpbdrsbUL6gaFzKKrmnDYaI8AmntmAW1NmBBvu7tF
6NStljPDrVwR0Wae5wWPT/1wrwT5tjf1r5rl1TvdTypunKz9ZAFmCJjcNTYN/ZBr4Tveg2wLiZv4
zqZkkV8CyTPrFGaaC378yaywCeGb5jaC/7wIkuSlLDL3Wek/scSa92F6cOqD52nObd7whPei0iE7
g7YiB8GgLipyc9jPm1aNeHxQB7LMpr2NNkz3FxAp88lM1cCbTAosnW5Om1umfbEdvLiWad7nFwA9
L+nt/NoQk/mnzyhez1diUV0eo8o7/LqMBpEdg3SzmTfnnwyPHvh8sl/HTa/wii7bjzS6KR6U5pEB
Ccl1KY5dKsRicKKEkp4EnEn1HVcMFUBVWF9JXaOLX+qoSxBQE4tyTACu0NMflHuN/B2Gf3edn+pd
5SOHIXWat6ijkLqZx+l+3rSU2GCuJMvNvOnalb8pBaEs82ZgE0rC8iJdGNN5G5FGJ75MP+edqp0o
z8EQbed981Ooh6h6jPd5o0/MPTXvAkcDF6bmFQYDaxh+XaflU9sWllru5r0JiPtVF6M3mk9WONz0
K3+Kd55em4cut6i8I8Zyugww7/HZTIa3+c1q5NG+QGiDQ1AzHkkCoVyzKG/zK91UfQ4pAFzmLZP1
DzMXdzzM53HrqbyvEywy741oO62DAGDAvBe1JzuExOIzXYOogOR7GQyWeS+LoPSiF82vN2dgSL/5
kJrmfb+OH/AXF3b4Mj8VKOJNrZ0Iah/n8lWFt2KZkODn9xM7GJ/aRP76H1jI19aKXpa/rqNJ42rH
/6/9dR0xWv0jTEuEtdNriTwon0UHx2g6cULY1d1i6SVEcQ5N8FhkwYspEP6PByVhbesKlpujVR//
9vy82ethvh1j992flsHz8X87rFJGmKyuwRqlMK0BCDcH/j6GiM5j0bTmbn5+PsvvnX0faHuguZvf
T9nTSvv3ZgWCYWWzNF+089l/n2A+Xyko5OUlQWzzS/50zITlO6FVm5//fU1RB1kDH6jtw4u3kfP/
9W8xbyJ0LnbYk/GQVtm2M/uz44jkOEEsWE9iCj3a80McmhV3G3b5HuRBJTDlIqSXCOr7v4+Zf5of
5kPmg39vzj+VtX82fYNC5nSS+am//zpz/k26HspdCfloPuZPl/D71H+6RGxy+hKoHjEb83X/q1/9
+9rnU4Jj+0B4qqz/5bnnQ37/6pag8sPoPM/P/Msr+NO7wHrN6iphofCnU/9pv2b3DT7MUC60KvvB
ZK07uaqZPKqcOWYQUI/z3Tp5JL3UFkqm0hue9mbMlpY+ImJoZWzWSleuvTiTq/ngaGSFUkyTcqdM
0wf2BHeXZpi35oP1DnBqkXglXBH2ilprcbCqr/NLw24Ir3C6t/O+IYvdW9s+5tfND/3IJC7K2tu8
1UXx3u9a7fnXmcb2i2zr8DyfqXYgAWpVKA+/ToWtEr1dq/7xBip8sSKhBIkUJnnouoWUDw4WiV1s
cgsmKLEx0TRNl1hoQ7tTXMa0eW8bgAsdp3J90han3uyqu5uhSKhGZbj6vZ5uxVjZW6LC1Wcd38+C
yVf2rWdtrlC3/CQD+ZMomerRwVZYK6IcDhiEypNKdO2Soob55ub6dT5UVuU+7PTxC+6MDOH2oJ35
UtZ7bYwdMokSAzdRDwIz7LPPoNlnjZH8MBVE7F1URy8wc3G+0lfYJUYXPTsSaWXeFMMHQmuYBlyK
1rofuRd7r5bXylUscu/oYZc9AtygOt2UyVugOPf59BQjt+noZF8dIsvI2QniywT+2hOrmG5KxU1u
GRPCp/m07vdwmquNeX3F5qlvI6Ariwq7fAbaq7owS5EIwEfvFsSOvXVt4rEpaYQZzGDjGW4JdZ9c
8W6wPIMdwEr3aT6YjoJ/s930JdWG4pS0bvcCQMmCAfhk9nH6niqKSomC/jESjAQ5XnMdJFOpUlP1
KwTp6/y0KSsPI0YnoGFxVOfRvyPW2T8D1VAe2Amo9/O80Btrnw+eSZMhNZgLd7p7l9XX0clBcQ+V
e3W4yz1FmkwB2yBxNOPurUdah34xxRpWuvKq+ExeUjVPv8uCEq3niLeeLIB1aibePvb68YpFAIjz
dA78uDuhpc4bct50zU0m2sfgma+Bijk6ns4BQ2lXYaLY9E5ur6LKQBfZ9Im7jtzqp6XFwrtVKuVe
kcca3Rsjo3OlWNk2s4ipCvP68PuBG0t9IEyWCtj8JE75//6RymG2y5hBCzyt+3wEokzj9+i2TtA8
9XkxPZo42306MscxI/OzqcvzfMz8wGK7O84/zYcJPJQpqZH6awK8cDO/at7x61S/t+eXAIDL1nAl
SRb60+/7fcq6ApqvJ+0PX8V3AOP6pqZefstJzACa7L21thqc3DQD6QBp8M1QGz6zsEtWdZF7b2FQ
9USc6Pa2EtYBuyQYSAoG4yJTx/wKyZtuS92dimmr70I8MCkSz1pOZB0aBN5BEQ7W/8a90Oj/aWhF
FGyczDrjuTMOHojip2CqEMwPKe5uU2nzl7pG5G3HTrAuZV7sB6suYpxkwAAhbcGpqqWDqJRq40Cx
GG8HyG/fpGEWTt7U2K+cQwmul1txd1Q6iUxnDKiuxKb6JSx17N99OqVhTPE/Q3HPBxPSqehc/GE2
mDmEUzJRtsDA3uIImL4Tti65nPExsWvzG+iybZakZ8Tr1TfKHFuCdds9KP8OqEqB8qxnjboswuFN
Bfc1eI26y1Xu6jE+m7pqNqLs7zk+ibRvlRXKWmutuQA8vGCNER1wlUHAkGhjyKhNoC9aE3NIXdHQ
UG8gM/DnVxIYBskry8h/Tes4O8SA1Kh8UJ9ue754Vqa8dy3rRSeZgoQ6ONAG6/OpkPXUd4SpsUYh
FCbFuCYaKkINylngHwCBscM2aaE+Yc/GVtPS71Zkce8MgjbSSM02BuImWFknxeV0QeN723LIv9tD
8+5Jt7zqLJpWDHyfNRPJVWL4yTPWhQH3qInvL1SbTYFrjoDtxagSUVi1X2JXDEt98HsoZLG1E3n9
WfosxvOm3fXZvrXiCCQZLJGxoDdspEDDkW+WWK3qcoUOb03vERe5qH+AY1j7bRm+ew6uiFb72gQN
euU+/xyy9rkS0nvxwFGMiRye3TF4OIbyqTtJvQajfIYmLLfkkKcLvRPF8qEGZFJqNssMan8P3UjW
4I9oEdvJo3GTjd6DwK2oZ/v8RcHMAdxInZ2lLyleBO86tiwhT46vgPapyaZLO3VtkLb9VGTRJYwY
m8LhJvm3R9RkFZndqRDgE+71bEm1Cg0J0A9T3YA8uGlGA+s06fbwP1hR6n20SBMbnmCsbqnUYNUL
AfGKcC98LV7LoDlpYW3j6mRl4VEkJOEBYr59psZtAHMHsE+9cwmspmcoL8ZFlPEx88FDCObueGfq
lWFkfJ0cm1li7lK3Ugxkg8SBL6MxXOem9VOCCMeB+2Tn6ExHvnJbqXwlreI6VCy1tYHmNTCSpG6r
Y27VX0S5HSLuEoPOvMXifeoyxemfuW/CK75EfNJW4SCChaIVZKNAqaxb87OVGtXzfz7QP3z4uYnz
2VOAbQkLiV34XjXJxwijajPkBqU+ERO1bjQgtug70Yk3V4ioBsDmKKkCRhyiBSmmVe5N6g72+MkM
RqUXnw/hqxT0yYiWOCViAGeIpAJaMlBQDapuOakR+7KjXOUhqFqQE0LqF5SOS69InGOGwnTah9cB
GJBlLKcLFjkRhU8oPQjQs/Bplpj14ccQ11CoYb+xcOYsdGiygGZwGp31YHC2MWG9ImLKF5TndqKO
JKr6wyi8F7xt39JI6hscfhhlbaw+oECLoLsbinZ1O5EudmFgEtilyjsT6BvRxxMHJLfXkQq4WASb
ypGgTpDWwEgKtxUatKemYRnQkCFOccbaqpq9NVqL2u8AxgvJe8Hd9ompb75ywTpDVj0bneVuUrgd
C5PUgV015O+FKj+d5L01yo2amOcYPO+TohdoeXz3C59LzONxtTeSEa4Y8yO+G+tgnNOMyaJ1qT8h
ctr4WeEdK6hQnZXivhfNFq3/u5vm7T5R659xG596ChiYi+D2xUm4EYr5vYTvuGhtqnu2+IG3uto2
mffDDDjMUpyTIbNznxT2SroAsws82Quh4+OTzabsLeJe8ybbjiVxYZXVKZN16xNoxYNvYrfD2QK3
2UstbO/U6SNY4OugcOUSw6qx4ctRrHHhTcaq7mcr9lYT62ch+FH1TlU87kIvG7fNaL23KgObCkss
H6pz30YfKI+/J574Qi4dZj09/SSGKTwRWemvGrv/FOQ9FMGHpygv5HzuYzrSTE6nMIe6v+MnxRiY
OJuGnrih9OGOAf1elT6UTigXy9SAYmtNvIpGFz/IX+8Ows6qR1kyLTND89vogV9VCojIqcVHM+0E
Iyc9R/ebrh+qToW8MwyYuRK4GDhYoQHpfnhX6HS4URKc3T45a5kwqVtPfcLGGLgp/LQIf4zPyPyC
g8jyhTLqHvPPjqwSzEMLMxFnkrFoTJK9zR1DuCc9oJtDunFf5OMpTwxqMmNIJD1TW1K8jh7TiLMV
CcDcwjzldYEtkXyeld30xdKrrHbV+BBw1ch+LyVNxsyRP7FrA2CI9FVgg2+wYZgQY5VdBofbKwra
U+Fl1U73yKZRMt04GMmtYEL6ttJDFqYYa5dmqWEScWAFZmicDQl0UAlVtIfWgFyhUm45jEgljad8
JEqGo7DeOofAxqauz1kU17e2wbEozOHSSlEDjhhYi8RM06fQFlzB8SKrYueYSQhKHU2SMw1K6Wfx
axoQT2o60ZdSIqf2BTbYsM2CTZFoRKMoBiNmqB+rLv4cNYKbGY3BMDTjouKHpRVgr0Ww9LXx6pgl
oqquhFqTrNyGw7NRAlKHU4xtJYTc59SkEhb2TiVf51p7GaRLqOA7iROY3m9wCCqskRHLOBCMU3w9
RhWFG8i+miISRhD5pl32z2nnf4ZjnxEeilNLpuoFs44JXQtKlxF5D90XP0UX3g0hoGxLYmR6mV8s
Ao8vY11Rvgj68papdrumM7Eqs9Y9qCjpVwWJ0EtcQOpOiZsBzzWBSAxFG6hnxUZJ0u/qm84U6Jwh
qkfNXgOTnSKuPOrdOz+YQJxFMJxKm6TjsMMrl9piQ+uewJAUvQU60/hUwnMkAt4SznDp9YYARady
N3ac/LRaUiEsL3+LEpYXI1BBksOgVJcYgREy5QDQRwZRXHi0rRlLnAbR5mglwAjqctn3MOBrZAEH
Yku+5NFnX8b9qo2+V2o/fpcyOTiiXSttqn2x62g/RBP5t9DuoCu7U9Sie9UPsnD8W1kSDxtH3iGT
Lb5O3eMub8RwVkfxouCLekG94wuKDe4UV5peMJqAIOA/cijQ3aSw2mt66bp9z/B2AhQe96O0foxt
lx49LO9IxKYpRQXavGntc5eNz1KTq9DGM854UCy7tqdFQpp9aU1ArZYoS63RvbdIMq/MkXtw2Mjk
ZASOErg6OGkDVHcpy0OX9Q6Fye8laSMHrSU4zBIt1QNXTTZaMQxLcKzqbiSHbGkoXkF/Oc42Q9fR
ahnUXTAouBCV6uxZJ1lV+UsGWykqc2gHhuGtKSMg6s/MZz8fmJPSwQCEQuxzQlbGptLg2XVO4PB7
onqtWYa+B021zQH66Biq79G0/JBJcOlQv67iOuiZkoNDtfBYQR8hbZ1ifHigqz+5tgkDblC9rEtC
Q55bQTVbJ482MapbyczlKw1Kc0nWhlxWdnsfW9/fQQK4Ok03nHG2MCih4dv6WrhI3NC8tH19sbWm
usHjJhCrzU+6prxCzNH3eId72lqIF4NRlMe0qy+Zr5L75TjkZkO2s700OLpa1+0ILO9XlrR1CNjh
ljiUehlGgjaQPSWG1nTfk5yvDHK670WvBluPxGEK83B7kccFK8V095097t3WNLaVbnwfCyJ0aket
XpARYppokwX43GZTmfBtI+UGMMxZGY5xQuSEy3ZAkTCasXas1fG7x7SbzijNl4QUxGUZVM0tyfns
ejV0Tdnc5gfTBHGDdVJzQpIJi2of1wy8piKOWgU9NZNim+sbF/HWU9V0Ogp2/7mGDPwUmdEF5ZGg
pIwYuJGyeJ4fzGpkJdnpCBDYs2iGaWGtNwKfnx4tk0Yr1/FQAu7KARt2SpbDGtD4e+n6NQxpCj0N
SowBElS4ZWxZd9S04ddB1G/aXikP9fQwRAlmSwJSV2ViuNfCvPQiCpa1jBSEv1rzcI0C4zZzp5WB
ZjEsdO8hVQlDIs7UR2llL3WYwEkdtdeWO2FRhhUgy9HfVIkQj3nTQxLIPCTqAT1I7wszIRiixYNF
h3GqMTI/p8S+qworMzem85JGLRHdJFWuWwPyc9O/pl3p/YDUHCbdushCF8Bv9Y6gftHWTrVt1ezQ
Oz7LyFJ7JrbKv8A0DA1a6QHl0XM3VCQ9WV0GpFx/bZX6ezV2wYYIyg2EUBNC07e6c/nz9Uhxuhjp
BEm7hxo9gIVqhsWlaZ1gMDZLqmLKUhetvkqzAfx53xAGWNHywSGxURVu/MDTyTRF1PIEwQqtAFbO
c19dXIx20+0zW/MB+RbGvr7tZQ80PWUdxVgGyiwG+kbqLyEp0j04BjMkCio3M7StRds2Ymc6eXJM
S8ROUGUgvMQRZHUW288OSKk1fDdlYfXMYOq8RKvUKzvIpohE4oj0cb3JN2UcOweoof+LUnqyFv5Z
3S91VdDlUOGQaaYqLfk3P07Ih7crHJ01ki4ajP/xRo/wVYdm/sS0CpJorf5olcYhZDAGQ6EH267r
3gLLJ25z16IcPpAKDaEr4HNLpJLubWUhYS0Owj+5kUZwvKWfapj1FOh8SagklB2NaM61oeVnch4v
buogT/PB/k2vG2A4kDlj78NK/WqmwXMdBtqB5spnIkZt0zXC34UW6V+jWr0aDQxHykzO0fGIGquc
0d2XsAOB7FSHtqXZFRKpEzUSdgac1cMYei9FAkYoxlBACBYzmiJuaEcVeXNIyLYqwlTFUk50V2vE
VNFa5f1/Fu3/3dc2/bkdQeAKXAr+4qxb/iraD5j0S8JZkUqVk4ACbBcBfDXJIcxQ2gYfedxIdSNB
NpKrbBP4Wwc08yuMYSVhsQeQw2fAU8FGA8qwY9KOlbLDdF/nE+fRygN66mDcyqSyNkXvXsNkJMc1
ulaZ1/n/i6dMYP78+2fHtFisCkvFOCM182/C/9QrdMLoYbjP+tgIgG9iINKMpeOdRILTOWLquJq/
EfYQHwYdRDNKL+0s5HsxNYKSvnbXztjkB+E0yHeL7DQ/BMmqsMbgpNGoPg4BcTOJgN5kl3xDJyku
rnxni4Tb3MCRpgsnM+ukkem6BKUKa7xx6pcWx1AFZJeEt/5bi4ibKR8Y42DQN2kHECFLDfWK0G3d
5cZHp3j9OwvgfkozqfzwghUk5d8DfArK89A9e2WwdICPOqNwd07DsiIINHUde8RR54yLT0MPLZ3B
od3Nwrl4uhXIEAxJCmN06fK9QXA7OogzSC6Urn6qirK6JD9HDTCSfM88E+mv3gQbQ4/eqFRZv/7D
XQ3dijtidm6K/l5CiIUuLYO1iKkVW1D2n6FyEA9FDGuWtfIjQ66h2TlxRn1Yifec4BXSkJ/UmngA
Ycv8SwVssy9l8ELtqQSiBpoW2aC1V4oAqkESYCXA44A2cNdQuoKawGSyMcL6q7lscFyyTq1+0Jaw
F2OSHAqTGU1dw1EcBhT7jlqvQgcwTFc7Avlr/S03knCfVtmmoZh6jKV2iIBaZ50ItwInBu585uqw
dQwCgRiCfL64iFa+tgnTgOkDHsMFKxhZ92kmxDJEzfBk4Xx6wo6iUxIfn1PpfOMNEoM2FD5iDfjg
hV0SWCQTF2Oj/sr64JN6ZLkHXjKsiyo3VwQRfG8D5gCS9Np1FndosFAYsy6I3xn/+5cg0zetmtwH
y+jeq7LccXeDPVD47jTgk87KNSlcaL4SaTwcHOrQZU2VgsxdK4mKm9c6PmG80qie44YmUBmVm/mK
EywfR5tUopLP0lTNcq+q0YbHQDFujgJ4TtcNwhlbcqRNv/8xL7ng7UPDVpD1tI+es63nr7/PikuH
DbcwjLHnTNqXjPAZnKwYSTKCoQISgR2vONJ7Y6GkUuku/bcyboevbcjnxe2HXdmbct+oIngXBZmN
jXNU/LJ5rgJXO/ngLeif3VHi+Ter79FbSnSunYJhsCsJElbD/BpvYh17Dygf/cGt/DvBh2PHL+iY
GurTUBSVVf5loEF7SAcnOPc4OIj/fbEVnYBq2/ApAsbKKtCc+NBTm4jc0T2IWPlwHbK95nH3P/7i
F6v+8Z9sf8/yoQTJXf9t8x/b1cvqP6dX/POIvx7/j81ndv5IPqv/8aDTbX3/+wF/OSm/9o/LWn7U
H3/ZIHIlqIdr81kOL58V9fT5ArzPbDry/3Xn//mcz3If/meGgMAO9h9/Pv8fr5ve4f/9txt/oo9/
++OpyZsvpuN/MQQgBfB/U/Hx2Do+eW26h/1iCOjGv1saJABbdwzM+6rDgP8HQ0C3/p3bGXpPbufY
tjUbn/MfDAGd82kqYAHd5n4nhWP9/zAEBPeXv952ML2ZuIeni+AGaln23+6hicmkBcyxINP9ko+w
O4rRPjR0ydYldrIDZgRSIjsoA1lenSSpGjey/65lpJ1MTzdvjqkr4G1rsuBpfRroqF5DTQ7rhAX+
GhGw/ToYiHANQG6ei7fA1UPrVWTyexuF9tmHpv5K9sUiAzF+B87hvph9uMGUdVEw7F+r1NdPauCQ
Oip8EEpj3uzoUKATmjahrvmMQvAEgqi5xE6lvxJvNCyqRBb7KATZOCTqJ1Pf4TzvxDGztBStWxsB
pII+DKu7xe/OE6m9ZkHQXow+e7e9UntNVAnH0YKjMz/YBB8dlGB0aFtM+KtKjK+M86AZlU7b1H2o
vlKRnwICLXsvUJBhoyvvaVT+AB45nHvYUa8O0vlQwlVTxDg+PLQqsPbOtjV+gGqNr0LPTjKvu9cc
mvgpMAJmIL82h2jP0pRKT+OjCjZFsGrVsd7UblavGv4PFx2Npjld1ygbZTO/b6cUeMIFFYUsV6MF
iMPkgIPnVmhR9Fz3g3g1nA8YFcmjpBH7EhpAa8tYvMaatnBx1RzdCb7UiE59zYciQ3+HkXN+n6VS
U3Wt8ChXUd1d8kp76+tIXdJ06rZeaA+vRcw8SvpCspjmfQ9SvHaBMV7SRq+2HsiEpWepTOM7F7kO
MeWSZITGucHdyV4NT/fIDNRYF7JFlGi4VEzHW0VZ80bqb/qahRUWDWO+0dXpq9layKJ9PWF2wqZl
2F8R6I/Ljm4t4WnVxBgb801cxtVKA271mmkhi9ogEti8jPiV7o0TRiMVU2/cQJ4fHxQFSNzhFpp7
1noI6+ExIi6lyd0RvVabm9g1BmQODYBTKvC/jqAviajDNJ9hfxi08JL+IR2K0w4Y6FViGt1DDrrc
+B5OvHkziU0w0wWByWlfJ8vcMJpHWPgNfK9YXZhD0j7yWq/3camHvzZNJ2OZqStrVnfqU4188VH1
0gJYSAW2gTf4ELLLzyKqv8xbY5ZuFFlpcLkRDQZ19Yj1XlyLhPxanOePsjJgR4YCbZzx3Z7EGVX+
asGLZRkPdrfLh1ua+snDwbTlJASB/doKqw9gaPUJqVRZN9EjnWZgupsQMTVtJn1iLbCHmFvasNEj
BzW+6hRfrsBEEVNjBY/aBc1ugoRfJmUWPlDls9Bzka7Pe0UiKuBs/c0ikMNU+WB4eaxfLLQos6Oz
ifr+5qCsn3c5fQ0rU66BKhH8jo1DL4VyD4Hc6xGl43kr7zCENLFKBEoYB1eynTdakBVLxNnErxqh
S4C8Mqx9my8THUL37mT8GxKp1OjdG/9KoQNdlukedckqegJs3N0xy685vxf6vH1nHW/fJTOGjm8W
EVnr0HbNu2kFN5oz4uxPW0PINwL7W7+fd9Ye41Dt8KmqsTa4gWHcc1Dom2SkXZWzj4ZxfI/iMDx7
or2109b8VE3Xoi6xi2nQme/mGONPdqFFCUVE9yGIrVXA+wvVQaFQmbT3mIuEOIJTlcHSHk28gE20
D5tEvbmx39yZWXosBuzuaFbIC4u4OLd6aiyxEPO5KK1krQU5YZIlBcc4ba8ltsOgdt/LlIl6AF9e
ECv/GNSvudEVG6dv+2XjO/IRtUA/3fGuRJ18pN7Bakf73uSyuOJowaBM3GDAx9kUxkMszL7st21H
P6oLi8lYFCp73+8TMiZTKhqquvdHTX/IPIGNUDjJz+AFl0b9AhlrhitsXLRl+85R8+P84McqSO2u
w2tqGEDuqyDdzz8RPgt1z4ioWw0FdR6rOMw/aYzTv35qck/sVGq68/M2E3IyQsA1YLY6wuFeCiX2
9zaakmOUBafG6sZd2kjnhDDg1OSBuu+azj9K+UXtYCJmVnIVaVgd8Ek8KKGx7onpzQ3pNWESzvQv
kMtEzbXD/NAUBvUBm26hCh2ssrzi2lR43EqJ+L1Q7egRusNXz4pTVEgEiBt1dQFQmbG8Ee6qifgz
A5no921ASIpfpDqT+0pBrTI9dJkAIDAYPDlvF9Nbg3FLB4siuQexAfZ8Vr/lGa0CcM79OfNoTjei
/sR465Ab9Ybg3DmjQiCnEFvdGyXulMG8TlZR4DZvUNX7KCEzeyjaTRvEGxYl4aVNyPEpAyhgXusD
ms1oEWe9HFZJPMVmEcZ9ou8WnMqoybcwHO7zU7Ri7CdDxMMyc1u5//1gt3hK05yEHjkG5RZFqEKO
kIm2e4os9xXSHCY6QQDceek4ekAKaT28MGn/DFsxfug1HenELYeN1ztkxUxYdCVD0MfdNTnpZuEw
Hc81MIP9JbJlcmLdTECjPCou+VObrm/IFSDBFkI1vp+iY60t8upAcjlrLyiH2Q4DwwNcSMeAW+lr
AWpv2ToWNgey4+OUwZ+EaPW96Ij5kqH6YQ8g6pHd9QdsoebRifyDUebxovUL5wE8PeJ/iYnCbB6w
UtABY1mzySe5+ynpYTgdu6+VWr+GXkKMqVR+jGvbJPw3L2rKkn711pWuw0hmkl04qO0T3oHhS5Zh
vy7TiSmSOfl/sXdmy5UiabZ+IspwBgdu9zxrawqFdIMpBjkzODM8fX9EZrdl9TlW5wVOXYRlZFYo
JDbg7utf61tros5wwZumfigHZz70SFWwO/sd65F5l9hiyRFN+oX4frpGLhjeRHvqovmnbmr/E1WG
n6PZmkHP5J0XBV4Ed3rAuCSPcUoQTExx+UwFc0/kJrZ/8tB1qfrsFYfWOVp43Yi41Cr9yKx0Mw3p
IZhHislBTWZDd5XgJ/xZvdQBzdrRTClgiCoKnaJa4WGdCQ/As6wGWstriRJuoV6ogHNcqUM0x47h
GUdtghgXo2YYyTv7rGT8g8xLsbNo8FnLHhK2CGjaaEKSj06b73PEy6I3va2RNfw3fSImyXYoy75b
2fgEKj57pNYn8exxxeSNznmgQ1NlfEkNs9ftsyfHIj/ZqC8Vj6+T7BFN5ZuszQJ+dT4gKOUPU+1w
lbKHxqlJH3UXVz4S42FgaI3PU+T9jJB0GbdRFhEw6vbnpj/5BVYMisKXiar/NvSu+UBXC93ftM67
MPm9Eq52NyOpRP5c7BOO4hHY3wOpvzNZ/JwjJgOF1E39Oy6ibY1fMw/ZCvSxA/9lJH44YMUfu6w6
DugqVmN9DgP7ADYg9RGANeKg8mNmrfRPQYhI2GMQ5DGXX/78EwU1NkNlYO59wtYh4eh9sxuY7P6S
l25CB1y639t0bdTNyctZ8FRjnhKmp7t4Cu9ePQ1gr4lgjOEOowRcThpybId29mJJOekkEY8OIikr
gdjojqb7RQnaRWXTrqrWSS5//VJUb1Vq5wRtrPI0Ne3fv/z5rSICuOItrDbgScoT2GCK2p3MJ7kY
HiYxO1tbU4Y6ujZ0ynlmWIFO7oD2yGfyUp4yETYGsemnjPpg8+fsQeiq+uL7bEGDpkm0fqrbGxBY
MmEkwrcUN8x4Hjddlw8HU7qXIbWNq6sjdQOh0a0coSwmmzl54GppszVEdqnlY93tvM6ZrmM0Zysm
b85BIa4wfKQPpPdMvu7MktsMtXNOw/jFBjl99HJ6MKucmvGYlloy0VBi7RiPpOi2Y2JcrSguCA+Y
D+VsXcK2ag8A27ITaTvHkvpqYZwBUERWS7auuXXG+jCWiIhM5X+C3MEEw/jwFE63JHI/K8f2TkE6
3Bo/1E9e2pxd9xwK4EVKg0fAieE8pAlFwGVLR2nS0fvcB4hSEQN11vrjiLmHy8u5Qk73MgOeNNlV
vWvJIbJUCXFxfJZNxNpkY4U45ZKag10+EK4vKaKhfi/nDiUrsDe79ojcY2wyf80GpD73ISPgsCFa
mfEqxj/jHHmvE1s02/Cb28br1pLp3W/GE1+X5XcunuIiSq+ip2ILtmrD8s+KEJnTTpkhrShuQYoY
9vmuscuBoqUEcL8mtGZbik5q6pi9XhQPujFpahEGSEcCh4pBMK3eFknMvrvQG/mzs3txBn7nbvvY
oFk0tzho5fUrMzdBfRfemqnAe1R3oXNibUrOdTh+c3HU7ewZKoebTcDevarcimUzbbOrRqxNI7AT
tOu8Szd9jo3aPYjYAjQ7tIS+mLaegS0tjiwUYjtenv7JgMXN8LxFELrGPR7LzncuMNyxrsKjRA2j
qzNtOutUQaoSLSTnMOwEsdkmvJXR9F3UKj5MVRlccDi6FJGZ+VZMbXvw4/7GpJxVqTCHbULg1J0j
EAwZIlrsq/7IhsvMH9J8DoBR8Es49sPKKyG9VIqzb4RYsq5APxMfCzmDDQNgICM6keWR15CY+96Y
qh/+nH73uz49GmXJU9zN3d5slftgBtF7bITxsS24J63IHqj1EFQtpP0tZtJOjVoZXf78YugBxoqN
4Mjsf5Zte1JlDnVbmHRyA3M74ZfFwppCbussO1sV4AlPAVWaDqefNGtQFHzCPYHyd1PdRceoaG8c
B4qj5PoDfAGdzmIP87/CcwG+etXmafGUG+ELMz0g+KMaj6HhcW8rfXMnKhRQYCNm00rvBmt8oclS
rZOq8u4srjdbOxcaTbpjZwOpAUvxAwnzRv8XR5eI2RDp6LWpx/RJQsuNZVqfvMLDbuvP90pTsMsE
7CICmuZhRyGpTCc/kM2VdVHtBtPLNmUPJtzR67nvfHpH29vMBmbPbGA6c5e2mY5uhgm6WmP41BND
ukGxjRytfiNyLJFMC1cM8Ab48lGz77Dh+NboHjWbIrBNzhete5hFq8dUUEPq0rBJA3S5Y/uurxGV
wGcHgzXHqOR51vV6sFmWIkaHHFjQbEpOlOgYldW+5gOaP34qcw8B64ZPdZMD6eFbSGDTkIwe6Y/Z
9VGJHE9UYR+P1AThV6u3zuDKnfeICU48uJXzzPxInlPT/xiNOQUFXBBDjKDy4zm9ChCx98ycAnpX
rKMOT6Lj4KuwEQ90IZ6mqr5Uk1UdooxhZVdISh4ZOPQzDSHYg1ZFxVrhP4fEEemNYWdoDFGxi5IC
61SVm5eSzrY5Rdk2Jo5qXPwExEKxadIwoR6+osAGRZgxX3UHPkounA3/NddEF/F88Kb0I1rF6uFG
ipuXeJVsRrc3LxFtfxLfdtw45kq06Wbw3fRiRYG9w5g9EBDu1RWP9k4AoD4RKGHAPk+HNsXzjVvx
1IFFuykTKnfr+N0u4Ls9N/lDoHEceF0o9qWTP9aZ4dybbrxmMsMCJoiQh0oeWjSEq7YlPYPUZUCl
Z3dEOZynhi+/FOAq+uq3b1CdMttUAuMxtdwJ9waiFwHOFQcAb82odteYWX3qp/7N9cn/esL9KZJu
TxqaN1sRv+ejeS9y6nwI+AMnV6W4eYW6AmWob/PEzW15j2z54cIYP/qozejWHNVjN5RPyGEHLai5
Gavc2OKz/KwZEsDfdS7aTZjJ9JH/XOM/PKQTTVRZbshzXqewmWZcIHlCLY/RACXRxi/KCn1cksXf
vzxJvAIHWdPoOvm5/+SoSjw2DhUcvHJQYvQ29egma0kYMGBUCfYb5170KZZfINvYT9FxmujVsKid
zNOLqOEaVd+BIH3y2hHrCfhQmXj3GljDJ7XJ4K+zb5raTyjWD0kR7GvCGpuqk6/MyH8L68wxJtuN
oveZCDeveYsvgoyyD2Sd/ZEH4DEN5clWvrfr/HlfUxJkGd+hthmjjPd+QCtxPO5yOzafQbXQOsmU
i5Kx5isprW99zndZEcyOWb9VHaiD7n1OEtgk09DbUyyVr0yPpjBtw9hwK04YtYB9xNJvgI6Gsgaj
vvCYFjaY8ihvNrvG3KJl8UlJdkx+0L1W1kSB5qA+gtCmyhdyPKmTAwObYlVK62MOIUdmqaB9CfMN
gMYVoQEABX2hV2oezlHLdlN32bYhp7jNNGxvpUsEjRYiIt7BytaSlBCNVUn02qY4NK2QpcngZb6F
U9+uWYj6rqrWZkVPbFdnv8E7P8NppWK5x13E97myco+emx5PN6e/JvAMeAXDe47zEIoVL9TgKCzn
UQbD1UimM5Joh2WBVqP4dR6pxpApLC1OMeFmcNCgZEZtKGbWTUh31klPtJVy0/knw6uYqQv2AgZX
e2BwVM2FfMuNJz0D+557b29mLTb2iUoWh5Z0Mvzr2RIKBzDCKvV2od2/Y8/8OXP8WjeW+TBDvhpS
94IEnITw5Q2gCjhM6BfElPBb+Vj0yh6UC8gp1zOfta+LnQogr9vVR1O5Twml9CeD6LEunN+Dwase
+3ZKDpU0CxT3re9zSMVfeYiF9ZtM5tmwlyALhpyQnipsJ9NJ1j5m406dG5v6H4Zo+wFj2s7gvl8T
R/qOtbzEFgOOx82y9dJ17zseLwkmYJNiw5aTGMZtm1mMMmda5Cr1MUz6V9e63aquR2by9K/CEH93
OizEysqcTRvz0NHXvYnYEEDUgIY81fo6mYynrdEqWfiZLlNF/WzK4jESojqlAgmpwdZfiEMtermp
i5BQtijfqLPtNwj+P9NwpBAO8TvFy76OhqWwuC4OMsG+jWrJQSFeiyDkHB9ld2Dn3qWS+QmAyomi
1+DIywizPxEjniNrZ5GBPkKzX9eMMYTtz0fpHAIae8tesXWcMmSPdMaSBpMsrOcLOaQ1k9z8bZ+M
sEUlLMAMVqrhFfa17qOjGWtYTwVvVEpVO5oKvbfRQUJiX6f2yJfPZm71BK9LeUNF6Oly7uutNIZs
M2bhI1XyIEmu3OXxKmp4AcPKZ6YvRMdWaCkOtpOt7t0nbDWY+EVCxzhbzVVipAd8t+WzjAfqg2uq
0kVpX8Kspw4QVsw2tLKHStW0CgT2YTlJ0XpxjrMqeewM/3erXQ8PmvezjltQb4uhV/nUpjMyAi1M
uZA7zbvMrerV5Fc0lPTMkqcYOzMZ6W1TLXWORYHx1njKCkz4eYqlx6jKmaBVtitUuxSPsLM2CdZU
fsraZeFBw+H5CUHg22jx31ujswhJg0mMVL9xSxfCz7TgzxAI90EOLM71Pgs8Eqs+oO1poPslCuVr
WzI58BDP16A2HucMWkzflEcYccFKuwZa0UNT+DX7ozG6FTidyonPcaLtyCvMX37aBuykin0XubRn
cjBfmUHT7700XWeUxIL4wdCKsT9bQV/u4W22YrcYmgzC3ihRVnaPjCeQw79LwPAXDCq8CImeG1Tz
fIt/Jc3EI1YY+YY2RmPNSYorOrfV2pplcXAm5uixlR20161TRT8C8X3MFHXrXn3WxjlCANTIVagH
rj6jxyAzE3CJNS2MuACd/TDTDJRTlG6kfoCIuTxrrd5iDFZn/9Ab/kg/pkmtElyVXZq/cHgvJ2xd
9RDsktCu9grX86ouWRPaKTgHQzGvyPbZ4JJkeQHFsRXgBlbZQJdX91wN9TN6M+EQI41OgS+PTSLH
bR6a1y5FaEiG8e5bd0FaHk6ppu6PkD9u6FzuwtnAF1h3+UGOiDhToeUBZeG3imrQkRY32VzONymb
3VQOPs0nItuDs0V0cYpxo9zDRGYpIvq00hCy93NksptpOWC16Vie5Zz+dGJvwkgk1jYBoV2jegpi
s+6J/WJ9jEk21gT0PTKUr2DqrNtgBe+6TQ0eGw/LrmO7J+z0lWEOz0U5yP1kqF0bdzhxDN9+zjJn
fETPJsA5vU2Ymqggtmk2r83fS1qUXU2Hfw11AB/RVthbd/rjKcv7WxCX224SGtmeQSuc2FXiD4Ib
3941TqiW9OEI6oantvDf4s+EseTKNT15QMJFvXTq72WX0OrV4E232+isqpyhWDitAh1WDMw8vZ5U
pCgG6i/hSMWLif2MHADEEI7FXfaulnmZjsNHT3fTtTCJXYUN3gkIqZ9GH22Amtr0/DaEtfz+4KUd
zIxB4UkKyCnBYO566wlNgJQEpcKrKKX0Pp5O7DPHra24qex8+tXDg4TpSB8wmzrfJmPoTt7GSutk
Gzbxk3JS8DudfnIbD4tmOkLPStq3qBRnDVqOvX/AVy4ZVUean6fxqktLEGSFJgNXaqp4ENu921vt
NU3zhjxo1nAbM0i20Ewtw7yXVB9Oxq+ict7LeqIrDUbtIItzxbsJiiREdYKiFLjULoiQ5KsIupYq
T+tpGkHpuWl7cZfiTkpA9VPhhc1hWKS9TkBgatV7mkCt0j3dusJqNlDw4Ma16dprBgSn/hXuJYBc
Mi0mp0KaZtKYIDpHEHUwybeyvDe4hinzXA0Uqi7P0aFwy0vRA+vxY3nqo/hQA49mc1qqI4RDENeF
l2z0ZNtrI2jKjVuJ1z4Mk3MMDs4o50sWRyTXA6NeJUWxoZ1qie3HK6Od5n3vGrytIrzXCLA++45M
vhNbpo+XEvqqAQ5FBYkJc59BB64osfLDTaUCeYZsRyFTGB2CxaNlR17FHqm1t41McfZ25ldmsJUN
U0vtwTktJbX40eKj4Xt65fLJz3WD278CEuLxjDI7ZgAx81Nhl9gEFsiN2K07Wm6KeZsrInp2X2+w
AJGea9Dim+Ke8lYyXIaMFscs5VxT36YhG5gcVrl5zeLkHTSoiTlAQu2IRBMYD09b+CRASAsz4d1i
PjGsGw52lrzXbCjXFkVrlFClEfLHjFlHhz2PLS1GBdP2xbzMgUXoldN7P0ZTH5yBeP80R7QdjTNJ
jzSwGKUv1Ulj+JIK6FVaPmZ9fBt0+TRoZ9hLwgxUtim6FSiyAk51z4ZiQ1Zv5kVSPpoMCW+6IU9X
Bd3RT6G2ZnTBbix1izJarrOKEChWu/6S8VsCrtlLXVkW0JF074gSmLJbfUDTHGANbQLOhOjmRLID
hKc+XnpxR/Vg+QaJaI7UOLIVkQE7OKQgyFcpd8N+tI1j3ynv4GmD2jsJLaXR3RY9+2E0cbo5S9Sv
oy+rztQr9ZYx1aGY+mvP3qK2HelKpUI6KqjaM7AxUXF0rVrje1SxwuYzm7M4Rcp3GtitVuesRzW/
5rlOdoZvvAqVl5tIu58dG8F12AYvboovTs/tuadQbTcZ9WmYnYcio3DYyqtNIaIQXJR7VERVsQyz
g2kDfQmM8UGhDzaRNz/1E+asSdFsjAlD+X2zCOY3BKyX2WeHHQ7Z2zSxrxNamUcmRlfd8jNJDNTT
NEysKenMsc0dt5Vd7wJdf/QCUQMEcAjPsaHUvKy3ysq/mSGUpAjPM4ym4mTOHHa1SeVcoxPiChpI
DrTwh9HjIWXv7hvVVc/5vXsriuAK5RUmYld9gCoPthFY3yAomtM0hFuwXJSuudH4ROx2WeIWag1j
awlxJuu8NQ0jnAnkm91OPM0WgBF6xGw2IMXaya2doqqapEMJSjgxuo32YqSkyD9G1sxarJBqDG2I
jTnuxg6FNPaT74ljvww4UTj8jPQ7Y5PnXBU4q8KN7pZRhXfihTvUJLucwx/CxSNgz1R/SkQ4XiKc
VqPBZa5akVRw8IEaWXX2ZXH0zXL6SAwUK/UjTyd5HbT54CVDRPLfBwSWywGrMrY920wW8GKEB8my
xaFleLcVvvEuAzJpJNUp25TOxpKEyTvEt6ym7JeZ/sEKqBXq2Mmt+mYAFNlQohzThdTqhcgemD89
v/mmXI70RlSCjyz8fVzQQi6Y9bIlmt8ZOKjTKLKvlHoFNOfqefTGmOI3fB9T1byB6F5Qq/OLY9B/
ENfNdxhfz5WnTt40XAAeETBcylbnOcRQutiSpfsbU9iXzUFyABEkxvAqELYvbdK9zmZSHtTYApOB
qu/VnX2hf9E4SSffKwmZtxTlay0WISl/zoR6mZ2i27aVwxBCp89mMLxFDjnE3CnmY90nYj/RuRYz
pd0ny6CoT4JoGaTxBie1/d3gNMCW8oA8bX51k7OdZ3ruzYx/iDo66qbmW9ks8JEO5Kj9lAeK0+e2
oFFtIdthV7a4cG5NNo5YxRDOwIbmiaFgQJe7Tk+V63+GBZ/LkEI8K2dCoEFALBIpBTH+MfCvpJJ+
GXbwYQQiQ2TcFtJjT27bBx36X03RMvtKp0/fK57ztL0iq+7KXP9wRsnAkaaB/fgahGDI4Epurcio
1kB26E00x30Zcvhs/K+RZW43++rWhnpTzfWRAmFURHRXEkH4aZM0OMMcoaxgXVVPTtgcw1Lm7yoY
dixabPJ7ihxZjGi+tN4rz5y2Rl+qtTKsD/z1/r7TwapgN70qA/OxBkDC2TLON8D+mnWXJAJ6clEc
h6GAlRaTB5/nFzdLz2HLQ4aHGRqDEd2riJFnuXjkdJQ+51SFHVtdxC9JFXyPTfmA8Nw/6dgtd7Pj
mxu/8a6SWQyzYW4pr7vxWpkIhoTuWlGwcHf9ud/KIt1TXWKeOsA6l8h5dvI6wtzMDGygBKafdHge
cqKBgTGwxY7Mn0NKVHnunFPsqV3U1RR+z4a790i3FA7yr4lic/7zS1qM8q9/akdgHCHAlUnGh8jp
6n3JXSb61D65hnV0oUM/s1XbeYsZIdLtNXjGRJU/CDdxrhwpENWH5yZQOWfpub79fw/rf/SwCpyi
/8HD+ohptv6nh/XP///vHizxL4mfHbOq9L3/8a+65r88V+BthVEkPNu3MKn+7V+15L+AO7ouNVe4
XjGW8of+9q9azr8cn2OHD17O8QKHooX/9tUy9JtUWfzlNMbH+/fv/1lcsTRw/TNwY9Mzwt/C/xzP
9zGBL+7WfxQTWEw8OhnAugtBuWEmYJ+6jNSCz9Ssse236iSInTh34CcNmxA2XCoFqjFM5ha2LL2h
Cg2biUg2FhR02iyzRXf/x3X8v32P/8thi4vXdCWVH9BlXb5h8b96ZtLZETDUQedj+HiZkOLt6CuJ
4Aq6LiBH/5jMzo3HKljlbGfWPVmDVb75z98DH8W/Xya+BczGiM5CLBmTpbTlH5fJSduexmOz3mjk
atOQFIH7L03Pm9uKwpcaCCTGnDhd/ee/9U9XxT/LTvBbWn5geSDypJTga//9r60SijznCq7/lNUs
OzhmknyZo1AJSOkCYfvUIKFtO1s6P4BdiJWsxmOVLP5g5EZOvyUqfuyuZZ2+MSyj4TUmKmZ8IGBf
42X2ncjo//Vp4Zr8Py6W7wrb/pPf8qkGWi7mPy7WXIxj67RhsXF9Xb/4VXtJ50B9tLY21+Dc5d2Z
s4V9hKo8FQ1b/ESPtzlE/6J4t3jjgXjvrcT9TXyizA5Rgb5fy/mWou/OyjpBNDvCyN4iIZ3tJr/S
knThdHwzJsoVp2LTufNTHpd3Yyr3lRvfJIxxK3Y/KrM6lpLjcjMeC9KAxD531rQ282onlH0IA2Jx
yFT9tJvJQdshphAKgT0wHQFat7MbK+PQAv/3m+5oueV2RlJxyPd5JSMVCuQlrcBSw9E15msz2vjY
OoKgcHlT8xBNNHl8NfHM1ks9oKPcxHhiYLGfJxOURorBU2zDItoLfN6auZDxzKH9aaR8Iwyds63C
ndTuJouzHRLmY8x+x/UfdNAfInqfGp/dV4RiL9DwZzEfg8pcIpYAj4qXOYTJYJOFYa9DbFzNbDZK
Y9U8m/UIJCjn4CqPXht+dKI5NkxhOxI9BlNs0xF7RjXY90Ysdt4RC95zxQiwtaKTh9Vx0v5N5bAi
4+qlwuyh9fQD0vmhtHLyks2AeAc9lN04swl1olDEXxtYbaqekvIIPtKAf4ZiUvjEpL5T/C3jEQ2N
Hrtg55HbKtz3rKE/tw5vSLS7Ie62TWDtpWc/uURIYBSvSiI+oIYPWJE3PeCzQDygVO/rhlKBvUev
WUK+ChmE3pt+Cy3/TWvAH1H/Gunq2g7wQhgZ2fjANwR3mbNxK6zcOL71I3Zfh/MNp9afykr2fl0D
NFhqagNt4Yv2NsEwPw65jdAQx+Cty7g+ScPHZRG2z5hjctffE266+Va4A12wS6lg94p8V/MDyqxm
xy7Fq9kGN5raXxu+VlRnPzuz2XqNenAm+ZRm42PtM6ddrvJg5m/e3JAMtjd2jOYxu/EVm88udiSw
3A8UDFpZs403OlfYbK9m+j7kwcYmkpSF2G6VP2OYnUmz6/p31rjYu1Hemm8+cxcXJJpsh4NsvwwT
WIvy926N2X3JXnvd1o79Q+XaoBUoVOAxMFCaXKwyRVteQum94M/7VC76HuNWl4NEhVnOp0ckhQbX
zZdlcyeD7tQ14c4X47Fzh0ejwUGeKuxmENthEXXi4mbxwZLRMcZABWr/3ixdPHrnMzJkxLdrm2zT
6vHE6e4gwaJgr9129jQwBI7pRg7IIzMOTLqtm+SbhaW8vBrnYYSrwqOXdVSNuU/dOJ1CykNMKjaw
+O3NZD7wLZA5GNa+cWfy0LSkGeOLNdjoAtbBCbDsuxnzEIcX03BEbj7PUbDTQca5WkLf7x67bAK0
MJ7d2Dwsn2+uND115TGO3wTlutxnJw+eXDV7twQmNQoSp41qhQz/hhYBXUB6DyGRKgwq60p+a/1f
DgdHZovHJs83gO23dZQzAGFqKiCsxUzPSyD5M5R5u8pvzb7v5l0r0w1svMdwHI9Qdy6tsZ889M0S
APjQ0fY6r/vA5uVxD8uRzLuzAxayaadvyHF22R5RBQ5DED7x0n3SRfaFSkY/vO38GvzyUbRA9FOc
A8rD523n3H3K9d9Cp362W/vRhJrI/KLxN4NKf89mx+eIKVopMF/NjJQOqIeDCUbMGE7M2sSVNRQk
bBG8oS8fkxyXSOV+j/Jog5LkrTu8FuvKNbA5hs9h0dwJs/UbCCxMGpTxpyfpBrMB0FyabnUOj7R6
8GvnJ3T03Yj9UsTRwzQjb9GCh+hsFs+CY83o7FOVPQtA1SIXJ+qa17Hd7ApHPYoi23tecnKwvq5y
I32LTYvwAD5mr9n2JlOhpPiGEAtSos1ui4CsIkjSonlEID3D8gHbV6Bz2t33yEx58auDnwwfmrR0
x/tAW0tML2HvQtHiEY4KcorfbgEzMgmKyXHQWA20OrI/akI6Wr0k9qZkouUz48vzk7kMU8eE8ebA
1WszZqcWzb+pxBQBPwk2EPUxfx49wzbfjKzmQ4Q11TAnRxkoCDle2ly89F78RTX3B0QEgE7lcWz1
WtflN6+pPuw5IMtRPBd5+l178G16t0FHSZZFjwQwsgeCYVoxJYysd8wEmgGzWAVLiSRYQgoG+Rpu
MhCqMMqPac4//D77qNNP5O5TlpvskHJ+hqRHVEkdvNW2Gz8gmD5iScC7l8ERMPO7dIIXv0y+Qp1s
ywl8/URHSx22km9nuE/xqdfRl6f17wY+S5Z6/io04i/81bCXGGK0s0urkZQIqs57XabnWOAdtgZ6
s/lgKNeuig+CgfhOucZ5eWtKLGflV0o7AaLDerlShd3yvNLvgEDAtfW4rbOcEibaNPBkgojDNf5l
g/xe/7ksfc3PP9rhtrfGvVFO264MeT9iBKrAb2+xGW+Jxy/BUX5K6sZQ2uwHCFr1uouNb5aee+ou
wzeenh96hK4DedilT1SvYrZqFCXA1uqmJ9knP712qQkPknXi9unOculgSoufRZ9FwMbjLxnxpVqD
D931eDljRWcL7HIFa+7KsASZnWAPHmI+T4mMRjs5BZ9gXOZdYjOT4BGg4GMXNQWd4kPB5IWfec7X
UrCXV4I3vSHLD9BKxgphdR1b/i8RGxeV8p+7mi+adPHXcv3KigMCnPTXwi/em7x1eUYYkcHVCT3g
BhIis+X9CmInhemRfzAfhDLDaJw2jHvkjd+7CP13tA40wnwvVGhtGkf+cqr+XjXJsYBdhEvsxcRm
TJRVLEfeeD8S7DbCLz0y0UHu+8jzAJLnuFK0Va7SPP8IJq6IPyILjcZjLZ2vqhMMQDyMU51+ta3w
wIO3jh3S+madXUAoswkKVt1U3Oreh9leZBenD+tNxstOEr3tM2/v5CQZPG6vqYvyLTonYZieaNpI
gZ9B9MBOWOujHCLIPA0/XGo8oVxSlo5IxfpI+Agk0xaS/Y1pjWJn1oer3o1PDqsLOuInaXBiGWG9
00jWpLkFhbfVkzcMn4JgSJl+/Xk+ASi+zEzyzKE8g5VhIjpisCNsQw6B3xXLQejPZYg7rsWfu7kf
IrTf4gkvOGYDLowVLsNSYR+rsX02HZqPRPpV1uXdATlDr/t5dJmodwyiuJUYNdDLTtiRejeOPu3w
y5NBwWRNs6ur4b9iKUrQQEQrwtNSRmlSQDok59wPuK89/AFlyhtFUD5Y0e6h47LZSyAItlYQNEFZ
a4PtvSzGF+F+APPzthLa6MqqE03UjcYO8hRgjrivVZvlwATtp6BxkJcjkx/eUl9tyBLUOmAWIVnW
ZX6HkMWGpEoko6niRLK9LDuELLP295IxGQ2Cy7ko+2ogwpWZzxuce2NeHh9o1D3v289AMPSSbNB1
gIL150GzB2a4RQMLrVR30WevU8XfMtdg+gIvuMfzmLJxxerSZQIWa/AMsTfeh30R76F78vW5zMHy
Is67AuM8+aPCfyHeQwEWnRg0RphbuTzGw4LfmeofZB34IYTLHGVMKJIaWGwHtGgHXEPepB9mETa0
uzPxZGRzD/38S3FCRXnjnNJumX+vLUn/Ah4Ja+tMy80fh2z2zVvmwQMNelKpEVxPu1ni41VyLwnQ
rUyDb9a7YyjCPc3Cm0TGzxIYbt/7p8E44UU+iDD8TSjhq/SjLyUGReKtWY8FEBlf9tzighamSdO3
yeiiFdPLPFXDRjgW+4rgocv4t8UkX9BK7yO7rFTmdxRHHlrFH44pceaKfxhGfMl4ituRIqQxx9IG
TGM5PZjW+NmjygbL0lTXLFem47w2dXcbgocJmhHWBxaa1mD6n7Ou2NXdTH5YNkoBj01W8a8Dh9Uo
BPFNp1jmyRczYqFypuLDodWO0q/jUAMfhMX2hY0WUqTX/6opu1/Tk/yRCB6LfIp2IzyJVc6JgDxO
/NXUwUuPgd9ELgTlebVK92CyXHEW0BeY+ryguVXCJvngwTdXWcbVBZzwQhxw2+j425/7A68sF47X
OjrSobIiTJfoGkImX8vDyfbtQ+vwYXlYqf5AkKlfK9XcqsR/seKMXCc6xPKn7SB+7kBPyeRj+ZTa
ILt4rMpOz1FlGXTW4hoHP0Cm7UT01wVWLd9X478sb4d0sl9SxZaeN78i+rMtfQN7Q9Wsxh9xCcWL
di8uX8XVL2O9TSIuV2QkQEXzj4WrTN7x8c8Vdi32B6LPjwVzu3zh5uTpp8ULbmOZ8UeMoVYP8yEM
s9c/r9s/f8arggc3Cf6610OvuIxYN1Kur11waZbnx+Ez9Hk31B39AyELsuhLTKjl/b/YO5PluJFs
2/7LmyMNfTN4EwQQHSNIBluRExhFSegbRw98/V0emVUpZd3KazUvszRaiqKkCATgfvycvdemAQKm
Ti5gHfdTXr/DAKUW4nNRMrqhoADLVABat78m1+llUb2LoXoH48MfE+8VfQIji44DrGhGqc0db4xO
V4XLtVJuKjoNaUWYZjR8lGDvZIObRh00zDY7cVE5VgsLxO744SFsCIreRUgYBUnm4atYXxNd3V7f
wfWtFEBWJ8GEOTs6jMkR71Tvjc3L8DzzW3ZbCm6LkVtYrF8s3fqarmwUcvm4rhRKXL0PFt0uwzwC
M+ZKfVOL5R0M8MHU+i/1aty38XLw6pgfoe5JKb+uD8RksdbIJ7Ouyq9dErLIjDTQ8pPV8xoIY9+7
lRxyBmS5nmCI79vVgBG6TQjf7Nx+w3rL+zKPmAvpr4/axqrLMFPVA2JXRJP2ZnL6G/QyAwEACkgq
BpFTavzQRPk4Knro2cP3almfjMQOcfaQG6+FGk2LvjutKU8bPqN3qxH3iK9+sD/cYy7ytUUnwbYJ
Uctt5RYdR/k7IlzcV9kPZqohVAukgVYZ0iK4VrggVaCYjEerxHmPokwWRqncNdOE1ydeUIo9QcJE
IeW9Lr2G+rnpLvNMgd3FDBztOfFxYFJut+u+MjB2yNomYa0sW1YfufVNNflmSvbDYmJk5eKCzfLd
KuMftFE2k12c1Cz/ESvjXXqQN2umm0G8enxyxXtXyAW4lR+HwzOw0Bf2i9thAJiu6x8RpV0QjxxN
2u4zAl0fOFoJkw9OVTd/KXUtBO33MVmsXMVApBx7NIzv9QOT06XozG2iT+HISDvLQ33s3uWaSpLF
O5FGP+AQ3EcWd4pcM1QRPSmq8r3hEstnQz61edkirgG46c/0dbgDIjBTDqYtt32NuN3asjwNqfck
HxdUGTdlmV7k4lKtBjohSpTr35xm1b1c9UhrecfD+F7n1p7mjal80Z3qPVfOak7+izICtlFerve3
F6FwiVvQO3VL4tywz9KmwRBH4AZ04esKvg7V6VqM1tXyWSygcnjA5fVPuE2gzICOtt5nEGlsy8ud
BWCQ/EIcsk371SIVhHYCa9BtltnfUQK9l0m8vT7vsPJ0lvUazBUn1Uok7/LTyqsiWISeQN9vUOZ0
3UErPPSVyRjYzMzx0NgkbSw3cgGW12Pu8h9W69yyNQWkh5KkmzxPSfKjUYv3QfZK1ml9jIaB2BUK
MngkbCWTTWjI+Cwv0PUGkbvJHL9GBVROoS8Lhl7xbUTYD+KGazD3PE4SJorjhom2RdoP0042lBr/
OS4alozuar1REcQ1j+gyL2bM3TUT4LWVvxcgBf3gvJ0fWFFIy7TXfUGWHUFfIFNWhyNqnXBVXRWo
ZFGRjluSyQoT7waJ37IbE/tQ0UYkg8h+aUv00hBWcVkrSph0vEZr6oudlns7RNmjwqFp6Fgt8LEz
y2Mv2Aza+oKZnM8yqXKM6IzIGEdyaHS73dLis5a7fYFpkTV0SgK5avcIf3cLrUAkFJhIDKVHXJIU
JNYonHUtjHy26OkhzuxMOqqFNPIEpmz1Iiw0rRkQSbMVSRj1NOfeMmGLY99jAMgEaqJ5mlof1xlg
OdizG439chaogxYhni0iDDAQOm8pHbGomr+orYoqrtO1J0iWyiYfGcaP+UXURbF1qQ/OJW1ghvIl
QdOpJIpP1fdhsAwkoaW9S6rumzFn5nmS35rtk45843z9jnCZ9U0wAEanUeilAQjb/v3kQJMDib9M
DhgegGSVQCwHQ8OvPfgIwU9K5GIdyM4s2N9tQ0yziToQ3RmsTmIRR2CWdKPUDPEr+Yvm25BACJ30
s+Wq++ur+S/vBqZvL+k5MYFBv8z+DALA/z3v5maYPtL+X/7AH8Ab9zfTgK/pMo8jUV43wNr8Drwx
7d8sy7E81XRNG7yNJKD9A3ij/qYyyDM9zYFoY/C5/zkwdH+zGB+prq3p3AeW+R8Bbyz7r3cW9gP+
IZUdl1ENr05i2H6a7pRNhWS018HHi0Hdi6aaj9rSbdc4LfbGHE3HiQAObdPZ2nRMYHMHPP2EHa9o
cG86N96pdKT3VSVGzKPLeHRUZzz++UsxrFGgGlnp4+TlLJKQ5Xos5E///uuIJ6tg1LEjp3M4Vquw
OAL01XA0MC0qw5d8tElJyMPRQBSBNkR7qGbnoFT47vF+p+Rxm0+eSKZNvloKWUhxSMU/B6mLdGNJ
S5YDPE8h6ZzMpsjw26dtM0NvLb5blZYfyxil4/gE7scLc4FFO06gjyru02IoFa35+psdTfG2RAtB
u7Jb6OBW5cUq+7M6dvs29orL9YVVnvsyQ3F5G+jlWq16HDk0MrxrxyDqhMTIFvaODHuGLa2O/VnN
aK+q/f3c5B0nPeucUbuTZttdklLUB4TM+cZadCSaRFgHZfMQz7nypGgIj3NcWmUXv2DaxG0oGBei
yMX+MFL1rRhjMXn45aQ796CMyRIdol1Z06evMJXC3CpInbZo/eUtmwVCllNPpBBYPRaOarrvOnka
A+GKYn6BmgBxEvoqTd1mfNBBC+sGmWocOsjfGiC76kXmBA6TjcCJjfyynuy4c+m5Eu/HCPCx7nce
vueTs57R2NHJGJTJ97plPY5Ud7AJxjMR6sJb99aCiMcrm12lDA9L+TnEgsuiCUynwlq3eh5DYZjc
BAN4i92sf6vgP7AKCsJesdjQgYGf2eb4h8HeBVh6thkulBbb2tyrL05eIymGtIrmf9d1TAD02VDC
mGNKkrUb4QLRFIVBHFUqTk2WrL4QY3twMnn4pQBcHP3LuljE2bbopUYMjG7BXgSPVUbkdW8xKu5u
wpJTr/26NZjhcIOVL0wBS879EPF+fyf2xAE+psbNl25A6HeEqj34ddkg6hf8aU1igsa42JuZEur4
evc5Ea1cBIR1Jj5my9LulDjZ4bdAuG5ZrwsuYOCiRgQsqsXcaulYOsgOn2phbdPZY9ZWQ3ioZubN
s+zBIgBMtl7jAgo1yyCtVXAiNbI8E0TwsbDMs8ZDDQV1vK9cEoSiusIyvGjzjrtL2a026QNEtOWb
mGPSS+w1p3RlYJQwALZ6zTskMo7WFOKuItj3ErWmFmZFP+6EykEMt7tydJdV3bVO/H20BzzpdO7N
HBulrTUglM2zBQ6X0RFfGuGFuLbWW1dbMVg1zESRCkNy9bTHKWrQt5sZ4dmVflM4UI4E568BnRQc
xQY8bZA0ByuzP0UW9QGdW+NgjwouxxxxrYKyEQ0yTly31te9NHogeVJz7km3CCf8laGlJdDlis9U
W1QG6ubM84Q5q+jbp8gZpAazGjajW4KAkPcBas14G3OYwDoKwWY0JAmWMBVL/7g2ujRtKnYrRgMk
JeiJSvwFo7uUKNBpFzl4VpkAJJ6vFtT0AMDPjYvxR6/JoS912cHGnSm4rCxU4PrjbSsV9ihIUXea
LmFKVbZDeJRj8wy5IxcfQPiFtD96hpkxbIZFZjKoWJG61XC2UVMl/jDg0BtNdzfVU+qTEEX5Vltw
/C2PMBCBfVObLzGIYqQAxm2civ4Inv6Hka7TxUgFc8wCgCOb2uhfv4dM9ltdElDHbeLtYgu0SZG5
42XKiuHQ2NWbo4ruqJJaBL9Jyem12rgJxNqhtsoVsbcH+6hD+9w5itMdK5xMR5ojv3yZi36fRu2D
Y5OkVSKGZjS8tkj5tOaet7IV6DoZTTS3RTQ2t+tKX4oR5MQ9NGvwMAwc9Kq+L9DlnBidGIc8S1Bd
MycLs0HjLiTBeJoV5uoYrt7MiP0DfQiC4UTdQ5g3j1Y3kdMIR9rsC4yVeXnpCleQ2jWXO6txtBtN
ZI+d/E3heEjnvPy5BcoTdPpgMTs5MMTRP5BLEPjHhODoKuOzm2T5OfIqM8hWQHGz0JULZu/4IXcZ
sMeRZ+0a3b0Zi8p6xQh7Xgmy+jYY+oflNNkz3Cdlm8b09guxphuntdXLmnDwatTBO1R2vwNXUdyW
CqCTvl6zG1DJyGLBdZhxD43K67RjXd9BmU5ueRccODQRjixgXxoMtglJyBwJzce8psM0WtkMWVSX
EAG13ymkfOG36Z/rFUPfYqr5d4TPhrsY3+YRJxo5YeLBiGdnp8Q6aj6nlSGu/OuWoWEitJxdPbcW
e42jH5zYVOiv6tWdGjs3fQ90AAt5/sQfbGBQWJeWR8orRXvK7IVxd2yu7cnOySAqHVsnrZZfYmhb
/SJmWrzYZYfrUpmIR5T/e/0CiXQ4qLNHoBwkFSqqJlhTnFpb6q/uhGiB1qVZumGZ9D3cPr0/xcb4
vTYic3v9FnF7wylvDHufkw0fY+QF79+sw2nk9fU+mWhLRKvOVBkXpanAyu+6w0kfhQv1/PoVI022
J3zs4hXrEmq9A3B2NNKTChXCWaL3tohuPUxXelXnb0pD36WY0/6GmInGT3FZHQzuMFLg1+ycjQa2
VIejbKbYtLFYxhKgIYFTEkGajxzLXATM57FjzsonX7ZNfBDYvG9zk8zYVueooJ5ULiCOkY4hZ1ow
EpeEfhWMBivZOqAXm9XQKaY5XJv6Xo3wCWB/BMoEpnOx+9tomhgNeHhTk0jh8b5PtVELmfshbp9i
bNjVrNxTrSiBE2n28aey+n+RjpnymPPzMcj2bKpVC7mcpTs2JMhfi1U152FeC15m0+GzHuhAtUp5
6VdjYt+qTy0P0DYtrSMrIf0W0Ad7bDg6Il1m3VCmPlgUPmtlmE963O+hLsVwR9AojA5UN8ub9ubY
fEmS7l1ZKnWTLxyCp4m+OqyNI2Qlnh5bQYy/xru+E/soTYbQm8iL99AwxKrHOLy9p+aJA/xhQH2c
L8TWQ+zzyvn/UJKRhvGvVwLmJTW74TkOmu2/iOgQjFlxilMKGXfdn0YqvZ1R22owe5Abmojd1EII
YeU0LRTC7fYT6nLSZxmuMpOd78pCIZokE/QVjPSujxlrUWTsscYqbwSFheR71AyCMqbdhZju05xE
BXMg6Ts13umYwWJReBByrf64VjAWMCkmLm2+VWZCcJwMuXpiVl6ou9kPCjHnlmbFi0pw2gnNIb02
o9rVbqrTKdsye4SIO2rWMTaKO13k9Vs6dXssp09Dh5HZTYfqVhPJKz03EZgACwIwHOPdog5MfrT0
pnH7aisMc0BHYab3nffR0/uLErLIzLi6uFiK91EOtaIn0o5Gp7sp6wE/1VQTBcU1qsqV/KGx2lW9
68NM6qgvwOYaucw0p4mFJ8pGEQ9KZlnh9evWLY52Eo5RKzEg9dWFtkLqtDvXoJbw8qHYVEmEJdam
N6IYXy2TRrA9ko4MODsPNIIBZ2HgMXdIYqrN4o6Ti71JvGGj92p2TIdmY3IiOWb6c9XazcEGQkaM
tHgUuFh2TJqi0K4h3zDSkK69BCz+SJe19pagzQGTyWvrWtiMuyFllN7QtUGmFKM/19vHyplfhdJ8
bXKdl4ORXtGbL63FmhSbNBNty3wqlOz5Kv2cCuWrYt5m3uxBiU4eEpuxbezQZM7iDGPV7N5WVo5j
VqfcidI3Z3HMpwpC40C41k1cvE1qcSkVPXBWrT1oI1Vvjr86X76DArHpprf5y5KV579fIyyO5n9Z
IxgMIOy0dc1kAnU98P50oC1suEcMRwdS2pEOtRGXSnUS3JFOsDBzBjewbEokVD7uLjI06bL26y51
V04LsIturHF9UZDyrJ1jPlgDFCY6kg9NYV1xh4FlHayOg0AOwmQAXrAiOlvH2ieUHb6gfkOaHu6e
Fct1oXcY9uIK9Wb5hrj1o+ipAj0G0b42+XCkZ9/W7RNh8wbFYHmj0jFkTCm5IuQkdsJzqJLUbxpL
gE8XDP+/vTGNHkyBW7VsM0zpBtfYwnZEL6rrd1kMhvu/jZ6/F4XbrKP/vtFz5jP6BWysyZ//vc+j
mb8RdQA32DQdlVvP/Wefh99hfm1aoPk1T8fHjvD8H30e+zfVpY72HF33VNXw2ND+EIaDQ6ZhpEvN
OHudYRrufyIMN4y/bBi6jm3XMNCYQw6wVEuq33/u86goIpUYfxqOT2yrgjM+oFV4m509hagabk2s
qLP7SezNgc6svySvRfKpGxfWQx90TaiSjKcO2a5Ji0Dr5i0MPpZHwdryAhz5BjrLoR6djXmco+fa
NH1Ue9qFemrjDh/NdNMQ2jN8OETT98fovlLurQWDzrF4ii3TZ5Cq8sqYE2grpd3JUx+y8m6NCF3/
tjaNP1aoW3QfiQ7c3pUJ0SJ4TVh6bT/Snudub3v3JgRjh9kq4Aby+DbLiMeY6JI2NXYm6SV2enCR
4JEuzTSLcIxs8FUUQTEyArz9xn0T56j3GLUjJkk5+k+Q4OTlScC3cFTEuI57Gs8WG8kRadUuVXgL
rhZOhDzSD87VcptSB8/lFzf/uhEQ2FOus02CXh2xDzBcyisFqR2vCHJFRFtA6j0a56zCsCABBI9n
huQbXZ01bfB5uAWZQLxuOnAwkZwbg0ZMCXtm9OItmUc7raEvVWNMpjVuzAvig+/aDDvWxIsTweFc
8gCyIHr+ZDskGWe9JchjJumj2OTp5yBORPwByt2NFnuTF2hAigCL2AbiDql2AKK70BvpEIqAG57j
fBfRe5GvU7FodRGNmXLAe6Wj1QjQXOHC9ui6z/CNddI9ODW+1yqs0Q+HDdzkqJRqcHEdfVPUL3Tg
Al3xp34KSrjLRefX2guvifIB6wHuW/EiX2VqSQaI2FCF+3X8CTjKt3KEVfVMnkm8MfhzUjXeMt3o
U21XzlTQ2Tt3VQvJFxBrkMJ0ItN9m9O9VLz7tkEzjB3P7jcxb2UWn/I7HgGF5cx8ijPpyK5u65+j
QM6bdP6k6KhYvparxlb3UsnYbRyJE5jAqDninybuk0Q/Xha0sw2FCuHFZDHYkW+yp8wMRVZPAdcX
byoHB1m5N2tmou173b10/aeWdBuz7n1Mn1dvFVje3eqhWOSfUenokZTsV6oOGEsLzeTB7hClqYEy
vtHRQmDPUZVWm66+9d2RWBvUutw83LkrCOUaB3pEJK0bk745IcbGORnbL00G/MFD9sgngZ6B/kAR
qM3n0N8KmqnsWH7uHrz2JafMdRrifrgHAAL5zjyFwsbPKXb0OhlpUZE1xiYeZjmv8lcGWAu0dGSM
AEryoLXmYNXmoBYzsTVkUHGvyF+nPb82PhterE3upK6qJ6GAcKqWoKi4ndBPLgsryszvTzM5a9wr
zj0irQ3uWz9DLZ0cpdxcGc+wXX5axP+XY4XD0vxzyfD72mipuq4bjmqq0tPz89powA/wEoppBBw/
Oqhv650HmrUojE0+cctFBe3pFwaGm4Heci3cm77QedSUQHMPpsP4bJ2Rkms+KqnDhKIqQGQ42812
NLTtEJtwGTsfy0tgdbicm3znzvctUTALh3O047UGfEzNfY80jGL5lA/ZPF+fgQ43M20hQhnp4DP0
13wTGX6ZfBY8QK76Yjq7kjQOPLUbkXIRh5doYZwsaNCqn2b2VtLxyXe2fUQkCffysxWXbsbNnn3K
gMmaa52idHItjt32Hf6EEq2LNe/+/ur+dXb1L1dXFmw/FWSDwzmqNrm6a0Hj4knkoKUg3Jg8o/jl
kCeRXiJ+GOatkt0uCluPuQRde7LQovz9K2HL/NfP2TRQqVgAxEw23F9fSTUqijt1gAP0ms1u22gn
g7t9IcdWPXDhLMTgYtNHx9q9BX4bYfXr7jscxLATcfvXdejYuM+DnD4ysR4VOkJfh+xW33HAa8Un
dBShHBTs+ekrZ5qcI6pq72nJMG29+/u3Infrnw7C8pp6Kk0r1kzezdVr9vM1JfvQVVWXdNrSZN73
deiLYIBqtDqnWms3f/9v/cVT9se/ZeDE0LlqmveXz69lZi4B1KRCg1hFtBIhkNxyFiRW1v3axf/H
0daTs7Vf35tGIcSszKMbY1pAo379lCZXnRXwVJAlWW/WjDYR6VdTkmOs0Uh94wnUlm0+f+qK+EKf
wWPPgMoEyutlmmh5xoRBzfqmdbVbbRQMjwz2keRG14azXOWrDr7Pmr8Q/beZOQnF5qta7r00ec4M
khZ4yKe0/2Yp2iFKntq0P6weRJ9Op0PYbmLgIPJVFEV2j0vnTFbhnpR1B/uWsWxbxCnRfDGHcFU/
xBqHYvicknbjkKXJ5irLCAXfvZu1hELtAIbyH9srTKYI4elpLA1GP9F+piIwkT45WsYZLUcYFW8N
+94YHyKj3HXKG/kMGERxL/HML+ITfgYhC3uWUAmkhXE1B6Vzrw8UMuMUyJ2XWd21sNGxlE24kaYI
xTc7n3y38fREoJsfvYAR9Wv82TjzkKDTtrBeZNWg8mcU+XDg2CYn2ZcLfUvkzfAVXEaOUjEj+29c
Xsd+AuqFTBEP+ZzsdDY/k0NLP8xkTX3bFf1rJ+4ZkMRjs80y168gJTZsEjF1DxBi/Nf+0gkfOJI/
5jDG1u9mfq9AnIgqKLw9JQz+ay1/l+9Lbihl/bqinXHEeU19JvAblTilAVvzTJ6kLTbyNQv2vAUb
nyzYRjKIzLsBLKKdOKGZI3B3j3lMAYyJosx0P7EISfOVCns82+QwK77o4wP+nFeLDGQNvAoBuNky
Ms5MD0nn3i6msrcBp4zdhtcG3vbdoPdNNngAqY2iJAnrmGIRkl7U7eZ6b6aMsTQIW+kCPxeTOT5L
A7mxCtLMGnZreVoxE9MSpXJjedT5202qKgB1tRSvH9kuU/t83ZdBQaPhyj86uOG0DUHavmhRHDb1
94F3Qao1qpNT3NWwO6CKTBk1ThY0eY53od1PPDRyR7LKz5y80bV4WUFJk4y9W0rQ0Cba74vIaK9R
COk0JkF7PmFVolS8Gd0sYN5x6BtOuxowDHlDKC/LANyge4DrcGrgfozWeO5jagN0xmP3Oblfdapr
TcEQb50c97TA5Eopa92vxkSMu/ZUDegP+Rfw7Vjc+DUvbh7JWdjWzFy5l1voLyM++jpGZoWBenL4
w91RrgPjpF+ntoqp74as39ti2hrLqyxFqG68mKYIT2VKWtsKVKxhyzPEI3eA39R7xWBrxniDCJnt
sNGpNaBggVU9JN69Y/E4sV44KJopi2qHMSe71YDMgxm1o3r7FslfWbYbo4dlwFPWcrtIwsRAInH/
VR4iHGFczxitmEJH/8zxuMlXUWVEyo6fkcowEGOBUYK2/5RF1GQewH64/DMmVXjCDLtecyT1SZgo
Y9it73lKGJjCLWwrQY5nF/m8OTzZ5M5WmPSS5rPqkCc2e7RjiQESvpIA6jm0ew28Iq2xjGqA9zMq
AZYzH+PWqBk8XMUu0eBsJAVatYjh4qPr1mTuvZTidktCHtMBSUKZtsiKAwVLYQuWaByDArKAXKhm
pKTXgwV3gzw6eOyiHjcaeoNN5VLMIaYx9YsF5pOBFyLTb0o0htoXD4tO31+ItNRaFmnnq7zmRkNn
Nf8kU+HgUGd60xiOE0V23sJijxEgFXdXR4ZY2IxW3xTAdrygKfLdMOOCQZeFOCCcAT6rUXeXtzEu
e3kTvEfDe41cPUENJI+97XsRpdgRawhK5Z6PlRHzy5A9a9WPtMLtAOvEgrw9DXAmeQ0qIvoiCix4
5EhBN0kLC77aN5T0xA3TnhcOiiQa82UTKj2sBePM0LKo8cyswFzndIOy4r4B5VeTex/pE2UPONAM
eEa/Bt6chDGzJu3CJBYYUFM8ocorkq8m9DsSQaP31PpMU6xaTz0VsfysJyTo9mOBB3SAMfvHi61z
9GP9g6bc50DtmCrTl1S2bo0kgONkq+9EkTEyZzo2LxBu4YrDfcQs3hq0hQn6g9tGI5VNV93V2g81
P8Xkhg70MYU4j8W0pcrQYbVYFk7KV3ShYC63cNV9tbPPVfIV16edPrvDEytrjFx10PMtjY+dzSL8
PUF34OY3avw0mRZi9xuFdTMCqxUxSjKe5uxDYXlmB4h4fDis4jJGDWfBy22tFezKqSqeBHC8/g41
XDruo+SQa0dvvZV51jJYL5BFkPzI1uHFCXtSEDXovqZO3GJKQLZ78qLNonIpVkhbHx46gDoF/0ZW
JECJnIlpHrtoDS0/UyAgT4Hn0LQ0hlDPvWfCee/WuUKqp4PAourT1B2DpW2P3jUlx9cj5BoScij7
HUKxwMvzDgRSW8N7ymMgD94Y4qPEjYrGteJBYvnTCqTVOLK04r2h8O9JhOiS45Tsa4FaRmLbXBKH
aTQTiaYx7zX5RJog115jmvJkheetvIGIUpt6AEIEkLBIVuXNrJCik00styT3rYQHaPtofbX0p0o3
ffn+eQ7M8c3R8Trgbx3STbwZbTCRKZQ92Kz6kiGNI+ipwk8R0bCEI6APUziQQ6uDg7SsaLMuOuUB
JrgcTKBnXsCbbBFVIMCUWykWtdd2rOkmeb5uA0BETlwN3F0Fj1U9bp2epYq6EXXzxiFF26acdBhM
a8Wj/IeB//gisTZQQQ5w/kKiUzbK9DTMPwZ6ICoxegY6WooXECBpzHqIaFNbv5RI9wyUsKRyD0w6
FAg82YbseQPzR0WD2oDUWSzE8cIm6ixGENzLrE1a9GOeniaiYMoSsok5QBjbqYIELvvHaoxk/Y1+
wzrHwGUj/99eknCPtx/X3A9b7TcLXtYhfa+QVJoenBSkSOgGCAXBZIU9IOaeaIvAozhCIRtmtBpM
jR9DgFIspAKuUdiSw4tv0p8Z5BpQKS2kwFVkYhpK/HbkrKI3oU28rvz5gnaNwjXKGuwNPG0O8Jti
gnxYBr0KYobxTp6k4VLAueEBBMMDxA2L5sgLzYsgwzycstpJ5CWMIY5d78uwBh3Vo1wkFMfihZ+g
sPgWk9xWLu8e9EuOhHB8LiVnd/ljHh7F1MW+2JtoSsZtXSnhYPGYqRRhZrJb2/jB7DBG2xUGQhb6
iNK431rix2JN546uVErzICuJWjChTTRsFot+8tq7oigla4th8kz0QTADYle6PCzoq62Gsq+6KZxW
Sl8ruSlB2w1lG2rj2Uuyl5EA8zTbrvlyM7TxYU3V93SKWNXhsMPPl/2O3hrOFfVYtz7YWJdctrMR
Ql1Efy81XwD/E65LJUrbsDOYGFDn9fUlbvgJfPNTE+0NJ9nKwjPv2IrneSvbPlWebkt2c8OBvq+Q
TQlGemUoN2kfrcUjP1COq/CyKSrZsv3JTQNuZXu94XbA/Gwhkb32IOf+mFewMjU6IFRpqaExjAqK
KAkEpOQ8i3DdYK6+Mbinl+lTuvd03Gt8Bsm3blal35+dEgkIfZ/OVk/2+LKCiMG5gTI+A6q2+t9W
57OLdV+lSyiLrEKJ9v0K96Yr7qBi305Gd1h7iEBx9mLg/RsSJSir9OF6lvyvdPTfSkfljPrfTxQO
7Yf4RTgqf/yfwlHOwJ7qGIQiWr/PBiYMsf///xnubzBeDOOfilJOyP8YKDi/0a2ih2Uwz9JVR2U+
8cdAQfd+41D9e7ThH/mK/wFpxkCF+us53bA900LWSg/C0VSNhOdfz+kF3KzJiNQqqHtuRDOK7kfa
rcrqWOfV5RzitwXdqpSm0iEi4PPcds5lkm5cuzXzp6amCO8098YZkvqOWZyyRSfKCRiHzL3OaLQo
gBsresbZWIWkiLGm4j6n5YXmRDzQLGOFEqn5rR1pzucFx8VugRM8Pre9a5/M2QEfYkXmYV2G+a6L
JfN5GMzHfqnvinIBUBIPX3rKmWHUbF6IndzG6x1PnoaQlbaNx5FgTfOIQ5Wb3eg9a7+Hu+oWDgUM
CsM7GPlQ+pVXaBdMK9R3EUICdUDQos169ozn50NxvOzbWA7nVVOt16IlmJxE8Z3qUjJFah9TqCH4
MdgQwoHFNABViOO8Xp61PEJJWzGHb0VrfIzdIU89650ISHpORfVsxzjQu9wqLtaADX7O9ZtBh3rm
yhVNd8eSOpLftNtvGqESVAqAqtAJqPvFoLcMOzsoHGG/1WMZgxRg26lIwU24rULQu7CFyxYXaVfZ
pxKqKXA55KqKoYUeJoWwgha3aWq7uS2l2EoYWHIhYsxtLO4TxK9hlNtUFBWloR0PD3FNMkYtRV1/
fskSvT+OUuMFO1rs0sQlU4WXvrevCjCifqkP2K5cKRyrpFKsaMTbKPVkhGSOF8XknK1KtVkldWcu
AjRdqtNWqUkTUp2mS53a9XsR0jUJ0zpqUs2muFnoSX3bjNCtZrbDYYFjNVW99kCP1N4WXlbsFTaI
3VwUeTg5E1WUO8iEgPRRizsSSPp25XTQJ6fCM086N9xemTuBTKlf8aMv5ckACbBBJNFxlcsIayZf
9Dxv0db0SHqyFh0l2o0n4drRgzp/urPWPc30PVbbWR418oqTyeC45Fntsxsptx4ot7vEbAgnIGaB
w+/onSfDoLVVZdEWpZV7Jl7QOS55s61KZm1uHP/xJepinpcFgkNaTDuse+l5dJL10OlCvyUyzScm
qIWFe9I7auWhiYwg64bhBun0Iwmpys4giTooh3liNybWFwHfvFkbfd7EMiPajbOjy3CI8s5Iz4kT
AU9wbBGKifFGCUh/F0sRpcZGbYxzeYcswPYg8SC9K/axWJVd2zHKoNvR6CYAKnK0l64RO8RTBY3W
mq5qaiMQVV4tDwesl5j8Rau9ZX+qN9ns3dRm3SE2bk5z7Zg3qqOgdGvxsiAeCTJvTU5R2Rs37dSO
WzKT8sdYLEelI6HZzqIHslCQegwZIvEWjraSeDXHVToGc+FdELNnAEZRvVX0hjSkVdlici6Xh0aX
y8OpUXtMKr90TepJPWtu+rQEFmu7n3bxSbNiPk12T14GB8aJKMDdJGj+O2KZ8D+35blI75Ko9e61
gvyURXcpwKAFAJ4iZ9r4prZkvpUZmZ3gzh8Xc+RK1siLbHSxqMyCapCsqmKd2mNz/d92dmsGQz1t
rWo0i+Cn30prq+UUyo+i2Z32OQfWP791/X4uf+L6vd//smWgxncHOzvYaVMfr180twbZsdISwoza
HFEv1MdY2PXv/weGOit8NIIvhFEA5cDrfbTkz+GIKTD+rBd0ws1m6gpxtOKBZBNNF6i0UurYP399
/W3dXvmmI3/o+jvXLwrxF6EKhHEtx7coik0MZf/4geuPDuubMdIm8xaYiqNtKo/YvnAapAp2+aIg
JC4iU1XfZEWjAmdFQYpYMX5yO/YMxEuoIcGcPOH9aXaLGg/AJ/jlav1YPc86AzY9lw/uMDuPKAcT
bMHVGZZCcnf91aqQyrr8D03ntdQ4s0bRJ1KVcrh1zhhjk25UDD8ottStLD39WaLq3DADzAA2lvoL
e69tzjA/fkuSdTbyESYFMt47pQEgQ/YGY3J5yJvUOo4OLinSNmj8fe0WaYCrqiKXC5LOdiKW1b7p
wyeNzMOt1U7+Ra8kiM/kbrPzYwCn9LXqyKkrLdSPY/2qyxGETtL+1NCPVkmBtMUnNcQxcvWC+vng
DAHrutzCNWuHS93zp5UxlOVj8J7pYeiHO5b9ADVgPyO2T+NVheMNPepdpNqjh2je1tBxCE68VtX0
RCEABahdF1Kc25BS1+sba0GykJa9h5Vo+TIkmCfgWAuTQAoPiLKvX0ZJZ4iw/QdC+g1y3bbXnF2d
sFNB2J8v8w5DGdsto1T/uMAfmatvheHendG+NHNOZhCvSfsMFrbrHaGoP/uOfXCRRtd5ohZy6G7J
MNA33LSyupgtp5TO7tRVLOId/R3WCqFfS6itT61eX5jFcCa/u3qNQFroT4i6nw1YB5GOdBa/VFgT
VDA0OyIFNsr3jrnvvsP+zMh07X7mqSGn88rtSms1GNp/Vpoy7JKYk3XiXbj6mrtjMrGxK0aRMK87
2k6zSn4aHvzAwpsdZ1KLFxeJuAQbWgzTKhPtpp0cAMfaLiqGK3zqWx6jCCj/1Ql+aL6MFfi/jZk/
JJ44UNFYeBN0ChXzXubb8imw5amrw1XYzU2/296s8mCLbmeU1a5J1d6pDCRdYotg+TAFPXcCLC5H
rCC7CWERdG+Wv1r+Ziv/ueu0pY4VIVNg5fT+Vg50QNmhSAfcrBgx47K7Cvs+McOkTxvpY6zvSMm7
Tjah11azFvJkRd0r/r/X0Ab2Ltzf3KXlK2+1r+hQe3CZLhPXHpMKV1mPEt/9rwEwrw8M+coXJ5Lm
QlU5UQ/Er+V99UQW9EEnmJqZsP+vNfqPyRpvHv+qqYvNJMd70ydPqB/PrPWeIm8dOtnRd6brZBlX
jNLIP7V/fVJfadhlAsJDDp9h7+FSqtiNquQnqqObF6Htcmz+EV5KaBTvKQcfwvCd3urH0m00fmtk
h1gI98xg/MUDsXE7jgEgDECgteGdrSn3FZpjIzfoHk0yXwA/dIH5AWPgWS9MIETDG337oh7QDAxJ
6xE9kp/hcD2NDj2s2rVIVaZ+QDrXP+qRSyus8n1pFz9uU7L1EL+dge1W2fYyYNy8QEKcId5PO4Dz
USg+ktJ7y6KdbV1CDQRXFHIyWQqccOrhdMT9C6xXPXpklVkZfiI7J0MyGsQyj91rwQIAbPvr0Cx8
i03Q5E7Ej/hIAj37yZTEgZSBz5oBDYDU5HM1jxWRJ+DzTw6gG4vl4IWQhqcpgoOFgpKxXjnH1dQF
K4ChwU3MIT8sGGP3L2YtwUUQwaXH30RS/2Dh+hijQ6g5D1MrHmPMtkjqyS3TA15J7MpswKhJxUNN
MkwSXPIftijh+I/5iUBpu2e80CM2Xv7hxkv1mDLz3UzNj84jHSwKfkvwkWDqqq8uVf96pJgLHRE2
bmssBHFeMIXNsLlnnySze5t6Ck6BJW5Ggz8DcD0jfAy7DiFfBXjdBW6W2V126XmziALx7RMKn1Tl
MdW50Kmql8INbiI22Hg5uQ16PzsPjrqZKnp37MomEJLvmI2Tu+BlN0P97waRBnVQswRpGKiIBEBB
UWDEj+LHWFovbsOtM9fwlPrsjsa8QzVaTCe9JpHF5b+qpFULk9kH5OhvpffBQkNnBUzkEJqKBQ6N
2VwOnEy8cZ1j9iu6opfqLWrQKsBhWGJLUyuGec7adwfOEXtE4mPNhft/aRCeh8GH4WGTaCf9DqmV
HR8Tys4ks3+SWCuI3VFvk5atSexaoz3EWf6hV8G7nvAMjGXQriLJi81MQZW1V3SVpKnodGuYD35M
P9zaNUsGvpYS4QOmAod+Hj9wE2Ny43lPEFXmhfHVgClZxqb5ZGkJPkNw002PbMUafyY5bedAqond
bTQW7YpMqtvYRFtBj1BVxk8wtrdhRI+ZzieRVa5FG8Nob+92435Y0/CYJtayfWCvG9/YTWX0i9MP
vVKrLkk8/EjCPeap3b1UcokA4yvKGU/rsODSZJ906XvrYw+fzJ8uNW+kqKx8PN2L3hVvo+E8XFDz
InZuQzuG2Lgkm2CqOCKjkcpF27BRlyBzvqsq/XF196re48je+cOsq59l/FX+FLr2qRfsRvJ2WzXJ
ex1zjNvVh+dWxOASyBSbKTI7J2YFRyIpyqjwEy+dwToPM2HkUah7P7phfBJPyQQ/eWfB2y+wufBY
+nscGzwN3sUbjZMX64/ESF/8dFppTCtdglWzNP2vV/GN5G+SdJvevgWG2ssOmqwzkb0WzMm8cYXo
ymQmGXqM8RHq1U29t6ri5DhIqqd857Xqls8073Yc/ov7YCktdlVWjWTe078QfXF9sC4V+Y8/rzLC
tP5mtcbJ1nruM0alm5kW/zRE2EsJCBHPfPLDhcjaqCafCsGQe3EmiKFOzzIHWsfshWmU86tkc9VH
C1wn1ERHezFk81PNWK7EYeGfPRf0yHQTXG10vg9pmZspTr9IOflCwvs9TOo5ar74hhfSNs997yJx
DvZSRt+hJ+9FdtKF8YwLnL20GiNU55wsM+KL4QukzFh7q+c5g+C8cEWquOyzd/qpzrJ/gZK+siSG
v20ep15DcMdTbcb6KUsbyBPxbvTRRrWQscryLJPsZIf2mijDvamcsze/nBWziuTSRtYl6OtNldU7
zsZB7IeywNRvnxjtPZHlc6q67uqORG8hdpy/oFWiHrIq52Ebn7atcM+l19Qa9xjQdiYN6ljW33W3
E3jpF/EAPGAc9G3XK4z55aGz4TqgMme/VWDdVFF39oJ7o/UbX9RXob8HxvArTMBLenUeh+RUctSA
EvMvvkaz4oqtxf0jmpIfJj8fnHGMpgl7XiohT4Ur0UDKXd2gYrSyvGPvCR1NwasfSfbAwXAySSzw
OuOnCCOOVtcs2A14WwbeAoCsOqYi3XlT/NYAFcqlRvzzOD5j6l9qeSBRzuvPLM3uhVE9FcxIMXu4
FH+WfnOm4b0imWHRiuaGXjLp/Oc8u6vcp9UcjZ8qCsEM+DrcFnd8mRq0nBJY6qIa8fakofNvaPJH
ifCx83R8wMJ5yqv0g/MFls247puuWQWGtSUtK9vJMlo7vVR7CCY2ibjznPhWNO2jq+x7WP71gc1S
P5Dm0JzAQluLBFX9Wz1W1raIo3Ofpf26mipzRhb9x/IDrf1KjoQbRyrbUFWTKMO5t80jmxdch9IE
dV2xjkcBuAjH5Oi0ECzNdztu4gWotVDvTqbFTkpAZs0ImDPdfE3CFb9uu0Sr6IuzbqfvzCar96on
h8obPlMztzZOBWo/arjdjPW/eJyZm/UqHceLlcTxcZy9npo2PTEFWDqNcbGdkAxm233qPGpv5VGX
dKNtroIwGO9GIa5N76dnAUOSC7V9VcqUr0EHIiR3H20mjE/Mn8tac9VpHqBk7YBlMoFF4RLtBGzY
5YzubIBdDBcMi3OSAehFWODmcIUBw/EyHTo7Or4ICQgLpogIFI7HW5c3x1yp+KvMvpk3CoT1g7Nz
c7pWq9de5QzgUvNKI64qWNjQSHztk4yzggFmumn5HF1VgTeO3QDyUR/QSTYt97VieYT6ojgyvLhz
FGehuTGY6C/m3IIkB2CD3q5CvAVCNyFWL8nFmtxR9sndsImqbNzkhfU8i9Cy0tiS+/TQGuAnprYd
1LM7IttRdYLvcn6oQBpnsBwSC1sQuhaGOFDzbKdX6glq7bBuvPLTkK5gkY9ipijByw5JijFSlWhF
tWiluuxLC21CJv4jU4GMDoeE6zqKlzIlm652y7WpEQ84Y4KMLuzXoNM2MbhaGpxJI8amk6uSvql3
KIPM2rpXrWGeSs3WdyLy0BINzsFxXk2NXWkbOCTRRDeso0hpEp8oUJVex7RENcFAc9ETN3SwlcfG
hBFUhCFHd9p6X7/nOcNZuKM/XdKtGJ1RK4bGpSlkRm82nEItuzWGlx2N3D3A1+JyyA21qRsmBC2t
OHDMaKCOz/Abyl/QMGSooqcjkqu+mEUmV7oRwEKbB01p/V+WqmKZ0hHkpdAR96WfKmYjw9aGcDHc
tgu26vB5cVn1aTURExL+0iyO8wjmFtjsS1uU51vXSH6kIX5ZB5arljCdqtdX45dZ+vlGS2tWbG3y
Rri9v7DRFtaDwDRnVOZBVUypOoRv5CvOe6GkO/SEnZ18o1ryKVZBjMaXaY9bMy+CjdPGUO0axD+x
fbXZBpyYanDjkkGxRTy3lVnBftnoiDbGnNwH/XtPdDCL93Y5UcYEhfgvsiUQ4kn+uqre2zphONOI
D74vhxuB7rz0xAV21ng22/AnyZWxMKqMYCdnL8u6fg6s7r/CCD50v0yWdlBxy0GvOpLvuvGkuoqQ
zIugxTqWqoNr489sPZRZkr74bZqhprqJG4o0BpsMoaVjJxjuVHN1EiiKzYiLyBBkpJZm+IUSSiPQ
Gx22Y2WSlmLql7VXHYlZRU9absVYZG+lOR5dH71fNbGpNTCQx8ojvzriFxipbxWhnqjjKTpYGpHp
hl9vXIDqQZJPq6HF/Gi1LxElA5Ey2yYqbmk+/hDmKXXDW00DTmrDrG9+GXa3KPHsbVeyUYs1BtVO
IL4Msn7pE3RCrVzuDhkxR4xaIAxHTrEWCCpJdSyeizFg3n2yavK0HErpQCepuI8/XAataww+5IAb
gLwbT1dr/CS/xHG+sm8kk9gmcyMeyZoyOldsqNlfdUM7FOEmHwdx4U9/CEhFqwEOGIX5VdXtS9EO
ZJP0FNWBoEfog1yyvJyXmxNOodZ8a1xU39k0zX3qU4v/f0BA5/W4AGNawAjqTgaMofKqZ1TyCZb3
hWFyaGnZ8IMfddliliyRxEXiXY3De+1we806Na5oIUiVvYIZuPnd+FpbB9TIXhqq+dG9NSJENDi0
UMZV806qJXsdu6OsaBhf2TTpnlmVWyg6pHT5YkNYKuj0KPPXfvsYmqrYGjVlXpk0zy7G7ZXUe3df
J/oJlSh3E6zl7ZZbMuWV7nPvHbJlgLJM6nM8yo2+8lwQl46TeF8E9plTYgf1YCNsQkghk5jeSg+6
o+UYe3iLL0PqPRmEfESN3Jt287DckeBVQkwqbgRNGPyOBNpBv80/ah1R3sbw/E+tCH9ZlHz32kxl
I1p86pqznfXIcc5Vad0m4oQDEV2SNljOfxdE52WdtcPweg5rf5vL6ikIZ8dpI27UR0NOuJ9wz4NS
uwCbOdKS196Ljy31F2n3NMYBUpN/0AgR2efepSHzJUvCXZJZ5zigj2OXYLKHcGN9HjUulPJ3rWU9
Udif5h/NcyyE+dASMutqY583SvYn0nlmtglZUl82ac8tpIQamnBzAGlFPFsuPrWaAZX1zByDRQbm
mxgJbeIySDXKTy9Ux7GtrwpBTV2Mm9qqHxTWVBTrWOvPne28MH37nvxgaw7Pirke6Wj73md5Mj8L
k6bu/lheidfYTjWxVBMgTvlROIIxDZ5Gr2AfhRBU9LQ9BioDpuRU8YR0uUWJQJCQxWzIt8zROWHd
a+9mn6PDqe1319TmHtt5b4yGNsDZzqoNLy7l1TT+N0XdzbY4T2cXh2E+zd8ORvQpL8erTIcNd6eL
W96KUN1ApjOM4AGFOtxoxBVrhr0XN8GZQImkDfq37EDVTMIfAS53/1r5ZZdkOBPMPXYjwiIlrX3b
z518kLl7q8N5a9ofXg2oNGlIzSQHe9m42sbz9u5UfYpa3xP/hsWbdLKh2dhFCEl5YEARQrJJIeKi
8O1I0Zsc4qK4bkon2IuQ58Ko0QQYHGSOfYngeNAlEmRQXPMuRfTp7geD0Ihx1dGRC562PCL0XMjf
DrGybbxGdbPjKLn3r6wK97pF2B4vqFJ12B6NK+Kfh8JYX5HdJjBeRcO5tI15Zbl2zW5pO9HFq5LP
KWhvbt9vZ5J36S7SYjhWIgbwPX0PWMB037voU3lU/lUX1gXD8gcd3LozuWvG8txlvNLhWVbJeIlR
FhlODPDEg+kfE21lK6SRLAGeAie8Qjc4epRr1nA0VfGJQfmembQcxMW9tK2xjxpExF7aXWTSXRhx
HrwJ2QvqSKOzzzIurlHWX4QE92mSW8vdehsVkYVjCjSym76IZJNP5in1imfTtedGr3uKLSxTnLOT
Vd0qX0NCBvaB6tnAhgTGnqSPDer2o0DiQq7q1c7S726EDu9Ez9CtX3rfwlZlPwvwr7oLI9gr3ftg
xU96qaEZLWmj1Rls3S0ujLNT9t+xpS4GLTa3/+9grHZZ4H1kjnrPDQMsOE0bLzgZoXFpkaZL2vCg
++eMPndqCHqInYJ0OIys3WqV3yiILXt6KvhhK05jMAKhP3Lbbc+5CXN9iHdckHffDy9ZtdG86BgN
7OlVe3DM5jNMpgMiIkhC7SrVN3gDPqqcpSxDaS6t1ah7r2mvH+efw+XW6lJD6uqoSVxIRr/B038w
coDvLpeYFZwa7SMwiqfcUqd+eufGezGC6FF5xjPq3pd0YExdqJ8wjTlAAuPeFdNrR0Zsg7HJaJKj
2ff3yIteUNegGkuM+xB276FARWV+tEPDXBKXPtM1Mh8C7ZsH2ngCWtqgHesgBnQl97EUhNpD95i2
uP9fbI+krDgvv1t/2OUgUfuh/jf/u9aFoGyUxAQHl8A+CIU9jITpjk5W7kTKqrgl55jXSpm++r33
pkf+tfbLO8Dgk8ekj6moHxHdbNj7zK2BB0yHrO+OpnQoaeslZJTFVBGZJxywj3cj0zbzT6i31oEB
5xON9Rul0soLkpMv3R1tcb0kR8FZwfO4CNE8pUO/q8Ww7WNzb1qUIhCpW+9uO+7Ra5JNbE9fsZcn
HJ4SfGd2xeyMjlffgyA8m5X3bBruSxCbEqUR1ssuXCELHdFNpVn6rzP6q63Mk1uh6K9ABLIQBcMJ
EoJtVrD2NYS4Ao9ongWEN8wSv9j8jUJql1K3f3GNxufId5pdrt6GLigXsiLOMSfl2CiuIMUaCH/J
IU/d9GD4/kK2tUGDbmxDYdAtReV348XIIQ1m5MS+owYstI1mb2t0nXvUI9FqyvvPoq8xTP/JDpL0
Cr9lnoj51cIBmDS7Np9xumcPrRT+shHCX1Qdf5toJAiPoRpkU3gO02tutiMpNUIdZSs/AJq/1ooy
fqAZ2BoFfVnA6HcEXDCFYKNiVZzDxlgPHkB5xSmB4LDMtwXu82UjyduNywAORo3wvQze+4k7twds
uhHxG8ECt4YB9eRa+sr1OXBlNDC0L99qCsJV5jFXwOCzFspCN9bzxjHQ8ZduckhckFsyLr+lcc8S
11lbtYS7ItsXf2IUF4Y6GjGsQcCtv8MQLkRKSLM28YQAF0uRPC/tWUPoNPD1pwbJcDLgX8q8iKDR
0sA2m4Fw6CAPoL0h230UZDiyLFh10alGuk+ocaVvQq8vlkAXmATCltqFrdwnRT6eMlJDuxBxbd4b
b0ReT6dE0A1T9fOEnKIJrbRh7cpJ03YWk2nsgqfWI5gn18UdahdYsu9UBdxWteS9jOREgqrNmFfW
lKZSBlsPwrBXm9PRzP7zbOc7HZuahLmA2J0pbjYsVXMmViwdXGoikRI5HxukNkqOPUJSykr96RER
MSLys2IxD/w+84ltkI1FYj2O5RdCh2uMIpKovQ9RadAOpvotcGjKA2Q/NNkYjzsym0qfPZLmn2y3
OxpNf6tC6hPZW+zP5PRCs8ZEXBDQ1JsRr4s6RWPYFaum1SDT2ZQ7bYhmUDaXSNOPbkXy+piMILOw
H5pj1cHJkGsxutxQS449aREsF3bQKnJsnVqYVAQlSLAUVgDxi9S5aNYyBym1fEFUSCAHmneXAoXE
aPY4mbHWzASN7MSMMFE34KY/RQUvzptMNkievq7r4Axjj1KPl+qBREMIdEQW4WwZefpYpLrtK7A2
jAZGcEH9sqU4+LVkewhdaR3ysUqIBQEoZgXkLefuU1kiNycj9ESi2FYfrO+BWegssx6XIZgs1DWr
PMIQIGV4F0N+K+kJmSk0Jy0Z/kuEAZ/JZ8w2FWG5rHUai0ydmPEGJ1UOr6nycT4xwj6PWm/tM8xF
AI7QJtGRVC4Dfx9RY1jq4Ql40alIC4waYdAsU5dWIwnBF/IFiCdfQtYhhc/OXuIoEyenOmVxpe2T
abpWpLAfQpwXtK5vkzMd4L9aqzbHBDgYN9oy4K36wPbJwq8d2h56Fe4LWAQynTkFYuTGJCia0uzF
D6cXzWgRHhkNATyBMR4SWf36BLlHRJ1cmiHc1axscBno3xA2sjR3ngvfDjnCBQx9JwMqp71JsynW
vKp+KmG/RiPFJ5CoTSq9+KnTwW1AdyXZSn1p7MZZf7/3sT2sQYZsbKJXIR3LbmXnwHpL+zL62n7K
Bh32McVXaHxEfn0j75gxVZ8aK03u9JoOKEirrzD5af3sVober2xnT5Ct96t+ZA6h9OECq/jS1/XJ
ElWyCV36eK1mFZaSpYcYAYVKo7jHJFRIvtWhoUi7neJo3zqpd7aEdwvpCbdeJw8hXliWiuwcFbm+
WiaYfoftE8E1J1PBnYszL9+0LuvVwE5R6bFgGpzYPbRd9B+wou1Y99+G6SRX30s/B5CyLb+hNeRu
e5UP2palOTA9ILm1ZOSeJPuBTg20rXwB2Al7TpEzZGQT2vNWs6+Vg8ANGcZxaI1fux7OuYXZaKQo
zHSg9IPAL0RW+D7zDdIPdOp12MsfRY2hUOjBA2cp9aKpNHF2xnzvm+LSZdNBm3X5Wn3AxlG/ajI9
9To5za0a34VMoA3mwbrG7gWWPjjUdvIlRVSuC+F+OXTnQZbtKxQHIdM4amFUE5YVbXMVaXyj8BIT
erVA8GxsxldiCMFFIjUQQ4Nr38WuY8UQi62GesUiy0TFJsyrEvoUWBgWvf2vsHjGQnYmWf7GAZBt
Ff+LzAB8CFHrXejjy5MG1xf+zgt/IiZLo6ObhD2aZzKoGDcvsFowTWFrvyfTnfg6rFdsREh6dr9w
KFv0iPlDn7BvFVNsLooY0xaPdOUXbnmtOJn+/sIriL2rLsna8oxukbgoJwtyJ6JEw5dMsbscEhTU
ZeVevKHhdVLhsakaT3IaUsEB+ybYnEum7MZ6FUzNMx6oaaczUSTjI9qVbfSvKlv4jVZyoIz7D1M5
3J9drtf2Mz5UVqktdTbVV4eJb9fFqOmjkQ1cXJIbwWB2JbTHGJbx1i9skoxtnr4p7g+tCexJEFi2
KDTJ6pw+YkUO08P2n/pKvCKFpWgqGX9LD2hB1mKaoP86ijp4NFLPGHAoLBN4OZnHvfia+EFB26Mu
GJNjUPoPDaufQVTUo8w4B/0e3OW7O03OpgzYCHodcIggCE+lCfuKpJVnpiilihHhhcnDGdof28Za
giYUiYhWPU24KUIiqu4hfrRWxrTL6khGgZFP0ANwtrWOfOfs3jde6m3MsW2Xo2mwi2qH3aAjZ+rw
hPBgTNhHolyzP3vXLUvfm5AmGKsR7JVjUn0DKvcSlAUSL5o0FZYnZ+xfDMNDdwVTZxd2vEDL0MRQ
jZlKJlxxHTfNYxw0z4wGjKOnsWguZNhsSzShu66u30vHbXZsbYH2mRGvqoIYnV7zFg6BPwH9d6j0
jGCagn6AJeUIZjFAcSHNdk0XqK+pOT+LLjkzQKqOxMrcHLOeVoWokTYGc5ps8KqbfCtiM3Ds5nXD
Sdi+E7hFAmFGpFxSu4grKtJ4xpDJWzA+hT4bEEmzCtjvMtSegptWVIywUTgGUjH40qCytpJJsiOp
VtXRMIb8bEtnYWHfPTYGRrjAPTkiRIITafveoY3E8njCcfmth4y7dLctCYks2OSgGQmL9iK8gHTB
LGNQisTVLgmRtBLK14H211ExGeeIRdnKPdBMuWsnsW4GyLPa4eZVZlemx79VnW3LpJ72Xd39Ezp7
1FxxVXklzmoX2qbfH8m9fokclJVB7e00iuusgPuZyjFYtVFxnQLK8ZEAJh6w3FRt+qFpY7RKQ6J1
4mFZNxpj9tTrF3EXlwgJF7oNxTWAM24NayDo/NMBwiuZYzH6qHgXy9RbpzrDACBcg8lQMDKukaXV
G/w/AzHn6Wdf+zujA/utD612nFSwdZE4rJsx/eegLVv1E5UJRNV9+J5wv1qAJ/MWfd1tUscNoesn
w46K/arp9qohRH0lqkDfOMEYLvJ4JGDG5+6r8+gbJ9klnTsdQsNc0x61q6yIu40SPQ2PfYvt8oIH
BztZcsG0rKGIW8qZlAKNaTn0jYascFpgpwvYi590h71mU/IEDO5AAwmlTo3Gd+UnL7bTQUHv0PON
4W9fZijDyEtbuUPy5lj1mdB4wDmzUqvPdhmBT3Hxb7AcYIMxYx62vwZVVPA5QirPJvM7zRRr094s
KDt7xV2idPcTgVNPXZWR0M4Q5au20GcRrpGAJ/oKK+5z+aHmz7dcEtk5WLm6E/+FFXFK9Wuit7NN
a65dKbcbI0aIJSiAaw0RZzel4ylq0IAVqTZ8eOmARzs2cDAGRrDvDPnWxJl9zJLG2hAk20uEcpQC
tapeR2/sPnPLJeKSjual9PtlmWvcGNO2ZZQfMgxMblMa+A9DsL+Vo3bII3CTuRLD0YcbuvJzY/pS
hsv8YpzeB5shTatbx6nRo107YA2OQflu2MF3lyTRH6ROF/uwm88cOUX1UUkWJxUXoexMh3OinNZY
rHyslIVjnXDG+lorzj5KZbuqTx6pH82KAChxpjliACGIPClNcBnCzMZtFbA3Ih5r+pr68L8JKN1t
CFtQ9CILWSab01egALIiYVhYUa8/cQ5omz501Q5iWLyuU2ZzfVrYrHn+/yaokB93gpVza5bJOY3E
XeuExLA1Jue/DyHIxBrWjeM6VUbJJabB3yEVeEIPnZ7shDQ2z023+qiQHGeCLDHs9knYvmkG08U4
0YtdZvTtW5sz/w9SPbgQb5e9sThpzOaHrMPsqS/74VJCnYO1XDZvmk4TYzs9q3Sm51IRnYihtzla
o2OBZirN5vj3vjt/MFIFH2yTEACKIYeDEKF20FUfrjXRlm8gzp6EEaptT227L5qe1JiOrtx2km2b
Zf3ebwz5nDNbW7Btbz2hcyijlTr+vSl7Yg9DQPvLzhAFjNpdWCkmE6XzEJlbIazB+VCTtGGrDzsu
YqIfKdzRJZy9sg3O4VBOgBiis2/mGYjOIDpIqmINfwe78Bi3Ng9Nj0d1nAzJ8xYRGji/pxdZdfz7
25B5vDt/TCud7KDrMYNoQxx6xxGHv78hnge4m+vJqgt0hJnzm8DN00MJ4JbQcfSijVffkqvRN+K3
rCmpA7O0Hh7jIIiN9TLIClbvlRvioGWESESWv1YQWHch9b50Hqo0CzLZ2LP0e44rRacg/HtlHSaG
ng+vIpClTm+oA+3HUIBXMIxZTy8+29q0Hglrt46aAGOn997F8V0KiiRORrr8FISFD8WqSLsYmVJC
zKOGyUOV8sUk+QxDDeKW0NQbZnAuKRje3jdibJOFZb4m9MkHlAHoUdz2blncBxPL2yovdNfmpLJ7
xepxn1CVQFsM0/sQ5cmzHOj6baqtdH5TzqFlAXP2vw8ZjT+T0+mx7NTdir527lQ+AL7McS2bIuCX
Rt5UM5UDuvXeWwTzuznoiYtrRS9/n2QFDmXBSa928YGyzbtXZubfA35IU8x8ajn49zRkY1pWfXjq
wQiINI2fQ8U4Kk6cZu86aXgPggTK42ATlZnj5Y1FoW0RtqtVyeNrAQc/twWP3fgDb1hSu6cOsaNa
7EET4T3fMqub+MtUszYlOpPnkeDcx1D+Z4bZ8NLRhlLfxRcEaebT36es3l4NZvciDPoqT2uTB5P9
ag720/et4SUItUyfJyKgcZo/qxj7lqBbcFlSgKimzR4Dh/qutWOP300MiTgIxLFS6FP/3gW7NRR6
c3YGyX1Lzx9DbI7Xwe0Of++5KhheWubJBXj7l9p/AKkTj0J9Oxmviy6h/RuHqXqMmruRuTCfYxXV
j6x1Ll6awtOJxLbVRfMwDfVhtkJe/t5TDfMNVvreafCc+kEeMENplBYb1xAP5Ths9+DbLhurbQ5/
7xJiomNj5tcQaHX7wE7MglMLZjcm8loRNf2jGbj5lwXj2r93h/+xd2bLjSvXtv2V+wNwAMhE98q+
p0SJauoFIVWDvu/x9WeA8nHVlrerwvf5OGLLJQokSIBIZK4155j9kC4zYiTXsWl0174ZjWVpyTu1
l9o8yL3haiZttgrxxa76sB6uNjTNInUna8lKVVrl6JV9xPnnR2UbD4ZPMEytxNE9B5zHNcRAbZHU
KHh47LaZok7cjNHr1j8fy1u/wFDbmdDI//fl1MYXy9zAov7z9RDWluuWQtL852NZXGZbirbUYP+1
jyKv6r3e+9efD1H1NY65FrOE+t89uD4KSwUux8/3O32OnOTHMXSD88dHmB6CtnQkyWk4DEXmHSF1
FEvwxGaXdycbBt759iMi/eFsEg0aBmjhPn54tnPGrgZs1P3nQ4J5710Z393+nhuNeegriF9NB6IB
6gr+PBK3jzmcUDQQBr8Kq5hop9y1cLLU69uGlonRCyldgc3XS+/rzFgWdsMsa/rt9iOl6BN7KQ5h
XzxLRc0WFQHFxMdN5lozz95ZWd+PpZpfxYCCrSJpZk11VM77ona2dl6dC72VX5PA+pqVXvcYxf64
TpA0b9KBUc6m5DHNncZjTi1xIRuJ3HT69faDVuaIos1TP37NcgTXlaIBvPvXY5+2U/Po1UuqZPPL
i0zb3l7p9lhMiZkvdLD/9BoKU4ZjCMv7UAenT8/++avMYY/lCifwr+/gtsXtsSiMiAkYMsrPPz/H
tHE4OA0Tkg4Sas+995ePSYDpwGo8EWSXBVaObmza8vb0jydh+nlDSqSZWXosEqN6VodhJsu6vFY4
qe8cM73eHq6YBW098pAXt18NbikgNFLy5qYn5e74hf68OMO1zp8KeRZDUj/ndeselSZFvzltNGiq
tjZrd1ze/qrEePLRVnh7Y9q4ruQuxy14UYIse8gNruHpSRlxe/tI4/3fniQL6a1oq4Fnn56EzZBl
M3qfIzTs+lmne1EaSXONlaK5C2vt472TO9Jt3Zxywu1J1og/o4FlOyG06+fSVF6pB5pnK6qTpzq9
3PYbZZl9dDK6U7fnqMQxreMw15a3X4PUgM1Qs5C//Up5k0xRo7/4fRo/pGW0ub0yOWAkD8cR5MB0
g/hfZqhdvppseR+nSvxQkwhKjT9tl3Upkoc6K4OLcC9ZjjXstoGpi3ph+aSW3h7LlVw/W4qDlmx6
9vScMAi5qylVubltQX+4I/3OvU+m17g9pNj5QDvbD3a3xwISbfcxWjm0RrzI7Uel59+wJLv722+u
M6rbfETkc/v145US+2TZyoMsehDjPZ0vWl7Nwo995y3Gt5SXVfJq+kLgU/SNTeSOzbV2SHgGQfk2
BkUElNS1TknPQbXMnsrL9EzHUbZ+qmhPRaL7tP+BIaqeaz3XbbK6bVBpmBySYFQOcVCz+o0DSA7t
YL91CMqjviwepd12mNlktIp0OE1afr39feyoiuh+msETcGwGOopctz8goKNmU4XhhVOPp9CG43D7
g1GfPRgEX2y791eSMNZtSQ+Eu34KsI89elkiZr5pKWcxetYhz1FyUYJ33gJtXLZ9FL6UZpajUKcT
q+NtfHItfXfbgEkFCJK29E8CNdjJtLuEkhbHhTLeyYt87WpnpbZxIsdcEQCjvDRwyUw9GF4MxJMV
KV4LhXyWYxW1/am1uLzRSIl3B4ZA2I/DK7NfGgNhVu3sAIkHvV8oZNMWXeneV0Y9Xj1SQteW8L0N
ORHVdGIeimkD38GzYxamcj9UWrrLfaAVnR6jRG+6BfEf4p31Bz28qBSnSCkJM+sFg/Rt7+0mHBLr
LekKGKOOjiLG4tig9Sagb9rApLA5BL7+jAlerFQgOds4GOoHXS2+317aT4P3oWvsh95unc2ACHut
jHr8rEbO7rZBifqFtFWtvquKttkrMo2WfWPnb0H0eNvAU4Zgweemne6X9NCbfvw4NAMGJDy41itD
hlhWjtvvvKDs7y0WMojq+Fwqd1U0EfZVNT2xFomMNoOeRVemzR+vnVgC4o7fpRdL6/ydtKNwhajK
f1U8FlvTS2TsdB6GmXtKiL07aEFeLQzX1t9NEocTK3rPTRLVB89SWFD5xlm1cd/cnjlW0QYLHmpy
UjVX6aBW00AUPxiUyD/enuPkX1zbYXqt49PGGh+tQ7wdT/y3v71EG1k6ljVFvSP1HJ9KmmY4pFrl
i+Z/u22QT5lthUpaDuzy8FTlVPZv50V1QUxEQ/xFTUz8Mpknd6qMi3uhoJL5+GBDega+Nbk2YCNy
1xX7xEiVgoU+/8Sej+TLHx2xz26PoiH2d2FJifznRr/88/Yk20rk/vYvamyah/wC1YooTAe+zr9e
Lpxe87bR7dU//nL7/ePlqKxF0zJyNVSm7sHR5t387eYffw805FaFT87Ezy0/9n7b0S9v8WNPjt3k
m9BRP17zts3n9/Hx9NvLaVw11DHD8EcVu+nq5/u4/SszZP6RkPB/fI2s+Q/RbJAx/zNeY/bml2/B
X7PceMIHYMNQ/2HrhpQWCG6D7BcBeuMDsMFfqNzZ0jEs+8YK1f8F2NDNfwhBodo2TUMzJwrHT8CG
8Q8DOcUUqMZPqZr6f0PsNtjHrxhMgBsS8oOwIYnrpgVg4694DbVqVRAT+CYpFaBnSVBuOW+DmZ08
F1paa5is4sEjRjrtExG0q/6lC8OvIRqSwkuf43Rv++A3EmJGKGC9qWqJKKklJBNkTtXZO2t46Nti
qzObnWELOxVFigYs+RIP2bpEt5N05M+mKy1igu9xv0irVZ1UR11376iZz0k2WFOf2VgGfmDZvgiJ
eIqQ2X1aU1C2wh8yHpaRR5i2myybqnpmpYdySzX+QJf9hDX/OEp023RVWFJYxiekKwLeziVEjppP
ha+nTw+CcXM2Iad++d7cfaBV/1/aEKIapHUFY+Vz9Mh0OnSLU4JJEHasMxFZf6HYtr0R2+4QlAsl
fC09fdnF4C78ZQGUsJvrsCcLs4fV9aOGAD3AUg+K7pSVTjIrhnplivjVc9+BpWyVcaSQ1iL4efar
eI7X8yDle0aWQ1YDjCRZgPBa2l/3bf6Hj6Dxff63b9T0ISwbnoyh6hPo9ZePgPYhSKpMULzQs2NE
u11zLs3onSQmvATJIXOgR7oGC5z/tNnD/e+PoPzb3cOKAVDD/yzt06nqSFCxrZRgFlaeK1eGPyzn
PdCzr5Mgt9BwhuTZRMMumXRiJlnmTkK0m4kIwBu1fQWdbV6G+m6mCUikoxa+VmZOlDUYw0kTrGnu
xSWEXVbBc841osuRJil0sXKdExQ/T9uzWR5tt9z4aFb6qS+lFUS1FjiC/CYk+bBssBhKCI60PUut
Sv4AHzbtTxzd6asKLcCahg0DprL16fM3ddYUBP0Vi2TkLAtSQaKW5Naw6fJ50foXG+gNFjLcrck2
JHRn7tApkjFFRvL9FhSoqUrDBmuD6i02iiPtrqdx0B5KL12bTrxNsvzohGd3KPFqqeF92ZKUy6pi
HvXadQRpmEa0jHN4AkbC0pcaPMGobu+ca91+wttD58tZ2XlK6ZVoDhRe21Ztz+pICpxvAgJHxHmn
ktmMIX+EGY/7Y6BLqJVPhmccM9SyOQHzc1JHmYojSqkDeZStcx9cnIGyYxzo/jKysrWqZCkMwmym
IB9uHXfJzP5ZcS4TYstX6pe+1880M+DIjPLeMeRFRfpljA8NHZg+He661oOvrC8LvjBG7Zx1ZNlW
R7JVpQGnTP2NYep7txYLHcZaUhxIeJ28rAyc+Hub7UT5RoO6TI322yDWagJzrNOQzeDciK1xYdtz
+1Gi7h9lea4xQ1oyPalAn3EbbGWR7CQKqbIkJceoD4NXPDiyWEGbvi9tG113dpJgJ4a0fdV6yWf1
kdgWG0tLH300LEPb/2hxgEjXfNVtrISFty7E9A0tViGNaRe/WkGcEorGpZ9aux46Ci6D5zROTgaY
Pwqlez9V99wvVqWKvWxSBLb0FqOBigt9nDgkFd4glEZ6+q6MrJdyPPTkyTBX1qzt2MRLeyKKYgDZ
2oF9IhvvfvDDV6cSexkmS7xFSJJyCtWYzdw7HXQ5bIVDEhiH3jM2gWyPo4vQckxwfU8a92TonlEx
iqWpRmfJAga0T7SIBX+K3Hxjxe4dfZG9ExtrpJ0LRI5LAWYBUxNYOwXJiwHnDIUIhsTEeGhpsVu1
ueqUS6+/F+UFVdG+FepTIYwt4oBFjGHGMvDhQOAvmxfN5YJGjYCHWxfOEnRwsehaH0Gcvqt9alWp
69zFRbXy4D8zV71vyvhLb323fPs8JiFSfXDWIRp6V8/eozh7UPRiy8iy6GiTrCPaUQYnFxdRprS7
pniyqhIbBG9+noB1mWeDvBMlaWqo7pFG3fWjtTXgfosmBJzrrHRSB7SRgaZMq50eU5Dw7EMuq6Mo
qzuco/eUCbdxRDmUrxu9N3UW5OMpH8Wl4iY1s1l1ImMtN0UYHiA4vMaD9Yj9DBi9xVvASsrx54aN
+7wBWVzus1R9qZ1YLgjbNqc+A2FFBW9lugsrlrIs4Bc7CvEzwIdDmE8AdWVHEFFJvXxeIY/DH0rL
FYbHEmVIOfMCh6gly92ptCeJRtYgIRlHe2iOmoX0N+X8kZOdhvk65vbnKvhZ2PtWcWi2Cf7Lae8y
MSErETU6Joxt3LHmr8yt2tQrS8/RI6ao09TI2iJpXAIp1rk1GcYB/NE8NeVFG4OnrBNX4paWRd8d
XNVOGDaSV4gNEYTQGHlXsAxz82wsu9q4j5xpFp+tkUMnMFZsfPhp9ZV10cywxJNKpGEAIgbj8ikM
6t0AHAMx1j7U2rlrmIcINE9AuDYt6Qzxh7xNb+wSIgseo9Qxt4nTHDEAC+x3+DhbeJMRU5rGtVZx
gkPXeoHKNdN6B9s3DgXHGJdK3ewcX8HiFwLLIKW+E93MW6pgkzKOM4Jlee+nI6FBYHvkA9nPM22w
d13QHMNSUsPLoRg1b0ocPLa2sQvAxnJRryLfv7eY5+V585wWELrUCE0pthd5sfCzVCqBI6IPlimK
7lWMsReBZb5GDLW2SZ4Vlrn1GINb29xmxKGkRs7thqvFpBlWhWC9X0RonBrTWITonqSmr1tTQdag
MOdp50rAuNaRIVEZG4dr0rT7pcgqMKLIZeBcHhKp3DlBVc7M0jokyDGNwdzWPsW6ZwlbkNz3ZeUj
3CVrW/O2Qc2G4inFH50+a3Qncx9MJuaRRAznPFxWCopbE92ejpmThAl5Ha3kJdbTDaqSDYHzS7sf
cQpvzYaP5zLjNX2DSVa9M8Hy2HW9itps75Yq36x6mZsvjv2QiXpZAfxt1fcaxz6WxbnQMDgU9Wro
KM6k7k7JXZJ801mjGsCyntOqXmjwaYzsVQj7VLr5g+jz10DJNmpHvStI12vB5e67cT7XS86TEWcM
f9aq4RRMRxgP+6JWs3WnmSvmHQfRZJuwUJYhrdGsfUTT9WwQ2oJYLn41S2MKZ3v08NlbQvC9p5mN
xZORW1rabCgn+5RP/B3qb5G8Tr8bY3roB9w/NjEhjR58jyv93kSrQcDQTIr2TMz0CmPqq8yQKXGF
Ymk0GgngFqGoYXKz5GI1KD9XuJtgS+ExxPwyqxv8U7VLtcDMtiF9yq7xQPja5OfRLxIIKgKTWiSt
dN040PZfeJr/Bl/8HY7unHkGzFeGBj8GbaD3aN8biiWWPVPDjsKav06fmXFjR0xBXMX4bLdZrH2L
e6RNpfbgjS13455cq/oiQrpNPZdgER8y68h5eLO5xotUXrOBo+Ebi4CDqU9Vr6LcpfXXctQ23BwY
+iHjyrmR/YgC9Rx52bYKOc12z9iIDmvTew5Gpf4pC9MtHYV7yiwrg3C/2Nx7nVxWsGwV/6K7DTAn
f6X3/TLI7Y0xUpUi09Lt+nzm0YMHVOyuKhfRUMdoBgS4w9VqeYM6k/WkLQRuUCiqvszRa0JCCf2V
nXrJTBCkWOPZA4VUvlV28CMyv6mqFq9CaT0xUdJnyOQXuo3dR5dWOwsvTcadzmzso9s6XMPN+LVK
pkzhhJExrdeuR+e9w0y5kMB8kkgewwx6eN7aC/r/hCqTtJyX8sUblLe0EO/ozkqs/pqytURy3zfq
JlOv5PuCv7W+BBb/CGuP+pRAg1Z6/g4NfUUmEjwJf0yZm3CP8dCZArKuln7JiNsM7TeEICtbKddR
M9abrqr/kEfxmTtJNVGSrodPVxCMZaqf0lqcOAiFV1Yl3N3oe5LWK90z1rL29rSoV79fs0yLul9i
NlhSOtLWbM1iyU8OtzEtaX5ZMbmDx5TFTYEtlu/cAoBrmeRNIHVH+uchwf393j7Fk0yrV1WXyHjA
YpnC1D8tMfE42SPNkAIeuFzZuGMlpqlapboLmxtzv4T8/Ps9/tuh/LTH6R398vlMKVQwA12xiAvj
NPT6LqySw4BpXg+TP3w4/d+Wf7d9UcigeIKt+rY8+mVffuZndt+zr0zTzgPdFeK11aVe3omMPNfI
fMpU4lEzsYrKKVDBPjYBgdjFWrP7a3vNPTLioSpBTlvopJ16ergsO/GH8/0pCOjjDDAZQKCM2xW9
wV+PhwWaBow200gHwQwBl66p/+Ew/Ns3ajoKpmpRIuI/SY3oL0e8UcsyojvJEQ/GOx1b3aDZl1A8
duPX4OH3J/dvd0XFYlp0qrYjPi33FeDtjV40ZHzGqyxdd6SsRdpTXFIfd/vN7/f1b2WY6WP93Jf8
tLaVOj21jmr1gnCTtS/j2agOmzYUfzh6f7cbeGeaw4FzUJt+uh4H6VplHarFIvBqIKTxqmogkkML
+v2n+ZuvAZU3R2ecUTWDgeavJylSfT+2EVgu2jZeZgWT/jFa/n4Xt/LdX4YWQ9WkIVSibB2ca8an
S09rh1RPG74IhrTeSKlcopde5MyvFShOSryhFTf3BWSFPEbH0N2Fbv7F77Q/JOr+h7dhSrwyFt9K
/dNHVZ0m8zxa/SzmfTq78WocwVq494oz3KuifkuQJDSDugvjb5PSCxbpvun/dFH8zcCn0QwRkprq
rdr51+ONU8VCfZZw2UElgkFwwkC9iQjRcn40mzZyT78/9uJvhr2/7O/Tsa9o2/jOtFpUa/ASacNo
m3yj8rKaALuclC9aYDwNVXDsjOSQcQTKoFhPg3JmDRvqm4plbXyvf1DJUFQgONp+v/FbbMy6vuq8
AZAIGcp192C0w2YotStRKU8GlIRWIX0iaDvSUtN78oifSdndkp641Privx/ZyaAUDr1fU6PG/em8
5sGkiwcDucgwbTNRzKqtGMDVpX+6G//ttfLLjqZj/cuwbgtPgZDEjiwsYh0m0IAJz+/P178VzrhU
CME0uROL6b9Pg4uL/yAKYjtf+CwT3b48uVPonOftqM0ArIf9L65D7P2pXskb/3yBmuo0ckmuDfH5
As0wkLVElTP9qr/J/hlF6v/HKPPrDj6Nz4ZWqlBnPnaANw598B92cEvK+s1HMD8dOJsPRe2UPWhS
3bdZvGhTVPqYlbFF6tnB9MZHT3hHP1LQ9fTa0rQATlHTVt4L1zjJVNIEV4fHahheaJqWRMT01Utt
qGew0pvIWtvgOH9/qjVb/5vDbpGfwUE3TM02Pw3x+GErU5GIqDQwnlqJBS3Lx0MXgbLLuJ8MKPOX
6SipRmks01SBpZPGtkIeCtxq0g3jTSvNlaXZB9MiC0Y3Tm5ertPGWQn/UkftpawydLLh19HMQG50
wT7xrWOp45NHkTew5BycfD1dzbnT3eEPOldCYKAHREGyY1FSbvLxTfoZV/tAUot6qUu2l+m2cTJK
G+mXXhonp1IOgPV2dUmhsJjHTNhTQQh9l23TSdnS0GRhsDXseo6kZjG9nNGPS92zYJ73T65mnQzF
WQ+OemeI7NDq6uM0Io+8tToyTj6MVfAoR02Gx7IwngxFPiWMI4jbfBIEhg1RWdI6kOV+RhlwFEq6
1eJ8XWDhh1N430h9VWh4HhXtXGd8ESqVhJX8wPfx4vpEPksSrTV9YaCFLDKSchL10SYs2h7stWaE
x7oOlyp/L9VvQsB9aHEUTGvd+r4fxAyDy9zytAWQqyUCgrcSwg3erZXDhx+ls5VRv4GOdlcrED6M
fRqkX9q4vw9d+Nyd+zLI4Nn1sh9O775YrG9nSUv9uDEnu33avSF3XfeVS+kLwmIOjUwsu1K503FR
zYwKwpwC+RArKD1yNC9dXH0HSDdBmJiTaHS7jSo7QRE/UCT7NtqI1YnxSaPsGCfBQlfcM9rHa2fW
X1RMyLcXrTPeW75O82RfUXaq6ZeloEVnkVIgmh78r07jrSvjy9DVSJ3MhaUCTPRySJhmFe38Jpuo
ah6sre7JFMV3O5rgZLbyca3/X+P3PzV+9al/8p87v8csRa7+3SuzX+MVbk/66P7q9HhtTWUWaUom
HQaz54/mr2b/Q3KzYULL5M9RJX3Xf4YrSEGDFxeI4wieRH+Xm+o/wxWk9g9ylVUJhUVoQlqm+d/0
fjVLn7q7vwzdOrc52kWaxUx36m6an24Obt12caDF0byJwgeFISvvCU9KWwyHz/QiCWAyj5oC/Jno
t1Q2G9vP7ymzz7mmAn2q4ZiI3XAGkTGunnODaBocm8CZJcQZNb2qqMINE/GKF2Ybz/YVfGlXO1LA
dE0um5gES9tvl8QZ0H7LwmvdDNa8q33gvUN6gtICW2OUD43Won8pNLLrHWIuNaXbg9C+4sHY0pOd
EfFA8ygJX2pENPOmRQtoRHdm2t+3VfLdcSQkfXeM5x2412jMuKiDbB2Y2VvsTemzaMugAO2sviFi
2Mmp9NuTz/K1DyIATZA6dcz5XIzuzvbArBeRDRu8ecO6sUdI9WK26UMVg2ZLXj1/eMx0REp9hw0r
dkMPsWPYvvqeQfmDzoxHb/QQmtC0KiP293GQQElNCUUs3HbeQ1PilkddCv1vdawpAk8SqYdBy4mH
qB79IPqilCggQW3UUfnqOZ5JbC3mIYm1Y2ZKZT2iQRsCYgVZDMDKxTxThdq9HEhh6lFm9zVWaExu
4Tn2OjBEAsqKUzBgcTf2k76ZGZNjn9oPM7jWfh1qJ8ec5V60fOyhbjwJ8x3XBwl1MhaACAhBzHLy
tAsygka/ovYTXBS20lobs/9k7IqyZhaMqjWLBWW+CV/U29SLBhcqovUW1KTnGdXRR+UG+SxapbaD
py0h9SYwUoJRTXNRu/FXf3w2g0SdewWYL6K87G4yTkT9N4F7tiJdBmausa5Mo1npU3xZW+EQEtk5
LLHyxPL7qGjw7xL3uQeKlfr9qsIkAoIlWkoxviAq3XmypkcePydhD8/AzbZEAHpbX/4wNARgdpSl
G9CFcx+ItKfG9aqxnDfQIrT74gVmyKe+isq5atbfclSnTk2bsFN7+mHut9ZMAMPmEMjVqL4WPaEM
dAfwuOaQ8UT6Mk45oX7/mEEbsUznhE/yuazSDR6JDdzDI7enNzwBp6EYr6acWq9asRMhrY4QAl4o
m32T0piqBn07kEGQy3Krj95ZxJMD3tS+tjSBey19Ze1TzOIchHbedSvAwMeyNvZ5Eb/YOjrGJEve
pHksnDaG3SbrhVdZxC4puMx4M208PuR+uJOcIFJQKAqnKeDXwfyi+vpdGXE0A5mLTZ3b7x3f/2UN
+ivk1lRWMQ32bq9Fq25wv0E4XAUSIUkUEMyVZv13W6pzCxZ8YR/coqAX7Vt7P2v2MC60crzXm4B7
95R3jnRvmptF7mupKz8oBoJHIiWg9+N1W3XXEHoQRvwFtEI8lFGhgQM179AR14Sl8cWuqHhGw9dK
AtcI6upBSdqTPbQP0cDHwEKltRyqoX+QNeDXDHsACQysoZ45eLQ8oL2WKh6ydqv11rujhss4Td8S
DCorpdSJx8Qa6OStNu+IzdM765Huwlzr+FZHDt9xP9F2FOr5dBUQcevZzPaqkx2T5gDsdq7SoTTU
fkWqyqq20p1l0H1EFK91GRmtzIacSTpxyoZinYtuE4N0LzxvJUeC0axwPQhvScLk0mirBadvpjCL
qZjE1DCtImfhMXvs8jvdJOw49K5Bh0UgaCFsgDZS3Dlc8W1L4g1xHXP9ybXdFX5uYi4IkxJgQkdj
MT1To0RtU2a3WloApb8kvG3djcHe1O7DMaVfDA9XOWvR1RSvUg6sqcu11VQkzSwkCIswf+nVdDf4
6l0RKOvUWOsN6XZGNxFm5YLW1CINnF3m2hsYA2e13UqoOG447LpJTojgWI3TjcwZ30iAqyN/OR0T
Wh7UxJkI0aDM+/rUdHg9G3dewlqYXg6l59Kb5N5andJECBglpuS/ct8oxiEeBygu46xNkqPT/nDD
PQlYhMTe4S9eysG7cJkvQqPb4IbbDtAYHGFt44k6x2BmtTsf5F6cqpty4qVG3EByD7gvWW8cLdfu
6SDAleH/WYq/NVl3UrxlXb1gxIRxBHXS865qJOeJ3S0VEhZ7032APbL2GpMG9nOXhgBOgBhxXMOK
P0/kd47zAHtigtpBp1vYEhNXSdgCEgbdP2e9hdvZAgCbn83asZD36PtChbU+5F/9DCmnFWV3oYVx
N9X2FKXWZQj/T/k2gvIx3WNhIJUYlPjoRS/kXW78sjwWjERY2AjuzsdZljXXTMQvouuuIq6/TL+X
UfYSmwN2VwFGWiCIUR44K3OjFIuyTo4TKVf20V2kepe6SjBxFHvgHdwhAXOaJw9e8GhOZPJ0o+bD
1UqdU66LHTwFBpn4rmzVXWImc99P7/q+vQ629xgxiNL3JwuqXjuF+6oHbDe2V8XSaYL7B4+2D0jR
4+hheYvCZEvQYhlozypNfL1/L02+YrW6toPqSz3EyJZrbFBkFWnefb9q9fAlTZV7pviW1V4aU9sD
hUY71V8Er6G07oPALFZFyomczMFbjk211vphrmlUrqpqkVNLElPMkrxPnZL+IrGWlUSyPGydHO3P
SGis50Cd7Y4DEg87XOtVc2mxpcwpj61KsUT9ukb8zjIgYDUAISVsL6MnGUS9J8dLl2bdLR0vXLma
SrgwgvKyWw6AX1p/lXHqkdF8V6FfRpc4tE9pDtytGN6k7C5xfQry+g0N+LMuzVfc2TlcWHWiKpO2
Wkc11L/0aBX1nD5MdqTLuuNWfUms/nmww/vpmjE1EH+Z/O7ytYMasfdV7a4QOJ5LPBFzMxAPNcuh
ytSOtqW/x0X/o4MO6YYj+vTxySr958iJd4lsvsRSuyNMw4F71on0GFB3AXE4AR2qg5PVLCorXCOg
wqphU+beUhbKomyrUziqL1m3D5w3vV7X49EFkxx51dzEiZ8024z824KDUg/KZciHY6mO0F7hHU4p
oQaRQh7e/8JKj43F19oKvHMvmycrivx5jGQmit0vRfwOQ2RVavSw9si3yH8KMPk3D5USEt8xvuSj
y4o8hMiJDEOx4g1JmmU8ABcV77L31lGoP9a+wmfimqN5xsw4BFLNzXGUzQUJOhNkWwA0VGAOSQGS
itmASPyaal/0XuTXDsiVBtLANDvUI8QkEAdhMO2w9CW+gRfPdzZeRR4HYDf4a4fKvcjkTXSVtvD1
5qph2gjg0A4IRghlYIDk6PnOlmXmfozEPnLKk6IRKj1Gdx32baV+4DaG9Ka/+gUcbSpQA9jnynjg
BniNK+Wame1V9lwUac3o8qPylYcOJiZYyk3pWwcntFjHug+xx2zb6rcmaApTdx/C0X7wneFZt8O7
Ro9XkjgoV2fKFiZ3fcfYMUq0E96J7LZwTu5BSc/yK4sVFf+m/tYByZ4ZdU7UfBEz5Yggcj7qroV4
I0GKk4XZnDbhITbBHUb2fSkHm/oqOoAwOlbNfdcQQEE3eSjw6g0WNm4ztxdhRGUV9BS9W2NVU13u
wx7vnXC3WkVppus5UuPWiE2AeOUmRY2qumyVgbUjdm1csYy/UEgjWcMH4sEV2JNYPB/CPIGpBEaz
KdMJ9TpuSBvTd/RtV4HSBzvTIgzAs+bxUBAL4yMv8KqGgEZofqhnYOYoxaFvkco4cM9mjOeIrgAG
YP8/MLHuDjARAOfluIREDvhO5atUptGcdKCD6xoHLUNNlXUTnto4517x2gBArkAtQm6uXVQm137w
Iak5qjMLqA9YHgG1hhpPXusrHItjknOJ1CmE1wwgVziaNlG1gBTDaJaTqFVmhGOrilseamS9vghO
/ZjkZGpSkMbcsU81C3MhecQtMhAchRMpGAYzi4r2DRP6KhDM0VU43WpNZIgGlq32CaHII3OZ6epS
RTpTYa8SrVyPbpieQFJTU2mb13I05WzUy3HtcJpD1R4Ir0JWNKrFGwQvphVOfMSCQZ//luIK6JCb
elygzVOtbNVbBDoEDWKxkastftcFar5xULVVi7Seb1+rF08Ug35orf9dRcm4sIjO1G2nYeAj1zox
rLsRsDe6jRGisqMnhwhk7yEk8mHZ2YxS4QjdMetzzO/1D7RlxFr7xXjuHEJa+SRE8bRAiPIcCw9R
0hnnt1tKNITbEE7DpuxTFHKJG2w6kilWuobAMM6pONsu69ykoLpYGWQ6C8bQss/1sxziTV4ayZIc
FOYzFqRsuHI0b1uHwNcQIIDQH+PWjOaCz0rEUgEQse0OgXYx8yICIR8yfzb7FllBJZdZqJUrIxmi
1aCQFGQVU/SH26CIwQMyZ9QmqtZ5V3K+ikKY392KpGhyrHZ2hUFPSQTA4CDEsIMRBlIeRlTjf9g7
r+W6kWzbfhE64JH5ug224aanKIovCFGk4G3Cf/0dgDpuqFl9pDjv56W6WqGSQJjMlWvNOSblwCLJ
5h0K6T0hykM2Aj41C+Nxpw+EQgwpOfdm4OsDEasxnw1IbfScEH6Q9qTv4SDTHZHRBNzM7QlhFXk1
qTjVJro1x7iXOaGCjohRf0jJeQmnZ5+GxEjRTbBADoP5tegPSA6PptQ2Aj0J7Kz2gKmmJfJUWndJ
FDHrIt+jdWx1CppTas6cqliAcnkLuQkgYQ7LRbiFOhAAWeRCbbs8wdsyFN+7vgTnmWLwYzvl2Wc4
hfvqmrryJxN7IzCAFIi4/9p03jOsso++T6LvNoBtEcgTGWzjth07dYtN1t7UBru9N5YODed4OmQy
/mBNnW55GgVHH+nXHUKjRJybyfXOTaP+/W+VEN3JMAoqQBHz+PXMb4OiR9aCfKYbkB/jALr0IPlh
LiCSB1l9Z1mRxUtCCo+19FWICu6fnQKuUFTRWS1DwycEsX9Msjs3F6Tg2PASMVa94bp2Hj154+gB
0BoyfqCH/gBiUMJsHTeh2YAmtcZzP9osaJPuPMRlU29EHiJ/kWSw1BK0TiWd5IGO1nwUExD9yWou
KirJMev0H+EM0lVLKD5Kk1Cysmg2eZTIq4mu6ja1bR9Jp3XtGunwwInrPDV5cEI5OfuyqF9GaefH
JKy/IO+t7oX5MXuzds8fTXgJa8axRQFA04eTDc1QQomLhyj6OpiVi/o2+kGcpvyGDOPZasfxo0Z+
ovqZtmlymoj2cMlU2fYyQ6k0BJB0gd1b5lUcSUElkG9UqV5dNocy1qjSD/iAX4F7flDroDHMX1We
PVd2fObz9ks1HxhnQj+Xxv1gI7XDP0y80HXa99dT1CRIIZ2jR7CxV3mk/p2FS+a6VPJJaZPc1nmI
ThLzBQOWaasN8NTN0jmWDX+Anhyc9hxyYti4wVQcnEojNkSD2lg9yER9GHPmbnW75O/usl2Vg7Aa
mcAS+ITlELoSSGNrRtuEOMnu9n0+XYDbaiSPF1DNIuEPszy6r/UgUPbFPzVZvorR+opLOSYlPevf
kce8N1Xzwsaxh0kPj8s7Ean1mI1HjEmvUwCPG5IOeHX6DmB7+FPN8CmYx1stKC7RnF3CBGYRLm3Q
I0ChxhaRbEa/uzem63zM33LHPJiIG+NSLqvKgThG2CQIuQN0c9gOvtbqkGnJz0ZYN7bXbC2G1lrR
vXfMKnRUVp6G85D0sgdWk6OGYDlMoDUHCvFQSE9ENtHPIUMcz6Z6H3vB0/K/sLo3HYGpWQbyKH5z
Lco36p7rJkh7IHPGknoISAoa5k3gZaSHYSPmUApoaZz8nLOno9PrrN6qit/lFc0LzX64+l9gsF3a
znuiEfMoNc8fDPvQtPJaOLf5wFcjwTls8ib8GQhOzdhrSnADmUtSoz3Pz860MNXQQ7Zl9pqV7dHM
1daIHJqpWMkBAERv5uycYsVBOAzS15AYzVKYN8bMVZRA47cRLMQmyk+5XkIs079kOPxgHoq9mrkn
RY6asCn6JxAsyUY3kZ56cRTtemVuwnFCSz0TAhXX9aGBQxToBlWxnT3OHRge4kqj2MPmSm4AoF4N
byZJry5JC9mblWHg5Cf1ZHGXxs1jkzcvQ9YctVC+G5P7Lefhb1P0vZ1nc2Kn0WmKpxHMRc+t6mq+
DkFUqlfS2iv7NwOUVZ/bR3S09z2hbCbvnDSPLno8F9D4RuX5hRbBD2g5OsfH6G0YnH1mTj89fsfq
ICwc149VdCohEC7/DviIE3iy9W7xs/tEdhaNe4/2l4XHpSe3aDZjxznaecFJTnzfCTVcz2LTxnq4
aSsqxS55GKJ874DKUkDkis66R+FLbERzxlG1a9C1xzoKyJFrLczwJtG8mPbxPQimo9G6e5mTl+Mc
hYDSiRubtAw8TsG5t5Z8p6K4ax2eaEC/A5Ez8a/ESyYOq+VwTWagtilz55TEI7ZCA7ZVAV/box8s
c1D1BW9qxippDcDmU2ZP+WNgZ7S7x9u5qV9Cnbes0LBkl9Z9WhLlAsWEXr+Qj13IzQmMhW6qe09N
wuFkzJAQyxoBOnRPAcx6HLm+RSaZupzByuqsifHNi6kflqFVVfHfxGgCttAQQhwEFUmqtHMxKAlw
ujinjAGtZwPk1uBeYanS1jwyjlLTggx0RuemqdqXSaU/Xa0P95ZVPI96dks/7UBCuTDPg5H+NNGG
D1p/XXPjVZT9tNoCxTQeTj1ITm3DJU8d6wwZkOAjbEzBH1YXMwKoiztPRG/qLS91JhvI1ReHrxa/
hSPGCivbw0wlXRS5JbaRxvymg6cr2RxaqZ1DTZ5rJq9xaN5bQtuHdOpqh/d0ctM31OMuqNf++qps
WQSGGFwpiLfKQHxbLA/UmR5oN2w1Gz157950QfHYmPY9++GjDMWp6xBRiwhyIWuajvCU9KKGd3qE
LbVJ2vol0Lv4QMbI20/Q3VY7cyiwtfOUmvc5L3OmY5hwCu59qMx7QZraxgClSajJN08811+NAl57
yZFjyAeCVgIDamYav2fdeOgdeGLCOWVBeNVM1UsyD892492MGTkOAef0UUDMTCxw+Zwk3Xh49mgo
1LHcLDejpRE6Av3H7cI8AOsttRxIlHZ+XAS3dmcdSQ1kE+ETL9Agl9qPvuXtnUbEyfWw7cZ+S2zm
dZvk57gnwM+J4ze6vLnFecWzhuc++uF2Tep7isXYGtynIB+uAkOdekTuNM4WoQETUsdiX3PIIdGe
psm+KYl57CM00ErbZ7F7+B4Sab8IhGtaESKdn8sy21sBinFeWeTpbxO5H4lkuxydfivQ6Fe1d1NZ
7qkKxVOMSn7ZvuOAnIXYOQ6Fec8aTz0gWDG1ftHsY4co74ycxq3OHxWjiZ4i6zCJ9tpd1P52wzo/
htNXymG+SQQsQ6dextp6L3SwyfCXsSC3KCe8h9ic73oN01ifi4ypkOOT4MQIbReMvAFF7RwdjQt1
xLJQk9O7T+kjbmz6O3SyOGAZiOiLWy3UU4Rl6aVJ3Cc3CUkdmPEQSDhzVCDFNpxTJNsjBBGVpAd0
xequ749xSORxCk8AkjN+/y61dkrS1en5NvdJBmYA/BtQRiP9WMem/zdY/p8Gy4vi5H+eK+8+ivx7
k/4+VF7+g18zZcP5l4F616THw4zOdI3/P1QW/1osqgybbSFNXMUGspd/T5Ud71/Lf+JJ08MViOyF
UfC/p8qO/S8HcpQh6QHgcUAn+L+ZKtufpDW6bpNyiM4OMSj5M6a3CEZ/k2qB/5jgg5k0RCpxFTZx
dOo4PuCPOUBshhFqJMkNgUIlag1EMQysXJgkkyRY1NErZqclchALXKgx1fDue/DSqM1ZRibrNYED
Wls5ndcWp2HP9r4v6IB1FXOeRLT3xlxT2jHC2LdpcnH14qfoW/siK+21RSKBI865c2flMrpS7nWC
C69S0g+wlaDuuYlxR0BRa7a/Pbm7X9P03z29nxyZrgTyYzD6RmfEg0GRvAzhf7shlp0Gtm2POt/U
PJ3rsn2mPLKOiknPVha9sfBZvvdFNvukTp2TAbqRaTwVjOCOTauBOgXThqnjVrUtbtoB4NbA7Ehk
AXHjhFJ1BRPnDPmLP3b1tRNX0KRBDYPmlbkfMng9djULhFkfih7KhuVsGWGf0fUPCHn0fB+EXy23
mBG5kiLIAWjfw2s49FP8g52XFDyXBDTfFHW7N2WDGUCWV2lecBCCfLCzLdazrJ+Dc9pQlsYNJxW8
wRAepQuQuw7OjlEwkxxxlBSWOjdjMPm11/UfRHAtXG7MJkn7kopOXNnTDexz42IkpNEb5rjJSRHm
SNK1+z6xf7CqDXfpfFfIZzONnzIr0A+eY2m4v6r2QEcTs2cSfJigumOonjszMxvkTgpjOJW51wZ3
+jIQcVO2tda8+/NDXmQhvyspdKRkvO44RV0PFR+6sv98yG05UTXpGeHrRZhAks7anaNNzSYbtDcq
PK7N6j9wDhEeTm9pO0064JUYHjXA0F0t2ng3pg4YyJbU4Wkm9SEn6lx4pTwMDjTpfjT3bdbt5jaa
SNUKp03udLsOxiATh44Ymg7RUCezi2Pn9V4szG1rs/7DzpdxtI25Lk97ZrpE0wylJCawA24ewq4w
7QkoeTXuhuUVJPeuOQ1urW/t2as5iAMZFN4hxVi27/pZHayIL5cu7kwvcx+HyexD7NiYhCP48JAu
pdTTgxqtAKJ8/c4G0jxGTBsoiJYjbDNeaq0lDFdvUIqP9yr0mlM4ZsE3FybN1q2bvylUP0tc1gdj
SIwOUqAfRe33nw/G1kKuL3KrLd282R+8WNu39VOkQI5WuRbv2lwZZ3tEjlFZiqIeCYunkJY5kTyE
EQrbQjJGlUOH+IyERJ2oKUMLwEGOWAQEyRzBzPplgfJk6Wra/Z/fK+OTKnW9fNNEvu253iLS+SSu
NN0qMOaBCdG6QJihSZSsWrzlhWVtEB4pCMxzA91mQZsTv3AzGD4WKnmk28PnHOR3dY0nVvUQcNjo
24RwZxW2gAeZs/75Whcx06dvAMM/tgMERY7wpLfsDL8tdImyulF0EJiCbGCJ18mq7jgIWGCzNnrm
PcPU7LehQhRgujtamOLomfU3WFjjHcigpyAiO7wn30zSHCQxDhK+FrMwaYzXhTnlO8uJFGNbzmyO
QzPEidJoh5GWTly+Q5bIiDyjCVx9yyBWIPABS0HkxQmpEKnzWtkfhAaxtOQl0FmNhgIQUpvKQ9+/
kcT8Gtau60eyejCWdcOwikfCPTAmpR1nECZ2uhO1F03Q3XMp+QsTTDTWqXctjK61Xu8wkKQFCRDE
cfz5rhqfZOu8AQ6YENcxLV0XtvH5DSBtY+7CALcXzpkGcpi+ZEWY+8lBMsJ4qDmr6BxEmPA3WU7u
hJWioUqtmVaBRi9rOUZbfKTCm69miXmtcP6im17Kjc+PHcAafU+WPswMq/j/t8cec9gI7clj/L5c
Wx1E+A8BooDHYLxNxIJmm92ur+weeP/EOLdjNoHp6iylZIkLQFmpRj55ovhAHfmtyvBN/uUWflLi
L7fQs0xnWQBQdps2irrfX8x+UF2VwfDYEkbCssvRksZrRCOHhPPuPkVgw2S1oZVW0LsX85D6TpAC
EuNIhOHygxCuae8RBbAzh+kvj9f8XC4t1+Y6fDKQPyzEaJ8+cFfEgcoHcOdGWV9zlQiqCkFbDmRi
xndGccBUU1cDJEv9JbaBskgrmTi8tBZJXEZ9rAbOqmae3OgmL/iUedTskStJHvwSRh3OdgRSdNKe
/3JPF4X0b9LB5Z4CtLFWWwmvp/55w5NTC9kZap7nVto2UpLoFM+8HqSkb19Dy6oqEx1hoFVHS3Y/
ybFs5V+e62pV+3wNeOcMQCMCY4f76bnWGY7jvmvYU8un0ZE5qhPWi6ozngInR3bdIY3ubrTeaCCN
WIeKTM6B6wZijCHdNDl7NqJC6JFFL1CYxzvPo+O7vIylRLNDzOqVYXc1JRmQOva/1lLIEZjaIh37
8938L2+B64JKMXkZqCSsz7Y1qwodJ8ntlvxjLiHJiIXwJug29v0AhDmbh3q7FkLrOh+aBmP3/rmt
iFIlRAnbZqv97ATshUCjFdvRrkA9XswwMWuUBs3gJg8k4778+aLlP18BSlrIQRZFozSF9anSn0ly
bIuMz0okBuw8ySSgUPJgk+YwdOUPKsKTG/ALdetRe+MbJZWeW+6YwG6XX8dzA40wdO6GLnrBAFpt
i4gFGVfvu8Y6jmCQytesBlrJATW9yFq6o9W4yewGeAqcvq3RL0nA9kEbqx8thx7mp+Tlwh3+0ZQx
JW3JSp4J+wIiAwN4CxWa5uhaVWXEddodMbQQjZnFJHLb6zlS+Hp+InM4vI8CA6H7qGyGJNVHZ2Pg
iZF4xChQdmaBUH1Zt1z4ZZlirkVPCWj8VC8hxew2cQaZQBtT2ghmNfv5MD8HEswyiAOQ4uHsT0st
ggbQnwMGyr1W3oM2mX3PaX2N1Gm4R6ZGZeiQJWAZD1D9gm8KWya9uuQ6ZBRxyBxexSRg7tV1zoK6
uF7f0GbkuVczP6y0yNScpMPf1/zNSPWZscO37+KdYI1m8iDESqf6fT3l1ieJ2SBAt1LaJXqulRej
lleE1hqX/CPsw4faq+2bvBBvzmDj5x3p03TAXSzEFaS6tnsHqHkAAf9U6POTxcTIT0mp7FvuGyNC
cjLkS7K8LLnOY0z5Cajjhl096e9Gj1qkSOT1RE/lBOuaUIVuhjhtzgsBf2JCMOCqX/b5vmL4IDgY
lZK4wD4QZHlOTO/+/Bksh+pPKyHfrs3OJ3EJg+xaPpPf9r8lt2EiIwXpTDkP1BzDHit1w0YcVQfN
GA40hcWl0Mt37kK4zxzuW8eBNQ3hSf7lUv5ZLbq28ODsognxAFV9OmpKFDilLMsWF8003nTKoz1N
ol8wQzNZbuc4RLPfDOF3UxDdRRweIT6jx7Biyt9E7iT7anRenExRSy71b0wAukZ/WCtj7y9Vg/Nf
qkWXnc+g7QCsyPiH/THjB7AJTyUoGNn3blQTBpZllZViQGjk2N8jO7ydteBoiCa9SiDDD9LriOuY
+UyTDg1z8f1XNWQjQAdd8o4Mez30WVbHGWa+dvsULWBaoDlAl7CzvenHqNloOmfM5LPehb6yvT2k
YQ/v/BfIDbwpGlCTagwf19UApUN0GPT5PXToU0DPouRGqtQU9q0Wt9UxdZ1q5857V7VHfgC10+T4
HZZUdZiY3CJaANYIyjvkwHVIEkQgej75QaaVe4JsoSbrXlHs3KxFYg4lyXEI7VJiwBE5IWFnpzcK
WLEGsKP9+jHoYUV0TzQBkU7tNw+t3UYzzdthGI3LVKItY3RL+N6F005z0AbBbC+DnSSMi5vLYzPl
w01FL3/JTaqb4g0aU3eOU3fXiwBZHtKAXVAwoLTZ/bYl8WrnTJWPqVY7uxnN2kGFJmMgMfkpZV5p
NO7OMNO3KKHEpPHJ55YhBO9y7TUvEvtKs8jqYbaHTil1gLTJDAV38RPx4rhLqxFMkaUeIkVpClAO
+Ej6w+R0oMOTOtTAOf2ZJNANLsZ2H0TtVw4xX4ZUkc1jYshyYgLTp8H40ptMwKwSfw7B2R3QkfYY
Oiqgoz/45DTaO61tCBEiwIMmkv6ko5lDad7uVMCKsS7hhUlaVUHMQtgj8F/O5yNadt+jNePEW0vr
x+c4DvdoA7d8z4CmM6a2OQs9LO9kR1/7pW/ICUH1zEu7VNtlKvR92+IlGhFgIbckQn6iS0F96Tcj
61DaVkztJkVsNVqf9ZVfVzmt0DQm5gSfLPuIF9j3dcumMau43HSRWQK8Smq/S4IrpMGHoc7MndIK
tes1GiRy2Run5fyZEd/dGnSs1y+4MemLG4IPPM33I8vGVrhvZcQVWMsVczLft278Hs784AZhXVuh
V8d6uUxluw96Rhx6Ptb7YjlDpU351mVoDZoi52rgAKO2uJOKeh7OFT8+EQ4bCkH+wgYhSajrSICb
1ifv/EJIjn4iCp570BE0t35KYra+UHsjWAEMfluN6kcHDsKoDMLktUQ7kU+HJIvPoGO1Ii/MvZqK
rmYa3lpfzJGgVEbwuybnomMe50NBX+O2zq0DU+vb1A3zB0cb6rtk/JFN4YUzNId2G1N3iv5lT69/
2E4O+UZufx9Os7XjB2f6Y6Uvub140Ob6Ju074zjaqEAaZ0DFPyeHriD+KIpd0NbLSjoaavYtw9m2
ZttfaVF9WygELIuqYbJcwGuIRAHMrH0wbyTtipzQZBuEg3FBRekyUjTepphOjebynueoiGGhM3FZ
n6vWt9FFS0TFi8rTIfI43NkJw1UzVbSTpHBxzWnWdRtGT15saoekqjBYcPAitcqFsK34+6ZqKWyI
++hGhwM0jSj6T4p8weV9yaPlUyEXzAmicU/unbYLKx627vwIdY2EgOVn7CqAcXPwNVZS7Ls4vE4D
8w7Do3GRHZTZoOOdZ5Jrbim97wm8fe8m014ckfyMAjga6tmqDjElBmHPOkfUhhXxoZPFgu3TmruD
tNtqE+862gC+Wr7CwWA+CZDr6LjRO7InaG7seqjP1Rv1KG9mye+0tSsvDfzKaPBniuZMkKF3Jg+J
rtfSxupzrBaJOajb3NN2iZ2H997iR9WqgiO9p2FQjHynVQR3TfTHtJ4V2ur3elchd1EiP3bYYIgd
gZrbl+oyddLejzImGdK1WO8zvbkYo/VodcaZ37g16uZx7ZxR3QMvohZocjDvVY/e0hJ0NLEtpUuv
LGcVJBqeOWlpcrfN6XXOtUV/J/hHHDzIEWGtg5KbUMpvAAJmvJ2jsXX1cNxJALK+oakPsUyJBi7D
GNijBWCuxAVFG3T519iNXxUWgXU5K5W4ts2Mn3/Z++OZhGITYq3tiv3aFFmXgF+dI/uWyDRx1ZJA
g5h4ERwsX3TBOoDuZPBVtPw/o2s2kZ7/WDtpBcpAEiJYyYh1Sg7SYGPQzMx4U03SHsaZVi/b5brY
rYtj1btPaUWc6ZD2t2t5YubksWSZ9ZJFxXVZGw8labi7NOVRGA4RbVlwMzpL5OnS4FpXDHvJ2mqK
oTnFRvurbRAWBBlzPvaVkYQAeMSPZKmW9TR6yntOvi2nOfz3pEUvK0kdU2B4wchpOg/svU2OzIYg
HebCVbcPEo8MadHtyBnZOi4vN7Ylteu8/nl0e1jTy2r76wEvn+u6ZvZm4+uV4W3XG9rqVr8hCsKP
CK9dd4N1cY4Qc21C4yFoJPIir23hjHFySxG36/khKpv+nEikcmqci92kqatRZEyC9fR1vcnruQIt
akuGQhiy846vLZS6pVZaD0e4YW+VPqSHfECUGbVoAkxTP8LGcWEgJXx1Uc3Io1q0JRVbqOZyWKkU
q5wlEAhgeFNJcdZYnDehlXQ+QCmXSrprSGZHMZPhWiVuc8pEfslEeWFt9u7M1iBZlYa/Yx+zgXu2
3ko6VBOL2pSjyfCOg5nDr9Fi32uoxwQFF65hFf+awPRtDQ+hK8q/1JXG0nf4z54AZSVdHrz8dAaY
g/1nNY6Ku/WE7Jm0B5n5BPf6hUYlfWw2sM6NNFxkKMaHUOr7MG+bfZYk37QkSraxQGgxLPmeXqj9
rVnyz+mAy1CM2RpYGirhz0SRSFk47XqjBaWU5Fvs3tbJ4tzmhzFcQEVPn0Qs43kQacNYCNgcm67/
l6PBP9uIkA1oghsePUQ6Tp+OBmTqDhNxPkD8+pHiZOIN6VK0o0RLEWObOxgxKr3euqK4C7SAYEKt
ay7o1S55F1/HXpdei7gV+1xNJA95uY+xEbeDPj78+TrXJvGn5yfg30IMs+iDeIv79ffTVBm3dtzF
RBsb3hgf5oYtFC0rSrVM/TrjmoG6opXyqIU4rxOXpI5hyYbUtED5elN1h8GrEBhgu2UYwRKEXJtv
fmS/62oUomLufLJNoOWCIFm/WlXnuHac4aGteeHtyv5Ru1dVQ80Yh6Ldr6tHTbA0AlbjVxOicuO9
ZWYRiBs2jwLjqA29xF+iCLW0NDdWIZ4q0rt2c496Q6klHjl2zh6cTwQCsNdfZq1FjIdE4DzMUDEX
nqma2bdkDx8zQdOUNs/rzhRXKdEGEcdlIUoEViHbIxLn3nEQ87ICVOQOYxCFMztihVtOAusvY2ol
T8o8/PnhcMb/x9cFr1pnlAIch36b/YlpUquyGoUObCtHizPoVbebloOKMA6irgECltbL2gPiNJds
B8v+HpOy4DcZUqmlTFaujYK1aF8H7HzbWCNyuMqm62BC7ZL3MXBUYh1jh/V5JGvva2pROPMXfMvC
Jb9aue62nQV2sWTyh7R0vzZxmZDl1IAdY4kXSa52s9P87GhEbH+dusLmIc+QXSRUqetqCZ3Y3THk
IlK6mI8MCh9yzTxXRTptXcUBJq+vC23ZjetG7cr6S5nnS74Hq++6/puLYcu2vxqORUrWZFwKUP0b
Wy+fUO5/zAYS+zYZOnIiKR0cre2x93M2gunQb6d8vggrI2tx6ciTFn6xjbH0S6GaU04JsR2K+Uv2
sZ4GxiDRDpZB0KcV3xHH5e1tdxAXzxuPpUUC7lKwMO60/NCAEFgpf90qDLstN07LySTVNHGmeHxp
pvRBqDG/xbsNJM+xvtf0Y31GH+91QOlRR0id+1lgrBu/WQXM1b+8M/9lQRYY2qVOA94xYMX85wcd
dENcRJIPeh32lzmlyPogLAKld+i/iAFSt/DsEH22TndldCzNQ825Lk3Vq5nEd3+5nn++woCQDIP2
gmmbuv0Zu8R8Nk9pxDN5XfyN6AUJyLbT08zhzE964HqNWTCO79pjF0NXcJoPNTWU2V63j0oa3DYC
tjqCE/Pn6/ovg0quC5sTAzQH6cTnNlLtufU4dxBfKavtPXES5KGX9qbsMIfSaCy2TWnBH6TM0m18
9aFMv4vSIQdOZTlEPmCWVmh9KRtgH/wJvS++MvTmZNjQ8ozx9m2UTL2rsJ+v8ori6c9Xb3j/ZQwE
JdLULRsliUkLankPfmuDuVVCLSbMeluU+rNB40JSouzCAavGIly/cEYbt72QDOFk+xbrkOecKWlv
nvXe6G68+FUPUsRMvVMyVkblahjJbau83VqJWro9IojeSZdifdTb/ToZTPTkVZ/7kdZreOoGl75i
3Z7w/5IIuQgiWFVwEVX7dTPA0mjMmHmx3669msrYEYCJgdsMOH0kR2KD6KYvjdlCmzUMvQxhlpN4
0tH3pVd3UjZQkKFNzwQp4sxQOu20sDgNjfGzJOobEzWhxK7Tf6zHEKvP+13YAWJExXhXhDQj1pKt
GrrUR4/10MuZEBm2pcI2CRUMSQPpxgvjamru5VAV8+XvSCR8aM0v69iy8RZCZ4VdYelEr7fFFpXN
ib5OLqOZngYg3/subLP9gIurqcwbMyYinIOmjO2cUDLjmyzNbzBhyZf1wvrfO0jCUUoZ2X6hcLKp
6/uFn77VOfPv1huwjiQA7N/hUYUWMNDybYga3+Jx/KoIixliRG5JC0TaC689zguXJStv1OR9AiWZ
JCbkspzSdJD0VUUUztrfyFxkAPNSoVrRLRWncSHmbIMZKfBpvSsMQpTQQLHUbpDxOZ7NC6ePnJ65
Rv9p8uMRv0xuTcMROZL6ul6n7VRXo0V3tYzmCmc2n4vEgrIHE2tvUUXH+7U7aNZas4eGjrtIlgSL
OAQpO1X76tROuDMcomANe6x37tjMftjMHfHRGU0/wyNUioZDqdxoV4bxXifY1ec2oqwLAHLhsdkR
jl0QSUoA9YySqFI38X3oJM1pJI1P9xoyjRb6ft6fw5RasCED5VSkNVX3GN6bHJZwKCJqQc2dw2VO
sAIsUiahjbQ0JmtfG6Put4ztwWC3pFsbZHSbWDYEBIo5qvY4w8zB1h9MK1SPQ5r6dUt/YzboTS4H
eSOC9b/pJHamBgsvlv2evVYjgStrxJVjT/ISyhnQQVJtyyCFSEZ5HLVANzy2VQd+PoRIkuKXRYV0
FzRbRUS2vd6k25SJ+nY9AWhdPu66Huhyz4ozQjo8uQ3DK2KTRhDVY8u6VGYkQS/lWdeOS3QyE7i0
rhEEUMUIzXnEBcAq1Wz7nA+SszQKkSo65RUpV/pAUu36DqzHmWVUV8gq3TIJ83Dp1zMee0kpsTQ2
tKnz2ymt9nFO5BN2cIO+Y5bs15sREs63DVM2/V8iHDHE4LbJUI6/ra+nLoqXlLj0nbUcGz3l+D2B
Oxs6D8fUJpxmrSxNfDRZr0tqwbsh0+WuNYGvxo11SK0y5KJsYNwEmufI7RlUNRRMjJjaRQJFS/to
NHI62C1XPtgakORuuPHkzlGVusdsxG1DJBqCPsXFhvswCe5p+Rjo3IwDgjdw9ei+nTnholBb/+og
mW4enGvS/qI6puYlSYJnQWmZaPB5SWHl+J607HazdqLT668/enBHnQjTfjnSliVe/NCpN40eQcYC
/Sq8+Grte5SVmK7i5k1NXntxCrG1l4raKViWZcNIlV6PfZCoYyz8Gjbq9bUlvLaZiNyutxEghePM
8M5MxhFhKmetZVJMr4axkJvgEK1sudGx6Xf5z2507W3n6XQ4iymAYOzxhgw9MbjgklSM6H69/x02
GATN5pN0NHXR4JovKISMLrb46lYpbTWSpPw+6vBBujqdmpk092XzWBfiepkQDjNnelJHvpRWDxa7
Kb2DHuPMU8toNZpunMkGDzJ6T0kd/nBmF455u7Q6zbakU7FJLHYZNkUPEZTahDlzyWrEAqMRcaF7
nM9dmjeSwnjclKqU5yrV37IcsG2qIu88d5xMgzCHaLcUx1XQPaQZwVsDneBdlCj6GTkjTQuoFLOy
3cSxYxdV7tk144qJhViUYCn8qPbWyAmbw/w174uoOXIYaU720GaPJcrLdY+pDNPdFlZAFh5Lio1A
dO/G0U0g9qjvKbWE+U3RMP6140VjHZ/I/VIVHJ8x1Up2cXx3jjMz7AjKu6rcBN7dlL63MTznfHLH
u85TD2EwENEJwi03mbThcizwxfG3Ebl87nOjuqmrb6Gr98f1vesDeqNl/15kI/4Fs7euXAnOe51y
V6zk5kAmerv0nZK4Juiv2ZD7kIGMMFuQCLZHnPlaRspVQGIMz4Nllr8ay+vS3TKh2coeYwXBbuEy
Z6jcedhXenrqbUY1EOAMHrOWbmqTSj+J4u9BsTypOIDjwePQNHerSJ0/eXF610wvSRZKHihOTij6
Fyuxzl7Vsh5Oxfs60h606SnEwU3gMuy4pX2GjxZStJtwRKwXBKdU4dH10i+uxi+VXUCvCP3BtS2i
a0gXBekh+tke8vo0yaw60TT09lZlZhx72TSJnbySzb8/dKBDPyfXFAyRKOGNjpopj1DTmIE1oVjZ
VQMZhWEWNPed/NkX+JntkAplGuVLHZg3amJlTWQCGtocQ4xynFAakYGqsZfRGWOpezuTLyRjxWez
BFtDH3Ddw9cfqxoJUDEdHfz4bBX7vKSnmWtAKRI8Kru1gurHsTqR0YPX0SVdwlDoSLU2vAuQXxws
jCrHYBLA//sMEEhk6xrrM+cvjVRE18xeecY9GW4HwyoHyOv94BP0uZ8TRKJJsRjM8/Kmz5ZAj/9H
2Hn16G2k2/oXEWAOt1+OnaWWdENILZlkMadi+PX7qeqNg2PPYBsYGZ4ZS+7uj6x6w1rPcuJLQaV4
EFQQG/2xpdD1T0PCwKDljlOTtxi0QB0OgDs6IuYs4h/6fDh2ahQ41cuuzWR80udJgF/0c8pLexrs
MkQUW/KMppgqUJcOuuHTZ9pUkAkQO0lDOKjlH7uTfsuixw5J4BHvdLkRVvE9CL4Yc+9/zNN8KHD0
rQmGUJ8RtJ406FZILwMwmbUbOXFodr6zWRPzjwenEuNQApo7M6bt5wZh+bUELcuGmmHl4vIhzJ0j
jyZf7AZoGIhai07YwScpKu6hFaQ9MYAO5nFm0mbDqsLDCM/uObqantUvFHvxG8l3qmKvQyoO+U2O
Mt8HATMqF5/Io/6mfTw/oaj887zE3xHcpABSVDesRvW1xyXv2GzuO+Nrqh982DFeYP8kH03PXsMQ
zyTl6wn3sBL/8R4iOv1Zp8ZHVrXNuS8Z2zZqNzCWmYVTKz3lzojPjDwje35sfUTS+j03On4r81X8
KHn30prj9Lkurpe83a/fXL/+VZdttHUrjht9wKcuoaxZ4O8SaZk7epej/TVhrX1T6h+RmeM23cUB
fXRYps/sLJtNUZfMV2XxRHuIOQxUmP7T9EYII+KTY9vxRr8NZW8cA7QZ2zVzrV0SV38Gpu5DHVqn
isn/3pz8t2mxCOTIoYa79Ztv1BcM08wnbH5mqRo2qkgKn6MkzeoJNGx2ki18rhEB30E/GlFX/w4y
lZP9+Smy2zCnL2ItsSCq7QmadTWUaN5yuAw5htdGaUhma/lrTOFBzR4XeWBOvyvPJP+bmwUzOld6
NTSv1iwe8iHj4DVCvpCVH1mYsB7wa/NAIGDVDjxXqvnJi/GRPJz5NKuljB6FfXYxgVFuvKl9EC0Z
86qimSzvVz3YKlTqoJ84XTnlSmKgTtImD4eD/v3ROl6HEBiAr6rbJJC/Wt/6+Tlc79HGwC/fSCHN
LVt6GItl3iEYTwkTUkeqyKPfXtl/F7aJcSDIrV1nj3/0K+kYDXgy8iybCf9xN/rOtpE9IydABvGa
3ONyvtBiIwTh1DgOmPwlXKpyaPp3BzsrQQVg0qj86dfCDz0eR1pK0INdHVz2qoZHFaYnJroecsbw
1jLFI3SYJemyirP++vLUqSlipdhVsCbQ5lYg7FShsQw5XoV1OKaYTXWJmanaQRejDRvJKwIgtCM/
BBO10MhPtSoz+gzpcZP0F+iXFhSgNgBN6i/vZlPXjJTyr9MYhGfZTb91S+gHzWOcUeV5fRhfolQi
XiI1xkmSagdvbhczG9jXWbQyA1ZreR6ZUCneukm8FCUtjfCZI62sV8a4/SZMvMB2ixna8zFD+yyk
tcA5K4FiO4QMWMSn64VR1uyLGdVmPzHIcvv0kK0jzyhy70/xbafmTMVKOgG1BoEHIeqMapi3pGSf
u8A+AHHISNUgXjbtJXoQu2sQ8RH+Iu3+MSvqjz5krOtMxm7Osv48DuM+MQAd+J3lHOJ2eg3ipKft
Rxcy+6B1EFX0neQjM+NX22rkee6iL9nIKJYoxCOvHPzA6i/D5TcYuAp9hPfXzD4KG1NKwzS85bo6
uXzNY4okxLOyGoIDQcbwzzb6D7ZKOiK4BiDvEF3uHMnQQNcAYzYtW7ujuu3H5Eu4IHLD08tEQWD9
zJyJ4Y40m61wxDf9jqx5ZqOTtb7oQqkxxg9SB+Q5lCd7YdBuANbYFQQ7ntq8fP3sVLweRq4xPEcT
50isqnZSfx+qST5OI/2hDdDbYzvy4g5i66/hzyKDym6EpXVLjlGNFBeLr3Q2uGC3Zmu4JdpJqKmi
NjqyTowbOXP8qCG9bkQwBHez4RVb/Dru9iuP0J5cNw/V3RrupD8TObMWLNBGyocFVMQGevJzL72Q
HXvXAIS3xdUb+KC7/C2LGd722O8QuAHPiAlS3xBZjOt04OwZy3HbLgi7RLfyGqgNvMAGcks8ecrH
bj7nHH41Mtwn/WOW9kA12/kfS+2rZ4x9Zd+tVKh8e/vVkSB4eHuI0X5FdkCM29qjjolJzsMQdykm
9811s+a9DqNhVxblnlhqeVjkLC+GAbqkbWvvoNuXxl74ODm2d10eVlg7Cs0ntPgXoYDAA4Xcml3L
USahsfPr8hyOLWKqemZ/HebZ0etw7wA2aNUqdFI6jTVOxc7CK7mJQ0hcXSSc/ejOhD+R77khLcv5
6nXZBTdF+iK87lY05nj3FxeFLSdTIbP2KOo2fFx676cngVwxmHLvXsD/X4r0KVitfgPZiMDGye5v
BeVDEobnul5/94M4VmFMSAlPxMHMYeTx7Np7IxD+NW3mC2A91KcFiSulfauZqJ0G5Yqsg+yP3wb5
VpgFu9i1Xo6EctyESV8+nDFbgq72mYkbeQsOClraEliHKbbBFoQxm0hjjvaJXB7DCiLk5CS7ush/
gRcwiAke3HPELnJZlrfcwv7ooXG+lDOS4unuWLg+p5AwJ/K16ARKnme3B02aVPX0aPRyjxOMCLJu
qq98wHI3YFPCAgcNZDUK2BcmlYli3fgwvIa1fqXjn3bS4r6yUh5iIyT3pq8GwAwd076um/g0omVj
5dV4KDMQLXM/nYMl6r42XYYo1Qd8F6+kstB3LUHhvbN0KvP3IsqHb2sLgkpfjHZs4iUPqkMEnMod
DCJSBCbbwUFyZhnschh5ngyjxdHaVD+0rQqFxX5c0pLRtxFS6jGGcvEeHE1R34Y6/Raz0X4u1eAz
LLsvgfXsFW6yt9cJFUM8rPDhV7Yw+S2nrL+n8VB+GVqEYoFnXAvYa3CBV/dtra7JKmjouy47F0Ph
vXL7prusmIutL4OfM4Fjz4Q1FQeUCeEWzVX2NFnkXSJIL8hFP7kph3Gec7ALhjzs5GR8rSLno7LX
/JDIivxqkzVaKmv2GPNDEo3WNSd3p0/UyyyYDvpzegy71HgrrAEdEjwS7EzF01JX8dmu6lsi++5Y
VDGMH6eUx4bJLZZZj/fOXtqTYAm9kasgOS8vV9b5A7K29AW+BsuQfLqLkQjDETrny4REKhBnx0yz
W2mRz2T6CAI49QFGxdV+qY0TgPr0sYhXc6O8JjtLusZh6jNstLmYT2Y9lOc5L48a12M5k8lywt0q
P+aJfZZ/axyQrPliL6+LNxNiVI4BCrbhxLSC/FKrCS9ePXwP+iJ8K/vAPDatB72IXPFtEqzLVfo+
UWu+87gwNHpcmxi2EuVy6Y/WnbZEfiVe7pbAon+CKJVmDOaWpo5uchLAU+PMZEnrW8c6p45TQ3LE
/3l/GNNoQJqYBxf9F5+wP7sT8lTkdnBpXTuFPM5eNFOoIMNcIUiJvtjxM4ivq1jw+edTcWSXxWHS
JzeeIOekP6zVCQsiWzMu77Yvz44RwKRq0peesMfdxPNwqOqifM0L3GLGHMhTuVJuJlA1z77Btp+l
nLoAionKxX4mbjG+6mdHuu2Pzp7R6SWedegG83cfGUinTXQB7KSJHw8sa2Mk3vQQDmJ+KMZU7rTG
xk9Gcmh5BgCMG09hb9Tb1YzWByFSjBBx/FqK0PzWsK+JcpQ2Ii6tBxAWT1PrJ2eJKZV9r9KL8KWn
7jhiUhqgMGSrrx6Nc5+J/onh0RsYOQTtibBfnAkJn/1zRR3xqCV8Y9dkp7ZrJqRZQfw1xwixFeWr
wHbx2rsmnclkiePqk1Rir5RKJCuWNySwIH/pUJjSWdvWDO0vs8Arn7TzKZGEyjVzt5vruDnUCTCp
HN3nI1PnrXLUXZiL76GiAQAAoBRmJMIlgxHf58A8D1Fc7DoPOjk4DuRa3QczYgcHhLU1lyC7+2AZ
i9r/k5IPfl9k5T+zJWSEON4DGa/3sgIz2Tew87wR1cQa8j60gPyDKrcvjAOIyaLfe0oqoAZ9XNwq
tgc3/Xd1RePZFWl+rHyl8tACj8lE5hq2vXUnisK62+XbiBDmKjy/vMnOQTdZzfwDDlznTZom625Y
LM5u+oEbLfUBRQCLdr8xjxEjjKvRdjQDKFpOsqMWFxmg4GKan4CT9YObnJdmiAEhfXhszh7G3BjO
VWJ/qcfOvVke91CK8TVKxp+NuQI9lkD04qmU29SDfE9Wc7VzuzbYBmMc7xzTc3kFg/nGhnoK+xfK
gOFlbfIdoYbmWoyv84yGx0iWM2ISVsgtAuCegL07tqN0g5k4h1HawPjKpppwyUTp14jH67xYHmkw
8keeaiwyrhooeNWpZA78gJAifnAkpJc0r+dzuw67wW+LJwK0Vuybfn51DTansvZARwYpUl+24k2e
/So9yAMTAn+2lSPdXYx7Wpl4pxlHaDbxcJrWvZ2xhVXpnD8MkDVkTpPfyRqOKy0ztBDk87qampIG
vM14xd8U0RIAtBtIT2L+WVpMQjO/2hUzPIlxoSLG14WSDGHAjgW6V90qJeb3JeWwrk71Gp5F4Fs7
Ce/uLsPDGjE1Q3BFAPxo/ppF47xPmLmJ6Mxa035Jffg0VRaOe4OR/J6Z3632xvkhavOngE6mHy3x
m5uZmcTe7BDntErvqSd2TQPaMpThrWjX8HO1Q6IcANjo0Y1NDMkVkwelHWPXbUTbuGuA01buVZQZ
GzpGIvUSnwe7rH6ypkx9ps9dX4YXXNbbcogQj0yzstsCxJYwkCPDPHMdtPRvTA90b7uYyjXC7ASr
U/uNNRWOFpCjMkN2ZqyIXy0QN9smPY0zEr0qmZMzo9+d1meshv/Wz0qTEJn9KW+Wpxqz9LYKn4DI
DJbxONp/vPDVqb+IOhwfxTBTVIHEIJsoJqUx2NtyAm7qlJe0YJtHU8duuGG0NSxuiCbPRyYpjXck
pERcENe2cb3shYVK+piELJeU/qAx+N4Kr444JnhscQBbtAaDhZlwhB/sk+gScwSfy/wN+ckxxMDp
zDaQUKIY6Tvmo21O9zmsjha11nNrmorwDfOnliaROgBNb4bb7fEpPMJRas5Onz+23dIfTVP+yVdr
pcZwUeGzh2Hrty0AC11nlGibboGeTJac2DIi/FaG+XAAaclgJM3mo2VU1yoZs5v+i2dwD1ozfYPM
WbOhcDyMBvrZznLLhzzGKtsVIHd9x7zivqMObbw/rLWGy8j4xQDXd5lxjO2DAeV1TL7zZRitr6FV
JE921aCInVHej4q6ARQPFJWxuJvEmIwng9K5+JIPZb63Sfg5/csu3f9PRyXHnOliKoHLiArqH1h+
YTNqM9F0bvVEx5pynNolCegSLefimec4rh86/qmnPnfuAeTXLY/FC5mZpHF6gEmTWIRkOk9oiWRK
IyQlojNqTe726g2wNhmsldu9OLCbzmuRV6DC6SPjTkJdm5tXfZL4wvxZhPJ7NXNbZa4ZniyrR4uc
trCHWFIDrGrNXZgXf3WxxX7VHYdLZfXpRiYx88CcDNTCQiKWyewUF2P/aIzfKFfQPq5UeD4JwUwc
HeMIXB2CQGoRd07+LUODW8GuZZM0DGybjs1WaVnFWQ/dtLSfIt6Wvv0FXTWg9x+Wm0LZV8IfHKjU
i5X3VPfeGZsASvugcZ6/F+kdm0Z8aZzw6jRewcHjKnYY9miGbl/TsGCHj0dk6To1NIXpma0Ujci1
RmAE+cThngbIsiThLaQyjMfMlt87jA0bSjsojFjDcCPDkHMTLv/Z3bl+4T4GVc8StCsuaHzBlio1
QkwVeDBA1y97d06jqxaI9sDrsmL5pv9L1K3fHBC7epBdifhtVP6GEWMfLkDUVcYc73QBEqtvGE0x
Wpnuc8mS5Ixe/NHdFCDQ955ff/cIC86XLoX/bZysOfjCfUwGwNoIYsEXFkygo6VLX+Azya+a0dlC
gmGnzso9y6vvnrUws1fPBfx7Ppja2oWONe8ZBL6mapDZEp+yh23zLoX1Mi3AZ4LY/kgEfiEtpQAI
+o1lyoExy0WfeYaKtEkITzfpD3KvepscwqaVBNeuXOMUuP1vKL3uv7xNzn9oL33fCW3coWgfzcCJ
/uFS9FOflGbQrltHdBfLyeZDmcc+e4Bg3TQBrqNQrO+OFYPmz5NXO/C4TfH2MWqOT4Uwu2PtuAf9
8fCp7UvZ/U4lzi2P6ngLLpSlZ3KejAsxeHxUI/N2rYunDmEGWNo76bn8Ye76ptfZ//dJ4fyH9Yx8
d+AAzK4jokI01OX/19wQj+lUmZMQKRzIe9OkwGmTOXvOcvE7to3xZDo/9Axfrzf0WEhf0xnjoi2m
gluWBRNeBx/7g/XhIEYWQffXHMe/5iAICQxn4pt4j7ZVl5tRDYCb5mdRyUu9WhBylZKrABG+6SIZ
b9gwNv8iN7T/w2DKt+cEfHZIeR2faMy/S4pqFjBW2qu41Wb5mrd+vbO7Kdvl85oc3UZKXrwcsCaE
ODVY0iNkrdQLyo6DJ+mSc66GZ3mSv7qsufCxHrV3ZwiwHCDC3RZr+vF/fyT/qT/mayYfF9IOeS8R
GS1//5rh0EXcZci4FHwsj9fzuNZv+A7crRFBvwMgjfeA1ePiMD4FXxntJ3epr4UxcvukzCWk8a8O
RaXt/Zum1odJAgRDQRmQRv9TE93aBWQulldb0yxV1udD2LBfDK35CeBTtC/Qxp+62MZRuqzNqTFV
2+nEb0aCslOs3b9EnvHW/ZcP1vFtG6YF4FWb//z9h2QFAykkrB2UUs3GHzLA6uM0uBi2f+H1AZ3t
DdkV3Um1bT0ioBC6mL80AUNLt1IkT5hhZXRIPNQEU4qyHILhV/0Y0GffC4tNdx98qy04vCtmq52H
tAK6TEoUMvAJqyV2s6fLO3ewrXOl8HLiX4lJ+TtmzTWHzss8aUXZEa7mo9nWZ9uq/oguYc6ljkR+
xRc9IgxKdoCKi6Jlr6Ku8p0y6i9D+9g4bfw4l/Wmd1gnVwZ1ekw5u7HS0t0scgp37L6ApuCc7ev8
Z+6l5nWChLPJ7QqMWRR8YV2D6WmN5amFIv5epdP3upyGi54dj3Zp7i3mnvBiOHqE1xyF9wJNZ/wy
t8lvrxsqZvyiJqbBQfJsBRf9s8OkT+C0JEIl8Rv30v+JksKBMzzJb/bYk++FdWUtXtsQhzzclDvt
1l8zhVXnBsO1jpyKEov204zy9tqxWS0LZ73NpaxubbSesVQZh2CBAizXIHly6ZjqFkFnPbJVUlU1
MA84dbOzr7qOMqEmVHepETdQ6Xy4/UcXQnXuEiUFI7/8GuIwAxYxAEK3DTTpg8vY3mRGMdlHT8Wv
ryRkIF1CZI1c97Hs0BQAdH7oiCVIUbDDIE2R5SRJuEszN9q1rZ1d9GJrrTpj77kpIinaDbzF9hAu
n3tDs3MwN4Rnr8Pp343HGTIiNnXKY1uIaa+k5sw+NSbAZrYxsSe8+Oj4S7Wg4t9Mf7mSeO572T1H
urPRYlZiXzAgCCk/nTU4Ds7IvLhrSuNNOuX3tEf0rHfnWiY79ThJkqW+T4P7C8Y3syi2JjO1MdMj
4+bakmNwYDcY2Ten30uiftghu1R5LLgqVmEb6X7KEpScR+t6RlOCvODSxl3n7OTk9+8tF8aIqm9L
Ctxwtb/m5FZ8SpuyGL+EftR1q6MV0QyCyI2ojHveVR+dhS3M51dHBP2uH+Cqe5n9LFfynAhHA94H
Cob4RHQZaEe2QdE+6EvIWCN3V2fThfPoIKbUvoW2POaRFx/0Uhy7Lt8NibVdt65PiXmJbOxE7Lm+
e7XvY00c200b4syX5kc7YS4s7Ce8OuLBa9qnZBzNi5ViCcoM72Cy2Nm2hsVAdl3va07VV82+t0fN
+9ba9TFnjPrkdPWt61FnNENuH7ANuoexa0+T185bHxPumd7nJEdYNkniEIUT45hERaAFmZlNTk2b
IK8sbBCMo/tduBFwGlQNx9ao0UKM49eULO5Hx40/SudhbJf1SJJBe/ByRm5NVBgKG08z3i3nXg2K
bGxzrMMMOsX54In0xQlqprvxfGR/kl2FkXxRSK7Onc5ujSCtm8aPOCvL67hWd3fMzvVkZGdR3Cnt
j27rzk+kc4/7ck1eWWBOZ/XpL717A4vsnC1cEF551NNgvP7vzpoSJcKuIWlUo4G9nGVKur62FnWw
g1Eo7AlgsYWL4y9AcRu68XuHko329OZ3sEayOmZBGYOdCNBDbKRlHAssprekra6FnSTP0nHaS4n9
zoVYUKYWpl5rmW61lX41V6yHVrxnFApEq2Gp75YWs9Lxl66ntIdKKqGKgw/5hTJMrYhweunDe2im
X3J0aItZin6qu5r2z7o2P5yysjZjVSVn0WQ3XcaROvlhGr2PoNoLj6dqRR7ITPmnLlJbpkZMlggj
z936MuF4ycpoY9XrZbHM5tMDFmdKcVHmKiCYRnpWJMbMCt+gwDE1UMHtabYxy9HA3Wt2e2tvle18
NFuUkaMcz24ynFOluoLvOG/8VmKUlPODPbOzl8mXccCvMjqjj0upAd4r1n3erBzu6pb6fzIZfQWE
U/AsJrZQ0mWvMvI2RMB/dIfwv+IC69QZyM16dSqxBHYm6GI+6jBdK+mmahzYTJgxG94wwkshkOXq
6YguFJkbHlekEfu06vk82z9GOfcnqdyKpeozhO1DIeMEPFdO/SNuQbRbfvswElN1odHYeSFvlvBt
BiJq2zo2800JpFuRkyYhfkP53cXxnG4Bot/LJewvA4CLYajkKUWJMFEdHQ077LZ9W1xjhXRJImS7
sNM2Q9TtxIBAU4+wtFA2IzNkmycxe0xwaoIMAS0caaPl7uO52WmzeDKPr7lN+ZcmtGK9skdrq7+w
0/JRRtTFpgPFoVhBUojM4HNUPy49dzYQBKMTZRgfrmd9NtowmC6+Wwd324ZvV4zZo4XAqVKWEcVl
5J5VNQTIs0/PuE3ew0pjTd1afS9d5L+FgQQVoiGbQ0W6ErW7zWrmyrCbf6+j6++HtfEBK4UuqQ/i
12Lm0Ta1EUdl8/qSh+Jk8JZz5MPpYHMTsW+Zhr7c2aVzxTQdHcnyezINJ7sCoyUAwkFbZkooQXFB
xAkt5SrmGGhAUBy1EoHUD2T2LgjdycKMPrCiGV3ZnpRgysHywLj8L6UawiuCM7j3tg1p8eRRRiwq
EWbrZ8ZbGkQya/Jn8BmGBW8k2zegXurfZZ6M/DBYQrT4eZCmpD1Tp/ELqAdzlsF+XFMk1Kg9VK1T
lhikonlpr5Xz0bUqSug5el1Nw7q1yrrI2unNEjHOe8WH0Rdn0ebWxhGGdV0ycWx6s0NesV4bJe+r
0SrvyrB8d1q7xCfVXMrw0WPuePfCGVhqMV0sy7WhFPnl0Vq65FDZgpXJgHALzdrGakRxaWzrAVr2
smvS/qQKjp0WQcVh8d43VrWfkZshphlObZWNmwbHT2067bM51R8w+c/qlxqT0TQ74aV0+l85v1oz
n5/MuHoouNa6NbHRunE2YKP/bhD/d9AqGcH4AozGqZxARMwTUVT8COYF8YBg+bXpFBRdCw08YT6S
ak8UKvOqgDOS9fufqllu2lQ0kOZCih0BSoFbi/OUiLdpTsYzYr432VNKTQ24pMX9PZaWfWRyUW5b
K1SDQyjX/fywNAhYAFZdfRtc++cyJswWhEddrR3V2tiE2MFnkgtsVrkb+gkycRlSlCVedpHL+qZ/
38iTd0Hp4pwBvd2zOLSBWMcnXVamCUDvIUCbsBbMcIsULz2jRQBMpoH3oOSdYlGeHjo467sgwDRZ
u+I5DgWVQ9vtXTCgB9Gk2T2iqTzGkfEzWQhYaccB1o5XhIfcE9zuAeo6Ldrx0aszzEQKERv+Kdxb
mXCfynI9farWtfJRt9Fu6SM6Q5hBanuxNw3vOV3S+sFJ2n05L+KAvZm7vBaUZUN61BKe2WMQNfLM
OuGOQ4gxvJIBJDPyWnz3tfG/FMhckqAyW8anDjtqYGaucQtxeGEuz3VuyTHd69fLBvf1Yx7qk77L
MCgcS6tHzYM4A4SdJOWMibxmUiwhOxanJwsjx6ZZnuuWQpUUFmfnSbSn+tOpkNdl6dx/vrrDyCki
RHbXbzNHGpu3moUG4Zkpazsl46m7HPMI5eYEH2MvC4QNQe+f11B4W9czDtpR2aWVtzVHq9zO/g/s
XcmWh3c4YqC5fzouB7qWlVRjNF44cFiYKHNfckTLXe3kwrsDG+4CFx7Vqecctfoxc6vnFLzTE6q+
wYsGPPOEMeee+6OHG34BfEUlQB9YCHcbZJSbupZCatJOuDdymb4yHtsMfOn3xE/2BKmlO3dxIJMn
wWxvJ0A9Y000U9UH+Q3LTky2SUFGSVzW9An1ARVz+lVEDMIlQOQqLeJj7MZ3/V7p+aM0uxWtIr+n
CtzkDtEwOdmqyFZlmb4u9KxrRn5P29afIP4p1EaHNsA4F/MYnczY/rT1zAtmCVlG8y0geNBrG/fB
nxJk4i0bkNJtf8J8yC7EvG8E+8Bngs6e5jHhXM2s3+5aek+2h1ymDvp3K8f5EUTs292o+D3kLKxj
96pv/8SdFmLo25dM+uOtWw3WcEoXrF+JluviaNXcQ0FNq8ZM0A+jp9YNbhq7REx5siHf8i7b5EXL
vsLFe+8Kb9mkSpmHOg7YLkg7x7lo1tXM6PICjuN1Qh9/zpr5gUwGaO1++lNkw0mYy7HrZ/MhD7CV
KoDDWvlkwvaCZNWI9avCW+qZlMvApO/zh5StKJ+1eAXjVlxzaz5grSu3/ug8s8h778kGoz5F+5dE
S7uHd06LmFXkgjHF8pWFJfMWMDimR4sQ85k5KxkGTg4IxAQtsG2aSum8w/bCRKICqVpxKx4kNifS
mYgYs9v5gU392+xnyXX0aOjnmnhIoxkPRu7NZ00byN0YnFWeftGC9Nm1mmM8BMHWd7sIScoUkSmJ
wIu4bufA4HnapJ3HIETZeplo1Kc1cp5XkqRpBtKJr8ArtkbDgLknz2FwFuQQog6gu6jdz5itm5Kr
x21gCERQUT6F2KmdIACcGKgTE1oecan8krAwT500j5IWnowplHrIhmEogOklE2RvBRUDl1Fxl1P5
WybQJRSSQZ8rZuLeK9O9Jnlh0I3ygvcg3nfMBq5LDKwCAMG7UafhtlqWu2Zz6BqzCum6My9TzhCW
ZMH6RHhiw6iFBRhw57fFlQW1f3zVoIq8w2Yx119bxfYYl/E1G+W8D2VW70qjYZyXOb9p+b6UHT+j
weIo9yBBQyZ38zv9nQWQoH1p4p5GdbI/jwF/JnjKo/R8KGM8KLngms3D0j9aDS/6s6r7jmliT2z+
ivo6ZqwGfF5uNsQcAwJhxBxMjwVSwm1vWqSSYbc8+bGaIiuXAvm5w2HNnnLJfZTlNOo2e4uswd0B
bZidSj+/RcJ2gLdXV3hthISqomUYneKQqre8GmnBp4t+dfRsvRItKpjso45pHpdaXHGP1Q+0V/+C
bP1vA2QHZInPpsk2fdP+B32yKLoxInuF27Dq95j8KUvSD0utaXLwjpd6Oyssi778NaGOVZ66+NHv
878/OVn0vVQUpBKgcCW+GoGRnLCun9BaEbYCDQjHi/09K7kbzUT6+xQ+KiP/gh5rzQlWsmPWIV73
VCxlfnPNf3WlOv9t8gmdELBPaNkuft+/DxrdoQCS4tkz3KjgG64yzAbFejan8E1YdG3ATO2DZTKO
DVfYzY5J1lRhune9/hYRSxZoA+TK+B3Lt9y9GCF1T9AZ+JVFfp7d/jAjTHvuUcni9QRB26WEhbGK
H4KLL1HKLYN3XlKQgW2WnHUNEfrzc8kFpf4dUGDK8GZ218yzUSAwI9qpZiehMbDb8oXZo3Ueykql
Xdf7NFRTUjoek204aH7fgKDuP5AriOABj7CntsymJAjRfioCYu7HRVR7wzDFFrHepij78dhKl8oq
GdtrXjknWEWYPWoO9xqcFFRLWV7hfdyqmdU5AzzuIH/Mn+fe2NZ5sNGmRQme79L2/hsJRScbOf0p
Stp62ztjtNE9eoiY0YvRnUbjD0fhAfOUH7/bLdbGlH18m4GBZo94RMtoepkwRiJK7HZNhIQ8yeub
nU4kzqhqx6HsaWybdD3ILoRxINZiSyOxY2ZEGITLPZ0yH3lf7RHUwKlKEBqo89D7hecWNbeqVwvR
4EIGjWQhPdlWwSB2izVCpBUzt557tJ2mRthWxQcJZvUoOCuDpgz2pqTgTtyYrUHR7+uJLA91KGeK
vDgQS2vl7q6t529IMvJ/scvb/2WlQxA7Kx32Qjx+4T+f2JJjKGNu+gmsYfRcMmJb0/1sjBT6bpwe
rG5G3MeXkivueqrk1Pq7tRDE9Gp0WqPN3JhBD6BrtG5ilsfCXHA7d2a8GUT0u6BV2AGbaff/9+7D
sdRy4++LhpAtA+2CMrDDQ/yHB5z7v6LbB/6l0WBpMPr7eJHU1NHy0GMOKvqwfS0JhYUGSR/IBTJv
6aaJ3EHNB1+MZx9XCQ+ace26IdkWc/Kb/D1oVh6m0ZBNG5Y03GYFhiQyAgK8JO1LLERwSoOz3g+E
PUjuMcx81Oggkhx33rCV5lVaL1nDTr/N4HmZDUaqTx26X/wwVrpbugdkor75OCjeFSIuVXbh0S3E
zF1rnJY2q2+u+8M2midy4L/ZU74wIE++CDv8EfbIyDRgcRw4CQqKoR3P+jFvImvb9CDgCAHL/vIp
VHGBWa+YIe+KTdZGGCMrPqiVNFTVLDWV7wLQSZ4SKnxcdyB5XELGGZF/rX2Wt0s/oeL3/7BgZYK7
/MQ8WTEvA06dv4t2ou05axOTHooksBXrHA2wmkIfhiZKEfs++9F80kteoWZXTvNe8Cbvva4KcDVf
7IgqSJHhmJbiE1S8JSLBTh6Sxc8WYW5zkpodvDNq9SYGlMATaneFRkoyCzG26MrNNBAhXyoSqh5B
NkrRo+iEfcTxU4mJ2UFDMvM6GL+dyQmutZMGuyT9UyfBd5HEZ1mg96BAnB9W2gYLE+zncD23YbUu
aCldr3tPc+iWuq72lNwnaBlV5TkzVOWOn9Bebtwme/kf5s6kOW4k29J/pa32KIMDcDjQ9qoWMTNm
zhQ3MImkMM8zfv37ECrrV6nul9m9600YmZKYQQTg7vfec75zm6BHxoxsyHVCuZVaQB1AGNHTn2UE
SmkyX/gxe6Y5Fe4Tx0FeQKgK04sAlYc5HpqJgTbNqY0Z2Pct+PvdrYCtzY1h5LgL53+eFV62Qflb
Bd1wDdgAdeinns7sYrZKxYQIrqdknhMZ707UV1u0HWy3ebC//etSlXScqu4pKPZZw08AV7sYG92+
czM0P7gGJhTjW0ZQNFYCLyWxwqKUCUNBfQDxX3ZH6BtQEVV/h9KTnXc2uRYV1hvGt/cmQxUwEMmD
P9HeuoU1ABgwl7aZYk8v8EnUR6Fid8MDdLoFNET0ejh+TOAoK7AqLPe/AgAIAZoJWGjxfz2GCBP8
BuXZVDicrtAExBEacb0diCIHMXFze1WNGQBL9L4R+IfFvaxRaOkK95JX4fKqRHAup5ZUD/cJ8sO/
QPbeDBMbGoKJLB+D4O30b1vBYWSL2mhElaXcnA0yi1+F6u0muLU4dbCnqyJp/cVt1qXT4M6tcBbr
zT/Qo2sjfZIN5o6ZRVLUsveas9ewlHo2we+x5l4HP8SBr/puV5vpQzmhdJ0y71n3KQ3rBAtBTVy2
36AVYpaDp7rLD1le/9CGEREdgewYAkca+sS+5cuOrtB1Cuj3maWuPamu/gyqIT7U+AJuZwGiQq1F
C1nkHPj1t9Adw1+n9iK07/RBGA+ZzJ5hVQaAikp3Zc+6vcrEPSkb7t4gIf1ZdvQ6fR2TWI1OjEzF
fBtEebNSJSjhtGtOfkbk2VDJR2A1myKam4+FhYaU6eFfMUBuiI8/Lv+uqZuuJaVpSUL4fiPhToXR
w5Tlfm0AY+BcpH0bj5Y4Cz0tVx12f+oKt96k85SjiKb3AAn/k02jDU5Zv+9Liio/pHEl2fV9rEVP
JEFj4gZOOKWpoL6J9ENsWh9KG9bU7/m+RiXLU4rkM7N2kKPgBcQUD64VeiuJUWLl9KjCNbI0dprd
okbL5LOmvfthKFc0ExRIniDaZLRZtoXy0TWn544MhktjcFyJJ7VvcqoWNTpiF8bAPeAG3cUB4ZRa
ReZg4bfWOiLd6dYZuf2hNWs5/S6u9kWbPvQ9Asxgvu9N87noteSXGwgH4D7R6H7WgUbub1An2z7K
X62JMu3WI1ApvhQt4e2a2lKE9vsNhIGsIFt5Fjwp+cC0eVrfdCpFQgxZhXFZ5f64va0n/QxOuDXx
WyNeZoZ7qSmFl1E4p7cMTAlqRcw3x/sSrCLGhnppjnG1urVZ+lF5FJ7JKkXA5U3h2ZD0Mm/ru5nV
6UF67kQMZfvsRkV3UN5HK57LmM0jlJ0JkWjR4e5HwwQp9pLNhzprVozetCI5oL3CoO3S0Kmr6ul1
8LtyKaoC44vmb8gzuR0gb2xAKOvtYbSC+9v48TZB1YquXxtafOda7o8C3+EyK4nYg6jIpMtLTnKk
q98yLf8lwBnbuF4a9c2g2qABZT7pS4zZSHKyOG23vlXx7M16nVuLzu/xXjptf2ew1J89e868D7xk
W+n5ZgrklfkvrceQxi+NfcQlYU+iyOyQRAFHK9Y0j6Vukg47+0nrofscqhAthy9+2QknYyCFeqpm
rWvAmwlpR3hx+clph0mEh5CmN9scwM1m6gdz5xnKB0SVAe0t7Pj456c0Rg+/n9IUriRwdIZyLYMY
qd+OmH0noHUnhcS1HQIWDWS1Exg44aCd3ZEU0E5610EO6x70X9hAay0JxMtm7Vc+vbSc/dnViap2
KJOHKdq0ys6XAHBAEbkTzx3hZEFv3teeu2iZ6fnc/ol+beNebEALFxu7rPeBpx5Y4LctzKhFY8h0
qZXyaYqRACdnNfVUT/ZzEWPHlToh3E4GR6NgUO3riKMlhbfS6BGXbvX9NpHp5DK3SA2uzXMukvIy
dcWJoUrlAGwz/fwu+eFi6yX0rH0H20tyZidPOVkzQ0nUmYGfSja0f33TcnDjmSBAUaQtGkuUpxQb
KfzVcOk79Y8GEQIHOOAYma4dhDd+KjmONBCnDit7BhPX6Ra57c981Uow2/d3SLegNCP/3hYilivD
wKtW6eVX1yUv0CtKKldk7URd5/RIXDdcl2IyFjporyW7wP0UxsWCxQ1HcbCLRCgXaVj1C00MP60e
6aw2n38NqhAnj3c0/z+y2DpGloCkWpx0C7N8UQXDoik+/UBrl06bPg96OcspYibinHVc/Ty4Cctm
2vBb0zvFiPQNOSNl+gDwtZe9uWydeNt6zWE0hy0kw2nLOeAjjTP0V2H6gMmxW5OgwiS7+2id8jyF
zs+69tnmwnc3rkDFjbxtX/sWcNdh8Ki30xgdQct/9AIxfpYP12xS53FMCZcUIDoCBHVV+UM07aeJ
B7uI6NhwDjHy5s0xMgqJgF+Af2WhA8UoS/4BvTGCRaK96OoPqP7fe7Svi0mbgOPQAhS5tKB0sDjh
1b9ExqF0MYpM3VcQsx1qykaT2A7rorQAiwj07mPr71ubwtlOsS4HkhHd1IxnP3kT/rrJiD7GbaU0
Co3a2uaaJL01yqdL3hKT7Bn0/DCk7QzF+atWY7LQG6YY9FA/sol8EQLaIftI4wcTfcbIoajvRQVH
g3xHfJ7SO1kxX+QRXQL9kRDkiKGv9jH2HeFDNOo8QevIcPGrDvnQLDRirm/rw/8nUXwfw//8yIux
Cv2g+efpcfP0H/Mb+6//9Mdv63/evve/8tX35vsfvllnTdiM9+1XNT581W3S/PM/+EH/+pv/t3/4
P75uP+VpLL7+8beP/y6rz4Vy+N9n9W2rr6+Pr3+P6pv//q+oPsP9u22BG3VZayHcSwvxaf9VN//4
m3D/jrJRN2cqnlAw+1mk55Fw8I+/WYKoPjV3rDirO64zZ4n9K6rPtP5OxpicVZG0s6WQ9v9LVN/v
G4EhHN6Usg3T4twmgIL+1h0zO5Favq0t/BLzLjQ06Ilm9WAhTfOAlSApGuJ14OFwEDycTD4s8Dtj
9lRJEKKuBw1qGBjLAdm6lMIeVpU2Bsskw64TkC6uF6+43dT53y7u9ddp8t/j9MRvDZLbm+Zi0l6Y
87C4EH9801miAx0bCzZI0yzWTdpfzIzlyh9TRFpfdaWZa9JUzJXp9FffcWE1Dfbc5Wn/Qlg8f0L/
3uy4vRHiL1zdkVw/Q/4mYjR1sNbMz7RFFE+osfyRXoZk6Dw1Oh5sy9pRkv50e3z7mutz8sgGnc1j
+vnn1+O3lsvtXVDdMS3iJGUr47fP0Au8nmiQkF5JwUSgKolJ8LRTJSdQGKlv/UV7Clrsb7816GAX
oayLf4o7R/+dI9sBPfFiGh/LGlnhmeox6Dzru9ZVF1zp8VoYMfTvybefIh3YfuuPPww98o5T3aSH
UXAD2Fh8+/6Vip8ZR3TwghtTkfNrQsQDeRGzl2fUd3GPobyM6s/cG6AVY0QRmiTwOZ28NbcVLDHm
0nqZ3FWMyw9D4b5Qd2rktZf+Lo5iB3hxFD7qJamxRmofiCTGo16zhnubvitb/JJxCJjGUccsPuFI
TA95BTvikbnv+NQ3au1kJgnZTuAdZeK+NG0PwE+kVxninkgTl5NcP/e4yfgObBvhn/Dluva6ny2d
wb1RP0Tce9eyR7zGEOZEk0psjawHUTBkSwjg9bJWwWMTaRnva8JUH3jxXpuPyBNmVsuQp2rs7mAY
N3e9HLAMt8QXq7TfQcwuIRTVW4Lfp3NqjQVVNeKaRDfPTY+hEmABW0WsrznfakNwqCskHnNAtJCZ
T+GnQ6+3/ae4y58Sa9s7VoCEsnyfKpQRsZKvHlJ+N6mT96IbKkRwtg9HD6bC6GtsXH5LiwWrxmYq
HQiCbRnf6UZpnSxFqwRk2F75uPoUSOmLHIornuWQ5HKrBs7e7gZnHA+llk13pmqeB1vzYBp5Zy/X
aGvS8dhXknwWs5Pp2XbLdhnjktwzxSzG9qVgpkgOwkjPyh0fG0WocpB3YhG4lbN2muop7yWHma4w
YGkYByR10dYnbXob19jARevhLtSZT0h6p1sr8lOc/cREdFnhbDXff0uNbuT/L396LoQ+x1XaQjl5
t+sZKt+yYzrPre6b+cXqtTdLtC+jYECom0axFBoqMV0xxddGEuv//BE3fot1MeZnDtW2MIVLcxU4
8h+XPELcjRTwow/UX6ytJLq7AZKIT1mOXUcIpm0dTMcvN5V6D4ucozmSVABJxn0PQLad0v6JWvwu
6tzw6j0VoeGscccrn5e80rtDFc4QhCe9ronQQJLBeXXSd/5UnJxsDA+ts/nz3+eWCPdvfQJ+H6Hr
aNJt27YcVrDfChA0MFbQ17G/RK6BB5PoqJP2oEbm+S3T8mVTd2plhPJOuzHfOniSU77VXA9zWRHv
//zNWPN+8cc3AyBKV2SIUWs4XKs/XlwyTpJQDLiadJmMS4UyhgAFJ73jEFhcRoKol1YsrKMxvwQW
5v8Ylty60SRmGx9dgA5wxtjYIi32TlYFpwIp2boyea7h9QZRKz4Kc6492tC9MozGJA30rSd4Ju/y
/EhLw9wQMH0ADzEyTreLx6ovtWOTQueqwsh8ps+KMkzoP5VZG4vW7L1Xw0+ttZYF9jYpPO81K+pv
6ZRXV0JQwr+4935v6fNZWQ7iT8uFx63Ir/3t3ou7NmVeIdyFQcezD/P21W7tE8E9ZO7QliSdpc8e
Up/E9RpBzbVCorbMe8+6U9DEqgr6UZYlS2PEQF64hvH4558e0MH//eMzBGYLxXQPJ8Hv9xKP2+Cg
W2UXFlO9iXTjzlMJNEDQCzD30eM0nuUz1sn158qRH0Bb4i83kqvcyXu2rUYw85Xq4pXleDdxrEng
UGPYz5KLBU1xJSLHeApH9arhhzpXjTY8FE6WghOZHv1JX2ZkAO2KJlM8/UP2UHr8H2GFw7sRYnx0
vGvLrH78KkxpX7QevWaVZP2ZJPXN7bvYa74TXDeeqob+/hjYLI/zh26HnlgAk75kQdQdJeabhWE2
+popqrHqHc/BpB3Yj4jz01VNHKAxty8yp3K+m0Fxn1nm9IX9ZRnNZZChwvuhTy8VB6qdPvTZtjDU
eIQ6hVJYxzxUVsgLS7stWAmwOOLjLld6L+2lGDTqaF3w4tThmp1D3+id9TOP0Lk5Gm15PpMMwVpt
LN2+zxZhC74ldBPn3kP2t3B7t/ghtF0wtM21SHLv6hcqWk7uSGe7rk52EVYnje0b4Ly4cyurPBms
3ata0J627EntSg3kKfVqXijY84bXbor58gj8c2vQW/gaUrp/TWvda5llP7pTVOLkbhclxW5cYl7v
nVI8PSKs7PhkNfmQoy54UA1+P+xiFLANNVtWRw8aLMNHr4fvAbLdW+T9WN0zpRvPiYdjMAALoxtF
deJhce7hSjOy8MVzEDKYN+qDMpv6YMxfhX2t/mJG78xP2B8XKAs2AMdzuMpgoX9nrid2D01dg3cY
SfkUlAHSQyz4JOUVO0gBMYMT6zrEcIsE3ETSRQA5GWBQT5NrfFEyFpgvsm7TRPIIXac42EHBXp6G
HNDxRRJy0tKtrDAv4jPBCOe0D3mLoVdSF9yDlboC7EzfTN3OdnpfcxzwmKSFTbJRMZhzq/PI4JGM
20YUcA+3lxT0rFOlNVhf8prqojnIm027ZZBEpr2/5OzDejt9wqIkxZte2EMXSIYoaUMi1/itbnGr
J7O5YeCItOn9fHyv6UaqOCxeRmxDGN9pTzB4wxaq9QdRGf3BjZwXFbH32Ylb32WOSE+xDfQYniI3
I9lm2L0TuUrGXq6joU/ufJ8AkHJs6QhBwcEYZb54ZoYoXneqX/9dtvUurIX97Kd2sQ8a0FR/vnjJ
33y+hmUivqDwYuuBOEBG6R+3HpsM2oSr3xDuA6V3LNLu6hr2Im2HhrMtKBOtJTpAC507PzHekVnv
VJ10d2GWxQfRtfdJZepHKm1xTETJy//6NtdRIxVO8ZkVDMZc63uBdGwl7dE+WFXsXtBjcqXSCaNs
xofUwNA9zdzi0+0rvXXh3YZydoOWQJGm6FvgZdHRdY3sIdLcj6qzxy1bAdaa2FFX+N1PXtzkB5qF
ztVTvbqyauHr1p7jitlZ0R+YD/be0rEOTROaz12ac8rHMM7Nbpwg75kgBiJn9ReXV94ejT88Oqal
08JSXGH7/7A5mIC/6DSyOfRGiLPAco4ZGTX7LGZUxymUI/EkenqvqTfTvwhCsfzXJspCto/puVT1
DtiQub+90EYz93hGQZHq4wVjHxGdY4lkyaH55uUP6LTK9ZB5wbNigLgN3Tw9Tomfnuwk2TgUKgQ4
UHbABo+fjdgetmmqOMBexjYtoI9JjRaZUb6ADsJMnefbaDSro9e4NA7dUG6sbIqWRpWZz2WEv7up
Dp6RB9Wi6Tk7GCli+KC2kG3z3e2lkn5KS53zscdusMx9RhgRiktSlqmALKRpsFJjhTUG/mOIvvp4
Q3S0nmpWOMvSh0wN5BMN7V5YuQHqgVW5tbNXME/vDZg14hWKYt8K1R0D0mk3A+3/e4PaZDnnR7xm
g/MRqnD4DG1ivRPNfA1MORygiRXLxBjMV/QUGad2poGjUd9XUtfWwCfGZd/ryXOmfmid3Ck0SY0q
pocy4lmNXde7s1vPPtiaEe2Bwn5KUcRbLffEjoEPmIqAYXfh8Q/aOgUMEFKl2MAF1gGDgpVeCvyN
zrDyokZexsLahjMYoMNjerh9peevetBWh6Kww03ulNbWMmCptkbr7DBX0AI3awQUlW8sO8l4zzbb
4NGzW5Q8d8LPQqYcTXSX+nV35zoAqXRSQJdaEIansid2OFZk5gRD+rMD9SqAvVBMecZey41pOTQq
PuijCcAjmYydiqPyVBc9swEG1qckFcGB1IyDhcHiwuafLOIh+l7nGv1Gw+1eYzJLNK+9z7XiJXAR
rLYpcA8P8vuyhxd9aKrEONy+KpA/wVTUm1ft7HqDf+EjIKXZd/gYmvo1iAZ5HDm+M1YpjQdLqQ1d
RhcJGpKdsckOs2hzhDyEhLQyh8XIOOlkpnm/1bLqC7Foc+rrlgzdjDA133IgDfT+B4iveCrNz9Av
3/2D2fjddmwHcNjuYJ3zMjDAkAPLZ+bCfGQT6s5w5ZRG8cz411z7NMQeKa+yC6eglZmN92Y95j+U
l9Mnr6fqWpCzeAxUPa1uf2DYV0vlmyGwTRqrwl1pTR6DUSosRhF+s6vunKx3Ie1k1QWTlrshMQhg
RceEyBMhEoAsHJh7T+MGwSVBXBXTmVLzxCMyv3BBQKy5FnjD1yXyLBTLebrRtN7jAiRODEQgE9sE
6PumqzJvZcke5S0ZNheN2rkZu+lr8pNlqffek9fp+mEyEni2LUR6e6a6ugDPLo15plsnzrdvks5A
xJ2FxS9oTRfG8q4PouMUw9juqUHO8VDlC6NyFVpMbEDzYHend8V40DU17ltsFLWe27sUjiSjJiB3
XRX4aC9GcYfdNl/2upPvcDQQOzD4yXkwXIQRHnemNev4U6O5z3wz3gVw1TnO4ykvQOZU9HFog2Ql
uLAQEo0tkp/jjgLSWRPEbN0hmHgDPKNOFJ0LmECzW7PeFnFVftvw69I+z4znrsGmgoDuXy8YLfpF
AypipevJJaS39mBGWXOxzOzFd7r0O2hg+McJOG8F1wICjVkeaodHznU0tJoyf0Rim9OYAUm4KQtS
J4Edu7RvGvcY5+odCarBwX8cyToBPRkqeZligcUYfBmQZbiqBgrgk22gCVU2B+MJNdGhCDilEJyo
6aqFF1IemFqHOydWP2+fQSFp/rh8xquiImWuJTopntXiynnT8cQs/apEbd4bP5nQjIfaZ75RGy8d
beH9ML80SeguwKxGC51Uql2YjXILuAeXaa+scxKnn2Niq7PjxNEdz6lA11HJO6toe5oYangAMonh
MxtesKlIxBngo3uYpm8u5Vo4Og9RRUUyzNwdJ8sfk7plXbDw+kV8zKbeIJsPVj7KyGVn9PpLVqoz
Su/xUksVUjEM16bW5JNv+me/GD1UTaJ8Dtxp7zpBvs5r3dhMszRVzC8yHkAOF6+61xmvgHdOlG0I
EAWJIwngzRwG2yburA8rb7Lvet5eFDvypb91VBgp4X1wl6JxwRKAAFlrbY79CbXQ0QSuZzhFTIQf
WhxUaUuEo8NW4Z2diaFPud3reOREA6rbplUHG1CQT4p6T5wiLfbubZP5ykhTcqNEURzYNkiKSID6
T25DAFsf4FuW7nW0g1MsHLB0GEaP6aTpS/Idxm1VJF9ZHRwTLJdrP6C37CVlc2j7+NWAUMUiPCTR
0R/H8K4Zmjc7nD7MsDPfwjReCbfNN7LS4e6WMrj3fMhxXlB4q4hrRxR95O1aIOA0KX1IfTIXp2Zs
kWy3mEwJNzo4aWmsfBfwFcCK5IS6eE9FDpgwUyxQBbMv14FczvB7bzh29pBFzUWvInU2kIJiKSEP
WSRds2lkybZUvBShLN5Drbwf4ODsMnfU9uBvHJzYwxqvSHtwgVWzOrj2NheheZ/YmBNq0ieYIwJ4
8wieaMrycZy3aRvCYDS8Br5yvsdm82yEZUF9W9M05HlJAMkdxraqQTmyUsf5uAEm6GxALeoE0mKy
CwConC3PoXlYYYwZh/E6Wam3liRdZknmbMoyyfZNKmbmdeAykA/aa5Mrd6+ZheCTMLaQvqoXs/ge
OpH5WHdttNFy177XQ7ckqaJdtw0uP2HF/TGsJuccYBxZDjyXP6quWNp+zVLZQ4WvSOxao11Equ+J
a6OQhZlJHwHtDiOuCJJxBKDY5obSOjpe8xTOUL6YGgrQpoQhLup4Wg1puDdZuT8KC8uTYio42HW/
14M+Otj1uEGQUGKFjfxrV1napbbuuQeNN3phQF4V5wmcSlcXNMvFKh6UmRFK5epb25gWqoNShKAE
mpyOYiML0neK2zvRhN3KGD174xN/uXcRS2LGDw4mcU+7qqVi1Jm0XvLIlQuLdeAUCH94VE5/Kh2b
micneYPKC3U5kDLEDXmCDtaegPM0ztka+YQghEa7AYQYmLjPnlEmZEStZFrKbFQXEywJQe5LVymc
XUxkL40Wm0ucAu5C1nOu10CdLYM0OdMmGV7tb+WkileHjtZ5iu2147VoabUOXWINyBz/x7AgP+rL
LkR+TnKX26F6uIEk/+tF1aG3a1igIidgfRc0Kgu9ffYDG3IYJE+UUr2780T2iSfE4+iUJcfYKd8J
g0SCGWjd2Wy6b1DFY9QvWsKNRXpST7LR9fbikJplQV6knoyNSzm8V6NmnAPyxi9RG3wMhsBO08ce
Z0exawJpQVucnGUx++ZExhx4djnHqC/uQq/9oaVVvZO19tOz4vHqpfGnsDINF0NY7fO8qnZtZrTk
Z/gQ3Kj+nvSqKpGv6N2xLJAEYAqyt2nppEcnxHihCSb5wQDpEGXciGCgs06NBjnXiEbSikE357Ap
1ZQxOiY6I6q+HBHMo3fDS9nsfP/KAIUwVQACW7Zf8wBk22Kol70HgjaCRmdx7s8gmqocb0eup79T
Vlysoj6+jhpqmcSIgQZODcWpIDVyvpgonOw9+NkrMGj/wn5GOnIfUVDK9CMoW6QNU74eUjh1OeTR
KyhfeQgqIM0mRyn0z2/OgNdgaASEIdLfNxGScuQNZpvCE6Q1EzLduQ55ZDBfQL4ZfU7TCHHSJcZS
b5mqw+DK9zqJ99/aA9iI6RyA3CbZK+/oo3EZ1E/YoQDhXIJv43wajhJ82ZHE6IWwgdLbZmM/5PTm
dkb32ViTPIuaoCQfj1tEaimgNIO9RAX296jjsFsvPWZw38J85skX4FHrRJC/4tvV9fYyz7Y8kTZH
i7CPgy3NI4y3+lIAgL90d5qTE25UW48ttJoXCSwjMUqizjjKED1k7IVmij0CRSYeRRIvkPmjexvT
bRsl5bUI7OLXS1BGh6gJmkvZVQ5D1qhdV8LWNlOXkmzSXYvBhm5WF+2dOdjfQ+xsb27/MvkZICtb
4tMEa7BuE79YDxbxCYCj4h3CDCTZNpOLEETqp2ldzBBtc1V248rIyvY+jDJjkddlt8o67JeKFIW7
qHHsVTmIhNokSzZ1qaeboRaP8dxDmnTrWwDqd9VYDmxIEEwnN2u5V9kdymhALlVG2NytqXvhIP6u
WRSDK8hk9itwzmLTDHq8vX3bS3QbSnry3HSlc8hz/wl/BDuCL/JlW6KuCe0KhECSfHcBodU2jNwi
hh7nU+ItAERWG5wrPAZGnNX7MPUfUAPXF1fZyWW8DF3sHMJE4V8K0i9FwsS21sqPNAl/1gHgxjGO
IW64ql3OB/9VCRp3GPL+hKLSxZSqcz60cmtOeSeH3dPNiwvPBYQi9Sr1m7uKw8B86OmTr6Yik0/C
0L7rxO+OxGwuWz1BEKhSWL5Ei69uRyinCT6NIMp2KiUdzyd9ZiOn1H0sab31U1G9EBGA72awL0oY
1UvKWA/MIwXh7Q+ZnbkqMlf+IPVXaywfk9IOX6HM7LQ4Ig7Q0+Ebxm5KPhgSfHv2Q8mR3Ju2Dj66
OtbPfYLxIIpSOhaARfAEigsDygCta9MQhBaOb6agCJrCXu6bQmV03adxm8ZgzgZo1Wg6u6cqs1n+
K1hLqPLqSxKghYnsNl1is+sOoUmgZ5jq8VtDAgV68AdM/PWR5j1OEjWoz1KG0TrOQaWFbfRk9WNx
6qYs3NSZowFZlbSbzM65yjyL9nbB39dGelldVpUXK0di7XSKBGNE5Ir76qSVPyNwwIEdGTcb5L3X
hQiqiMUlFyg297eXuoGwo5zgrs8d737CpAV77RCgmdjzCb8FDGt30zAjozo9mokp07KnK4rSF2t8
UJScnmSSX3o6abcZIW2WYlFUUXw0Wo/VXqNvkaAcm3CS3cVFHWKHDbpHP2i7R5x6yyRu7zLGei9G
BYWtqnwCpSWUoqRV6VOpwReRVf1aRB4+Yt3RERevu76SX1EMm60Nv+iGd4vST+xHbQrGDVo5KvoG
h6/eHPCPiB3h7/dD4X0pz9EunSURbeGoCQmZFTHSbbdFpWFbzT1LfgG1mvv1vsl6VG4wdyEV6TPU
gx4r/tT+4JhQFvzOte9siJ0LEjHqN9LtOBQ47wxFgssQJRFArqlYY7isl12rqn2vTcPGAb5zryfi
oces+Jo2KefvqpyOvp5zqLF1xJay4VSGweGCMrZhDJcietPGZzGRZ98xdfVXKUGqh6CV1sGVYPYB
ooycclx3Dn0K18l8xg665lEzvJM5ZsURR0pxHOIi4yiYWM+iVOMbJi74QsmUXQfgHwvkjeN7GEWf
kmQWkx+xcM0QR2ygVackzI5Cx2ZTjkQqlHr+U0fZvTVddkU870APy1MjpzUNvg6nRyC2ypPyYHdB
tC7C8TOlHbX1cr2/9zSslTm5PkZUtTBfyTy0lYbym9iqleyt5DS4EcWr3wywn/IHrbOeqrG3rqRG
tk91bAN10KbXsqc+zCvEp40ZHtnVo2PU6NQgUMu7AFNq3emHNGBH5jz23mudOkoNo0To6N+4AuLR
TckZdPtT0vAgk2UZXG6EmtYHZZPp6al0CT9HqPBi9dWhokH+M54HCoFDUIgGsnj4pNP5AwU25klt
8sUCsXZ+ZkCdn5k5cK1cyi0aYz2AJYxnBmYHBe08EhAFdAJRV8AH/X0ZmONbEVrAfV1CaMZz5w/5
OSJL4+Sb3+u+TD+80ZpgleGr1MU9aYDyEZkVth1sESUZaKbX+VtzFgZUyI4WRsu0qE8zdal9VyHg
7qK9Q3k839AVj/9bI0Ew1rj5DEcmAKJAQDhl/F0XUX0Pwwfmu6fHPA/vTZvL58GPN0Ep5EGDfB9w
YddybmIiwHkqEvrbEV196IhcEzUzKlCVdAsabHPYFa6jMEvs2aon74rRoM/qO3QkS7a3PL/evsv7
5KOGnUumFoNgoFnOa8BfXdjaUHG+tG48YMR9tSZOrqaGV35UHIY4oKaKaFmSjoOQ7pNV0TaIjTYE
ROGLLVdXPg6ZkR2qrEILjboZ4RZWpkBDCgnjMzrWwDiWkxiGBYFhcqzSD7vT0JhnFrjeNHkLDKZK
7lS3VJ/IIZdjRUOlzFQLybnrTij7iLFpx13YtQ6H0alZ5qSjruHkpMDwc3OdmNK/m6/ejV12u4TN
6HwHXRk/aaR+vHrKum9yMgfs24Myv6DzYyvwe3vPGWYZD3n+RSyED808T58NZ8AlawUfLhPVHdiP
nDhD5yMV6H8BvzlvTpnbCMi1eK9qk7gzOzzLJIPUISJifqxMorQG7aQGC9FRWYN8Z3s4tVoyvJpz
WEvDtN5/J6YWixpyJ4wpg3XQ+R/i1OnPkvH3Gl8+cwRinnGE+/vUxb3pWP0mUSPnxZDauHtVgjEm
w7DmcPsqGgDig8kXrObcQKaxAJEWXyeS3e7/k6Qza4oUCaPoLyKCPeGV2jer3JcXQm1lT3YS+PVz
cCJmHO3usdWC5FvuPVcR13ypp/hOswQV7oidtLJdY02DX1/GRDZnxhtbuEXWS1c0T56e6A+QpN0L
O/4QRVVCvDqj1l1hUsGayEbXhhG7TxYreVbD8013JudJ5D1FvqJjQ+H3yAv4Ygy2/jKE1IaE7EV+
6fyTTWZTYcfW3Zz7xynzQzQ+Xgnml2V9F+X98oBtUWZn4Qmq76oPvX+UdNqTg8hriyBaHsuUxECo
skwsTKsgsQl0YNkKdDRjf81MT3sy4PhiZ2p0RbFfFIRBuxaXmHLaV31+63wa5G7IL9bYhUCEo+6W
YCCTItPu/Sj6Mos4PrrxFF5lb78UtqLaT5mHBdWEEqNN/YsujYgyIdZWoD/J9ZniGLP1Amzj24l9
MMng8fglNbxqZv8yJKl+jhnPPCVZBodjwMbBCfzWCOnfhcD1n3IIHzwS6/H096Gx5EU30Md3CbFo
sZnoF0frzW0TxdOO43OVsNq7+3uT2yHeMMvd8MKk0NtasABtlMSAhGW6h8YxUbA2HzkTs51d5tEz
3nduU6vkMV7XO6d0WjqVZebstwITI3Zl4uaGm4KDeEacQYGse3B4UwDjoefv29SZHpQZE/Hq25CC
iux9Hgb0GZg9w8HOjlkyKOxAebLKa9uDpqY7h2FkIAWnLLrwdexamtKgnUu8KsKvyOzR/X3eMYRi
sUNsR1WfOmqUELeRmRNH0dqUHwpH744F8nRrmYkGpkF6R5SZj1Q3G4dSdFY2wSXNVO1EhiqB8JL0
oc697txy8FuKXACRancFUOfz6JhvJCR0YHaJt5vUx98Hfq1e53HYz4NlnP7eaHaHNq/WwTEUMES8
JH+3Y/slzCRe0PBUaWV/b4wMQUcw+qDYn0MiQINJxRaXWxNXsDzMAZLEDIipmthAa5p/zKcWNDE1
TCnd4iVSFql2FdYxRY1wUa72JkP9CrYvQTs/X6ex/XCs2FqXqfP7Z6ylUyIUYo7CF8v79SaNy0YD
Fn0g+JBpXZ40OwLZ3AfUZLChCNo7uiNKsQ4z5gGQxhIkhiuLXshdt8OkSI9/9slGfdBnvXmcG1J0
ZA/IJlsss3pm6yiNSnw7Sm6lAt1qLcV1YtLKYBjmPX4dzGGyCxcpRevW0FRGeL7OIrHwSoaqrnjI
3LS9TtGArb/mz5clYZ196hHl2lXEvXShc8QSPp9iS8KmKHwdD0RXUMgguRBNx1KyxLpB1pVm4uCj
pShf5zmDxmNxofSLH7HrbP3c6KCKZFWj7+gAdRV7ymAILS4dV1vk+Z1VfwzEmJ3dXnzUths/OkvB
0CzmCb83s6OjMn9dVMwQay9yj39vnC7L112NVfzv/4AEd27LbgXvfsHBin1WlNG5jQp/zYPnrTam
eteNOS1e7jvHPlqq7eyVmSLukhw9Fa2iAwkPeE9fCvOiif/H2LlvYBTLrQthVNq9qes1V0PqHgp2
beQuYwSg/69WlBkVkF3rwFpo/tJkRh8kbPcqLSc5R/NsrmuEBgFN+shoztYfUCsu1n7f2or+h6n9
dExVteAYq2nnSHnoe+xXk51eDOJ4TrE23azWAOLU6+5eK7z+vdcvYasSKhwSdJLGz/dYB+cgRYJ0
Q7Uwn+tCv8DzjnZFiCK7DY3+Fnskri4baMJksEYIJua1eLQK0B9NMbGdpi+Gx2lwjJkGYq2y5ATs
DD3IJsqgJrHXfmY+FZohPn1XQAbwuK4rnOMY9d6h2507yV2JEa47gqwr8j1FLQEShZiPLrk5ZODJ
etV6KmLO31DnasDfGEBuSzqPYzVULbsF0HujURFHIWcI2szSrygKtJWWMdpoe+OGyDbZanoX7ofM
eRZ/i2S/Zpw81d6Rn9EPRsi9NRr2NdKrfe84b3baqr1ZohDmTuDYBG6/CkM58BAvyzs3HC7k6vRB
MYnHv0cHSXzs1gD+GfRSR0uajPvqicVtiP0KOlq8LhjB3mFjfDKirj/8fRQ25mvKUX+OlM0kro6y
t//fm9wnY2zMm+8hBZ26LtvNkQgfPIIDIJEu6X5V/K8HH2B43XhkKwM9BKPXjTObmIeJvbfVSkBE
7KhieVaGKFAC8lr1STgcBCnqPXvzF8Ow4rMPkhHzCqvHurDY5gvUmzaErz2oEbJpM+yFFqmZ5K9r
jKKqr6af1BH6T3mrjePfeNMSTnmOO5uNd+m8hL71khmWs29NNEw1P1dinoTy3bthLPWrpD6+Vplw
T+R0HEXKndh3Uj/lOUa3JtPzl9ypdYBySfgOwQAhajJRDUPGRR2h70a+za3vzvOV8HQZpIPxIJVt
3vK6CZ/TCl5L5mwgWCPEsNLkjpIeXpQa8+DvwzJCmNXpnr0zyKR65Hj6HSUaSN+I53Xv2drGg636
HvJqgbabv+rZJSUtyuSd1UJFtUOwI7NpaIc+i2gpe0feQp4O+ILN+K6NumvTDwwz05oNmtvdhJiI
N+hI2c1KM9oAVARyF4XW+e+NgznsnOhRs5NT/ZmNfbgfK4vGlY5pB8QrfXWiFu01QXnnvw/rMdv7
+EJhtT12SVZ8e7rxqnxyYrJITCs4zCPV9tx9qArWx9CQUJt6xU2E4zvL9/BY1KW8eMgU3Lmd7rvM
nu5tBrGVS+Hu++3dmCPFyMkS2eVIrgCzQx4UYs7O/vImKeAEh43WLRjU8NJVhLWz5gUjdnB9wUd/
bypirssm5YbtRH3zGc/kepYQSzaouzAXG9tYSOETJGFzcupNVxvmw5TP1ioU9Iql9AdAAbrxoUfl
cz37/dUww29XFuMFQitUyFIPzLyvnuxMnEMdOvLfR2AAEFNo2M6U7U3HGfGT6MyelbhtISREp7e1
58k9/r3Jo+6tiVR8HFSCYM+EpRoJ0lE6ByDUyivATmAxHncl+cgPdtGnD6RjnZRVnYQiE0sOzGuZ
oV+HhM2bRtDU1mKLeVQ6LUKp66qh2yH7r5oepT97sAY7LbDpuQ/IGLxHNnvklnRjz3VV7dPYs844
9YZHa0ZdYEv3Z+4GYz8kmsZ2OefkyoySlXCXv2i5jiVZ1f0XW6ZD2XXBJMecbSI1WDbJ+PL33t8b
EpyjC53K84DlZAuJa6tDV+DzRTxu9Qdsssw8ZFTuujSOfvose7SARD54BqkyYbhs7xZXrkQ4gqew
4C7no79fz0Ohr0sARasEfdNDTI+515pa4PWUF1D1rPA1qT+MwLrWWu9UT7lI1CpM7X4nMRAzVhTq
gfSzx6QwSRKMlXoYuP3cObsANdIObMJ4wgzssYbqR+Bf1lMNMPfUemfmc4gMIUfdA1jFWwyoZzd3
LL/JO4+jTu0Gi6TeuSqia0mEybpt5wFLgQchpk8vJtjbY9uR6DnNk3aW6Ea3lZv3qyisqhqBmgq3
LMX+hTVAXS304n2OAfTESJ+dSkc01ADrb9uLTgXoS/ozfKyeOsHUN9aI/DNs7G0xlMnBJSGYnwGz
LaMpOiOYrbLhZFjwIXbubL02rO+gij+hQ6iuluKkA+KlLioe35rOG45/Vxb7+UMR8wWD/Kku0rXg
u/69S7uGEE4XvsR8bXF5V8mby8W6h3sEQ05oJrxQXuO/z8KwvN85j/UJdAETEINh0soqsQX/fTz7
bMSVzaZd6Rrnnr2g8Tv7ycOxc4yGiZUWWaMXx2S82g5ozWuqg0K6u7jCamu0hE7jr1kJI3Cld1SO
v69Z/md9tBnQ1gSVMzz4PBERMxM/uWMJwQghg6MfP2RjcY3ws3gRm1lsrIMfBgVKtXoydgSKbfDL
3wFQRmAhABC+tiODhDNr+duoa18F6gqSsWntBudstG8ZC5kJbjcolAMSDjJZsfxCjEargrma2Jxy
2hRieEObcyR9dcjjqzEgxpo+bAa8snJgYGorbzh5mFTdN4JjmgCNvGcYG5isVe/fdXO/Vwa5Y273
w7e4Tmz7zgtJwTvEHWD4D6szAdph8mAAYDC/nGR08st3W2b4x5iZ+ExaSM8R6lgk6tinGZOJr/Ay
N8T1zFtjwTrmsAwk+iyGwk344qAGZhM58ZOIjU0dPZY7QY02037UUxkgraLzVquB+f8wi8e2/mot
NNJNyFjACyRREu3w7TTTURwSo9h5BsdvEW1TQhgBegQ6aBbN9G/eP+V4kM+Zkj3PybNuvGMO2bf5
0fAPgFBWeqHtkMmtEnVPzy76+ejZ3/KzmGzcE5e+kOsMr3MxHb3uI7O6s0/ODGmlbGPLTZO233pz
1tECuA+T2a+F3cGW69Z+9TjDWIs1elVEtlCpOXarSwS/UmrzriMUx+IZu1QNo9sfhQG8NUtXIxqx
WZ9gjrLZzhkB96jedGBWUy32s1FveXCsEo7/LstOTmKuMiMQVbPNYzKyw9fQMNkEod5saeJPcC12
Hd+6VRLpGZNi6ONEjluAoEuiEWPNEPt46jCarZ4SQzL5kITWpeGBTa5ntJeZOTP4XVzGaQkTC9Z1
jH9YjPkBBZPmux9sqs8WhhRrWPDtA6uawdsQVEYbEq59jfFc6sLedr1AS5wzwRs/UViAGsH7NW4l
d6lm7d2egtAZvGdzJAuzym6FZm68NMFGyR0GGiPLSD/iEsuaOyZvWzMxactAITnQ56xDP31NCdJF
P7rOEohk3X4qPd2hzX2eYCQWwCtBsOYYgAgmD51sX+QpYXL0ldHQQsBEMZ9EW0JYkDun7y7PtHH+
QSX2pC/hc7310ABnQd/zKUnaxhn5lPuRecersZnNLwiErFH4hoQZDKq/Q6uzTkb75nUAEhPA5864
Je4+6DON5DJSRFse7FIrDxUs/XJCpIosQFnpupbZFimLwnGW33sQnWKB+S1kHAc8oiOS0pkgw5Eo
44eEDns0aPCRppCMTrc6QAMlL4fRfpgRVFMGWXSpCWKv0ba5GN3dPD22Y7oaBgyffukfURcWIycW
Ivcj7o6dzgKCief8ErFLZ71yKmRM1pCqfxPSBvgSrA9Zabwe4yVJonOqzcc29vdCZzTtzPc2anjh
Kq56jkjpRzs2mfuqAKLCA8ZWe7Z6R2w8ULgkAqzphaUx3ksSBN3KW6fakX8097PKn4AKAvwzb4Ro
EgKdhMBQoxDAFTk+TvxbtiGyK+c2FgIJXc6PjARcy7mgMWwChI6PzCsiECBNQm1vjMybupa0C3HM
QaZUM5IPEm1Gbi30wkGuYcKtwahEfFbqsdckcoMeOJQLtXsytWCeubhymxUMA84We+qs548woN+G
KNolrLJ0EgP0eThZk/iX69raG99H57NsJFGt+cEHviJM6KZoB36Jd9oOhVr3Gvmi/nxlxblKqh+G
RajSjJ1fk22bvE6zZgd+PGz7pvzOrI9sYewONuug6pokHqzS1j+hQN3aZvTBdAP4Asb7zOkWYFy7
HdK6XHd9yLKLeV3NScxlm8itAT4mHvy1MJsNkNwvnyHtfpibs0IqIXq5ykuTKS/LF5AlHLvAb812
E8fyYpWoczRvI0Kiaxy5Ua25tsziS3ECof3etRGZFRb2ZaJAY6Y4nMVk0r5NUHi5VdZ2lZ410ex9
1tRaRTJBWZ+NVD4TO3IrkNpx+58Tw7lZsb5uzHKrjcZ6liMzLXGHkf8nt8UuSx+jgdo5jBnXmMEc
ZpDy/FM2wK2zSF/Imp0rEESPV1SIXu39Kt3fiZH1aevtIFvujKFoVtiIg75kq5SNxOs6xs3mJqqN
6jATat3wFWNXgGscPUaF+gUXuuEUwhrdp1+Ywcs1RiPGitI8WpH/MBsIV+OEKHfAAlbNTSwCEjoP
DSNA03aJMrEQ+XVso7X3XsB8dVkP9A6FMEg+rxmO009UFExgvur7NMxf3CShnOL8MpKdQZ5LWBVU
ogwAigyEF9HUTNqCWEO7JcpDXSXfdmyd5xpgSHxXRO7KixXK6/zJt8Ta6bODzMg71kmlNkPW0g1D
1Szclg3nk5W5Rw7fe+ETlUmLF5nZhsnWD73gQurfVpr3MujNJ1rBrGRvEW71UPvNjPZcVXCABLyZ
yb3vVLp25nGfW+OWeKXNFFd3ractMZgkT3Q1HNN/jtmt7fB3sjB2DfkuKXysEt0u6ZytEvXVjf3H
Ki235CTDJWbOHxZrzXswKnMfou4ls7lAudDgyTRJlhbP+oRHvrwrXIYeBa7nOeX2Tc8mBhgVosud
xMMIDaeGVdf73DR+XwwsBKZHNRvvyoZQUir7Wi9RNj1ENxCAIIjkISdhZeVV5rg32fHsjPYU9ZW7
GRIK2oJN29qI7mImlK028+UCyvUJ660UKbKsN1JB8G2CDAfpbfXVoYdkkrZx8BpgETMdsgKdjpzy
htwKsnAdGBU0ddkKF/4lSsXKzL+I2tj0WUhAlH+szGeizgGpQOiO5KYuxGtM/Sm5gxqeKFX/Ik1K
m0g/NMSGwvre+o6+bdsGH0POWnq4ujJ6GFHQ9KLcZzDrEAwjkk5Q8rZbp1arhrmwSR6FlsmPzgHt
CtvjFzYiD1qfuDO8XhlIvCYoMyZaYKK64SEHY96KHnIt2p+IBx7oAiRWMXZTCFoXvY8ebRtdC8/z
nmhRbETeT55ShhhMyYLCz5hiotmwU/13FNVzNEO/JgZ2OrTIVdZzoz7VwKtMHrrDfk2gK+txWTwk
njxOPRnxJBlFMRVS2FX5riMzaNKctc5yAQGhRREas5LGexGwXIwvUIROxVyDkKv/ZdgAVu5YXjMt
ua/G0sEob71EC+tI1llQm8itJsa+0giDrIWZ6On0y4p3UPb8K+3ysUC1HSg2etGoHbx4rBYIP+1I
GzCS4guZgBGphLW3LdrFMP/rNt6d6PVftFcl7lwDNsSYc3pNq1A3T0aHiKHU33o/eg4b+aaPHvmy
8IEGhFtcL6CemRtDO1iPEzKt0rmmuegBtgDqbYU8e8gWV2VVJ6jjmdN3cIab7B9a8mj10jL+WjRf
/ww3Eyt4fD6V0DoxcOpMLZvHYmL+21jJSncKcmB6Gs+YVGXuWmfKu5XraSz0Wqw7udhJTKhs+eF4
TZO2QSJtB4ah8LEWzcZFb2qW5PrKouTzEI1gNs2XKNC4Q9Vem+RjrvWChjKPXND3/iFyu1+gi5RM
DQWQPUbpkVXcaKptZYQOmuSBQlc1b27+LAZI2vimOfB4HqkYiqRQukWwV8/G1Xv1o0xDMNjgfmrI
kjDSdWJZ7aqj+kLCkXH0kEY76eyz0mnc4EFNg02tmztfFpTzkw+QhlXHOgvHtZVnL8sq2QIUS8DR
/E7aVLRDHP+W85dVy9dgRvPNUXTKjkp/khgsWzYPZBieWahrQSvTD8n4JRDyMAoq3Wl2PnUgZ5be
XP8WcQkiu2p2DMTI7PCTj9ay5RopMx2EMl6mZroUjYsY0CUnfHKJTBjVugHVTKafY61mrfsq0eaH
9j93PHld8kwAETFN/B9sjPNg1E52VBxLt/jsI/VQT9O5TG06Q0Z1SeRxdmmL1MFAs5M03psWNtuW
7VnANOEKu/u36rN3jrl9n48HhBuUWKFzwvEimMkOu8ZSb6NJYG/hGk8Csw+/PXksrOznfhRIyExC
HGMDlHMF978sx1VIkbSyGdqt9Mz4lmb0tMzrAtcw7G3Csrbvmn+1csiZRAB+IF2dxZ918ozp3pRP
+hLaqyf1pi29b50MuCD3b6amv+ZixMuN7WKlMWAbuuIoeqw7wAjgy7MWddEYKH3oFmT0dYL7jifz
oR4If1E+zG88iuxYCTjHypksVNSKeUnNnLdLC1KAQkqD6VWTSqzy0RzZtMYXJyyXSiSHFhQyKkH5
V+jyZ5jCliZ8/C3dr8o0qkA5QNcaq/snSDhk9gaudE9k2HOesN9lqfORIXZGKYCoV4eBqrH445Cy
vqZcMJft7tISTYKvFdExvwqXpWafp9xpabXJomNSIgBBIOJD/Z7xWCDO0ofsrrTkPcunmjAS+2Oh
1Y5V666GkcWio9kwybL1QIjLKuQAKJjjrzRFrWep/jMtf/ScbBSewBh0cTUTBEUFJSXwgulYFk59
mlhYeJamVprRjuDXSni/Bkbq/kWwP1grbrGBcyCrIG8zdaERd3isS8sKUrN+rXyKNysEXY25aBfm
02fhOM/szXEPDd/UIeNq/mrYBdP11A3kVv9L13/0mDQEdCrWNtScItBrb6/ymIwIifWmhrCX1eUn
geYvHd5r0CjD3iIdboXsMw3s2brCEORCeBJNu8nvEwf7XW1zxJASx8H4RJjE+5D0L759P7Q8Md3i
Lcsi9CHDgIXZSSmnZHFRdosgqaPETvSb0BxmIm29g5f4WnfGUUuYszNXxvPOer4ROvHupmCOaF2r
5d/BylbmSBiZBDzQx2yEdfnpuPTvqQWl0E85k6cMuYfLYAZoy60PncU/dTUY6MJS51liZ/e4ruNY
3SkPrH6Xn+YRgSsiAM0ZP0a8lcrvL13sHUO9PjgweDVh35wu2hhRvk80+eqDOkayrw7GiOMD3kOq
Pk0IcfVQLp7zS9wv5hIXXn9ndesZ6v0yWQjqArOwU/cfSZFcpMkypBk+OCXJSeizBxmC2HJtREo+
LSwQ0tgHyo4gJVp1ArIj4WJBFXt7t7ZvmZy4wTX7reHs66Zv5WnvTj8d1HBfFdplrHB3pO5jXGhf
GZoyzXkezAWFZhDAlZ6UO2xFyDo+RH09jkw864bNbIO/gRrCGp8TQ39KvflshvMDfqpzjDExgNOK
diXlpa5g97eA/CsdRbGW0qjKyt4rMfIRt3vLQ32k7VZgXBQeon6qdJ7GTNXdxH7A1fKV5Q6BQChs
wQmoJfj4IHPbXCcoFld18u0mbOajuVfrauxe3LK96n6JoMgt3wi3eh3iS1e4DwVVIr4LzeJaEQWY
ab4jAlphDCTRP5s4cBYCBjYy5e7gLWFZMrRHI2eBDH+HkWn7RtuDqgy4NQVHtCZW6tCVYMlhBLFW
au70wnhO2v5t+S8V7otWA31EvdU47qPrl9u+N16wa21CJ/4areFDyhRZnZVtBeGxgHC1tZnKYCjV
2S/yX43nflOUHHlhvx4lLcbf9xAVWDXL7j5CTJm3gWmPFzXwxAmXnzNN0mPUaAe7G67AQS+dlR6m
aKTzKL4aCgZ9tG4g3M4NERFNTKWSGSpizOnNAZr5tVXz7GRIVibqSSvKb4tXFjaAE4YzMywM8Ty0
Hu2ku1pWBidouaY98uBouPpjp5Mfl4DGdEwaHEvfe/V90mnhyir0HxYQR7+Rew3pjRelD25Sf1Nv
MEaaf5ebvKXwyvU3q6FAmgD14nKju8q/IBhfFOGtQ5qQPNnV6Kd6+kSEAnW7G2m5KJzUBsgPA+ui
u1Zcb0ktv4yekivM78HwbPuOYZYxn8vQZ5JRnsrmjSTtfoUBCp1NGj/VUJu11v5evkZdmv/8JPyU
YXoA2PQtTAv7E83IaDZaMBUGVpk5YS7frw1yIPoiGoOhihG/UrtyEGf/CC+HFXp2eLnscHxrbffI
C3qH6/ZgDZFcJX1IaaXG7WDpa27xHYru4zzDS4mWsZzdGgFB5+QtkJ2pZ7zwcU5DHJEDY3crq8Iu
M5i9wxDLvzjLJS38jErdRCFOPITnsWYmWbHo5E6Si4VbgTjMznHo3ZzrmDW/Bm4yXLXmmzmyOwPR
tmuEtW21itWJbUGy57dQLzAIlD0A+Px3dDA9GPiDV10Dnd6rpy1yKkIpJu80IJ5lR3c23fFspgvr
04LHHDM7HnTlomfg9clNghIGt7vmzNiBebNiR/umSQAydchPvvL0s54Rx8GpAoum8s7h4BnrTGe8
hrO+pvBis43ER8CK9mteBakgkTVLApRZ0buMhD1PAy3HqMKvxh6LDbOABM7hppQ2yQhO4Wxmn82H
DYmZgSk6N5sem1C2BuBmKUjRPdDgwJCufLW1AB47LYgR8xK12c2Jm08TjOkqR8W3jj5wkZMbbztB
ozkICBS6B7VEBBU6NBtKFE/kX1Gh3Zc9R5Fkyoykrag6m7H1VSQVGTStLVfNvGIuR9iSTO4KL72p
HjBW6tSMuuynLPf0XZ8ob9vq84IGob2axuG5F7YZqNKoN4IV88laXBCO5h7KsiBHpNC9XVQMd/Fc
Obu45mEiDLg0NSzkinnfyi8OWBtokHKdoT/rQOSHXbIjmOGi6315auuPKVucCQP1gV/xN2kFGSht
ciJSLqWyi0htsz/mkoQVn3h0APcmq5M9uBdzU3cUdXYs7j0j1Ff6TIZjlhqnyh6BTky4nsYBdTnD
ztF0k1XhRj8pC9bAK3FcRwse2R/vHJ9ltsWWw+fPZm77GY40bjVCW0qsIhQ/hvfGip8v7gW+jbbS
9SFZaYW9KwD34q0kPU/YxYfbhi/ocLHwRvMuoUHfTblaRgkeKreqQb0XXy0f/UHf0VlVHpoJtnfV
A5Mrc9O3009HpC5ulOUvSLm/9Xw1VB78cqM+O7UGqtNNf9G6HWspgSbDCs/xbATS5bnbjptpVCjo
AZ0EZpX86gU+jVo+W5NzpNqmF7frchPOd2lIakOnTce21BFuZdNLBDWGhO7j0FP4yJimS2urB3Sl
yNpwmdVciBCc1DN5pDS25UDZsgAWqKvxNsIvN7NDZNJ4aY7Pj5tWVOLJiaHRxKxSEYdTUkmpb/oF
4jmQRAY6FxV+/qoQ7OMdMV5d9sc2fAM/SrS1NQHKKWEHsB5E5WKPdCl2rwIzpCkC0u/gBRCjewAM
f2YqdDHQaVcw5Vc3wsZanlPZZxdOR1OPTy5JZoXOPt9q70s8baHlnevF+sNfDuSDKQJzN6df5K4k
mfM4YaikN93W5YloZRyV9XjMGScM13ho28DJiluJAo01yXFUJIm0i60nzox1arhv2Oq/vKT7pTx8
95P0Cz/BysGkmCSsLRLWY8NE6ofU/wm+t1UY5ce+R+wn5wpzPaM2nWzKvEC1KHqoPA6mT4X8AzLA
jXB7SrN5tQjO1n+/mxjGN0O1OsB4GXVswJqIBXsBAxNVpLt2QZfNOqTfKMGNhSBzXh5OUkQcS8Yz
2tEvvSRDPUqsg9ukn14ELtcb3oms2Ru1PIfavNG15glB2c6mThzG9lJb1nrO5tc061/thnhOuke8
rPTmtNvomMfHJsfeK0fCyoz0WDBE5DZQH7D+dyGuAdNmqNQrbLdlbAMdHrm2ixiHET6jgLbBjzDr
uo+FTFwSUNd4QvWgrXEnl9wqRts8mrPCRzUDV/IIFstHdWvbHRzPmT+eH8ohe8xk8WybiBO15Qeo
LBTtPH9hFEiO3uQznwmIbtF04rRM72eZ33ed+RLa895z6ttsVFrQm+cqI7EHmQ7GqBIfBNt7V/Ep
Db17mdxvcyCLpenEU1vFCHJy9i22ry15M6eQey6E3RgyU+3b/jzI5FqVI4/VaLqAZ9fb/BEwYsy3
lj+0qj/WXXhiWIRy4cXPYsoDvDZOIl4c9VHNydVyy5Nm10+VlGczwsK95F8pePWGgj4lxPAJx/sD
NhG9X8ooptH8zeQxLdI8OO9N2t1afWRRTlEL10Ms2zSt9m5UEdzjXYyPN1/HAzxn2+xWUaq/NOho
fcdYY3HrII1QHSchRey4wIzhLH/YOYVeibeEETnBgSPSfu5st3Kow8bwPSXLIDDuLZXzyJ19Sd1a
TIH3Lm1m8fDRCbkZuNuSiTk4F/eyYqvJkkEfy26P6VwbPqQlx7QczzWsjGPti3usOr9GXV06b/oG
R4PPWzylLes51jmoY3trT0qMTY5HmmBSEZ8Qwp7JDuA4XF5Nx7DgKtTZCzw8diocAFDIaXnKhhwc
TVRPuLM/+p7I2CpBiRMCQYTbN2/ScAN41ttg8CQxrfD2bZVeHErwrUE4a0lOtGkxUZo7eiSCDeca
RJD7loLYCmAMjmtwFMxAtl4U3o2adlQiY/YsjLemxANtspqMP7K2vVIGZwGCMi7mxDuaihUeT24e
je4OaPezm6ILVOkNqMwaYcTtVUrNoHet8MZVRHdLQR8W4VD0u+EtA1+8MTuyc9MG0nk0zR8onp8K
WbQs8s3vgtgU1r10kgnho44qKSo8dzdUwKaUHW9IjHgBBIOuDdfeSWIJQb2rHbjvdrOEtexGKRm1
PLowgTEfnsnWtdxvbKobm7GX4cu9j+WIdHakAdNn7TGkdSXA+sVC21kVaVbzus6AQcex+ZzaCWVL
Fr0xrPrkht1po12Tz4lGlb+ztER9sI3htXfTdD/GDc4At16jsjlFiginvEOk3w0sWYgBRDDNOBHL
ejBlFj5uab7Pofda22c3ZiNt9DlTj1p79Poco11K+VAd22m6eRWhvL4P+XCI7zHsLRPk8Glutv5s
/DqVwnHh8KoVc7VrtOYkeu/VlNeo5RJSJdOnRufeQOlyLAfvkgsvIKTdghiJzqSoOSI0knIABrL0
tfKLlifbqZSbGVISvWt7/x9hZ9LcuBF12f/S60YEEkAigUVvRICDOGieaoNQlV2Y5xm/vg9ofx22
qsMVkWZIqgoXRYLIfO/de66axTEEAr8ob0bwfqObajc6L1mYgih1kFV0lf5pIGiCUM7JIhx/1r3y
nBWjFOrji2P053FsN2rgX5FkzN8IRWKfYZMuRSkuGvLNbafsbhpRv+M84dxvDA8DAZuwK0u/CsK3
qc8eXSM+IsY6LgmnrogEJGEU+F2him0U1wySUZqM4XmuDIrIhBZKbmQ/hsHEBo0HgNG2HaLFBAZg
dPOTWmy1cetLU0UPo5PjCmxfa7xeG0xTXNdlerMghsDn232DXfNNm/0a+TOo+Xt7bHgFGm6MnYLX
Piv03q+JyDzXdk+cwk9hku6XLioJDMLPkgGWMgDEd/iLgluIxOzYAeeK6/9GZG9zKp5xJXBmt8sz
ka8/e2YWm2jOv9HbAMQ0XsgoJ7y+wmMTj/Vr4JhHVHl2gUvXmASvQi4eVSgQvdLwGNMjfDuYdzSz
OXF2p4iG4A0ZUuAp41sI9Ud85PFmSDEVZEJDnpdA9QnforJ1SJm8BZaO36l+YyB4NzfadzRvVCWo
kty3AWd65LqPyKw+x1b9qNATEeD+R/gRGxTT2kzfrSYSbTQNiH/Tzh7Sd4H2FNol14EyoDRP7feY
DR7BeHy0s9Hx0YkHG3hNxj7XyoSTFLKV0EuSt7TmyowN9zm0K45U3U627K8VxHw4Yf0fpE6/1rbJ
gSc2dM6SJK4P6EFT7Bl92353GdNrPeGIVv3QD9OfDETOOoAYQD57TVSMOMyK4XS9Jw3uMSHCnp2G
IsCa1VGvOUD20Jzxsk2PDNQ0qjBcYmh2agQumUyzjV1+FJz+J7dmb51xg2u7IsKp4tgtr0NSs8lo
1S6bqJgj+khW55zbTCfYni4J4MXML0Uf3zYMs0cqqr0eVk92nZmcyzOi1mz4VGPMbu3MiWcMRntT
67QHERh6PPfHoihRCjbVo5mVlyAMGCMD2kkGVd4EJLXThm09kRbNJvjuKpRZSQVvGu5rxCG4PFep
C5wilKuwxb6QCLWG67Ijt2GBx3RuIuK3TtKtvk0V6daxzml9EYROKo15rQNs2GUynLeN4c8pN9W0
C/+we/TZgW5VZBzc97VNvRmiLcR7z1haOpjiWo7xWfqoaw7AjdpcrfLazfTINcbNwqCC4XMXb9qs
+zYMbLFlysZEgCON3c4sGQ+p77WyzrEtL03Nrxlqdr0zBv0Hxun1LjOQhRZCIIFlXEyx1w10FAGb
cUAU1q0ex68SbCVTZYIr2ozrTUOPfROYNtnm7j7Xxz+580PUCB+EcEEN5cwsKBfDJUtvQ42ZdkjH
CxdNslB8jQsffgBEa9C1ODOV2XOTKDF+3Jgh02t0NhVH4aC+m4pW29qhym9WZuJWb+323IFmvumR
Um1F0u/K2Am9qetTL58gmIX1Zczd9y4WkYcmvI2l6wtZdjAPncVrkO5nWAZJtdjkTYIMRETPsWul
flLoXiF51QONeJI2rVFaO8KlVT4FqA8WMutoorkF7AUOWxoED0U/ka4Xqp/mOaPiP7K5bCOZPWkA
pndCX207S689tDKAXSdiuk1Ytazq2aShdYxrHdN3YWR+Wre44BJ73PeKayFWJQFUtfU9HcaBqA2r
ohhMI9+KGE0TsHRi8Fc64wMHeHLQQ/lHUywFUYoh/pBIPBqRNe+7lo8BxhSg0f0apmlVKOxIgLU1
J4Qo19wVomI6TFhtGHC4YzR3Wzm5dmFzrzazO8NMW2u7YL6zCsbLCUOdW84DlS876M0GIjSVx8+D
RQMDGbz0ANkIj9gqdZOLgdGqAFVmaAeOVjcTFJ4b1XbFG1LFntYqlKghshD+dRHal3nxx+hjQmp+
S+7QIeG8vUlUFfpk4ixH9Nd0MVJivsht/YzMksQZa/6ISce8oe80+ZE+Y20hPdbWvE400Y7AeC7h
kPweEH0JXKwoe8Ehx4TDTMMdivj+NDkgKpAmBonfVTCUAHpQR3QYexjQNvd2LpebShAtWmNxPmgt
xNqaYeGLQ+LboIwL4Xn5T+5MW7g61mcykUATFvV4Dor0R9z0tI4i/rZhlDS0DeIkGLeaf32L3Ifo
RYIEUR/351xo6WNWE4PTzO9h7by75kc7/ayBqJ7+IrKm9Tt+fQ2f77MldLTi7ManoY7yA9xaWsop
yMdKdfHRot2K5CAGNh6U9auhSCGLBrFp+H9tRFVrd9cHdPTZIUqhj2G/vUEebr8wOqp8+FgNAVzM
gexacimUy20BDvk0LJa8N/AhA5tK33XSpbR2sU8qyZATZoKE07EyT9eHJVEJUtlyWwTW09xmGwV9
BZ1Zvby1C3XiWKjiWaPdYNdO/+neI9RufrTrgVEGHbZfZ5kBQ6Vgusbgz1GJuwDfxEM/uiA3i/nS
BGCvivadAxkCfTJKXrSGUKXrt6lp1DvQw9wP+8U66IJNxjBHJhRgVdQ2kW29J/BP0B6VZ31O60Np
V9N5CMgvL7q+OhXzCJ7Ncg+ohtCtYm/56NKjC9NRrWUBs+rkRlq6cyod8KWK7YCWIafwUZjFPoGp
cyNrcziiPZbc3YqPtgZdA5Ckv4jFeiDaSyMxDBNcOU3pWbTjCmMMBTMHRz+7ZQAewQzeowAKSppm
ulclQ+XlMTVyGznhcxVMT/XSFp+zjlB+cDAlGU25XHRg37d0TUl7WSLniFsCwWticVTE2PFpaure
SvL6IauWZ2HbUAt6dms8DIKNq5kSX0Lm3JYGsptJi5DakS/rlwZtiN7MOO8laouoqrxL3GTYuVoC
+cyhRe7WuXvXr/xCRibYV0uUTW6n3B0IscfS6lr0cg6KzGqqvbQBpYpsYPBxDpQMxKeUAIXQ+tFr
ZX4xjSC7jP/vqzBv3QOHjr9+bppEyhY2t0hVkkWd5Vi6TT1r30Z6mqnokj/gpj7DQ0VW4BxTkDA+
t/UVLtP0+8VGXgLGN3ssET/4Y92BPid3C/hGZO1cu9/NdkOzECzNnETTgdKHTyONAXZ+RGwrb3QE
pvMiIra1iTF5HhlvToCgNGZ6TfUZb5o27+4xrVQHPvU6YpjnOuhKctQrGk4r5zhMnqdQKf6lGDhz
yS9TueWD3gAbteSE1rSs+DstugiQur5GFXXOO7q07kSv1TID5tljQEQqNqkpviRpy5+XESz+Ps42
wTTNW9VSU44gZEItuU3YaI7S/ayjCf55J+PngC6hhQSFadVIxFm/IDCe3qQouafbU7B1oS3RLxLF
HYB1P2r0fjvpmTrjAY43pljwuaUE6RYwIGoaQHyZ2vafUZgdcSDOe2Xm46szQaWqZmsG2byMr1KS
RxSsjLt5iA9QyhrPoR54mct5Jcx1b+4oNL9G1Lxz0iB/Q0BppxZyRn2yNqZs5E2dwGZJLReHieHu
K9d8kKvdxcjKYhcOVB/kIs2bhmEEloQZRsYY+gk/Og4tiENSAov7ZNDmkwqY4pAl5TETIoCzZrw+
Zt2hM+tke3170ulHbk7RvRHn920ZtBcj00iPCG39yeSm4WlNWt5H4zlUSNJAoNX4PuA5zRxK90zu
w4XM9qrYjZqBVHx6dTE+PZE4LfjwxdF+suikKC2dPBr4mAbH4K6diFkMCs1Ff+eAbhgJwe1Die6q
1/IHoxmPRH9PlCMFM8FAnS22oyl+CeHHPc5olcBCG5+ci7QXEfP8FLGgia5ru8nKHN4eyplg/lZX
HphMwYT8fwygus1lJh3n2EarN7MynnQy7XZL2+4BPOEdJe54N9GkP5guykO0Y2IORny/6I1cINj7
OVxeXDznO92e1JG+wbBtyN68qbBlZI7pbiSxHovVxmfbKt6DITWf5JxiMdNwugaukZ9qpypO07Ql
9tGXAwDe7s54oSxss9Nim9Mu1Ab3tnAsFxc6gZFBPU73MqjwVNg2rD5KZESRXhO03FvWMrZBkPUw
Yt5A/jEXTKgKzwhrBKRIgaKJfU26hi91Wg0BU2okNXN5SWvjCX19uruanqoCtY7l0rNa/b5Dp9q7
CBRXScpUs5qZInNudgO5IxhtxeoqZZTZLQolvsUlUJKCik6r2kn8zExV7fuV7Lm1xcCL29EDcF16
UJpJCGJCpKVhL/IEV0VRXNfMolc3kt2nd0WZqP000xFfeo6fVkbOq3IbIKQNDQyUyPpe2Ws3LUct
NNSDZKadlj6Bh9ObQTG2sZVwb6/fomI6NPAmH6SsppPK64FA+TI60YDcIPIMQr17mwc5n8OqXl+1
QD9hz8m2tVGifiDszTM6JDBawfDGmqMRRzHvME5fQo6jfjjikvCB+kSvZQlBJg9h5vSxGb4ak/aT
C5EnusokwjAbT2C59O1Mb+8hQPII3mgWr+QwHepZ3wUTCu4mU+nTFN+NegmynExtvAuwuE65PRQ7
SKBUDS0YOCICIHiCRXwUQRaemV0/tSGXlZFO84meynjIOOggVjTpY6y8KQqerSNN7kQjmNfFMsOt
22fppkPJC665z1/1XiKDHrut2UjaSqKZbrGGa1sm1nfBauqiVWduGZf+vDKW+rrdNzSidBmlbw6h
Gdq0zGdVer3QQnwhU7Tl5naKqxU7XU88P6qksg9ewOSrR3jFsgrdp1FnC8uNyngE731XAaNji6Kb
3ZOzKR13qxPq4g06tsu65ZpISKYem+7TaFR5p5ndfol4uYble6iDFLQdfPnDbNqHuA93zfohj2Yn
psHWqr0FMfg+dw4AX48zc6pLDTeXUlSzbsGJPWYV5yFtpLSUA+3wLO3G58I1QSfFn0urt28IKtF5
9gDYcoXTp7RRisXTscR2jOAl63ZDR0vBIhMdfcv5yqbBRxyw7aLEL5SF707E0fn6VWzx5tHmsJMq
fumsuDjqNEM8JCX5N87/bzSUTjOTvm624PDJGsHbQKeWW22YQja4cYiPvp2geDz1BbmatspoyqK3
7grorTRuLnXWNGwPswvrBvJzOFndpa8c4zJZIL0DdzWqkbPwFHFTX/qGCYQER9XRpL2xSWx5tNsZ
x0rRgxBq8x6mOBF5dhLkn0SEnPLgc6TTXbod9BIVFoQkreqYOEKJOx4TTfIPUOU66wPS3wxKxGBj
AOFbsCKk1SyLtUP9AgU0Kz//up+uN9UuLKdDwR35po7hvUnckX6vHPsJ9waUCDN+zaUmGU6Ye4sh
HtG0Vng7u0kC/NC59CZJ7mXZITZBiEKXtgass0pZ3PLPIHXlzlwGx3OGFoiqIKUnzuvngm49SQUm
R1+oBsiDx/R0fRBWgHl7dhgk28VwqggUJ1+yEB9Lxcyq6YV5ERXyKFw1H3Mv9Y8ZGd1GoeHNmgqu
b3LdEBO5GxH23WeRIrrJGdt38IKv8Zwkn5YT7ewm3a2KJ4LCU5dgImThUF+frt8tqztyisvn63cw
qIHGty9VQw5j07Q1pXSRM6esmDZGRf3cJwQjdgq/WERP5kF1NkPCFTGlueuZKczEObeieMsJKkVN
lztos6rjYA3GS0N32aJzenIjezmPSaqf68x2NqgpOo+2EkD+KUufZaTf97Fj/Ul+kkchi/nzwbW1
+TPpaa/S1tkiusGPW0/Bmivd8CKsDwWSiOOEcB9LVYM83GiO16/AXXJIiCfgtfycOJPS/LCh2v1E
uadZxk/MOz8YgAb3bFvBbRA5wbkQ3RsAPX0lRQXnaYw6Brul9MGiJXfADNRhGdvnef3OQQhw41rt
sNNX1JKeLn/QBixfpTGvTonI3icqTt+yCpQRoJP6YnXRC5BLik8NYvukWerdmdMXjtXYuZClxJau
PcxCZ2iQrGEJrsXTYB4QQFjLtTY4OlHWP0bj8F2uoubYaiRaxlQ/Xh/S9SvNWiVCSKd9ss5hLi+M
KpTRyr0sdPOlybTYmxdd7q+8fS2pEi9H4L7PElKv5qk+BBA3mRy6fIDyXO7xiazp9RQQomO+lFZ1
Cf9/aWy2aZXddLNO3OUgp8cZfIje4Whsc7BUetw9pFmX7hMnSXZ6IJAcTuVnIRGJzhA7HpxYvo0M
A2/EJK2Pac68tIuhngSluK0Nc/CIjJIfkygQpI39g5iFvAxcB4w0nGFtuPVbzBzhndvO4Tmxh43O
LPDu+pA71P924tLyHLQ/U0XUp1GI/gFqXe11jrjjCjxxUJ0vek3OO15+9V1n0K1n9OnSFPrj9Wha
dAr4A5Ex2gLLSiOEHB1JvtL/6fTn84fqm9+koQiyFP+VhmJh/TZtQ7g6wzQ8rWumxo/Px7gIW1IV
/3fKbFu3xrDaWHo8nKZBxYcmxSLTpe6xqGMU01aU066EJgV77Ugo8njqO/WZlQn4zlg1DyJr4k1Q
prSYUMgBaxztPYKR3yYn/f+eKXlJilwPuGDC+pKGTVlIhYs7AGFYNOF3jjiJRJvcTcRzoKrPkXL4
1NeJ8tnOTB8DxqGBPH7nLvqTXdi9X45Dxg6efMNrQAHf5zQH68D8TUrGLxkkvJ6OYdj0+EypW/aa
r/SP1zPIUScHXVtu4gUXvS7hwKfKoEPWkk4VIX7bVDnS3f+O5vgaWmiZlil4STjUWsBF9C8vzdgs
QZRImAlADZ29tHqib8VP+g4a7hKMk//9rxlfI77455SpExjJMdx2HP1LxFePQ5k6hTC7AtvKDzD5
N9JJux9ljVMqBrD/OI9utIus7lvVoXOWJmjNefCbugrfGH6Ezv3C9Pi2qoV5iK3sR5VmSCHCzD0k
kiAiw63lQ7VM6Xqg+U08mf01ZdIylXKksoHNGKbS7S9ZaWOSj4oJxLBxO3EaeXFuKdAjAvXuOXvD
98lckyYCZgJT2/LamcBjq7e5LPvzzKhwSdhL88kihRdAAsaFRttathQ+xX+AluZ+znT5Edh17VXk
Pvl1FmG2s4b0YEH+C6Mp3qmo/qm3jFwkWuTN2GnGJg80GrUtW1xpWwv9CnLlkro9akvlElLYugi/
zJNlqODVNhs/K+1tnNNiNukD+RxWt+4YjPR1sXP29Xocr4BFVzhrKUV0uc1bPWA6k5wtIbdGFOnn
2Jir7ZiAk21KbKG6m5HJUA/4/wUO/f++WoT49SWnU83g3ZGWqeviayxqKiAqCRM/iWmLCzcjjplx
6NKR6ePthBkQAywn4R7k3p0Bi26vdzPHIBxQeeG0CA4LjwZX/agIHdsFVc1IM2MCOdSUvm3N/bWa
5uG+g6CO6ARdZ5gtb41KlpuCtAKvL5jjQOe1bzlBd2caes5zKBIa2YhWbbjGeLTLu77rioNsmniH
gNF9advqCSpW/yNDpmnQg0sv7ZKId8TWMb7OOvtuoNUzILgMcm1WBK12nme6GU5kHNshZyS+xhy6
GNp8Ad74HqfhndGFBNcHOdV7G+iPiZDibkLaUTVe5LQgDUv9CN8ZYKwRarfOUmm3gzmHwHfoWo6j
w4RNc9xbW+v1Qz7GI6aFfJ3DEWvmx625eIAlmkcsfo234MMwA11ATM+7S9YZiG1igXgC72xW3ht6
e4qcuHoRfSAeu8be0FV0DoOJLAlvxx2jwfjFrLX6YBhRRqPwlrbRtCOah2NWZI4E2qOyH0OmIK6m
Vxwv8BqG3DOeYnNCsaFHFhEHfIUKqr9jw3duqFX2muMUR6ht3fG/rzDra6KXZZumJQT3XKG70rrm
Pf7jnluZpujRtQOqzvVnEMjiWlf6Lfgw6hiMwf3Y7E14u/gPia1MIefedFSCftLXwaY3Q3UpNXmO
QePFc/4eLujNneUTYse8RhLFKt9PuORPc6d5oHm4mZM/U3R6cDcRgJLrVn/S4jdTBO49Rn6zr11e
MH115APsiqzY+NYmcDHULfCdd00CDR8clx4PQHqm1GHk//frIdd7WJnNYVkc/vg//0sZvB5r1DFB
lTp8d0f/kmGrEwsE5BhRpFvDGg0td77VxgErlKW0zRiO765ADRNE/YgzFoqeiWTxgiL3aIOIPile
6n0t+pH2/PAWZeGMlE+3LiiFE08n5wvaofFnh00B4CX8jcmTEW+zbOfqebBvddN+xTei4cxn54l1
8ZJ4dEzFFtqYBlH2PligNyVZ9ZDofNg1gSmujlT2iRcSeFVKikOdqscw/sCPZx8CQtxx/orkklrR
7UQG+89E9I6nMVn7TRTy9d7/9XUzTYN7le4qXrYv+WHUw4kIgrTE6cLon/tTi1E6LL/V7RrCuFYa
csyDQyb0o8F9/kw9d1t+jnDkU0Q6ibOxgaPQ7nSKFz6wf5bJR8JZ2YjkK6oNYzMO26IvgDV0wrmh
NYv1VgXuplKO4TmEEt3aI4adVp8XXjAZoFHBPe32H7JpkXuXxEPNA5FvgifIef1bbK+JF+FOZTEV
S9Nxm4Os5M9igBYwwL8KaFAwBDTznRu7xi4Qzjrrsr+XidmfhJF5nLPGva7bxSuVzb2Wiuo+MAUI
t+KEP6l97If4UtEh+E1Om1jPB/9+nWkFScPhpMJ/wvhyfVZFZzUzQAdORvUuIJOdwonqHFRHb5Hu
AifW2hpDVgELgVRWLLNxsCb5AW4JHmmrGRTXuAr/+0Mjfv3QWECXXFfyjCxdWV8OBkNSNo0xQ35I
7O7Qq7o/p1DdDyHdC38m92IfiX46VFnSoc+0DuPcv/zmGfxyrLL54Lq2kNIwHYdI138fHbtOB+JI
A22TJXjyXNDM+K4CkBP8Uxaan11pSXpz6XCgwueGG01vFET7wSaPhPgr8zdvk1zfhi9vk8spVnds
pVzhqC+lgdMj2TCymMCPqD9H9lDvirRPMBJl6iNrILej1TjoRZyf6dM9A9cTb3BKwWsnljyn2qJu
IY2+2fmQHYSFhAx+YrS1iT2xmeYegQdEDJxcELWyFb3fiTi4n4ZXIaMxpRg0zQNHBWBsTOpk8NjJ
Qvvp1OeutaJX8sXeF2OCr7BGrJCqpwH9TbLTNPbv1dqDuz64Ci5JbktSrgHuPTZO6/rJEt1nlLYX
k5ynm0Kf4vfFRJOntf14vPaErw9a3P1pOXmwH802PP3mff61RLAFmyF3aA7SnJ+/XP4yNWOsN0zS
w2Is1jBH35zM9tVBtXKAOL54WISHG6Ou3FNJ2nkwT/mTsc49naigin/n9BlZAThIJrxnp0+///fz
M3/9eNrCdgwHKJTpKG6I/74OtaICtbRwmKyRv58dVT4setv70VQDOJ16OuZdEXpN7PxBW6XfOmuw
99g2aBjWZJypkoNv9+xqTj4Ed2W4usI5+F0fwCUjSZ31cn/9titfY5h+poG+nOju8DF0Pprc5E42
gUcDDuYe4opWUm4t8UXp6si25lxob/3mUhe/FFC2bRrCIYFUUCA4X08QNgdt3TRVzLQlv+UGkdzZ
Qe2eR1DDyf2McWgfhCXJ5m1wAdd0IOenPZrrX5vE8onD9B3PBdXQlD385r349WjDXq4r20bOZ2E1
X4vifxxtYARgq8cevelpd581rXWheiOUNYlf4dNp+FpkTSc+ksvBhbjk1fTkuuJDz4HZkK5RnaJl
Xk79qJsX5B4F1MbY2jS2Y51h7cjzOlemVaOCbcEZMS8GqDvL9C3ph8W38Sge4iKWj1Or8FZCzfXg
VQA3UYRTdYyE/vt3NX79XRXJ3Dr7o5KUs86X+18eIVXh7V5z2bEQ0ELgiNTM3esSMKHISVII59J4
oLUuHrIkpxYrU0/xab9p0uCJ/YpEzbKE3+6kkgRQ6CbWvBx6GKRAbXmQnJFp31nM7V2CN37z5PVf
2hOUxLpOEW7ItfL/GiqOrIA2GBhtpAy7VN+FCVCPvaj3Zr0f532L2xFfNaPR+ODM6wrmQ6UOtPac
5JYG1NTeLu1tQdafuMWmQmjCMB7b4jghLGVkQULdSIzCibVyH5LTYJycdl11eF6MEwtAbA+IOzw3
3CWva6gJrl/XfF3mar05q+BsXB/dACP5Oa8uSBE0F8Lutq4uiUbEF1mJl1ic++oyVpdKO7Oa6+o0
EnLOA+J3G7u13/J3rmsUZ9YM5CQ66+JsRWc7OpvN+phZp+D6qPcnliuYtjWV/QBQu/qYVaJvarct
H3JwCCD55uQJ8JFxgzzJuF9k9VaZqBuOhXnUqlMfntzqpPhiOUmubPdE2oHmnNzrMvIzuH3WNJ5n
IK3jurrx3FxXa5+n9FLzcyzToL/tc5dekhExH4y1c5Fe4IGH5HBDDJLnhyA7O/JsX5eWXFYK0LgR
w9mQ52U4T9c1y7Op6CCc++zvNakTq87OuNM6deJzafDRLNcVlac5OLLG4JiJdQXN0UFkHIPpokd8
a8ZHbaTbty4ieBasUETJ0R4xD7I/YAOP38b8wGoIODP2sNig0U79vkI3CZ+McBBzp9rdf1/UQvxy
JOGiFhQTiq1WWoRf/vv2M+kLvD+jbzbKVppHl+kwjFInIuHASJ0F6CkGX8G5ci0Z1oXvNszXNQW7
JcAstStNIuHWRU9Ioy0U78hJ7cih1rd2t22K7VxvTXhgnm1uLXOLPuGv1WYMYiHhodrYwaZU9q6O
97JaF4C2AskbbNVpH0dAK9YVVX+vASo3fH8a8PJgR7eUDYWVuNtx0ZDWGgSG3RTiwKrEAR9A2h3i
7kBUYAS4jF/H3acMw7p9JfZzt9eyPURY1hzsMnNXmLuQX6RcVxDtEMqwWn0ruy3OT7RBMbi8LUvy
i/BrEfEe/L36dsdalnWhOM98zRndZ5T5kbP0v3njTLG+Mf86u/HGuVQylpKuIuT4y75RC3uwNLAc
mGNh021mJjgQBhFLhh59b5ZZeyFjN+HFoxfYHmasUAG1QVXow9kfkdu3ZFD7Q7suYflT65vWuuR1
KeAuZMhqfn5dJcAy5B3XBQug596g+QqfgcbU2ocXwmqk30mkgUAC1jXxbYcryx86n4wHxIAGcvnO
two/in22qhH+F5w302MRwsOa2r/XEHsstC2utTFc8j+pmpDGbwQT9esK8bmE6yIHVas8h9wkfV3N
dVUarBQvSH3Cw5yULvC6FrKjRn8idBhf3ujj8u2Mdc2Oj1S34odorR2/vS4RY5glXcufADSRpO4g
GF1XfF2h49MSZJnXBUORQ9A6h/dRdcKLYRmJD9FYT/w58UlbUa5XWp6cvdwCA4yI22s7Lyu9GJpJ
4iXBJgqgk0HM3gSr13WDfQfoZAHstrgJ9g7WOvAuvK+ht2SeVXuYJ6IRhAH9bo+xLtJbuLuJ8qzQ
x6/KWq5r5D1u/eI1hQDd+gB7gHshSTJnn7DPjHdw5iXyQ4nDeF205NauHG8Zb7dcV31dxeK3EjOH
30u/hZbdMRaFpOSjTRXXNcNToxFBZrTjxbHPsDIkVckExOaZYE1bj3F1V3hD4ZG+sJBa6ZJtvWHC
0ujrI3UuAAgeC7WJQzhvnpuuKyBMbVhXq3s1qAm5rlLjj7gsPZX6rJk3dFwfR5bhNyPjgfVx4n00
eCbo3nhW62quS4+p2P01FM3xGT2zEv4mAgMQlDFKD8i9vqt8MfgK8cvg6wIgGEW3P1br6q9rSXyH
SFwk0ZZXWF5meRbBX7PXETkAFq/0It5X3t2A0mYjDmip6X30+sYdfnOw/bWGU6akI2a5jCUs6Xxt
d+tDi8otwD0piXKBbdoerw9zhvmTzNlNW0JB76bZeNUrG7xNJ8WxrpOPxuW+gOPS9EY2Zl2g82qx
UGPzTJP3meRyzwEXcABWfaNjLWgMU2xlgOEgKVeUR5nrD322cAJw02MuJ/3h+qOWb28UAjAQS5GL
C9rBZKgp4Ssndp7mCaRnh/knC5JXcIfyiIP/nw+x8IqVrLjU4mYwRo4/4KYgPYQgTTXn2emBGGVD
w6WLhIFQ0WQv2yp/aSaQI/+9M15r3y/3V4Zm4OAE9dE6TfiyMdpGkOrNUiPGRywxkzV7gRg+H6Dv
sCb3QGrA4rItrovt8q8VIsGFgn5d7JgstssgWx/ZLlmW4/UX9kxt+HvDBJwSqy0bJsvCpHrdMNkz
k3TdNtkuo+nv7XIItmyX3XX9tV2yY5bxulf2056MEPZKVib3Cas6hNcdMwj/3ivXsz5yyLiYoYX2
jE5VdLo+lBpprsQz9y0oOcI0e6by59+8mr+UX8pEsYT2WjqG6Rrm+uf/qHJSOHcdOi2yzAsa9QTT
RKQRkBA7O/dDP4JJq6r5PW6W86CrYRfijERG7SzH60PfZDpdfFCwNWKJfePE413AaAk3hGF9dobY
VCjwPGsp+x3q8vTuWt/xefgjIrOW48T//Oj686ZpAmCfLdkb6x9ADfk5GTPOvoTMNKjjx6bHbOdA
jzsWvG30YeZZNO8u6uhNnkyvbpj8KFuZ+EsyB0/9aGBni8nttuToEA4owg1p7/eDsfJvE714MQrN
OvbDCsdqiuJFV7Fxdn7YLR6JsnbTbwDEPoN+zn9MXXAaqFxfmqB4uvalqwJJueYuau/GBq7KzngR
rVE/uG3R/JR6TfKANU3nVGIc6Jay9asur57/+637tWeqiGiwJV1Cl4g89+voEUx6Vgy1gUC2g7ir
5ynmjSTvnkRbXArUgHtcGc7TGlFyU3dL/GTo1JLNGOd7mQ/xbVIXqCoNLIMo+rpvKDOOrU1nN+pw
m89qEXdR+OHi5USOM1+qeehOQP7Dc7Rw56lKN3rXx7H38foUe9g8HZnjyAsGnbEraiP7zjHz/P9y
dl5LbiPbtv0iRMAkkMArLejJ8tILQqYb3nt8/Rmg+p7TqupQRdzo3AhWtXariAKBlWvNOea+rInC
jIkkf/bt5Mf8v84ZasguQl6w12CzzajJW5WwC3Je9rpZgCxiX1mkan1QrW/aLDROGht7ErhYhFlz
GMXoG198U/k5jGrzvQrEtU+VH0xhp4ccbuxCtMBqEbwplz+f8A/bTOykjphrOtOkI/H+fAdcBh2E
mXYJi56TZhEAEJJM29LOxlJhkFgbjCcCdZLFn//e/xAKWPyNdMYN0+DMOO+6QmUlRI1IL6SQtJYk
qKNzanRsTbpULriEN0NbOQ9BSVgENrnDECgBPNK3ODV4phf1kZRu49wPDdb6tMUYocT+ptZC+5PT
83E2bUFnd7AZ0UnAsPu+hz8oeRlWWkXzQ0m2jmnmj1oUhBcxAa6oAySQkVG5gl/aIUjLL4VpcE/R
wzelHY7e1L617XisrEFc4tKhIOtKwpR1gRRprkGibuReWFNv9H/B+rK/fnKK/6MBwqiKDRdNV4Y4
4l1jUAkVPWSMgnUazRNBJRiK23Z4ahwpjr2S/gRXARwUO1xSEbzOIFc7ZWHJvjmCCfTnn+V+y/3t
AWcx50EdTCtaqOz93j3g0ljEjiYa0L/VKcVou8gTZ3zpfdTznNWeiCgAOUqe7GtbSy6db8sDqR8v
queg0IlC/RiXtnlzWg0EpfR/DoRb76ys0onUCij1tQQUedke72nl6kSDK9etLySgHNOOOV0gu/CN
TyQJ6QaPy7g0h2OaWl+IIJH0JSrqVVxmGzVwoDMnNQLD/4+3T9ubS96eDfDqu40v1JI4Kas0WVa6
/dc0mfLUe9D2mYNqsEGFAk3fKTYV+MCbk+tiqSA/ftUsNHlea4bbvAjQg1cFD6LZjdcF9qNijsi5
zS+EASenmIn3slZCgMTzl32Yy30YG+2DpXHjn9RUHlPbrNwqwUvn13oh1yR3rZnYBkL7JklM7Ef1
KHAi51g9xScCD/nhJmOhspmHiHdlEDOJ35/HIz9OQKJYtvRaYgemgk+D9N+AcCRHIyWAzab1vPVM
OMv86oalXuRvQHybkzrlOBTqhHzkgDS+ZojCN6ercZOYySmYVRDJ6OBAJ+jJVIDcxHEuAQlQpNjm
cBCNN0HUD9vnPsdqVBcEZOtLOqBrMiyJf/MMHW+lTzBzqjm3DB/7ypSFPNeKX+yJXvS3td+qjyI1
6gXRH8PG7006oo2dnX3RMLoGNKeS3ajUvvECHeNLGNdPneGRNwrlZFHmdY2zTqtuoSwK18ar1bf1
zE6pnww1lrsYLvZGb2NzP8Lbk3lgfCkMz9pacUvy55imjNjYdTXoStdRENc7M51DVNZZUU9rTmAA
JNLpYCD01osT2h3sQG161BQ2CZDgrE96AP/VTuUzDEtR16ipLDG3+f9VVLVjLEMKV5JaKhNFsmfd
sq76qWbgYDLsGtvYvKaTXmzriOqoR2ufikG/weE2nm3knW1W7QEeeQ8DyWvk+zjXhJjbQ25j9urh
d9y/QkcyffKguU//fr/zMI1BOMXdR1Bby3c/d+QNs4q+qJcperWNrbAhLapZ3KEGctVGKOO02mnn
HN/uIeqGcRcqdYDrK3PQ8VgYLRz12BIPuMrIK2FWLRP8gKjSw/mV4vfKIqm1xEWYnZzKbGBr2knk
OcNIEyF9+PN95C6f++3NUNequimlqiNOsO33byYs86TUwdkIvep2fYahfjBeSyDOqyTO/HKLn6rf
jk6ZuJqMR9r5XfKmzWyeRsftlQ/cdGI83YvchGjbZ336LUZFpaKD+OFX5iFBwvS3YoMaiQpYPdg7
uoKtWuGPpJYOyDkbWAlUR61b5+Gz2bfaF2Qiw4JRjXkmgFi/mXFxlekZIMK0VxklMlOeXwZUa3uR
zK0hjFDosyMqjZrngMNHfgu7pthmqUVSsFUOZz1L1Etd1hOpIp7zlTKfyd5EH3civGCqMrG3e8/Y
5/hOMjoNqJb+fJqdDxIjTrODmsuiB881/f40B/Caolb24HHb/JlbVLpRJH0rk7nKYmTMhpKUyLY8
796weXZMLofpeD8EeYCHJLh1+nXQr3U1H9vq2vlXVbuwnJLtwqU/l2Jf+xepnR3t7OMSu9YWJncu
qwALtQn4qZz9zntnawXflEABOCO02TJbVX/jiDp4qUMTP4gt7uiKuPKnv3Vli9YzK2jTlNRN87K0
ByN4FM289PuS5mOcPrG68SlMn3zlnzVVz573VIvnoXouxXOWvLBy8ZyOL6woeakUxNigk14z5YUF
AoD9Rdr1ZLoAXXOwpt+cIN+SveN8TVN0Ujhx3iyRwE7K++apravPPtbqx02erppI79Dd6Tpz9nks
+q/7EVwXarMYMa5mIbXaE2OM+QcEXp8y5NhjovTEgWMDSzc8erhhCMapj7VyJE7IPJCPVhWneprX
4Jys7MxtnSXss5eduwzR0sW2cT5cWBPONudSOJcyv1bOpZuuw31N09X25lWUN8/j1wBA7NbwWrv5
PArXCefkyQI8AYYqfaqbVOz02D8qmEFAxVrlzi9kcPHzGNGuqW1zfacQf7pXZzrXXun2kphsj7YG
1/y8AtIUnL2XHFh2cojFoYFqLw5WSRry0feOhTovA5p+dtKyE+yeEfQODrDkzIL+qSfn1jrX2944
OPGltM5jd5HxpbAufXfJSMizLnFyZYXJNeqvuZxX0F9TeY3ltUlvLGu4VelNDPMikIuWpj7cEuem
Djcrf4icW6N1+sEhXyBujRJDAGI27jakedlwwmMl6shxMbkhSdXfgqCIb7rChN5vq36LJJyAxQcz
ezDuS8seWJ4EtfRgyxtXGZoh3G9C3kCaJv281PiflZnXXysxr05ILMZV3o9BczHCq1JfhEGE0QWL
Vhpe4uYch5ewObP85myE51acmvbEsWhPdTwvHATIf63+KO4rAaLkHCqaA+ohrg5hdQiYsgTkOe37
bJ8wayHLJPpEYPofHTeet7MMF8EEcg45j1T+dZmnPrAjtoMIxPQgfwxyusJdo9JwRHXOvr2tzl7t
8HYIYGaiSm7SrB6q+raFlC9Isi4DV2MCf7h/634gscQ4CeMQjqZDbLVEeIpNn8itbroFjl2flbbd
lBpyz2AE5paAuoB4kI9fg7paWlpsv0ZVLF0+mXQ1S5wT8/dlCjt7bGzLBaIU/vrzagz1war3Phqu
TQxpdSFk0V3uhwxf0SXshL9t9NpajPnbJApxrowyueJYQbQf/7BEmby2Qw0kLf1kEP5xXyeZDaMZ
sgx0kcw23p3WoCakFNlovjQn8ymKIwcByURgOH65sPd40yMci6kqMWxk5yCjFRbMea8jsUFDOjzq
lvlsm2Z8w58TmuxJjLhdi6I1gbMCIiLx3bugKidmNf/k2fQfcgpqGN2x4UVSznyQ0RA6lRYYsNOl
QQxgBZXHGMplO9b+OlYLQoooLd2MGKedlpu7IIB5XNd4G2qi2ZaqYjmH+Us516Vx5/3l2T3GxmbU
91qlF24O+m4ZjS32Xp104k5t5NYzoKZZfYbAhOq9Ae140Hw7vuKI6hdjOQ3AcvSvRphMQKxqc18J
OE5/fiCbHx7Is2ZIFSrNAh01/F2G/a9PAUaKMRUhoVdURyGYh6A/hB5gtG7023UdaP4OM0l0sj0U
fnYf3GjRAqys5AM+B3V1D1wvKvIo4NbTn24KE+odWya7z+p1iEDskDk49vIGyOeS8EMGRmoenyYT
oGEDtU+u9biKdv2gfReBXiNz9OtLj4UdElibBTRC0/6gEA6zpzYvd2XXceODSL4dR4/04UrVkT/A
k3cCJjeWGmzH2O5ujrksmrB7MzoX06j6qiB5RBQKzQzEwWczvPtu/7fS0UKIIlHiCFNHjGO8e16a
XQ2/3c6ypRWFBjticoZVLSVFLqiDa5ihbe1RIxBh2kOjV+L20QzI8ZFxlz1M7aRT9xSj6yhdeOv1
EUG7iQyB/jsguSqSaBVJI96M9dhsRN7nB12PMc51XfRsV1W0UW1nOnQdiG6n1HKNNA8t2OQ+Vqy7
Zqoj3Xrde5lOcp5jrzQP3On9wVGVIndhB3y7f9VHurOtCq9cpnTCbk6lai5xx9DMZn2jT0bFJ1XG
XZv07qRRB2qYEyyDiDb9fb3t4PrHIQbPlxh6CBXPbd7AKdKx6t2/zHIGyKHfXkuHYXqo2CZzWKiO
VpFaDB2hKGUd4SUJqbNfgXYKHh11mYPCTnaJ7K2zb8b9xZ8OCJvh9OJHQ3KcX/tw9BcFXPU8IjYE
3M2w86eie41UieHV+ORNfpzKo+m1eL5YbCyELd4LyDrPsrIiNnA7FmLaBnHS76zQehvN/AsXx6/P
hxTjQ5h3w0qAzj/4ljfsPQmPHbrp9Ilwx5xP6u8n3dYsmgX8MKaFTuld38oSqKRlOUJtbUmBxOtr
b4gafRjLnqi1IAnO9/lIJi1o2PPB9KueIK2C6QlBA7BullUYAOmVF90wqlc6dN2+xGYMJZ8vQ8ME
Xzc5C1s/NL4gzrVBam9FmXyaCBwriFt5VBNy0wdPKc+Won2pvMZ8aIgoX5ROlVycmwnc4hWFUL6x
dF2DiTQ1DFj5yIDJWObwTqAjOU+k2vbnMM/GbaK8lkmX73xyQ5exUVv0WwpGTZndEFKlWLc4Gl79
sFEPHQauTzbu1odCGRka+kDOJn1MCV/w9wpiMK2qGDAiQ5qgpQ7UeQ7LUvYIFpWrAIy8ZiMsllEm
iPmsBvh6sq0P9/TrmuyprTdCeWylgC2oUkyMEeGhs3pQmZrwakzXRCGgUNG6kM+zVV3vhzCx0mNq
dockSupf3wJEQftFSdH/0187/N9hNLKe0fetRfW9oL3ef2kiTBklk4tD04f2M1vONXfx/osMGV/V
YfYNVT2CQaNLHsqe4EISnUGlYkONCHk55CEXQoKxdasYDhELne9gM7NPAySYKJbNWq1aYx3rNhDP
Isg2dJb1E9mRfLLo6NQhBpKxfJwINIvw02X9Z5+2+ep9d3UjgzT5xzb52L3vo8SNongp7BioDk5y
s+z6e5Ta8ks5e/SC2JH7tAhnol6848STHgROY1/Zbb2XxmKoWzgWRhuQQN7KzyqLueZ5/5NJ2u0Y
hZnyUh79fqHYSubhW+RmZ88AwdGIoLG1ekdxPHTrTrK5x2cLdXfdWihTwJ4XDNNQUhForHAhEUug
Ta43QlaaGIMsm75MfzCM1cWsamjBs3tzL4W/N10FVcH8b2SnLCs+jdUUXWqdGx0UD/+RUGMSkyCA
1LmEj8wAPyIS7BPZrKV/fLeonPlVcGdn8Gq+a0qa0oCMn0lkqX1EcYfyrG6U4cFUp/GgdKS2kCXz
cP+WLwsm26FVoI2veTqH/kkpLO0Gf9e4qL5+GQDsEtwdXjVb/F1g1iVNL6Hkxaux0LAxLSoeAPuy
kGSbRd6pjBttYUwKO0lVy08D6NdlMKXTN1TQ+5p+54veK6rLjG1YeHb6TcPjeTPmg4ytr+RHBYQ2
9y+xGvyAcpBdTPJlj0OMCyDxVlYhhxdCO3DnZ/ZzRS7wnkTdah1YWu5mfVcxbLT9Ux42VLm1uk2K
fO6pt+1XrS3DM7kVuyKyMEX7F4Xp4p/rOEYPH866o9ENFpwJC+/W+2uMD2HPcw4UfD1WnQtTix5t
FYzIAUko8OdhZexkxxS0jE2s9VpMyriTQ05Qpwh7xAE0uHVxbTtkQEFZGu4wITfyyTnJOmujNW3+
0yi1b9ywByphcENT4eP6tyt9C6y5eOwRekyA6we1NZ4zi4Fn0DrqT6OvFwOxsUunRVTYW9hmNST7
S2tG06QMArd2I9J1osObKbpS29ZlCsx0GIqHmtOHgBdelg+Zmimaq00ezqB4qhdZJsgcaMgrPeKw
mpPI+1vdOylEHQkLSPXqldE6P0qHiigqKnHrPew/pXFUfYJhFm03f/5D9DlxAGZ7CtWRDvXQPHhd
7p1y0utBMXy30tgiRNE0Hxygd5iEJtIjRzc3WxWptJ17qIUgoLdYCU9JTPeTKBq56OcvQaU52xxL
DhgBc8Yw6cvQjgRgRpWECNIK0CBV4bomOeiKy7TfpFbp72NS2VL812RgcbAClTA5FeuRVjdYYIGm
vtht9jY2nnYCARniU6nb7dw4XFoIfy+lGeL6z3X+Y5W+N0ln5RbRRAxMo2QGX+FklIxzBn2KV2Gi
Zft2Yh/Z1Gq5oRdpbgegOluRaiFtwtLlYnOOxnwIw9E5DoJLwUiycR9WZveUKa6lQqoZCF16wtLw
XbbMwUTrti2Tuv5/D7WqvX1ypf9HVcVUFYawpbNzsT/YL8AHmBriYvZmQTiebGPUdl6AtRlISrAc
HDvb0cisbvT9VbDGBKpA+dt1eOLO6ajtWyeWN6Mro/OAv2RJ3jGaNjMObB6R6iGdoeeV862Nm4eA
jekZuMX0ZCVUxrbVO+ifxEWNAmSuVWkcYmD2i6buvdX9S8sr/oLPnB2stLTWgRK22ynI/5a2UV4r
9VypRMeURQblafCP3qin12iquLH4eFXtmW5ia/p39jqbSVGsL+bw0rfZ4JplbW8MxYpA3HbbTI1q
N9TjYy0QhTUCojful/RC58eA3iWJRQIrBlC/Z9oHhr50oXW3a92uQVogw9jVgQ5MDXdTjq+dqPuw
u2aTbRDS6SsULFq6MkpHe5Qrte3GR21+XXZZg8csPxbplHBzxmhmJlm8J8M5exxKKKf5CMKYGmRO
4kWclozdaxZAZkKofogBYqydCoFsrgi2IfnPAHv1ecDEc0yAjy7TMJuTFp1qPeVOu2LKpR+YQV0n
YJpbjIoDRBeNeHdjGr4Re7lA2YrlfQwUBJM9ahglaMk7kdGzqJE0/flq+9jOsBydf8y5xlOhEr3b
p6hxpUc1vXOI/8bJ9OKKhm8iiZEfyoWop/RoRu3wAizgqTNxK0YjehGlLP/OmUbfRDbC5apJCTHN
7Dn0jT1uz+I7APrFFIIANb2XRid/dt4n06T5pD7V5o3nb2UHrRh8shpCBDbZHx4JNruPvE0HOKst
SqFmqmj7V/pz4mmoN0VhrOK0sK6kZBJf4/gvJkZdQIjsBWSXNpQfXbbJBvbtUoek0cTVvpyz3D45
wR8aEPyQFkUbiD0M2Pb7BkQkp5FzAm62GQlxya1ZAufbvtuqqO0gg8rz2FK18uFe92oWAY/Mx2U8
p/tAh1TIin8zy7Ta9lor4H0ieGT0cowcjLv66H1BoXRp8k91u/ed2++n1hCEcTJ3xrk5K3h/r+iK
sUhSGKBsjDwdj6BQg0ecp8GjVxnrru9TF1B7wB7HVtd4KHAT1Jrxpsibz5Pf88zNkBjTjRtDvrXV
ZNezW9vGHdxTBxwSE9Lg8n+HhLH8Uso3R77F7Vva8p95m/y3sn3T/DfjvggyguF4xzi+KsmrJV7a
6dWoXmwxL0+8SF57z6xgfHb2SXCLxuc6eU7GZ0icUjyx6pphwlPgP0U+wJdHjGJm9ijvy5ZgReYV
9Q+GuNXxgyluuUHEB7TWIk8Jjg0t+zEeFXj/ufdXZIXZM+FtbsWW8UpVRM3bNtEywSX58OfL56Mh
aL586L9oKm0EvLrv5A80lvyprox0Gal3xT0kfdskIrA2EpLoiZ5YMkXud2ZzyGrA5lY5bs1SwMdI
5XjMbMWtMJovU1IJNnHPxOWTH+9DVcaPx8hLYPOVJMC87wBMkMEcOwBhHrRe8UwOFinTfRVR63j9
WtQGKlruIifPqjcQ+9Sz3tFWjGqd3qI9flXDltwDj5I/FxazaqiRrmPabNMG/ZObhfFhj8JP6swS
El2dmRj6/Dn9VyMwSAmAHiqiLoJxbt6XuGSdGg+gjM0KSIuokoUtp3RTaY2O8Y0s5TrpwNl1KJgm
fZ4MoLmYO0/aqik6EDCBQErujPKEE2fuwdjQNNsOuUWQauo6RWJ09lPD4LOMhllXlAWPafuF2pN5
u+Zpj5ZASd6N9Lh0JXRIhTSzjQx4yH3yK/qPG5CBLR1jI9N3QV3x+xtX04KNFY69JRvw7tDmkb2A
Hsq+TF2kofEjauGTQujCQdKtTY93ayeQpP/8Q1j/cas2aJczW8NW9VG0lWAYsxMtndmSwUbVyW8l
rM1tzGoOEC38PTEX7KUpUtjwYCOBjrRBFhQ9E4v4I9CG6ifQxX1NEuexVolg6KmR2DASAKI34ntO
/OgNeWx5mSu+BR8k9TD4+LfGKu0fSZjChYyKXUUfXQjq9aAej4C9irPjt/G+SMG8jXOd1xQt8YoE
BsUJ7vyghC1AdNHOthv1aiSG86SURbQwMGcDDIu8JynpGNWGk+/u/1aoTbRuvUXUZAjQJAL5Fkaa
y0Mqcn2iNVfeYMjLFChHXy3KFwnSQUsDdQ5bZXMRag8IfTBJoTse1RS/Fr38B6u0RozAhLf/+RcC
lODjw9OkyQQeEZWDFO+7CQSztC2VcgEFHGXN5DsnW+A0vL8qRHuzDAai80o6jIi7yJvX0MyrTXZT
s+scd3Bcrp1mo2uugkWlcXtj62BRMebFVI74EKILGYiDfCgInteQpIAg1G4jO2Viz78MxeHXUv2D
YezN+4rJe+/2+B9ZobcztHmZ2o582rEBxeLOPl7NZXl4fDAgeexqtx66ZWM7YY0ptla9FfVWmba5
xOKyndD1UAqGLugnE6POj6wj+4BA4R2rCXaeuZuGXRXubZM0jr1V7kW576Y9woPUnlfMag9BcggJ
Gm4PvX9MjAMLS+6vhf/LKOaVT8d0OkpApdO88H+xIHVGgOE/+RXeJ02/P6P57RmSEogb29z4/P2D
ndURamQCWfCG1sMFIalzLrV9gIQOfAnUj4hOy40tPoCV3P677pCetiR/BV4YH01N5vvISois9pvw
MfJ+igBTGhvBFNccr5QkGQ++jva18uK9lYdfFPgSjxaR2KtANurDNJrGqiSe1C2ZVd2KI4SdbIEU
8xWeS3nNc1lex9op3SBkKyuTvrz6vripI6lWwpmwXNuthWWh/hFFxXRpQkW9Mv0IFtIpxBdgKwlq
2ATpU8qkfgqnwV5RPWNf4c1CnQbWHwtXZs2zrhjyBJJMniLZSGipwtqklYP4FvUr6HnzW2T13lIH
vbQy0Owu7mMbDcLVAjFIc+tIffCSyblGaYWFc95l52BhVsmQUcfw1yzqTs9ccUvUNkzBA+Fzqz2y
za0mxqkUOzW0QtCDdagbG0A9GAu6qqFb2+VXLVVemslKf4R28QNfMSBt3eOU3D75NIuPn2aDPSO9
WhX5OrbPdz0plXu80vAIXvaaXlANCO5TUs8vDKTafD1RCjur0sJvtcY+V1Xr4r7SgVTXNW50VoXe
5hSWuFk3U78Z2LIb8+r6jeNs7Bhx2VY6G7LFRExnd2tUW3ucV2Jto/vqA7e9L8XEleayaPoS9N33
rpm7xn3VvUszCW3ulLt57w6525EE3s/HsHeb3PV7V/huQcMpR7/rJjk+gS3smf6+AnOrD1utGKFp
AnyC2M6MoU4uJj9etTVAq1ZbZ9zq1Ta1tua4ja1teF9d4Db3VQWunc+rCNyud5nANT2/DvSdeu7i
HC96d8znxXWdYCTP5xXxR3gTvqt0ruG7Tudqvpvm7kDTxHc7f37hm1uWJ+Y10UIqt4BqTPD1qxxc
QbRNoi3gfVZsEy09r5FIpWzTt5s+2LQB/r1PurL3iub3+wP8BuTZs+4O6de9IvpXxSPJDUnsVkXv
Hlud25pjsG/Yt8PICx9NsKxqMG7Kyplecz8sMPoClCBjuKPDHcYE+7BVLQ3LcNl1ji95UAOnNWE6
daaHmSvoTmasELvWGN5nF7P+4clkOew+VIHlE/z7vT/yr587QG1fMCyi4SEkzLnRF8shZaquGGW5
h58HjWSIdlFodQ+0Bpytlj9zdxA34hGVT0gsH7WL9NodOu46c0UsNu+RUVo8TCLuYwX4H2OlJCjy
k1WEP9Cd2BszMTLSo8G3hk5TulFCxCdk7HQbjoyVEsjMs/YhMuaQ6zYmiUROC1CmOhSv2tpFFknz
ejQ5X5pE3OzKKT6ZhjFp/HAiYaJxU1AF1Fj9wwOi8bOkzgbDX/aTp5ZLH/Ak/S9lXNlqqSFBbaFS
5rPkphc6rl8OrYH1MLDIIb7/i9ykExSmYCzI3NtonbT2U2eUAKByZxVlaQbS1MdjOk+2jflAg6K+
tOH0k4APc1PWsjmgAWgP91et1r/lfd1srYYwpNyKXun0jbs2J4m7KOivATU8lHnnHRrRAR7xon5j
EcjMgz9xYJ5i2V7cX2ZqWu9VuaHzm9qPee4M+dYvFHVNRWMSDlSYR5J8MzZKMXbYGvbx/XvjGBUr
1PrBapr5vENuMSyiMl7bQaWdI9uDWDpaxAAFRnAtYVEv/aojooIm8fX+vVbPnQvKY6X+f9+IsI0i
dZEkRdgNAavYHT2bD77G+1y1PLxBpnKwiniBvYy4k2lYR5EsbmpKVLGqkiwY5TU32rY+V4jVD4Gh
lVeA3mTCDSR8J46yaRqtdYWXN0+aQUxel9sMCc2/wgw7bTLBQq/CeHB7R5ULxBzGKhs7XMym1gHG
BC5vGDObttn6RpMTigBYXSZEf6Jp3w+Iwkx/Eo+pZ2DJjCh6E4tZRKyQgTdjL4mBI0Ku1XWgkw4S
LKuO3qy+l6tBhyPQ0myBp8ldO5bqU21X/jUzFP1FON+EaaXPKaBmP/QMNxZ1sO+BNO3vr3gu//Oq
SEsHe0xX/hrtyRSYRNkU9q4opn6d1agFGr3pDnAf2kMLcOaQQusmNGVytmRsLCDVRV8xmiSbzmnG
3RTjdIJZ9srg/ZQGEXJhrzPYV9QeMEYxxnviM1QwxGCBSSmuvqsO26B6tM9jGCEGS7PmbPN8vH9V
jum0sktASFaiNJTsmmBQZTYaylnRLYKKfrQCD6XxxyepotjB3nFtHEQtljWRlGPVOXtcrIw5LY3O
yPs9YLl+Txfln1d6O/T7zOEiph/C/Z93e+uaYrrZrfZDEbXY07Mbb7++n9To/nPneP/q/v0Ry7Ed
NuR7iAm9Hz2UxknGa8jsbK/pPFZGi3kO1qObIyUscI0tuG+U3j72OzIMJ3UC7Z+Arl2E83fD+3cD
EmwSDWXgXawuiQvYjvRRqckgvPw61N20yRQf6FZu1ggAKcmZutOlNRQPRBLMAJVbG7ukgYzkopPD
Fq7bpezS+uSoWBLzXiXhvuf96K+TJzhxlt7M/Gy5L8vd/YtW/RtbjrlTx1Zori9mK16vkcmdjF/K
MUiflczfoCW23yqm+2UR9rtUYQeLuzPyS+fAbDfqFvdvTXgijvdDG34text0cSm6YHXHa/czdb1m
R5DNEVc9CS5OW/xzsOcvbYfolzIW/bYdpvLQlPnPVk2aB67MbF2T1ri25pFqX9nktKTlpRLgsKny
9G0XloKOHyHUvgLO2aKdv2isQkPzBW3cDgx/19BuWFCVFleVLOUwqbozhd1fEtzdQ2mQuw2WsT7G
hGXtMW88wqmowZ/SBrYzwKZRrUCqNdgspoGVbR3+QnfSCSQTxJydnCwKlzokI65z1RgXSAB9ylgN
o7rh4zgq2+kQk8C1n4jFw2Y1onONgFnMr+4HWvYUWaMxYZaWr7YSZi4Jm+bJVirzJDLd2Gd592xr
zXRQTInmBkPlknHpdJD3ZEZ7ygnXtvSXIk1fS4thRtDoMQ56DztkIZAtD8HByOtqrzZdvhSAdVZQ
z0jnbDxsz41NpAixCdQuuQqCKlQzBmlGiQSwLNdtkxAv3jL/LUyf2RR4tAZSPPMD2Ek4h+UqH8a9
kZJi5pFPc+6KLj8rIvbPku2ntiT9u52UYh10fb/xnBpJc98Vu0iyO2IIKN0A/OGiE5pDGmn1z6El
AGtB8wbyuzktB9uv5idF0Lh5mv4Q82chIqF90eRF5sbEHl18MyVwmcpiPykB3R4/+i4H8RfjKPGl
E1ZLfMEYvJThziv4bYy2HOGqJNOvg5J6lbI0U3sp+QzsfL+IyFst5ljkGILblFcH2IreZCZn5gyt
uRJGxkWxNBdRPHxzwiAgu7EOrn6brp1QMfeF2XsPtGeOWk1gj6Z05gbC03AeZkL7OE7Dym4JI7Yn
dYeEBgC5PfRLJRbZBrxVuRplPmLj94xTHKU7LW1H/O3dX47C3kAUEcDXud9CK+lBM3zQM5Hw9rnP
TBXYz3qIGFPGLQlhmvDDR2Do8ERmn0MW1N4jTbjvahzJ76af/ag6n0zfziHwbo77EHZnH3VYlaty
IIdsCNSvRePkP+tKEGsug7fE69q1x0AFGaux1On38AsmESJNFWab/3soCGc7RIWpwmqIrLXpGz8m
SxSPYhDGTjOIp8pJ29gizLEPbahILmr9YdCQXeehRMnNgNKl3vQXcR2N7iebt489VKyUqkSRqbN9
+9CJIZ7JspuWuKKAxu05qHSXU6quVGiJdpjj42kPRiirJf9fIkUdxlEwizJyTtE0auOpjKKvpIW2
y7JzHvNa/6oiDfukDr73En7fSzgUwtCELcPAH/1+ijHhCfMkzeglVTKMByU5W2bGxeZhAMBc+zyI
KDj0MMBci6u+Q8VHPiItNccc6gvd2PXI7nVpdGwtJ3RE/8PcmS3HjWTZ9lfK6h3ZmIe2rnpABIAY
GZxF6gUmUhQc8zx+/V0IZVa3pLLM2/fpph2jSaKSYgQBh/s5e6/tCeYD2zQjUi4mVgf0IEnylXIf
TQFZIjKQdjb9eV6SCxRPOndK8hX2GjJLbXTBH8ae3OlfbScELDqsKIc6gWShqogERyxNmXkSqYIV
x8E6WVsC3UU1b3AYLLuFiRpn3rgMsOwlgW0yqp5bNcDQMntKFagxsxRLFC/CyWiEGFyBSreD1+WZ
bf2khNN7Vs3y7uoi0UNg3+NcwF0d0Tsyb3/48ytDs37p3dLWwdoPFdtGt0tn7McWD82Epk66Fj73
sP1eM4d4c1tEHpHu1UvE3d144eRJjdcyr5/pP65lpb5zLY54I2zMmbvUD3UfU70l+WwqqRDhAYk2
BTupIC6Cog8QAVOzEjQYqJVAvVbiBFMfZBhKlKBwAhua+bUaJzD6IOJR5wRoTlM1yNWAJ9Ha6/bs
AmFMgIqCispAiIB3PBEBtqhMBLXpL4tP0KOy+HG3Fn135Vp15HN/RrKXMWDmdC97JZPca4WQFGxs
mGvlpOq0a3FHU0RFGhJ7VNa19SOwcIo0Mqp0PPjaiESHxO8ojhSEplV+lfiP6BIITdFYwlRfcfw5
RV0bjGnQp8FE+Mq1uob9S9AwgJvX6uegvX5kzqIYQUJErRHkczAZQTqvv4j/qGhmEEPeSKDVayl1
MCfBUgdohijwhYPtU51NRog/K/4It6L3y9LXep/kcAqha23h1/MSxRNU5YW9J5VrJZ8INuscSEVr
NUTodVtyIJGFtPVWGbYAKqjFXAtqOhU2XoLjkLS62SPpgxpCb7pW12Bd9dH3TETQ6j50aUn3hbEW
A8gognMQiCKIoyDhYrlW3QdFEaDO6K/VFAEulJE7RwnmPnCUYCoCSSG+NxBqoPcBcVf2tWYV+49r
FQHlXEsiWpJ/givkWoUJH8mvTAJcfFrEN0nkj5xicj/pfHZ9FTZb04tNL+Uq6deKr8X01LK3fJQA
V8Do4WE1k5i31jRsdXmtjFRMc9tgdb0WsRRx48WaJ40e5OLM8frEp9oEzMNa9ehLKlFNvqP6quNb
qi87/sRF4vgD1wmXRBP0XBtcLUSDeFUaAF0Fmj/MQdkEuhE08+9VzQGFnnM0gozLhwtnXktcS2LR
qwNnClSiMOtApnWUBHMdDFwjCYKCoLcBOvuoJGzsFbZvkh3f+0WJBRSK9lqy8DHmUlLvASaJKs/h
qchlkqwFtptWLSW1a/Eg//NlyvjlAcY0TVn19TLivxUK8OMq1VmDRGBhCz8zQuoXd/TRwgVHiY24
+qWQlfcFdmtQSYlBH1iSHxLWiwzLrQflVDrDxAtiW0QI4e4oJWf0SlzbANT++N8fuvW3uCNoo2B5
CbQwfshKxfqspAzPS4m8rW7snTv2px9jZZ8j48nJnsP52cqek+iTuFbdfdJMzNFrtSMhX0FevqQl
oYKvhH1qysswvXbXaqbXCLKRg/qqLW+soWweWsO5/fP3TfuFjcXqjo1Et1jcNTyDP812kzmfpGbG
AwMH8GChADtVgn92kiegxebW7Or0dP3jGADH91/BSJtal5ne/aKW/cZuDVc1xui5buvwPKjERWWE
yL3oq4WzM2MaJIakb4Rkga+xi2Y/cYvMGnHoTTbfJ41+XKZI3FxDLAzRR+zZtgVC2UMbCY7MbWe7
him92qna3/ZOUjxo2crGXR7//J34N+o+W7FWFCntSvpVbId+vIScBklkQiz6xlRFDI5XqU61Fo6B
aZhP8fq76x+pmJORAFOpfhDiOAyHEktnvhZpdbG6H9YkwL3V7c1sLcvZFf0uQpzd71JMCMZaFkGD
Ym/RJq/2lbn3tWqvxoTLrmUvB3M5LPaBQ/WYHak+Ow79UdbWcqJTXZ+s6FTWa/VcH/WpddbKinM8
nZPi3MKlrPxoOofjWTLXSrOb+FoRm/XhJkxv7LQRZJlaEsLwScXDz5Z1i5hfqo5hdIzEWpl+6IfD
iJcvPzj5Qaj7HkcfhvJ4q2V7u9sbvEIHbPVaJcK0ei12p7axlsnLE3tpWqs090p8yM19Tt/lWsQZ
krE58ALtw9gfFe3Y9xwo1qowoNQcWE/6cpLrQ4KS8pQXqCxPlJjOVFycpTWW7i/oO8RE/NywtBGZ
I2tlp0Mf7hfIqDIXY1hlhM2ycwevNUgpjolcv4hwlLZDWWkPUyuVWMPwJjPXfDYBAi52vNyGeI7u
S1DeWkSOaaZWbcB5qMNjg/FohFvsTfiyLn2kHgrDah85lXWPrcSSr7XdjbkUrPQxpDyMWLvSWspP
dp35Sa9/dE38XJpO9Ij5pIEBvu6Aw47NYPxR5sPwVgDimk30bRNj4B3WZk6sUa28pRmue52HQTeq
9W2F92izDI3ErLLO3Viaim1q6M0jt6l5zpCKllb3RHgITUOVky8HOrQcojZRzmvdzWIU1SYuFuOL
HZY3QntGYEb48NL3hzqL7lR7tAJLbTu/LzTjds6lcdso8SeCo60zOhGYgg3+uEpiqGGVxxnvM9TO
UX5uhHoApGoSB5SjmJ1LxAuVMD+rEhPRaNYuszwox17I0+31Q1KTS1Sxf/dsPZQfkADFl74pjmKe
5Ye2Vj7x/oyHechp48YGkMhWOQHteSC2nLD6qsXnb9r6mn5dAuxqVkZcnx+0ERt41MfNQ/NtmKE1
2Gg0b68fpDkKD9omGetl04f6cmTbr3+qzCNQZv2l7MLqMBuTDbEsij/TqPokV3l204npgueoYkkd
ZU8F7kXoKx5seWiI3rHIxQw5F4RpjWxPhL3YsLtQyV5Qx7K4yUOi260QuUall+aLrisfiqQV71M5
H4DnR3A1jLNjgwv9iyXwCsz54YjFU9QBjoZQDNcFuI8fl8CxJuXNmJFIDLJ0aUwx+AS/msFgKOOr
jcmKKEfADumgYAaaMmy6FicUZTj0yW1T2agvG5IvFb30QDggfe4U1KEzBFoRizfNbqPbKkGmG4Fj
urS9RfhQAVyikTFqGIZ1MlVtejVGzURjqbpVzcNRWMD8yDzq7iNL+uwAEGDHwcg9UfOOTDDjI0TR
sllMTEgSMP5UaW90s2O51Sr2lWWj7YyQPPsmDx+WLtE+9eq8y6VCflfsN1u28BPay0w0Ix+6sp5P
eWZaRIKqOQnM5D/MafyEgkw8OdFdF+eZm3XET6ppsjGnprg4Pfq5glywzWD2mJUNczzL8ZSf6IED
Ocg/SKSaHts8rgMjZYmnm1PudFuKbhWuJxcrB0NEHTkVPrCj1lfLe6mXn4cOWwuH7o5dniCpvm/b
oFl1QFtBpnQvQXbbJFlBXAggmr6aP5vxWEKXjOTd5I0V+szrs/T6wVTUxE1HaGJ/dan8vExi5oXu
CwyVroH1i+6RL95Xo9P0GxRJxAqH0rM+jN/EgtOGLNb+zLyiJLIlSB1z3FQ9Y5M//wZ+FY3SsGDP
wrfAxcqa/dOxNErjqFUw+260OMQFFBmHDtG7a3VtiB0bJmRhcNROKralNXegbY3buHdapD7QB0Y1
2g5kQDIBsj27f807NAkZsyCdbfYYvWO+yTHfzNV9TwDsX3znvzxhAOsjw8QNaiJaYyr2401WKktn
04fNmXTCcw+t7DPJJjGWAfY9cBcNrVFvJ63+1A9FRattaW/oYjmB0ArVq7IsesknR3F9rzETnO1k
l+yFKaxAJoTqNnfmJ0XHo2JESi6jm5bFTZ/V4qbKausvfgTmL3I2m0k/rixsbqapMif98YUoRUaU
WGoVm2pS9MfxaVq0b7Fj5A+JRkKyVcTpuYql2758Z5CTnq4fVAVyWFGFys4c7eG27r6lU4FOvDXO
06QQ1YtZJERQ2czsLZxR3VprNC9MIDTxkCasMuYQpXWk8i7E9hDrcdV4R6rySmK3/MhCy4AOp8/b
3N8Km8ackhG/uxBk9pDkhIdyigA3nXXfYHiMfjtUilfNQr3JW5JeNfm7cVOrbUZUI/3y3IrjxzLK
grKcH9o8PXXSULIRiqdncxg8eCXWUz6mr5Ih3cZtNDxexfpD+K0oYMz9+YXDeebnm86WOeGglOKg
gUP9F0WsHemRZGflRmk8so8sbS3nWjF5TMB2m7Xyxp91f5AwqvqTxME1WCRfYyXpgpjuvxJYjOLS
XU4PBUa0t9hBmu4ALOXpDpMPpSKBbHaw9PRlJ1pgLDvN2tkLrvmdmewta8dS41i7MNlL1o4S9i5O
94m9o0U+bTObPv2usHeVvWtlGIS7Xt4xcaFnRVktKRs7p91BeZHaneUEfbZznEC6lqoGIgyGYS2U
6f21BhFQzuKrpo/PnWKfAfFqjvwOszPgN2+oZ3WTTLJDAlv3JKI0Py1ttS2HoL5WUQYUmUk1X8v0
2+tHk5Q2zvlpP7kiNuLNYOvt13lnTelf7Cqhnv/yk0P/gDWNPSXAF+Xn42mpRbMUzQ7xEfVZl88a
gQXyWlZ9hjju1OdQXlnj8MUi5RwrZIiuVQ3Y3/0csllzLvltc64hi2cHRGPi3DXnoTnPQMbFeWpW
2rhELpY4C/3U96cEMSVmoP408+tsrYxICNr7pA3PRwBlc/V7yRWO+CNSOyoZVqkdNeeH72o7Gv8m
9M6r4G5ERZ3tEdopJzVaBXdtvlaf7xDcSeGqtutGcF9BZQVGGxQWrcydHO+yemdPO3PaLcZao9hP
FZzXvTrt5WutR09jb/GxPhj1obKxzaC0PKSo3a6V9EcKLGcGtPkkdcchOnXRyazWajgnVKdqORXX
su0TZn5zbdyvNeVn1T4NwM7zc5efm/xcQzrPz+V4LvJzOnoxoaPjOR7ZAxNkeBZo5cZzOJztAQHa
2WHeRGAMN0Osn1oa/KcyGx9t7aQIWBunpj9F+vqx608Dv87WUiy+7ZNmHcf5aPBOz0e4Oogyhz+U
hsgMKfSGiA2RGQ75Ab1hFO5RGn4XG44MNInp/kNsuPyhNPyfYsN/KQ3bMdCy38WGKA1z4FVXpWEK
TLL+l9Lwu9gQpaFC6nr1u9jQ/Hdiw2Y5YGZCaUhJhF9qq94QpSHI+eSqNzQ4GEc/iA0XUPT2ybhW
vMCDOyv2iep52+dAfmt513nLwRfkV1eZCsLC//PV8YoA+HHvqqw2YeJL2Hk7zs+UOqKu8g6AXLWp
c5GSWmupD0XuCFdMlXUkLTS5Qd1ce20qKtaeaeBYh7+kVzh7QJbQL0itNZfwRzJzNdQxRHVPgBSm
7FI40JmxQEc+miODK45NaGuYzmUWRC93ZdQAKmFFjuiwHDGo6EdLmqBUF/N4dpBUVWlIusASDb4s
4biXh7LcmrkknheL/UiGW+f7pOQ/3qf/jD7K2+8vuv3nf/H797KamzgS3U+//ef5wX/8r/X/+Nff
+PHv/3Pn3Xt/+heCj/LmS/7R/vyXfvii/LO/f1vbL92XH37jFV3czXf9B07Tj7bPuus3wAtY/+b/
7Sf/9nH9Ko9z9fGPv7+Do+jWrxZhPP/7759aU75oX/2Pi2X9+r9/cn0B//g7hLOP/K3sm+iX/+nj
S9v94+/mb8BUsHSucDJCXtia/f1v48f6GeM3trmG7vCfek1I5DNF2XSCT8m/4QN1dAvtMptQ1eF7
aMt+/ZTu/MaZkq+FiQ44KA2Fv//x4n/46f33T/NvJG/flpiwCBrlqPPj02MdyBmcyIhlAZzyqxtv
rgwRaT30DQ7YHaFH5kBSebPp8ohc9Lo+4lVDIViO3pCazLwVbJOl8wmuVb5LCIz3UNstGx1Znd4s
koviofBTzXmXwuYTZrRkM6Qg0NsQUTsjQPgUTngTMrKZQhmEeCllrkTW48ZRs7feau/GlBRoAL2b
RRlHerqt24bTawM9j0H/12g9gDQivCHariFlXNQawGAj/lbIBABjWCEds/QUQRpcrU2nQbffcCJs
YgDT+3AM7+i9bE0xkpIdkQutxe1Ta3GGGSAkSlIx4ZGriEOZ6aGHt1af34RDRl5iqV4gL7w6Vkyf
y9lbfREkmsFqM5ynwjxIi1NcOsbAkVGTJlTgSlXC6LVv02Q7rxiRwpsKNAo4dgl2j3HuxQUTr1K6
d3rDJFp6BPGN+qiIZELoc7X3kJWjDiNKALdy5Val9VWZnNC1I0XeWkBxNyGmgCi0gXOGMtBOqXzD
b76mnq/YuGZsN5FR3kepIVztWxYzdZGbR2eW33BfjEHTjftUTe+0SQo35BKPNaOpHq45gSpk1kii
1NylhWzTtdHXDMqQ14uxdOVxYjcE1ETPZ5x64ylLbuo0GjdOob9kJjqnXNwMTb3wfZIyqYtvsPre
oshxhSRdhqY8pXH9aBkZ8hplfGwn81kGcbn2W9QNELnII9yeSEZe6NiydRr77kS83lcozJdYJyc+
a11U0qoLYN/ULN7A3JBdYlO/NIoXfnX6Eq9CJcgysx7NSfsqlRhmexmoNW6ZT7HefJkdibfHqm77
CBKkXdFcMySu+VxdeF43Oee32tbviWHtOD53BAkC4zIdoz+FoJhYTFvkXlCXI/blhZwNro0OqJ7s
2C1tPfGbdCw2RqPBJ5GTzVI19SqnyN0Fp7/ZYsrjPZclGvovag5YfOmWZ8UmtVWAdN+GofAbfR+N
jmeH8SGe53HbGhwRJwUq20TSO+l9xEXltMWGQIX1yYFiDNBJgD8dut5t9Kd6WkcUVfOszejah0HQ
XnsvqvnOUkfiNuonLQH0OYNOBeQK8qg3aDCWj/IAmDPXwkM9Oid7Su8zMTyrWunZIwEHUvM4Vieb
pAg9fTfGVtkMsKn8ZTrFJDy5RKiipVTN81C0n2weclZePzsqbhQxKzQC512M39TVQxoRQhk+GRI/
JlnSPV2tH1pigd25Hc7dCkkQaX8qpvpAn+WN1k3sWj0b6ALN+fptJ3b2RWmG21DuATw59Wsbahgi
6FeLm0xu/LAebJeg1XctX0yPeOLWVezuMwmkgIr67WLEX1IVmWu7PrPDTdxvOS9E9NX7ThtcLLGd
C+norRkQudq5usGKD8OyeDLIE3bDcKRby4SzT74AnS4Q6BrvBL9npHhztMtUBm0zijjiyJ0LPqyX
RuU83abp2Vj1p8rY7kFyKxsdpYnZzS/RaGSIFgmK10PXbOGLTFP2JVFQ5SyJ+CRaUvoyO2kZfvev
aSnT+Y9hEbvIVIfbSF98Q6qH3SAprjlYMikgEusI8VOzrh7EAjpac+LIQxZTufqonyXaehcFAQiR
5Wz7a64/QgmOKKDJkMvoqojJ4D7GEeGaYttM+3EB5ygmfKXnmNsBcqyi4D6mRy3Gbx3OZHQIuuI6
Zv3QLdOM2izk4EwONE6nKJTOeQfpjKjBfT4kt1PTS5uGDgRhQ6Z60+QdIADAug0pTE1513ME0LFa
b8uxtLdd9W3upp1Tk0BB44yRsLRs4sH+3MrGaxpFbzx3TqEV35VTl3AYXx5bkhx5M2ceNW3IfivW
dJ+wTcvTZPhttFB3kpwyb2r0NZeTZCrcVAwiSqyOtRlukpSkp43EqbbyzGaw9wLwi1ub8kPBZpD0
E/ioIZ1XpdECSYpuOvgEWq4krpSuxn6r3dsFSSGOfGsmSeraNXgCIROjJ1iQIQ7MyfSoKL3qdjEw
i6kfxRYV1EtsjBBYBLrZlEEwK1Do2+GACaEGTcrK5epa5ZeGvRAuiRtBQi2EGrLsb1iUCXqu45Oe
9ow7FZr2ZFxU0Ma23WKT+aalepDijjFiUn9rbK5uxZRLtSIgM1NxEM043mi5ZXNKyFU3B+RvE7GM
4KtssMirbtwWHWD5MbtImWJsF3YnW/oaR0MBUwPCG1ZQcga9QmarXR96LUXkBy2GsBB8ynehHd/G
zpgwvapeZcf8lAgz3tZFGwU1oQxq5XzjUXAjl629ScrHMMdQGReQVaYMpryio/1SnS9R0V7MWKQX
rW9IqMhCqJT9rRGGX5fEvutS1XOQscTxeubtk5eoBk1DBHmHDn15srKwcWeOsfrkZWxaXJDZm8kS
iWtU2nvc6mgH0sKLpE52R6O/X2Qz9yHYHnGTbnNldRpZQc2q5TVt8a3MULbbGVo8sj1bhvsxHg0r
fE8sydjWKdo+a/5SrvRtpcMmkYhvRhS9VGTEJIP5HEnaxGN5OIdO7qlOd4IvNLmTk9N8c9pXh8AB
OF9W7yXmeJ/16neUy/9qs/7/vBf/YX//77b8/z9u1lfC9n/8sR/+ZbN+81F9yX7Yp69///s+3bZ/
A22rqYZBApdKzjuf+b5Pt+XfZANYBf1UgthXjPLvu3RN/k3Heopv2aTdCiiMAfjvu3TV/A2TEhtq
Q0VMRh/2f7VLZ7rzU3sO/7FB9DwIA0uWdcfQf2pJt3odTrkdQyrX7HUaBxV4sQzgXkSx2Pa2GuPu
JC3MtxJl2EVmfilD5d5oBiSTy/jGM5Xn25h3dxNHxVbp1EBlHObWSMVcjGOnKEHJXS/xpbBRTvbR
9A05aU7G8J4gP4LC4udQ7TQ30YZTJuvlZkkwEMVDWLvCEAPMHvu9F2iUFDbgZPDENnIImnSotpt6
eFnaGj2OsN6bWZ3dluTrPmpgXctggMYRy73SyU+Qj3nIFcapUIt7AfjLH+P+kiTiQ0zKp1xvjG0x
dmfNwC75dSlSeo5mcbaMebNkrXZUhUwINXIGn/jfzrkUod16YwyQSU2AJNcQ9vSm+DwMeGPZ+akj
lH2lrLyyzV7KpP6kSNO3cE5zrxLaLQiOoBI0zVWn7c+6ZHwVarqq/UmIl2bcQ3wOn21JPIrAEJMv
VeUqkYw/CxKNk4SvYT3v+DkqPJuIgirmFaDFnCdRnNpvRIk3iflM1xNz0inxm1X1lwIN4lYu5xBb
UAiFdG4YNfS37JcYiEHdiRsMD6OwEcZVF6y+53TOy6NILfi5JkOjKW4QSgFISSI2FV3bPjs8GqOG
zaUjy+UWMuO693Bl4hi8egD3lZcghsp8/Wd7875dzOlg9jmPAicdSLOpifYalv2ckk5If3Bpo03J
XDohTGmYbB5cnfGZKc59bMJ/0pfeYBMZ+7IlmjNfCpFXR1ejxVuhNtZyncsBx8ke45YW86DLnqIM
r+Bv4cniWUxIM5ijdvE7cgs30Hu83JqAqk5Ilu1F+mzYLWyObNgaVVycsjZ+0iNGVXMdyVsezQw3
LIkO32UZo/rQjtkN0b7xuWmGO6SXm4WV25kmbTOoTe1lbY+5oQcaBepnLwHh98wlYd+uQz4rUutl
UMi90YC4Qd+/ZHLS4BvSTnHSRtu2JSeyaDKe/xbJwag6a9S5rh59K2PUB4xQaKummuyHTBgcU6JT
AzfUqdSFMOOLFI8fwiaBspfYajclSqZ1SE7sdAsr/FSXydNYTOIwQYQdwryC6Mv4D7MJuo2WSMck
QtgtLlCteX96dgmj0xEVlWULKNuXSMTvahx2oLN1tHwKwjNh35r9LDOMn95ixvxBPoLl08wvRd7H
uBfSCMw4j70aJD3yuCGGizSdbEyRTWHdEiif+dUgvtWJdFBCOgMLTCPXSiFk6Wac+HpUr0FUMun0
Cd6eXFxwxc5bS2P33g/j5CZ15/hqx8PYTjGVK2XQgdlDnbnghqzjQ221632k0Ku3fSluxcaMw9Rl
DC65yTgLHKzkoLaLtSDw5DQyg/XXSfRGf8se3Y60J53x37YhVNtG8FIRaLUpJuvDgUuLHFKrOK0k
20kSOT5fAUWvncEroV3oGm5ummdQC7L4UjEJ9rIwLGg5m64CZRN/yxvZILM7SJwr2rF6xv099dy0
Ru+w4vQqO56mPfezKn/gjFnbES8KF+caQBVHdc2ZITf2tQIJduD+SPgZstM0tlOnFTj9GlcmjMdn
VsjLa4TrCHq+s2Ram14lyLDMX9j/oI+ckgfDKhxUMd2A9xV1QzsjfWVPqknpSUmk26JTX7h7gJ7Z
Cxi60SPT+BFy5dEu+/B5zjmrZlCiCmJSJ8JMMntZjj1aPFEvSBMQK6JDjy7y1DybxrSdw6knnzOl
qTnOJ4uRrz1snToKPfrbTprSz57W0HCnMbf64Hh6tO45e2zwEq9+LyXNRRVsSNuciLKifK7zklsP
zfdW6TqsoORGPME9+MzVZ2kjso3ClO/aCNk/LSL07WP0uFr5jBoZScixf1MMCZ2BGbdGy0q55fj+
DD92a7UGeYIGmvli5jjKgmWIMQu0cT3NrI8dSYdKuYjEwTCQXKYUEIAxfulnhUN82t9YeUr+eZf7
hh2eY2ThiKFpQ8RGDq9VEZsxhrHPBXgax3jeDJIUVJr6OI/JU5Y7DIJtYwuIueNi7GmV9dwBmYH8
v2K2B3/jaIVwnZRKW5WhTud2tY6mN5f2yMnLY2atlI4GDELS6buiMxR3SbNneGnsoI1mUw39rRJ1
UmDXLvAaZ4/ADuCaXLl8Z3etQfupgHQR6/eTnMMnd5bHqTg6tehvVCJQe5tjRJSy5TyoojfunIp8
w9ask21UAANaf+VDFHwoi0EBR4GRvCoT+kpwzfXPydIdYtKwQgGb3c6hhNUEW8wgNIaEBNh4P8y1
7XEvpX4YgpO0Jill8dUDObPUczOzHmjxQrcmVzbq3OJUaXXZNVr1oicmbQyBMHhWF3kT2YLlC3UL
a5ybajckPm+4Y+a9pJfHRkl0XFc8gEZBUp3SK55sxpwPHNPYYk2F4MwdhKgCPgY8lA0ZCxWnruSm
LTSgWmkuXEWndTaaENxEG1ghIgWIemAo6kz3FhqeGNymbQh8EcZiKQeGUz2ZC0t0IQO2lJ3QOqut
jkdpTO/BPT6NUVx7Qq4hv8xp7dKnH1ylr3M2CPeJMZuHukSnPYTRZ5kFOg7bjwjS9S5r0jUR0zB2
EELXgGHiTYGA8Jg1/DkWJXYHh4dfLqX4wCM6HZkVLCYNyg4383p9bqxO+lq141mH4buhtfAcy5o4
OQ7ADnFfGDCl6YvBnJHlaUIKg6FGjNZwShouTEVGMhLdD4A/ARbRmWsMjlsLVn2QLsJtlsU+2SYh
kWkWSzRqcWum3AVaV3/MMVr4uQIPM2mHroqRUlehCwHLOSt44/KxK/dTMembamajYw+Ap2YSWqNh
wLFAyHylLICQDP4Yx+y2ecYb2+6nZLqDdcZSq4KmmkIR0fdYYMeq5FTmCdwFpyBhTNqpdRwG2FwL
L5NV4Oi6HZEU6Xh1/RrCbPBzIKB0nar3EvFzBDLuWGWqtOEZw1445h9NEtbX7E1lNOMx7NLFVsrW
kBtl7jZDpueuo7AVGhrIRoQDBWGxyDuJddlglQXrLvyi655ZyHYV5+IboyZ4famUdrMKRrGY5m5e
o2WDfFK5ifRkzRbpn7XCxUFKmztytI2jZt9y1ob+sz5jaerKveAHHMuE+oQOlo1yNPdFYZecQdXO
xSNYblK4Orra3itDc4kns/6iYK2uxcFBasHPqIvxJIuQnGYV627ElrLjPJqOB84Nx3FoQBp08UcX
G/x8kFehn5e55NJVSd4Q7wb05TgoNrwXRJSAkzO2Wr4TLjGULvOjS+g+j+ZREvBpmrwn8K5S70K0
UGRQm1znZhu+Fbabp1vDAgTrNMSE6+lj1OS0ObRoq9ijL9TaI6Gk2mW5/Zp1mrLrYVAGhuW8FdwJ
UNnTaYtqCNF+bVr7Qlef5bHLaW3NsWdYnNvVNiKyef0OC4HUqanERdRr4CKQBr1U5NOyNtzGIhZb
AyHjhiT5HIPspokyi5QjrsNeAXdTzhh7pbJsWAzovYRksNjVmHoDq1AAFeguwRC/X7FEkHbmHU8m
eh02TjKVJpHmJKdoyU48UcMtzP4UyoY0MkWQd7JaZmj5i3eFLjyWz2+INj8LGMEmj7tcy/S90uV4
mAkfVOELKACSvTCad6oeGQ/1SDc4ZQJAjpiTX2Re4QNgXnQ3r9bA9pWXdydZSRZAi30N07TZS4Xy
JdazEnNA8TlKJUyNIjmksIZlDX7DEhk+8xR8C7Lbg38+ko1TuDQjfTiiaZBO6seo2/tSmMtG64lT
Swf7PYkVWvt6X50HXM6bWldPlv6F7ZPhJyX20cYMs7t4KEJswiSezSBDJuZBaw9fWkFWxXyMpT7c
9APuRZMfV5BnYXrpDV5coU3fOkEGRlYR65hLn1fnNhbu+2bJvpVLoXjLGBtbh+4Mnfq7rslup7na
TnFobiBFqQwDrE2+sO3qB+uWds0bc5pHG12DFTqgviOexYjoHlWMVpexSu6HTLzYi5Z9wvb/bMWS
81hjsJqx65mhuZJkaXkiRcZQLy4YwA4qwq6NsxgQM9GfyyaJjtboLbn+YClzuwOjbm4tALtMvmL6
iTZ5C721AxqPjC43ifnU6SKu2jPGB1lzk7XJXsgjm8up+XC0BER+/X/YO5PtuJE0Sz8R8mA2YAs4
fOZMiqI2OBJFYQbMDDOevj/PzK6O7FO5yF0tahM5RCgkugNm/3Dvd6uz4cDWMsrt4LFrTAI6ybFQ
O7dFWFJb4SlVsH4sMlhGszXPk+DZdZqrbh+7kKuyAEN8V89VhqOjay5zTnhL35+wv37bQmyDgej+
SAnvBSgAfaWH7SL1il22ivJQrPUIdaY4McsITwMwgw3wYwZaimOxpLcB3HvvDZTkRWieenfdG0F+
ZcNg3zlrT3GVTnBClO4eF/wtjjl2Nzgqtst6aBGLVNY+F79RCaVPNl0zw7a1Pds2MNp0IkCKu5rM
zkVgae/Rz2AIqdVIclhhM+Qvt/cA31xl0NPRNsdlz7PEcrN6R3RVRpkZ+NT0qE77RTpQN1zGZr0n
GK3bf5aqdvYG4v3KoTIby4C7KvSGqAqr4lKmhLWSgHAs2pJszgxIXB1qWkTykU4uySrHfGFl77Zg
NeBxR1vb4jZLDdKYZfujEuBsyO0NdmupkLTJFWNO8AbfE4s+v2zsguy+92dq7xww5jphHPqmGLH/
5pCtGSH8qDG8R2L+bZj2vKt6rgbfbgmZIb30kk7VrZosMGyvG8leNUntA1Uq9x3RnJt5b/7dgFx3
YSw86e9GHwWhpy9eCWXW21JENLPz5FP7X4Kcf8gk+tqdh8SqKhrqnK7B9pvD7ZZvZymuQddWV2eT
l9JmyUJuXQ3OpvXuMte/ZKRQHLk7f1Yl2mdV/hhmiUWOjdWoZx41+WODNkln6Z4qIKTfQjIthmFf
ZumW4IkIo3TIIWrU77jR3yYIo5G5GR/bJfRQypBf1XdvUylx8zb6I/Uoq/35Z+OpgQR7BdLYD8p9
3TM7olin1MQbmfY/8qbP9j40AfaZeORguL5R1JwmZ5Y7aNIMtNm+dcj4Z0dFPRZC9HjgXQHyeQng
LQgfMKwQzNexi7IiqZ23Ct7YbnbFu8bwfCKy8RFlfRJYbCYaD9JDxoRpGbKeilfHypfpgz1gOxaq
PwfBXdHr4hQ0hR/hpW6xkqR0NRzp5NnekiLL+w6jc7RWFm10wPYzD9cgdsfyClYvB0EIFV2E250j
s6/eKb/ZE9nIRX3DdKKqFoBlI0J1qxeVmjzcmc6itjCcQ5POPwosoojMOP/o5E4p5IcmLR4WxvHP
IJB/9Zw36a26aHp1zEAAB0tN97tYIKQI9I1tV487QCXzRSv5g7e8IwoUgKTnTbvcXnzWGdjSjWr1
kEBS19uVvJYpnrzKuSVqBcYJYBWwznFaOAu3t9YNRlZZ486fev9pGNkmUkEQvtEhgFwqUl1Mi2/E
D9ZEKrbQ7fq59kv9lIfWU0gYUO+mQdSmlnPsskM7V7+avAZamy6PoRdefKhFs05t0EYpr+PRsybM
7KP1tc16ikBOojKYiekNTSJLOnj2gY/EsNjEhYzg01QBWR5oGgfUMHE/lriL3OmYNiIDqCTreC6n
4K0eMcuxOjouLCkSo76Zy0toFG7rnSCqIoQ17d3k8uaauXnBrH6e/RYHUBrQ5FfDne0ndqvNg5h6
3FHNgxdufLjuNkeBdEXUA085hz2G734BOcWD1sV6KFJM3cewzcPrNDU/cDd5MSPVp9xk0jq7hn/8
Wqd5Imigjd0ZLjQVJVj4Mhxi11jOHlXKTspKRqnTvbrE/YI/Qe6v8ipZ+vkifZ/UhJnFy6xztaO+
yVxK5TV4MJSn4pRgx1nO6skfHqS38O43n60xkLLWE/1AyAoMQpdjq3mCLQgBcvZ/NkE+XKRJssFC
UFk0CVrYpkCwtzVPaKOx+RH27jOjo7thASnKW+XgIWyqWjTDqFdysA7VHrIjA7gc8b2oc0Ce4hAY
S3E3tGKHsvd5lpuTeMv4DXUrrvZFvJSTIMmdGXw89NJLPIWKQOm3yoW9Bitn9WvrOgESi2TvqOPy
ayCOda9MHMFajbBlqj5x0/zDmFGOWsDdtW9hy/AbfmlDjlVIWzjW3eM0pkf2ZhkbsjY8H7K5bh5u
S1VRlfmLV1DPEDsqe787TbX57va4Ekv3IZAV/gCM8bbfHdyM4POSq2fgfdmpHtaQtH+qWRiPNRLW
VQExSC2zPKtQLGxIHSPq5TJHzqRvkry53Q30pmdOksdMCsWSip2kpQn2DVK0kRNmKjsPAfswpx8d
bSRlJuyYXTG9mhmsRFqLgyGtcOe4XZEwpUOa0jDUUtZLXcnlga9VRXOd8yKhRdQzRdwGaeG52ehP
x/zL2awUIaD/3VldvGF++DimJMPnLzIvgk80ZbjrJ/sEu5IadX7apqA5NoseEJ1siO3n7Eeq+iEe
Jmwh01bHRToz4BgXGte0ZP1oOzLSQ+sfROk8V8T61C7KgIrACReDNRlL5l5sxbOpqTfKmbyguld/
SIR6TUdNDTXAzdhKlJIrR2Kj3SiT4X7o0inChA4go7d2kzybuVpP8hc/+XwIpERjkLrR2gZQOTBK
JYW3vDNqj3gCGVu3vE1WUc/72nWPaYAz2ODxIp5x+54GzCILSJm0hm0sJoZ0DVKQY27/1IzFjs3I
YoN54rec0+yMUUg+sgPewSsRe5NxUbZ2j2FTAprrS+btTgrozwK1k7bzlkhDDsk8ZVuMHheJYL51
p2AMlmg2m/1NvXGdaoOw9cyiT/BKlNDsIUvVPFVbip+A8mtfOMb8MJiAjbrCfhjX8VU6vj60Lstc
v6Xn9PujP8072y1O7dhesfHXkTMuZAOl3gXOUc2Z1/waMkqPLbtta1JPsRMIMcFvy35yuL06y8gu
oc7vGw2WqR0gG9hzde+OZCzCN/JagKGsHZCosGFmcX+sK7ohdwm/SHlYDtCtwqsK/+g2lIdCAfnQ
ITCNZZxOG1ax69//QtA3DLzWemsW1D/dtHl7L52JSuuUTHrXyE9kIcdBi+zBCT66JceM1ax3nuoo
80QV3qQMYZIP6jw0xaMUJowx5ir6ex5uPiAoN2bA3CaIDQawFvZxSBcWwq6Jyz50z4U3TYzEAe9m
hhh3GZW0ZorzUDa1jNlOSTz9F4HWJKtTezf0WlxlFf4B1I9jcUWc4gQ/l0rJaM37357sx/0Cw+g0
UvqRTzXcO3mFKoBZcuE7P6Ygd/d16KBGukm8oJFgwW+yOsH9F+yIlFdnYjydGJnWpYOlV2fmsHML
8bLo/EmG5TkcA9JK/c580SL93hXrlARa3XNMgegz8nuRj5/2ZD7DIG8eRrZkRLX+4nv9CqqlPzle
gUpFDR+eU+I6T0VANfjz76PbPGfKEUiljsKyeF3bAEN9OWwns2jbveXPf7ze+cYi0jxKplouCTIs
rhZBLfUL7Evse1n6NTIAZR2oV0edm7yPJd6TXcDIdJe6/XPp8F3xEBKccRMJ8McdjzM+rAYV064a
A52oYssjLIawDhbxnPaMMBsBxmQ2nJ2RA2YJG0Odneo6d1l59H09UCvtlyZ/Mev8jiHncpR+frCq
bjobafmCcMiMWrakEaPM8ILPlpFH2u/Bmn8Gxop0wkLfomuvucu5U1aMeIcR6mVMkCj5pJT1KAJY
L02ZvC8OpGs85qO408aQwkBEL0RGLWnHWdTd7GVTbM52eVxlUO0tA1SDQQqkNYLS9UgwKQZC4VeH
dFtMAI3V5sm2Lg7cB5yCt+0Ym4BuAEEMFOvOgjq2wynEbAEMH22p91NHrGYZDo/DY+l033wugXtb
ABhNc3z7nNp42gdeUM/60zEQW/y6QJ1mGkflLPdtCkW5KeG/pi3tLOlAs84MstemZxhzkbnY19CV
LBltBujByryuc3xUhd70HHbNj9HVyRiUza4rt40pCSKTTYrXqp8BjgbWcdKbRv8UvOcDaTfVEIRX
qxp/uYrZFmJLpu0ejovMax382fZvMtJROSPZrGmhaa4zJIX9xlojh26hVvN5CYnmFvOtC9vaREnw
QkNzIANoSxiC0XGG+nkqSwP8g9A7j0A+rGcbVUZfFA+D339rPI3zf34RPOU76cKcbPVLHg7DsV7G
ZzjE/CAOBfT6J/eUvfNDjPiVRRHM0CNazDG9n+s01ov9XPLxRQpNYGGRsMb8+NKs6tHS1gHppl6s
PyQNWcNToWmQevu5kzwxQy6O0mSZUGYjDeYo4s2bGX1s/R+7YeCE1umUWiSsOXkWrSY1VNdo8lF5
SvOgAq5N8EIXtkQE5/q5ao/mHMaG3Z7QaHWM1Uh/U/nTVk5/XMP4Pdftq9lbjNsx+xqleu1uW3Hf
UyhiDe+uqd+0RMPkafEH0cvVbJbtKFZmuma17xducjO4C/zhUlbjh0GDEzF+fdeoatYMRUpzIsMn
jyq7/ghyhYqrmX5YswBUVfI/bpDftkfEdduBdVA2hvU2Rx3jzlafUtLzpY2fXlp/3TEfgimNGaS2
dOQX3BU2tBKSu1BtX5mdRr4BdC5gblOwKHeq/tyk7rGvMmPfBda+F9UJzM2nmhgQLGlqR1M2XIcJ
BVLYfHPG8GUgYZMBQ/Gu24GXlH/hLfB7DYkBclku2nPeR+MSXqat+QxqhQZSeYksWbWwFsXZPOGP
rn+kbfMb0BpMneHEPYuLp0DsZxUmwZ49X40MsWEJo/9lTST68fAIdFdVndSZnhN/wJREUEHECJMB
ha+PZk4iU4WVr6mPmXS+Oseddq6uLoI6NTY6qO9uNgfROLw3JEdEeW480zujcVghlRXTEDc6owba
tLFfcANZ933Hy2u7zmNtA/O1yF3ClFc+Fsb23INXzhbv2bFT6E0if2DeCdEl3bthOUKD3jlV8Bj0
6ZO2avSYmf2tDsT95DivfDnUI9362+GxTUzs/Pk8PDRlfTIwNpWs7pLtzxCs+Y7AwAN1/s4JcK/C
VNiZrnqaB02FaMV+ahrcBtjgZpsnHHv2qzP/Nkui44uWueG3YcjeDUTdfJa9xSYQJNoA6RuK151f
pZeuNymeqpT+nWEN+IO7NuVJKSgWoKOIMTa1XbPq9j/M3MGrBR9lmzc7Kr2a0n2NVNrJt65vf0oM
SaV2skTYAYDalJWqTD3nZxPWn6OTdk9B+rTldnM11/6ff2k8xLqlXc+xu7gnrNC/ELN+WGnj7mVd
May30QyaM4qIvjoD4YBpMFbGqZPSPKSI4c/cdOpq2hTjLMGuUzn418GTMkY0Fjt1Ze6zfuWkNRza
KqSj5to02BKqNYZ1/l40BBinwXMwlymg2aBMRHDDGYXLtAeZgSuuM5AmDppVVBl+Z86KSK+RZ6us
EoK0vF1uWrzj6/DOlh0RaA5/pzdsBveGQjJg7BsFwX6Ww3Im9Clxg/I0zCDUFyf4URZtzZdfsYwC
xQ8dyjrqYZwvqfiQk77YanJ3uTeJy9jeNT377FLMUbsE/XEbuwuvLnQcri2zE95Oe1O4rwba/6FK
v2zP+j6GvD8dfRD7Nd7AjIstMW5BUoYmCIz18KU1t+cUzP7OED96stBu2QL+VRlGsa8Uer0cfXLK
12ht63ZvpssDKDq8dHg4OZe7ZFirB7doq4NTwiwqym4/teh18mgUFSa6wv+zFv1dms9ftR4enVsk
xBy8uxI+fjC1O9+qftvj+OXr8ELJzdtOVq+HEwG0ZCEt1tL251gvL2inOc1QaMoalZCZwyzUiu52
1BWLdPPekYyNuha3Ig34Wq0PWYHasrzLB+QdmUnqaWqeCZhvdkzLfxNDzky/zsmTuqk/O5ZgZMGq
aIVjxi02PHJmXXQ9HBqlX+VgPvmkRMS2YzvxiNnfn/33rhu+B+It9EQ8mEh/SvnHskgTsaOaKN56
avi/moD4kU3DBrP21nLIgvF5EGiAZXRBEllHY+PeuYOFCjKwkr4WBsUELYTat1RPExfUcJPaliid
/F/aH7PD6qUhBkeTeIjhu2swtNHpd2iDJ0/ri9EEX75p/FbW+OFCH41sO2x3Fo8p18uC6ZXbwHzN
3fbb7WlqMdzyGBHBaRvc/6v7uhSSJj64s9YcM0NhcEarOojnJnuYxfhmjcBQGATuTdZ/EQcB7Tcq
Bz4X4t5ZL5K2SQKyAcnT7cs8gemO5kQtK02hwP9ruQ8eodmNrq4pkjKfvZ22s/ogQ4BZVfsxQsLv
cifu2IbGXerzs7ICtmu96wUK3rZjpZX7asew7K5PmyRr+HzKonplbfyTRDO63HZ6ZFMAps7ED4rC
nhLAV/nF8lgPlPnN1ll9+QvRd6OqIzWxyeifR1HDNqmx3meMW5HfoY4ZWex0n1W6XlyPwroVi4zT
zfyljWlvGHAujAerXcd4DOsj5P3Sqa+mZzzzuT97QDmtoHtopdjnrp0ENyIVAiWPbJS5kyWrQOyM
ViwqnWLOtToEUSQ4AMtkr3bbd241P+IIbUDU7mXGn5mLgqpz7Q5TTyM9KcRrM8AwlCVx26CCMBhR
xov2XyFZhDHdUtQZcoM5rFc2ndxtqdkL7ORVDh6a2kZwUZr0QKK2v6m22Eh/MplBWASeKaRCmaTs
rhZClNxmiE01OqcBjuE038qCPJnWnGpbL+WbWTGoVbdNbo4FQhtu+zWO7sdaoLQa+yZH8Nu+OXIi
r5359LnIEU33+W0Xt91RIrxk/DPHukTD8JrqqrxkBpu8ZuSYdDYWbvyGV9zWtF3leDcELbmic2Tk
VI257IMEtt29YajqeLt/FI6EnTtjZqrKYHpSfbjgOZ4gJqtnnAbD90Io9oqNtR71XKWYdCwFfh4J
nuG8o45bH9qqe8xC0zjJsadPtKQ6Ieo8MgHG0iLMn5n2OYT1ViWOILbdU+V2H859SmCB0e230TTf
LHv9GVSyf/bb6rekagPhxRG5ttUn2+YXXMAMBBfrHmY4u2gnvWl06lMz/zGaZjyQBQMZKfVB9a95
bK18AYQwIgU11BuCaEjQORwtGyEf3aSDTihSNemLQNuDzHKgBZXmJV0mvqDFeGrtGVCwwLir2/qW
GNA9u/PaH1IZfDPaQTA+JUDDbe9xQOpdSHU+ZUq/4H+pIy3GP3pWL42gLwn4YS913vMRp+Auqro+
9uiwYgtuk7ByiGq9wonCTAzy7Em59ZZspgSqGqwW/vF4rdFzOWEOH9LmkKD1z85S+B8KRwKpephA
TMhNgQaRNjebcRVh85ktzWtppd2zZI8leRyf7PXZb7AGNVadPvSdQV/FDP1ShrYd8/oy0Xcs52pW
6nFBI8CKprjzjf4uQEqazIu5G3MJAk2hxmCg83Qjg8VC11YySYkcSrFYcEiAU/ziqGnbNq6CTUSp
sPSDLrq9y5bkXJqPbYXcKbUaO1lYfHRXVyhj11Zoi3IcOTNNYzEtrB+4UfYt1NiOUpkxTPC6QFOz
SVvZNTpp8TlF6KOyE9bGfS7rO3MMdwLWR6xl4e6oU1lpeXvpYJEl0s3X28VB9Y5Mp0LTH3jcd35i
VNMODUIVzcAYuTtGzr5gfamF84FkgP7d8NEsrAPLBmEkYfgntbJvTS7hGQR8FPmiv9vO1kbZSm5i
z9RhMMSZL/1db9ZNJARXe+ofgrqYduO0HUe5C7uW45OdKeDAa+45zkPn/2Ghc6qGiQuPc71UeMrY
V5wK2z2O2kJIV/0y9ZZGWODjRi0eoq2WGy/Tl3TDl+s3aUZ/s4Xkw3rjWYx93NgVg+2sb/fOhNIp
1cO0Qy7nwo/27OW9KHxgU93tz4vp7GDddBqLPaCu4wTeC2/6JOeL1W7PtTF42N7MBmq4T4vRYONJ
RCapdKtjFRYCeyRmEILNlniQeOVl+LWEMBH8nPtmDLp1jwAwbBZo8qTei3xDDZdWzT0/xxaxtKWB
RbmBQnHYkMbKJ8whC68moKTFg5Kj/SfDMpCrZClAPrwIrMDme9sennjpy7gI8ldcantPeaS1gBYB
wwUKJ41Yx/Aj+SEQ7sKmvsE8xojgRY7sp8tx/hz1Z8BGtJ4F6//pzRy3L4gxR1MzEJiM7AvTJ3tl
Wq8J2DJiFnvXhL2IqI2WS+dH1ddItOihkFQFJQ29bXBKZ9WDqoiQdrzEyCmVbZEenaz2Ik5rgoaD
82QneZb/hDDEwsGwYbfNM1OUcmMFS1WGjsl2Z1RJH4ufkuAyUZRuigiK1fceKV1dyokxnmT/pouU
Q9u3Exwg7qNdjnAisVzsjZwos4ZIoV2DSyuqFH24afTTm1LmcpWtCXrX4IUzoL1NeiySav0cGuC+
akKMo5dl32ceAzxMMUlrrKeQAKtyDiC02f3v2ppIRXLptXsCR9iRJJbI8123LWHMA5Q4i8+KGT0Y
AJV+X/PY1dat9WuGRPVutdOVz8Kno6uQrsv9AvByBtIesyss92C8JryPCBcGhg/Ajxk05uJpQoG5
zty/2oPrOS1TXIhOsU6dEzFkh8Ck+KUWiNwyXC9inD8o1I8Dv7Vg2HhglNndHkQjBsCKOAvf4l2P
7od7OZDIidVE9a0zxI728MDYhsm664UR3D1Le+sZdxKqJ1bc6+r6WGpWVl4tE/C5OkHnWp0Bqwu8
fA2Lmha9RQeJDWxF0FRNNmLtKvSiYqaVD4R6bRq/OA+rL+PehGhd4is2RfHGHHBvootk4SwfO3rG
GmSK2flzMmjeGcNC1DAIljI3XUfDUGjfofg0cUtHTga/vK2YLvX+cFVp+lAVZb2bgm+TgePA6Tss
eUT0WHNeXtH6i5Dph9lqdRic+px6a3nyqv7g94Jko+Y304A0drBgxUThHdAljGcrDe7Sek3vDaSC
bOnjIbxzmvHetRk+I556dPPx0UBJc7SZZAkb5HlvVEYydK53HWeu7Iak1sSbwGS4hXHnCI1r1xas
q3NgGChLMCA0OLK657WpQ4yIU343zl5/WVYK5FU283tTzFbSsR5KltDgv4RltAiJj4qvrmi9t61U
RHeEtmI6Rerp5Ebl4rPCySkgSZtAnPRSknnCRlYwXu3Rzt5WrDAVEBakLG/XN4ncui/pUAFqwPrv
iYK1Hp1yuIb9wFok7aINwZIRmk+1lk+gUF6Kmz52CL3vFuSygkkgtsgfpuQ0GlGkZxoPsZzF27hY
+801GMwG2Dmc+TsjkfJi2anx7DXOi1YpAz01oDmUg3rGjpiGXA2h57D20itPJ7L7AZEvK6PbTjvf
9TpELAX6tU4/Stlde2e42ULGMpn09xBNBUJZ67EP82kncU9HJtLtg5DURIB9wmQ1ek7WkjV2PgTZ
8+K0bxPzeoQd5YMd1o91WqtLoy9D0a5kNy33U02NOGk0pliUp8ijRN7Y2septAXlFM6YW87TQGao
j6C8YQsdMyF6tmxiOufljTsIUh8Ima6qCIe4c2Fw7Td84z2SrbJBQ4ccGyfn8mNoQoyOG2DHcUAV
4Y2/085GQJrrp75Ik3rJ7nERZpHd4YhglPtRFj8WSetTpj0st9q7r8V4tXXqsbjI4aj5EPkI5YqZ
UdJccYzPzGrOsiv8U+BR7es3tn7HabJ5n1g34iG3KifRiNgSd3a6+OeIM7BtByLSuD3mVKBeAI3U
D2pMgmIun4upZiIWmLx8c5BonV8bx/HPHv67nTfeDNML5YI9NafNnK7T4NZEIXg0eWJmquije1Ut
WuUxV6B4JfPeTNLn66q9mI30LrelDb8tc++8nh8og3lXhxarqECs0fgHY5iAA2E5QjbNJG+mIy7s
DWqZ398btsfFvP5WpAEkrVqO7AFR/WDfiUPX/nIseKLTAIB5LO/D6QVNC6bOouNkdYg6tORy8UB4
u5j9XYMBYEHRFWWd9+706Q9h+L8HU5Kq0jqwmlW390L07MKVO2M2Nwb++tWssAYHuFla97b4VBmc
RKHPYZ06Vyf/xoRoAOcEpe559Yb8rgk9eIACA3JroXxj5+3Pj4r89Lid22aHN+vFaVdBz+Z801Of
7je7SToNmNeD2xURexlc3KZ+mMTiUbKnPxZ6enTxKxUof6INule8GhdVrkSUgdQay8HYI90rIE8Z
FiqDQjDOLh9u26xjD5Im7v6ek2TOZ+30yNCbCyuNQ+VSLci0e9FBUaOVF+SmAu1kMBuU2YcgAjHy
Z/3W6VSBnx5ZMplJm5MK42rb2bkGH20zdR+2JdMdbmiCmlmhRe549dXM68kHMFXmM9X6e2fRBBZ0
YJaZOVE+lXxVyJ3WFOexyJaj6zIMXm5C0Erct1jAk3lePtAi0RlUjDVbYtwlvKiSJjAfZ8Yshf8z
r/G/iEKRZT6gws8Yx3FnkheTjR0xOgRHPjLvZ4LrVTsSok5yYe+r0dC89ePyRxOifFABIG4MND5x
EKR84a1tZpnzTAVqX6qFw14N9bF2GWQ7HSIeK7hnOO48SrxrcgBLK3UL01giSZUCCVjFHsUdWpMh
TKkOGYMn7NY/lZbjaco+HaRu50whUtBWHsZUMl9oV/70WdnFzeRUezXZ2QGDtzy2zCl+sUvMnjU4
C8WBm7es60NO24OoLCMu0ZwsoilepSICvPP4LjL1EmB3OfjTcDZepd8ApijbcmcYBnqNIHEUiNJy
Lj7GurkXt1kV/4nSSaLgaY3L6lGZKy5hufQ+jen2gKyy3FMc6ecRiTwel+weFBapYhbqWbqT7cBo
7CMImcez6DSp/Kyz0ANdyC12qzJmHh+oyjPrGrN+tWrLTTA69UmtwWHUPpo4KAX5zl9uXxfb+13g
yHAnHWeMW1I1disL8HXyh8fALC7/gG2A8qRNRANZZ8D8h4YeS87zuQ+Cj8wK9bldkMn435WUBh+/
1e3JlDCjtTgVMFVimREsB0xUYgW4onnbBSqzTnbL8leYKQ/mVm07GwcEuUcrk/s1f85tfVUm7kPX
G0gj6+PZMin5N1PHfbglflqO1zyzLMLXhldjFoT9lK0DFKj/CLBUJlbmm5HllMHFc4bXlFnS0Zmq
O45RmPI4LCGleVRxYQX48KbTm1IQ/poo7wELDosk0nx0cXHqsD2WfcFevfoFfSwJiES6uFaBg0K8
j34dEbYXYjHLPtiMTYx+vCuJNM0BnSzj/BnfHZF2yxauO7SuA7cuscZ+mRV3s9uliJromoDUrLGR
fuWVLf8B3P5f2/K/ZQyZFlrjW77Zv/cuP/40cGF85sVPo+/HfzEx/9ev/oeTWYR/89lMePwrAVHz
F2zJ/3Ay83cs13Qcz4THbbLLBQ/5f73Mzt+gDDmW8Ew3gH55+1v/9DI7NggjX/j8NpYDksQL/xPi
kMU//tdYc8K9XOEGjn/jKv01obiyvBq0qMGi3/Kte7OaOzYMJnTmzQ5eBqsrmau4E71lNRooXASa
WbbJ7N+QGqGDxG0S2aHhntHmf0dM9GMbVX/fUKpfvLZ59TUKX9MhR8fVXswPSvRnarusRg2mRqbV
nnU2d4+m0xF0h3NzwBfTccqjkqQkDJQ4V2q2m11j0G/Qbn0NDBZutodXxSaxbRG3Gh19SyvYweUB
PVx+2/7i4gniyWJk3yqHRs7BeBVYPa2ya2HT9YMzM5T1OE8coGGNdVtvC94ET7NP9Hpj/kxdP3yZ
grl9mviEkBfkmf4yutU9EFrTH/kzw1FxvLuVqXaPi4LgnsqExISloCDzt5+/mcQy7f2gqe4ZrjNA
barh11Lwds7tKNqoHWbyv7z5AiJ6ImwAEu3GGidx7M57MJ36d1oiHLA4HfZ9o8CZraD/1Kg+w2kz
wAgT9aMm3d9381bdgrhQa7dueYMTeQ2lNSzeACnUJ0D8pkyAHW+vwskkUYGmpySDjt68X7KSDEgb
c5K30WkHVd6fgrXgxCqxJC4WwiSxmIKoybx69FgCcCsSH+mOVCdpiQc2D4SLFIxWjiAzcFNtKChb
4BrPy4ZSdJmNo9uEryUfK55Y3B6jZ+IaUcxoqfx+oix87VKuiMFiXzLl9WuNb/pLDBt2GXYQDYiY
ZHPRV1MZdA8u8LWXpQ03WtFO/rJtj8SRevhKS+uz5QSMgdEMu3lyyl9ZruUdXygRYhvDZosSNfY7
nN6F7rtkvrnOBQ6No7+GgNmK9gt5a30PZpMrs2YyIXL/n5nl/9HpeVd86q7v/gz/P2DtX6AO/x0a
4n8i1OEf5xvHxb8/HV9+ttl/cybya/7rTASAfCP4hUQDWn89E4O/hZa4nX0+lAbL/gvewfqbe8t7
CBmFmvzq8C9Hovm3kDxKGME+/zbbMb3/6EgM/jUH5/8diTec71+iQMkNXO1gRrbVrvl0QhTM2GXC
7Wlx3tBxYjZhq0XGvNOmVJLE7knU7Um9mf2xRW7zf8g7k+XGkTbLvkq9ALIdgGPach5EURQphqQN
TAqFMM+j4+n7IPIf8q+2qu5adJuV9YaZGZEKKUjA4f7de889is6qX0Sfo5qV7fCi6Y3cGXprrsyo
h1BUmOHKALK1NqpEUDvF9tn0cyLbAWxw7hx3TciEIRA30CoN2o7WqohGFMhmq8LAQTqgk7Gl6h/B
WrPrMDPiz6qtgAsPuCzLaXqqYa+T2HEI24wIZP5Q8XNX7odBgSo5O2yjNSVGWW2eisoCl5wThO8z
8akatpFDq5Zt7B1wy9prP8UfK1WMSzXf9Ph/1m0jXbrMevnk22pnYjZdMA9F/Ldrd2WkUbOjqpzm
yMA64y7pliG9Xkzae6wb3NAHvUqJGsXeGyMvxRmXfGTQMvM2x+KkhxSeVE79k5Xjw1AcsvJ4rDD4
IeWA5L75MFv3cVr/mHRmTSnT77XEGsk8nuopgw73RRHg5ERFfStUeiYx9GV57bgt8tLbBzXHM98S
AX7oaVxbydwlQLouMSkUNdN5i93FZ2gD+iYvu2dEuHtSsVR6fV5Th6Yz20uynNOeS5gkYOFDxDSY
rmnXtuU43E12dUJ/7Tkh5fLuFk1JM2ZPbfOSh3i+b4XxRqPYT0iWm4xiPByowHkdW538zuiW5WgT
tmWGlAhOgZHMHoeOYkLSyR92Hb74zN38HE9Uro+bOhs40A4kFybRJou41MeFHmbahjwzRSVz8C6p
Mm3BM7BZJLWVn1LsjlRuj/baY/K8Vlat0aRjJ5swJTMmfWeWRiUVQXn9MEmOVNAq6kPnG5CXY2lS
kcgt4AYTR6ncHnYIm2qpmzhPW0NUXORO8tUTSlwy/VSviA0zp0FJOjHAT6C9ZUsiRYdhaMWqat2Z
9sb1gi/P/BNR/v/xGmsZ4j9dYPdtV3flv+2b9CP/+peV9s+v/HOZ1aX7h+sZjg5SUrJdnHu6/9x6
6tL+w7Xwh1KMazh/4nX+tvWU1h8WXEoHx58pdbbB/8ToSPmHNNgpztRVC14G4NW/w33+D2CXrMz8
nUCmqqDIZ5Ynfw6jQ34CZ/bfupLF/V8X3JL+gRropP1SW/pXNxUnK7ZutmCmljq4630e2wARTRIZ
bkgKJP4Oq9zfC01tcH1wxR/0EUKrTza1Fcw4kbEPQXKQop02Re9dGtugXlUv1p1WIExPj45f6ttg
NFZMl0qyR8aFYXO8MFrX3Ws0tFEDgIfaKqylsLqQLZ+GeOu6i77OKI3NiYc0oNZ7pTNCF2JvbCtj
DHdNyNgDBBDqFpAG28LBjHNhyh6aPmErlY4AReLuDNGIPKCPFo0ykGr5cbDogRLmxSnjEE1BXkT5
nIV6sjGK5NPyzWOsyP35oCYj7wnPGvns2RXiueU1U8G+id03vTcveiefk07X590xLZPU99bgFFi8
w6duKJ+Y7F6we312Rfo+OeahL6Yn5SI/u6S7zIZpR+FA59Nxuwax/9NqSLzwSCMOFZ6GJN75bbAW
aGQxcFBCaRRJTTzAghc8U7EZvxYBgxundPcGS1aoO3vZpd9x82p7A9VwoNiFfIwmGNJMIPba0FQL
fW8azY85TDz3jTAfQrH2jeJUFIRRs4ojsu7e8HPtslA8xqG6UmeCwb+xH30J+CSA0um01puZY5nQ
kwejwS6qWR9V0Lxrkux6aEbf3hh+k+h9zyJ1dopzpP/uBhvwOePY6UL+erFORISh1T1S6PL69J5m
/o2zOGbLyVtJ2/n2A/ctjMxXDhzfEAvEKnLTW42bPQ7fQRTZS9U36Jp2+xNsd0hZ8SIrxbDyOp14
UfwVRHN/YvKSCt5ZUUXlWeeyHb0zQIRPH58Ux638CY2HCUcrEOfj8TGUlSBx4T6yy57DD1Q4c3Jc
tEG1LQK8BYmNKEawDzedTb9xY5fPlf/YQX7aq1DDF5Az9RNJnnCRqJg6NmxcfuatumpEqx0i9sse
3blGehEhYAXXNC7eKKH3pUwNp+i96d1HIK6Y0Gf1sJ3qvReg0GlpTkR8EbUtlA/ETdZ2PkfVFjTb
DuaPIoMBTr9Yj/u9qSFECB3iB67SNePsQ1aDpnJIYvg2YnfZcvwzw2s1ASKwRfRFpI/KYO0QqGdp
MoV2oCZwtAu/MbAz5ot+dbuoHIxlyRyws9Fm1eiuzIx3uwmM53TM9zyTG+6r+ZMLocO0Y7VMw/yJ
nmpEg3b6HCxs4tw50bLVGXOKqHpgYvrteMbF2jhJTphWhDMSyTsPerBXU22ixIMqqe6F7s2eSPAG
WjhC0Ue8V+yikh5IZhqpRZjnErm1OQvrGMdiHRjqPo9tt32hudwV6jW8mQ3T6TrXZr4lN12ONdgO
cn/phNi/m9VIDoyWNgb0TJfes965FQTUVpMY7j6UhCX5mCkAmFDll2hHlI/B2Zjf0Iy2hRV9pRGU
B2E/9pZr7iFtU4ORMdwL7SfH/bADroZcy6tF6TKIhG50GWwXvaI09sLRL0kRf/Vy37b+haE44P7G
fhYOQSoNAyXLw6qonLvBm79Wk0Awa7aElbFaO9BbKn2Ly+Bm2yjIGBiokR2Jctl8mzIqnkJ19Lvm
FFmU13HxPBF3JkJV6mAmGCbigo4enZa4otLvnuzTRR74N7+KPxPqppwennzHPVPgMl04c8iRQc7h
9wUjhLeOa3nnUYcIzya4cuFOxvjAhqR8EkMPj8xEnnIIHeE4b0frzW/tkx/77JSGnEYlA8JOzsrT
tKwBFj2KdBc/mwrTFgKq9FEeLPhBq6LtfjUQRJ06o90uc/fCLZ6sgp9KK/KnfgTAXFkuMiyehrB4
qCRUtdh+NLhw8XOUrzuTZPFC64GsmIW1K1pOsIqAY9/m9MpOxXvVTHfHxs85ikcljLvf8qhQjAhY
2zw0/npuKs8fLIvv4NrEJaYiJyraQrRhMKPH5D+1AF4oBAVyebiIOM3jaKlWocxetAwvLaxWnF1g
UMaOGGDwo7E6dWhJKLia3S1tjfn4iMQpie+mc5+nOBlUPBF0606BS3VA6VpLR3m3xiifdHaa1tyx
HnRfwnMeK4IVrCd42qxWWwYxDm6jUsnSKGae1ZiXKzqCHQMbYNJbwD6LJ63sTlXK9W4SultSQ9Yv
Y3LfxFE0Rv4OPVMq/U00GxbscApKx1pCGQ4oHARZewEjFXsIMVLFHIcKFdjHgjtMR8wo7ppNI0QU
lStFO8qKvMRL1OjPuANJGMXJxgrGRyjwHp4Rli52FM5QvtUZ1PrhkSPfuhnb9yycL7PegQqBD6jn
AAK9fulv/C4bViLC92hb9RNxLXpxNcZOjll/k3fZZ1TdUdHh3KoBAlkJJBPrshrogGtg4AoPyMq1
Nepxzq8fTKdkReGrm7TwN8KfcPMecp9LBrWRIXBVv+Z6/aoP7U/bmHAO8bNGZsdNm6vFqPKrU5fY
2CdOHYHszw59MEuvH7l90h95pgAyK2eVEYfBQW2sNegzqwbw1ijmAb28uj0j88S++T1bJTHx+HPy
+rUCx5tw6Yal/0Gf+Pcswy8K6darWL9QgPjplLM25+BCSEPrONr2nuk3Du3J2vedc/Mh2XGwyM9N
k2K7nZLP0WxOesxji6pda+aHNgGHV478W5rqa6KuXMjtYG7zUN39KP6e6vC9L9SL5eBeQCJIc3X3
+uE0UsMFUotzb8CaOwDGWgTDpgjTBy61B1BW/Tw3f2Qze0y0Bfskkjo1LCfNN+6UcueyxiBtNFss
38hL2a5NkrvQpjsZ0wiqE2+7SJsclfcR0stNWZW/G6mt1YPmbHfuA09gZ6/p4JJT28DiT+nOylVu
vKpEES3cuKXqcmqQG72RK6Rw4CfaLhGFaFfGg75vQFtQQlTuOWivxhFxV5b9NmWKeaTraQGTXK2l
yYfAiPjRCzcAIMFr2ZQVG6FFvEkhp/H4XFJEjf+ZTWKMiBpoB0Tkq5fl764pL527jmfCbdFUciGT
+fjnEejvqDjCqfZLwkDQCbsy5kskxBobhzcMWc1pdzxEFxFyMaI0n0TFyRz9YG20VGsbmrYWBnur
3LCuVUCdG2aF0Da/kzT5HrqSA3W9LXVctchNoOItgqIaJJDBpqa99NP38tscsH8FBsTXiBo41KV6
BeYK/8mUrRj+oIp4LzqDVaK18pJYX40saGM1fHM3B+dSjLusEQEM6+UcmV4OZkssxb4hiGMRguis
1mNacknp7AqrZMnmcdfKYj/1+XWS4DKs5L2kupIt7I5mNncVW9FnoPjjarQ6YbckPdVda222Wf2J
SQP1rbuxZyJBhHn2a0MNNCX98cLBmf3qp+kBVCILcszjrXW1X6Kqh6VVJbjBweZ46bs11K99fBmK
5tORzs3LvJ++Fn5x6PkKTDI5STo0K9WkP7H1ECcd+GzjkD5d8hSAbLmp/TF/wmF3V8aIp4zUIgpP
KwQbXGYv60YhVpo5oShSgihCtvbLKuK9O5hn/5ylBrgLrd1UGdJVmmXv3LzLgVgXE/B4WdyGMPjS
AhZcPt2bTxDAKsMCzC/87WFsXkfILXBwXtvMf9f57CeLi0AENjeSo+7QPp4CvgXlALNzOuPgY8Sv
VlN8UUo37vPmWUsCmxRgcMSxGy6kVf/suUqo0uyfjAg5kVWwwf2ysKzkC9/Etxrp8mmDrwlzw0In
auHjAk1ZE6o2/s5CHzdC3e3akHelQmVc7n/I0X+a7yugM6R/cLYPEfSu2imxyeQ4FXaF43/2E0Hv
ysJmb1ZcvBSHkvf+FMHApPqXT5xllWrx9+83W0t7Mtbk8PSBbWkZLRnMv3TQQ20h3wyOBqi7EfZd
i+WLSOSN6TXbc9EA+4qPyKp8DDbbji5mWdLLKFkGGZmmgYdErjgskk2a3RPjjbLul5IldIXZL1z0
tuUvOlPEGwF/dJHfU4POpbKro60x0JwrdgSFgoMMew6dMPmqByb8w6rQ2HLFFdGFZsQnw3Z7VAx/
JpavyKEEmDRGtktiygNiLSeCGEaM5Dzv6oMQb449PqwRaEOrpU9sCORKCH1ZmzjhGcUx/tLGexJ1
4BiM6Ng5+iMTwZEQsXML0hzKyTv4KpwjZX9CndjxpnylrfwpCZJ15nqqHHPLlgnGAOO0wG3AhrVs
sC2ZXIDEUVEMZAvLp/zZQFxZz0//JfSDuwWqslUchgoXv1EB/aLubXcBNvY1y6tXHHzP+BHvAd7O
yMKNNlbVt9JXhcuRDvPTkk0B77S+7YKPEhFjxXYZ+2Ph3YbOhkBV0GUfbeKYUCAd6a/EJLmQRbA2
aEWyq+ludfuCokKA0MV7PPo35cUNPmYatROzWwn22n0efEVJ85qP7PeYYTPV0sJFWY3PlQG2Dfwi
PI3I4DFpWfrSUjUT3eYSBTbBy8KBkB+Vd8iN9qKz2b1hzOE0ZLqA5XpeKoEnkbOB5Lkdy9RZO32Z
UYl1Lcc5mlaV7YIE1EWAb/Nt5xUU/LCNnOR9KNSr1XIEz32cWJzr+wEsKVQZ+gPq6+C5H9iGpqiH
wNXwVIlQMnDnRp+Tk74GGgSerPGWY0taIvTH5RSxarst7aaBjvE2dcJr5tbfWeRsdam9qZqFoJUV
DSLNlzHv2Gwz+CrK5L1rqKVqzV+1pxsrYcMWIESHwzt1Lk7A9WJGJfZZCXpJ0luRnmA9REtYycMq
9N3b5BAE80rvHgBrg9Zo7vMgpfeh306fbBprmC84H9mAWODbkY4I8ds8ahaNSw+JQ55VlgCWtaHl
Gm+SVepLdlbzkzwPGJyDUH4JfINstPVt6yN2VVLDdYcTD5rENm7VXeamyw6eDeUAbYsq+mQFzA5U
3URtcdbzPwb1W8EDcslJDnehCn54occRK2ezqUr9odTE2ul4xIfpZQrqK+ehg6ec2R5xbqdkJ3U2
com/qiIyBZExFqybOqNwFgKcMkezOY8YpiHyVR77oUhc0DQOvSbd/xua/Y8oicpfX9HHfypL/Tdh
jXuOLa1Z3P6PVSnWkq/i3/7Hv90+kl8NY4SPvw5O//H1fxudmvof9AMhM8mZJC5s1Ka/jU7n37Gl
bghkc9Nzpfynau/8YbBnszxSR3+fqv5dtee3mHVKF/XMsIjd2P+l0Snf/a+DUzZ3lnQN2jAFVh/8
A/+uwNoQHqFFKy0uQfYdy5dRcFhK8JI6CMFpjhuNsxTHHwd3Ov5uvKb/u1JO/d81Qv4vP8G/I6CH
HFhNr+YnqIg1I6zwKA5Yo+PVcFIk1hLcOZeoe2c8tiToBpKYMTYf3f+jmf+/CK//Ta5wY6bM/8dX
90tSf6BY//Wa/v0Vf17PUvzBBWsbwrRn/P1vYfXP69kw/tAJNtlUYUvDQQv45/VsGX9wNTPv45K1
cfzZ6Ad/u56RAkwXOZbqamykHn6E/8r1PAurf9EBBEd6k9M34q4tERf0WSf4i/CKoYFGhkYBcfaL
ra8ZPwnuQGJQ69o0fv7lTfmbCvHXii0dJu+/6ruzF8fVHYeHM4RabI+Cv/Ffv53UESMBBPcrO4+a
Cz4fTj6Ge2H06F3cMEDN9dh8uEIF3aqBLAQdQbt7kyRt72CEGN2eSiLOl5fa/LKgAy40UKm4Wpvw
yZ9fUtOHZ2h2+6H0gedMbX0yU+1ssPEnPOhmCI29setyPbsDK/L7lj0hDbvkXwz5oP7x4rntAifQ
sCM5btxLzi+BK+I9tdrTKi50lxJ6ooOw+b1VY/kfbay91aEdA1Bov0l48ZQfMKVSiEBeI6DvxhzE
i3SyYjf4zDv1TpQn4os04cF6O8QdiH9p09Re9fotrE376POkhp88TLvKmcZVr+lAtylrXfZFpT+D
CBbP1Iv2EDkWteybvWASeiFHhr5aTA9TD4mc8N+wq2SRXISUT3oSGUew12LVBA55jmkwntBoMg6R
ylwZiTceJpeduz6/hP04HCCQpFp5MbW96afNWYqc1pLB9ubuqWFr1WV3wPQD8RLqmzCoJdeuAP/k
Q6533o75+gvx9mifxARZU06IWa3SrT4Yt3xMxDWrJafhKzsZ7aWhuulKhazWFkc9e+kdQNnuSKmm
7ftqH1uNs1PZqhsgEvb6aF3zybaIdEztVhPiBlmUUOG66rzgQR8d8dBwdlvyGAgJgwbdGn7Pjm3K
9FRiCV9aHMx38OKaG3zoFmrSVfPhyGIegLLO2cGuRHdvmvwtxhh0BN2CKUtosGc9eDv9MDxTB1Y+
Q1azd/ivwiYvD13FrlA6wmKwK14LK6HBMsJyqzqLaV1pHeB1lZz6cfhC5+jxnTIi1mWyNZChvCo7
N4HnnNtYOWfEq45p1xBuhjoVxwDU9dErfG1HZw96pByefr90wHSIGiiaMv/+S1Fv6iurzyXDGoKi
xALJMsQBlAanjF75DiunMoudTy3UWEQPJkTqR45hO7dtOWzBAdBipkx66F6bqPgpEzekD4kdpq0X
3tlq9XiX9h23XhK3wERMB1uR1W36yX3n2HeCB6Be/Ur7FVfAFeNUMYEsUg3KcwbtKcGTyy0WoXYR
BenT5BSDpNy5FJ8d2+6GxB09DOxeHyRHNPLc8Uvo+lctDYZ7FJP+kRWkIAUuiFFPmK4MpcwN90dN
dhl+KBh/Dgmupy5Ro9QlC2GpOAMlTUiMp5rcfx5MdIW1gzjkRZ+stQD1jM7i8UDZ3ROE6fHgE9dd
4oHYuLDDgOPgrx/Tax6SPbNSm+gt5Rxo9VvLJWWgTxEeXktbjgrWupDJN1SBnUx1NCiAeXPcFY0/
E88gCgVI5hWdHQkzb0bWQIP1qAACGQOtyDrjWIfNZ6Vl0bpIhqvQbQXHEuhw76KhJuqlsKPxDUwV
d33PxGOke/nJrJob5KBqY7A5WU6ZNl6nStsR4YtfE3eFjqOtpiqAXa6bzV9efv9aXIPBouYy2Cbw
g/a5QAgQIisA04wXDf/AghNp+pADbX8ouugXf99L2ovk2PeQVeNq2Nhk2kBZoPz2nhdvykHVdAkG
x5r6lP2Y6NdYC8Mb5NstKw+Bj4QE8eiY5lMtxYOBhNmUtK6FLI6k24v2AUt28zAYfvMgp8IBwbdt
Bv6ZZ5r954sZT0tmfcwXseusGX8aLxmL3tjJH/S6MTsieROw9zkmfMla9K7zAQ9t5MhLrNQdJuop
XFLH5VA9u3KMH3GV2Mui9YNNWKfq2bIAHpRVvw4htx4Dh4SuLuNz0xGpmzQHShKts4NyPDit4wfC
srXNexKiRQWrziG2gXAga0547Z144wC1DvHKMqv+CAyHWiSb80wEqH4Rxkb4UvTt3gwbj/6ukgff
JDdu4hQ7RlE/XJSy3SDN7DBgfnnwS2ZGrTM8FP04kUVPLr5uh7g78ukURNaN7N9w0CzHePIci+Hj
xJGqmNf00ObXJjUkczPjhsDKEurYz1RYPafvITv2o8D77EzDPWvHAmiikKsUc9/aS1IdhK/2AWg2
vUVB3WI9HMTWDET3YljFDe9Q9NPN4FhlQ1FcwbPCC849LCs+hR0GmSJfxtmtVqDEZSTlz7EN6ZEc
x+9orLZVDGAjEePPehjfea5Zt3SyJxDFE4lmPY+uDFfpPkBE9PzUvbuxZBtdptpVKdLhTu9pj/Ek
eZrmDkwSMCvHHOlwKTPjjfbw5EdfQE0Yuece+1GPf1SA+VIslhgkrQ6MdpjvtTadh3uq+BgYu3eZ
/t63psKWSfLW4LcKq+gAteVYgQYQ97//k/Cdux1iO17GysXKkCaX3y/EghLyig5DDzdd2hi/Ifp3
XXXK5pdJ4sy0B+o4IhMqdNlmF2WcDNy1zHaD04hwQtLQK082yxsn0uRdN6gbb+LAXtq6+ulYsXPS
7Z1lKHnyvMw6/f43ctDpCQCNYIFJzN7Hn9pJNGMOAUlh0Cxi2wAyskY/ZBXX3uTZ3arSG+0JHyDz
1Ny6mnTaNPS/ryMpwus0dPopjhHCC+dxrLzo2U5Fsre8+odDue9X6U8HX09sIs7BImm012HUjLWP
gnKSMThlIBEIqyNcFp6TS8V8dD/KNl37SR9tUIetjZvb/aF0iHBypscikvUHnAbpytOpUnYoaFxh
0CjPhZUdMOJ6q6Cx6ILg3TYIn4ZFu4q0hERE1uxhJ1fMMeNmbzPQ28kxnLb8SaS1+ka/il41m7LR
xdGsIe0aszWwxm6w9V3Gp4RASG02ifWr2JskwkUdQJALxfj0+8WJk3tvEo2IdKDKKL7eqe8M99SO
tJok45EaFn1V62V9QHGtfuBVWOQyM9+AML4XTv5K5g/APw/RDRdkcUTsjp+8+SXq8npNQCfnkZXY
my7uKu68Kr2YLQPd0LZ//v4vEAVAr0b/YZwqEpH4gt6NaHxqIGSofLDuXW4yqlNZ9Rh7iXewKtRV
GCaHtPS6q+zwguMeMz5Tka8pytG/O1LDPtDUbdh21hYdGVR9kFU3RNuAwtowPwPj8kjwkEH2XMZs
XQuUrRiC9FIZjCB5i8zPphweAf26bNsoUWREYz9OQf7B9HLair6HUjoV8oSj2TzBQyDXYeJjH1Am
m4FYV+tF6mBbMl/WKhmecaLtbV1gpbQc8yzNXGPnlrWHKbHFg4m8u9GaUj3aYfbaNfZJsaN9pixo
eI5Vw4F61NpVXZpLnWv0Zjemc5hKn9UEfPa1qT8j5ljntAJwBwtYLUze4fP8xp7HCusoyZiEzWE3
PmihHB+mWr1zF5fbyXGLvZychzSYGsKj1MUM83NqiMXJkcql0yEcabXlZablsSuwp3UIGAMiywG/
0kCNpD1daiylrYLqRswluUvFRdpnwyEo9G4Do1Hj9g5Y0nD/nUqeVxgK8/4kvDA8QrShoNcJ3sHt
e0sjrONzUlmPYL/USgFAP1skx928Kw98mNGe3Gahzxt6F4eoCjD0SL397F1Tnccgf4omy7sa7TNu
2e5QN9LZjtC4OqtU3/wvG3pnok+0VfxMveE8p30oNmEfqSMAJNI7etYwUAQ+YZYNON9IVwc/yIp9
SsPPOsNltGwsgv9hWmU/SgNcZpD59SZOs+hkhu237PX8zIFo4es8ntwkyM+lXeVAAnnJrPFsjC6a
wD9+KfTSmjV3XAUIWKiwkTxMdZ3tc0zuplHbbE95KQ0mx5rpaysGpsMxEyw5RZoGr7mNcyrF5RN2
2XNIPpcQVvRqzvuhFr7XAZ6PFhrmqY6DkSMaWXPawzdNbpQbVZQ2Dxn2B20dWs9ZFmwUsBwES6lf
ywoHGv2Rw69XMr2fNdC/S1754SGj9wT5Nqpfy6IA3NRNwUOWasSly0wtG5jhy1A0yXPAR7ZBUgJ4
i40L4FbV3AG4LLvCTHHHwkwezdbYAVPKS8xRlMSOZ541dBplXrwbCkTXUQUTTGhugHBs+ue6vLGh
ZW5aeyyIjSMekw6coSnLYds15YTSd7MjsqOjGOwTeDBsxqKmzAwbbby2e1AAFQgp5KLkplw0k0Zl
Nv0NpU7lBFaEXvnesQRp2Dvq1s9HZ5pnaA1pDjZDuF9ZCnJSpsOnLFIsG305raE8YNa1wmjl+q32
DHhVJ7dsTJchtUqEb9mdg8SXYteRPdv0vhGdHQOFtlBEJl0XH58e191jrHSfo/s0rOtGD9FmxzXb
tgv3lDxnxRzhB+NuksfA2SxfKaygjlNxJ1szRL6JdW2beiHM0Dw+doZ+rB0wHQ1EaTGB0bGH0jw4
+H3Bx0usKU3xzFhAbrXExPfmyqWBrWerTRXlVr1ap02bP0Zdl1wK/Id708EsEqFAPXWRRSmu6x5j
2wjZm/pvVuxnHxPEJBa3Lx5W/Jlud5gCZuFGl1MmNOnsq/J0mdA0sw1dPAm5XplrArd7PTLZ6pRR
hwuyTh/xi/cHJ7CrF7z6O063aJgd/W1lmSpscoqaTdB/L9UAO1tP82mvOxmB5BabjC2rYVdgpbSn
jwGUyTIX1r1x5DWv7XHFGR2hIe2O8aQDp+9raPFMwhd+QTFIF2ivvdXu01QILCYudLIY73Kr6WpR
fI9m/cMFkQ7zkpNkQZww7ih8yAtUzK67cISRCdJxYxWPmvWQNY17kKc2QVKjsKxYDqCf8bRH/mog
77GARLGxav0UlRLgJXCgdWnIH7q0DiYjoK0MOdjU6Psrh5UaHc17Kf3ROabybNiEde30brQ2+/dS
N5aVT6A54F/s1nmxI9iVednUW9HqFK0OD/rkE/FNiD/7ybAtbP1MfJ3tpH6bdKagxfBgkYkg2d+z
TwvVW/do+sOtqNJT5ljrzPXOXqJ+GXnkb7w0oEFJ11aBaN296gKKQCq4brWkgASfTSVQWMZWUimd
igN+On/tG8njaJfpPigSClcjAJzmzLFjMgwT0IGCBuOIotOMjyoeSMfHA0KU2cY86BMCCtDZVf3Z
WIJ3EEROqCv63WwyRFUqXsspvUZTZiznpurKHJmNOKVB/d5jm6be0ejoZB+LcTVN3YMZKGNVA3Ji
AACEl3AQDopZq0rZ3aF98AGWzDwWYv4soF+XTVlvIKbF+KVKuzj8fpEItYdigPQLbNSZLMDcSYkR
EcFv3YCHGBvvBe1r7ppyPobSfsYG/UYpBQTxPtxk0nvAljIuAUQdshKnRWv5TxSu3Y3e2+uJluwJ
VawT2qsPPufbhQTEtyk1QKRUAK1UGWtLTMOy/QIj/yGUBDeq1y9xNMDaQt5PuuugW7QCe9V11BCH
qeIbjA/bUkwU6cBhf8+Cj0FmHHE3yRiBESrUPg5EjDEMDMww7hTno0VtgVdyEvfVYZwCv++7rdyc
vbXFBOKaAkZlREbyeXgequp9itxzHseXUOEAYXP3ULfyYQhilgftmLTlKnDbh6IiZF362tWC6zg2
zodVDl/GZNwlKYm+Dn+NbfCLqDwIv5jsxJyU84yQYqBgPXBAWbpWRrLAhOFJ0/Hsi5WwBIqbTac6
sS8Li5ePCE5h8LgRpfkS9tRNeINTr3XBB2inWJLA3M4TDoMjXVeCvwX/ZRrnlJ44xFQa/hQdRVoG
fNi1O5o8sMYl6tPB+QQquMPlFfGoB0VWbUfJW5uZ03WwCJHE9ITXVDEu/aYmCpZjnZDVZ+wKf9nA
Xy208ESd2MFxaZ2xZnsasY4FLWTw78oafmUVy9WUc4YyPzw9xYiShj8nGC+HLg++h9EGXUIMkYTL
3E1AtWRVIdwlTGjq9C0NiZnxYPvhihQnDjSXTiQS10arrwLv0ofeR+J7HRwah6y5RlhQJd+CGrll
MeGuiCP3dZrs6xR1p1DDRwQN4H3oSIwDxuhKcAZJrH+UeVQ8Drm8aYIWIGOEdpnCM4d3rlZhY6F7
xhgIFWbt1LQrnr/1E/gywaUZmdTByysIsWg1RKQ1jIhaOGYsOF68NkL6lm+9NF4lrrbVFEd8UDSC
x7kGaczWLJyZzS4tje7EilBMXroxazvC5epg8Yl2aV7uik7MZkjKEoMaxq/enAiuExjUinRp2S/W
AJ++sK1fiVn+qk2sLNyA4+gBGzpayvgiHJ0xSkBEdZS161T2YGatvjC6qruIRhHAVNAJJAovnBsK
6EZ4pHE/Df+TpPNYchvZgugXIQIomAK2JAF6so26W90bRMvBFrwp4Ovf4byNYkYzI41ImFt5M09u
CzjiVkZ5muFbexM1EK+bAbnR7ufI0JhvlNnyQFDLwVPJc6knnjXpWO1Itu5Qket7Cx17gWl7JLAi
zqx4+1Cwe6WhHJ8HQug4peK0sp7Y1FVu7It8z6T7YMKc6mC6Uk6+vhI+py8cQqU26PMInHXnWdhw
K2NMeaXzQUkT10MtAg9ld/aP3sxAKuGnGb2D3zketw747m2tu6/RhjnCsclzoQZT5+BtY2fY+wpM
cjDRr2PME40pCG27WlNKo2Iz2WWk71He4RNNmGj1IrJdod6BugVR3PnPRuq6GwCtTrSmcx8tVkl3
mquAz0y/zXIVF39pXczQHzZ7nCM30YFCcHvT2wF1MQ9XTF/HO+2COfIZ2k61M3/GNiWDPX/qbeI2
OqpVTvCLY4E9Yq7VaT/dO3MadpMLZ61EMcO9sEb48umHk5UKh6SA0+ZHjS8xfJj1feoicLenDFKs
50zROGGNtTBQDmL6UQzGLZG8WZjy/6blDEl9GLa8XLDXJ9kr5pZT09F1a8oOam2PCMAwHFkl7BPL
nSPpcVd3WhV7p4fJtdIdEA/xpZ1flsD8GwzOP893nhu9/BMZHiTDkxiS7OGCeci6uEaFXgQrYJdr
Yw19TYtmsIiz1wFfoJb2mTI67HuPALIh45t6tLv6prZ4mzjfGo95JBlWSSkTJFjx3qTUaFYVgrL2
DCti21NuUhKnftc0+97Lsa1DeAB4hJsd3th+tJoLOjsleSw+thgNZZiQcfaCxQbiHFDiW/Ski20A
tbSfbIDZ44kWeQMztwqd3PmOcxM7ZZ1+Y28CbUUCz+nH4DQECpIq4nCaj0xVLWIuTDUcStP8PMne
2c6d2BIlcw8edcm7keNeswVJxNNc5z58O+LMsSV/cCl6Fl99TUcgJnSDRw5VJZuqw0oZP8o8UvoZ
42Lgpn7QOuwZIG/q5Gb0/59MVCJuOJt4qmNMCR7dN1UZzZUgDbMqfV5HYCagh4J76xgmtL30zFGe
fU4sKHeQ/WXAQRP7nQLES744hlcUemL+mJLZesLa9mkCQTFb1/loFAUQFJioU2KN3YfBQea+rvGB
TMbIzQ/XwlmH5Ros5lGPSX1lhk3ONK4Spei7e+mDIlUC514BLFFUQ2S6XhH6cforL+NnT+dQfczs
fViq85LMJ59l++es7N91qeQxeHzpyF8YZcgwVgUg9CU90liB4IHx/xnEBGZO693FwnVxmIpCd/5n
mR8QoICSyWHnJZywpyXZTZoKmGKhkwpVHE9+GdapOe46PNJjK24ZWhIc2+klc8FsrFZf73TvJuxb
UDhRocDGPn6vfgmCnZFeCjseTnU3DCenDMHEezsObkhgMK5CgMnM71IdE6YW+ErqDPSHrGYdS3hW
ot5UQ77j3Co2owCl61N/YavkmgqR/W2xmjNQUdJnlcXBRuPdUHhm0qI68bKxNY0/69z/6GfLJvD+
JNUwX7M8UEAB9MFdnHlvVGa5x/8Vb72RtjdG4usQp+Cb6C64rDmiiuF0jGSOfs9TDm1l3NTwdHqq
NGm2jBgvgZgpFkXQPquTj0+oVel1tVrNmi1ow7F+vBPtKvQk1ZQuvX+Q9uW9R+W+O4rDZaH5Svou
PmrrDTjjhAY+8xwlarmdUlKaXPuvBGHWb2khU+fLaJ9AWb+Dx04jwjTfYnKM/SxzrNgDMYjOpoWt
X4doglUTupVr3gnC7YWr+lcIZ/2rvbAqXDJtHf/729qykw32tE/J1NQMD7BzmzC/aR9HkRPJxfjO
WGY+96bzs0AMwhK9FbLCSoWzqPHEzfdYDcXkLyb76pejd7LM2dwiI0E3rPB+Y/Ona4PcZl/au97n
LWoIszy6atg1NZ1/hahea7Gs11myHkM6ZkHR3RR1rEPdzkdgzbRxpZA++9oWl99rKsdbm1HO4aO8
moBQgIvr9L2anL2YfONSZorEQKNOHt8jlmzfuoJS+JmWq7Nl/6s3A/0gz3blbcl808PQ5UToXLq6
DQowKOJb9kXQytfU1s1O2FZ+8h2q29eBzeQ6sj/lEKGqmLabLLs5zsT5eoImh/pbc7Bc/LPZAgzP
czpIyPv6ezeYf46uN76sncnMMLMwTIpsb2jPPTciW+90VjU3nymcpd4ztXPlGfwip8cgo+MXlzfQ
cDqY1GywQmAmpn1Pp0+4wn8GUw1qukkyohdlaNl6+pSUVmQcjHkMd/JkGZQWcyNEpnwiX7Xj130f
xgeqwhD3TJVfk+Shg9FcUmIK4FyZZrjMvD7y4TYYLKRN7gPvd14nXjgCvfiR9h1gfc+sAJrldCwC
6hezSTexZ3OYpLB1aKb+MKTImvrkaijqCwTVub8HfPdXucYcy20I5fRBnNeZygBjpCDYhka0bxr3
NUhSvVNeCy2hjg/08LCo8b9gQBiBtMDyUNTDb7U1TbSuJgGsM1ndGmWYJltnac6jJeYjdzJPVZpa
WicTp6mOAau6U9jB88H7WQAYHvpdBfUjiuu3wgZmD0BNX/BoWy/kMY5QanGXq/qamSYRMw3pTQ/T
PQlG0JSwG6PWK2gSjqGAOrjBmUirI+anGzScqLDkrymB/+bP2tktYPxX1tb+PP5L2kph5aDzl64N
sKs6UDebSByPKCfbl0xsu6VjQ1yiM8wUDZ+5WneLSWmrxwl+q+sUmVYGnIP7/qteeLOhvMmtmdfL
rV5gdzP6uOiWG8NsnK33WMGBwnhuDShL4OnRg1ZvA5Uq0NC3sunXEsuTt0xfBnlqZdLGQMi2vo+O
GdreQiFKaW2GxZgfJJN2M2zg7vn3pvH9vcSw2KjiO2i4RFtcH+HYi1uFBkT5B4chIKzrVvhLscvz
4Kwq4MFw9TUzcUVqAzOlV93g/wXhWtJqx/LAPmWUYFGb4vfUpngfvPlgVPW8lPxu2ceakyHwpz9u
nnaEdwIXTAaNCov3JptmZ8tJAFOa97AYkn26OMOWBCzsLXwK8qEkTkGq7zDpRjZRJCuSKRqw+8c9
yVezLj7W8l4jfO9mj8UCpuVTb1bmTqUBgC0t/hE1iBTx/Gyiw9Uyl2gSIIw1hQyQwSJVkEPl19y4
jcJKglvCVBx0a29iDjM8gsKMWASJCQbHMyUxlSKRIzyAmkXyNCuunVg35Y+ltPpne2WvI6HG018A
NztbQIO5sQnovYNEbiIjAzws/9QITYBEFNfWQANtSSOa7y7+NR/BgtP+oMKpyq0wT1nnr42gPXAw
iMf4v+Mm+Zni0iMdRvNQQXnZrrEW2AEdSzqvdb8tn+LIGeAqnayMsdSshHVWpTtlwZnMp+oE/ZIv
nfNhKbI/1CXg3InTI+aIN1Sl9ViwMl7ofn9yJD1UDgRmzqeeFf33Q60EQNGqm85Lhg16KfN+k46T
iNjwXe3KsSLZpn89bh2En7Si7QH+BIhVJlH9WY7LWfjNQo3LYoVGYC1PoGcjl+NAPOvxOo9VKGZe
wvnIpef3D5UsW1tKpcZfFCoOEezFDKN35zF2YjZKwIxt2z5V0E4pRW2C4dmdabJh5xEfCHmZAQ/e
jYe96slQxleb2MPJbrA/eJU+9b9TLeQ5YbgLU4V7xY4z/0B/y6Va4o49IIWhmZqs038/ECOsIjo8
vloZsK7igEsStxsfIG9widZ6BFsE56AcOB3hP1qCQT7xCvlv3C2OWfCoqWrjSeyckZ1PpwfqCkpj
3rNJMe6x5Jjtj2QC2ItiWcFuM7q8iRvnqbarf5NsfjhKuT/zime621H853EmrmNyUIXVhlqUtE7n
CeHgxisuHKyYwbxVkPejq6amINOx9Cfx2BBOKpBkY3zKE/pSfTpvMg+M/rqijcw9YI2kUAQDtRf9
3qPm/MMdfgZnu5yJjEcjgu2PYID4tsBWPndcla/WV+Yay6GuzbclHpd3+2Geb/z5RazDl9nJ8kJb
PSV9kiKlmlhKvgoYkHCCN+3afOVzul09z36yHj+wtMGvbU3FbhE5xDFGrrBb1gfEAi1MlfXeGCcv
VOu+alqFIG1+dQhI5OmGHNQnTXDe4zgAkx37BG27pJLeFS0vm8yY0lNaK/OZSPyws5P1LeEb2Gha
ni5eTRlfIR0KmVSQwKM2rB1Tgn+p2SVsydRJBp1JYWyzXt2JNerEnb6btZzPLEb1+b+/GtmfUtBs
/HLAJJ1GcsX12mPpmEjlTzxY49IJtv2go3VkUqZTdCsW45drdxFc/PShsoHwluAG8GW8+0vchFNA
GscfEpsBxXVfgkFdCkXBseGvfzEDi2iW8b5QIrlQVd9Dr8zexq5NI5P4Jp720PdQSWPswr8dz9+O
Rv9i80ljJAzuKfcUlvWPQI/QCvIHazfhPJlbKKwj3gGObjkGggK2uTnnd4MXQKYW40ZdxbSZztNc
2z8XNzuCu2UoyBt7z2LZ+1ElCU3ZuEw8jhxRleBeyCUVvEQdnMjpKuwWXU4ZH8IbOjwP/uJi1VOU
lJQIjS52iNkywVT6pCBK3f1IYtLrYxscTAqltiYx9h12rIsUoz7DsmF8eERDWoAtG3bgbC1p9h61
2po9ZH1/rI9eitdfQeAaxmo5WlP6udAFceiKxrwGifU+MUZHjcxfDWN2N6l8XJM4pbaUMVOTJz6U
JcRrR+5QxS1JnvS7tgv+olX9Qc/yL+2MNmObh1DlR4WES1XV8/viDeWJ0jgSBqpujx2V5dtB9sf8
Xubr/OxOZsf3mKEeZtUxK8+UwPAec+C6xE2sdiw1jWPHXbehKe63h8eHa5pZjA/T3bkmzfGTts0j
kcvr9DvgYM0y6oRlqQptGF0EyPjjjssyQgqgaabVFXsbWyabtQiaPT5cHgBQ6T12fu4jDFKfKj8p
DitA40YEiiMDYRnr5Baj3pdwXoa2uiHMguPsaG+hqUc3YHuEznfZUj1XI+XUpiNpvs5TSb0lKTcs
s+BicsjEhIrHW9YWTwnp20iaREjagK9ONOXebdaHwzFOHgJGxG76m9fVSUFd2KaBQc/UyH8PqXev
VfqPSNnRchn4097sbrYj/0rSS3fzzeMxv1laXrJVinwysF8nYY0dMq8PS75PJjpKYmKVkfb6+bJC
+V4zPRwsdaCdyAem2F4rWubknJx8mxsZ/ntS0IfSO0TnV/yJq6mNC09oTiNVMXySDzYpdfH21coj
LUmT9TJpdXEqbF+epb5rjzQo8vccsug9C5NndGfOCUu1+Z/u4+k4ZGt3yw0Yy1Onr2ba1whvDqJA
PJJBcpnwS/bqYZWAHTe0TSXjrAlyBjRlPhI+ZRmOeKap980x6dL4W0Gb2FlJ+tJQJh21q/dUDU5+
adn7iZoHTmc5tK9SaW3ZVrENLD8N2zjhlaTiCVCAvymnyb6M6dvIMnVKWDrmmv2Ml2oaAEr54sf1
g2o/v5c9OhPLmf6lqXkCuzaLKNIlV38oP7OVumzh+yTuKUQC8OlfeiDNdZk8meKjSG3/mBnwJHzM
cyqYX9SA2zCvZfKgwJNeTeVRr4W9L+uK7Gj+0KEHSgSsuqPBz2hCHIjTh7b0d1bXNZLa3IU+XxBN
v8T+c35DvHOdLlt2S3qvWgeB1uVFpmv/QHj8KYZyfbJzle+cySYVOvevY56/e6bibrOHaU/LHBjq
pN7lMTuYKZjek3h6xKGmHYdfYkFegdG5KAyifEE0LTcLFypTYYtLxVjv7O2Q6OS/uR+oGrNmWlg8
Oifi1lM3f/Le67z4MOZZPj+WaA2vh11Me4QLVQlXbk8J7+qfMXN95PZb0ibBIS9aTrUa41bu7Uvl
JLdCyYcmR4NV0oZz47ATc2fOrU6HwzHAn1gadsRhPQNC53THZWC4TsDYMGPVLD4TcO2oWAip+Kz+
+4Eb1b2mtf/X1oOKSnfuTp08uhvRd8Vt6K1NTSD4xkhk4fNx3mVfU5YIdlqMFPXESXvHMGafcJNQ
tSZYtrH+P9X5AFCK5uxmAPKUN7cmBSptQnDwqvRa5thiOBNCs+ah1n8GlRc2fUsNmMDnE8Dc8opm
2Ad5UG+ZYXly8BJ6sKiN+pQZ7r+sBZPQ2zq4ibr/M/rdk9sCnad+nSJZCvCAf2EN64VJs30JztWp
NKfzZ3ehRWgh0U0kjhGhbIs7OO7Ie6AYaA0EOpmU6XYWaMlpvjLBJuqaq+ljilkj6SxFTEsziudc
f5sxdvT1sxcYtKZ3PQ8m8bXClwjlMl/bgYgpazSeJX42XSXLrQxSy7QG7ERbhjaDJ0M0JckrpYJt
1OUrdWtU3HZaF4hsIj7R47Rxq58Wuc27b9cvdV7fYjbHST7+0ba1Hbk3OreMaY6oGWzM+Ndq8a3g
Sv1aeMluGBn+un13qH1l3zltUB1XqDAPWuAqJuzGKnsy7d69mkQvOaw9bCA5takYTEIqcA1ifhV5
57I/yH7dQQsLDkbRsCIBcoY3cQLRDBgP+zTVmUrY5/QVuvqHJmwZV4axO5YxnTzcDVmYacYO+quW
p36Rp7GfyXdL1YdslOAcLJnBORdWLu2sqM5yoKFBga9wE8Hgwpq9oTHLyrN9P3iURiQPv8zq2GGb
Hiob+X8FkL8jBpEfqG7eE5pjrUG2gAHPgNlCJzX5ylog1T8Q5m5yoiOvDKcBuQCS8qbzyvxS5by0
ysKPeR7OVBpTQU1tPK+mhEhFbLJ4o9nlxAbuZfXNZzE6vBRAsBE/TXmcYygIKZzeZOiUb3hW7m6O
zx+CsAm5U30KBsrtZDk929eoIEOODyBkjGh2pkLNdFOP1IWxKFSC/lyYkwnDG+J2kgRHkYMfT6Hl
OzjFTxzP+5CctaYrOrunDosZXxt92KVxuRcNNhjzsV5Majq+rKHdOZJlwPD4vxvU0Q/4R6WT7n2t
4t1AZQtPquQ7WMHadRZFBXlMV0A61n9oNmq3vewZxnxYFC0HkAw68zauAvPi4+fartZo8fEnAQ8X
zoGdDNybchbW/D3PberoVI2CVGnr3gvWWIFHnS63/WM5OFlRWRPYQHVJpQH/R0j2ZjA9qjT9KePi
yfOt18nARSriL9ODHAcdg8K+NrV/NNW6ZTKao/VxxlcZrEIsQr8NM7X2w8z+V3TNRtgXPrrmKWMq
x5+WW9ci4/yM28QMdHdKytp+lcBKDzbXIU/akS4Buhy07BHQl/WnZ89MSyhUec9jsGJ+6tFdtlha
d4y4csdbek+d30fVQSdk37VQnvok9HnCMI9OOegwF+LTa8tm4xgd9dPV3Oxct0brncvvwXs0lQXV
b4Mp2YzTcT9lFmFiQQVmz1gsuZugY8xPWYr3LSATrBeGnGRIujcv4KMfOp3ynrHw4Euw6LrhjGdV
9WsesH/pKLcG9RjshlUmTzLraJIF0tr3Tmhxa2+VBC6jkRm15VNCJvLnLK5iTjzVV8Eyb7Pk8BEx
MeeHRFRvnZz76wrfgXjyesI0jyFyOK5GE4fCzF88/1fTC4s6Yzai5Ve3LBirvZnBkZ/FhJL6nNp5
7QxS0/0t37kkqA+r03jf0ou8GbFTHYxgwSdY9xkPVvGPut5kC94PuiPzbVS3xPig90N1T5rIxAQe
QZH4WRExFFm590Bu5znSel56/R7ECsv64sY5+sna1q73SubAjvqRMibVYtyiSk7tcufn6mm+Igzm
G+380AOMM29xL4InCQENNvxrdRQtUMpRm+OhJdmxMVhQb3k7ZAcvWZ9y+geCzGTw6XCr9zDgW8zi
+3FS71Yi3xhHk0OAy4cOEedfUqGRl2J6pGGgeC7JPn/k6M1cfK8swqM1WNnqEKqHSXtdROVe7ZXC
JuJv1YNF94ZCbWzGqWm3APjtg/TzV9jf7i6jhg083EChd7nmtzTtzrZpP7tuX91HY35aAf4QnkZj
LpFjlD7NQ0JDcQm12H0wGFME1P1wtnr3NSW5dCLsI/YxVdxY6FjxBOngou+zwqtdOimtgYl6yZNL
WlFA4xHeQSeinCcPngEanKygx248sioH4g94Y8DLuea4h5m9Tj3i5AWz0nG0R/8g0tk4Ewukisy1
+x0GJveMROKdSzH/dBwDLIhbhNQSuye3dn+tQ6t2svLfVrwrPxqfl1OyJszk49kLJO0Cq/MRawAe
q+PeVrkyY1rBfXT/ViOHnwWqiZugUUqaufVk3/3NbNKFkkkHXa+b921n/bCQUaMJvsFcsfL0O/tZ
01WyxUNUb4PMUNuZTtzHLfbsDJo4dkX+fppzkOhUOY0e6CmwppUpEfZTSg7wt2ybnECHVZ8Y+xhw
1nWnbCeIspE+PHrPxK0bVCgFWhOAUvvS/nQtjAJZKeWZ+NXvuTBF5I0ZcJ2xSiNKgX91Fr9IV6MR
FCJew8FTGTcNey2WsIZonL3pwmOtl3fLn3kaI5Fsfas7kCwbn6l0wQaOBECfN7J0zMvDmFze39Qr
8QkREup879Jzkt/Sbk7Mrcp+2BOE+9JJ3pYuQUnzkz9qAP73W5hsQMDUf1djuVnGmdPdwtTjxP7P
InU/LejHGzJUJm0N71DxUfcWjiiFQxFBkMJJU3WwJZWebeeaVcQA3Svl9lPYPi5Dl4Q5eH2obzwu
x1ZqvNlsRrz0KRBoHqmV/xIO/2KsJobg1LjF4/xLLzANAk+G5pD89jIXlgCG1806BAC1PFqgATBq
6Lqcoq5UhT25+KzrJkGvCGL39MA/8XDxgcLxfbR1aOTBE7slov5j/0B50wq3uIxgXXsqq2A4+FJ8
B7kOpU16h9lIGTbIjZmzCSLYRimqmHv9wzYp7hoqGrwtpvjRqV5wEX60D26C7QHDiFM97L5pP0Ov
NoMfmP3xeQNeqjjhhE9DS/sIi17IIliijMYGxDdiwW4vbqvicEqHOSq7p4nN58MM+IR78m5q0oZi
HP6ZugwlV7Gq/W0PTyrCdjD/i6d3IQTFCuu5bscvI8WqOzrZCXY2WggBUxZE8p+Vx4epqT88NAuX
+3JDSzfDTW6CpVqIpLAv9/4WMEvGlZeXxW4+X04svJqQvNFpLmyoFwlrXraI+6qVIYPOpeGap8m6
eJfLEulyPlUUzy18uA8c06GbKF0WM16bvg5OYGtAEgdEu3UTrhgXwjzjU034M3uPsbn6RTLhqXHz
Ny/v/vTQWnZa4OObs1Bj2GzivaOzPfs2cQC9fVwc1gnNcyEnCmG9MVTsokTyhTX2TlE4Dq62QupQ
Q4sDF/uN6tz3lKeAHUAq963+Q04oHCVLF8/PcAWADtvOxBTJ2uTbStgxtkxU3aX1Fb67QYSrlq9A
auotQzdMrBrP0LxyWBytk6F+DXY3cLcZvzjdIpQPCqsNbniMB4hcjw2K7U+Awl8KNre7Ph6A6Rmv
j29kTVd5Xu3pdfhHkf0QcVBHvljw5FKjxbFanMuc8dHtM2tfuMVZs1jbmhlDVzXzPcXVszQpAiEb
khwKwMFsJPDwFz73gfvCSlKHn946YW1v6/OQQGdrpt8I7GgOCw0QaqFgk2pRMge32W/oZh6yc7yg
qrgFFD6yP7zKCHUE04THd9olFoA2e+X8wjbqn+31UGXXDOpdc0HQxokiWZ2wO7zS5slN7l6nOXmv
Vwb+ABFDzx/KXf2oTJxQUi8cxRN+BoudQavZhtvOjUZM3PPDfugNQEC8kG2KWEO6fFDgCgCOFXpt
jocGzuQg2bfl32alXsfBct7Yp4AZPdqG4f4gN/lEYW4dlQFNnvma3VJ7aD6X/Lxh8OcL1cDQKgTO
esjk3W+xlqUsjW23izfgxf/YsmM20wU+u3V2+KmMLTRm7p1FDn5bWdlrXcs7KXDNC4FrlCPmr8ZG
kRoDA4iVeCUwGqmO9PDIo9ppfNpA05WwXe5YXKjUBXQeFmB7nPOzU0/jPqcUDA9gdcDEHClPD5dM
EnxKXqt49Q8ei9koNRqUGS5gGlB26Axwos2JnphF/+H4Nx+CHA22qObj6jFytTYHj1LVPMPs+d02
KCfIOmD5rcEt73NHZmNCK6PKPqloovrXTMsj14nF4RBGda1qVFx1tYfYZ6k1gkkzB851MHNaJ/Dv
pq1fB5f/XVy3X+RgjzAV5+PkU3anjPgqTNoBMprONoLWRurJMJBoENBY9UDc4ByC8u9le7anb6is
n7ZtBKeaM72pMMMlmCZEL7PNIPr2MnC9tQjOhBJTZydt8d7TFrGFb4KPsxr/TS6Vc92DBA0q2z0w
C/nZuTYNd99X85+sjQX2heCYqgFzjzmEsnC4VLsfCw/lyQHc43Y464siEDtXucw20j+i9zrge5zk
FC/PmpXcpcqST3+d1Gadm+yJSCXnq/pIEzdbwMDIsc2A0TG9ZA6LJArGwj/iw/xCjKMRwkF9KOyz
XYKBavuCj8jADQUc80iMjD83HCAfaeK1M3kDVOT7cGO/IPLgbCuADiee8cYcStU84qihKaQQpvHp
uXikfT8+5zq7pnAuL6L2fggPFwOAoGfujv7smQnhPGU/7D/bFffJtVzXPzRau9J6JI8q71qWH5AE
vw2KV7/SxAc410pWwRXkX2+E5GPAC6R9qiY6219nC1nLk/3e5PT/yNX0UbvIaC7IkceoEGHHznij
8+Jt8Y0RV428BazIbpOZ0COI/d1onFc649/TYBB7Y1btyaS2iW0VOS1ORgRU9adffrV8Ej/b2OXw
IzsS3B0cr7Zx3szyDhdMRRnUrQ3DZbaxSIndnS6kiltspY6D/azANfpZ1m7KgYZQgv5ZWEnrUSwm
dzaNrSgQ6V651qVacTgYZUtPVmnOoaGpZ/VHpEInS+p9ljNUMS2dRMw3ppPhOHBnvmBnILvjZ1zN
D1AeLZIguEYotliT7IRw34Qi0HpzB4RzOSQTZwIrIGAo+l9249CIsqIPNJw40rVLeE1522r2yij3
83ccHI8PbxkOrknpU2sM8bZIi/mCC/VFEQw7D7l1cFY8mnYaPA+PKB/Djdxw9jOPyrF+AQOsI+T8
fGs+4sROZl1rVn6QV3mC8QpyM4WnNN8PTUG5aiGAWyG+ZcX81CurvY2IA2sBQYhZ43fMruAB7WoA
eeJGmMhjb4RO3ENZYs4TaQLZov3Da4g4ailZy6ZZu83ghECJC0AhKezrPr2hzQMzqR3g/j4fqCAe
0QUAXAlxQ6my+PkgNriscdvrcp3Pnftz8T2EpoLbPjahZ4tC+Ps4Rq977NMILHxYtvfX8b2EcaPB
ZUbKfJS5HfZ4YFEsGTXWW9K49HYubHZE1R8ooqdEarRgxK3tPzvpvuy5JiNkrd/Q15YdlQYwByVS
upiST0QW4+QZHrVzDp5Vn2Q7QCfk5Q5KHdGe5hZ36H9uXYVjI50rPJrA6U/ozWSgEwhzFjvIPZGy
dNs7nIezLq6PmvBU6LESrxLJIZz/YI/A8VxWtR+62jnJOoAKte4zyGdqTtvzoqjybP2ZTdFyD1is
oP4bxTUYkgAljYOw8j+nzI8vDs0SZrFEDyGnM2xOpi+4xOJdwvLz4TqswgTr4S0jBZEX/Na+Rtou
ChIJxL13UMIPtKaxS00AxypNN31NyUPSmtNJS5cUbgDoGLxBOAia0sccOjUWaI5M7hAaTUuzV1vf
AotALRgNvGKuGTbucmKy5poYFcOFNs6dzeE86OKwwHW/sxETsJOwB6eccTPN7H1AAzpPayIOcftV
aOjN0lheSizQOzzodOTSEF24r9TsfJmgRYPea45OMjOhNdbJN53frbX+CRxrS0mrv3F/4QyAr57Y
696ntzHBNHmMq+V1AWLI8/24LIrtR2ufS4U3jea/7UwL7TZHBDisNgadOnig6Fy4vRrlkCTUTmja
HdtVPo1N66FX1/4Jgvd/zk9Hi+qKov6HK0Bu7bYc+OXShYMmnsRgHL+lV5/h5KN74F7edmnGlsCp
CdBx1TmccYnpc1rO4+sKWKAK8Ckyd+irTZ8H9tc3px68UGSckDxT/zGCmRWUQc9XUppvuuNemizu
oLrId0nCVrg4ocXRqYqvgXmuOyqxytArjZ+l6zgnJl0C1C1vItN2IZaK2WXp3hoksYw/MahvMj/2
iOda4ikLVoojFZ2YFkYmpwDzycaLRet4KCbz0JUTZk1n/AP3xgt1Jt9XLC7ulOpta9gvGHPRVNnY
7UqcyC2UlTdhuYc+GdpNzVIo7CdU+46o/45sit7MJbO9k+IGRWzi6PeDfJ/Jky73Qqs25g9Ppvfg
P+tvyjrd5ahF2CiPbACsfZH/wJiHPafO063PPp3KNSInuqSgo0wt8C2UJsW1/5tpGkPt2nDAe6Dr
zI60QueXT7mR5Wc/+1Uh8e0qXJm7NqnEFQc/G9r8GIv2d45v5o74MSJ4cmiXWAZGq9AbKVR94yJm
1sqg16Pk8Fm03dZicYspOAOnEncfXb2C8Jvd7WJZMT4TPHLi0RlZOn0dmdg2JORB9n/mdnVoFOcM
j/gzItylCS43TWUgWyy5ax9+IjWay6FJnGtXE/AAZ9eUOABTv5z2UjM5UxN19Ko39AfnkjT0mc//
4+g8dlu3oij6RQTYy1QsoqhuuU8Il2f23vn1WcwgQILkIbZE3nvK3muTd2VnRX3Fih57LE5fMKwr
e11oIldbm2eOF3VHSCcrLOPDlFmpxjQLvqRe0UuFF6Q9a0WMdS1TcVl4V9XVLGHwEjkf8SjZyrwR
U5LD0DukQ7B2n5DnKiXi/DY/1Ga10XfhyIcs2hkBT4RMxgTMdcpRwla4w9LUeIR0H8FzuyxEQ78D
FDIslkvRBwtaqxYHOQ1ibSV8Ldki+xP5lgkpCMcEsDjvQpZ5A8DHqaIPwIifYoPe43tn7MGmngES
VIAsr1xdgKZshhRcFlZLlC9B1OI4iJLi3zylmHQXy1/UpDyvWv6ZqIjprbieApkF0iLW8ymXwp+h
XxE+3upwMc6iYSDGlM0tnsZweg3LF3mWt1GK18Nc1R+sjBbGu39zjBq50HIkIPjGZ7oTe+yqPdlY
7UFCCgZFg5Cfu9SAvCGPSLW1KCEkhjhHUmEwSSdjh9AZxeCaFd6qMwOuIibbBLp04crQXUp6O04G
1aWM13igZtBAg5YeaRIYidd06K/6tEpHlK6FKMcM0Fhrs2NKdnWJ+r/JIjNoK2W8NpO835IPD4vA
95tTCt2GdjpAndSOC7gQaLGvmSnpRwoKJ85L3S/6RQas1C1uMiDCTONoPpWAUdjYVVzx4x1qhBCU
nSIEcG1YMFchFO4B8V9LojHPHrOdkPgXEm/Tw1pxTsiCZnnzCBMnZiR6ZBJ6W3Cx+PNCJvgqr53f
1SYji9ia/W5hgra1Z+7I6sjuB7FAlqcgqK6GP0rw9YgdVTziMvnOJJjd7YqUaJdj4rNNBlGO2LbC
kX0TG2wL1AREnE+9r40jws6fJFw0GjONfOZ+NfeKXkkOnWuJlmcFrJXiMZTg5l+7xAi+MLNnhxFT
dZ/TdStS3exHCZ+FyDTYJZhYRyOszldMmPhn4zD6aQxC4jj3esIf5qJQnhK19VM5id6WMpJPWYVn
6v9/DFvJ3FtWXbFx4N9qtJpUVFl+6Dl2kFkL1TmuR22HY2U8JkTzAuargiE2z4IQo3io6AuKKoyC
KiTIFlPxeS2FLyFW/uBfJF6vHRQJZDiJr+9AuAmKX7qvRFATh8Egl++oL8t1kaJLzwAlkNstk24d
ek+q903fiy8Gm06ioZSAgGIu47DE129bilodCePsiGJDkbUsy2jXFFAY3yQRKmhiuYWKAG1IKsIO
CIQex0i8l6QbXWG7OsosCce5yZ+zihVIT0SXPRgbZnSgXcuEMyYvgw7puI55/2oaLPNZtemsQKoJ
4VFhhcW5sUZ5a5fA6S6tHHT02MtcWjSfCansm99MK6OLLLYIBT77pu2uYiWEKAv1l6x5S8wPAvq8
wnyOmEuszEaMkgqhwoBHo6jq96gtTqNhnrs2gc2ZeHX1MVeFL45b3kNxpB7ZR0hyG/N5IpAOox5+
O2uxG5xUHfWgwbeZZOBkbmzO9sU82UUB3QpxxNRZO4xRLzUigJVECj1GEyIHPWevKFnPEiu+boAa
MDeHucWxpWDlmVvc3+wI5jepW3ZD19umGUH+P2ojkqnoIKwGSu0kkPKL1BOpy8LVaLBFFmws5l45
diOOAqQCDKBOJR62aiXjmt9ITnXbbN4sJmANAA6E5kGzBfnNDtMlJUXvVF+m5NvsSXCVBb8paQFZ
fwograTlQzAZM4FwBbftz9qCna/ymB/7k7gyKGw/YjCTxCDWblU8FzrJVwt7iYEWCvGcCEdlgHdR
tt2ptqwjrQe2jC+h0Z/47h2tN9xRfRPnNRCb3s6nAf/UcmNhD8Suf5FI/+u38Pj2KoD7lR9D9KJp
REaOs6sXu1D4rqHu+VgPyuRNXt4j8D5GREBAQxsh0C807PrpqZTmNDesCYmUD/u/AqsmKmcwCPbS
TqiqZicjsGJqKsSa34b5yBtgDRhzQuj48Lss4cUgryTKzoAO8hQrfvppsttQs3oX9WgbVtOmvY/Q
VKE9tpoBgGztrYxDcpP2Ygj4ju1+rGm552Paws2HCM0G4g1w4G5Evi2I7b5XUBKUN7Y5OLYvyGu9
DG88FdAsfuBzs9VNDkalB7i5xj5RF0eJURp8CfZJjN5JfmA7SgSX2ygnTF8DdG9ZrZiCsJDt3aS6
FmpxntfPYfJQIdqChsh9lmCdMwXRPaGoD6mhBTOzMCKQdmSi2wzAzggs90QII+My7LXJ7bQDW545
FtcwKPVc5etBFlig9lNDgovbTxQcLq4yL57Dl1oe9yMoL1i8QkjDSeol0LJV+lJZPdfMQ7P1X1Lp
Rxl+b6Sd2egLIHUH1n7yiLm0jXnv+VmW6TGwATIjMmzJp5RNOzOj3RzKLil7pxgWWqpA/WCGnOmq
R4pCnRxxmfm6Qv01v6M69yOqf+AZ1DrKoUKyMerfUfPIpK9eW/d98SQy5M2sZ7n/1xGZovDMlumP
hpFJrANgbxotmt5/1eJRmHL0RK0/8FHpD5pfBxSGnZ9nFCUVgBmIXQQlRTs2jOwWDi0PnBiSeA0W
4ZTwLGW6wfKeODWMbVHqCnhMZes+dMNHXtIZMSRgne0v03JQktc+/0HxvcPhK7IQJh5ILM51T6YB
9oJYZqufkEsAEGHkRdc+u/K5QLMiaD2krmvevoIP81F9XEQtEJGohoSsVPVeyhdWLedGCHhB7Cw7
YYGwR5lc42e1Zre+tO6YVHaYS3ZH8nx+LSO/3Aajc4Zi/31bg0fZSWBDiXpT1M5duGeTjOQ1yGbi
RlHCE1XBUJcxGD9bjFm6wWKZjEhMv5ChJkl/JqWQttgbWWmPq2hLwgn1H6lzBIwPiGeZ9TVvci7Y
+b5A5kCSYiHxffgmss+UY5F0DXuQsa13ftpabrP8bOvAfvxo+uG1x4FkTYsjMRc1Bgffoy+gEUa8
6WDo9FhuOn28+lr6hhe5Ufudwsx8Hpr9JI/uPNBJEbeotv8SthEWQ9nIugwwuc0KCOEE7187kme/
q2HqzVmPBe08tYD36Zw7dhZMHhgZYwbV3Zz0JgXhc3YBXhIYw7Ul607I47PRHITs1OOmlZcrXB68
CiTYU0ESmt5CQ9LaoM8ZJhLsUJFsUFmJNxBbDo5hYEI3ANHEVckB73WEKWkIRcvMLf9RAdk62wCR
NGyud1Y8fN+dl4vGkRoH8tamsIG6FUKUADiCZLGZ+qcyru4J2D9uantKUBIoyK+y6zBzkoRdQJlr
WzhiIqVlVElTwmJ1IRLsPi/pHTfzXqS5QYKAUL+FeHatEbYiJnE09EqRxaQOI3SofxDnZ2N+JXMb
Gjme/Cq+ky+5m8bQVZGZpkizZeorDBPsG3oyav5JkPG3ogldNss1NiBeCUyva6n+DJcnbWbJVCMp
zaUfMeT/U741UuqVdQ7GG9dIj+G3YQeKb51YH9qJO1Cfna5ANOXcKuM7DAOaEmeNQi/vSDlETiKW
mwaG+cXCzL4i75zFmCrBTRHAYv1u3gSM4edKIQcXtXOfSQcT+cgkvYm4ZFb5OEYPwUhtoa1x4utn
y3wUSY9bu9s/beZwfbm1JXeDIrxAkmArxSVi7pCETVy166bLCuJCc1M1PrfbVmuTWQ2TP6P1QbI3
Ad0jE4I/VvhASMgnYvAGsCvLVGICikeUDwE9sp3K5wLbAS0xX/FVIY7oLG6r+xRMg8cmgxZcu48c
4zMv9dIFLG2HgviXNXcEuUKlMlK30qDJ6M3SZNtCv4nCO2ItAyv0UO6b5ZCX7McAx7L/ZwL2HPUX
gofD7keZ3pKW+d0LucAPxGpeHLF7oW3v49AZKszw8fKtLhb/7LfWnzYiJuc1rcYWK9X03Orfk4jE
sWL2IT7l/I4qb2rcMU8/ymv1kLRbOQVTx8RZK46dckUzt9Go3CK8tXV6N0lTr8JjYiYuxC+njOtT
Fhp7SvuAiI9aE98T/TfRVbu3Q/NudhcdQVJpWKjXZlifk23KTZBKvDWsWLKl4cel2B8aX+kZUGc2
ILugrl62bA4DsY2ZI6pnZAZj0/xRy7NUDgcD+oqe5540lDCVYuqAdAfKoFUvXY0FNUkhwvZuxOuW
GeFN5riPC+MCMewjlqFzZBb2le8hZw69UU0XRDfngoEzVnTBjL0sW+6dKgcCAxxtDsgLCpkM1wra
qvDSqVvcw5+wKja7pWPevsvdPxW0T8R8c4wFxBvvuUxOgjLdbwV+KqCwhpwxCN/8vjiEq4uWIi/H
JLpwjXdPZD465NoeFC1yDZOBCBIATnVzIvFQ24tyRvvz3rTUTcgPGLD1105lrkEwhDa/RRnnFHqw
bTsJPeRMs+lKJodw0RVuk2JGbL2qbyXusepAiLjL8/RjteAYIgVWv0b6xR+t+LEcqrvcJPQgVu+V
02YqIdtLVY8w63da+GeKLwmTpyZVgnZ9n/TnXP2dQkSKArAduHfg3ioYqsZ6L0vzPhFmMZuCG4XC
rxo1x4JYkFB4QaP+PDEKYbHyKwgIu7SC2Q8i4ImBGuCEFx1jo4UdWGUbgQWLPoc7cjkT69Qz6FQ9
PZFOTSycIULl5nyMDfVzpRujYoJPxLmui6eqknEaTjuoMNTDlPjUXZj+sri9mml0nJfsHTUV1SnE
TpWaXzWe1acFyeKyUO+A9kM+IqSvvBWObDanCj2Uorf3NY4YfubIupkkhJJjGfTfTfcI14yxUPUA
hYssVEFdgFhPFmxhik+mugaN3u5xZGraqdXiQzUvB2w/vYIFYhV49080KvulknwBYmF6bePcy/0G
uupSayc4pm5UUBCGZvSdpOLVYFLAiuoAfHTfqu+9RVJRt4NktjPo9knutK1a4A5khTOampf31X7g
v9Qy3+oR8VmN37OgbDrLiaNtO90BuBN+1k0olTIzHljMHaU6dIiu3WuLv2qdW8tMhbfCQujYt1ev
JB7aacUMSPJCdBg8LErh56MCifNbwAVdq/JzXpYPUKeuSPNXqDgsedxFqEb6CLpMDmb1IFYWek9+
lpQcGWPxTQ0mkjC4FogrxXgmB4ggq0Ox9Zsi9NfOrkTiOxooJyqiNabJGwh0OKhyfGWQTxE4OVN5
HbewD3Xd9Qir+/w93X7U/gbOjLVyDL2vAfZWR7Y2vCgi9oqWqNFBv67D06YIkcYv3VCO2rZbjD4X
he5zmJ3auGsrXu0Frxo65/eySDnLF9tkgpfoiEBol7pzjdU2TPVASShI18PaX3Iwj5l+GxdItaz2
LeGthpWBvcbj+FmroyVUe9ls3zoWUSpOvg5YE1aDsi4OjNzdUNRIqmaDzjm8COdVGB/TXD4lWUif
AQp9LT0VXG7cdH5lTN4Q4Zliip2Eny02EqMg/01GPW/wXQPf+G2hAEPIcSaw3l2TBHMHOmrar0nr
Sdh/zOQDYOUpYr7XrYdhYq2o3rruqW3vG/4FwrCg3gzlstIgoVrIobDPlMmx7qYz5LgIJxCL/kYU
rnoFY910y5AOGCBTtgFbZRZRqLDFdCVcEP3NgCQrB2tMGspVVCuQRAjoUsMki95wZ6oJyriSSroO
e3vZSHHs8hJ+N1k6FIu0i3kHas4GhkEeUSjOlL5WkraPFMT4BDQT6iNIEEbudOp2u0/1t1Ham1F5
NnqgrLj2zVNGqWLVdyys0/DFPZpu3gIcj3g7I3SoDaccn2ePWica/rW1RqHEWpBQG9QCojBj7AIB
Sq8uMYgeZjfKvLL9KdA7j+TrSFntdvUd+e3BVLYdKqo2gpCKHdDiXQ41AWHWlAZ0jK7FQHYgDJUI
zhLAZLg42lwgyivtqG1vkuizroRKH2BrOTbcZF1SeJQ4QOlstjDvFPzolSUFrZkHofSgh6dk872K
0wWJAdAIM6DySrQQOgWW7LpwOvVDZzgsChcJx8IcVZSE1o3NLithqUKadVQE8TgaMkUeder6FEmB
AnFKZJOTMFhhTOj18Y3Fm7prO7cDayzHgmPwm6FeY9Fcem3oT9CAI8CVS/9EmyA3OmCvwyLrO0LU
7LbOnuXoBiQia9m2XCowEaH+iXcDmSCki7x+G2YUIE9DFR11NlCseuyyOZI4s5tx1eeZ1yR4Id5C
padZN2xV67xiK2RUQL6R1yJ/LfriC0Ts56wedTq6vAx9GeeP0aj+FEH2ZvRZV8bXSqs3lqVvsYc1
KihizFmqoMI5VTNLg73T6zcLqhrPW2zFGGt4UZaSu/tiiH+1EPlCASj0gAamLCSvsyiTOHNN/Snq
HlmBE7tmuGx47CDT4p9Ooqr0k5FUax2mtroCU3FCBv7tyoBqYsozXEeJQ9+tza9IEg/AhXYFUM+c
wGXCviInEwaCDbd1m2kznAK5dMjaU9/7RnKSKCdHsIJVNaN4BQbHPhPKSqz7MUsCVlOeNrbO2kkg
5sd9M5Bnm1pfBKY+r3LvDXju6iwczlk5nlSBGkzX2lMFxNOe1BGI0iA+lPZXG8fUgwxANjDcKGWa
G9cSpdEba8gb1qR1F1ALO7b2vZdtYxYtSIBKEJhgvWSaOoCfZV0MTY/hTJhFB62e/JEAW/TFikoj
E4NV7PBLDEoqOvVmySqMODvBs2K6fxmtDp1irGSEOquPrG6SQ4MlOkGA4S5pQapTZqoEP8uPue2m
K7rL0kXPFTGDhG2VqhEnKhpOhDwTOo6dVVai2xXFL1yFkbO8+EqaismQwohFYYOWsr0NkStcoya9
mEp6icZZ3UsDE7piNJlHKmh0JqeGAeoPCFYPK+smtVBMhyzpt5xf8MzY7rXb9ARF6xSZkAQZixiW
+FsviKO6sZqfoULGk+C6VqMlPkPAei0nzIu92QxHIWVoDNv1oOqdZ6y0fUaemC8pU8r9oJKIqpPd
qZOp+Wb1iout/Don+uyDk8GzPo6ln/DkaJ2FucF6Y9/wNJJ464iS+MI4/5XACaRQpEFA1iKHmlu8
eJZ02nG+7mo1MTPMaN9Ko/+um4npW1jDyTde6BIGsmwsr2YE6ibJKNl1F857AxmNKo57uU+G6+Zm
qHMRFwZkdbgI+hMH+VM2j8CeK+DBg8iZWEzqn4Qo/QI0XtFD2Pic/SGwiN5YlwuLfCldQcdO8z/0
30OAfjG2y1AZ9vOMQYt0J+XOiPs7jNt7rxv1Tw7CGcLWQRuk4jDm1DZjGrNP0mJ34Q6vfiuAuj6p
XBkuhvRmAvOaJEXedeFHqwEs2i8NP1U7MeWutnWNHka+DjJ+R0xgEv+TDIHF1IqdVo7X2oVIYU3C
PzIjGZXwm4LKRQ4gF4HF+LWCkKheUw1q8iqUdK8pBJ92SBnSyqWtJ1HqfMUKxcuk0p4bI4BXEk5W
vboVGZrbFazFT5V1li+Nwj+k3vSnbGt2Rhi+11PKnQR3BuC6/i5qCxckRi6OhruuRRw6SsI4BjHZ
JIuTXa9sN7qs+xfH1lb4jFwrMyG/IiHsrHjY/yyJl5kC36Ey8ggJoCTXh4mWbXsumtFS/VUFUFdI
VrNv9fBlEmBxaVEemLF+TCIBVDVjCUlLXtGEG4GKp3dIWC6vTfJjyO8S6YDUwlxCQnuWFn0moTiX
dwsyqhE9J1hqoJhtdlArRtDhVhHPgLkUTX9Wram4LJJxzusukK2M0w8/blVLzA2hkO/GBFUOKESE
un02eGktrfjxuTfnWJcYOWTjTi8x/qFEmPr4Cxw4B9Y8VSe5fx8hiIfK9J0rjW8m3HyNHHGzC0e0
pzslaw8rQ0WrM7xhVc5C0+wVYCKKlgcLwY/sAt1cRwKrXBUCuLP2XpDyhPUuqJKXPjUDSR7cDNFr
NOZeayjwK75bXYE0KSFqSl0J2RbsAEMW+N/+0wDOtnIdmCW2Ulq39FLCl7HjCkQhF7SP7cilXvdU
Br5p9GB0g0t68WrutYYkagtHtFa9YBzxEJCDwiVghrW4IJZPWvJUJdY3/XEBpkQnuzxav2f1h/QH
pqif5Ta94MGy0glfzT5Dp73W2Be+DPMqtUhXrYCEB5YSxAiWw5seZ3tIUvh6GtKg36J18eUOZDLh
9PXwnIWV3yTGsZUIDnGXtrExEnlJR3Bkw2YLJmiW4b/SlWMSi3ury7yRkADduul9v5fll2b9y+Sv
Gb3nBJaqpokMmR+HDKylZrExPF+kj6KmergIlukq0quKaWYG9759TCVzltp87QiDL4Zzu9cwQSp7
cfjKmLtAY2QMzr41I5YhG23YILeVIYMS01mAHExbN+bwWzH/i8ofaAjk6NxOM1Iu+ouExi8hXt7I
ukBSn7MYEA5yqomPG9sdDj/raWRsQ0qhMyISH8p5B20zUNKdbH4axb5MDzpRzsSUhnelfZ3Nk85D
FW/Y7d/SXA81JDGybGhW0lPOtEqgcUsKN6JqKKE3msl8y6XTOlxBsthRXdr11NiLAqR+uJNEdpuU
F9NyEvP5/6mv4cPKYBbDirml2Nz0FCbxi1b4NOJT0TIFRQdi0mU+Z8XqJBF55/rDrC5y0SCKWAO1
h3qTlecS3P0iwX/hiZqVx+CXjBizuAEOhfBOQThdyocGcQetWR5O2NDYwfEaiOmZRpuWBzA87yVD
FDRk5A3FCUMOw65j4bBaqG+QgZHYxtOO/Fw4APO4LtXqY49h81Q4mUprQolf/KTqG9Ei9IJgznr4
J54+WUgkXF6mQevsMftM0Snlyhtu+b1Ci9EhUt61gsjqR4GyDmSU+eLY7yu2F+uCr1NjzEoZQNYg
87V5qHYU2W6knoaFiYYpPa2Z6VnT8K+miS8RM+U4A4IBZu/IPAkKpz2za84QSM7HrviAsbBOKJLM
AMkFprpNoYcM3mY2hUnErioEddA/rYHht6eSEB3XX8BqttHR8CQNVyIvd1MPnIR4F0LWhbR2TBZ3
RX5G9WRq+Ati3pHIUSt/DW9xQtpDyoPc7sJuYle0J3MFii9Dnktl3hOdjAhcWEQK7Pi0kmhPDW3M
Z0lg6rI+LuwHnqrmzaifZGSWQCjJv/xowXu1CvYnBGZmiIj6IKTdCfA9m9/XlE0doCqXVTXE4N+U
A3TuIEgnvFGIXcUvgQovH3ouyk8BvVOfc3Ei35xHnPksMyyU7JV00aWvJv8seEXEcI/MyJbliugT
yW6AfJDAIkz87Och/2gkzbOoX+YKpAhDoVRG1dUAncmpuMwfMcLrwkxCzGKX9e0uzFtoxLxOGkYY
aBFtuoVYSI/MFPlyKrqQ9tjE3XVdVNoB69ynxqWnX1rF6KQWD7h/HvcMc2cQRgl+uVpE3/oyyuOv
1DQ3YMFxlwWJMT+3ubRPYTvRXezaPiRUuLS1bL7odfw7yvGbkW5pM8x3+BAni5IqVtATLcbwN4Mj
TgoSi8CShEdjBsQbGg23mCLt9LlzyA66hxhsxfU2doo7lOonZPN7v1ExqejiixGZniG5LM6fzAEH
XWjZZScjUsFtl+505vNjM59IS6XWmcr/V0VjK+BH4ho0a2pTfAR5/zIgbgT08pYhzJHkr1Gqvke4
yHmfX8qCDpE7lRT5jTHPfikJYuVTlt70OrrpX1J/bzGfhd1vLhxDJf5WOzHo5ATLsfkxCbMnr9tR
mX2kM2E/fDIc4B/dwLCJmtbgad5svqxDRqDyYUFS+5DdSlzc7G8Z+rc0NCOJ1wV+9ShJnCFCsGMx
TK9ri0dYJ+ha3Q/APi2R0O6WjYy6LUo+RClHYby8TXn2PHTVkzAZvshbVypfHTQKTR7oWMzjOn9J
A6geBWpUNR0SuNsleALdXKlYduKu+p1OnQ6n185dspiHsEB4W+8kw2S3nBzWGJR1/dRiz5NbFPxD
fC2smD/RH+oYVFRzFDbvHN5bOZ2f0eQFVj3Yzel5UukdaXLEUbjp0opfTrFr0eUjEAxiw64FC0N2
WhgujlWtPYcLO6Llm8JQoj92epBDJkN1+HKswFXCSy02rGZ7aYWRqKSEgrXf8QzBnYs3MmONcoi/
VM5zHT28xG0v4m6J1H+oCEqs9CjwpPUaW7YSulFzVtJA7D5yy7yLyd5anpCAU88m0nFtdXi6kp8C
469OMVqCmGN2rX5uvG/eEr+QO+SgJD4OurEXir++lPztpRiTt7h+aDh2SqBWUaFw3F8RqsK30BYX
sJEGRfFcFNe28ViAIGMzJN/IID87mMd1spuxBDNFoU5ID72I1caBzYuVyOAiUTyORpCorLNws5Jb
oACguaevHN441gUg61hhNGaXKCC5xWxD3FO5lqiFySp4sBjWTzwCrbYTXuVfq/GAG7gEQYiDLVPn
ZQ8LEeguOSE4YSMtH5BDtH+pIr/ksgZoi6G/DHfEwghvgiUZJPbK9S3VS1/ntjNaQHltwZKyM+59
odo/OZvA2BQPssQ3g+nWxbcuNgczJveTrLu8wkw1TAxBueuH/FBkyCkhvWpS5EiMSiwWP9woDAqm
2ifeL+8TJ8GP7vN5SGdaBTSh80uGet5BTUpKbxjuipvyV34t6PGvFWpMACNCkByWQ/c8v2A4XUn9
pBSuneaDqYCFnHm0P6L36pnXbVMc36xDcwO9u8PSsmBSfEJOjCdbzZ8jdAsTNznf4zWHMzAWSIjG
hdS3nNkJniW2idSSxCnrs/SdhBWjc2P8E0ZH+ZxY3jbOalsBQoHhWT1J3EIylmeCzmzrHw2HBaEd
iSmTD5YjQEh+ixuSOsxzNH6l8Ab7nNWutLhqc9YfFUYYc8/X1mfBTJgxJ4dbYxHFWY46YD3PyIEX
oO278m95h0qAThnfBWXoih2+dC3lo9icKz5zX7TD0Q43bmmaiN94dimCdtQKPPf8aONKMA8/ID8K
nvNh9RpWhHlARl2f8zOhOsR454W1I1QPPDXIA/BwTtEpF11L8mlJ3WkMVHLXzWMRH7n96uVAURz1
zI19oT6iEkIHM8A3CipodXyBkOG5Nt8rrz9jkpDDXWf8YvI1/pEHh2KW5Gxt8tmcMEZhvwcJr1kv
Euv06NwY363J5HQ+6gM8IqeBh3NA7Sppl0V5Yasc5c9i91BqT2teWu4umtHoUX9Wqq+Zp0G7ZtUh
yq5dw48wo1mHmTNcw47b4/yiRbwJb+SiF5rfowoAjEHVFvKL6o+Bv6vkJ2E+F9DqdWTA0k+Ye8Jf
3XuyCIzP7aIdeeEBnydQC6YkeCdg7qNYR8XGtiX7kVAqAgEy3ReUBZ36QjPQM5k2zhR+KE46jQNr
r0FV3rM9MIuzih4fDzK0ptXGf6MyBkOqKe3DjEBEOlQvyz3c24180thyJi9S6KaZj6ZT7fdN7snd
AarN1DxzUPB4hxgieM5ICmJxwcQs+gaTHcYoeHjsSVPxSuXZHOw+PRjSfnlMhb2sx+lNZiQfo0y5
aII7qSQ2jQixHesz46zFa4AHTXnmESnrI99u1/OHz+G4bys4liy7OGl9vT6vvC5ReNZQUO+L9sBD
jAqNcfg9f4tRJ6SHtt1+JYUExLeVqDvT1vaNxqkaf2niWZ+PRnXsOl8UApNI1DzgVJdMO3WofZZN
27jNJUrSWJYHv5AY08ZdVnKzCiD76r6JflbDlioui/q+Go5Z485y9AXTy14mHig7lNVfrgSKHIDZ
CaGYrtemd1WQJX98FHyH3JONa2b2rDmKfoHbwtfTH+YL2t8aRVK8VwlM57cW4z0zxFK+TvJtvtgi
WIPWof1ijSuUe2l16/aXSbYBQa4/tBFgSDcFhcEplLIKcEeM3ijlzpScLGRDbP2lrfB9sTno3gj8
SClDQaAg1qvYRtr1+OgoZ6xfykG1Y+3GStsBlms1O5FqKMMZtWuuGA+jaw4fezxj32LhzRMQ/oyf
K/kfGRQsm8SsodzVqPRkSGksLhDo4oqzN8aRCsuTuUowIlQnTE3yQL21tEOIGbSSCC9s2Nfsga9K
7o78uRCxJQX9rtWZpziob/Q34S/hRlkPoCIo4N1+BMiyz7kRqwdvDb86uTTjnrl+CTc05xt8rRUv
/dwwfu8KJDkrQK4nUqUQhE7Rz99Av0x3xMHyNQMe5NMl56bFC8vGCqXCcz/ph54RHocdKV9ag7rp
Mc/0hSJtN1MhAPryfROUjMKTQSAE+iF8LLAF9sboy+25QXSE+UhEwfxSyntWbskQmJzBvCA5nAJi
N0mudFrpvDBKS8RLzyGjLg+VZabmzozkVUw3flrt247jwwF8kN0m50OhK9xl0THiw3ovZo+DWA4P
ReTkSAznG5gztimNCA7gvrKVYWvVBswTrcZmPkB8qSXvdR2+NpSDmLf7RNAs7+GCDHd2jNVtChxi
DCZ202nzbK2uBHCXOKdKhM7Kie3hncvje0wLARAHiY0jo5ga98nHbNmLdZ4SKjwfKWdISqfqoFTp
RVupcX86keGD5KnBjxBgkXnysIuema81PxLRdS+8YxRwfLIgFBuTk9RR2pMSXzseHAbbxZP1VS72
UCORwS13JVMq284DW28Z8ZNu56NWE1I/RhZvXXqQyxgCaxukWBN9EeWoE3QmB7Xo86tVsZupbgWL
gF3+v0ly+PkWGHCsaj4jZJIPob2oNw37GDgUFpXETGrc7U77lSWsJg60UIhZcfGo70TPUC9xZ4IL
6tX3svoRG2dsn4iaGflPWnf67ci8oT5xeZ14LfjaugMPD1Ek+Vd8WZGfsYkg66/bTlu4JuJ0zPiq
1xu0iEVlCEUK4W44CdlD59ccbBYrrOOq9pCFAYsMnR6CRz80r6oVAJVnbtu7heFzUGsEFwhvDOzn
AuWtl7LBr3c9ftkdu7r5wmkwM3QZsHU/ARdkCYq16yQjGegDDbKUEL4tho8QT128Tvm3klaQYOm+
jn/48qAH/FStY/b7xfoyjUMHml2F8ND6XUMw0vRQymPcnxhjpSKTSxBKSMv+4+g8liM3tiD6RYiA
N9v23rLZzdkgaOFtoeC+XgdajJ6eYiRy2EDVNZknNwmCgtq5M3kzHhwX3ZmbOcP3EW2Ks/FeWN+Z
8zXUmw5HsCgZcfMflaC/kH8AcYGI6m4LFF0O2vtVDRun3tj+rnLXLQtuanWUGuMROyZLz45rIUvn
JvJx7BsznXHGkneIKxZ7mYDGgJ0JXfg4oxcoeFdQwFhTlaiPe/xYHGnoUyvgKxyRWF+pj/V58qKk
lufy5FwnDOTWfhm7hliluJunI8JIGA03xeGBX0ICo4OiLnEAeF0Cl/oD/d8iVc8UqLJl/oMlfMas
OC9/KUoi5xtrBbcOb76SLcg6S7xtUp5HAfqWhmHl2GROgVVZduwQ/U+st3NJJseZqAu251xfCYN2
MsZX3NtU9IgbG++exA8YUOFcf0GCszumgnvwHjX3nXbErhAwMGkXdbqw8l2NeCHvDiZZGgg5iFPr
mmMZnrX+psTofkvOdWJEcI061Ej6IUaT8jYigx9h9gbOiseMuqqghQTCXPR7rD3E2PJecNzx0pUn
Hj+no7PcgA4DUINODO7VOqiPoUpG5cST4KFzHjxZu6LPWQVAk5rKVx6rMF9T0FIBRBeb6f/L9Gbt
LjmQHMnBwV8Zt1DK8JLrBqu0R9ftyNJgIbO1MQvi3HaWxrQ+ZL48N/DwBFCYyNvl9DnAFAXqoyXL
goVA9O3JBXgBUpGCn/7E7VBdxuw+dDBn1YtSEpeArAYOLc0tK2ZVmUVkMtV+vw09dRuU0U6OchNA
p+1LQpVpTtEGIrFFN1ItbdaqdqPepjSPwfrl0u7iDqkCoTDyRUo4VZlDXPhb5KLB6s5Khwwv3ZqM
XZiSGNpmPk20wXTSSkZHaCsTKI3BlsJIlAw8xmHICXtyd3nmCrWajaaCrPpNlMRjWDiCvXyhOoR2
K2i06RBke4HxuaguQ3UeekmfccyLLwJpON7R2YXXmpO9yP8Z9bjMh88U+zZaz/yf4OQdyJ+KSXlQ
NBf1CwIZ7Z8lGnDW5cot+Dm32lJFXtBtLYZiJaiERMZ89Cl1Buw17EeJw7HCy1KdRk5/s301TgOZ
yNwK4qOsil1Wpx37dMDOgnDDugbEAsYjkyYD12NtXdwUahAPgtMzc06dWScJMBwPKRMfVrx1yyRb
AYgerKSJAm5hVudIssv64YfcJJzl4yPSv/Oa1ImAcOvq04TgIspknrUdsy9ofNRxfHaC2WdwEerT
0LFifT3y9GJawApYMH4L88jE3m//taU1azxGe5ce2FRavVTjH9lY6N1vY/iO6GNFIOItRXUMcdLe
9O0zNSvGnYEFDGSKCTdpd0IqVNkQPjaQpWAVo7WVFQlSlkuEgtndpNbbaxZutYbjxzU96n289G0o
V4FJY6DHnM6am28Cj42L0ouM3VeXk2/WUwe6nImNRMrS42ZXvYWS9Bwz2PoQXZFUz65lWVVs7moG
tOwe/0TObqhp9Y2TcSrZI5grag9UbonCdgrOh1FBCqhYUVbzQKsp43yXsRjqdwK5RyXmuvIVmvGB
5SgB2vPEWod2muwUiKis/stDb/PoBYfIle8RVJfAs3xUINbVH/ArWP6dhIsAIbDCdt6Gs1ah7rY9
F32V7jzF/wye24AkSfn1TeNY2MnGd/kMArXD5EgLEYlngZSikBkrWVeDpaVdzLzBaGgs/Z7xVmO3
yywqHxanEvFJ+Ji3sjA/cL21dEPtyjK8bTrUp1Ka37USXEmCXXq2v9YaBgbRSPczGazGwQiXgFCw
erwXDW50v2j2qhu8ZVoSz80bhbZZQcEdFXJ4hcNgbFC9i/SyP1s4Xy2ZpnFurNoh3WPG3mpV89v4
FmZy2oiS1VeeO/NuCLEn6LSa+k6k8UepBgarlylUsDj4rYHKpnQJ8u0PugZJoP7pOTOtshhRCiVQ
J3Xvp8qUr7hkcF+Q4oV+A3+P1xTgugLULq5N2F/R7Hyya9kvTDFtt94ZDhaO3UV6zPvkpvpdzAI8
3oPZwPMpKBoaEgb0koEfyHRz1TrKSirAwzTLtJm3MrAhCBpt/FQL9ZzOqSFrIFL4w6tw0niv66Te
J5DTcmpXvPasIfHrLpA4qujPB+LMTFKu2rYHEsTPUdPfVDO8poXzTHooghIfAciHvcyym6HK/aQO
pkiuXI0E9TjA4l7vPZV1RKVt+iD8QZMOqxxAICNCCGs1kTc4aw5sAE9kk2C25nABK0o6smu027A7
WgzZKmKoLJ+ffuHYPP3ZXsntk+7JX7vm/XeUV+/fqmGqc5uLHoMVDxj1wzkfrXhHSv0udZFu95I/
X7q0GIPmsf3X19a+gfOrON1VQHGeuT2nSt7uNRI3EuTECR+eZHWbM9odx3PJcijWjLWonS+AglhY
CKyB1IXCqUiw0zDWT/z0Szr+M+HUnYUIuPgWV1Bc3wDnH7VR4b2x8y1EAPaHxc4QwcrSom3pkdIS
gqRlMBjcLImMVf4x8jz6Zn+Ug3vHR2o0zRVwOlkXCog3n95Sp8fnMdosDRo6So+Ny3ZTBX5rMGY2
0gXtx+idodneXY3xdW2u64YrdpqOReQblMwZm5ssd1XBVtPJjnVorZN2Xw/tJsnE2TBwUlreI9L8
YxW/jAkFOa39DdTGmL+yJtpExlttYMNumFBktGstg7L4kCCbdKHFDRRjNoHkU8htjP5MkvhIVlRB
OXNts4yZY4pC6NXHX0n3b4xbeOOH3PiGuwknapwJVr5QnjZdQ1DSyFyLDSE+LRSpOev0rLeWJQVI
JBCNUom32KX0siecyMVf4s9jDGnVJEvgSjGrzxLtmODnokXKouxDPEtsd1LWjIDQiMlEpxUzHx+F
PZdqPPeVfK4OO400t+jHCT5qge2JTpnDbKUgNYM6yFZGADJBXq0Vc8kxGyTFsu9etfvPcP+BPiNq
fOmG9zL5IPSAUU9Hn4Uis80OQkQIDc2FkMGhjjhgmnSbgtcOmrM+xVqawIl8sY4za5WDICsks0qV
JLPahhgLGYBkB631WAWT0kZwK6FoKx2KtQm0hxegKeGgDN8wuWbWQ8jmVBjBKrL+5TlqZOEx+v0D
g0nmTriGa7gk6gQNp7HU/ZJXDSE7aKweQJAYDmX/Ul3vqKUsl9M5zuFDPPq7xBh3et8SiyJJe8vp
6tjJ6Tuz8z814NKsIA5FM7I7zYkLG9BtqCDmlJ49JSDz0CdOWTuwTlnHxMgGeAk7ySK+6xgjgTWU
hvUyqcUwEpDIYvb1XeUEZje86IIBBwXYgdxZ0kQyaAGBMg88Mdepdwv8gfM4ZbpqqYuKf5vIrzIb
Tq1vgslxLjqL9qbBmt0xBukEvYZEhu7LLafmBRHSJkjCdZnnbCToZEFNXUyGm5HLf53Z8pD3l6g6
WQDmZl6krgOJ/cNXTzVh2pzRF30kh9JS9hXrDytzfyskQcro3ihAfIz7qu4A+QK7dsQRTVBfsUFw
nJb+n2J3T8KI9tqo3+1w3GFBPTgoLYk7gepOSosCAN7RLjkMUr2ALOz2m0D9EuHRr4JV5yunfO21
3MLFBmLpVe+zk5cZ62Ssz6PNSJudjad5tyGq4Z/C+27tQ4jZv++B9EDyfOQYVwKkOREyZYOkG8Bq
Wweadk7T23uY/YuDMSagX/KT7Go0yHdvhCrRdF9Y/ZhiaPxssTbgKEyacGt0LnPlH8lU1+5W7IdP
ethsldxcWH7xpzbIhqPgbWjSFVXpmR6voRNpFHT6zOlsR30YtgbexdzwNRlIqX+qcE9DNMybygCi
pm4sACUWqLVY6M+6K19SipPVVXvyMAkJfvUJGmZdP0C7JFC944qUb7blEGcFMitEWY38qx7bF4si
SvO17dxEaGyiXiF9IjmObKAh+4Chc+4Zy8mq9W81c1krQ7Xk4D72ylfZfjTtcByT6p6340vVo6Mk
jQn/PazN5Fv2l4aE06B/V2jj4oopEl5+cMzZUR95guJ7zA+3D6jSs2jhhOUNnhlrnKBlfyQOcK+A
6JIn3yTLFAiZ0K68ryvUUEeJ2yHlNbRC49vtfUaOJbyY6EttxKyKxCoIomuje+TSkvRo2d05RbzO
GplmqMP2Rp7wQyeKAaXgqVfSezN677ka3C3G4BqDOmg/20xz/lSJh9RJqKpyIMKMkKBzl1iUVYhB
3j2TxpsOWgmWMBSN5iQKFv0xWYjs5YvUBpIfHVtkxZkvv52IRx6O64IVj0M/wVedhkKABqz+1k9C
5vEObfnW1c67V0fP2q1WZWD81AJlTlwUrxDJAOHkq76ujxAuySe2vZPl1ZfB0ucRO3i1RFvljPtq
WiI43OF+/YEIQlWdjWVpH2HjnmnCONHdQ10UB8ecdBZ1gAmvObvmqsGSnKW2N7Mk/hrEJNuQ9QVh
XgnugqYQ79Bl37m81imGDbN/wIB6lsTSFTJ9KIe+q09ulTxEqW2youMpRU1Wa99lOg/DfpMUJmKQ
RtxL/+b78ocCCUVjuzSnj5sUdczTPdq24o6y6Wswj4gSL11R7Swteen8kMC0IiRcV1PHBp1q44/+
Phl42Ab1B3zsRgki9P2njtSRCrBT0rJDi6O9PqVEWChly1ajLQjvVaqdCqnNk06uu7o/haL5HWR+
NlNlldvV/1JKpGPMR4OG2XPaG6QpLWyf9r92PiG4XIxptuARRm31H5ojzrmWH80B8SYcv2FAuV58
EDV31kE6rMYE75SbHagrAt142mNJ7JXLzFJp124xVR3+vgjkAT4SHIh03ngH0hVXBZPNTuEAgsgQ
pNqmRvlSs08to2SyEfHmTfam5F8WwwXS/wrsflB44GH9yHYllH1HFSHKJ7h5oJHvScqkBldcgBRD
IBjgldXSL8IXCOuGALFuuAUn1nIGhpwGcNaVYlVjr1EZp2aoGETEhsp9r5hMKdjpBqPFagPDBGaJ
nS6CCd/SQGkUfwTDUip8uj0zWIqwwW/Bg8E8aFBCWKAtSwia2B2ZSyhAXJKhJ18MGZkabjoQSyHh
fT0Gc7w1mxJmpK6hRyiQ6D6jBMkC35wbfEAVJF92WGdxSZJRsJHtT1kPi45peQmIrEGf1XrEzlds
A9k2GZ47H4cUgj7JkOYlOfsxVWNX78F6bDsR0JP5sN0qLCasm50cfZu5HBHHVCjoNAQPDnlwSeFs
leIqsWIl7aMvzgpUnjoGaKv8c5jq1ehjLWGhjMJLOoWE9Fi2h2Ydc70MOH8bEzE4a2UkZr4BhhiG
ALbJtleRpxIKP+WWQrhyI7xmNIhq/m4KZ66wHKv0ZkFWBdvAHiWnu7SD4BzH7UapGKF1zY6yd+mf
JFrPhGNlegN8WMgCTqqKkZJrZDHa2Y8RPJhTIc1bUp33A/tv5rpxeXXae1n2O/JBVk294Yyjr+KH
0DJlnCSKBAvUWPxjcm1LwXhYb5Z2hagMbkTEXsOB5an9DrhzR0KuOBJN64pcwvBs9iXWumSHg4Gs
pszlfzr5blTbSLcPgdnu0HXrHzjbVmbxM32ZbhqXYiupEfBn5x4mkA4G0WeASwD3LGQOlSPLgXdY
f3MlzjpxQN84y7A1118Dgic1YHhsfcucQq9N2YBc/YwH5Jl4d9QaY3kEfQDhsd9OaFc92bX2t1Au
jVzzO434Afnfa59mvtHbX+wilfaFPzaJPiQ2uCQ+k5erC0BfN+BMnImroiSnjhsuE9GRsLJjiKkC
O2e99QJWkZU8JW7/AOCEjKU8Mjxmuhg42p68ZFQ7SBRuqiI2YM2pYT9F8SMQJ2U7h7mYJZ+uPI/u
+H/ZnaafvOOmzF4DElrNvFVRC3DdQ/Ll4EpYOnJuj2ebV9JD52kjP2ACSTHdIaDIo2GhItmvh6dg
/0StwLLoUUw07/QPdDpLoUcJJAphLamyzMbpVZEsQ1CAZEpxozELtaoNwBTGrxqibOME/y6Bk6ZP
iijpLSRSMtydiCo3bYpStnz3MNhF1ktBtY/tmfU7xBqukhpNUjIeQhwmI05+CcFNYLkWoQYag4cG
TwBcF36rtQhCdzUdKMSsLg10HpXarV3EJcxXJaQBQz2Hvsd0lK0fB1pY4ynvnA1tOFlENf3owUek
2Hb+rgXNLplgF1j8RmgKEriPhSJUCQfKLZTm+oHOx1TtragYIDDuFoDw3L6fq0yaJBq8sWDrE0C1
rHBfIfMc9E0KE8ZGnWPy9XICtAr2HV2V7FxYaK4EeIEdNmAyCiprXoSYcTAl+8p7hSy0Z0l9tWG+
RgMNJC5azkfGYIDaktWoshRFlKshoPC4q0PGhMhtkXOuwhCYQsRYEFME0V4FPIMBTFaLK8WO0eUm
gOVK1gPBw0zw//pQ0EXEpM3bRIKpQbIRgsiojoiTCAVBp30MbnrkxljSNK5zjCW+ma/0PQM01mQ0
I6uSZcwYjAtA78QIl/BxzZNCbi3MCgPfzTBA6wNU04XJNk2MdckfIbHYjSFe4tK6kgJ6JKWrYgvh
h9DJ0m4xaUqjMt5Da1pZ3vTPJoInHK3SWHfYprzO3E+OXdKvd42GGTEgyqLIyA3poKCoZGchj0VS
DBOTmFp2bfAkMbUsR5DT2iZH4yq1dkHO+cJE24A+YkN4Cl7rasZvsgZ12YQVjFFlQTu5Bh96gwyy
Chv0Rdz0YRdtYWVPq97YeRfyN03YGbRXZ5ICc4aa9j/BjJk3v0jfBJauOpvwz3Pmf4j6h4WZ4X+P
/iSYzK6SK0X9rRK6L+dtYGwEGHCVf9cwcnjJGtIMrPyjra6gDP93HqGOsQFdqiZ9OLUoMeTI87HJ
wHfG/6Lk7GJfMcM6dNKN+KfQY4XjW6Bc1RGxLzcwgqX9gGEoSK65+540F0v5CXwgpkhgLId8sneZ
8fuAjyjsyht2eyNuU/2aifcounbhS69/iQxP6w+neZXG+8jA1mDtWitEKUVPUJCu+lHQk7doqnpW
Khny705eLHnUonVPPeVFXwMabeCNpoOHY63258C/gB3HQD6L0EPbqA31GaD37o6wykgvqryP+iuN
f20TangGOw9G6VXS+fVvYUi67Iqk4kF7aITJdrBJHKSnJeQHjY1t6/7StJnZJsgKrHDN3It5ghDG
Ru1vE+w45TYmiXjEsXELv2It+7Go9jMcwA1LIxfeh9O+RS0UmaFaGYOOAAAAXpqtfXI5BvYNA8KC
bOTKwxoWgoJxEswjRnn0Lj25LpYC0MeDKM2jFBQ2IuKEEqybP1S/nmMhXKkeK9uETSKTDjppycfg
MWLUk6s5fk0KYYDhYBx4r3RrVkfv7fBqBUA7mCwZ3ZyDhTNvmXSnb5lLI3semYVpDwxzrrL3ipVd
LavuL7L/MVBuBYvaqb5zmN64CHsRzYDMRoqJuhzR4ShLdKdynhVUH62F9NVaTGbrODmNoIs6fQkg
0h1Xicq8neIkI4SIK8MnUrU7AtXkmznkwVtffnHlKvaTBDce9X9pAATipkU/o3FXUcSb7a9lQIY3
73ycxviWiWtb/JUDRPGz625TdyEYv/iPvg1WiYWZmKtXbPiDpMNV1odgik8NPTAzgPqZVSivghWa
UN/i8L1YBvHdbT4zxDEAijrMm02XgISiutg5jskHdSztTam9Wyzum+KaU5OklKCefBbUA6ExL5QB
7cqXyxLbRopNgNHMtq68jp24EPWJjgIkTnxPgJGM6ntRUGqjYML9E3Soub1L0f3rNPbY2d6rz1Zx
HVG0uQH8D2bhIqPk1Nni4lAAGxIUk5SRt+SS2KyqK4Q29oeFOLzwWnJpkUlaX0TSz4FFNLy7aco8
MnxzxSffEMZw23/lytrLPitUaLXx7L2fCBRFwUokjL6ZSC2a+GI2p3rqHouDlBfpXANz6xmnML7w
1yRcBcUuMc9o83sFAY4CKBxZoUmXjuGahwdNvDPZosySxR5VY4zUM+63GIGY8Y1LoQ5bU/pnV9KK
Nt0mRmvqdLgmC+U0mfxGse2d7DH9X0Um+zGs2HGjnqQTpVffdGHNqTscgTAASSd7Irx1JS/piOUV
0pIWDwc9cnd6jDbDtHd9cgh6YueGf7aurSuQEARjrWRHq6UZxIxqJCdqBxDPwP9Uwgk0MGBgWgCq
WxoIxcRcu75kU0y3U7jIM+ML1PwToPDvAA2oHzLpdppbFGlXdj2fZlqv+8mShR9WNvaKG7ZM5TZi
tqkycHIlsDev2EcnUZuQl6Kz05HCEQoUo/2HXms3pPq4IPqnGuhklgwr+L+bNnlEhs6aEqJQETPg
zNdGF9+I6twNnbIzpnDRoN8nlFW52y6TCdBeF4chnZo1jpspL6Z3PwouNTvCdCeHgyMrcpWwa3Tx
S5jBG+mm15b86g6bmbDRien+mozPTcb4KtW/FYRsHWm8cBGm+Zo2WhvH73Bb2bscYJYfZ+sxsbY+
JY4NcxJABnp0Zwf4XgndbVw3W4OppaOHm8AnxQXsYEjJpxM1UjDUBpFjNDgsFZPVUzduYte/WzZO
PCN76HqvzHSrdbA+b4OGBWnedY+xYjMZsPUnRezaGnxJPdcf9sSDDUsGdz5PAMIj9p3scCcxF4dj
v+zmQyeRitTIbIlsoi7TfkqSOC196lGql+igZOnXwmja/ZTrmvlMVdKguhuKebBls9aiii2cAhnF
OPFNbmOUMgUrw3mrwmAfi6OZlZ9CbTcj2PTJcZlNC6OJr9VZtMOD9yUh6g1ESc0CQVSxYV8Sal2H
jAcugfFcGxQWPrxGWnCg+guQ6QfsjddO62BT/bVJe0oM1ox9qP61UOooeUuwmaqS/RtzHlLT/VQo
3ZQfG5zHSH5UBeij10kinqxEGBy7/sut9sl75ipvFuI8H/VaXZdnvEyfGbaRIiO9m/wrVoGsBXBK
WEL77j1IXXbLN11FLBaYRfj9qda0k8n3Dtfn1DndRdjqJWRP2MbQRcq7LsevSoYXDB+f5cuJBmpR
1v35pJIA6Wn7zRvU/UPPOWZk0EXprNn37E13uAko+4716Nxo4ze/CbSw0lWeQnUvZpXeLPpAlAJL
2073lofF0l5bI3P6or2OtnGGK3mwjfgwsPwTcGCFJCtU3VVM+fNoPPj1uC7a7AaVxyYMNyPgXFUC
hjVaf4/i8OW7rE2lxGSvMzPOwbVntHJOri9xoyzLvl4axF54ztqAMZ0ioklj99ig5Y2UYN2Tpkvk
MJBxn+gJiNRdwVoUlwEHO4iNi9oQBUouveTiIVMLWHgzK9U/LVl5zDdxaI/Gd+4DfsqZTEkWBoXW
bOKAQth5k+BG6uQraoftiEonNsFyRvbSKJrV1BuGQF/c8WEzZbXY5vKFrEE7qGF5MXLt6SbjfIwf
dqvsYrbrLmSrIUCMb8wWiXo1nM8YSBgYcHIDIlxO7EPBdIKg2NiZd0bE5NxLz8TZzACcwG+MRwsr
gipiMl0AMGRnx86Y9nEzCfPBFTzg3T/fHnbAdtFBasuwkZtRoCI0NaaHn+Z47tGPEkqEPDuEcSq8
7mr50RVO6AmsyoaISxUxUjv6aFgRQDcRcZAhloxMrlyFMopCom9fceohDSHzL04x0AD1NKi0YtDs
CJ7zjCETPBQb0mK94dbWNzlk0JCXvnT1S8wvw7YvvuVe0gb1PugtPVEQsLNAftlOcA0ocWFP7oDW
/YvJuWvKaJuxYZDS3OhKeRigCegT+lXJt6lBe+YM49aPnENR/TRIeUVpYddId8Lz8CJgJVfto9sb
B+sVXuygPOn8Asl2JS0BertxdUOcEqX+WaFqLsD99an1Pg7aM1KVf0GfXgIxLkHIOa9iSE6WSNap
RAFJKpdlM6DDWJ5pwS636ieNpBnCLNpGyL1o+luIYM6bXizphvin/A0gFQBlZM3gEkKwlF9GZzu6
nz4HUh6szeZGAnChH/GefBUkDFYH0W20ehdFANN4HA9m9zbmHNobEKZRMlVFPkcKaAL/FlTPOP4O
AalZ/GqyaRofIR9D4TIcwl1Bi+CZFz3b1khdaV+zZSFuoKJGYv3Mb4n9sXzTjL+hjGZRfYnjz7q/
M3rtX1p+HrMPViA9xb15a5wNszd6vrJ9Od4607ZS2yruTmm2Baieyps7/lEd/nX4N1mvOvmHYNzg
Nu+G/pQ1mEMKPHwijfIDponj7AfDFbLXn4TIg276dgcid8zftPpuSsRnHzqgp0L/cc2bxmOLAn2y
lq2QrVfINbLrGAOzeqvlB1W2Gb2R1o27jOIKd6Gj/iJBYF3ainQ5TiMLlIMJXsQupaws3/nDt9EB
Eh23GZqknansnfxmO/gvjw2JefklqbDWYrqp6ZYKz8fm9IdXYjnWWxjyJwLl5gaU8ETw5vILNTZl
LxS85mVBi1Tys64cYGyI8UuKfd1+ON0uoPATHBEM/hRW2N0+9Xf9cAKdUSHkYhOZHBussHhS9b9e
8qMa73r6BDU9IiWMDk5zLJqT5gVYY6OZ4f5GrrtLcTNR//ogeHzTYrM6sVznZBiynie9B1l6BRO1
D2+QXqaPl8e70LdhgJ4UdGSCFqvMoN8fqO9UjKvmt+Wy735q9ZbvrPP2st6XgKcd0CTvQf7TuJ8j
ZOK2e6rM8pqcyLGXqRxqyW7ggiQ6/qW3gKXZ9Een22TeSiGHnsxsuQ2NW+CeKOhTLNyWA+zh2yn+
abR94CxM8ZVAGNYufnUyxyW2zTIk2YQT/K0oGXk3v5b7Z8i3MruR6RQWDwb2mv+T6veGKpr1Iu+A
y+TV8W+pwlJJ/8ysY0DbXPvg/Iavwjz2zZnZcGrBbJnDIK0tTJkPXpoxxr3xpsmj0KHcY+qd2He3
bkDivvPHf6F1yNw9wqu8YapKbs7ZZmzrPuleAu0zxtJc88b1DNjzFIHO2QN9xZyLMc/ZlJ8Du/ms
T5YupoIGJBFrk5nWJ3Mz+5367emc4JsHssmQYrh4xXHgrIfqHrXg8b8y8RVBipkut5PC8ee/e6iI
SQ5CLRMt2+yY9qvQ/un7p6f/xvqf7dwlj1fPyF13ya/Bnl2SuRnRIn+1HeCucmHXiLzKp+4fFGgz
9iJCh43jXZkU0VgZw4trgm7ZNP65bbayPqXj3hHXRju59smuH1l6ccQzRpDlWcbMwXqieW8iuQB8
V6yzn6z5m5SDUcOZkf/5AdgB9+VCHYmgD2uM0mE4Af45hvZvle7IaFeRkKqXRLkM+huQZ1oEttU9
zrgHH72K4QT+gcZHopfvlf5mBscam7WWrjBtDQJd0NHuEB69h8GfZ9wZoNgYByU5RvmXzrTJxFBp
MnNT2VEyVYKb+yvEpQ+wHxTvGYNSLgHXuw/eqYz/ifFowK3Rnmn1b3rB8Jiqk/dNA56q/TFR7DBY
DPZbwrA7yGcyvQfGztSPVbUa2xObth6TuX6PMA24/s0rdlly8QaEPYtaPokCAQ+OMG6vseg09b1D
0a5tNf/M4sNnXitxGfSndgIXYKJsJOLvfizBoUDrSf3CXiRKYBPjbL2TaP8KXFTKCBkuw4itbvBf
IQ1BoEdoLok2mnKXaVMJnRbOLVPsR56HX0pSfQ9pspQUO9ogfh0qzYXXvhLcf7NSZ4bhslwU5P6O
BMixpFcvvU153Evx3mYduvtAhTgSgBl3HXdBiAg52hmhV55NlnYZO8uMkM6qyY6aXoKi0gC1awEi
WIDafCKVkrBAKOMF5HsTte6EXlO636QqERHB63aM0FoWpkCQ7mOjYMvyB+WDbViYTqgDcuNxINlo
83tjozmMfKRZMMY18WDEZkwrF1vKgpcvW9tNsaXQ9/cpE2T06mtFVhfbkIu4Mxb/LzyJ20AFWFes
PsPVmCHAdZowZMJh86CN8PFws0IWH+WqbtVdSowKo137orol66gS6Mw40FuV/bqx3OEEx9VUIfZb
MQPjZkCdnyro19GO88OwFr4M9RURzYu+iJpVIzkQ9YgGqhy930xr9FUC1azQWeLGytYdtAgci1jI
KIMCodpYJs1w4B2+9a2xz9SQgMZUMK9WlINJEcWyNKMapEsnL5OLgU2GQx9Gvlp19kNv7eYuOSWC
JEuXoW5bVRPZJ/iQWLybYfgsFPws9cTGtfK8p9oo9m6CVrIIOEKmzxtK/9YlnBvhEvdFV5E07v04
DMvVHICcBVquAoDLzz3adjHQJUXw3Xbsr+cOLVvfQF52+oH7AXoFiSbKbNAwwbC130eVOWya2vyr
XTcn8unHzNKJ0lEqc9mq4XYk+nyVdiWq75oRO4ltgGujWl8x6czVd1MD2zmiQ5CWvg+14lZ1dXnT
eMBZK4OLxd3VWeW3BduGKB+xZ0sidm3BFW/SdLZFAttAAd2LknUeNrgiKjt9y1EFifo1YggKDUtb
k43IqakZixB96XwQRbUm1mg55A6hXl28YhnpIjiZpn7TvU5GNHN4J1dXwtb+Sp0Jg3Qq/IiMBfjK
rsAXPGBU1lvlbineGQxLjmGR3LXcy09uVlUkZLZrv3w2I6JKxwU5GmVmvpXkcQ2tqxwjmAK+qne7
OKL0CXEAQ/Y/CAOvWOrECMlDrtpU7rV6OCaT9kFtffSmZb02FTp4ryTlPWPkjfeF3QxEeqKgqlBf
+iKGh9Njyu4j3liT6U5RoZkwaiB3/IepD0L7MGRufJZy/HBFmq9GN1qrimksGgCF+OKNdOvlnr0O
JcFUmRuQ7oKWczYU/BZb9NREowFqGRicOVCz61l22URERy5LX8UX7QSvPsMHBczIQVUTq9dWjEjp
x1vP1G6dliyTLal8mIl/pvDy933RAWFpcI9kkcIao9GY8IE565zz4AAgGAvQWrrnONRVzs4hE4sa
JLjAYUOYL4o9T7U6V6IEOn8yeatt80q+DN6AJD22mc0uI8ZGELY3LY8XqcmKybJjfRXVmNATpOS6
iWml9E0MsyqxLgXt039cnUdz20qYRX9RVzUaqbEVM6ksKtgblKwnIedG/PVzoFlM1Wz4LPtZtkkA
/YV7zzXhTT2NZjta8DDQ427bgHHX6Cz9xp48xMaq+mztMb8pK0IlHNHinkHlDzk/2pDYgthoIIuj
ZBSmichFbsqAV7JzLnJxTBvaJHcIoLiwNcpSFPVe34JVa8K9YlyHVJqPwclL1glslPvaY0cWD9Om
I4yDGMRk1w4uLorgYeqRyHd6BpOPtAqQ9nAa5hIdbbp8JDEZXQJM+p7JyktaeK9caQdKth8mzwBX
F4fx6DC+Ad+3sSBUDwCvPty0Y32seyoB678Qwoxb4csgg+eEtuopC/mM03TuuIHiU67EyJQo+mkU
Bq5uZis5IUEAPdVvHDpf2ZunvMBCnBYj9LjgKShguokQCxZzCx7uCBRzMqV3feO/pSa+DW1xYe4m
fJ7SQVV/DKNzBSn03GOi67JwOypLAc5vyBXlzfV68HmdDL5y2L4Hp0/Plc3iSzCbQC0UPXQFp4il
HhM1nGdWn4AtXlOe2RsPE1Dk2bvKsBHQc3Srxphh0oy2hRB53rIWeyOrtNxkVyj+pJF4y5e25Scp
FZ+F9TUyRkpnj+h6yA6kDLc71U4/6306DnPDFw0UZn3XeYl9SmyIAj0hLjVZdBvtu49+xKnu5wPh
0Tl8eA+4bQsJEscH6wgeJze2gzi4S215aJfybYXOQ1hG6y3ltMsE0RzRoLZBsq6n0JstMZNxd2FT
ikTjxYU2HUwu5a6r/kvgPiPwgZK+svPSwvnIlzZ/NEgxJ+d+XPJzkM1fcdUr4lqY7w3huk3NA3IX
isjdQ03l0YtZKJt9kojOVO9UclyKPKtCDulXm6iz2lkzqbjj923Q4K+jV6yb72JgThvFtbcfuwsb
XFTcnWYjj/TRa8KnWfnFESG7zwlJtmWxmzvf8DBk7T3kDfy+8tFrJFtIkkuDBKZU6nUPCape2Fx3
xnEBz0tzDQ1spBjaF3Lb/jZgBWNsrCArhxP0cziyfew+BqwnLNqZdd4hYHowdFy+v9Dncn/ZHDIj
ZWHQHsOBzp0kOntbFuBNF+Suc/pDQ8bZeQkXtp+hzbsplP2S+DK+tcadwdeufFxJviFTrHbwprGU
hCTZ4ZdrHp2J91EZY9+4U/gmFmsz2DxM+5ggwN5DZF1VeP7cmXNqxkPtcx+HtvNHy+WpEo6iNza3
s6o+GvI/0mlAMxLjxhVPOuijPbB53jK2ujN7cN37X5EV7Cvws6c6lTl60OsQ5mfXYGUa40Jz83Am
oNrl0wlbuGHoXUThUZZi3opS/KkQb1j7a4wDRNOhn+LuKsVLUQIvcLr2v6ZbITtD+1jM3ri1KBtT
4SEzgmpWkfWVFe4h1+3I8Ab67IRhP/c/El+BOsIOg1z2Giwpbl3GDCFz1m0XpNek0ORsJfVHh258
2/2iRVrcxNZWVsXXjI0rGlPQ6TFbmFFb370IrjLIDqqi5lQ+xYHjHVKeuwBd4s+uT58dyWUZBOi7
e3drVJ9innoJxag3jf8apMBByXn5nv0mOs0GjBzr8ZXPHOKLyhiNumxBeJNE+uBlwZqCB2h+8gkH
YA+Sui4ejCEnmDVQATks9m05dJ+D6e/z9JXZ7nccDcdEDCfS344uqhotX6wGw8xkRpbHboPvuP92
058gsxl89ayUKjza2To1CEgF7f38o/C8VyQUXBl8FqmN0zGvKm7VFL94BnxWFeRnDcC2Bjw8YBnk
uRcsazNpw/ae95gSADSzKhri+RxR/nY9DXmj+DRs3d5NLmqVNDKvLnHwRBAwusFYdzQUeRBlRgvf
CesAdpCnYU0hzqGpzDWUQl/YTJODL3/9beVIE7BktPajs61mz8VFgyVWozDbFnn24IZMLtNC2vyi
EZvCVXeLM6DZkYT8ORkqo5qDPE1p8ln3knpDrq4zf4OdwiIR2QnhNnScyEhCp2lJcYmsA9U+eCXb
Jnk+YDdqQ9hqOpwckhxF5WCp1/Ob4zTPeX3g2N/Jdvz2c7ja0b1ZALEMHjpMM/RHVboXdyEpvMnM
9vf/qNZvs1TpY5jOb/5Y0TWZhsPbxjtfIDmYQnD7IMbZ2siPcQk+I8U52zAVv2FOuwQlR0WDMXce
uxPyFy5Yd7jLARdbpNfoGp1DGmKjFkK9dCU2Gnsuqb8ee4H2Lur6bmPJ+jWuKe2SWpFYmtfXpgMT
ZOHOqXvCBz2Rks6jcECJDHqGT+xnUWAqq0x69Whb0eH8K2ba7fgncP1x39oAD2O6yY5sp9WABaum
9M6e30xQokq9Jwf81Il+Ojt1jHV9QNXdeswyA2QYyXgLoRuLQT1e5cKlsBgPHOwyIk13gJB4uPeq
eQC6K5c9zedCUzF+hYznoxjVUsOjIBbI/WAOlzi/+ug59AbNBDXdd7pI0bJnbKaTAREsQA3fezWZ
fAsmHDclGU2dXzyMa7BNmPfvHc8o/tloXnrFB+nM74imqXDYiwIAeByl/HKiVcHeebeZjF/TmNng
FDUIpyvM/JB+2PGOYm/Tfd7MA2KcMHpxMvEuQhziSeQgiLPYEjeO/+VGVFOIMJAiGcCaUwj7hCHF
psuj9KAxYArjXiLojwwgUFe2Oghu5mx15KjyKLsFdlp9JWV5I+3ls+poRsmsYabjnXXZH/Q0Ai3M
emvbQ4lGoY7SVKO8Qd9YQgLIBLY46N9XqyKGk12E4Sz6sFZEGvFiCJQVyQmh/yRFykeZBdjjo3if
QgJG7eUHu6GaL3XXl+eibngI86yYulsQlfAVVIIfe46LCz4UAmDbk8NFPKdMINoMPCvpVD0mCjc+
Dkv+32RTEUce9oO5PCf5+F0SW7kJGkWadPaQ1fmLpVp7m9lvaK3+mKS+mtfigapkpdXA3p9jZE0+
iVMMK/ejj7TaDggQpMN7Roz1k01xhL+/fTUNg9vc2arOBzadZisDmlOAmTJ8u3+lW96o1t/Pqfta
o99aUvGf3yKfdvvqUCqUFovkxK+JHCgSntD1+MeqmLYS/g42ohXjsTMeMSU9giw5U1k4JK9rQeZF
QTU9wKdl1C1Yr9lBs4vUvVdCgx0t59bpJrM5p218pV0Hfxol8SWynb1fpwpuMDaCyGYrkuwxCkLM
Ij2MSUbVPA6OhZNmdPUO/trM20M6jF28BT3Tcg1ZQjQEWfY6QuwybCGwfkiv6vfhGpTY4jBccmoO
u3/t7fiWQ15GSBUGn2Wj0zoGIS1oonxehWouo5m+1MQ6wBWeZHdMBmRuAeT6tgjV0cpjOFaGxKcQ
zPAqjsNLirHHnDoPgauAYmLoWsYqwanjmudFdA81sj5hE3pA5cZwq/gv1QMz3+Z26KPv0ch/BVlL
lvGwBMA/SfPlamnrCjyWlqGMsRRZaL7c9r4ZQJ15Ccb4HEdVN8EWFO5CdKxanvqcqpqIUpZRcXC0
uU4olcVJEJQtJ1jCGfVc2ST/+ih+p5vj35AYOgzOUSOrU+OgjhEWAclxxtk3rjSXah9ZpJzMEX/W
iKKNBQQXPSM/oaeX3DT3qVgeVyFeF038HWgG0j6LT4l4aGoy88rSPadRf20D7vdG98UtSdmbStts
sX0fwcw0yZuyRnabZwmVRgAk0i0RNTTWxD+TjKkm84+cjO8BWXdGOE/LGu+qVfyCwxDrAMd6Y7ce
j4QSD5siFcFXpqOy58airCWZLEfw8aKKOEHTHz8mq9YAq1E2W+PGX/+kAG9bOpDmF2px+iatDCZS
YYbdGDw3hmeEaRxCHOS7H3EEufYnqUS4npuLE6WXYur/8YjBsZZhymB2cMQNeURQ9xWGw20V+dHG
74ZHPou4F+8BQeAuxmGWpJAYsU8CuinWwSElfJROdElRjjKje4hqtZ/XWI2ifp2H8sl0GEwSaWNd
tT7CWNJ6af4yJqv3TTNdfcKMmGvzdJm5WOqq+4vhs9mSgfmF8vLaGti9c4nFIVFEmy2KKifVTLbz
0d+JoY625ruuqkdb6JPrC8Q7FbEv0PqeNFqb1R3QbWTooJ4jE2PMfbrNsX13ErWcjcImXI4gGcC6
QoWQCWPo8cn4+dGtG4yFDRV5X6ye2AlLNqEOLorrrbDDf4HDgCiYomdhH+dEXVFS/BB8oXfzCK/e
78gJdNBhx2Sb3LgMTkREixsGE3Sm+rXHs39dpi9fR+zsJKPhbA0OmdjMDib+SJ0EY1NdLAyYGXUb
ayK/mTgxoCcZU5kheuSsAntR+NA5JPKtplbzpuyDP/FsqMQSmLe51PtoZ5MUjHiQUqImRsWegaGO
oLCYCJO6kUIXcNKvwfacG2Wsf+OQtsjJVqMgo/fGc9+sKHpiqnVHaPClSBzOa54xDJm3BozSZHMs
uX3z0w5qw/T5b+cWBETwhLfYeOctrK61h0StjdLjkyaEYbdzHkvC+jDgJDeeHk5zjUyo61iPWB7P
YCrUdYa4AfAAaVKDnQxR/GykCCEPkgRFcBveArqZPE8fYuGM5zZf2TfDZnHnfyItP1zmRNpxT1oj
F1zwvg6o0RmaWm8q6f9l0n/zkngDP3BC88QNqBugPgmaavIdhvUtVoAz4Ed/SmJz8RZPt8iNtsxU
P3NkDh2CJ4PFUTkZsbNNQClN5bL0UbkNNY9hWXsvo1geXEIEaKBBUnvrWWcfKOQGmCaJsy/R5HQu
cQgtsQOg8M+hSf8qGn+krBYBUyPbqcBTeqcJCxsKJK5FmBWknCXfk8pe/c770SH3IF17V2LoL6vX
vtdYzam+1QB4pjdwIZo8IEtjfSHNBH5Fue5E8f6x3Yc0ankYOFx1sOq82AW1fcUPiycBXVi5wDzA
u5UqgpyS0T6nfNL7yQMnGWNR1OnKKiRZcU4wvxkXnuaqkSHN7WdacJohfggW2OwyRNZWB7Lak2u6
Dp612in5MxX9mxcWzyXJ8mpQT6CI03t7JPZE+PBdqxkkatYuz3YcMu+J1uk7/Nn4vMwcUYBlg21T
hO/OVLyHKULSOWQEuIL2iiiDkhm3Hw2BTrkP/AO3M49fEXT4Kqgw0xTJxzKlnwDf7bD/uyx5i86f
fQzJsCuFDFSNTdjzw8BNScbIe7p+boEOyXSBjGifi640rzb7GbeCCj6YChFrTfJPwxxp57TZvA1q
9ielQ81TuzDd275q17/gv3n23jtCPXB9RWx+cFoQc90eMh+ktr0sbIizP27DUNDX/uNQ1WgsRKS2
sXUcesidRVBF902nuxuqcHWsbPRaWYqbvkSWjH4S4TW5ZMlxIGCMj5LrM7Qb+9SVjChnFNawN9lP
erMGdOlgoUf+CgeJROKZUlWUNzKDUZVPs4209Twg+GVoiXY5xarI4JS3tt0OGlR4NajgJqxNy8Ys
40RP9k3FdjkYAgh2ip2wXfDbbQdKBWkkk4Tp0RCRizZeWnsMklOc99Cj5v9qBJ9lNf9TazbXKED7
Ld4L98p/w+xJlLy52uasSQvCA49pPV8rhfuyn1CoBTnMudLxmYDUTCCPjeY7OFUZ79AILe33qOXZ
BbhqRSxPLB+odwq0RpR6PvuQlHyVmX1YmI/QK/Jd7rBAKAUB8gsXaBtXf2AUfFTVAKaqZ07Au1KL
mAK2j1Yv3aMmooAJG9aoogXl0irczwv7hk1BqG/k6mMw2AApNcDC3n22u9zbOz7LUQH0PecM3Vg5
/jp5P7a2ta81ETweFabXtm+I+AmiMVeR4WRoliMj5D+574ELw2/mTzU8OIuVqFX+F4bj2XZLQVHJ
RnxY+vuOFmHMaB2NmMj180FA5TBVIGVgBkm2hMw1m1T0GCiNWjfLA8ncT07vvTcRMzBLALYLZ48M
YKs5t8N06j1QwPBdy+30U0SJv0HUH1LQWZi2WDGKV1Ev5q4jExur6HTobHFkMPcoZtNtWmaI2O7J
BySybOMIoN02pnPuRGun/PHZD2woXSF6YH+29naymLNdIJ2sWG3t9SraKHvcIovD3MJNW3Z6miRz
kMM+wq8VgGnnHbwmTFDdQNJoG1TkW3qNZMI9iW3L+vhiGUY7FaqEpjl3M4mZ+TSs7S13Z4HuI0lH
6ge3IKx6hIQREDVVNBVTCKhZtsUSZfLvc2ljknfIAI9ieS1KbtOaIjL39YBFNntqq9B58sx040bk
j3oZSmlmoYTl+Ch+Ce4ikZRuhv1eCS/J871dXWTl1m7DbDfmeBZGQC7CVsOji+N8Th7H2VVHV5Gy
6DJkZJbkyaNFTDG1boBq07jiKbXqo4aCNmJVP8dz+WaZYjjlXnXrhYBnbOGS1GPZRFVMckeABmEj
M2utqBGfTPJ+ugJqofbqfyIOwEg14asGOsNEgDc7a8nCNVwKyTTDLFU+pPbkv94B7xJL72vwJeHX
6DrrESMNEoPZDwHW98m8c9PlONIIE9akxk2JASEJJApqeKP2avTJwdwi+sbywaN6i6RZEJCXO+qD
jvxvnS4TmE706UvDlqcYiZb97CbOCfXhIIIjbosZGw2inpaPzAVaF7ufU3o7zRyTdjw+wPFlPRA9
9J0DwzWQOMiGCLDVwF5z+XDnxicWqnkjgNnboMp7rpz8aRRkycjY+tt59RO5VUwpeMM4spnHsqMN
mThAHgIWHGTrkjtc356l/pe483PcIV03Tvk8T86LOy8D4y9YNKNnvfZufqKAZ2894KhsUBbzx6bh
HZ05hH10IwSk4Opanpo+eGmHd0GmpecttySTqBtGdzAtAJz1mumu8ZfhWLBsjV0iPFsP+0kNMVJZ
85lJU8SWntxgpot0o2Tx9B5JIhFTsdVQNykgFMuEZLg+DAs8PXVj2LbZ4cCJSeQ2Wbn9NB8qAGkp
8m1yn/lAAMK0GCTy8dRxUy4gGa3iT8zyKMy/o6A9lX163/Ao7n6ygPPb75l1DOymWnFWQ28YvOVw
pdpqm7EsP1C1dZRJKDYqsZOZ+5Qkxd+wiN7ZAsL9GNjtBmidwn1EQz/ohX0ZUzLkYRF/hHcXEqFX
BY+BUDw/sdTZaueh02ypU6fydqlepxovpIQ53Vav3eg5qJThqAZEk9hER4ea2BLW5Mau/uZ4dypq
INeM6BWnuxTmfoFcyUJ5FDGHyQC0lor/anDEaXPjFp9t8pj3AwM6zKwYYHpqdnJatwmWHzL1mNt+
WcY+Elkfc4MjA1p6iNBJbG3U+mBqNLNLFEB8/6WatwxbbiQo/nUWaEM+72jqRlrTls46SpwNJlZ7
lzAqLoIA1AAL4To5lsTawuRlVO71tJWMrdhBsfuGiYqS0BkhRVIXOv9IiNkMrAIlDTRmp21TWRsH
rUuRbdyGLVG9xF/GZQxcBodpWfqbOWeUR07DsKGmeRxTbF8ZieVUgLAmY0JkESvkonHJb3IBkInV
c39og4BD2zs24qPGJNsNPhaPZF8TSpYDtst6GvQ6u18T2QOEspOkedL5uccnx7PtlobF8BlHdxHy
g6H8lP7VZTqar5mpuiCYKOGcQyctcYxY31Ep4R3r5l2b3qZ8qYK9Z1fYReF5hoNFfx2ikgmibLfm
qq7hfh6uXwm4ZRaIdOEBpwwwgQYUdPb5MOOaKW+ZPeOsbm61+xcBWuFqj1RYtJERj7aUIBK7ww8f
ZERT4+ZdH9n4HIA+IJOcuw+rNn9UyGMxc/0HZeyPKg2g5lt0RsBNaqXkJrYZreZ1wq5b5K+9Y+89
UW5NaV6MpIexZ7CATrgq5w+uAjWJjbAhHzfY1mnlvirC0FTbxX+cCpOo14NEYJkrnrsC2c6UD8vt
4qIUHjyvR7XkmHNBhii4F3g8pH3TQgYcw4MtPqO0H672AGimG+lxpncOG9nPr96SRk+/LyjD58tA
JRf64jXPp/he+iM2GqT9D5EGZzkU0y1bkuayWNCY/DIsb6uRXdesh+yR7XFw0/mRPGjRusQOQOFY
fNzLOn1z6nZ8Fkbb28Ge/VM0DCR5Tu594tYaNVJdE/DAp8AwJj/XNdofbpQz7p/5b+ArzUdrj2c/
6qvX9ecJqxhtxLheuPqF4+y/cF7kLdv+4eQT82mnuvpwuvhZdLbzVJkCixv/9+9PL5nnkXTS6F0y
9Gy/TN3QeKbxsXARlHeMD15XVEpXFuRD2r1/jiR3iO0t2YfnVOQtNf6904p5z767eo+X8tm2fP3I
tqt5HeF5/v40Exvm/DWun7Lzm42tYv3nd66fTmF5HCsMupNPgd5NCOQxhQfwVdd6bC7dHX01PKtB
qH2NuumlquCLd7ZvuPJ38RQ7/6mpZlirjX5OAkQm5cSEzXRJ9OAbgOpjb7c3MhjbW7Mg92kJi3tN
xszdaJwYL75BceB11t+xc9J7xm2EFDiz962Y0ZlHGbjySWdt8JB27aOrQKTxJ7+3CbBrGWpza/Br
tflIoxa180dSL1+1GzePTP+G56aYHwJOXMdnPb1Ehw4uCOSu2b5dhIY1ZvXPOflXWy3cj7pB8FuU
WOOWus0O2kavY6NeoBES3QW6zE0CguI4Iyp/EWQl+vDIYquuTp0yE9cO3KMqM/Uh9aKXdcFx9J04
uJvj/o9vm+7SYG2FxzSdgbTFbsSvGCXue57kGcPFuznLDfGW03nucoUqKsEhVIi/+TLylceZARsM
9UyUP7QBfLm2J4qlB57wkBWAyjvqX5IVAH7/vhQ+EqElK/SB3vfOk1zyMlTjxUuHZR8tGjQ+V9Dj
5KivCFjb54TkD0igc2+nBBcyRWVJ54f2fYLHauJuZR7VDTsvrHOuE+XcVnWNDMSTey0JKszb5s8U
khmgJqjoCwzQmbMqrgDztslEGIBU8EvGZQ8IA56xNf7zrINTUh3eLIm/X1hx76TjmcM48HFOfgA+
LT3E84gZKjGfTtJz++tsvsQeDGT4KOlmgeomb7y67U42nDd/XbbHjLCWqLoPLHTqlNrAcASUgJZd
+d5y1sRuRanKzOhYBzEioX5IfJRs6FxHaSGQWVS7oy5/NmMZ3U0eWGydUwIX7Xzm1PDOfgaALfbN
/AeVH365OoH83akAxNjyKY1qr2WNCakzAH89nTNylGozMqu+nWfO8Wo0zcWGG6mLcKEslLQqSiAQ
q8BWcJ6dmknRcM3WxYezhjfqIeDHg1YI7LwM3hLJTaby9RmIRPnOcIwqIDN/ejD0CHSZRwP1FG38
PPewn7rer3Yxe0tWwtJsUmlBLkfmW0+F9aJshIMR18OXVOVD7qZbMSOXdlwx3qXQVljDItbuZjEx
zmoQ0dDk7Pm26blx9nbtebe095hwhfJ3DR/HKXeSk9Fj96Fs2BsSk4XLEwKGkJvf6RVQ463WdtgF
pU8/HQ2G+sRNmiNDFWQmtkwP3pzqYzM5bGsH2db3cww+yQJyBu6jZbP7+4KbAiLUUqK8+8u+BmE/
u+kHLFAcqfkMYczkSLbWl86wURcLynKUL/pszwCtCfG7q3IknUk/XNiZ0UfWaUuw4yDvHJk89fXo
HFO/z+5gfZqbuGmr/e+Xjsiyu5vFgQhlc5PcLAAnV50mAwvDdLD0FbGFortiIWwetYvtz9I5/jGu
1kffsR6J6sa/5Jv2YtYX2eSQoKQ6Jk3hnrW2whMSlPQ/SAFYudp8flZoDg5jZ/9npPuVtUVzCQLP
YCQJJCk7ZUZN0p1iKtktMCJzJeR9PKjaGJZ8ULqdyovuPJQKN50nrIdA2fCmcsJQ+iCd74tJgbnQ
+25y9XcZIhrN1Cx2bQAFNTIhyVWLvezVG2qmhCH4l6KNHEXnXTxVVPdjTz8bTDa19oiLC+CGe2tg
YyYtzU5voZPLppL5VNARQuzJ12BcpYEeFOmKRvvcekm/S+IK845AjlgKxIACOF/fBpfKjZy3mjyn
oeQKLMMZOkyKT2MJmW7FCnhVP+KMrVpkTVEnn/pw1YwQdivFvvIKJkxuaqGNIx0qtrKLwQl1yZpg
35fhuD7Wbkrpe2ysnewSiSG7yCHn+xa0PQq5z9vkErOzFFZ15HL6Z2DB3E+K6arXFSD2Mw4+7VSE
zwf9Kat0/xLUVv0YeppGMKaOz6IzTUB88XIWTdUhqjt5X9OWvRR1yW8lvArV4nyjR19djAqnixYk
yRmIXr8vrBBIVWFaqxnH30bMYmsgGWdonACuSfmyPtRkwifTWxfXSYeXFXrUx3aPwssOjya99Dxk
72pmJewHh/JFN6SZlMn4yAP3smCevLOcRuG2Y5JDLlceeN5lCQU4qfWFfw86lbict8RL2xxCKa0c
Dxm1TWyWb1Uj7dtifTFJ+jrjSzr0Mg57+NL83O+vpmMBsCsNn+jyytXhemXgBrQfGsD978vvz//+
yKjl79xTff+/n//90pZrCJHqCdgO2pDFb9OkJD1S2hfZrO87CLS4W9NjpazdNIwDrGGeAFVJQ0Py
rsKColBQhNw+WtePixdh6V/C+H4qBXL0JbPync7XBIVOxvcW3MH73x/xBgQXq+vA//DwSCnBLq0d
yDN7YZd5eoKqr2UftR8cAcUuHu6FZGTmduvd8wt3Wl9YKy97HeGRSIayv8uZxzYRZU/btxBUyzR4
WLI+eChdFNNp4POMVM3VwcV2jIb31rPGs2iz8czcXIJ8yt0/g9RUgX0QwvRI/Ts/Dz88i/d5rKUB
NxE/oRqjFF4/wd8fmfXL3x+1ilEO2xpQhfw769UOWfXRSap6AVXNS55l+IYX/HoJ+ovIzRq+j5EP
vy8gQ/HYds5llvJkR2F9xDjqAvmPzBnSYJ279m27vqRN2x6kYrXluuVPkDrTqXPrFGSO+nHS2lz+
76XG5XrUqUWKc6sHuTJOkdpBHyD4hMcabQxr5L4LvgLZkWPBgYJN9GdKIvXmMyDjEFj3iwFptQFm
17jGvxF3ukeSE+ARshrxmizYLpMY0HExti+rwqankZ1E2F+GWbp3vy+sV5KdszRQVZao+Aev2CMs
oWeLrSAclgTpci5tUZXMmMlmph3IJKrFMz85PVfbYQjydFjufVQTZ1Qw+pbl7VkX9L+qrR7qdrhP
MRNwT/M0zSZ8T/M4M6RxH1AZw2MTqCucPA5fZlScG2WYDtg59bgUbr7ePvqaBSWrIFIQIXd8NsxX
nyMPFFHhdCCJeo40YBuiIiRkwdV6z7yEUC/pQjwV9scyzPrS5nmAAp5ODYcl+LPQI3XNj+r3VNo1
9w11TgvBsECCsGdtfzYavv2EJVzQZG2tEtqvD8JrS0QQraKtrZO8l0FFXq+TyeuYofAYGDSF898G
NcwGX0dy74HIuCStfOY3vqeDnk9qhqQfsshBkbLL/QLyU8dYqoXUugthZu7K7pbdKKHdMUOPGmZl
kXiAFH2J4yK2npmUbK3a/y8NGnqaIbAfp4zcpjDrckI3IpcwPptpS2wHT2lF1EMxtbRV0r5j9kkG
0HpRQPYp2YBGmEgHPrLQUl9OykBpZIebDlN4tKdG3ZW5fkmTl+Q7XByxC0oz7cE0JW+Sv8auXCTp
3OSl7WqTBjw5XHRM4bly/5OBXlPzVtNbGV+jTH0Mbsl2O1fXSkOfiolGPU9rbLCnqrPpMRcVSj74
CV2bU5IjQlUXH9KMlqFYMODOrNQUEpbd0DUAPTQZkWngtHc6QJDdJVpCzupphovhKhUuetmSlwhA
ssQCxjgkdjzrPixydd8oRHlLGO7T9ZGkGNoFKMIRtWIMwkMEe0mVf/PYjnGKBXo7eP10hxaloiZF
T7rER9wBcjfGoj5NIIBEYq+BCWb+yIXcC9FYL1E4rHSoikYFR/I9wsInkJjFsbJ6yDB9lFzHwUeJ
0STHMdSMu4fc7EfLT15t64/0BvVStlX6Cgb40kAdvqkNKdcIOudrPDtI0aPxZ7Gh9qNaU2c2cUhs
AvD9fPJUeX3YH4I+nrd2DtssCCpmF0lsXxe6aYBNrIXqUaprEaMSLRtG1W7Ffl38jPWdE6vuweQC
71y+Pkyozg5JItNnPVYMLmOZYxOBEoPCfTrHST8dkGGlTAOC6E2FsB+APEf7bvQfJtYbz9Au/oSW
GL6UXJta+nV3HRcsoXoPup5xKHXgzojc3Q9ocMDGE5Ma1KLCtT+Q7jJM3wSIDv97tv4eobXATjeO
eG9z7VUPXZl1JCSEYvf7ZTHn9UPxboEE3EVE41H5WUwtxSPZEiUoBzf6KEkb0kuIF7T3Dp1TdKda
Y+PGe0VAARUIDQYMQxXp9F6uL2hC5r3V0uphYQS660DnaNk+PqeFcJ8r/0kjc2P2PeHIcBo2JapR
x6AgoRBCJCIU1JAIyrrqSbbLWz6K8cpz61tOYEAGN46OpbSjF1/cLIRNc+c75XdQv/o2vq7RMfY5
mwSF31p0TiuHMrhZBPwuiNLiMawiVJIT7kk/tt6LKmSjW5pHv4EdVZVSHEWFMqW1JXrgAg2nZWrr
MITzUzr3/q3WH3GEdFnNZP/4XUbGqTcRoUJDzFyQHB97/tek4yc6RP9lGYp9AOt1b/lOuM+7OHvn
kX4hy9D9N7WEifguYIqZbQk6lgbhF9LA98rzC1zUBBRHYzk/R6I7IR0vtwkt5KElZ/Aatyi5onHs
9jiaeTovHVarcaI/S24+tQT+6MBgvmfEy6418QnhjBMcSdYgj8ZzMdYlRL9CBUWHgD1PQz4V3Yi9
GGTD/zB3JttxG9u2/RUPtR90I1DjjevTILNCMpM1RVkdDJqSUNc1vv5NUDo2lZfJfMet2/GwJEqo
AoGIvdea69xqxfgZTFE4atUui4IaxByCyzKK0LCEMG2B4qoATFTnWdSN7trVUC+txC6Xig+OZAbW
750U/08afiFrbO3owBCwAbFHhy0e6tEe4Sy51IM6LIz8U45kD24IEQ5lXUMQsrV+aSmds/FNdh3T
iF9rMOOK9xzaks7/UIzTP3+t+zJ9RgBaUCYKKfU7+bVgDLiOPdsKK/NWFMgV0GfWm0AJ1P2QQt03
/UC/QjOiLgxDR6jSRA9sfRVgcXq5V3LedrUyCDyq82DXO9FzltLQHwpwuFR+wQjVbEgtO7njBueX
ll6Xyw+//de//vu/nof/63/Lr9kk4kKo//Xf/PqZe1+FftAc/PJfm+Xt8uVv/PUTv/78v9bf8sun
9Fv97g/t71b3hz8wn8Zf/yiH/Xlai6fm6ZdfLDOqHuNN+60ab7/VbdK8nAAXMP/k/+8f/vbt5V+5
H4tvv394Jpqgmf81P8yzDz//yP36+wfHMizV0l7u0o+bNB/j5w/MV/n7h7tvWfwUt7+5NZS/r/Wb
f/vbU938/kGq+kfDMiX+NB0imqFbH37rv/34E+0jv2XqzrzxtTRd//BblhOO8vsH1fjoqJbJaltY
hmlrhvPhtzpvf/4RP2rajiVVvErIDj/8+0788ij/frS/ZW16jRewqX//wMGLHw98vlBFlbql28iE
OHTx/HRLJY0fkv/HwRiv+XhW9mUxPcZR8miC62ojtEm83NdSVsb5q9vz88CvDyTtI0fitr4+EjTz
dLAqR+zDHAdMGbPqEVD6Wi3/5DX1Xi+Gh4m2AKolnBNKuRGh4YpmTJYDIPG8UqhQdRupt3c9K9Pe
vDlxWvLIaam/npbThHnqRYa1DyWzEz3nrdpW+0yEtFvAHJaQZvrG2Gkhb7DaXIeZ+Pqfv1VwUcPi
29fw6fCleP1OvPnu/S98ayzVcTTx7luD0YMntmP0f3v9xvz1N//9xlgfNR1upWUbto34gWfz7zdG
/yhUepYaB1JV1TT/emMU+6OmSjaQhqpaApWlzZP++coozkedN8l0NFDSuqaa0vpP3hne4F8GjU2u
g2m9vM78W5SqtIPBM1hexmanTC78Ju23TtYalL+V8wy58C07XdZaY/do2cztDUgqCBThgFoidSVp
ATjxrqfoyaCWiu0ovGLV6Sz6vvg2+dDyMlaHF7YW1Iuq3WqJQSo2RM2YnYZi00cMPPXaS6xdYfU+
NT9gyXk0AKir2TsD1bwQ/e3UFebV6EV/whAswzmfqShWAtjetrWw59UdC1kImgB68mxrEn3Zh4FL
xHuwDD2SdzsnIpGRvbisMu2hIwecRPW1puKjkTluVbaOY2/m29qv+HSLCgwBxOG8G6Z9rci7WXwc
iiS5VVpToVhDCKIBhQiuhkdjH51+34JUbNqw2iijfS2w7S6nssR5BAa5DafvsuDj3DjGxaA7fGP9
IdsWWBIXMXcGdhv1X9E9Fkn8pHAn8T9WbpNcUy0MVjRYhzNTH9lmNPLJZkOzzNZN/FzAx5dC9W6M
UYeAKPI99V98kgSxDR0sedkFuxLTimsnAUYHJJHAsGJspuaGvRW+qQkbCxSE4CwIRLnOY4l81rYu
YswdWAPicq8n3YNSUfodiDbxhPGIhQomqu0RcGmR0dD98f6kZb01AHnZ2AMLqouG1MWvs1cuvXjq
7KIAII6Pto2nclN0U3kWTmT75bQht+OULxVBt4SohOHCsMtP9I31tRY6DxM9ho1ahZdxGSINqMp8
WevA+eTk+7dW59My7++JxSU32K/EIp8rkd0Ed8PG29tm38PCZAMT2fGylmw5kRKzSgQFOeVV8Khc
0UhbTFEn70fZsCdOKUI3NlRGcl+lIu7GpNmMCZqXuZwpgBwAtFbXykBcbRAVxcKZUhU8UT4il4+W
LSuvzwHF5gWQ+AWumIhNZO4tLKoZ5/T5nDXAKLoMDV3DDA3ImrE5bcaAmMA+IxnQUr4YDFRkzIy/
yInOnRampK228c0E689RmgzrZ7RXhDq5mck1m5722CqWcVF6iThvCoAmlHnJuoQ87rAMaxITBQQS
D5zSYkNT6kyOhJto9BtahH40HYiipP0LXw85ni3Rg/dNQFhQ1M+5c3RlzFFDvTKEzwMBLBtBtMqV
T/2TdaaOhk2FYubRZdYV6rlKYHyqQnE7iUG9mZx2LZlGNmlEqGlsmC0mHzXFPtIjo9WluPeTMDzP
JEBqK0hHl03X5Ob596nGOVC1en+ldGSASLOGTFKO11rSVW6rG6ugHr4ha3X2SV0SQAc8xM+gl8XS
r9lSF2IXzP9BsfAtV7Hf1H1HZlVd7yzKS7e4he6iKu54QjgMfzQ70NzR+UQ3hUFVhVXDgtmlePbF
08K9rFoKweZ0h0PapJuTqdupUja205O0rKe5C3bfRN2j6pCL0fT6bbXg8N6f8TRBteiTz2pPRMRE
/7IPpHJTBajIsgh/BMGgtTmP2Ix4vZb8+Z1cVYQcjaP6qXEsbdlBLF6CvLP529jmGHvm0OwiR6Pc
2/F3JmUOKxmje9o9NM7M3AaefudFbXrZx7qxlsNYAO0a5t2f4mHGtxA0gf3uQGesitwZl5oDKwip
QrDUo5gizkB33HKijV7b3iqT9k5ROu2qn8rlROrDMsm8hxHoxa73sScbZYrmW4VKb09MRYbVIHBS
UlLxPHymVYY3PjbRNeuoXdCjdJCly+wu7UjfjDIv3HkJcoo4EcPCa0h6khYV/rBH8GnQYm8IXHN7
muHLeiSuVtoQYDEXUZMiR3Zk40LYJ3S3Oi51QGf5oqksJDqxpu+cAqRr0hpU6H1yXH1efHtExRJ4
5grPawj3sZnWY+XYu97Qt1UJLSqe1GYneVPPhWlFy2mKPKJgLKC67ZyK7UGGYkxpKwQsxRmYd+JJ
gEBh0DTuWhCtTUK4uBIO6jLN0NEj9TVcnd5TNIvkkvk/DmVnzPgm8QJIcOPKviotfXZAaQ+ZlXU7
w8OmbiTVskkD8JFgPmlBLRSydwFgVDdGbK80K4MJpcrnMkbCFhWEMCC3GIFGMMFQSKY02uLaQYtA
rlLk5fi7IXh0OBM6L/Y3ts402hlE8sQTRN2iJlUioEplS0qhWTSum2D43qojYCTAgdLXV1XeSPZs
jSQSuOmvDAnUY4ZniNgK6IaBsU2ogmN697sV2sFtEjvDudLwaELHxp9QQWWrnPapcLo9CreJDepc
fBdKf6kaQLtsrHn6I56FZO8FSbrSW//PmgojReNsJ7OuZX2gPcEcbi61W7vN4p2nEHir+bzINYWT
rsNGbQAXzaL7InosS40cUKcxAC4jOzfp3J9jguNuW/Ed0814YdPHNnNiRK06/VJkGuVaUd40Tq9R
eolQxrhNNdXk1OnXqUXFbpJAvTqFuMYgGCEkkzlW6+NedLQUGoV1CLyVeyeMxTZLEfV0cGfYmhMy
XVdYui3tC62hq46QJDTX/WehfqI2sjblBA8ioBSmqpk7qJRWI5+QwiBGsl1GE3NjwCdiUgdGBh1K
2WX49EajXmsBIjWKJgSA8KhnPoBBOVR6U3URdBi2RdWtu0ZNqOwgX2MVexer+LZS3xJUOOSSGZvI
VPFHkw44rGgnLDzAGBdlzLcgRB807yKA+SFyNp0Z/O6MhG23+LGrXOvO9El+bVUS/GphaYu2BltT
xL659PKAaCHyrM4rbY7yqT8XebOjc+tS5ykwBJOzycCkPwZAUPPjvdJbtz2RKRdtYMEEY/ty5kTe
VZus4oiBXZAmU8SyWSk1gRo6YP6GZww6AXpMmaT6km5qtvYzCpk5rEj8TIgE8llgWE1/sIAhCpHl
LOcBKK9TH/kgTts4BcCmWiwllTRF2SlVlSnuDztpzW1javcBTUT0kSjLK9tC8V59NnFZnEVxSS4p
TlyUF2svMAlP6FFiT5iBc1oGe2qMi5CJzrUK5WGMY6KaTRMxKaoAL8qTfZHhlaD2TMpuKJcEnMUo
JS8zeHtapiLACwgBLvNdbSsU0bwWP//sFXJw0C0kTnEklEV7MUHkWFSSdV6MPA0GAvVTxXPqNUay
WQDfhBetnhBw3KYDHwvf2/oaEMgWI9WF1w7tWgxAnTGyY7CXo7ceStRXpQTF31i5cpbmZbdDlCw2
OBkuCDFB4VaZLDO1wF9gOOtvtZFmX88KFyhqz2yAu8fT99iE0rUxT0lmBzASn91tLqNxo6rXmDPj
pYEXiylLvysMJNYEJGesNhd5wLpHeiszCK5Q/eyLUX3wEpQrLVlgGqay+CZBxh1K806M5d6oU2TX
M14JngLEvgrWq2JuMptnbgoCV4oqxODiYW5sm4vS8cetHmZkuqq4Qrpkjksxd2bUEMaazr3Udj90
rX1loGkppbwWmfJVmXT68MxZ8CK3k9a2bAo9MAWqpHhJUduNO8gFASu9yacqjruCjr3H6wO7U41x
F4WJ9xX3Xr9OW+K+PSSBanLWmIhN/eBGCZ+g3/TLLrC+yl7dzHElkviCwhAl3fb6M9oEV6QxIBVK
z0aU0RH2225Ji1iDvHpOdbFDS6OilU2z+ybOhq1vd8NWHZ25NqsxD0zOWRGHDpgmt/dh7lUlcoxu
qndOlvpkdBW3wTTiK1mmEIsBHKmsmoOJQqs3VONOJ3A27PBIal1N9jymgo4obUTJ2U7LFPKRogdk
+mx6UrQ4pQ85zeoudVmu+YQ4VrFKRkLjZYbqE/sSLhfqEYm/c6Os3BK9gisxeZDqiEOP0FMLDXEQ
L5hI5k/qCLhfEn0AqXRpyWamL+CP8eFnRGQYl2Q/EpGmUq0snK1WI1cMSg0h0KoEx3CGtVBhZ8Vd
yEusujhpkNYEX9N+ZqQIyVSWKs+p4e8Yb2EJ+07WpptV6ieSSKBriEVXeSEa9vSJ5snSkM5SzSD8
Aj/Ilr1hfYl9/xxLlH5u9spzP8CTyePvo0dYgSambyLSLmZLmx+k52WQkecm4a3r06KP+QPbcpiB
gXS9v4tS513637UvdvG2pI7NIsdy2EFJcbCJwmBcJeTpdiSfE3JlY6cloGE2shlFsquq9kvcaXjK
S6ayGm0bq0JfF6uBzs55Ni8CoEaO0o4X6ZhiGzrX+vOBTiwbfbZHfsHn5D8vGL1VQD1ZK/rlB47V
af8XFpQ0aUqKOJSqjxVhi+qJleBbRdiff/dnQUmaHw3mF0HN1LQcSjZ/FZSE89EQqm3apqFSGrKM
vwpKUn7ULaZphyKsaoDG+7sES3lKShi4DB1dN/i4Gf9ROWkeZ3+Pwx81WIagNVdMX9Vgbduo7ZDh
Dj8C7NwI+YaoDJsdXJWlVz6TfA8MtkpWojM/v7pNbxVjfx36fx9yLge/OqQhtWgUoi7dHMXQhOE4
GIOtGJunMG6u0v6xpq8E9oW+cQmJnUgTUe5OHPqtgut8tZTuXh+6CqdQGTI+b3qrLQdcCCG68DGo
VngEly2FiHDAW58Hrtd8hYD5/lF5Vm/eYh7v64O2kSwRpAd8EpR4oybYaqOCPk5yaZk0kXukhbp2
jpp18/7h9PnRvfVID8rqgdEroxJnKOqanr2vHzp73YjQieLOQGDYQckh5FuHWl1WuDyk7W8c3SL4
jpUHmTXgvUQffcn6GEeXIwW6JqPG1NYRX0J8NSpFoskjxJ/xyDcl6upPicR8VoyB92BWxXMtsuBW
RGK6DXSQGhp4LABmCCtNMnkwgPlzMmSKM8GIc/itfJ2RVCR685xEQUx1EZ/41mxiiSSiIhhA4KIM
ZWB+LoaETEdbq8frpjBJ0hMC8SpfrwpqyGjsJqyl6Y/p7ser/MYY1Y69FgcNA6ULa4TTvr1JQthQ
jmAPnLPITjUf2QxII2dPXNpVSabiUvhG8KkSVQazIqnvG9Qca9nEn+HgGFeTSLnIFr0AOStSQZXb
Eisi8ujTZAng83C0oC5nw/2oxyPCxbpXrEVd5skqS1gqAbDG/86/WM14II8aRZGdqOMZx96Fg/px
go+ojENPYeEFZEXNhopC07AxlVJZIbf1XTNw/lSFTrIZUpAre5qKnWkHqMREjEMfKoG/7pBGYwc1
siUV1Q6cTUzdWWvEIi08cw2JLVxNSqfSmIz0CyUkw1fNspKY8ywovw5hpZzVpaH9oTqJuONjPmyq
Yu7ClP6wsbpMj1d6H2nXfZXHbto67DW1muhVgpoJKzLXmp0nuzpSkxugmECv57qvEV4gsSNMtKrZ
QI16v6HN3iy1Ro12ddE41+Wokewcl82J123+Krz5us2//2o6k2xtkgrw4Cb0exMvRGd9LUVqbys9
Hb5UUOSg/GL6tM6chAp8jHXmRnVQzfmYlaOz99/5Y6/8wSrCJu+xbuZEjjxo73luF21k7toUrKQo
wKDj4cAndvX+sdR5snxjfjHnee7VBYNp9KUSToELxgP0vKJFyW2rTqByK22wGQ/ek18kSFNbszeN
pZm0OFWcHrdZh41vjcSgb86UPoDqSGwGYp6Bf4htIBbYOz/AZbbU8OAgaCZHtYjwK6xbVm2kIkRD
vsbgSeC745SGvuw6Eowp8cdP71+ZPPJlMufb++rKooiPd4jShYTo294u8JeEbhKoO8RRl8g8r3q0
BKnX3w8zf8O6LpLixHxDD+jte3rwTYwlkv5AtIpLfOACRyPIKRKPiQ4vAffOkrsMHMvUaa5nZKjh
/KUFx++KZDM0kVsVV6tmKY8n7sKRAT33t17fBcJGiBxrPX+rUqii+7ua0nvfL7/4LE+dWZHFPiZl
54Vgaq3TYDlx2CNTrnnwmVTVJCdmBIJhTwE7NdJtMn5nG7+ncLxEzutCrFtIPmimVV/8w0MefCkx
P4isJOfJbdhGRRKFPY4t3O2bIpJnQip7DB5UJrLbjIzH9495ZDFgHnxY+mlU7KxRbeYzZUtnZUOl
kQec0n0LdjbJzZrFnAaG4v3DHR3S81B/NaTHxAezMLNNwqK7iOf3BahoPKbnutcTTeDggElWmiAk
Sv8TRgIFJnX5/qGPDemDebHMUqVrHBMrE/JzEwxGh+m9pYsB73lt+uqp+ffYuDmY+4TXdXHW9Tgw
MnuTVaR9I3yM1WwdUvgSFH8BM0JanHMr4xMrumNz/qyMeH1XYd14lawcC2htuB5JXmymmTNaXNAM
pnEZr43RW2h9iwyNOYx0ufdv6ZFp3jiYnyofBVEbTLYLnYj4xv7WJGBCQDmGefTVIfu58ZxTM9KR
22oczEgaQvQ2VC1mJNNaJh62JYmJ3MrWFBXQOtU4ELECkzBUYN18//KO3taDmSdJy1hLKcuSUwWU
XFsoarLUiBkwtfE8p4uRhphBJRSSGUORnXhFjt3Ug3mnbAbqNt2kuAZIhDKHdk0B0+6MxeSNF4CB
cetF//SmHkw4iOuGprUTkxpzfa77KVni0SqL/CsbxRes24UAT28rkLCM4MSEc/SmHsw4eRhYao2S
0dXxhCZNuy0ot1qk57YYMWPIgXlXLwYsXZLIyJq6zYmHeWwAHcw8FjJqP0xxRuGno1rPjNPIdZj4
256URQxZq0JpSfBMrkYSjf/hMQ/mHGyBGXL30HRTqmSZ/0w0wZIW6VIp+nNacysLWb8W5ctMy/Yn
Dnnka2kcTj9+Kiq+jJQUvXLNuuQGWzRJ5c42nJMHyskdfWeZwdXIxpzb8E8/l/rBFGR2lt4ZYcCl
0pcDPQUfv14Zpr7xp4bsIZhaDWlyvuY6Rbn+Z9f6suN89TFRSHdyGqcy+DeH9ZS3Cz7RI4XJpB2W
NaEYcQpfTPa07bJFpyT/cCTN4rXXs23XCqMZh9iDyj1srbBfqP0fdFcWLXxOthxXfVPQ52VVb1rX
J650fjneWOPqBzMRomjVDMewdwdWBtZQUiFsviiyWAYGzSqCZoq2XVmWvTYcG0ehVp2VlrWbGuvU
VDjPPm+dwMGsZOUyHOqwQmvatZRvQ4TmhFYD5CI1yryIm8YtBsITNbA9yV0kNirg1lqhXZyuR5L6
3r8NR6ZG/WC6KuqMjIQRAIgsnBWZuGdZl95XRbhMB0I8xhkml58qzRyZLvSDaQql+0DbzKhcT8WT
Iuw9jcsKbbId038FcqGhtQgiexGjpH7/6uSxQx7MUH6HBMeLCC6MM3OdITss6em3A/6RiIBMfLAT
MhETICk+81Mz1JHpQj+YoRpbjB2+CfpoMfBRFe1/qZBN1plPTkz2aCFwc8i9QyHcBwqOtuDuxMXO
z+ytAXUwT9mDg8FlHHuX+vw6Y62rivTMM1gbRUl6WcMZqSAShrHq1kQQSWGvES8/xHqw9jvvH95x
7WDSKr3eKxtUn1Qbc3BWIEfYwaiO4kYmD97bBnm3NwNaBmVy6vN35CFrh2umKiPOomVb4UHdMI0B
0UawHQzlVle8ZTcWqwrojJ6nj/RhTn3mjzxk7WDCCkvsBuyEddci5yGg8YS/42Iqgq1F3keKJz42
HzyaETi2NxoZySce8bHDHkxayCewv1WG5nYRti2l23ZwtERMK7Ht5/xCcFQUoJCTJwSaeGN6ahs1
vy9vDC3tYK6KCj2NYNtJNzOe1SK5kf0AhSulD6if66F+A3eP/MACWbi/Ju3xk21ZzYnFG4Ljt499
MEWFSdg3+GWlWzrJZzrMe2l4N3mePzieuShiC8JSdjewoS56iolBxr4Hn0JiEg2gn5qrj53DwdRV
5yXGstYa3Cmr1yhN3HSYyClFkDQ9yGx6sNXxJmemDAuawWUHVCy/pBVwQfLbHyce/bFHcDCVKYNa
2no9jS5fZ3J4++/QOxD9UBWtYpAOgbYe/XHpyQEjpXMb5+n12HUnvhLHVpjawZw24acYAdVFW4vM
UWckXEtfJSr5c122Qn8H6705720Pw3rt2r489eiPvdkHM9poa0qUFF64VYj9hZIAp8ZeigRfedst
ZIsakRhUk+wrSRPwxH0+8oqpBxPY3MCpKjhWbgFRYBZ4RHweMA2tNIfPEzUay0kW8LPWcRfCeDh5
rUeer3owi6WOsEwltYNtA2jJsf9M80dwOddGJol1gtYF5KDOAXwDmNFhhNWpffkPr/hgLpNqiilX
qOHWxPji85loJtA3gM2iSL9P4MJNerFti89FOnwyquH5xGGPXfDBXOboZlmo0nbYKREYKcA9OM0X
S+qumY5buCbftFiueiSNbaBvk6bb5KJ9OHHs+b19Yz6js/bLetMYeuFJNCfbVIxrTPtnIvH2Ck5C
+s+s8/BUJSMAxAFWal7MSv3rGT9aAds8cQJHRvaL8vbVOruHYlm3Qa64epi6fDFhElERgrV9l46E
3qZi0xreJtasTZ4Gp97iI7OYejCLtYUlwgE8oVtad2mlweRNsDknOyGdr2mIS83KloqOomyW4kpv
YWbjt8hWloVhn5+47mOnMA+GV9cdMo/36J4tTmF8jIv2XuQEutBAmWz7nqSnpaGEu8pPeKPLTWQ0
n9psvu/qZd1lp9ahx87hYDKrA+yJ9lg4bqJMD6PQXNMnOSwkvyI0FoWj0XEiR7tjMRyLagmQj0Ls
sG8a/QKX+KkReGyaOZjaZJqLPO+pSaTjAP92RO8VIEdt9a1esv3JM5amyfewKTbBhGYcaO6JJ3Bk
5MmD+S3LpZNqnhOwSQ/PveobvRPEOVRDUQZBBiKxomtWMlTWOkF8J4555I6/mHZePXXklubUwXNw
rchw2wkAfTWuw1xcVzK9pRT6HJHxYOvoSwsS6Ao3yCLQJLwMPkj9E+cwTytvvPIvdflX5xBOde9Y
fla4akUBqJToXq9Uw3Q9UK1gnm4KbVqnJJflenpTswsBqLUsHdauqY0m1CcEDzzliXOZ7/Vb53Iw
9emgSjKhmrWr5+HC7NNdPFWXHRkowtKf2gDcuiD63KduorjaMJ7XuVhYOTEcSC8rWj6eon7WZLFQ
Q+REtv7H+6elHhsaB7OiPfak+hSQ/QCJX03oYxTGfhvP0Svwz+uvxAT6Q7soCBsGRsssRaOCLY5p
IHiahjM76Rc0eJe+pgHBgPSNjPX9Mzt2v+Zx9erZWYFOEkDEiUWkKRbk0kC03asV+nMzWfhNtBA9
NyJ2Tr0jx8brwUSJqbeABBOikQv1DdlsTzjV5gg8AK+fDMdCgU87FPWsDa2LKuaqo8IvnRL8cXRq
iByZH16q/a8uWVXVpgeVQV6wV35OeiJ1xbDGRnwZovP0Q/uzH/igcKoVMM1dCuDy/Tt9bKX38vuv
juslofCrcuhc4GWzUw/Ca4sCMaLLh29YIVPDz5UFMclL2qKrOJGLEweevwBvvRMHE2JHwJ4VdeXg
lvWfaW/c0IQ8N/koFQj2yClxpUQRPPGKkHEYSfOyMPwT09ORGog4mBFVShERHr3R1boUTG8D8rf7
GnY3nQKrsRnXgTncn7jIeQC9cZHiYJE39eHgiE4dXUXxN6KX64QAvigxkMMm25KuRjjy5ReEOin5
6Mq+cnvg/l2rn+jsymMncLDWayR+58Qjs6XDiVXishpK3ARD+j1uelJIpmxPYQyVrAGPDm2zFeJr
V3aYA+pTz/nIwBYHc19p+uOgVmrtDnq0AoiAFzrfeCHRmX69jXN4x1m5mKX3noeTDa3piVs///tv
3fqDyc1PZ9NHMUIYUmlvVLNccqz6z5NECpTAmlAM7yod6pvATldT2O9FEqrA9rW90rEgH+34Kmj1
G7xbP5YhP/3F1z8OfeBzPvjlm9bLX+R0Rx2c/wv1dOqsPzmupvsUfmuyp/S1MfPlb/zU0KGU002T
mqqBZUnHavm3hk79KHVbFbZJLoipzwPn3zZm7aOGg1MT0taxq7FD+8uTaX/kB/8z4dyvA8ZCsieJ
5TAtVJymo/K/v3582g7afIsFzI0LAxJolN4Bw7qFvvaQqk5+Yt592Xn8PTx/Hg3usy41TbPMw8mI
IrSC/a93XEv6dypk7tTHU9bSUNKQ/XrqeD/12a7Skodch+dZ3Wrw+6ZBbiYfj0a1wXayDbxwEenZ
yhlBXeu4SkgBHBrwzRXc6apzcBXoT6+e4c9B/Np3/euX+edpW+iqHdUwVOulAPvqs0E2qRPXKaet
Fd1zXxfXal1/GlTW1k0AU0O9HoCGjES8nrhfB5XdlwNjShGMC3y3unhR3746sKbAE67zyMLM3aMx
tu6VrqaLOYxPvUcpbJOCNQMTsXEc4uPfv+aXpfKvz8o08QJjbRcSr7x58MkqcxYmU6mTCZoQ2G4Z
iTwvzAJFeTZ9LQNHBeJMO6ODin/uxcGXahj8u6LovK1ZJl+BK+XwohqFVqtvb1Ffqg+FVhCB6z+N
qRaf2O281C0OT5YBpctZg4qB+WDmx52WNeY0dtusk5D8RdLcJknz3dGfpZlSw5x5ec4k9C3jj4Qr
xbqKVch6JoXFIoisO71rW+VMNX3rjC8mTYI0f2bll6xgUeGeafwLPPeYCnoSEENnHbOyRaPvXeT1
1K0tNU33fmPcVzITt+8/hpdt6+GV6ZqNTVsyDPSX5eyrIaBERjlFo9Vs874AT4xQ/qZUi3uHTGFn
LPVbBSvAKgdgZthJsp6tOveRVcRrLcLb11QQ+7yh36nSuxYwBFzHAm1Nq+8+g7p5Pkz+uK+Mvr2O
y4CMLo/w+ffPX85fnsPzhy/MGBKGJWAt/DrBeHmiWqWpzrj7gvxPLbiLeywnJU9ko6PlMIkpucSh
3GFVcHCntD3hxBGRCk7owedSKgeDFf/B2nXq7VL/56nRUUUg7WgImqWYP+Kvbm3VJfqY5oSd2mFb
rPN86dgZQCN1uCgTtOkpkKvZqdeeDUJekPCRMzaS9tLLmvHEqbwoH369SzZwNs2GSGvi1RcHdynQ
IYIZZLTxsuUUGfPUtYknoFfWNRfQu/uVrhosIpy0u9Za8Fr4+bJYJz8a4jc+33w3aupEdCXax7Jp
1XXJWuiLc4XaMf6i9KjTlI7nm1HlvWwbwFZlbjzRgJs2fq9f9Nao3eLT8s/CIrvO0ywD2RV0oDrD
tVNRfAwRtZHn5VmLEOH+rhni4bwAo3Q2ArPbEHxc3RP8mC1Dw/AuG1yDK5RJxA7FeEEShDQAMoJh
qUIYgpakk0xXddGt7sfm2hfheJG3kwvyVX+MIkg1psiFKx3Mx4bW4eJ6fzweqP7mKZVPqTANTRWq
Jvjk/frQbSskvU9t621Jmjn8LUSbiEXxlfbptyDrqr1DYfKML8H0lXI3qmHs7CMqa6NNxq034PXL
MpxEjOjzwoAT1ga4SYZSs88RtOw1S2Z3zXdyy4tPpuM9JmmGDYJc+gVZO+WnE9fy6yrzx7VIAYnB
UE0s7LMk//UAViIrN2NT1Ft4TBRN8xZhgvDje0z11RaNC5kdtcEve8W8DYPPmTZkN8Kps3UXVO2F
Tn17o/moGLJxeuzhFcOcK8MNsUffnaCr90MOJrSKrBP9nZcvx8Fgx7c0j3dMAQ74lF9PuxgFhFLF
ybctsO/1pJGVNTQkPfMNNC7UDip3WndzCSNlqhNQBibwtoMF86DXg+qCWEFo5t34Reb5dN5mlb7V
KqbqtKYl1ZJonvT2XWz65T1A4V1afGkqLcI27vmPiuIoG2ekHOoEVOOi4TO2HPO+1CIw6k447noR
IPnVKBtiZkPT6VfpIyF2hAZZpJF2eG8rcihISTYNvNI1eQNOeNdkvnGv5hj5QDjSmaqLdKfFVDzz
MboYjam/93xU51HlKJ8mpXcbHBMYAxEXq0ZTnE+eBlEJKPo2qUmnOjFG/ufaxdZ0ZO6CyE9d2OJg
Z6C3hgmIsqm2EEOrJcjYaNPauJt7wu927TSRm0QV8jzqtPQq6qv+wmECoSiq+H9EpokXNqdMmeD+
NwdtMYow+5Txmq78wiL8tCNi22uxvPGRMj53pcdcjQ8z8E1lI2VhunGTD+skU8FODFpxLYEondhq
Ob/Wc368BAafF+yRhmE4h2vKdog6ksHtcktzdFZXg0kGhGCuYmv402q0R5YLwZbczOZJoCyJwQFf
GSXEAZEniWvMgO+eT85gWsbGybvg0txr0ENTYtU7rzTWo9ZYq9AoQ2pFvUJWheWtbbMDwWfXEIAR
dKc1etZQNCZQrtDe5/Vt01hPZRQPV8Wk7KRXp6u8c6ZzsEW4ytoio6TS0eLhZhJSzIvmNMmwaHy9
uyJxBhaxZv9Jr6k6l3BIgM/G8cXYpyQdaFF93XusRXixLvI4ujfJ0VgP/4+y81iSG8kS4BfBDCog
rql1ZmkWL7AqCgABjYAKfP16svcw5Kw1bS+0Yfd0VSZExIsn3IVJn//YPxuKMdIZF+BOFrODuwn1
a1nF9R5GMVFMYgZfygYJoJVlKyed0mctUAPDxgpWRvxUxYFYTV2TrUBlnzsrgzs+6mrlzE51acyM
sWYrfs5Tn57dyZGbwqgwOoCLOZW2e3TRfj5p/CiJUzMUydN1M4PsRzC3zSGLmH9tkih7/Pdn+xeh
44+FhFvOYFHgOcCh/ny2435qApi13cGXDRFPw7xFQ2cvE3PA9ZuosVeeGsRi0AAgSwca/8R0xg6+
/7gP7GjTDK66dF0MlARvnNW6JYNqWbCykbCcqo5HQ6boE0Y5PMASu/qjX70orSpkHvULpELvEPvt
YgxgGjcDrDcjpSvMGpmk9RqYLRlThz/GLBwe7N5Bd9Iw6GHSBDPyUVBBV9Hfkr/3s9rvlyOE68Oy
SrSFVlXcz3r/Ec9k1JJ5B4r64MQVuLrYT7PVfQcFXyw+nBCpxJzmaw4z8P/rkTn0oqgXnQqrSwr6
DUha/5d3849cK+8mi7LFfmtbDi8n+9Tvnyic007EVSj2BdyORhSo3hGqTjPjqBorBNcaZPTBndyj
HVec6LDSEm8n2jg4ibudZ9qT/IPh1WpR9cHajvJt6sWbf3+K/lwgCUqJuTzX953QCvw/q2X0z6QG
JTNB3wimaRXUS5sxFSgjODPrDtEA+pxvMXY4NVND+Pff/Ue/PHnk+w4ItCxwINBY7p/12IC2gyKI
bUGXHdnYBfzy5OQEpc/8R/ZUFGUCnkM/uSOjTVnoxdsGzM11BtSZOHtkYON7CcB4gZ91VfV98Th0
UND//SP+H5cHshp3kOIkpkLxR4KgiGkNrgzQEdoYLgD5NrkZbkPP+O7lzM/wFqWk0lX11/rVn7EN
Tw6PsLgf6nBewbH6/dExWZWnFIbRPmHa6pAE/Ymk8d23m299iXvHMJNu1xSM5vreZhTtcKtJq/x/
v7zlwKmySFeQl+EK/BFguXkwepRQZgqZ87bS7o8YzBsJRD84idQyQWLSeeSXT0k0PPz7Zb9/vf98
l/mlXHJ2bRuEnc3+9vvXd2flmHmDlEyCWN64nTrFAnxiIlrkTuiXVpZn23+LFe6B1++/1OMWW6Yg
D+V6jmv//kvB+vuzmUCxmDOT4kdJYkFSqeTilusJ0N46EMmjiO/ls2D82RSTPuV+/tx40EzkIE8j
dJpk7o2zY+GW4n2xHkAB6KcoQNDa2T4z4RppI4rwZctidVC2N/7lO/zzYPznlwgscV8CQZvRnG8R
+fz+JaqxCeYxjNpdXhgPuvZfHRcSrvamfq0DBgggaKUGzcIBdUdZXsl9FGy7jDY1cemv8Vx91MVo
UjLtLpF09pYTGpcch1+P2O0YAda+xBZ/1Mln75n52Qhkc7SN4Tz5qXdrchroRaWepbbLU5hgaBKm
uMtT6+IY5CFKGRE+w77AMvxN2fR9mnlyVvXkHSxRvlGfyhijb89xFFtnZRPfjl4wvQZBdEyN/Ml0
ISO3UpU78sfOuq386aWJn3oGfZ7gv2A9mxyMEJb5mBc0knQDFtKpB23DHDtuga4Rm76XtwadxSbk
9LIiho1PAPsNbvJ0IqBlEh5axzrLcPq6+WNAb9TKCONkh9ILGUQscvClrkAuERdUj2nYsTxewbSC
ppkQHs+1vp+JKPPnJpQMU1nmFXZ3tKAb1TzFkxkvJ8NX25qAZYlG5oRlwbwUefSme8GnqNP2TJEG
BV8moqWcH6QzRWeRNdGlTlPrbAum7zrmTjr+u0WL+b1o+uGWOskbEg64LCrZhXkjD5YKl2iDXU4x
8mqNY3vJBb7Awk4FAcvf2pj/TKMyBe8Hts+p0uah+6+TmNd7NCdWbbULzHnBUk5nYOldhyKJyBn8
9Qz753t6/22ha/J0uyRVfOf+7/9joxdW3VuMqpY7SZzBN/0yNdX8juc+Tu19VHopnXIuN8QvLEzE
iLUs9wwoCDFLrN/Ksi62rm8DZNWJAgraUCmny8kZjPvcI9AO2TjGIk+ddukq/5a4NDD8++L2ey3K
h/bHQPidGeA4NnmPP8/g5Np0hS9+2GUDfnKH9saDkEaxBsxAmWZw7nbe1l5Y8D7/cvb87yvHbw5N
h4Hz0P8/kpox7yWNIbTbGMVhwsrgJs1f4gnrv5+F0COVw3f0iH4IyH6/O1Yh7MGL7H7nyWDT+RNa
6RRTe+FiH61mLDrUvefKCfYqyktk5SYwstINb0IzJjuVdf/QRjPa5CpeWHL88v++9GRJPQtmg+3Z
rv/H6jh0dZGEmeh3qNLefaOrjpERLJpy2JSD019EoYeVmjBq/fuv/aMk9+uWc9l5bAOIrARZf4QR
NYBwr7WsgX5k7+wNjrXjO6KTirp1KODgtJM+wmGrLoNexhq49+yMIZA2KDHMl/wtKflfj4FtUYGB
+2pDoPQIbn6/RQIrZ+T7Su1iKcal6hTD9Hl0Yy+3AaSU5faat0C4izZf5Zk7Lg0H+yqQaUE6i+FJ
rqD3l1fiv0LlgI/Evkvi4H6eEX/OQ7Sup8MK9s8OukqyraMeRHSCYsrt4DozaUMOiIYEgFvCPJEo
3QgVDw9UATRN9ExQeAiXrBJBAS0LFCXo0oxcbBWgpP52K/8MCHldSd2YoBN5xE0Yo79fOwlZCeZm
0eyM3L9a3s+6ZpPLrUYtu7v5u1nToRmvRu/j358gnzlFfvJvOzuxEDBt3igYC3yGP5Y92++0MLRX
7+JckFCD9AJXrM2O/v0Pt5WELAG2gb6ILyhk4wt5pvhSQ8viPYXkcwfxAzUk+aws+FoAW2Zs1btW
G+hY5pSelEIgL3OMpWxh6cmgF5cgmYgyTXbQpKx3mmlLaEadv4Otq4DaH5zUtE9RI7u1hzdpI4wQ
524X/EitghovR9aFcKJmnzhYKWx44lIFyyKv3J/aNbajdI2NJAtwCjQ8315+78a+Wjazc0JkY2//
yZabdrXL5eM4QR2yKLy8pYMxrZxQvJdw9pcwNTFTgQqHcO2pbuFleXbT01gunTCNv/dQ5Fu1xXAq
v3Yuza3xNLRPSub50r2fxXThsT6ZtfqiSHmrxhF7wQ+EoSqSB1EAM4VkRMP9/a+xlaUPDf6rVegy
hNQ1tMCYZGZ25NGdAwOg1rL1jfOc9vO1wq7JKEBA/kKLZBdhR1nx2g9X424j0MXwUqNYvEks13RA
dseOjCQWw8J8pCousUQj3Y4no3/Q5c0IC4G82fAPXZFuxxHMhV3O54IhsOuQx9W10xIHBlkcIpz4
QAxbP3gdasqg+wSiqL/EWQqrKEbqTIFKLZuo9B8ycAZHPtXPorB/WhVcqtA0pqe6NQmrcn1OJQ7s
YmYgsaZZ1o++alYUbrk57MrObTfKFigp82i8OeG8NRzhXjL0J4smQH1duK7+IuIgWErO+UysKcxm
Kh2X8N/9xST6eRtjBsRePPBRJUbZvqQ7gfa8ce3VBl4wS9wmGZf7MpXiaPTMEbp2tVXwPVZYgpKX
2qOYgxCnWLjBsPt1qx1S0sncyA9opcwces06MLv4Mbr/0daMHNY6OtiWOtoBaNi5N3OkvDnsUU5/
5Hty/J2YPcQvW89umP34JsmtLoza3GZeeOfxOGfHvlOqQFWdu2p4kIiUd8k4oc/znReSPguwmeZb
6t/hc5TWaCraGoH/JQry+gnaqlxGqTOsTdXqNYnXkJg5yPazBgsI4RraqKfbjfZyi8NOupG6Mh/A
rIZXO8lXFiNFn2PfrH4dO2pt0bPmRRLnxpRf+1Zah7IzqkWAImpbDS4ljqyU296cy209xNa7qb9m
3addzPNXrzXHVRMpdZa5Wop2bLZcfu+qUJcvDbdybnk1ff5iAc+qCOn5h46YuEX/nVz8osoqjTe6
CTZe24tl77rmTse5XMmJ07BTRWqdJyPUNeOFxFN/NVWeHERRO+vERBSlauZDsFHq44Rv8Jg4mYIY
4bDTBMpeIiwzzpM9b4Qlml1rB1/JtloPLG6koIOm3wym9p7K5sOk0WRPFxG4xG002N5Tb6sQnbo8
DLZ1oQ+2eypnaV7ZcvSiS736MMON+UJlYFnFsGU58CAQcxckNcc1BrXp2Ko+Omfa5Y+uqWgG65GF
GL11c+qHPqzLbdGSfUmq54T5xBH33Ak44AP98i4UtfHl1z5ZyYyzMmDSHt+FQxOsRGpzt9JgdIPZ
uOvtIdtYebgPZ1s9kipGcCP7zdROFgSd6NrE3SEsDHdf+SRezEYbi8HNvKODfYMEqaUOAx7blRe7
8Glj62Geh+YSOuBCpQGM0pUBnZd9cp8TzcQ+KF+9JFWneqTlqJsG9Tja8artM/t7E8ofpd+OS4ZJ
x6tptpshkOarjS4YXA9+aadLgC6Hz8akxHbUnbfyCsbL47udZbzbWexqbYVSnYFsxVd3NknwJ4Ng
RNKWDVbRsj3mM9NRwOqcSxkxWEiDNz2NjsouVAT44hlLi2M4zJTWCUOlLaleNgX5iMt55nhXh1ha
vF2Y+OUrhGYy9ObsrrVtx0fTPMg6/m7kYXpi+wj2JsZaqlHFSw0u48XyMwwslFYnqdSRrdKD/JU+
cEn8s46c5gCP4Zs5pCW0NT3yCHizv237qH6mJJwt6UsGGNll+VKUPq4kgg9Ij3W1gbDpbANIbuc4
h3IyRfd6QopEvqvkcGklZ1TgzuSTx+pJiuqaVDWCsPvfTJ34myY5N7qZNolT5LdZyIXigT6ms/Wz
I7Z5DNyB2daJ61F7nXVOVMQM2yhWhUlsWjQYmsx4tNd4gZ1jXITXoCvyaw2Kf1m6Y7FXRs1UcNYg
Zx4Pvcn4s5WhNtQJR0FfiWeGhAmnBz3tUBKiClJ2uWym1mAd99QlLOvyOAwNKeEBaHXVPYNVb0+p
gc7K6W9OQmmdawNloImZDyrVS8vY27nUzK7XKrpj2SbnTTBosHbH1N8iQHN3ht0U8MDrx2iuzMcq
BUwFg+i9y+PiGg1+f9Z2s0YEtrSMdvpKXh+BrhxPdRme1F2DjB6bgQX+sembxWYs+2z1y4cURf0n
0o3XxOLIzgH7Q4xJ8DiB31/OTJI2kBJulpnxWA8YSu0LGxl5zciUD1YdN4tcplj3aFXfRCQJgCXp
EZuN/ahnifKvMl9Dnu9DarbZJchVTaG5t5xrZRmPqDz8s6KDA7kRvL3q1rvMVWQ0J2yngV22qW9D
0NZXowm8HWxtWvC1+0hpBqQ4dYNNms0jWmbjW8AOtQsF3SsFLS7ncARVAfJ5Q3CsnwBIZntw3ZuM
UOVcsjOz5Lsp78rRhlOZVM4pqJPnoMh8QnKtj7pvPeovbYzDSzR4gsuURHtubaqwdrdCTD8qr3Fv
XVWBz0WKkpehsegoPy9F4gyompvxneMqdUZ+14K4tH9vbOpiPvTOKeN5UO6qBp25MZxQbmPBvGMV
/2T/9k+Z43RbJgHzIX+JOuLREUAXtFlSonXQ7QXV02MA+HGRFPAszRxYVzrrDUVZvXa7pNl6CGbA
EEf3Gc2YZ6ztXOg67mtyNx2a1k9/XsVM0r5mhd44JLNoVk7nE/kbiEeBfo7qNL+aRdftqpmCuazb
V/JvzQ93lltMOuxreiw/jcJslgbspyU/ICvm4jiYjNvKwpzWjR39r+CMvNqrxUQQnz2KjP5Yhs4K
VGh6DH9iP45wyVh8SrP6UKHHxOedNECpPz10kL8ZxY/XtWU1R9wtJGmrnx50reUUjcV2qnvNATee
lgGj1mUl+11j99ZeyiLfltlXN3XEUmtCnC4On0fb6E+R8n52ZvQwWwQQzTmeoXfrTg+neZhY/JHA
N3YwPKUqG576+rGIppAe7UKuxd1DGkXes63sdhVU8Gcbj/cuKYoNGuJu51hEPZjwNKm0VB47nGwM
uguN13KC+GxOzoI8fbEKZVicXLlirXie2JgPU18Ui85szIM1v905zkprKhkcmpclP7KO1CakzXaj
QlpJimz6GhPyrquAFbDvEKlVpk8D0iROIoDO4C6S2ewufdl0l9kcj24/Nxsvr/S1L4efnsqoQc/u
gnLw5+yXVOs4fJj9QHoSvNWa0yeWX/y0XsQPk2Gdw7GR4ESpC36Nxwi0uhGx/HCHbKvUN5kjcpza
tcWtuqh1FHrVc9nWtJeU6Wdo1yYW26mBRmnszfpnFUIupvOdpS+GXSHMeTz3Rphs26GnV8/tnyHn
2+uQF5kUYSAPCBLrRcCphMo6yKtIVx9hoWBJt0m8CGYw9W6gp6du6EhgNgOWhUqJQ9rF/ilpgnCR
KwMuGk3uGwUM5Sh79UxzUPBAm7rYsGLVexKuPwxOCR/9MK4wKrNdBfW4SdLO2xgkORaerq+RDT+4
sfWb4du3QNHSkfo2DfWYffhvYGF4HJOjUn4nyR195nmPNoV4XdRd/FBSq6QpOTa21D0JZzOt10FC
vtNtmgeXdapOB6jd2C0P/QCzGKneAoOXgah0/FGHMafOwHqpLFI2ARnpPfkefQONZx7sCEWYX4fI
iS2Dyuk8NefWc4pt5erq0ma53nioQ1dtZ6sH+ssgliZbLZ0UGS8pB7+395IhUYBhcldwtHue0E7p
oVSfXRe5i7Jh3sTh1PUwWhU45E6v/BGEcju4Gw2rDpm5lx2bLtrjnlwk0mKYNo3SI/XZ9Fi68S4N
24FAQweLwVfDoSGpDpC1td/mMaH4MLfXmdFHlJAeSf+Qz5gH/ldTZMO7343xOlIaaSPPK+Bd3Hu6
ramsxreJMiu8M73JI2yHhv+FtERwkvrO5Ta841SrhIEK8xIOFhhiwPx7b7aqTdFp50L4JzmJsLL0
BJBuYtPnFokt3vHr4HLgNSGfrhgWTE6e/9b7WcRBNqtutofI2QX8dC60O3Ct7hTXjuXHDtzXIJVb
HHzJR1PFhBSpmNdp1XytbZm/jBlrocAEtXTlDKrJneTGslPEV5psZI0D40qo6R9oa33UmFipwNMS
BtpAMi8czTgGG5t4GI4sDRjXUrnAWsOiXGOIuPBqQpUTqlvLbKzfzK4g6igAiVHC2bkqFRQpgn6l
ChQ6MTe/FEG9GjLvMxiD+M4y8hi3TsrP+5xgOmoAstgHf62KjsN52Uzt61ylwBUmrZe0aHJMNNTX
1tInJz5aRVPeimpollEYqm08qkvbNtaDNYEKyGTpnPuJVjJfc04aKZts2Yxz+lvSH8Q85SqG7YJ2
WVfrOq1YOYW1CtNBLfI55wg31a+/socFOQAU1Z/cPwZ2op+uoR7Nku26sxTBWM3xmH60Vamjdklj
7UGqLt7mQPl3NZiaSNh62xspW3E74E8M4bE5kiFzyyuHK1TsgOxwc4v7imYFI2yPXpweGc8G6QWU
uwogbZajSZlKMcY6zFpuaGD4rAt6JOzxinUuJrEwWWvQpAWFAtAIfqMvrQBeqf1C0xmAMKyPSRFF
iDE5uhGHVNX+n13CcR7pcaB0RBsbugbDXxt+zeZoO2IhCuQv5FyOuhqYG3dVdxwoufPGA8KS/WND
nUN5abmdVGi/FVTO1Hwh01PsnHo63td1TUV4mWIzoJOOUVyP01YU04Oo7JhWBjeD22MsfWcKj/Re
POecH79kvglX+v7Icgo/pW7Imt2Wei/c6l4UTDDZ+so6FlEVPMpwPI/BRFRWJt62junN7Wrurk8D
gmSnXhT3vCYgSEGCxk4eEIaaq6CZF9HYLvGKY0xMoh376Uc6hPHVk6I/ti2Wdp+D1Je7NiYwTO+b
hs4d5v5F2u1rZEBY5NUmbTKl76mks5vYfS+KnE5CvPMNXU+G3W8U2xD0y/LT9Jv2ifYcl8bZ+dUB
gT/mKthSGYoXcwu2zjaSpVcZjIk1BZ1UHcvMAOILA+yh0qhi2my++eb4rIldiHfSYW2McbDJhAVs
uhgea+VGL9TNpos5RF/tJjdeKhjxx9JkIytBt7uT8F9bxD5cw6leSVEEr2PJ6kCrjtr++rdRiGTd
4/E85jSeh0HiXuzRSG6A9kOaRXCl4gYYhBNwwwPMJ14dXXDQ2wcZDs+/DM1MwKA9JywUIA1yXn3w
DbWJmQGYf0DlbxN12tvmbXmsxuHo5Eo/MrvyE0rheJAjBwHZ5S3GUPotwQv27/OnWTrf6ikZPscy
+tEP5HZGXzmwRVN3VbXtVpqS97jgrRqSaEVITjvDcB9wynW/Swa/oknJsplSZQeZLHfZdgaTIwL2
pBdIBpJCtA0mRr0jj75xLEobv57TJ09KVMWi8gLck7X9GCfgpv/5X4KR2zE65x6HMNGG7sJyvbcA
gUebpvMmw5Gymbxw3nkF5iMRz1w9AnykM/2m6F0C/7SsznBcK9sUTEXL4KmjLEvNsLO+8+GW2L5z
1Bf1gE3IJHcUmM2BF994DIzkuy9a42NQmGjoNgto3EHB3EbykiUs7A56mPd6zOJVAS//GI7KfAuj
d4+xJw4ZubNkZmlmGIqDQzAY5VYwg0hT3IlHwV2DvW12MYksq26DZ2RK01U13Y+qovk6iWT0GCMK
JVA1f4RaPHWcBO/7xXT2isZbxzG0AoUz8kXSZbpuLf++bLlA7O+nHBrKmEoiBWDENNLZaA322g0Z
vOu8kvap8CnvLOpvHSqiUNOxOVnCWCUmhRnKr+GuyVV3lildY3Z86nsWxnBWL3y542hF9UFwhL2G
TF7Fbf7FKo30yJda9HFMKkP7ryhrEHRnDB17vJI9MsbKey8cEgIpB49HSPkcTyyIAHHW7gtc97su
phe2qj5iq0pfBitIl1PfUVtGD7HDOUGFJMLdFav4Oepx6grH3abug7TNGdAqCi88BK9Rnn02cqCA
nCZ6x91845+4+45UtemDmbhzy/BpmEum8xM4FEwoTWM0revYfphIWi3iyklAuWnroSVrfcH03O0m
wXOi2s5cenkpTgRV1aMa5UdY5jxgbeNssPBMO3p/lj0W1mVMYmEjlfCBFH4xo7xb6Szx13y+5Gib
G8dDmUGT1vRqsiGiMUJB5LSYVPGO47GnESkwcJ8mWTsdXS9vTiHsjE2my/S57jnnSiX9b7KnBQ14
xt6bYm9r98FnGHbzi8KovoGnWrIzO4i3bXWXP9fyZif+e1Cz4Yts9p+zwmfHHT5p05KP/pzjcSYs
Ws+1C7MufC38cvzA7/fVn+YUXeWALKLBPv3rn1v+vJCj6TwPFi1EQdhv8HU5e0BQ5WMRetzDMU++
tW17rRlAfo09jg62YQQ7f7T7p9oPfv76P2hRvtIuv4lDPKcp120FOCG4lnR/7/qS2fIxzuZzTu/i
OmPhfI6Nblr0PsAys+3Xxdg43ztWxVGYSHBNB20rg7MmVpRvruAmK3tsaITl+/DJ45ueA2vrVLX1
HddGXG1FOsbIX5JxLelR2Fez+iSbn7yPBCMYoVvSrRUljjlvySD2S/J29kcSJuYqM1PraKB4eCCo
zxdlHPlvaZltYmQwZATd6KmoqnBroA/a2TO0VhjRJDr5YN+YDaZc69lf4gBCaOgO+ljgI7gU/mQt
ZfHFqWv9quuhIJPR9x9u5zyZYWJ8FzTcG2l5d7ywuPh3YE0n0UAUlUKIEkFvk8k5ChsF1Tam076Y
4xXPQv7VDNTnTJp+ZAD1oaZafJCVh2MXp8QHJwSUpp9BmTbrbCwcsn2zfY4Kxvd66ymVbv5WpbU6
+AIWc3z/6xhgV58HU23t+pSOMrxVs2k+mP7NsRrzn7/4srQ2VjDiC8kn69nNOms9i3hB/2SJT9pq
X/rZfdKSbEVlBv3RcL7XqnNJFfXhgQtVLRNTWmuGt8ujUqHCWd7eC4xAUwSqHcyZi6H20lOFzutJ
dM0tHdr2Ynh5jsfYMDZhXNirqFdnN+oIw4ZsV9YRqtqQNIXr+UDu/Pqz9Kt464u0W+FXL7ZS2d3G
7iSFjcaLbnVdNjuEyik93oZaygpMXZFM8JAovt3ZwfJYFzqhNbUhjEYj4IhxKzk3v9C2s+rHmmid
Sta2Fp3zPjVsqtS29qoPye8TVTKlH2XZBiy3PqJMy899MMq1ZddnldcB2TBsd4XvDS9ksYtlgLYc
+6YPt60qnVdO6CIp+RFd4W6b+7IfT4m3gjXgbMM5tm5DW6TrPiGPNM12/06TsSfr8cMPOFCafpUf
kjxqnqak+DD7ajr7fWbcM8rmpu9onHRsQz/LlMDWUlQLS9edmZVLyN+5Ts8cLXGqZQfGpmMC58qh
TFxrv/Z3wVDfQ1trm81ut67oInQ5uoVtYO6Igo21qQlMnCw21/ieXpy0cXeVvEfdURQ++wadT5Px
gTNp5G475usot6kKZnCLQ7/H76Ku1O2mBf09KftJcARehAaOj3XwrelQWGLe5WaRMFOjx8dWfkx5
7O0Js3n/RiMjbXSJs64+F20C6Cl3aZu3BmuliAJ2mmHetd3ZYoXgsVhb6WitQ22vy3tPTxCDjBBt
T1w+waAq8vqThEV+FL2L3EcLc9WWxrXRXXiM/NA5/BrDKChKIMAON9rEIxbQCsd8TTBsGVV4RL9M
F1fQXH/1RTND/EQFFpWUvPMd/a5iUAWdpMgBVrjTvDUtervHwV7Ro/MYR8V48sdEcMAOHQ5q9si0
kNNiaCoKeabTbgs1iFVES0gvqZmu1QB+5rtL1e6hZfjvRVP2qBvetTanqkcDgLOMZtNfuHTTb9Gf
WVskq/Jtqo1dJ5ojvYHlgXm078jSzr0VrAQOqaWaenUta/KMVdjfUP7M0DEdfVJO4y39cfRWmV28
qyzjeLFpiMKOTdH1mz4fv3adU39Rc/etnIYrcHeP4zwxttfqkWMNMDmrs52LkvM1NWrxMFlhvvdn
8UzL1oM5ZO0Oa93Zqx3vaWCcZFmbzfsdMLvuGHc9uBwYF20XUfUymoZJtOyFip/8KYJxmeZe/0pj
4HVmu7mn55tntyr7NXRI75wn+bRPeCB2lpLRxaCXdukN6TpsKCAwpONt/Tlk4i+jBM8QZLmuxbfC
SbIXT2ZyZTOptGlztaJYkJDsjFV2bN2KbdDyXrAZ8esMY1UUTnEqKJ+sWimGpffVcubms6IQuCjy
srg59tSim5nptGd8wXNmefQLaBYBlZ4qxwGYxCokuGdA7dcfA8XSeVLRycl5fWkwoouJFBamlkac
a9rgcWB1+rVyMp/ZFnKYbp6hxIz7bdvE1HLvr5SKmoFKP6gWR+fBRZp1ugi2LiCj56zugmUwUwzp
ZjGtAUAzSVffcbLK0c95Yi5RxBdvNTz1c9O3T6lObl3jqRsp4JqG9IEiFejiF2BWWR6yx40dD2xG
GTWHuLGuKBohtHgCBtU9d4IZxyD11prE0LPhDWh64uwNhVX+0jCytaiNcdyjhjhXxvSCP8B5EbYC
kz+gsONRN2PTeajLjJi96dS+4HvRrZg5Tbxyk0mcTVknxwg94Lpl+Vr8evEK0UyXSTGE5oXptYiD
6bHVr2HdCsBYHkscJH/US1P0TPL4KciKdj9HM5UF135XzAflWlhPpohpuPSKbCEnmR5F4otlFoTu
Ms+1dRjygscryF6KgffCJVeQMrOAxpSZYpp62+pU0T+6Der+RbhqG+o6olHLDk+ZpbI1zQ96E6p1
NleIBHSmH40hk1+NqCO5zsTVEXPFuSPbiGRiCLNjPBb5sSyaeB97XbYoHivli+fCuAQ0WR1Eaow8
R/islm3WWBvfa4741aF/sHRT1vLVAmEfS6OJLSA2KCh7lfUSjyT5WqulDjU9RWbsLMzoHDRx/67n
ltgj0GIniVpPCXSfZVOG/orFZGIAqu/P7MSwTOoTMwAZjIJtSRVvYxl0GnjMPjDWVhyo/1THKnga
RhIK/VHakz7EUcbhwAJOQvm7XFdJjsuK/MpVDxVSgNhuXkkoECHAVBCa91bGn9rnjB8ZiV61zvyF
afJ6b7oB1sEpkQsKN9F9uLC9BmdntD4Nwx1XKU0wh4x+hAt9BgAeHZgNhr2lTYfCfk+fojPa3Tpz
xMPAGrlJPPerGorjr9U97f+Ho/NaktOIwvATUdVAk24JkzYHbdANtdqVyNCEJj29v/GNqmzL9mgW
us/5o7AjQhCiWQSYIFtFLaHATlb13b3O1ts1L/xnb3AUm7EuIMjSNpYDN2szNMETPp7mRqZiJt7/
bw+u98i4VUSgmqe8wPzkIHZXSu60EqfBYUpTvr6Oxomh8j9K22me1gyVbjMUT3uax72rk4Kvw5xd
3rW2wPzUuhzJ9Zddfqe6Np+lsRKI5Xv7i215b0huj+wq26NujPXRkr4bcZBuF11bLBdtRhdqsfih
kj0Jx1g4e4a0P16Z/51w0FJN1YrENbvg4f9felppaJkm0aR6XSih7EOpCFNZ0/nBbBvvygsNT112
N6a78RSQSXBp1uHviiQt6cqURspN6Hj3FNCjqs86m74yRqnY5nuFOUkf53IKorGGjKgrwKMp6OlY
vpPNfDJZko26ssPAF5Rg7tXZNa5epyzRG+vARkFhNpm/KGJ+bQ3YzHWFCPFSdddPKqDXjpk9S7d7
hNY1I6i8pM76U6ZPw+TzLxrqd0CSfln09/11+JyC97nZ2EPdYaWpofmcpkcSSNBSsEIMCjyQkCuU
cuTaQEChm1i7KGuHnyw1oYXn0QzlCMLvmqyZbTor+Mzuwd1Vgupg4NIaLhuEHaHruU74OhcoPJAl
b30pQUxumrGWD8CZpp5+SopWQkEFWZQJ4xNImP6UjJO2dpaX1B7fpbv+pABoSYqNg2ulfMVxkjRz
t4Ai73PiNKSAZfp1IRM8qcfrKSN5ZwbIq9LTZ4CfIeIhwEpf7Jwv0y8GLPfarIe6CKfiIUD45LRg
1bJZKXJrZkBgmJfCLUOPZ4+8/uLgoDlA8nInJ40KwrUvGWVBftHBcrZVft5G76et9sRauoe+f202
cvjcrXMu7nojVvPW4gkKKnpAdwL3i14lbVcL5Cfyfp/KhgroFGc/CfXNjnuS5uhwPs/r/szMSKPt
9j22IEUUJP7RfltjniSxVJWFOtJ9CEqqg2T38XrnRv/VzMyeWHyw3DfJ9QtcAn4+TGDIFLJY7YUb
F517rbBFe7efa6nz27XTTrzs7yK3zq6laxoyyzzyY4JfACe9Ebuf+TL5jCMtutKp9iO03B5ZrU3O
eoaSs81Nn5q7aYwWU+qTNbVITIy/Av4rDMxyBCfoo5xtmtJHMz95on4zNaqGIe/Cwep0UluSHbdr
x0PdXeuQKAukV2J2+V91O9K12mD/tBeav/GRccp5XWSW7d2UtU+LpCxVr+rv2sx75IFwhGYLMoGd
ODBoqAP4iuyxeMoW8bQrJz8bloWAkQ6RHL82o43/EvgZ9bufS2aJCM4NRMrNn8ZsO6KBpfVzy77n
CiHNsM0yCY7WwhHY9/VFWq0dNql5hxHn99UAm2XZBVBooDPDpSEyNZ91BW1Qq3+azfoy2jd1azeJ
7idM8tdWt3TNH+p2XJkW9Z8GWwW5sH5+QnSeeawckyufVJ8+U0iLkd+nQSFzXHFs6KqixYFqvRbj
nSvNeF+6iuaqCtGTXUXm2n6I1bpvAU3gy+TZSPPfq1//k9Qpn1o8YG2N7B9IeaC5sT+KoMSY7a4X
NRyMikCQzb9KmLc+xvSPwNdE0N6u671Xl4mq8yLJ57kk17X+l/upFxWT/vEqSaFhzcDfzGKBCcsj
OkpgpWsyRUiBeJHVgINhKLJ41/ASxb9lnlBezYx32BoB07Ppe98R6Y5ahGrQ/PtmH82uSkZhfzIG
A2EuIo+sTPwjj7BCRqzZ/Z1HInvmJJj3h5o2I+Kp/Q+ZBfgGzf7HsYDVym6BtOybY2bh8F6w/MfN
0pWhO7v/8m0Wh6Dt78fmmzfNocuTns9ekGrlTX9hsWHbfZqI3Hb8dAvS44n1/aBV+Qm57F0+Q0rn
q3QTadSoo6BCE97E68+BIIb8JzfX5dDm+XlW19soVT+T/QUKcNdV6Q4+4d9luferT1Ub2t321Pfb
CDt/GLQgcNlZ0ZwZNGau00Na6be2YQ4p+X5qcmXGYv/rKPghIZETYKD0h3vPTz8Nx78VVKzGRcGP
N3Xt2zErqrBFephgRKVXBa3isAciUpDVxLj3iZX4NZVv1s6Az6L9r5eqv3g8bRwhGxkJFFpvkjsi
L11qJoP1zVyoY1TFc+1ka6KpEKEqzv5sGDKSrNbvrSQzSmwFg4H1zyLyN14zj66a9MbxUBZ+uE73
ib+gJ0t8/RP05WnuakSzswuJbexlPAZsSaPi4vcqSrkJ1Fy4+RNYXj5Hd6wKUjz2IOmR3+LtxXdq
5s+V0SLVhWC4leMfTNcSROiUOcHHmDuojmfQYcp5ORXVZ9eXC6VUHsdQaRw2QnqJC4FSEHAiwcQf
qJTHqVhELFakuKvALROYoer6e1Ng5A1WjltGysBWKwsZmcLbaB1F6T9Npf9rGycUArJ4zhYeesvx
kE0ZP0p1JzBbqNhyi4oSblrMgKUDcdCN+UWL8L2QVXOwr7bNqu2COGjUyb10uKNhUP0GTqzv/b+Y
qO4AOI/yaoSQNo0CdmEePV1ehtT6xYZrR5RY/96Ba5vUFxHf2mkZnMiS+3pYLVQpxlZydwZgOhTP
TKHPl60FW3SLaXkaqQTtbKSqz5rNJ77Kt0P6ohucQvSHFyz9CNrqsyIKJarhS+96Nz91HUedTVIq
AABlwD07o7+aYR0QlUgQVhoum0u5vckezWsemAMNE5OskqbymZFKCgpG5h904A82jzFhAlR8XE9v
k77lKc8QAWNiiQzxZLo+TeAtnBcnMDVaHrT1nv4TxGkseB8PJA1SiC7Wm3RY8Cz5tNsrn95iXjNC
H0LdtzZDrcUBHWz3uTmedSHEKRAcmilHcKgnLty8lz9BWRLe23EOB31wM3ouGtrCuKYivaTQaVvW
3azBgGJknr+tHa7bqdI3xGky6nskHNtEjU4mybOZrimt+15HE6H51Ll9bUHT325W8+15Fudw87IO
lrhLOzKZqjVpm+p2NncRT9pZTsbgogfu/Lt1te8gqH4FxS6Ssit/2jX/WNrdu3Ut2k+MHUlD35GN
4LwCWq1XLcG/QPTkpDHqJ90o+rAAs4TjLM1DIyCQMRSKSBdDi44YL+xo1ke+Mz/U/nPepQ9T0cWp
ZZz2YDzVAaSraaV/tv//rgxkvFtY9dF5dPqVWYfsval4tkwwsMZEeZjZl65SD8uCmntl/jLnycFx
b0SNMRn3gHowlpCM0nz0Mmat3B95O0Wfo2jyX+WCFpzzrBj8OqLxa6CgxOSNSBmcGx3nC7Pzrqw8
nNf5daXh49jLe3OgKIU+6TlZVXWW5AzEKVzqeWqsHdpfncqhdKOpXW9n8LyokHUfphgLQoN9GiPs
hArGHA6pZyWuP6IQWMcKGvFmWPY1dor+7zVuz/QdH7zpafe3lIMzFY81bshJqsdqpTBdc7HX1OIG
Bf7qtPDA7U0k+o1ONPFHIVplDAClcUegL12yGMT0LGH/0U6FhIOgbeHHPNWXOmU1qnlcUf1SJlz2
08xEhmdGjAGy8ulmybXxsZTQUPLeb/01FnuPXNGiUsneU8UogfLKb7YbPbDJj+uZL16mMk+Eg23N
aQuIN2+NJq/4MJbhYSqlOvVXfq9+qRunSxrVK9KMgPPVlh/tKdjDzsNWZPrdT7UpFyXbYS6qN7qR
Y4DoJfFy67FFCnfRhnU2N+qPJsf92KWlk0XA+Oqx/BKqFoi8YY2sWn551GiEWGQzKBD/cZze9n2/
VkkGfBP1EUjxhCUvnJrmI1XGI6qsV7RaT+bUN0yr/wvRiPdeZ1h//Jlv5WQ9o2QiimXGOdPXJGXR
LGlzILVIlVOOp0nPoT1+7wWAnbI2Flu/iVRgUaWYbQ/NhpYit8jeIh4imXzg2Mw6UyMIp9xVbeT4
8qkxx19NIB9yayiiffP0sflbrflXy8NBA9oqjxzkNISMVfTpS0la727g0SV1/rS5QQwMdcx2OyAi
EismyizDHh/NAcqwLVAJzV3VhI277fetJAkIR5K75bHR6/aupZ20sdrXzP22gYQuwwpv0vY9OCKL
qa36B0IwkMG1DzLI//ZyQCjDTrA4eHJU94L15yJHdRpnGjup6BiSfF9+Z7gzNm9FoLyNL4EuuPdX
j+SbnlZOJBOb659Ilns10eTGsnFeBw85ZgMlpQ1SN/xdJ6Qz4gO2kGetU6RtTu+hX34j4Tug3qXg
psuzZHnc4f6ZO+275jhvdhbrunhvvIm7Iq9m6HL/WidFSsZmp/YxVdZT7lWvgnsg2gFNmipvbsp9
Q0HIHLBZPNvSXBllWu67ip40zA/Jpiyu47agKTto76tMvlkS94PTdTEU4x7S2JQjrkTcuAd+0o65
JCA3KF8AVnn30En6xZMwlhtYdI/3J9/D5rHNavHo84gqL1gjS/R3FRls57F9AFN+21V/Wxrd9yQ9
maTW/jzJ5gWEz47dOsiOpdyxtnesuwhek9RLXzovsUnQCD0ychgNXtMO8Sb2YAxGw8VvVHcp+icu
xY37DF3U0N4FJvPOWAPS9tYsws7Zn/A+nUg06GIPN2TudfqevVLb3RqdFW9yS9JUvDXiqCZX3dgD
b4oeiIvJ06+FaY114HOEemBH7z0knCQxqd4nVpNiIirLbwOIphOcHHizMsOsL4K4Yzq67W/dWoSy
r9MXe97756pXoUF0gGjF8okkX1XYNqCmg7c9MG/KKUumtQ/QIrGQK4bEioSPxtTMDHZAVBWHtJNW
klo2jtZybw/F/EAn04hOYbtYvDV9XVP77Xto+jMZj8TCHTzTqKPdLqLMZsBFvYCUfYRK2sT3WACF
DDT31kjvUxsCkwD8U7sE1v22DvpcOtlP2qo3cmEUxHaJ7WZi16iy6mbZ99ihHPRoiB23HbLEXQ72
URTqxQ+a977tjASrQB068wAqYJq31UoQkqju+rmoWVKugg6RLGq7q4HNONuD0F3SxwYO2a7FFjsG
y9KyCgrSlG/EQdo0hFaLWzKMmmi2LP7W9rsQ7guZiw0hJ0Kj5uen3g1m8DC11BmBJ0HBWcCWaIHl
JmxcOcNHPtREkNpcGuPqVEkXV71c47Ho6yiXer1rabbi3bhdm+CRGpmziYY9MXVwQpHRkTIUIr3J
OfuKMu4smZDXw1AgFF31E5tciiEss9A1UcwX2tNKuRG3c9T6ACDD3pZQJQSPLUaW30tO2U4YzFSh
pb0+dBZLRW1ruOFeMrIjQeriba3PRsZb2h3T6zZMCFD5ujv+20y3WF2lCZPmAR73m2SzS59Pz/jb
rMcJqWxVTpouqfa2lBX5ON30rpqAbJq8OO5lIagsqSt4JyMxjf3SaV4oUfmgy3k6hl7mR27qPRaF
rpF2oSRCx4Jvnzgq2WW0O8q2SIRxWicW+wXyIyx1bied1xFOxPxYrcgkVf0+1cwl1jChpXXHo13v
z5rhhKvVypJ2cUMhV5bGtPqs8FoydJtHnbY6dlOAGWpNDrrCfWenV0xt6Wlh6fyPFfXfIIqHDcxs
ZryM95V9JJBQjIVZsVfxLBSPhHM8Qdmpb4S6WTj2Y3a3Lc7tpG3QGtd+ycQ1wSW3UfmWDDq1OHZw
jIBwHton6rESjQIjsMuLbbyAZjVgTd4b8ggj2or6VgqOgDEXW6TTFJPdUtL/1lWHKmfELoZX16ap
bK7nOUKNfGwEfpSm+VokjB66uMTp8UF6W5BGtesgrYGvJf/ZeJud6bL3bfmwucVn4/ADk+4e9yzA
BD8q5nVxSxj0HOJKHWOhkWFo1Bl+90u4eLHA3OVZVRVHvJ2fpLt0d8ILKEnbhzs935UaaUo5QsFk
/kZapv1oSJGfFZ0AXF97NEtGJUvzbtuoZWfns2p7I5kaCjlyhA4y+LMK3Mn0rePX8lg41utlwtOQ
4IyYwtpar1WrKk+caUc98N5vQRERHnHpM6TQGpkQURC/qwwfaaU4Y6GJtmvJG6XMaNWG9l4xgKBa
xf7fGfx/yo7eUmmGAzdNW/uXUamCOZp3xoXWRFDzuFYL7Dhqmr1QD6auPUJp1J2n1BNeRQYQn8me
gI1xmh+zbfzYrjd+wf5cGRcCCh7bZ5+WlwcCFAxkNBwGAmXfLldUKQRECLFgjYTE5895taiihzO0
etem+cf29vmSZkANfqEOreo73gfOJtMl8a1zxi+z/yIUJj2LdPnutvae7IQp1NujV49E4tXNW7l3
XTgHNgJZnYfs6XmEKl8eZmbSPmiffDp4QMxzdZnXN8BjMIxSJABFRmivLFoiuIJDamN2a92oAu2I
bLt7GdrditZ6x/io+0u6bXW8bMVtpgrnXO/GwcYZEnq28b1n/8sgTH5AIw4UxdQ4jwVWU8wJY9Eh
H9lBR9GWmd1y09VpFXO+/dRtOHfBJdDbHJL4Ulj9ndlVqNFxzvHG97Ex+AFUIXB5ZcgYLEmGkMPP
TqVcTvaLThs/WZyA7lJ5cmiSaW2SG72i5Q3yBkRKE845jFdMiDQqNXQuo1wD6RjQYKkZnV3jc6z8
n11XahUhrjqgFrnPoAVvZ8GKrsz3woZ3C8bgrEvr1auuzfAWwHPeFLemaXwxeABT9HK63XXzCm8C
DMHUWgsA8l4FhKxx1xGR8Vbp8asH9qLJIA+DPCPnpBrer6cVXelNSMquSgbd/7JMC9PzxMchx+to
MRgfujFAfJzld+Q89cei78pYF/oePYUTrkFZRQuBs127ZUkvC6DIzQFSdgH/9z2D82zitO1/inW5
2fPR512mhBuuUQ9jGhVWeQ/G1Vw2jM1+aX+Mou1ua9M5mHTRg4VVCfc92VaozYdmYbHy3uvtFR6q
P9nrmCf9C9JCNn9wF7EbtFj1JbdO89227alPGVtHrIFtOlQgBEWI3Mt8KNdVwuJhra0s+DwQ7Me5
/RmIgSSZg/cTxfH3WkTtBOtXq/mhOtRqd7D+l3nsSaaKVXqR2IJfDdleByvvB7T4huYGvKaL+ixG
aR4RVlwgiw7o8xLiBn4wWlvhPjQ50uBxGyhwrpZvpIQDTKp/S4P6M6ubRkdwHuZlucn6DW4X2G3N
0j/CKidAhY3nkrV65aKNC/8fcCr2t6ntsdn7HQxG99jVbRdN1foPitE8uFv2t0SOZDhQiGY/+5CR
Mzo+aUY7XlEp6Aistj9NUUK37pj+0u2ZzQNfNzQkcN1v+DAov1XcWTLFrgEC3nfnCTVWIlrrmLfZ
eV2oG/ExNJJwgovlRCZCwV/zM6jJDDyY7FU8ZuI3qkR5RC6/hZu6VKb6RBYT+m6aJ7PmqnURbXAO
7yeSorDrbasIc0hYTaLFnUl3j7S8OxdNWLjoCu+kCVXet5Cns0X+6dr+Gxrm5g6wLECiFBJDnEee
z6W9rOZ4Whs/7s36q4BvV1AGTHdc2BZxxsc0WPYD4a0rGlhg7RD3QhM5HiY+9Na4U7rqdAUZg6YS
p7oyt2QBCTP27BGT/YcLwnMWlvglHJVMVg+IjW/Lw20eX8nxo5Gan179Z5dudWe6oxdny4/HwBXX
v9gAyepF0hLKwmJhdtY8IlPnbBbssYw+f/0NnqbhKQ+RO3OtyOW0TF57yjp9u5ejivsaEb9l1Nwb
ZL3Qez9ZUSWnLByc9m8mJ/+iavPGahBjjQ6gWmGf5DN5Z9ttURvf1jrHtjBAHFfzBfHs97Ul7bST
Az56DeB3njBfjboFa9cwsbXKrWQTXwskxuqDnZWBrtASyyMm0jHGn5niuqgBlqvfzQj7UNU+P97O
+IMmB1Tx+rfUzoJoz9l7bQDU9cpABR90O3/k7bQqTH1YKzOMGvzWwdDuwzJfqhGhs2d1ywkAUIWB
izfFZGVqmOxORUVYd3HdqJQzJpn7lKKcvbQbxP+VIqt/gABHnDMCwgOgFONnwtNMgMbeoit3gS6H
a7diOl82dDBcPREfpLSBEAx0yYT2H+a1eJedCTao+RyuQVxB2T4ZKbxaPuYLrmvFITFrGxlS8GKA
izBsXYPe+9tBrs2R0FJYatNJMk8+ulNAkSK2bQZR+5hplMyb790iGr9Fypij/zS+S4CUkzOtD44B
/pW641nUI4IkppicgATwn+WDd42imZRVUSwPRLShTKk364ji/1f/7nFEIR/fJ74UecJE5yTD2nnH
YOEKMWHxuWZxEBCdGjPuo39XB2L5iGp5WpyeyRmTbfJG+NS1i5YQFvIsWau48OTT1WTsL/WfWZOw
6V5FjTwWne3osJRsx5h/Aes6iwpvvBrVKcCggQ+kI9Z7k+41/MUkyg7d0dxLyQrlcdNkO9QQScB1
v0BX5QThoui0pu453bIBsvMWceRpz40gJjmZbqMZbl7WJITV9YsdqB1d+Pas97w5pPu9Oam/oyiR
q4/ZeUB9ZsjrCG0RHBqoaCqrr1rbUNeivgjSIRJzocvYUXtCPLU8iN68o6ftA/ot2oc8iFeHX3by
WFuJ7Tx1qzHs59xmOZyI73fPmBD/1l6XJyPuL96R16BzP0R5ZcK5Wkovz2Jn0RyH2XgKBjkmWo0O
y8jwtCwj5ll7tdiYJWBMTidPbxBgiyE33Gv+az7hN8m2ZzdDzmDcju0PDwtzaWX+KS3kNV3/ZQfy
kudTzISkowk38TVdh5ZdlIPRrBDn8BvrqN5kHNjjfshKg+wuAZw4VAvlQKvmsKHJmQ+5Hocgx3Vv
jx8YyL7awrjITEO0a7TneD50x7YL1eMNOWF8HkxKMGUv/dYoGo7qN7pGtjgHRJIM+pGZGhnR2iT4
QxJ6C74o28AVSTTIVrWU+lQGPTcWoWNK18edDAs0kcQGL+oj7c0ztWmK9Vcy8476KJxtIf3DfZCT
AMzifc2QDwk7JSAY2BWj9/RFzjBNc6Ykc8W7TuYkqvV+k7QG3qNLqhUnol/98fuhDT2jmWM5ViDe
lGPFhY34qTETVNfMOjUDZXHV2wzzEaPEn9x0ubqnVdyoayDxhop4WgpxdPZ9irsdD+K0YYs3oc9D
i9ASRnwErf6OMcfnOD+Vpm7hzL5Llpas5rcr3Eeh2zjGyVIqPY1ZmWhsgdxBxSMxGc1p8dVNmZLS
2TIgs9dy9kPdWu5rIIv0NoMrCTzRRP1IXEihti1cpmuAlcPQY62Lfw4M18RngHj7GhFgFBfPzb9H
j6nWVO3PIhBzLlJ86SYgNq3zaVYti7OJvqHa6Kbz/e+KGYWUxFdiLVAsDIWMyEq6lb0eD5zu18TQ
ssQxEKLJ4Vu251+EEW5OfVPa89M4NbFcpu4ebHemtDzdE9vOHygY2mY3hgv7ouszj5pK5VwMkEYc
U2YIDWDCWc4add7yiT7CPraqux7S3vO+wtfsg7oZBGhsP8o67gSktT8zXGrEk2YWAcjgAcfZfzto
PlhmlA94BlBVVFsQ1ziMa/TNhI2s2WHoESoOqw/mjPcDDVh+DGqy8wr280JCLHT1dB6qHLhC2F9V
oIe4XcpfKR+B/lmjjRjzfk0auHMrtid/puWsHdKo2ZrHWs/bk8wcXDvc2JGwgUYLWhgGd+HUs5sn
2w/Gg5uhP7P50N203EOaEzUi6SMya+UlaHR+uVcH+2aAigsDk6Ysv4jk+tMG1smTxbuRCaLmFvti
mv7vnmQo4k/UicX8OHbKv5ieoYAVNzOasN/ztZ477b4VlQksYAoSCBcYzp7WVSo+qP7siaYuHXj5
fUp6QlJU7cMA1mYRzuiOMSh+dvAnMY6PsNAbYH1j/eIfO8TwEs8hOvdrBp6PRuJtLZdgdNfdjmyJ
v2RB9MRimDeoqeBnAQaiycQQl2lXRiQQvXTB9J6a8sWzs5KobkiBjpiAcZ258HHJEcuFWH1aut+p
yv41EybRYn8m4q47DTkT+FKnSTDOdTxVFuIToobQ0X6DRSPJrHM8tZUxh2Seb5G9NWPsPdgpwhZ/
ozvDwnnJz2ZP17izRXZaMnnyRvjgXb91KK4AOJDIpNqpYmcn+v/aWYYSfIjxEni5L0995d17JRcp
kq8c+kkhxtY1U0xFsduwpzOssPs6132C69Q3EbrB8cYNOQmR7BkNC4guZo8EpRBWS7rP/NS0Qgt+
E84M3mcv2vxASAhUo2riuWCfmTFt3hUNYIdDTAKSFOcyB+MPsHlF8AbIUle9OpQtHRmm5W3lPAx2
0ETCtTnrnJQKJPJRjMJ6Lac1wFO+TshBMDPkRveaLdAP/kLUWosDCtPe12jSIzchYyxSg7zq4X1z
M0LdfTadLv+hxuBhDkBrKst98hsp7vK9/XYsPZxyBUJUo/cifyPvgbOKcfYiTBjHYUKupXfLjDzg
d8JusBn3Yo/AkdD0qHY9SdbblBgR2RK+VtT938ZX93Ymfu8+d2XrVDdpRkqqYwHQp/n/Vs77yZQ9
n3QDZ0TnvhnyLhuyOz8tm9jU9Ddo0MzOmdndN5d9nkvrUvYEQgfDyZjN+ZJbKboBWTxWzfKs9mE5
W5qzuGxRJq0ej1ZnP49IZOBEsGD4z03eBeAmLqF1lnkd/+A8FebkdcEmq4b1HjfwbTVuUdsofaZ7
gtAveVvaLnJAyGxgrGD+Ga4ynG1GxenojnKo6XH2Z/IO7PVQGciV+lxF/mJsvAH5jybNqmucc1qV
aaKL3D8sbPsQlmwWfrEmAXN7OyfEFD80hvoJKKEPx8wzoNFw39eGT3oODDYcE9gHHp8oJV8NYwRA
GbGUybR9kODAQtE3GCQb811SRjx5JZ8tOGmGIVwC62+JxMEtiN8iYADCfT34qvyDp+u+czd+//UX
UqdvS1Jgga7cMm7c4Ibrt9MECrTTVXxRrOyW2UdBxGZUl6I/1qRCRp76RV7XGpmsyIkFSj5w6BLv
/RCQDEhuEV9mjaaLPO1QkZYQIxXME1nlMTbi9kB/x6PkGSQhEAGP/95SOOCsCm55QdmFk2zuIeMd
+kYWz5AcUdBRBUNWi50flJlEHZ+krTYnGsXymYDhv81GWLwr05OLVjPX4sXfA57IDWC/fUcB7kYb
MTmNeemm8u9q7gNkU/ZWG8WbYTI3eWm/35jQxWEglHcIOh0cjG782Wf5MBTrq9evBsF2+We7rceg
H/bQlXPHILLzGArERD45a2HRBn+UYuLqCfMN+5LpnrOIkrVBEQ5CUwg2QYFhzAjba8qH7tePZh27
xDEJ2+EMOiw1Yqe9eCN7nnlKYMYqSvIVxB4cd+LwsB5FNVlpoEg444vln1faB/i9NkZJXCYtMhyQ
Uq7JtnhZdfDh+8ZH3/SPrih07JRjEy1y/qvk9DrgUvAr6yVHmRyvrnycLY3mrStYL9qxpPOAv7L9
MlnAaqCXxtNAhl7U2LjD66wmfmvIXjlju3CqrjOJcq044+UTA4G6K0+QkVctEV8Ms/PGn6mYUQDm
dfcjX4YCkQohl2n47ZCSC9k0xjIg0crNmWkDK+na/AFxzNN8jUEziB8MTUDnyPZr+7lG4b9zDMfT
TnqZmg2W0gGDbOsjrxKLC+2+3mSCBSmdyo99KyCxBAVFNkDOJLcDLKEfc5G8GE350JRXlRdl8H2a
fXR5/syyxAtrtfUZHeVT1aM4xY8X8ZjWYEKTFW9Fw88mmTv6rnHVfmU9ctcRWQCgmvHAB/k21P7t
kmdQev7j6q+fSA6houCmzMVyWGfB2NSAgAZpN0xzbj2oNdYKFcdkliwJABOuvjWdK2qVjhojwuSE
ykmzMB3EZ3oFa9u0uzcK1j6N0PKkJ68GeGyzsNcQbCjApLOMZ4OdEXdQxmdBMjqiD5pb3m6B0xkb
rHXN26sxWEfd5q5sRHDbvtXw31mxaOmfFlg2QvT51pshMXhMCylX/T6UuP/0ndN0f3LL4lgy5i9f
XI2U3TThELqTQqsbsu0Pvc3oKoL6cyigKp3WvZsQYB0Ly7/NC7aUZtdQSAPhjPjSMJzs8Fy7cdyD
66OiKLUZrnFzJa5ANc0foyteKWAg5gxAAczOR0nWrtGWVzjD8IBETZdth+0xdXIULjkOog2Qllwa
A4+Zv2MWbe5Ar9MmgzjXj45qyuOeseTJweMtc4ioJsgj7hCaGoODfgLGvT+3piSdrGS65KI/OS1v
OlGTdxvLsTLkNVgDvxiYtfE6s0orJK2QILjKOSQjwB/k5NtFkjm8835MeGT/4+i8lmNFtiD6RURA
Ffa1vVfLmxdCI+kAhS88X38Xdx4mxsU5o24okztzJeh3nyKQ6ktOkb9NR4w9cRy/k9bgu3NIBiXM
eAddxjsn76Ntoy70Tds7N5HPXqyomWeQJF6SWr9mAE4RONklx8ID7Ek8D9iBWtmOGa0gNrfrBuAV
9u72Awpg6RgzyWjUb6+GSNfLvfAbSorm6lMM07eIc/hJQ8W6OnA7qYa/pGNkS8D2N+O6DreFJ8Rs
x4P200c51i+yreNHmn2AT4sGiVzyXCVbHWq1pkrGxMiX/kqPzVoHvFo447cxgMFtoZJ1kPCZ5cGZ
Q3n7Qk50k1XpSzHhdA15REPVv3Cg4FvBReYtsy87oXuypmO+ZW7DeJn7VySYG8YBarVeHg59hNiB
quICc43JSbsAKrqW82K06D6e9eRHmoumj1qqKiZJcgYetwyNamF+lkTy2ARHHtCXtnOploEghqls
5UwWFW54mNz5JTWdK61jx6j3fvlvONjjsXd5Tgdo/6t5mhDuMICvc6fbyzE6VrXxV7nS2bOVtO6w
GMW/ShZtLlveNsobRLnGcQHdVI+20A8qS7bUmEZrB4/+srifKBHhab1kS1IksKazmFwem6zDWzMa
j3xi36l7aMLB5gnvhm0TYTRE/A69/tOsk6OHobEO86cgyBlTR90WmpnNEZoRRq8IW+No7MbuJ8Wt
0kmQA3MRYOHy4kPnSyjkMj/2gcIrbGGQGM4G4cNdjnTNDI4P3MBLsQK4pDDE9uMW+D1xJAiPez2i
ozE7f4gENkHIZl1avbXsFkeKGZAt59Vc0bzmN9znYl/NV3dIf9zC+IlB2FC4BQlGiviQ1vWrjnob
abt6DCu0ZKd5mCcnBX5ur3qzLdaxw2KFXIhtZO9jjyM6stiOCmPGjWHiwWOJQxMCJwso0miXqy5Z
6V0w+5+RxP+ZdAjpZQNeATt0SJYivdvWAqfsnJUhpr8B6MKKC9G9U8eR+QPDe/G18Ja3s6sewTvh
CVfWra5Fcu3hLQdhhrky0gTDHFVs2SFbZrpw1sRX0neflcSt4Az4H2bzJuf8J2lCwhPZWyFx/mQl
hU5YG9Y+h3qGP+3WeCldVnvtaYMWHAobU5KZ7ET2RpflOYmGP6gbaj/l2VvJxVH5vPKZHK0NZN12
5XXpmUz/gDwnkTWMY2rzMzKjtQomQ1QloAUODa04cCOdb85jyaozpo4ZIc0s/OTfZckgMgoIPs7W
U1t709F2jW/XdeQmMhPgCVVRwpPozlQCM420RkCLkmNOzmODl2Jbl7iTUI8fXEO6RF6at4w77oqz
v7nFOHoj5RZdgj69C+k8y9zYwybWCK1YFIaa6q0GHDNdElsjBE7QYwOkd4myD0Ujgja42qbgjhEp
7yEjxRItO7fDlI2mOY9eD8uXO0sY8P3JfngX2sh2KeSBjRNbZymeNeS6lVBeuLN7gUGslQ+NWdLt
gjVRxe3KCUCLiVbvKNUzNlylsGUEKIyp/WRYLreAim97FjuI6QlTkYlAMja8dJFxa6rfagP2iOli
jgi8KV2HjLQxjP3EKXs2EdBiXwz2a+v8JyYGM0qbcDQzPBMVoU3OI3mE3kirQLeyyvXQptGawd6O
ksicwKH/YKvsrQ25QUeLpDqED43hPpiyPvsFimfQfoZJmZA4nx9mQzU7rQykJd8fH4oM9WDkIQnl
HOwod8IWXFksmGO4wURsrypmsavSrm+jZ7xWpmFewsSVxA1KlEmxsRgrtj0u2tkP2nXU+y/emGDN
BQDid5BuhfaeQtybqwLZb6P7J3/y9Z5KzHsKqz6PindPdZ+Jt/USJ4cIVH14CF2EWuqVu6DEUnqR
qFq0oHDHm6qct7PTQL/ssZgki3ztcR3pd5Cdmfw4Ew+hU2wjMMuWcHFp0r66m+dH18EsPduUFkCe
nNZ9gJl6VhDx2mS5ig9etAGxcsFWkxBGM5Ag6+GbDmYiBOlF4FZZKSsIdmY7QxRxh8MkfaKLLayO
0u52FmBRZClyO0h+3GDJC5lHL50LjOuF2FYarasBnRIB7XJiWDmEw14nrVrOTmrrt+xEKeLmamYC
ci5bEI/46Tox2jvhdD+J9x2Nwn6QhYFPOnmyAwxRmWCHLnv7WNuO3Iaj+d75fbInU1zg4TJxfO/d
osUEIokSlam3CbrHrko+ZoQzAhAecjoZyqlZHKjiK6vLiSLBcddh8Sca0aWIhx15l2Te5B5Brorr
YtQg9Mwerkjq+jzYw22nQYNGfwxoC1QPJoNTQ7aj6+ZPYwous/5KOrqasNP6dvJVW/EJ3hg5AISN
lc5ESHayBofGvWZtpnABB0w6rANHwVWAeoyJYaHgFCuR8/TYI6LlIRBYqre9FKPy4Oj0lCJDY1us
VlS7EiewfvLwGQMquSVCZvqpLKJ6N2XVflpcqX7tDesxzf+aZHozhucqwt7dR/yuLCEEBBW+X6uG
kkjOb6jac9wzq2LfctdB77GGcrgBXt4paIG1xk9AinhHavjJSHjlOo9PThS4jAOLEzlxPG8jFjO9
XrRuF9ZS6/MT5Y5zboqi3PjGQE8E+F5KxbgmFky1hvo0ibHaykb80+kyol64iIy6aS6JeSYrLhcr
xFmPFWXlDdjVdQsOrY+iLxJu+JoUDul8LjZUKWYAz9d+ijdjDLnUZNUNund2jazZwfA3Qc+TsXFU
zfzu+0gCE6F3qctwLat5xW0yAY9EvVUJSNtiyrTmHLkbkPOBmG6aNG52Mlwstb5JB3qI6IGput+5
RfeYNzZvuo+jU93IGnrnsXYv3YKwKZTYpEPfH2fP+Ff5BN/khCTgCQLa5WIik+rBYTn8v/DmjgbX
OIhNi0kkw2CWVzsa3DRHI3eLhlvfMuXuocfjlo2ieu2yyPgVIxhojeWGRBuMlNZ5r+bTaIr3kTCF
u5DJOk7C6ywmpVuT5kiMGD4mXHAixjvd8KsLI4Xz49cvXZ/c7WhWHxhSnkeviP+l1YZuTurQkicV
snaCwBvOoU+8zuUc1PnQ4yqnvnjMrsFRpfW6c/aiJKfkFA1ZG78cHnArmWt4nON/Pduq0wXM7PL+
JgKjWrsCfbFW4sOzREbCCwNDqTjTy3mx89SS2YvOO2R2BsllFSdn2se7dTgEn2lCOAltiKrXOj5a
GUu/VvfZmsUKeNnr3KXBxk+SnrWTSWiGywcfx3vRYOuyEk0g2OLndronhe7AoeLmuCQrYTu127ze
VnSebUuuCkPTWOeZdb3ysg6bT6rWfWQehUQdyxl0kWLDEAzUf+2p7TR4T4l2uOi5MIGg8nJUDVej
UTDinMZTyK5my4Y4AOaqLY/l0QqzH1CZd5ZRDKhU56UGx/EGy639XaKaT7kl95WRvgly10dtBpeE
tx8YDQI3M0ScvvUN5996hrCwZgq5K4GLMXETHNsM578u73+gLvAxtcx+PKFeUTYO1QJyZ/Jmn2bL
estHNmc3VlsKxBm5nZw8/PNx9qI4GXrTZtOh9KKLGzrw/PvYPlQF/PGQLkxq5HZ9HOhtj/eJSsVo
M6LMgkwLQYe3q6rx0nUcIkA5pT0cx+rJpAVm5bf4VuyQqavH5QaL5Gp2UtLz9vBZS5N5n2vwKXjv
g+FZ7IzZuR5HlKrg3awZ8RuKL83q631suPz3rHdRy8pL1MRAKAEzb1RHQ6YzY3rvMGfF2RMeZZRR
t9JWyEVp+ZOts8UPaqN2kOXc5oBmK0LkgFuhDWcsMSd//H8rY4mDXZuM6L2dBzNuF4EVgcxJU+Ac
tpjl2vbkhrVLsYLeyI4oQyxNucnDFzdv4eBhwKB9C3J8DjHAG3Bq5kb+kjYAVhJM2qTY/0QCVrTW
hL0DaGulWR21HXP35N5mMlFf5W3wbwRmwYRhOPhbzzS5fpPjTMPfQaNKlPX8FOLqBJarH8QeQBU6
Wm6/BDXlQXpo7vg5NCvn0mmaxw9elGNSnUJaS4cNIuEDDsoD2dPq0MJqtA30awjTvy2EBlxQLlGP
zzS3d77ExJR6AQiPEkm4dr5S3b15sXn3uq7cZE1wKOJTaPdHlYoSAdR/LAaEMBPxNjSBZFlbkRtg
ADhrObJnJwk4x88BJhJVAmzkHqUXvnMGC7ynapGc2aMA5Ndj5ULAV2ipAceGHABmVG59coc2YTeb
DSfXb6UfS/KKn/bCA/RLYNRWHzvnSQ0nN0id9WiVH+F8GBK/O3gOdazcznZ1GtzrGAWAnRXSfk99
bxc067KyDX6t5OBmw0k/uHl0siL5RTjTWzWx8SGx/llo53yRLZe9xeZYtX8GwuWLzbTJgxe/DXTg
At7FNpyWeGx8w3XxugE5l87bICIk4YH5iyf94WD33alYou59DvJyZ/YzYw84nK3VHiPy5ivLRUlq
2hdpM6zlArxw/Vow4WAZE9+Sl8qznI3TmbuEfo1NF6JDw51AsR3fW13eqCNF72lhIqDq/tVY+JFe
ItKZbvAsYnEIDOfdy5ilxWQP3TLFuORU75ZF0gZ5LsqmYTtYRPjDWDzlI8KLodT3QCkop+qrEfP1
FeFpVtHPVFf2Spox5gWFOT1jXGwujQHS3MP+aLZBFlyH1CMlBCFhzZd/ZX5R3oKIMqOC+RlmT/Zd
dxnBlmc2UwbQUK4L4AoaoAXBJybLM/QnFaDZKkzoIdtLkxNgb/GUDy2JbANPVN/1fwnssT3l0YqZ
O+xrXf+mAxMFM3sQclDQa2KiwlUePaR4mXrlHjh6HmebzFxlh3Jj2XAm2xbPZb8baq/eENGnSTi3
iCw4+ZkV2u1k8YnL7SbxRq+hpS4aHp0wCMQbeygenNn/aSROgdEFYF43Pom/4tLTbkCOqWHqGkYP
7YgjctDvkapfofVfwoiNMAjdU2A6oEvLjHCI/rOxULIrGAd7bptdm4QCOsj8D+ceJwLiySyDkuj4
9Iaz6o4AgrFpLBsSlMmjjqonijthGbk4BzqOdBkPDezcfBvngnxUjs7eKH2YGCGMPjmheDy1TfU6
5B3HOs5biGULagSs54rGSxfHDZ6plKzv3l34z4H7k6oZ1dbpln/ab5Iq8lDkmz3wJO6CgT7GQKsL
LpTkXHbDNP5Bbuw1MSUfFrs1QydyipGa2oBO45rOzH5ubl7b0VzbE/BbRLoKaThrmIMIuTgLRfVO
GJ9YS0TnW08Jb8ZrnYIVw5SAjQw+LA42DYARpmrW6k3lwzf3cTKbymMsSYRh5TDfaitOJamyvsNJ
RRyyIpRsZu0Q1zC/ho62SFH+qEpsIPblO2kOZPAJTGvw+kvUNdzhqUVt6zCx2IRnykPO+ZcMebQj
6fWZZ525EdTmcTFXn+QCalu+F0REtpFh3pNmvkqjAxlGwfaRS+IqN6n7nrt/ibLSvTJ0tnaD4VTk
SXrEwPeg7P4yBh1fUrjM6Rt18j3sv9ayMC7dVqsg/Y0qGEjxyNDYDp5Q3rKNzfQfF4IN1wqsb+Lp
JVz60GI38hcza9kdALgQPTWfYp//mYBxOpm1Ry/gjFADLFjCeoeqCp4guL+EI5PsTh5aNX7jluMQ
7R0jYK2ZFO/+LL7wd7S0VXO9L42zZQG0sW3MJGPMRAvH9aeyjDcrL4h+zPAkUO3MnZ96D3FFR2pY
kmvEQv3GOAdr/YiDxNDR3bPlt8jHcb+pHHfXmTx+svP4Aefs0hYYYHt+lEIzbxkEDKISe3TlN69T
2/zFDWPvrP31SO+R0Y9e+LfM3jG4A2hgCl+SHRdEUmBDxz8FOKlu0eQbA2UqDQnEFfjw56UbnIWW
UfGytWJ8JzbJC5o44sHOcac0BY9w0MlnmcijW0DjRCiHvzmS5BXuxGQCh/IAVjboUS4wdhsr8Ijj
isDXQwRMgvRp94UL5jZwVRFx44Lczdextvq1dIZgywitw5PFE9wxzbaqiXyf+Syj+ZxrdTNsJsbS
TZq1XvgVi/tWZPHZ7avnuV/Mf15JM2XOp16UYucSOkUw39Xtu8oOGQnfVTBzvm0G+cBgBsdrwOuf
fgWOfGds+5aX/jJhPppgATIxYEttR0qnI/efJZEB+eoIrfHiBdEU3ZwIW1uo/UNntbyZkZA7M3hK
26ldBwWid0IcfK3tT6X7fxxVoHhqunEWBhOVSZGGDY6nDDBEe2zn/stvS9SGcbrWKe0OGSfD3kD/
m8Yk28BQhr6FpNq54V/h+792GvA+o39N/hawwp8c+ZeG1Ztn3W6sgQLFkRkstEBcE9L90153ggD0
L+1USKeK926CfsbscbCIBQ9N8R4P2MWAhMJODrNPhs0Ft+bMhYsDXNwFxzqro81GCHOjbvEiYHhp
8Q7M0QdmNdIeoguYY0XvRTL9CN6PXRAPEbufPJm8MaFx5F35MCnEtJNhXOcqptKnsDeAH64VZnz2
hyPZsXu1nJFaidE1YlBnhENBi+aTExh/GaoLj7kmGdV667aFrmvp+Tvl9gjWiIecEhunphwMmhCL
nBluixMzZroLHEoqMu9DEuPGyRidqpneLq+U+X6Y/MuM7rgyjRbOGod2sI/dwSJPfFmAplgyUMei
hOPIPBuAR6zs6FbYGEdmEg0/CSaB+CtLtD61nvz0IFNsbJl1G0MuzkSvaTZTAGVODUe7j7M1rVJx
8V2aEuWZZDZq6L1lnvAoY9YqnBWL0nwwvV/XUzdhOhZ8AyI+XpgtV2IyU2b5MHUCQpSAeUsO/0p7
G2HdxE9PYSOO2JNmTHPjnTd9QoZMrxPUowjBIwJPtry25TbCRrbC3sTkg/yOghyw1UXL8zo46CUJ
G+5Y92wBM0OimWdkYEvY0poQrKdI4ljt2BprzzyJkaO2Q9db6gwvPT16aALYxJk/vZISPeR+Sl4r
HoqdFhYDZr3kDpvk00Ju6GmzPJFX3ago/HKhPMPKKJ/rGqBVMJuIVEnxmpWSPEankY25JYYVrSPj
YD4HI9cEZz6lMWefvgSXYUVYh6IXfwY524ly3AR1l626iXt2JVAlCuMr0rNJF1qlt+PEemMgTXYS
fnydNLy02r3U8z9PaJ47O6YbajJbgK/8Ps+jr/yN4mEgd+uux3H8ASmyZ4B5YX9F2BfhRifVb8wi
acc4gwfD32YJlR2ehmSPgeAoEux3dktBQi73dNhPa/Du99xgWG+pcZXgE15l+fzeaZ6OuJ/greYd
2UxSXo1iECs8TZzIGw5twhXGku64plfuqlu8lT72fmqIL1L03lM/+gyoZIxViLStAG7A/h3epnx8
bhOuAlluFeRk4/AxLT9Ks3/JKSh8cDuf5JfQ84mtoR74vwdSRd1A+oROgT+J6CI25vya11ZzEKSU
FEr3jqhmzDgBenY/VgcibLxvrDHMceHgekl8EfPil6ZXDMPWuKfyB0pig03YoDEFLdf7Drwc3qQa
TzUhXpZibnV5PjDxRT8y84xwnNPF9wnBEViquxm41nLtCU9RHZ/TThLmqdtNq+KKVo7FYjRiL3CW
Y8mkxgpLFK29RGO5lDIrLy2O0ugh6S4RYwNInZJio6MmZgY0hniBROEBItU9XxnB13ZDiDKCGdpa
z9ks4al69Ih58ZMY7mZTtoy6KSEhnq1iQnzYgRX7XnvEedQwToVgmS5Gn+cAvEzo1K+GGi6OjPZU
QR2TcLI5PSkSSRlzm2Sgy6+iCBsW2Go2m4T9sTROeTferBJI6kTuoXRpDut7f+O1zs6ceZAoT/Rw
c2PycQnYEkkz3Kg6+RpvrDOXx+w0p9V8t9WT0/Yodj5QJj8b36Ud38eB8oPc7Y+pT/8vEt28Qg+t
V5FO3vKQMa9nuFfspu02TF0m6v5cA0eMtrTEAQTmiDPp6bnS1p6t75ew23+pj3OonqHs2xZ3uiK7
0cKu1tJGWCnViYgcuESY0SRSsgtotL0TBfqEG+7qOU4NzaLdx3RPsyOGGGQyHGGAfn+Tdgtu6VdY
ccGFC2XUb+udNb00XvEhLf8hKanSAHt4S6ziXfn6mYD5JR1i+r4UB8BlyVM2/rvUq89hYP9rbUPv
unyki8dc2wS41pjnaDvH6LAFLZGvWbTJ5m41mmOvJQeR3Ax2deKdlsPkkXTBuaYUAdsvRvZa+0cF
Qscg74+7KNu4aTJeM9WckYiPNfL/prS5ZBNxEKsmd/Z0fw9b3yek02kumTo+z98jFrQD+j67O1f6
Ak1iFFg+8k7idiEzUfuIRjjxIfXDLRrSgwIIcVjKTdYSFXBoY7JQbkMlRdOTJrWHqxlbzROn/pKr
ZvbiNvQztkSrzEpPF2hbNIz3/TNeRdxWNp4CHn8CxLn56pvEnSo2Vhy9zAAq7hmFFlxYLeBVXeN8
Dvz2jBe7B7wTmIbdc+/w63qzQZLTFfdMlNccXXM11uIfPR2UHQQcsasUUm/IitAFlyZfLKPRZ4Va
xyTOw1y+ZCgzkmPsSsOmmhAAYomBHMAWrLQEl2Yw8tkDKPYr80TQ/L+kmZ5zsLVjPf3Xjd4F+/F5
ymgY5I+V4ypEoci7h7G+hQ1XmVyb5w4Znqvg4oAREwnX/g4sgvaVpUSuYcLmkbfCuwLGa4IEumpA
EPpu98puduonHltD/Cac4IRXPTeoPlhP9FMX1ftScycuonJjYS8PVNyc21FiaJBpcXRIwjCWkvsc
daTT0jxGnMlK/9wiLXLJt+Bsc7zpRw48HcnGzew7j0OyD+bkJ+WszYQBe5+sXnVwLtWbnQ/xxh2Q
1d0RgosolbmKevaYwqhRO2b9XySGh7x6YBT463XGTSb6X+kA99QDlLKIJmJK2Dmg8uzHMIC2lTFs
k4y2tTFuTw5s3lUD5YTDT/3pjeWPYXr/mpkMQJ4ZnNHFQBI9eFdzBF0HRzm6klhLgSZRmb+mmVAe
MEk83NRtHp3S//TT5q9Ifiu/fOEu/Jm1zpcry4eCJcyXC4CGG9zYeRfDruN1L6f33sz/ze3ZCNSq
y62PgAAbPayPEbm2RUd5m4HPrgqOWpuIIqYkzE+CbWZdyTld5zOdY0bWdnC4501nhi8hM/04Eifk
0I8MTxmWl5RQUTI9ZRB7GqqS85Hv2aBPykm/lLVoNNXTiMUVo6X3bATmbyN6Toiz8VJ7LUedCQtP
0iTfZRbTNCB3YUHWKBDZ3i9r8x7ZkXH5fzlT4H3l/tS8pRYG3soCBCHJLHAMYeYYcXnJ6/BsiOaW
Vczb0G1G5Fdsgvd0aP+Rr2PFwAhBZq28jln22NBzusVkwGjBohNPCXyY0vpKxna6WOU/o4brZc8c
eil2Ig9XqsPcOR2udGyB9hxiDfbq/yczABL53esIsvFa2x5mzmq5dnSM1HAHpv6RVgpeFbg341j9
hC1F5WXku9R6BNhjWGP35Pq/fG39hKEF/H5MUXadkPoams+dSEOYyEPagypSrFPxNQyzfZF5R8+q
rRPipq46jD1VODTiRZfB6q6VwvUJgQ2XuSalGLm/aR1gfRpLcW7BlJfa5cYjSgKLfm1sgEgwR6Pm
7+o4rj76VG0zOYnfHW4b0xjPr3FmcYGW4uJsx6jUJzF4+8GnyjkcyGdPVfBF0UBdcduQHMSh+7DX
U1PR7iwJ6zErOB9YJX72XHLAyPXNd4xHZGT2iiK64kykMqTDOpQGxg8EJ2bOzPQE8Q7TwT3TkR7+
yKafkNIkR07DDsP1s5Hkx7GfOaMNwEZGJV882zyy6Fm7iX1n31vw2Yttiznt7HfWtebw3iT+RxAg
SrZJc20cjfcJXVsxy147qaKPy0q4ntpvi18f3CvTo6I/+f4j7Dv5+JaNfn1oZXYxyUrB2EmPsBfT
vYkXblYtNSKd+2e2VrdrcZij/EIIRdsP12MUfY+h+vQqXrG2mn6BS0SrCGsG7A1N6AL1vYaBg/8y
8TUOtim7N2x9IrG/bJ9nLolvee1/E1x8nnl77C57S0SLXh++jPm4Eg3dNDFFX6iWe9x25sJCK/Yk
r3o9nujgiOqPIcCtW/vRe079ATFQQqUReQAuIlAEcf4r+CdGpqKtUu0tEDaBi3Q5EZrY9bRkfuVM
FffnnBkmT2yovesQtT5doRWjqF5wi/NblmqD5Jp+IhnFB9oCi/HK8gb/1F9huMkz+piaOUNPjNtt
seBYnyFTZ7shccqdxeH+CFm6L9cjQNI7uAIW07l6tHokcAM4WUfr3lZlht4jr3EX+AOEesMp+oaO
/GTpxzSq80PQB6sazwQDB9gf+eh80LSZlt5XZpqEdbmp82n9jkU6rRsCCOvJCgkjxAQ25ha8rcCd
kwGRWc+mzrZqfsTkw7i5QNqz+rOV3fKO5qHELA8Mdr/UgNOhwNm4JrfMjNUWhNAS5hqqxfUfk1/c
xG992MFsVfqifIccHxKyR54+nHGWzJa24GA377IY+cCWPSKjQLipsblaYh5+B0BCczp+4qeubrFv
GQg4Zr4NuUh4ZX9tmJPtW6fiqwTsDuLmwwhD/R5kxXph9PFZOt2uhiV6oiLpQN+BOmSDxN0WgKaM
1NtkmVyLbOtTRoz5yql2GK9QL+A15SE61a7Tf+VGCqo1oZXMHcv3xpw/oGYaK5G6l1ZFsFri8s/p
qx+in/Fu8M03bBWE1ZqDyfq2EvawrmPjALAu5sJpwhHms6nrXVG0/83deISJaGB4hHXYjg4vBFGM
MYuuHt5EauD6W+rcw55fMk4ZvDo99oi69t7ljCGpKtHmQ0bqK0vW1zafqWiILMS9JVkD5wWfEJNG
N2svQWzdSho+uSID5dED1VlG7DxE1JFlGY66zLb0obfAHciaVVoDo19jo2MgGNlXlCH4MxpBrc9/
GZOcPY5bg8dskWajAI+47Hex33/ZehTwUwswdzYld4obBrHP8iEf268RBfiEbRvLj2OFK42XZA8e
Jr6bFeIVdHJyTJP/ZWCPKykyPg9k2qjcQ70G8LQLLdnAASZrEEtGGBnzEbsK2k3GpY/cXPWSN19L
o9WxdhKklsk44xaF5dTth6F4tZiSr0zApOvE0J+im65ilndDDJekbjYqno5C2V8+H+u+MNJvvK/J
1S7Ss2wlhXM59rkK9qjOYaIQIToQCLgZ5jFU3c3mrC4kwmsnSWnkqfzOjW+6gA6SK4IFyEtK63Uw
eSFntbj8ecKj4Dni5ojUww4Q1AOuIwaVNk6sm8K76NrvmMTRt63o1uEbh1/KgFpWFa5KBwVnyIiE
DAuHx9bfhiz/8BaFFA837xWQh5U34gKK+awYYz90GCcsO52uRU/LaC8FvmiUYmBD7T4KxTM16Y+m
TVdMczcjqHoBWSYPhZRVq94WQLUd+Z+TmRxRqJDEhY5zgkjwHt3lSwf+3ckIv+bj/G+Y3edIYnQ1
QE1yPUD4pykXCyN4AIySI7QK8tGVO19hwBtQmogHENJDqBjrXdCV50i5ErMHO08cO/D4SoPkmmXE
GxLf3ECpflnPC1WUKS7B6Rjsgv1faqJgc7f+yLRL1MesPi3EBfwbc74dXVrQTftxSrrmaPvGwzyb
z55T/xst95pYjEx91/R2pd/T7q2it36a1GMy1+cOFGSbeWoJP/S7TvXR2QW1vB4apEcfa+hDMmEU
S0KPaZmiMthWzUIBGXdaCvHuyaVFepgsENrcNJoByweRAuwSdJJaY3WzfCy2EC14LRMjbbZQ/n30
PmDNtEcJDfRSvXL+jTceds5NEjTv+Wh5JLY5LBUkOLdt5e6I3QFbmkNmrsUrS2t8qRQnxzzqxInr
DmdJCEqhTc+p512s2XoojP4jb+ZjlFPotcgOWYKvy4OixskWwM5xEuUH8gCn1T7YTEAMDr3sxDWi
OYgxvn6WjrwZCtQUHaR/LtoMvE3ooiTFeCGKO2+12mqHknuPHA6clms2UJoRMTgZw88qpV/Fnpr/
0nR4qRSH+8kP/tVe/yAHtg1p+D9TYRXXW+B1wXtF24kQFNHLhtF/4u9pQSr3wzyBGg+BeEyiulrU
uLPJR/kx0VF3HyrzKq0p3DAXYiWNEYTGprohybqXGIlj3XZ2f2aq8AYRx0AQCfGqut2H6MsDAO70
QWY6uXUKfTs3jI8ss4oDR5SDApt5RqjFphbT15fOlXrE1HZXvujvzPr6R9ft7E0ye4B56mJHjY64
UPxO0G34V1V+v7drn2w/2yWR0G8lXPNqZNHA0crCmi+mO6FONK+AADfK10r59hfHj4AZm6W5cgrO
maXyHgdNTmOC2Nk3jrfTS0lNaf7ULSPZQHNMwJM57GNaH4kW3akcQeZRqCitL6eH0PSzU0VCMJ3j
8kKK6THA2HLhUIRe65nOZzeb/7HZ5zBC+0st2o3r+96TE+U+keG8ptBH6mWKHMPvSu5uWtmvqsXI
PA0NjgTe9NyARlN73UdXivS1lxyBcpF8Uh2D9JmmxZVmRAW+EiCriGsI6DAW7iYxmbo2MCWMKdix
OK7v8YxnJMiFutIS0J9mnsxexfdKes6tT+bsXolwRnYZD2FcZvd2+Ud9IpIdpONo7c4Wm5xNKJ7z
HEmM5W+9zGgvRty0F4fxImvj8veSo1/hiuw4j3Z6xjOccvNVFD8oVxAgarkDTOExpnjlXOaFe/ZF
CUbg/3/5/z+JyocZTufeUA32xQqn8LQUHY3/Y+7MmtvGsmz9Vyry+SL7YDoAOjor4nImQVHULOsF
Idoy5nnGr78flFlVaVXa7u6n+5Jhp2RRBIFzzt57rW/1CYNUnV6cbugq7J9EoXad/yhRmuBOph9K
gruECeYEKL9wpyhMU4yE+VSbwKUIH3vH1vZj0GbboJkAH7OU06Hw2mtByDuW1oShArkj11V27TeD
vI6FZV5b3fgCYk/f5/FdgEXRVpIvtSyGN9rlC80JskfdQ4PMbBR2thZe95TQB0JmJuyx+BAKzMI3
UklvqGwvXgE71Jw0bVOHCTeLN1wDRX8FOOo8V1wJpcWHi2GI/qL1KZjugcQ0p6DVPuH70Xeirnbw
MPPDe9o5+6R3csySJxNEBYPu5S9/+4+//9fn4T/9t5koA9U2+1vWpuc8RJj92y/2L38rfv+/+y+/
/WLZtkYHgxLCcUyYmEIYfP3z621Icvxvv6j/x2BlGAOl7XZwSK1lbgXVbpIafdwmBBLh67eeGRY8
5VF0/PELm+LfXtlQeX0IrJqhqo6Yf7M/vbLtj8xnVI4BeoGUyELexM43HSyzW9HX8dCC0rN1Yt1z
65HFcNKinR2hAvUQCsZ6B8NiRsfG/Y0y5f2rzFDLSxRNKXMTBh5XMgmeVYNsL3LAHxLYbguKjfwh
SUP/xFEJdBe0qAj2J9C2YtvrxTXgUKgZpF+s+7lsrLnrth6hv2SGy/yJ3XKbB2F+h69S3jaO3JnV
hueNShvwJZ1jMnoaT8hDxjBj49UxRUaEkt6GXXb140unah8vnS40ZEKG0B2baHbD+fbSqVET9JHI
i12I32qZ2C0WZ3Bws/h3nU9Vs6upcplDkGhomr04+hVRx9xXKvELdf6TO0idX+2bW0i3qEYk6xk1
Caxn+e1vEwrKmbwlDxjaDNNcjSkeK5W282PlMWKL4rxF2qQyxRNY+QTsVMQl5pCCIAHyIZqaU1b3
VOc5oY1la13B4aV0K0T9oDat9/tv+x/f3PD1+wPwOS9GmPRB8+Gvf9++5adXJMP/Nf+rf37Xt//m
71d3m/sffsNufbv++A3f/EBe9o9fa/XavH7zl3WGtmC8ad+q8fatbpPmH0/s/J3/3S/+7e39p9yP
xdtvv3xGktLMP80P8+yXP740P+Lq/Ej/c0WYf/4fX5wvwW+/7NBT/82d/3P3f2//7d+9vdYNP0I1
fjUFLG6BXEWq1nwH9G+/f0X/VWqGRFPHHs55lK9kAGKD337RtF+larKo8HVNWqbF813n7fuX1F9t
XROq0GDdSagNzi//eP9/rFi/f2J/vYKp+jf3n6KphkVMCwLFb++70ZgC7DEzMA7XXpxxFjEKSPVW
tuwL5aZJMDT1JgARAKFM/0uXJssz9tuLNpEM+qdr9herqPWdX2F+UP+0hhU5rUK75VfwAzjgPmrV
FONFJumaGtqs9Aqi3Y9fSbW+91rqt68FS9fzDF3v3dSvlHMsM70RzINtG2cFnX6rrb9kSuBoF6+Z
IC5lgfnZYkIBrKWUzdsocTCauYfVmnI7DKFSBW37QrYbLtZUXnotuK18rl2L1wYPY/6CvOQidf2C
YRCjgZmdnYJZiq/Nydxx+9IqIAS6MH/uFOcunbSLkQoiifk+BudED4oeWag65BiYK7dn0DtF8weC
i+YejQOxzxnZvMMsftMi/UIUL+ul1ZWo85WHhHkrg4EM3nANnwJXBVYyGj/WmJ7NWF6itjn1inJT
hspdAfPu/ccUTXr2HdtYKZpxYYCFYArtEQkkvHGR2PsKgzqjoJRxV+M/EmnjgRiColhGMSbBtNz2
Dq6FjrGbSIjiCaYhW9mUTIhBja0myrt2ZHA+OI2+7CvwZmFpvBGOBGjFga4naMSHp1jtn1Rh3Voc
p5d6UF6jeW7xICX0OOnec3JFUkqfJG1m85wfanuv1m9UJ3U7CzDj5ADQaSJJadlkz70x3jRN8ymY
jdJkajE4nR02Y6h9MW2/WVT0thY2VHwOxZDG2ta6tmGMISiYAZGVTgIH2R2WYp+dkcBxx47tmyZG
+dtKjoQEbjwiZLHWBlgQJJpzlrhGzd9hEFtkqnih+/MWFsMVddHbnHCSd9PZNrIJVEe4KmFEzhRo
Wq/zBxjvrNJ4UkhqXhiO8ymNGU4krzEgIGlvVV8eiPK7csz2mRy156HI0Gj4V2AvAb+2vsqotnuC
0+EsgVy7CUE8DiSbFantHQNsqd0y3FWajaWYENE9Ko4VzfkxXSlB4WzTsR5ueh2Y81qag3FIG/sR
wFr/sz13frz+tcv9a5WZjzF/esSRNfkDx4TeFX5/itvSR+kU9svepwEHbNtfZonglqkZzqUJijPP
gb9VCvPy4+fe/MuX55j24eWRdFkj8Ge3H5stXDearwwAMCYvfvzzvz0H/uPtIXz/9uePUWBFStz0
TLqCR6zY04ppDnKOCjmZj+1sCeMxWKVl/fLj1/vrVUxz5v//p8tJPRlFil0wl6Z9tACZTth3Sl3g
5S+mTW0ysrz8+JU+nE/+9dY+nEsCeCEYg+PBHT15TPoadcdEje0UrpGYRyRfl0mhZZGZF2RL5cpX
tQuGghWB8Uj0ClcD50gSh3fHJNFNaKF7hZGvf/y7fe+qz5/2n65CqiclM7KxdyEGPNKxXnezoqXU
4rNmR+daJm9a97Mr/r076MMJP5+UzCtt9g2lYApWNNtGVR4yOoM/fivf+0A/7MKNbwLPGTW2wFGz
l72I2SfYcDP2ZIgDbqZ5Dz9+oe9dsw97bRakpm93XLMSxOVm8Jw7tWSPkZZyQ7jISaT9yKkxPv/v
Xu3DbsvsVrdobfcsR0627KQF1NnLXcfhpiAjJV9LGXuMn/zH/93rfVhmWIkSL2MncsO23BWmIPso
Kt1CLe7VAilmoOfkD9j7H7/Y/AT8+5qm2R8WlRp9mKWyhLsl6J6VVIBo+TmTt76HVZn/7CY3/nrp
1OwPawudfgzeoTq4alhvjTEFXTKfjqiVcWhzVf1ePtdE46CUprdksuw0OdszWqkcgy4HE4xVNuSA
/JyMk35QJtbYvEFEgL0brRt+9UngnJj4hyFHP9HNDzEflJ7AJuth8ycdHUCZZ+f3vxU8XkTPfY1S
DPJ0W1a8+W7pDDz784lAKccdTMuHzjYuKVOj3wuPb+qOPxfa82P2V9f6w4JHOoHZ1OM4uK0qj0bv
PcxPxo8/RvU7z579YYWLFa2sp1YhrBoF2kIR2VsaJsa+z509Op1L6PhiqYas33mgPChTwlS1glVA
KPUZeOk6hjEdSz4I+gvlioB09WdL77c1/j+XXvvD+uYIL9IEZanrhMhNHHZJs4jeApVNxbCy9dRX
L14dPsckAxDatfnx5dC+s9LZH1a6WLOz1mnygUmCn+MnYRnqCoIH/SG4hQXi048PH4u6dOdVSqmM
S6tC0QVQTzYot5Yq0nOf6JemYk43zVzzIOEmez/JRhEdVg763L5Uu0vsEuv5fkHFY//kms3P3l/d
Jx/WUSfIp4E5Q+fSbbXBhlLYy2DciSwxF53O5hW0ygNk9keigu2f3Jv6957QD2vqmBTE4OGgcFWb
U3UaPnaM4Wm1hBTuXJH36kDQJCTBBB5QkJ0NmPZi5B6y2+bF00DkeNhO6ug0b6W5QvZ7L5QbaTl3
rQAPMo+p6FbwJA5WvLO9Ygt8mCHPaF5UkzMMn5brV+NOz7qfnC++dw98WLfBP/YINbPONXKPz8ki
f2mu/xDO/excoX3vk/qwVEdtnHFgDTp34IJgpxoXqeE/TmjxABI9zhfP7/1b/KznpFPuWggPUVy5
k0UgStDox1ZLz3XBA9clPQAmEDUmSCgfWlTGU4qt8gy68gKskaYS1M+FMIN7dYjPeRU/Bw2l1Y+f
lu+8C+vDHoDery9RepHVLSusEZNTETKv07oZKneuhppw6LcJ0iBqTO/mx6+pfmcPn3sCfz739LED
XCsYWvf9PqMV9zjfCmVuXOATXEY6RAS/3qFTWGtZfH4vV42eSzWvVvOqpWSWsx1ymAY1OP7iZzfN
d/bD95L7T8ex2E59tLhp66YOC0fXhI9gLagfs+pFUnL++M1r85P8F0/4xz5ZEXhpQDJT62oxJXbe
pM+oBng+psZklIWlb75NlMY4FkFyNruazNn6BYk3x5q8BPmJH3AtBudBKNYRJOJ+qvg3OldGzE+Y
oWI00D0WrCiSP+nVat/7vD6s4z25qZ7V+FQf3IhVm53ns7BjRM/ayNxD6iNVZfDYcIuPHsNXgpu8
bWbTJphi4yIZz1BTFm6uouMq2lMcs3fzaKQzOzRMzxXoaex2/KHFkGiV7NhG0+P+DxCi4OmJf3Kr
f/e2+7Ax4DippxIchSs07ueklpe87Viy2PqGOjsjInC9ka8I0niWRceflNq89LRQ1kFG16DzqlNg
IOwBBHJ+v8b4335yfv7OgmV9WPd1a86CMtgqg7JG+2Qh+CRPNyEu8Pd3/0eL8fz7Hfah1fnhr39/
CuOwePsSvn5sXH7TCD29dvvsa/7xe/4/bG5qBkeh7zc3H6bLWxzWzes3HdH3f/R7Z9PSf4UtQ9Pa
Vil9cS+wXfze2TTNXx1HSqLeTZUv0zf6Z2fTMH+VwmRioVkWYof3pucfnU3d+lW1DdK5HVsyVKEp
/j/pbNIK/XZjtnT6qrolTVXjkM5LfTxIEchjpHRG0i1SE4i0Sn+IbfucGwP5VF3cLrpuhL1J3ixj
jBJGrwq6bjR84PuKAPPTZUjQBh/ES4s+BbIW1qCaKCjfiXaRHIEFh7Z/ShAcZB1LUujbN4OE+zrD
1aE/csiJh0MiQPVq1lhsfLV8QlcwAFqDoDnNLSmyrin2DDveNllOcKb2WnaNvgJITBZNizqm13Qi
nolmQiF+TrKmw2wBy5/0rxsdvUwGhRS3MGJ8fU43TPDU4SdN0V5iFb8GAk3byjxWg8XEhmly80kT
uOYZBDnobetZZwJFs3EA32T6JJE8eW9O2vtEvTij28w+5rz5HFZDcuuXJMn1mPQXqhkUV63Z49tC
8xkGTesyJPfnUaUx1MMO89ghRPbgSoW08zyAZelEnesBAJ6EOHieDRDhoJnpMWModyrzQtwqZi0P
vo3ztIMNTLP6oSgDWqsybBArt9gUQjwedcxwJLW18kWtdJp7nhsZln6sqtB7tPCPR4h1wQ0Hb5Nq
XdPNij6rMEEpg5w5Ojw5AUpkpjQs0WeCsCMUcieB/6wx1UbbCMbEtkMkEdlO/oxRqD80QhLglvX5
s1Y5QDhVKtgi1wmaTREv6NUNuavK3eQUuOdNI3Ex8EJ5WertZB69eYKMJbVeq0SCLiV6gaMwmltI
NqhRU6/YRzp21AZdfP/SJzCVkiqlRdlNcl2nik0K7+RvCjpVy5AMIACf6X2v5InbNkq/QtXnTrIs
zv0gMWMr9ktOcbBDHAy4bdRw+d0SdsblQWiJREbZxbRvFwoC79vCQOlZtkqyqk0ftWk53tl68lUv
hosmkj3gQfy7Uejv0ATohS126NGibTdMZ1Cv+CpseMsGMMzYj+7alrcbzXPEXvQ3GKBJ4UMXyhkO
60inw4tN+xmZhS5mNNWN8PNuAVW3XtYtKax1DpVwKls3dHLgP34IaCH0QTlMtxFj6ts67w5IO80N
aTrYkQL5pTencU2iiHEDwGFBkjYp0mktth2OZvS2HglbKSKkvvpUCUU9jJkHYIgGazGYB3RO2ibt
gWlberXQYScuJJ6JpWYH123a7mlsmSf/3WEQAMPOq8J8NFG6tLBmJvA1n8dxvArjz1k/6OtmCC7d
4DA39L0HZJobRH/dDovhXm3hJ8ax+ELXeVOprCAZuBJ6geVWR17ypBHgFTVhtfS9PNzaFl4HmevZ
jkp/Uepgn8Z0cvsyxN1G6M/WTMUjnph7TfGRTo3mfRjn8amV8Ak9ZGivvplcT3kXuFnZ1RtQb17r
kHugk3QOLmmlB56xtSy5GQtdOzCy3aiW1x2T+CE1nX0IrNoFHys2rWWc6dLnpb1W1WxaN3H6gJnY
2ddhVS83MZRnAJlPRIDhfyVO5YCBYF8xMo0tu33pUMpt7D6+Bdz7WWi4u4U9G5rt41D65jNRFWA5
HlCT5480eonxIe687c1tn/skPJgN6AoZvOotNH9GlnKVS1ocVaeWO68cXw2wUjtwSnvLn65ZQeo1
ovv5XO9/0rMgJ0e2vKr6kSU+A9Vf+LQ0dDFuvRmLKjLRbDW9Gjdwv1YDqVuYNojjtQn0U4vJTYSf
LLopLw4CBdVebUKURFFCPrEe4Q9MOqL3quA5jjnZt6Z3FwFrHQp+LChHj7bMQmjKlXQ0nAUA9vSX
UU1vIt96q6SJPpQIN8V0QFI6rMq5tZStJ90AUfcKZ6uxwu2yNjNDrILAYiiSecXSnyj4NcW402tx
bcwm525S9sT6PEJSyJcGwZkANogxCLSMnw8rOYpBn0v0+m3lPaQvjRwBMtS6TbgEJBcknfjQQqyA
YRrtaLrfFrltLONCiVZTSBQ8j7FFhgxRlqEKU4ugaiz5w7bGZ7YgEK7dB6NC6mQUMo3S7GRBMra8
cxTXgDF6AQglYiti2YF+DMDA7JCB9mNybzbCpS9eHzsuD6ofQvf0YY/PkaVa8ZCNzOjaCUpybZV4
EkkyIqeg/iJIVlko7CNMZKaXuinOTWC/hCkxGoNgFy7Vwu2TND156GaaVJ4R76v3KP78nRNgzauL
7DNSn+6Z/Qzld4fyIrOK6a6fHLJItO3o+HKLjYaRug8xQx3NASqCcodoA3gyyfVxX63Buax7h8ZX
hGsEu046Yk+Tz+UMfCgk3DqpnKe2ceXg30caSTAkk3dLT0foqVU6IA1B8oc01kQf8Ai0ucVmXRGO
bdQO2lk4CQyKhwOy7keEn/W6UkB4doUGFasl3dQqAGiGugF6SQcfjNuLmSCKRkZUJKrF7KnpWp0z
rlGq4VbVgCgYQZ8cBhWxnQdHemuozbmV4yGOE+sQ1sl9HCYW/yYVKxjxi6nSo7vgwUYzmLDJ3SIa
XomQ6175VbGaOu++7xRrg7x+1UcGUUFD9JXEbtUVjVBvOOZTaPDsK/lLrISR23jalwG67GIYrWQZ
9va9M9piHymEymPmWtohrMFEbZE+GdmhnQl30pnWnSChsOVVU2Z6W9ze5K0FSuBaLOZeY9rrEs1c
Jk1iTWvoXkiAtmEPFoi3XgKtTr46gcUOZY03gUkmRRpzQ/Vp0BE2FPqME4cjXLpu36H1tSp+jShF
24zkHs26Hh+KlMyzkPxFoIyfcxMFeYVBNeuq+LZuLULwCt81hTYdO6Noj/Klko161Srdto/D/Mhv
e5Nb6bAe6gSMQLjEAv5U8EFjHiFf1sIiKRTiKnpZF+spQsDkLADWj2d1QEhaO+memOdxDwi73eDr
qfDrZYAgRQB52CbD14mxEaZKgbrbtrbTYCoHVTFqEAAwgwr93RKb4fDUXmu9pwLzjH2Wow3VQmjV
2JlW+VfcYfaatA7k0CPBhlphbaFI3QdmdQFZdArbztpwXb/oqfdU9TPBr73TS4CZU5F/FT0C3aRr
3cxUEAy2xK2jhNuPDkgz03EOsC2R5zbYCXWddavMBxxSqQo8MjCYbEq/38dx+dkus2NdeCkgb84/
aKSOcVlfxepcquJEwe/dz+ps2oc7B7LpgiADkmRM08Idl+4DLJnrBtGtBvV96dQFclWGtCqRmPeh
da4zLcUDzgKGM6fcIU9s0bMZIEnmn9+PHhJRMksVMgAW0vHCsz6LeBN9r4lGe7ZB/JMcZ33iZGOt
oa7OG1CsriuDEKxJaMVKAVO90vt0mXv2uB14Hhe2lqRAlT32xES/T1+7iQA+FjrAI54OBt0Umyku
mXkPPjDhvL8pWGKAJmLc6Oz4urZS6PGoWTeADFiqdE8cUcNBg7I6mpNq+RCNsP5GKgPUq3OXGVbk
whhVt+tgLoJbZlsrvb2WTKdBvUwFvgM2CFaGnhXDggjCqIDBY435IZhzz71SeQ5ijlW98tgOKWgt
5i1ZSog2upJVh0pQWxR6fF2W2DPxjuzKEhl1XxmfJx0lvBcio61q2C+NSWZjmfdkfcbmc1eTYQbz
T0UHTIcBY067yU3SAgkD2AofcrpnDeE6TJMdZ/NxWRKqsewjiYU6aAHa2IyaYqKUDOXWUjqsOShA
l3rX3CJUZsOSiSx2U42IVCMJkQpSAV+Id0NleVdEE22UaGqor5z0VBnt5IYDkQ5RpN6oQb+VAKVl
bQeHXrfHkxGo9tGcfcYC64p0umtGwQunq7pd2Af1lSPZexCdZEwPicnIDRwJY8E6UZMfumOrbu5L
1XLtpgM7ozQYGrXRYo8YIYcJXANt9kUDAnh6/0/TR/BkB9f2PWub559DlK1XEUiVjZn193nk3GS6
Wl5bcVVdv/+pUtVgG4SNsRh1E5l8lV/7+Zc8qPMTDuxxOw40hDOFwiHDdMsFImOsQuIwOuam9fAe
8KgkOxtrJxL9xNwOmvYGKiU6QphbqChdXB5/3Z1SQsQibZDgq9KHMjDLTW4U5UEoLA6sQJ+cLkmv
CRG6FmVG+qFvnRSs6dsGmzN3VBusSe2LaLAmtkf8kbypgeAeashSkJUIyyqc6yGUgPr7tTmAXlV1
gBdDgM2NkuaAbhKjnVNsY7sB+pJ4+MzktBFDBvCqSJ9UW1P3mfBu8sL5QjguwBJ/gmpitcKNFCJn
SztY4vPeZAl2qqAk9Aim601g5yZR4eUnj+ycpi3oAROVhVqIioNQ+JCgE+vZnrPoBWQrtIAY2qyK
INECqzGBzZIUZTbr7jlO0SB7shbLsoPDqzQ+R/cIYS64VsvwyJApX8naUFZmln6JkOwsiT2rOGMj
PO6U8KQ6cc2DlawJ4QEC10+7IEvVTVyrAxxWFXgJGNJhsODEKLtmyGPmat7eNJVu73Gw4gwxoBAQ
6i0MWIKoBhy6AyWwU9z7pVGfQJrFyoBsVW39jVFNKkIcLz7qsfE1TTR/K4V2SCIyU1OTBOo2G3fZ
hCY+EsA5/aZ2OfPJFWoL7HsZD7wxxsq28jl+eviYtyDiQZZAWu+2cQi/T/JQryGWmHTVvUOHZqhs
BfmHXXgnDEGakFpuGpWMGisNw+u0QCDT1ulzRCSXS1rQAsET9ONeUMIMgRtJYGgwE9eKEd2wt9xH
ou1Pnm/22NcpANRRzzaOCpuG2D1u/3hD5NbGO9UjGPE2hhBNuJ0FeS9dlQaY/oQMDQKPYpP165k4
ngev8YKntkLGkpJAY7f6bQbsdgWD47YKZ4uNoUKA8QjF8hz73s44qZXNDMwDQovbnJwC/LNS5fzP
lBiohSpd06+ddRj1W9ITYRGYONlJaENFC3NtISx1vJoCGfH0NzY9k6JZAhE5R3OCqZ09NmJmHI5S
2dhKxc0gipdmrJ5s+6kzKRZkHXxK5XNeGyphDu09wGFWJuAkPWyOhRd2tGq6G2vS7XuoYni7nVPl
4/NQoPKQe7QmM8DcFmn4oHC6h9qXVEc14pQ9pI+Y2ndR1Ct0eFgGRuVTnRDArvtrA8jiKmuRZTmN
5R+atHTWhjI2oHebW1Haw022D3NMyU0JBy9W7R2oKsQcc2onUBwHE/qgdmQ0g2dc+PhWzYEw2Gy0
1VXlzXeVhV3VNqbi4blHOoCeW93ZeXL2Q3FEOUe8hwAcnyjjOYpS2H8Y6OFEfUYTPNKXCl4rOifk
B6q8HZu+VpPopPSFi7TA4RGe/IC4hnhSuhVGh7tR3yYeYWBGCysEQxgjn8r6SqjMUu99BY50voGr
CmiAYIM1kVwlCsJPPUBuWmglzQECu+Gmz+mJsgOL51+qcKZAAwRdqQCfCrRQxEQXR61Mr329iLYZ
tpiWPWTl2VSb8+ABdl+hL4Vjebc2e/qy6XA8D8W4L/Ng7xC/fZUEI9EXPiVX2a5TWLZ7WiFIyxJO
GClx93e2WS1rgK6IoIaSCNTK2oxT73CqVy4hDalDXY43dqSerFrHuG/YS9OmyNNnMxndgesp6O5C
EhmsJtzRwynXreI1W2Mw9i2IR2K40mu4te5gLuLKwjlPWcMFPspJv1Piqb7GcArYmvzHeVncWtLZ
2V12igcgIdoI6GegabCc9NptQwNASOKzjJ4s33lufamQIWJv4FrbEDBV+/D+JyiPPMpGhl+r44Gv
skuivAHkBjCcQZBvMu8SN1a51Gbr1jCMjxbyyk2Ju0E0OZxqug2sefKzlJyC4kaPlujaF0GuE9db
KVvbUAEi+fWjZuFlZI6wgiUgVjOPCAAu5AZsFVddPd53E9EXIMh9DLDYtadrFR/HgaAxuZycZDun
NPV9T6xLn/RX1iFouxazPPDQAqCQxnq9TxHKEtnN3T7hjcX27YI4IufINDedUIKtFaT7JKHOQJHA
SpTBcKuGh8mAnURPgvRazagJnISmj40EcoGRwYDT+qd4IvDdqimdG6T5fQnWX+ecz9opmrU6EnOZ
kwCEY2MrIHZaYwZZqOseUqMe0BYKbdkRfDJXegU0ee7j8AnWPaNf0sssRzs5AiZGw3F1TTYv+zIW
dn8Y1sCU7h0nuNSdMixJLS/R38XXRnXHZAmkJ7rKVVfn9wZs5jQommMJcIwU0S+pnEDIoDx0DHSW
haIrJAOn41HTr/MBXwMuWbm2k266UWO9P06yeCb35cAJo9uMjmKvenx4GkknnBoCe4cVki3sk1Yb
/lZ3MJWjd977ngHtAWAOugrwuqniX4ugh3a7zWG48OFH0aGLc3VRGMQVKtZdrlFGkHmeQXUGeaHo
5pWoowlvNyUrb32LVH5jNKkLKuDFhwW2HgKSM/WBbn6OLP7oleRssHZmo+GgkJ0CMIsznd7s4XAq
8Dhn/i2xL2uL9FlgH91w04ow3uJ2YvVBYMbqV6YnB/AhgQ7+VwnCdRmBbd70Du5WFiAOnqXBrVoC
kUUqV29LUz/SXKEfErVvXWPWK4ndcQFkADd/Tfs5DuxPXtxNLhDRXQRf7yqU4WekH5LzhfZYxKRk
Mz3c873FVfiamfUitzr9KXA8wsO0EZu9/7mYZtMTkQibPk1vGy3o9oEk+LSNCoOY1NDB3gdnIa4j
RonEo22UmsaRqRvRkgnZLpw4UYdO+yXQwISasB8kGF30L7ROIQlmAlJMolN+1HV3XQXe10LLCaMJ
aEX5hUVppfZk1pS7SmnGFWzrOTiamFuDPuS8B6/Af5ndlUnxBfWVbARZVNek3PUbs6KNzEjwq2ZC
U3rPj9fbK84M/VYLY37rHNu1jLrHGcYfKNOVpe5bjisrrL3UNypucE8n7rAcp3VihuaWoyxQM8D2
Wc0DlqF6tgOFtk4XX+WaLk6piFeWZ10c56EnkrkptY2RNWR4+hPxNFbw7Muk3uukw4UNGAMdqxSe
SwGPbOEnvbqHBeaH0YV1/3UiPHJRmy0NWnvcqCiwtt2coygwBhI9ZTSOARzbao+BeSPs8Dmj9WsY
IYdIvfrkSmfoGUN3K8kNeYy1ej9W3t4SHPCTJEznHmyyGmMSq0Y6T1juUHIjqF7oKgmLGZCie33M
+01kGQ+45QieQotpa55cmj0RWgPCYfCVIYCV/n7qgwejAG5G/74yZbnxB7mzJ7GsVJzvvtQAxkYv
41C8TgWlXNSnw0rLDc4ENXelNdwAZcUWXvYJg/Fwi9GXdoDfQCsQD0MRdyD0AlcrfYLH5a1JaPbJ
p6DHz1LupJZq9Gz7lzajyaEM9RK5Jgg9omhWLETsNg63j+OAnw+nt6hQaZL0X+qkyIE97boufJKC
NRLrbbTGTpxjXaKjQrbSuowApZUeRwWPhGO1SlWcmwpW0tFWAFM3l5CloprGK4LdTJ2nQyHR2RyA
eGiBUdI2c3qCUZAYN3CMMEnSz2s4WWpa8TXMxLS1nOx+KkJrn6pjsFU9grLRljprWcEej8uvWcgu
UtOZWTiAC1ZQsPtlRoXjoTRwW4RZ8KIPZacxjKLHS6pgRaY2fI/Iiw+DHTyYJlzlUC2PY98cwkQ8
eSK/q/ncdjjOYYjepXGwCWKPjr1y9BhM0WIm9QdfyZ2uBTaH+4ptdWAbN9gW6pAIgkDR+60dp3ts
3BnFg4Xjn5wGh3PhXi3gTekeFAKaE9XKIIpkhS+s63ZwFsMlMYjNyvc/5Q5UOvLrMewK71OW+ts+
VJ55xFa6c5PnqgF4flcGFWF5FC8AhwFK4d34FAlQ2oO+Adsill0MgbzRKLlsi0fMeQF+0IOu5kQ3
MNtEuvzEREYskoYAMiZDFPRJtIwacH8GHzZF+JcUg7ifJXIF9YYnr4sIaxlx7+YKeU/9kz3quzYu
X6bW2oda61IMx8ehKg+Rk7y2AH0Xud3nS0mTB9KHTnrVSN70uLIMQl5miokyESzLMLCzabqOBemC
HV4Tmze88ENHMltFwGIF5O/0Sj0s0fzBJtJj56jOzcykaEloRV2Sgf/SMZZuhIVpH53gI4BYcCsV
iUbChFvoZLtC9rdGqXDECDEBJz4+aKejQDEESaNWla2HKKW+qdoH1cbRPnim5k7NMB4DsKVO/ZYo
BS2v4BbPIQ5OQXizrun5dqi7TYGH4RgSLAlW7lpFZEfynMqhs47kgm3roKhgmpS2ZY2xga3ME18j
aotl4Aw7Xj1bsHfL1SRiTsNdtoe4/dzOelA1aEJSg5OrUinjHUNs6daTfOjIhmIlajWaiNHFiA9W
ar9Yjv0VbR24WzBjMBZAkmfaddeA7cvF3piYpneZvEfjci1FHwCuJ5vJs8je8KBeYIUzIfzQZxpT
KGBZoL/1ocUKyqYK2E1+HhApLzO9PDX0NYIqqKhMzZOiYXlgVqhKWoqRGSqbid9jo6Z8YGFUvRCK
290ntIswptClCpNu7fvz/VMpJIML7QyYHPHUc6dVYDnyAuRvTfaVVQb4OxgJMpaao3AJH7S5a8TE
JMNonk1BNTFoAqNIaiJfTpngZlZ6z8Jxw6q7j2dQqtlZHmMF7ZW2b7RNxfgiki7fNJ7yyNwqZOtj
bPr/yDqv3caVbYt+EQFmVr0qZ2d3u1+IdgfGIos5fP0dlA/O3jgX2FuQ2jIlUxS5aq05xyxqhtbB
wdeIEqclj0HFDXEvmUGsAhBaz9eAaapvYvQw9E/dihGuceqbxiHtAPRFEUdEFPg2HskHW7oH0DBc
/eVc0/HU9CqmlCOeyM/Iog1dlb9li0lH1AO5XH58NGot8cHA7+zZe+5GNDY5Lp781heuszYoaHJC
ExkKdM8ioPkObbiYmofcx/CLEBFKDFmtHRl/HoCUedA32YBo9GtzH1koGGMbzFIB6GDXIytvOkJG
y+LDiMR8banVtFda1yMxtf3Wcr2JcJnsG+qR8kTaAydbJT4Lj9EV8UH1zif1yjPnbRB03iV3w88R
esS2doDj819uUq0KuYkLgqKcNn5pC4LnzcoUjLsPs4tPfnTUmRad/chcAa6cdYjm+ioC0rkcVzCp
LEoszN8LT151Zb/Vbrhra2feu6WEjrcxQ0w5Wd+ccMg953395i9jfhLrnMXLkWc0v9yIcI4FVFuJ
GeD0aHynVVLSQj2ygM0P5F8/GiPjiCCMn9LGBUFBxW5uO0X851TS7I4D1vzsoRLP9hBmHN5pZW4l
/A9yWiXY5upbR3kptHedYpgPJlCQjeRshBw0uyCjZ23NOTOYrOKZucbC9xVbu6RdK015ULFqn8jR
jSEWznqToz7tI4qFTCsSWUGc0PNuj2HgGCs2fsj75DWdh18OHe45ucCCcK9VUb9MC+CN8x2Jpzb4
swy9mvkODIjAG/YZpsCemEgm9r3tug+h3tVSxTtyRFgC1RO1LmLpve3DKne0PKEu1iuoIP6a9IFh
SLdLBEnbEobZmrTrO9OHFuzpU5TWV98AARo6drKFbEQgSps+G5FyKGAiASXfQUUAfmWVSOYPbTiD
7a8Lue6GXh6CrjoFQ1ed0yr4MbWZu3fcGWrhMhsWRsgwFFQd/YO/HJB0BOAPoaygNmcApKLZfDQm
43lIkfQ4bnSZWU4S+5mcF3ELooXXFpTp2oKDMEdylwzKu1Vw7grJrJTTUtpbwY71dwYQeCTwkR54
a9Am0sin6BRgZSuNgHARB2WJPb672WYok4d09HcAAN/8bmby6EBAhIMw7jtBKW16wbnsFUimomJ2
Ed6QDrDQqpoPWMCQFQC0qAYQSC2Hx0hbVxkyi1AznzJBGyw0bPKIOQVfAy4YKZfmU+8Rs5IDg2PC
jcttgq6Z1ej6KxVy0ivttaEZtQy0xM5howGrwbpYwSZZvN7VA3/gY0yBew6811hjsqk/25gMyGZB
ZXf6ohqr3nRROpFtqqGW4xov8g5c4wTTeJwN2oPNvIKx8xDn0EtNYPmoBZeMxP59yjwYrvSXnNI1
Dj3My0QwpJgQhABzYdXDoV2a9sXIjA7ZU8OaUYEIzvp9M+i3MdXTmnbqEikd/phtnm2YVbg2q2ff
GcNz5SC4zP5QCBaMyql2bZ/E0lLsjC5EbSJOViY+EO6UJ230YOOqbA/TiDmkWsjCAecCW7HeMRpz
y7dg8rOVG4JeDorpg5botUhGeIx4jNcaJoeTD6RUSZ8wwuxMI9BZDXomSmgKQKQyBvXJKfNq81EG
0IPdJrd3Nmf3CAHbSVvAijLiU8Yi/WaNCpukt0cIxbKn3zD/ca+jDChwvWMsh2STkxu7q8riaQQh
neS2tYo6YmRQc7HTvZJaaybBvBliVgRmcnaK5hxHDnPo3qa9MZ37qXE2HC5/QHd/N0C3irR+l6nx
UyRIdRK7AsWC53M1+d3fqqkEHMP5tehNeKADrb2S44sGsUQbh0cBVfcPP0LzKfWngsBAq43uzpIW
i0q1uhqh862nRXCBd8qcIOYKrgiFoWkzODDwhyg4lTDHmcijHZ67+jhZ80cOpNxLiGMKFBDItO7I
8l4a7+PVon/trqNFrKWDMtmhA/TBqxVc4rAotIv1rjCS7xOUDyuJfhphf4q8fkSu5JpcvuiMIqVe
M5mhepnCalUMAlsX7aKFw98SM5C3jUsvxy3xjdJm9kNShYBoHjzDp+RHPbKe+R67/jZLuSwE9Ips
BGKHyGdPYu1sUTYdm4m6bG6dVSTGpTg1io0s7B+ttA71QMpT8eCC+r4os8sOUz++x+OkzmlnfmuS
4MPUzby1P2KVNFunsP5weL3abncxFkU+ecZER1K3FGbz0RcJtbwzPiKrwo2yZMy0stsE0fjXGrKf
ZivfiIrIVrPFUC9lYUxAGtmixBORQ+DYVw/O52TYj1k6WVCJPeJpIXVSearbJNRvIO6RgP1njHlM
Inp5sytncRetx1jm8Fzfk5L2TxTPNksdPryYUe4mUvZL1IfJe92R/DokKrnqeeZC18iWtuWKjaU7
lv7z1l+aR2UFqyAnP7K06njvZbQwiQK3Ka4yGCvdYxy2TLps9weGeQ7r5jIX0FT14NlraWC+zWyD
2MJaqF2DZG4ERHUSsc2KOJd7Eiw2rYlBGIRPC4zD2juRhn3kqWPXz9amD5uXosi6vbu1mtp/cVyb
Z5QMDcybJ2YmBCOSZppNZy4MB6uKBEHH8IOH0SKyofsuWS4tesE48X3ko1nMd1kzdCJa5rEVP9KQ
9pXSIRxJFiSgMV3zRpCe3GBS4bwKqfRcjzS+8rrd2ig+HgOnOWLB3RUKmgPxCzcPGoQu/prAXHZ5
NL2xeuq2eNc53RjJjsr4JKqQJRolqFr4VxqtwAPyoHOntN6NNaw8mud0u/ObafXVsbIlqvgZozRN
S+bILAfOgkmCYr60qsqOEXqcOSfG3o+DQ2MWGIN7nrIWFMUAfhO9Y4WOq7SlxfrQmtdR7j61Bwg9
MVGkU3sIP5i+wUpEs4MFfOUtU5bY7H6JOmNgN+TvqjZrVmWsSRhKjVug4+3aDf9KA9/YWKVnHbXZ
Ngkba2/jV14pfzBpUFu/HXsskGWxzhqIQbB1eQpR8dCds87hPP3Fe2FU83wm5AJc4qxwKs0725Z0
qEbLYUWeXp2u1iuEVS1At/DXrBuaPeR2mA4SoKvdm8dqpbHr7IOedOxBDFAWRUxwGr6YG/NcRKDM
BeLeIgrO7FkaNyDVLHR4erhRyKJsSIoWsl/tww93f7tyegNPxWkdeZRQ6QdUKGtviDclSEpntFZ/
YvRZtVzhubKTFBvERCpC4mx63AijJU9xNOmXfNoZbSyZvMUmzTgaHS3Yy9yiB2P4rMWMhe2cOowG
EeavRl/FENIq1DW+CzgrGn8lINOxeDNJrtt+L5MIkjq0fRPBErlh6cEDZtl2rxMG9MiRhyjxCf5m
9dX34+ICKui9JInkS5Q9pJaCsTzmv+yOSYvHlagz6mSfDVhLhsCpNma3VJoYV7d4AgD3ZqwAVNPu
syZHZNOWXHA6jqm+mzC599Fv0UVvFDvEki5i1ZDLihND9kapSa6KWI26CgnkJbAljw9GGe6BfJE9
qK09tPPpHDryV12JbNu4p8Svh0uU0jNpS1luOlimG+LUH2ZBXOK45CRW7rgjQI+Z5FVHzB8mOM6c
5xZRM/aVUEs+ff4hkQxxe/gQdkCEWovAasHHWWu/GLtDEjzpSet1J/S7LPrsqDce0UB8gBQ5ZqDg
BKdEXJvRx5woUE5V0CDrTRtScYlzydQycBp+dyxTSXeu8x/97GzixswhjJEWVeT0FgDwFIfe86AV
RGH0OZrOmS1sgVZ6t6kvYWuTgRU4mQHm873qlLlz0uBbI6cAJeTK77M3fC0goAgL7YmzO8CppDRH
DCDgkqWMmeGuvUZxQoD2QJloQajFuBRts6H8EBKtezOTJtXId9i5EdXOxNc0ndbIm/DV4gM4+SLt
trp3HYa9Xcl5w9xLkFEXVZQJKa9I3DOmh6wdaAvlLcWI1/02RkIwBF/Xo9ugKbIS6kGZvmBg7I6Q
/j4QGl7n2s9ObgBVsHzQIcpbrw+/9xbq6DE2LqrqiV3xZlY87iWSGOBclyt6ncF6NpP5MQUI/NxE
nPVpi6MtRHFO990+BJJkm0Yj1YtgTZHtfCKbiKgro/lmFX/07BF3ZdKQ1r4+q0x027kimnAI/waD
92i/5mRAZ0H9Jw3JgNUdFXZJ4Dg5q9PeIDusbS3zPPEd2Haot9LQys5tND6FXmDup4WfTmoJAnDL
+lUZotnqIQmZUhavrklKp+oI6mmTqxm1BhPQgmlv4733XIzZZPmDnmvxEncsV2PRvEGBSzgSyhmW
aSGf9AK3qxjUzjOaj6CdP3ysME9hvgCD4UDn4dQcem18oqz5WcwzZMGoOPfjnzQhpkCx0E6jZbIO
QOAATtZDeQZgIn+bXNp7CSLQLHJufQTQi2y4Df0f8yTJHHoTIeMN0QNCzqyUJai3Syv93DccNwE6
N1JsunWlp5eomAjHdqu9NWUAkGkkEHrKMrYLf4rcurqsabcDWYe7uq3+ZkQECNRZr7AviB52OLd0
w6MdMmCwCTNCbdtes956GTwkIWNHPjfJHntTDEQpjc73bMyb7ejqV8zP6L5E+ZY6c3+y6+4AM7M6
VCggVn06s6wq4p0vJnImG4xKQx5Mb7mPf1D98XTiw+1tP10D/THJVT+ZOjYQoRp/L03rR0uW0Fy1
+Ql2/wP1X37J6dEwYkU/nZls3hWPoWy9J1KBvafQ74F2zkwrZpTWIgm3AqijOdFdsr3Y3A2z9xql
M/leWVZTfQJlTlFZTIoGKiaRb51jHKIpLlceDJU4CMDQkkUAC9NwVtmlp5zZhwPpQe0c3MaIGHeR
5vW7TWt479sOAeoaTi9DfaDZ8F1WVoVDfTbKP7j1rigMENHiFae2lIQ0F4+OT9qZlXgb+m6fDDcb
IH+o+SVD1pVRkQwt3JA6zFWHsgmI8gGwuRZe/y45R2/w+kwXs/Ac3j3kXtNWP+2YoEqTOoPoTouz
J9efIuBqY46MeE3QuGu64+lqNFFjUbQVhLdXn+QLeGf41FzBmicwww3fk2Qk5aKOrvhdN2OH8ALc
2AqRTfzS+dbF7XEwlChRBIaQq4d4LeObZRX40JpeJec6HsrV2OnH1MCUXLaFeewLRFoMAVCax1uc
L+/IyuAtm1jrl+JiFon74ZC64PccUW2Tgyw2kOhG1DN1os5QMWhyFwiesRY9k99C2oEOc7w9LdoT
HgFUvtUIX8gi4gpWW1dySwgxq7t6o2iInIkIWDcmciQ7D34PbbxNw/JNIWDaVx05RPGPzmk8skM4
N8/y0+HIQR5jIi0RNTkglve3aSDryj/CZlpj+eVWLWHarsHUaTLVz24yrnEIFjay/Ue7LZODq73X
kkQ7hEb0MaeYjHjyaPn+xPkDcSlr34V8b4sh3FMzcO11J4QSaD1Tn1RwlQT+XvWoln39UhJVEji2
PhlIeIjXSa+m5o/0bM5v+Yw/ty6SV7DZxW7sueJCiISLhGm+0i9WwzieZ5fbATr2jVNg7SQkUnVJ
tvGG4K9S2Q/LTCxKrtZfI0FjXhATKaY78hHcReos6AbNc+CchO9a695KEM9+RzeJEsmixA8Iw+6T
t95vfyekEWxcp/ybtrI5ebAhSyg3O1N/DFoQk1cP2VZB0j72CSum1p3XRbMzXDt+y1w1YhtHjK3C
9iVX7iGcxnxtMFaFRsmSMAJMmXYzkfYhOpaoQIpWZVvafdUTMEOPAm3T2tL/hlLyLZ/tNX1XhFYV
RRlOMIt8W9S/wkYxzxwNqUn7Y7E75LkeH/lUmejUz2j/fjnVFB8YUMWQSRXNzgRHlBhOXRUcVDB9
dAG5aFXhvuhCwmZovQ/BCTtsmSeLyN88RsFsnXP0LqjTxmPRgfSUJum1jiT9pMmmVwOM97rBCbIe
AQXCxP6G+5oTVSAAnM5YHjKy0w3Ifd5Iizw30JxnXfOcI8pFDyGJxJwI1RoFdUI0vKvYts+1L6rt
1DrfbTjXeHKz5EimEPzLmfAvGL2gLkcmBAS2cY26BDRKHS+zH0wv+1aHHd+ItG3YW/rTYV60H32P
FnqGbsLpQ5x2ots4ieLZ6TPJ8zSwfEQibudg7WFK2yZGdfDastuArvdbQhzVjCY2Tek8WUQI0H7E
pZTk3xxSRPcKVX8H5+tmM+ZGxr0ktddXp2l+MbY24SNnW0IJm0b+KSYfAbdNZvqKQc6HlwnSDmkv
NpZrvoxVfW06rEwZ6Eq01+hDR28m/cfxgGRq/3dFnb7284EU8QKjyPC7RYf/SFJOhnaAjvmfbIiP
wgyPGS1RI8ZaSKLAqiYdxOrQlrhl6V2zIn9BkbHRBgUpjUWo2CqbSISEm+0pO1i5CiBv01IzV+58
SE1UllaFr8zYtm2xCyfnET7lKlOoGrLWBfErT12AHbEREVLJWZ+zMfiGI4yJtenKRX3CQS7jV6OU
SHpG3AV5Yr14uUNSDCkjKy/I0Dp3cXbwNPmMiH+rk5wHACFw1ISMN9IhEQgi7dBH7uu4WLZKxhho
g05emxYvCDDU0XJYpw5olV7cYmIFGNozxbP/Mw6m8Me0ENP5H4E+31EWUZvcy6drRILaJhyF/qkr
ArjrKf899y6HFCp3Fp7hZwe+/GZ6/WNguO6xNgYioEIIjzLq2TcRlQacZIzwxN3m3dKJnD1qFzPz
wM8W8Ji56tqB8YbIUxC+yCDeifuLX4/ueh5ztZllsOl7wCA0MvxVF3jNm98rFh1FvZXJwKgNNC/O
P01ctJUnDPwhnWYQdg6ELiAYdqgaIcZAwacdTuvDej4Skhwm3p+koIuVhRXN08dBdq+ghOmvu9n3
trTN25D8Thpq8R9MEqiiKXQ9UBcPiJYb1d7SGJObiosz0CWJSHn6JsYW1Upp72vVU0qqfWURYYOQ
1KjjY5ORJzBMl7CM3tpengljMpyEORyffEmeAGuvB93UEZIXCZuuQYipNNGY4ffCxsuaz/vcYHiR
97Q/zYF+Q/zXGpPnGmcQQauKUSTdWh3PuK1YeF9Io31GWCasKKDd6n9m9vQX1PU7Y50tRpOfZd1i
DCyhxTYJbV2K62CR3OeK+Ph2qowzu+mT2Xm27106ViYRgrYIKPXH4nfShfU5r+K/BDl8supVezNV
J+14mH3sC1+Qn2JA1udkRH2S2/sM1pym03DskTaQYgLIuOufk9KU5L9lf0VA6miVNuaT1rcwHjAm
Cb+/wnny+uoaquRb0/jBE4pE8qM9DDTziDwmtSvrQKjPGScx+HQjoPQlbfhgYanFW2mfaKrapzhM
UA1yebRPwGwOExX0fm6g8Caqtyg3QfN+3Vv+7f4Q2JSCyi/ey1lil/ViziotsiBOFGpXOhm6LBJV
LiUD3tFrpz0WJ1SWo6OZjbsonlqHdss8ut/MubZ2avT9MwjN4AyqJTh7deEfMmLJHRrxQypOdYvf
uKnQ13lhzFnMCsmZEGGdnmkZubuoCN+EliEJn8pAe9t0xzIhIDCU6fl+44Qq+7p3fyhm6zUxWBNA
RCrQoCtGsJRShE5wmCbJkvp6v9uHAuVCjkcCcuYEpxytbWnoXQvikMXe7G6p5GhUA545ZzVZTkAU
nNk5kJFDMagYcrppgumgw5DTuuVFB1UC088Iql3i0MiWseme5MTqICz4bi03RcREDXsAEB23PHpx
oGjSx/qCO0ujZEse0Qjnh8bwq0sVBqciAhmHuWuj8S9i/27TiZNIRqov2Y3+rkZZR3zLz17M89Yh
ewQMpHccOhQJYURqnl04hyJBfmwH6IBXjodXowklQVSENpydZW/e9+v9Xh9iHY6tAaPc8kndb+LR
uc4V9goPOTGDoJpDLxm3UWgSa+IpxJrELh7wP63HoZNnJ2p+6Bw7xNQdU+CQZ61ES7EB/h1u/bEq
fgl8ENgHKfkQ2dPZTs2TiU3hJCGGZ/Mus60nOxTB0e9+uSmSMroCv1z0v3vyDa92a1mYH0yiV+fx
STY05FgyRPiQCEcs5uHBDbneyS59kgnppB1gypAUsRXeMHc9lMPaLQgfzXoOzZQeIpEUjOmYZA5V
vIfNEK67lqjYgrC1cWwTMuCs0xBS6st8Amqpa7LEOByfZDB2fBFCA3QxrQYcTc0BgXkVhglWyc7Z
TaO1dbO2hfyTDSe7idyNPwx85GVDUyasTRYQi3tCgG1c2xFLkrzDRdAs+fB8+/4GRtBsEXC/5zEL
xdKyq9NA/OQxYlTjRZ1k7Ftd4zak2yv68fR1b3loq8fYtOajp43q5Cw3avnl2o6HtWdrVlBLdrwu
5ua0sIDM7Ixk9j1xycVyVExwkWVlW0xCfQIhGypBD2EL3DwikKZFXJFlEgWcb7HrqaTshNN5YHbW
U9vgjPIbeStl/RogiTgHkceagUwySCzkbumLrnv3tR7LaFEfBnCxr1HYnUVOHrXZWBVjbs+kGywx
Khq080qZipcQzVilRlqBetrRKd5JPxorbE7xu57cV4rm9mD0mfMSjITSWWX123RpeWuU4pz2aELF
ne88zkW6Q5T4bY5mIjtL8nLzMet20sHIQQ0XoD0ke34dZITnYadNNygaOFIcQUKKERjfJ/l+NxgL
t8KS6I9iD9GBDDy+4DfjFrNe/2hF1B9I6spogUUjQbNTegBvvjOTYnjPcsvewQG40dEfNwh3q2cv
m5+LkBDnULnqpV/U5xFlyD6x7ehtGufvbWiN2zqtkpORNvTTa5rcvPOCcVGIMMTjxK+NIn1oQpfY
coezvxtcGcTWe6VKLk6opfBuWlwQ+gxXAaP3kAVzXyABny0yaC3vwcta4wPNsLeHfWnvsqeWfsjR
zIg7ZIR3VEGs1zot1ZbTE6JPujNiNB6WUnIOasYr6OCeM3/N8SVOflptdat/WbYbcolGamDWhXtq
5vmxgGm7t8ryE+zRvPetpNqFY2/Sy/ZoOcdpdHTIO3si+TqnT0+oVMsx48jwlji/Azxu7PT80hRB
v6/h3a75Em6MoZq2KkK/awYpmAgvnmMKWDpx2i2zp6TxQkI0GoTGXUgWhovmKJJ7Yh1SkssqeFxO
Qe9eemlwmM3RWIlE0ObGKYjqcheSerNB64bJdCII7JO+mf0U2I66TJH5XM7Em/qiT09eaDpXAEw7
P+h/sdUtztFoRT7sTw81f2BpfQ6oPfhix0RHpVcDHOqJKJHw66aaRHjS8fhX4Dhf45W7OEyKNpUD
ustpKc5rsh8YjJD2wkWxD4dbvgTL9GpwT183IvZOCflUzJOyaBek3ydm60cHLdIqGgqbIvgHoWz1
2lT427VNgrZrnVhGCcrpoc0PHOqnwsLuzQjCYPiNkq3FNkmBGZNwFJUJ8ns7ho+FI7YRwS8u/hwl
oTYZ/XFetj2up2jcuVizHHC3du/9/bp22zENWt2P9rqmajj7ce2c7/fc/96Lo/Ap9sHPSpV9MCB0
d6nv4LZablrzpzHk/qmO6WOU5mTg5jQChsQbK4qdS85ShMMaBECu8Qt5Q012vdPuRPDg+Ll1rrtu
vDhL6OL9HnFb2P45GtfmwCQf9RpzV4uqWk3kwE2TiZwbizXdc2WFW2X1WCeWkLQwGn9CYafKiQEe
+dr3v256e7SPRm4dkmLyUIFI8BIpYqC+H8TGiheRwAj3pLWaa6po7SHiLHbtNPzn191lQ6qvIq78
+bVkzXP2EAOE9GRYuVTiwAyWmVksLv/c1GFP0kd1LKYivrbInRIVpPvQ6Z7aihJAO0ItCrLw8s9N
m3vhxR2BwljMK337O6m6Z7j78jL6rD5zb/qUekYPW8At6eTMORcG9wqeY3fK3BxGxowqa55+4S9a
Sacx2KP2lTZneMjHUFziZVMRVt2qGMWp7/vwnGCGaYilubjOsw7n6JpxekS9Fx/jkYmXWP5CJqfJ
9f4wPGQuDZM4Hr/7uUt+nu2X+4TmPDIeBnzSyrf5WKkLrl3YZXj53lnX6Y3pVNYjJlZjl7cIl023
7U6yrEguQTp1sxQJnH2W+y+hKpmC0Ew0gnz6mNv5nZzc9Ae96rPLTIs4rQWMhz6irPv0k24lEZql
nbyZI4yPqjacrV8ZpAXHibnPwsQ6u7Qxh7CP4aWEcg98cniIXdfe0HGvCZyxEL8IxkSLDBAZ+k+V
lkhOJdxqq/udVi3JvmnwqzD4SleGNh/GqvkuawsdV5WkT1ZD25lj/y0Jyx3XckXO2MRHOnBN8xa5
We+5h9oeswfRClpmnj6guFJnRzzrIPiRdHa/QqCSNsaH6LJbZRje31lzCkl785exnKwbb5xeFdnm
VjQqiNKSj6YqBb3EzDxmTYSss26mDdIAWA7Uh69Glddk/6jut0Ol2k6L9SEum2sVEZTuEC0lsbav
U5MleVMK9aCtDlUnPo3eU8iAZ4LTAxvpsiGd9xJV0jsvl3GRYmUVJIH7TvZDve/Zj9ugt7x3E50h
U/tCHO4/RY5BSzv0ouv9d82wJBW0jJ+zqbXeVPp4fxKQleTRceZXcvy8d5B7+IVMF8vHskFLRROq
L6fdfj3XsGdSsAPzcN+g78Am8zrLudx/d3btM6ng9lOScqDZ4/7+rxMD+UemU8/3LfigKXA0pcbq
/jCoAndfRgUf8/JyyWwSpk7w/Nf7RwhLD4fu+OX+csGs4WSHNfbgun1nInXfRDq4zqMnrMf/vAeW
whQ3wdcPoz6ODnVrJF/vP4WytIloAx/uLzf3AjUPYrrLfUtDED/4sowxsLInvt6frJKntBS3+6Oy
ndUFWTxLuOUZ7miqQzpYjHKXz8ILqnRbDZOxvz+kDglIMZPifH8tL/Aeq8C2v3Y6aI5cDM17DLv8
KUgVmi62AOqgv0w9Op37w9HHZH3fJfeHDMcJxp0b92u/2i7D+ET02AaX3w1rpmW6bL62bxS4daro
XasUpDqfy/059ji5l8nBDHx//0ql1iEvkFJ3ZYcAImiIF7PJA9AIblikZb+TGpEi8+jqmUArdQHK
+X5/RDTCRQuDVbjoeELcP3jNSPRVSxtG5IX95lfRY+J48sGUEcFCQhyj+HfWJsHD/ceOHz+puna/
HvmR+ZTQ9XxwYtN+YxL97OTz9PWzhj9rmEX39SjomxeoLM3XM9UcvNhcc75+Vg3jK0YJ9fUonfI3
q1fp1xswQFB55hh9/czXzXsyEI3mK3RRyin1Lo7iveyd8QEzQrSpQl1h4OShSzcexEu7N8vxD2jw
5hFY7xNafNKLNFqTWR7m1jZuhMExpY9781B7UfvA1LVl3bFYy0yBSslSS7pnXT10OP7PfmQcTXfh
qHAaWtdgaB9msxRwYIyjbb3TCrAekrDLNwy8wo2/sDtS/xYUTMpbPyTOrMIUDSrtUir5ZkSM5YWZ
SWSgFZJx7aX6FMr52S37citYHHOaFkfMRuMD83j36BTBuzd17i0vMu8wq/Tz/uh+kw5+uvMq1MK5
6YxgQ0cqC8laCYDoPtKleTIi74TrwrxFTWDenLRPrqp4AMmukRrcapa+WwnUigWBxLkz8McnNjIU
rQO6mL63DGkIk7fuVvvEc28W8s/BmuyLLAmRcyO/2PcMX2ccvIwiuOrGsqUVSANnBRgx2Udp5t5m
UgD2Dr7Q1f1hPZMk5ooHpkbDNc4AD2UlifQFBiUKHOwUANj8m525/q3OrL1Em3kmXFUejNj/4Sxv
xU8673a/d7/x2EWKbuixpYqlf1ZCYupxcJWofu77qfb78BRTOJrL33D/p6hl5tuYNWj+hHeX1cix
GsWQMB/nCHF34q5NIXMc1FjYV6WLqaCccLRI2493yQQ2qe/IDAe1NpDf3QwPWaDCXWMuFNnouaHb
cxXLu7wfC/d7maC15tGU39wf2tHwi7mVfRitJLgxD7+Ug9kdiMPcSTdCpovJ/MEOTXyt3XxKvaw8
Dm3JHDTFlSYhf0gXMzsiXAo3O7yNYzyuVTDv2xyUeVBoktsjAAejrsVlotK3noyMlFsnCD6MvoLY
NKOriucaOej9ZjFfUFhkOxPfFNVMt2f+CgmtJ2+R0c0fX0Ki6DoWuwt2n+w39N5DHV9Um1lkkhsH
jV9iao14a1ulgbh39K6sbVlKXwoq2H0r0X4EJuwZqj7WM0JCgsshFcGxIRRkxWLsJW+rn71yb/GU
5jup3qFPrFTnQ3vp5J6EvFOqohNdEfIuy+oczE9YNhImy+4tot/CRG68zYphCpInwUme7GbTUsXJ
jMXEJeS/j2F2Fad/HkZuN85MmguZrXQ6jv9+qr38/tc/3jfVwBpED7lsCm0YBri+tZEAfz3jf7Z7
/4X7BrjmUlb9z4///bJf990CZu3qn6f9+xVsjpD6/O9X+2fz93sgVOnK/vuvuL/0/Wf3m6/3+L/v
59+vbN730z+/cf8zv17y/o//+uO/Xuf/7Yevrf3vk7+2aIITmXoLMZAB8goKxBF8WbSHwvDU0c0+
/+tmlI9Eyy5j6j9DnVzHysSgP6vftKK7U211BA5jsUx0ZZ2phkIWr+IdOmJwmuwH3wfzqt1Jnzu9
Z12DWUkhsgpKtWvnSJ/75aYcYdIrHf2ltdnvfL0sMXPjb7IsxBoVBjujsL+FgXJJOR3cs8QWaPUd
Zdrk5CcEV8wafgxA/be6UQlsDPvCulaumwpb5BB1eBKXmTv66TPUIkSoubyIPIjOkLnjs9Sa6YNM
EcGapGCW0vBWwrPyy/2mcMIKU0OVr3NUEOd0cP6PufPokRzJtvRfeeg9G1RmJAd4s3B30nW4h86M
DZGSWpNG8evnY9YAU5UNVOHtpheN7orILBc0s2v3nvMdRj3UQDu5Xjf1MsbOUuIKqd3kLZs6iBMo
8a+k9L5C4Z8Ds2vVdu5sQntnJvNLup/nIcUGyKumEXBqakbF5dyiU9RCzkrosU79jssYefGUTUfN
1Wj2GF9zoTmnkX39tqTTAX9tF2QiCxZbL7cdh1SSKmTyVv/SJenRnCr0WcWMFTlBq5j3nzqbHPq5
viIBsA4YGP2sb56xWGYIF88CFeiGFl/+FpNkR6uUaHH3m7sk9ChbnVx2B1duzGXu6iWop9L11bpz
pvmxab+VAq1COeh70yT/1XHLtQP32hRlsRfE7Y0a6d5O59Z+pmu42hvn4kYgBUPqjknE+4Z2FRhr
+YZ5rDuZg/e9Z7xGdbDOdDKG36R01i3EBJvIgm1lXYmfb4WrIU1r1IVZvJvSJRnLhU4YT6RIEosU
1wGOF+w0DCL5LQUw5c8uyny6YPjZmGow8Ru2iAnQ56vhxV6qLPBolK9EkWs7oDnzxDd9VGNAWNmr
ywXo1HOAN+s5mZPwa011fz2nsRXfOyI/EP961TFB/jI23uMojey5c5B3j9hnQm5GO4UoB1efdcwx
IYZe55OSqh+6bubE68YSU+2PuSUlEeoeej+1HKlKrXu0OLSXF9pqobYHNfkcRYS+E3MdveLixsiq
bUHvGGd0OTSwo/6zvf6jsagDLOUPdrGjOKqSRb0B1PTQxjZyr9MftUaoO1g51NUIx3OZt9HdxC7p
jPGwN6mcXDe7I7CZ9mXFn7A1LnLtxIcbi6d8BQ/hQP0o25QhF3L7Q6JHwf9b4WEh6Y8uKZ3gdDoB
wt9G9o1e9vDiVFysmSlh9WLuY9UriTETR7uEspkP6NPlzBdb07YN5cDWbBYp2W6Jy9GuGSw1BKL5
VB4XiDlHHBv4zCdWPhELA/5FhoZMDKy0IDa7IxC5K4nrjBiLaPNs7t0p+VGUWHDCcFm7+/j35qzy
dpmRnDVpX2Rs+EmHNzr1ouTU5d1zTXjUTvKJIarXUWGCKlgl31uc91tHG5j8tNknYl0wF3jMtt1+
wIYPMLW37adEut0+lNk9bhyx6fqoA99GRxGdoZgzc0/gkBro5KVhfyztKQ9c1Oqj00qswAI9vd0f
jVgkt2ztWuNMDl35qjdUwr1lDTTo5IV5EG7AHkc5sRSKdVBe8cOj48yNl7atFuIgBwxhOjC23IoD
S+U8mJX+Q7XpR9ob76C38pyUwRRmyNaARqfjvN/32mM4eve2Q8u7euEURnUSs9yvfcm/qQU5dCS8
aO+uvQPBh7UYM7J9g4tiLOmrZ6Qw5bBk9eoF8SAyYDP66kUhRZqcvzWJDZWsMZ5ABTTEwNrXJKr5
TGWKrQ5n2D6X1U8sOO1DlyztQ+l02b4ta7bS3rRRFPNv6umP83iv4rJUgoqRZzrkAkTTCIHBCG9x
2nzKLHTyjpBsKnV76AFhr2pwcCW0E33lyjevS54ziZneNk06h579VDpxD+fKpAs5IUZMAXrXCCXn
AjRJVHriAsjMHHDws61YWzduDax9DWFgpUVatgOrql6+mvX3pcJq3NcHMVf9tsymQHU47zBlO1ev
prHWzL2z7RJ10jEU+CmLAdkZxpHJ0cZgGqS9ztsvGUBJ9AkOhELD7H1Cfu8t/YYDYwG47MmW0aaz
9/rJPFuCOdE4f5RufjDrCml5QSxux2NNZzmK6ehqu0iEr14ORmUelksce0GZ19q5X3MzwkzjKpwn
/T4R5VXadyWdiYPWPk9wkV0LgQKjYTXFzdU90p8unxa54OiKle9WoP/oWzH9sxfmTgL9RGgeJ5nG
uElGj8v79F0fUAp7oaPxub0PS9vukiihTE9oTTtm3u9Uyi6IPHB8bNNuq3mwColWuwH43Ztxoe6w
Fsi7d5Y4cDvvmLXRfFwkp05rKeEPGSmYAJyVpBoPW8QZGgRovtTxuZLDeMho2W3c0JHHzrKujsJh
nxGMiwpKvwB1TQ+Sbc5uDPMwEvV+cSqQTBU5qVF1j6a6PhZiuEFmYaqv67tRytiXYfhJtsTCV4P+
xctGtCPTmGwq8HNZ3HWH2tUvEFf8KkL10U12RwY7t0S7ps82OR0bMk4Tr/iKaLHaJmVKkGzxDU8y
59dA1rmHHC7KuNUkHTO95ElF5YubTdXeVdbLVEJbjTKxaxxAwnWTF0HafZT9CCefEGNKgX4bN2n7
M3IotixdPxYTikXdRo6TVE59n7nuHcXSdUzaDQalmpUjFS2QqtVu9sDS5cGCE1D+6OOV9mlPE12i
6WNwHGRbDV3Y1O5TijcngolaAbGbBjTaOV9AOdTSTxP9aGYQNfTMeMOy8AEiL9rnMatoGE+tFaZ7
h5hHgOMDXi3yRbetJrdeIl9ReOfnaKF7Hi1xu229gcU+0BLrTYnGWRQDIsJHVDGrTWTBRJ9iH0wz
M6Dp04A64Z4DfgjuqS12fRonQe7219Ra9bFaY2/AMJ4sB4hVpC2Jr4srbtdwmjXfGUsPVzcIciuS
66wvekIf+knXy+ixV9UXvcIekVmvDSYBmqoaRCuEPm6YRdshQTBoIy/YNiM+W0tW9b5m0jEB4Xup
h/S1Z8a8FXmdoYzHzYl59tkQXULbFFxPIfLRL/gEGpWXQb5WHSTKaCUAuBov7j6jYsmSBaXGnG4r
EMwHBD10xxVm0bSynMBe1JdotLpggtSHi9orfAvHoEiTfTjXj0kD88Oxm3svrZIc8gmpL73ATjHh
n2gZqgIq+qIth96u2QSL73M7awezkPsFEgOYTTcC2Y0HJs1SZoPFgXYfHa6w9u1BH06yjuo9PJhH
RmZysyz552WteaX1hoboaTEnZOLKgRzbskMQavsgs+5DOUaFchZjmWQqOGMeWOCFP0+XntQHPzHc
F92o2n2oKQERvTti2zcOAlsRDHcKCayPP7yqa7Bktw/ZbA3PKnF3gOeDDO/q5w4OugGd1ZwV7ocR
g2e1ii1nLzOCuu3yi3hxRYM1UWbmBuNys6PfUEbDuJ/sStvZNMyTnJh7ct9LVHHIeFehqq0wCmm9
9mqOHoJ3VCUjffxwZA8XnQlgLym2nl1rAWi9BzMqvoVqQUcn3Ze8Kb/3i/0jXXVLjog1xtecCEkR
+1XPXDcrzHGzjDhrUXXtRmOIdpqLSph2zcNYT8h/YQvnZukeJ7Jvdiz1vuO4YPBpWozQYbBNeLJ8
d2izsz73Z0ufblVH5jEMEGoCLTmIRpzCdH5e79CBno7Nbu7w6xUNjGxTGFTYdbUtSzKnmUJWzpDt
wI9eYqQysz3ikwS3RP2zZL5WVLOvW1Ai55C1AsOy2Wk6eh3ww0x2jW6dDZarr27eoxoo/HoKy31G
dLIqAbObho7U6tNoV44f58Wz4TFU0SmKLpVZbS3ApFPMAeJgqtg2pTteLVvdm1XSH7d4fe3BPg71
cjBAivixEbvnUY7PE1yqDf1GSbARk2jwl89JzzTXRFWtu+pJK6KgyfPQR5E9rah8qICyOFG3X1U/
oJaNB7xrqum2UkQV40xcWIPnm2XZvLIrA3IFbmLb6Dp0udzDsr3CE7V2CJmuXkoB0Narn97GAJy0
CMidksB3mkgY8PF7js2No6hrrS8ySpNN38+C2x2mm95ZAhRln/tMXx0EP0Lkkoc6igB/E9nCa0eN
OnIEDoN9Ccf4XWVCuxIXwVSx8Ii9JJkY3tTbQqTmJlSSGboVOg+V7XwQopr4IoR/zmhvpSst5tUJ
gX6o18ab0DQpCAODHI8c2D+mhqvGTJzRlu4q9t2V9uZlRX1sMiMOvKm4pAXacLLGj/XC+S3Xm1KD
waDtohDl7Ej0qY6xeJHW19Fw8o23hAA9zD5gBfebxO55Qnu0Z45iGFkbXzChegDHPDTTnXcee5wz
UKjzpxLwR17r6SnJ0gnzkqseSThGDxSOzwhVeAY5ebgkhk99up9GQtIxgW6igndOq0GHcWQGtLBa
oDf8oyoa7gjssJa1z8qZqiNTS+ljAbI+JOdFV7jiTlv7yQ2H4sHuwluDAzPS5uSlRCawsZ04PIbA
5FAZm5A1sSm4b/S7dF8RwY74flouVErvqQ7bIbGm16wrZWDj2LNStzxKxBDnOgsK15npdpgIcMMs
35tlcUPR15/iqXhULT0Nw1H1qbTgeAr3yVQKrkmYDZeRfsomcSzLh7jlnLC4FAemkQcttBVQipLL
femMl10D7fFsoU0T4I+IaT1VIWatyNIe+lbLcQcPvlLRfDAXN+gNctCdqTmOFmwfUGyCOIX00xRO
E9cXxdTD7rkemycjteAeUJHFySlLQloQSXvNHbcJoHwwUMuwRiOtUFUNaidBB5xy+Z0yBIPkByM8
ohgkFxYrQ8Dofu3kT8g5nRL7sAOth79vofBhvQHsS0EJUOiUGlf1kQ3RNOKDbrzaRRoGE/C7TXfW
3OVD042aHADnNVPV12lVmrUh0kwXHuUIpm0r3f6pcpZ3UeLwFLxQ3EQPVaH/yCDFaZDYdloSYRif
QT/pS3OjkYm/a7Re0DmBUFs7ikueMaRM4BXTMt/ZMWcGhV7ow0oEwgO3lUudfWVxeLtqtsE+gFoI
02xXGxZ4TbS7Hjv+BsEeUKoS10XTcBb2uxKUTEDO27gNza4/NjPyaVRWdDw6E/UHqrezGS8BS6K/
GrCVt2ZG06gsqVEWiIHmAvmXiX3kLY2ftP1VA0u/00Tyo+mz2gd9VWH0wABT1iZ8pQg6NXy7oNLE
l8JtDpWYej81W5vmi/L2RYjS05hgN3eh/JQW1IzocXbzIlOcDql17hSiBvqlvt6w4zrkApvanfSM
/qVvVqyKCFMqn4QjZTSeSrfcz1nxUJRud8EGv2yKzoIe68rbMphAlxFLZZ3Cl4M2Nos+JgGUGWlq
iYFth9rDIPsue+h1rPN5tc7MC/IuDKUxwxyxpo0j1pZuog+Zhz/QZlQHFsVjkYSvEHctP1yWl6oW
ChEjTHXLQjior6p6h2Dioqos1PIy21lDfkZ73pH6a3xpzfa4LN5E0AbZEqEJ/qDPojMnug0ayxh3
3Pqh/rAER6PYgztM2vQRS0kSbBEZzTt36MJHhOqszKFneF4Q6qiwvIQx+pI4K07Q5vQzh/AhCaPQ
d5bqmA6y2M1t+KhZ1pdmAHCwIPTGhwAnNP7B1SU861CUtukpSxcDAfJwHNpBC0yE0pEmVAD4tEMq
v9zGKUQz37YrT0Gzdr3jQJPt9I8I3XawpN1nr7q0EXKjcrEWpPpjfkSKbewoYQEeIKDYq6h6pQJC
jT93HxyA9b03WfWQOq6C3JqgY4R10CL45Jagy9hyptocvPcO0e6mhaO46/qUEE158SBA+4MikSCx
K4p6R77lWX21Upk+1HzrupyMs47VBC52v4caIZnMjEwEIC/2AFC3sQTu1joYH0tmOztnsE/9Av7K
8bIQWfCKvAjNIJYoB1Ss5ezW1h23tRbE01KhS9wQUmAH4QrJsk2IfN3MTWPWQ8heU2LeMZkwEkUj
ZK84sUO3Zo5IEqQ3ZmiHOyVoumSmbfohMiA4ZajfVSWRBLgOoPr2FtrcfaohgoxXQMKxIVqNDray
qm5es4QxkyHq+VToOB3QBfteSq1dzCDZUmWiq3DQhdM4RdL+FlExvlFjHZQ7fQXCQkks7UOq1nnu
0LhnZlPLu1OQOpAV4wvqaHFvLYiTrlreGVaRNJOjqPj1W3VNhLEZ1smJRJj5XTeQm0LFfKoNLX/O
Df3w6w9NJnI3j5H29tdvde9LThbI2MiG83cZ3yoHJ7rHXncy1/+rEBhtBqCG10WLpjdLE5fetvpL
wWieKjV9mxhIe1H2Hi2u9mDq+nedNt577aD3iXP2kV8/ZPSY+n1oZYdfP5UFer6u6Ydrj5751Zrr
zeBxvo0arcJBea9hMjL6dLVnsCzeK4d5HulH+DbV0xzJkREZj/ZCJlQml9eiV6Qi48Xkgko6ToTd
0m87eLK4MED7QPEC9osbwkYkiQRB/+qNDptKmkIb651bki2vc9iab6mBaLJLm5LmF3UGxVO2daMM
3lbOuWUp9qVEV8QHFXUfdAKIOUGf/ErN0stdeJCzmdXfiBjfEFdnftDuM8CXjieNCcmbrmML0NoN
YPIvSY54UwwjMHla2WkcW0+Frn3hhPc2cQNuSRvkQycFewPdXoqlxtzXnF+BcC6D6vQd7cpzJJuW
lFxbf7c8rjxV6bAltMAhf9VAKqP2AM9OVkumArfv6meozCcir/SjLLChWrMXH0oXdFmXNdr7lD5U
xvCGBlO7d3ANn5aO8zz0fujUl8yZqQh5LBrc3Jh4BXeO91l8UJaRrlyOziFyszxQSeXtaUSiN+uQ
/Q7cPpeJqxXFd8I5JSakfE6t9lHCJL204iOiA/RKaxu41tgYe+/BW52rMrzrXsPcIQkZHcAkjBtA
uyqmPWuO4a3EtPSJiEtYFB6NRmlBm+p7E3/j4FC4gENtOyBgVT3GmzY1p1MrV/SvkUG1rbCjTcm8
V2OMHFcpL7CpBd7Dctgb5hgd7BnuVjxmODT0dPI1RBzvnWt8SuizpzhdDuNsy5cODV7QgnzzM62d
dvjYEIMJlLFeWWxMpP17bE/zy0CgJv3cxSX3JcZYXDoJ4V2Td2SZ1ltYHMzXh0uTSPTeO8TTX3Jb
hTd4t4wa2BiPJBi9wW8g6oP7PEwruTwOrvpSO0xnyqY9I/jULyifdFpk3BJbtdj7AiAkzgUkV0g8
1aHBfpDaUXHtWM88wvCQDHWwEuELDvNvS2aITalQpFk53U5tQvSka/MYSJoir0lf/JS14XyvW0pE
r/Q+TBeyu+Oy8ksJlyarAayMsQvKRy2fR9RiWq4ZX5EsBG7LaduPq+Iott0XM7nNibUb8Xm+dbbW
31PdZvPtYfSS7QUUoEhuZZO+RiS6vbbL1N9a1CeTmH9QgERXEqn6l3zbElqplVpznb2eloVVn0Ux
GRd4Gk1ZGzcPihtGseb+679URuoFBtkIoUX1Lgu9PI8m3ZyxxoKUmhUxPat/CVLxbrIt+4oJH1pX
H5aBLR1C7rLChQzuwZaSOtTo6W5alNQGKaR0JsNr1fdfS7jJU/0JM88HkiKY9yIvj1N3MoCsbzuO
+12Uw5eMK+cokv080KuL17b0FFr3VgyM+VLxriJaqVNr3fR24CrUj0MwoBoaBwbpouMalNFhoJZN
7swEc2Li7BcV5+uCd8eT8mx8wrUfiY7I1NqvKWi2ZV0dm2m80glFITQT5DQjpTDZihVWB2ou2iE1
zayePWIiD/vixdwAG57KA4J23qtaXCD/UN7CZSSCeAGR5Xnm9zqlFBAudJUsNG+YfgbQVCQQY5vQ
T2vhacSeoPdSTldtUoTzVY8KCDoxFGI6WkbQHXSkHHs5At2tC+4SHq1JErMs30bOLcfXUY35PgeH
QIMc4YmbP9qlpJyjOBFez6KiP1N4CJIKo9uR4vlTMGW42gafqGOj/sDSxXa/ICxi7MlFHj2w6+jI
vltxNZlSb3HiIjFv2q3imtgXFDS6nn2NmuhQtUt3b/ALxiEH4JTiQ05BxlncLtzHyq26745L3AgU
nHDndXN5jBK14UAJme8W67AHS3CIaMb3Zu9r0ipG1jqHmlYo+wHZ1NuYMol7AGnmvjK9tpbqM4ZA
63GpxZeJzrs7lzU0oJ7RAfKYwJI995sFrK5XbzmHkqszKPMq1SmusYCoxImQRv6gXQGLukZoPFbi
iGxia4uRh6J61hsJkVU4Hlg1K78b0+BrHSRoaFgRMVMV93Hp7ZeEIAMCsPvTmNfFkd5xeSmmwthn
QhUPImSJ53PBenKigIkjZZrku7FDubEGTW3bghvSmqoNlY9cBek4Z2kvWHR6NClhabcPaFiRkDsN
OB6k7g6ymU3Rh/3VzrRjkZnR1qHXt/GKofYnNX+nRQ+VWpGEhXL957LmNcGuC/2mXBXlKX5GaKqB
JF1q0yC84/aXvlPHw1/GmbkpMkgwXHI5qDKm+fW8aw06wtwdrix0c6+F4B86szt4a4RJA9Z0jYYJ
UhdMk7eYILc5dBahfKZ3b0blFYAbaHSltYh3VC/JIaHSKZYctHKlfYceW9cYGjudESrC21vTGxW1
xzTQxBxnPwRrQ5OsqW6tvSqykWgDR4BK4xLisM1Tz/XjVG0q+uKngh53ziPONUwBy+l082bTz2S0
LdBBdYTjAUfKehkQDPvUA7S+YYNjksTpAfTbJ1KkZxAywBRx6p9cmfHRigIXoM6lAc3QvS/aY1Yu
EkUNgUcWtBAyfRKotD7cFL/tsyfXq0cyCgJLB6GYQZ9j7kC0UlMASrQySCvZdIvXuQVuc/OApeQz
uFLFdw6E2S6wd6Cd1/Z/ykj9vzmxf06qB1f5rz8nFDuWC3TURoNsmMIWhil/i2muJQnFhVGyg8MC
hQqyfqKIpnfgNq58iU+hZ4p7rWcZ+/yNCR73wLRmCa404gGovBy0N7j06QlC15uenGwSnmmKGLce
GO4GsRYdBU0cwnb6modcyhla7bq0e3TC9ApGMmdfwmWqQjLTPK37aOm7Nv1Pvo0vfQVWNRfFqzOM
t2KinDeG8la6LLEiBcwW6k9hO05BqhFQGg6fUc8PMNq08lTq9ksuSv2cR+271VszbMvubFu0bI3m
Rg+54euh0+uAFdiKIoKYipL2molnzeASmNDq2rWR+KwXbyrqDLwGlDlWOd+9MqWX1wrLN0xaMGZt
P0kGZGPOON8bC1BrRfmp0YYTyjISDbBR+PhCnuaq9B3KiyaddcoFugR5fi+WxcYlt3DvXxHlHXQT
h9QZKDDiIStLeqwT0L4MjybzEJ1AdW1bjQm540vlJ9jNkHhUkoKn8910YC3UlA1CFgex2iciLf4I
0ewRqth9A0F1yx1nAujT6oGyRj8UOaiXhvNMztYjIvajHXVU/QWymVp4O6vw7uYs3xWKxyC3omNs
ZYK5iZEFFPHPZWYfbb2HzRtmHw7TGkCmwOJWdyzuFzpWAoS1lM1PWjgKi0y560vxIKqJGYw9Xtop
J4GVQIisENlxWo8iEO4b5ijRP4Td22s++x/pyMfv//0vnm4X7aRhS08YuqlzmeHnf0r7RhQYGqUb
s9m5+CyZt/Eq2vkJ/tZ+Crv6OGTCOTbsejluv31LzCWUlSFonXhbF+1nDLNPSvfOmoa9Wa/Vg6NH
lwEpEkM8o986YwjxBdgMJUuxsRmibg1anFgPQfLZESpopsH44ehhzUuePGQvU2QYu1oJuRtWq7XU
bJyersMxDZqUGihFkBN+bXCoBP+w0P+aRP5rnVuGYaAUN4RuG5b510+ii9fdMSxp6zVE7E0OMxLi
x4Ez5Ts6KG4AmGneDso92CMmfpppAQXT2oMH7tG66o+U8f9RQPXBf/J/z53+Nv2vbxUN8ySK+/+9
/1E9fCl+dH/7S9fn4OX3X/j/Mb3a/Nv06peYC+mX8vu//utHSTN9Xp9ec/0jf2RXQ1z7N/nUFqpn
+jtkQ/Mc/5Fd7Tn/tmwh2bctfsn+9RPGtX3Mn9f/bUsLno1Ow8QSmHb/9V9dNaw/4m8zdF33pKOb
KPOla/9Psqvt354tl9BQXp1NpLZOjJ7J3/aXVabXQ+0tk9Yf6BF5oKzHCFb3DOYDCS2cffXQe83T
ZGBEFH1O0hZPJ8POFnAxl463JdOuUVafKq46HxMptotuAqyFCnUcNUR3+jqg1Qf1CnTOuMBA0S/u
jOWqham4gNPcT4qBYYOQ7SN7HjNHvZg9TaGN29r6ibEn/pWx2k1lTMgZYoxTNqUnKzZRpecz7qc2
fc7gkgRJZlPkAEn8+4Vnen/dgvhwLPwClkuYn2OuBdpfPxyR1TETt7g/VGOaXAY5TNcVLtzr2rWJ
FfqoxVAnW6XzPdHKfW8u1X4AufGUEddLe4aritcytmmbjLIw9eZn+rio2BHXB3+8zzTFN+yuVvO2
a/M942TuaOVYI4OcyD4OtfG5jMwUKMb6vzo8qX//Do31Hfxpk3Udwd7qUD04wtQtqom/vkOnUgiy
BsT0HGbTOoGuLxZJiXVNOb7oyTsx6vXnJRfnai0PYaKho0pjQnPChoHAYkVX4RbtXlMuQ9JRmmQs
Rz///jX+x7fgCBDaHAaW4MknHee3gyDzvNkkJsTZG17WbheHq0SHDuNWRbm61LlmHZu+v0lFIdvw
ZuhKG8izi/5La5Ve0Apz1ZAZJM6uvwo+7u7KxntVWBjheCoq9xwFacacwssVmTWCYqFnEItB2Zvu
MuVWoHHhc2dvwMIFgfLv35712znHVyCQM9ku28DKFDXXn//pnIPT5IqZA3CvpZVu0AvprH1fGNWu
JTrquRtkv0mdKAKbr7VPJSkID3q5iKso9DWdNRa+Q0bN0dSpPvtJfZ+xdJzb2SO0wSy4NPU8sVwj
sictR9xQyQxnsGnhujCgzdledJ1VKs9aPKGZYFzknRMzK4nWAiL492/UWL+nvzxr8MA8C7galjbd
cHTjr2+UqDlhVsC8UbrVpzpa6Jpa8XPapsnzUBnLLprHMRgBx0fQD0lk/uR2YfKduAW8KU3xvuh1
6LcuAGADxO85DZUGCbVO/+FlmvI/X6agoDYcT0hPyt+XhOGRiGvXzQCa1Rj9GpDgFrSl8nMta4Jf
ewDkJtCP8epqRIXSf8R9hD+AJZ9qakLo5H6FeZic/ljieDq9fVPju8flGzdz/qDRaXwcBF2ZYlye
DdOb4PpECTAT9oEORIz/Dx/8f74jjgnJJ266Hqb237exOSmWepmHdm/92lybLZZE69UrruY4G0/8
qQ6EZlnem7krIZcgx+w9ZDFz5D5yFjT7XyKCMjdeGUL+w0v77QpDQAcfsmkJ6hqTw1D/7eEvmTja
o6Vjam9T+zgWeXaMxr47xSbt6r7MrDNemaOl2QCPZyQR0qo/TS32iomR1jZ30VHraFKm+vPfvzDr
93ORF8Z5LQG98B/Pc36ruSLpod/s054puVntEa93j92EIBmgMNBgOm41jt1lJBumMo35UHGuQ2rd
mJXjPJIzxP0FudFutr3lC/ftncpNb0cqCTm6Ym4vhOJhKiWzZRvTA2AOVMgzcaUPcwxcOfXMErFO
P+xSjXCs0gHgBvh+BvEIwmi6xjLX/6HEdHkYfn/sPcdz8GZxn9QddMW/nXXx2IQcEBUmfADIw7gj
xPSUVG2xQU7gncoQuJ6YnmMCiLfjQC5l6MxvZMhEm6wpjjImTMku7tKDs2frI2Ov2FB40tEi9nrp
V5UOA7hJi42u5jfTkJ/Au7OjRWxfY+MGXSvQZ9GDREcNUbIhU3SbxA6hXVXyXIy9fmzr6IedMwUb
SX1BGoFIIoN2sXKBCUR2dMlkzd3ZmokHeSieshUZaerwcoQHcShRzXuc3GcLd8MUa7eI1bIRdepb
OUKG0S6/i6r+SJ3hAGz4BqwZiHETXxBYxT4sD8EVrYHf7Rri4kykeec4XzfhbCAvKhrCYnuYVUmc
4ItzkO2QlYToPbrHin+1KDoCMrRbWC6niIdpm9vf6cmDsJreEVFHF1VoKNpG+yaWu1GpLRczeuzw
03xURzXpVNLagwa+T9operJK7TaSFWQ2HUO8OQnJpynOA8wv5gchHWzSHxgz1MCuw01+cqJq2S1S
Mc8NQd2BYdy3LWKyGNfUxmrNczljqqokJ2pEfk4aM26fuFMrFDF8aCBcFBVBqaWvyLi/josM/cEj
ssoVvF3Dg5CRqD15blAb2i9hizsqwXNfJk4dMAnlrq9fKRmCudJedeF97Y00GKofTQhuKzIN7u6Q
GExjeEdUpG8rRYKCXXvf8mnVNEKLatkcYTryyGVddUid8tV1IDeHDBZxIILyIQ3552R1b3rd0nbB
wV1nnWSVILeKJGhxV6T6sWLhxHP5tkpd8to+K3180WPnwB5/l67DNHiwmzW55ks8eieZWf4iLiUT
087egVCwtsTc1L4Z8QiD17w6JZGM4Uiw17w+9HBRtWj4MDuE89JSZyfPFureIJeDt8HGV6Lizjuy
sPCRpGXQeToKL+2ls4fRN1CHImS0CJgldDUhf8WI0ZxG8eM8izU/TbfJh6g+5mjZVYqeTEzo46HK
mJEyco63jLiupj29rwD5CbCcDevXEu17w2YUDu0HapRL2whggUn52hjRR6Wct5aobgp+3zNEARgd
5mGNqKKqv0bZILYoXN+jnLls27sHOcsExD/iUZF7fuPRaG9GbdzpGRF7WQElc3R41K0WBRzs3JIm
BZv2dC6SNN4MYfgQr9KlaUJRTqKdJ/WXPBpiOOgRDbnBxoRswKNbldVurw5zz8v3YkQmIcvygOwC
AP1DWjnlvjPZHwa5fHLzjAFY8ZYKpIVgdvjycpIWvE8w+N+FLRg3ck9Av0n93clv1D1TsAwRUJjy
3mth46ejNz85Rn74wyedTMfJWLp9UqHNgAPmfCmueqLHXwcQw7TUFrLtKcguKCZPBGhoW22MzFvf
28nRAFJ1QJ2j35v/w9aZLDXOhFn0iRSRmqWtZxubwcxsFFBQmlOpMSU9fR9Rf3RvekNgqooCW1Z+
w73nwpNgbibcJxA6O+opse5jBvvN2Lg0KN6TudyIuG8Yj06aQvmzSv9bML8qkOl/1TB80SaCDxqT
U24r780VV+lY02uFlucmcFjqh9r23sBIQsbJ8uocmYPz0rsICznCdmaXqj2xqSBoi9kgP06ZIKHN
s9FnyROIR/9sd6iJxtgX74L0bSQQVn2bzYRztFFwmArTvoNMBog4bB4mNGM3C7G4lV1xFs38phCx
XWPSDK5+UjvrEb03Axhs27GFYl+3d4YrJhITk2eKUXKalmdvMqfPsAgytODOyOhtdGkR0xeEI+q9
iJFjcMjrd9/ItuQZFX+0D/FRQWfLJyIhOU/zk6tzLERdbD20QbGtee3gdnXT1iNj6ZhH5pdCVivT
xH0iRuDyW8h6vWvv8CySE7KYTKJGnYAbNSSgOc3ZKBCuabory7lO3H7J2RnsLe6hjWIu7lZEvLMx
KZ9IHMgeGqa8TVjnu34mhlKzZ38yCHhZPOCLYbz3yKuDC0FqWSvCV9Z4V8757scw/YNWLaSMxdvs
WyUdNP3TauZivcx2gv7KHKuDRajuieEWz3hRcFmzMLgH9FYhfmihyM0+hxxSmKc8MF8CZSZfbmpO
jAzZsQWOn5/jKuw30pgkGwa/IovFOk3MiMgmgr2A1NV/pTk7Fz53Uzgi6qGTsgJRBroolI7Yd5xu
O8DG694q5SeBYgU2D+aemKOzJ2kY19+vB+08EJzRA6xJYsQbIoK2U6j2TqdFtq9Ys5GVQtKrwVLv
7BvhHkFRd29ZtVpTo3u7JGq6e718raYeOCGCeYUZoddE7zHHJ9rgFghAcPv7mdqFuY3r+3+/0MwG
NArH99bpjJ+3SpS1wyaW3bHo/u/DHJaM1mH1r3//wLRy9gdVMW5JSprOXO9kiTpNTRQOOzcz7VAP
Ll8jDuG/P/2/hy4ipLDQCoDPLoaPeu8XHLfNZJv3qoP9SencHTF3wzAddEMtABksy6GILFU0oIJ+
L5VEhUx1cJu79aNfy+7CIuW8xI4iaylSxQABWVEdYzw2qrG6IyiFDJTRSh/Civk0AYvJfkkiRTna
PCjgcv9q2jEkaHrpCvy6TC5tZ1zGqFbvRi4u+SxxtuRciHiMsq32I7HnibcJaCyAtpALPOT+/OH3
xLD1c+k/WeiQTUj1B1ay5GmJQD47SwkxyHvTeW6qtn0gpXXG8gweC+rSRNsLLkRkaGSWR5kO5KGk
EujKnpuF4dlc54HlHY2OY3/wyR60Kzc+JQOpw8lU3/CuKYqdHxQh9lV8KsFiZP798PvH8Ht42NTt
KVYjRx6HGyL6FAl3gsUjT//g8cWWRcd6n/Xuqyb68gaHuU9N0/yUiQ7uyKOh7vbcxwivVukSYrfR
iqfOWsAOVoDDPp7iR4DfRCnN/+5ElTON95GOp530Hfh+KIEBnIJUtgbPehaGt5NGW2wxgJNsZtss
KOPa/jOjtELsIq8yC5r1JClxw5r8LNQqVs51lrdXtAzZ1fLpACqS1Y9x2CCNqkcLa13ZPpij/6y9
WDLy78FJSmAA5PHNv+0DGUmIL+0+ebQrlIi+gQGgNFS8/b3dMNX+of5lItObHq7W+rHCyXcO5sWl
RBuJHzcC3cgRkRV2RqaNZnqWTwbWq5luRePkPIq2e3aabr6vOvHjmPXfobfzu2nAo0kUWnQbaLao
Yxsmd4zUy+2gbHEi16B4hM7xEWdZdSDCND14g/3Y6SR5M5RNMlljXmfmlptRDdWtW/qbf/93bdoN
JLuKtYjwJNWy7l9ljsh6iE82Ag6K8iC76oiUHQUmgbkFD+GcPP/752gIzG2+PGetP+NUiUM04r2H
ArIBi1iw3r2kbfrNTAVr2/JIBO68TUcJ6McgRV52LM45ucKTDcuMuLXc3pDJ1V2zqLwKs/fOXd3d
tGbAFpy0daKWHfyRY/omUROKaN5XVUF4KbaP+4W7R+7btjX65B7P3grYcHphW2kSgNYPTyQ2Dyj7
sUfFKgpuGRH8N6epy/ATWLj37SDi9j38KC16e8j2nBa3D2PqjVfMi6jpOB8yG4Xlv19dlDo9aw+J
ieV13p05kQKC/JEXxnqdPWIfkbxh/O2kc9t1AeQAWf75PVCHsJTRigv1aRiD9CjdONurWqsX3DT3
bSnIih1kdo7zIzd1YOh84hCazQhXHLBsryLH188DcCGkuTg4TZ83jI6LiLWx6K4IpXfBkIToqYms
7JLk8vvBdbL7f+ME3xx2uLOXQp03n5uIu7Qh2NPpQZpPtfuZhS7/2AvAqzLLYRFoNoRVMYi65Okg
4ATH8bGtw2+ja8jLfmu0nb6jrSXwJ8kWpU/zXdSTezePGdFhcRAfZTQ9UtMXlwJbLknc4vz7+ueW
+Gvpi/I766UJ3ekWRiD0hAk/+zLEpIoDC993K8TB9btvptPBTJSzzVDYMQiU+uQ6hKlZIzktM6JS
dtVIk8PUbx6oO8jmabV7/H34e3n+fs2cDedIuqCzrotoROtuzND/8pa6YxxeF4fxoMbwTZW7Ucvu
NNVDibtJgZ3hPf3vYVN1xUMbFw9aa3yMkS6e/r/PmLM9u6X0b37PYLsPIMImdXsz8rRbafIQm9UF
vwd22HyMVy5a20d1Zy/FV67d+MZpCMheAI9kc9DsxYDtL2U9EV5g2PdjGNV7phiEehILtCY7znkm
solcj3RwnjUmGMSj6X+f/f7p5d+9GdlfuAeTElFa2eXp35QyVwTtWHKGc1XJfI9XGA2/clxKkOUk
gyEUrOo+T7eFJjeCLqIUW71PS4qMosFGyHrJPEtRvupsaA52Z/mXUrU+LpN8PlZ2cfETmxBjMWXg
xCQIUc4KBDC0whcLu10vqltwyPEOronBAVlXt79fs/omOEEQROdaH0aAAe8lKw7eTl3M/gHNCTN7
sfkd780mLYi0MZrkqZoxu9USilNOyzDQhSjaZrAAtnlm2tde3aD6oCXWpwJJ5Tv45lWXu/FtgfY+
8KbbqNf/fYD8xXhgmcZSTzgXgXbrdxqLlBsrBpkVIRX348i9iqg9qJgiRdA8L0ZUJeTm3xVOz/iA
bhyLAdvTDaVAcKITz0qveq2K1LhFqfgjSvIMjDwQl8lNm8NQuWADEmb0I5kxuxjROEtNkPx23TK3
H91+U2obv4wP5MRgkXLrW20PSdUjJKpJ0EPFzBp2mSDarejC+Sks7Ic6Bw/afufl5N0Qfpw85oMz
nCpYC6u4EV96pD3MJiVOtR8k2HEjxGSqtA9KuN6qaBOKE+1XRG4m4J5/p955ZXO3Rll+V0QuZraE
DPraEsUtAGcyIbxxV+tKHbLe8N+c4WcoSQBgOXw3Y9zal3mDD3UKQcB3LcekyVG4+ze0NAS5Or9b
FdiA0aozOsnBlPCCWk69dVkwrwlRqW6HAtU5Joq7wuygqDDcRW5NrRD7lb/TdoYerWC/KlGxmciw
drK2po8CD0hb4pXvKvc5a0bgQLbciM7szkUytBf1I4wq/mJ8ADtg6M7aAZwD/njI7ns3od/qki8O
QSg5oGaqOpXbYLndIKYnvbpwxo3ieiQ4WiKQMSvekMPyo+bj8PhvUWQlGwmDFCN7nt3PTtVwG2LF
UVpwuWlRp61mtIvyHWabM4CvapIfIEnuo0RGRhlqnpxG0NbbKdGXi76b7BeOu99nS+iZZT/uOHSb
0+Nv1SnmAPn0nGWLksg7mQ0VbedjZ2RTidgJfNQuW4KHfy+ISMqP3ydQzxV7coLoVtrM5IlxZ7v9
d/zOKcEXeThCuJvIhyvrYTv/TqGtrDimoNyjmzypYAn4Vc713x4zywsvTNdfZNXlbNvGL2Eb7RUa
OJgLY7pCLBvWdgN2rls6WRdMzKmcg7/D8mhmDLnCUQw1kxEE+m5eedjex6FpjdtRFN8RpOTDnJjj
afx9mX4XS/8unajCZx6rxmGlzrdqLJtmtA8iiK729DG7XbgZQ+zHwF/Fe+cZuykG4FMMSX/nhunJ
9Pz81YzCTZnl8jGq7Cvy2mYv+oiUu9myXydMwMkUUHsY4RPAzZOlUROMvdYIX7TxEjnyziuj4mHw
xLQNIRoAtwC29yuFDaysec3JtQEdWSz7nCrPvuokghQRt842rmCOjMvk9be3YAQ1HYai3+qg4C4q
jdLeK+u1QpjGC+TV17BtsgOa0ifJHWVnsI45Tbgw9th9dqwHvJOe5vn4+5kM/Pmol6/9fga+AG0Z
9NptIZh/1fnUXMeSAJOIl3Y/iJ6A8KWBxBwC7Du7Kz1sdVNaPKdLcio1ud4Sd8WSsU0ZpcVze1p8
bWd0W4QtxlLoF6gH5rHzhp7p5mcaifnqRmlzBEaNnYZb0BL8gHx76aG8ErizXZD1mdTj8+8mz3bT
+98j6PeDzvmfulJdEHIjE8/tczx74x4YPWAVidBRMyu/RbRmnDyJcvy398dbEBLXSRdDuxKwr941
vh+cIecDIEFyFsnWvfM94peJaf/gWbTvDGxeq8lCdhcnmfduOAGMfKjX5zkDFKAhi5GIO33YXBEI
NBlnsez+1/P1yFgP/Vj84FRmblGcDIYGWbCrw1CuSQZn0kMjAThqJXEZXmUJF9mo/Oy/z4hwIYc3
YoPlo/EuMwIQFYfRR0jnWY3J8IXd+x2mS3BIA/uv0c8CEHfSnoWijWIWRZRf1j0whDfAWYwEcxE8
qzVAWoBQK3PRnphT+aqcBFFuEAyYMZbpvo9LP4VCWxV4afMGBU24AyII/8fpCQpxae6cxsrOjn6K
dUM4bP/CTe7Tz4x8zTHE6AY9qluneAq5yiOfKascCC7wkOy4h8Qh+c9GSE1mDbgsd/QOvZfGh5Aj
Gt0LjWhCyDyrzYlYeLBlpf1pyIaoz4n4i2WgYWumhWDr/2AMOxH2vAmsItvmYMcIoIDAglGOvJyA
dDbIgTcN6gYYEeRDmquwhfNGiWlha0RmNyR7P2zLleQR9JPibjQmi/BQdhAl1dzKJNt3I4jZIR61
yXZmYjJwS6dtraIfxU8LuUQnMD3wT8GCz00yBxqM/TdSTKswTBK2AuOjttVdUxjZySxJG0VYParA
wvS6nQyUWoZWkAvYTQUEpOQFULslI5lh3HJzwohXGgxvJwKsPNKFDly2n66gsLEMHG7dtyla69i7
6a5rW/+mMFFQs1GgCGyg99RbE4NvH5nMpHI/301in6F/3noC4l7ltHoJ4CZlhmSXMgY+ilB0xdWd
HMfvYhLmbmA7gokI5VzzOlkJeyuu+BUe8T0WgSVXKGWyPpN07/YAD0xQ2X3sU3NZwTN9Qgq8EGN1
UHj7sSolSc9LLNHQPvvs4kU4GqRVILtKImBKRWlv5Vzjd/XXkwOe0kq/aHo/UO1CH7U/S4MTSYB2
cYIQ5HvhdWxCALTYpGZFy2nFVu11SIk4MVpUzYY8Ei5dvNQsFlaiCd8ahjR74KhfLvZkx00Zcss5
XqUNRtCZ5Gblun/GCU7lBPEjzAOAwUOLsd8iYwWHMYnzza2tREdYBum7Fn6wYDBPykNhk4TIhkWs
XtoWXkLc3baO5RznoyiClzJ1TTZH4GWIRDb2hkndFFPDkaxzoOv+nhJ5mMaq3bCePbuqfLW9+Way
pncGcZWZ3EsIdhvTSQuCufOXqOy/zBS8Msz5z8xJnu1lcJ76brQLDGtblf248suy2KXCPNVm+p6N
0bS3p5lNHU89+tV2j5b5MmTJFzutxyn5Wd4rhHPDAjEMgA4we3oP4X+V/ZpS9wtwaza7v3Hhsxpq
cToN06dO1U8Xa8hT0EkQyiscyt1IgkFsGJsIKWIVaHsH+IAN3phtLZ8bGqStfabxkAwpun4UNavR
6kmDVO/CC47d7BXc3+rXrCFt08ybq1OGIJ7i7BHB+MZ3w/c66nIY0+KhdOD4m8Nfr9r5CuBGQPzN
aXRd7PhZlW3mqngXEyVRkGFKzXEKRMElNuWjh4uYYohw0gKYRETjYlbRo2vgbALT168mnZNi5y2z
mKR8rhuSMJG5fhhZsAfSDTGpSG8guEQH25qPoSM/gxi/rG2z6atih9Buu/FJdYmOFkbavVWUV/p3
ue0K5PT5RHsOeo+IHRmy8MTSj4feQZbbIzbvyj+8veMVKxE6dEhJDJK9deEzdYdbdTRd5/3YWfHn
iHCBPhghlVFjG6vAmLAfCmZDbM16Ga2woFr70WcGxGtjtIpJh1v+GazWx6gs3jrtoWsmIKAqDM4u
FmmJgdozkfnBGf2zxRRnAxnt3crJVEyk/GwFmlOIRX2GUXKS371FkDlOromqxWdRZql1l0bFFoEl
sQUgC5x2aA+DYB5OsIIdswFjWuTQoKYHKr1ncRownO3xBh97mdfblo3Ram4gQ3aoLlgkSU1hn90l
IFNkbHNjSvF0IddgO8dcckVu72PEWmlTIOqYR0J2yhbvDKeocqx9TjbPGsQTFBCSVhwGt9PTVHvT
ah4hOQ1/hpSYa9T6COjrxfVMHmzLHGmDrnrdCFCaaIcb/NujsyqhS+0HpIBbgFJcBnry7rLwDk/y
XwHtSvU9cdo2ZE1AV/C0ZP2E2/dYAf1dGwG/Ne3mLSh6tn7tIferbzfIPiQBA+9jAlKBphmLbY63
KZ6mbZsNkCexoZOz7D6jKEHNCiOh5OXYhlozFWB2XJPhHXnGMwfJovZH42t0dDBkWahKGQ+6YQET
5EKwaEtHEqaC93S0oLHH47Yy2Az7db0BHQz/DyoMjk4G4IJA1C5xPgpTYlXHtLcgVoh+4bRjEOvF
yaGaga+5eshwXLOTZHWpm2afWHi/IrwaGyq7WywEJeHYVBSWvzhRlUdJUf7ByAVY0GecMpMO5zOs
Hvv0pSmLbRJYxP+2/juONVLK7Wgf0kXOjMRZYZsgNXXO9M3+ceduG4zwH5T0iGogebs2AkaxvbqP
0RTicbxNCy3OOC+J9gDmkajQ3dcwiQ5cMMd5MDZN2rQ3wq2DbdeNe9HVBzWhIy6M8uKpwr6biD6a
OQIZG7f3zNmO/PTgw7A07vB+bzMjIZFcjT+9SbjhEJztXMsjTWOyyY3IJLU0IwjAesggiVHqmniK
B2I7Q2Wf2ukji1khz3FwCfnRxZCDiC6GtWHDRTJhU6/KqaRXd9W5I55zl7jjwZc5Cc/JdCKw6qPk
BhnB31jb/pKzEBJxST72CXueguwyjJTZD05A5mXjezfQfJNdp5rzEpW3HTtMUzzv62oktWXuxwj/
h/7OrI1ODCY6abPKpAdWAeMtS+wPNqLdvmmAV9mklbSZqlc2ISpH8tR2YSyy3Vxn9+MSAC0cdXKz
xjvE4cBYQ3xVhT0wqmc6NxdsWa0BvZddqtVAEixSZxuzVPYlW+YTJjK2nDBz3HTWbqph+LUo9eew
figXocwMdTIEhRfis93kZQzKMCTWp9fmt144ZOEgkEkXFM9t+iMi8x7MmbGHhgb6L6Pwc7qIFgcX
PZXD6xhSDjgTl6rhbNsZHrE/UPI1rG7h3EXHuUaDkxrI1riA2yTHgI/PHMHCxAEr0jWJ0OZBcwIS
0MGp0njmuyMJw3Ks6FDDlyLXjSkirfB2GtUTmtwzuUvmOqAaXImY0gaACuuRVRLY02roFqIjm7qN
YX3HKv8MLLxWXUhJEWRMiCYapSGrcCHMebTzB+LI6fpXSSlelIZbiSj9HPcQaEOwQZtxaOGTEG22
9xQGnDB8npU5XuUTE7oXwkgu5q6LO+r+yH3oEnvveXTTzmRxgjrEmkXxZwAumTtle5NNDPZ8mJRB
w9S/HM+lSZpoHljPzeJ0shwsQRa+FOSv/LoFUHNcUhjMTgbIGsson+J0WhO2bhCP8Af90Cs1PYKp
rZLuGTuJuQZHXDyYEnTEWvrRqzXIZq+KacOQGvO+0yELK9N3WAxQmD0vPFXGCDWJ1oP0p20YtcmG
KVRFAvgajo3YdrRdm6gBcjiM1QZ+3OdkmuTB2AWiuxkOnlOzR+x5KPHid0hQ111CCktPp5FpHa44
Ig8UpZSvgmhC8nyNuHwv1J3ounfg3cGG3G0SFNoxwPBiMWChGbWXsqbifrtvzarbFX56irtwWMdN
X0Iu7igwiCeRHVaLULfIljyAIznXQRaDkWSfVx+s9iuYrWFbtVVxc6krgggzUyXb0jd5KTFP0k/a
J4tQSbfOYnIpI5oWhW8WHvPRttsnBirQA7M2OBqe+26xsV3nbIM2o0kedijehF12224Y79RUQssr
Ryy0eC42rudwgQzYr1KOkdSON71KniwO2eW4YWLqXiWX0qHWXJCMRd+8igBFO9LeIXOrawPviBkS
QBqvMk4DJlXLHdZzTzo0Z+gutuSGxI+7TOY7w9XVZfSG80gW2J1bUdfRnKwn02KCM+MXj3qf0GiM
nIS7+sMhQXwPrKqz1rJzOpqO4WIDoo6H5tWcsP0YqJgUzFnUulABtc3K3EAhO75o6XMgsDGaYTYv
qd/Y37vXzvE2LhTG1Arfyxg5iZ+Fxwi5NXFhYcM6Vx/cJiV6JLXctUlQoBzsr34Ob/IZkIExTnSb
RnGKyzemaza4CMx+S7qKdEJSjxNzb3M3vbhdfXHDO6OJ1KmznL9uTfIwy40G5wsnoIe+L2IO1HvT
rrbc9qjrGYBCeUoDAf8pQMdkWQbze70zstHHydSKnWngZJH9N6m0QLY+CagiLq5k++Uq88UK0p0z
lhOXV7nKorpjpQjj1TRGjkMCdJgJGtsihBQoj2Az9SbK2GPVvPWoMDD8IqNGeBXOqLySzzHGbdlb
i6FQ9V+GxVZzRtyX1jYCMIc41k64f/Fw2Ssg2ARajNLfLF9CMHsIxY8iG5mA2LjbmN4IwCIrDpxv
49m14y/2KSsvqiwAWX9ar+INsHw/awIfK00T5iBJhl4yr+dEkuTbZtwkw3JREtn3cN5QJCAoYfcy
vEdxk4BActW2GxM2RIJLAAEH071sPbS19z4W/MW2RLBQv0/EmmzdcwM6fBdBPFnXbryuIuPvwAZl
HdYe91BBrPqg8zcxss9qKDvXxIvc5bnznSo8gOS37PI6SQ55B8qpCMsfXHXeKlATd9ZIr7upfEbP
ADuu9b4Ml/QObb5AkoLqJJS7vM+3UmTGJpCwXzu9NxPcO0Q9mBxF5Kwto2eSYQWKrrDciJ6iN8Ul
PVuu2PpxSmCkxjg7a4u3q7xOEIO3IewfOkTu+nV7bruav52Of0yXSlPHSbwJRb+n7ntHSFqvM6YZ
644nXxR4VBMcu2i6thXlutLwpjDa7eBzMIjBJZ2ab/0wNCt84URx2zJHss2BPBsfVQtmKaxH7nzL
B0Cu6LdFBt+G82WGV7pyU/wknja49JQ6DLoskbtgp098dgiKsbbrDT8RQvuVZ5JMz3uUi8lH0wJg
1O20PthoWpaKahWn3pmajJsVow2/lzbrD2/jsSasw4nB0zy+Mo1nrmMdoUyz3mgpSbVcANEeVv0R
+F9MHWsSRC41LM3B7FYO3LMVshL2DwzYLfuxnxRbuUOZBi8oCA3fE8yUb7tlo18im6TA6U5z2PAt
Mgf3p3lpQEbJ5eYN3QwdRUT8b1qLiVSAiNOgNLduUXabdpFLNgbHb2W75kUWH1Wv663TkH5ZZfOu
9Xnf6SQ6i1J9SrMC5sC+B3MeAlsbgZcwGMcedWLeVYGDjhwomaTFXCvebUKLvXDn/GAU/lVYakZz
PO9tZS4lGweoI2re0sm3bULC6JL6uQc2ypx4xxQuXU2lArVfvKR9dWtHebJBa/nsChek8hRe0TXQ
8OjsODloOfOqiphwmFBCKwE91aOmCPAUPXg2AL9tU5ADbtrJsJMlacg1oCdWzz4Szw/l1Lsi4gmq
G8Pm+iQNEreasccK5K8LRN5oTnHOyKesO9Rsxa9zERH2zUY1SlAD9v7GzSOmed6Q4bTtsU9K318t
HSCEweJizuKZXeiwt5oO1Vbs7MdisDYZYeXrAbQOe0QKQAJxUllRVHhIuzzQqqy41iVAdlLhJ/hf
vbf3wuCThXQ+WYfMJBk8McJ7OIK0ajPAyCbOz+g72e1kJP/OBNnkzWGUVLHW0G8m13hsVKu2pQOa
pFGvTexxHx2tfFNV2UcZJc+o7oJjNhcHFUV/WqJ50JZD6Qv4zTp2C4jL0oHLrij6m8IqyesIzGcZ
Bn9DTXDoGASrssD63S2Rb5wdjg2EvSy788AZFcSZu2a0Eq4AN3wYHcjSPH40Ek3wc8LclYivh3hg
GOyY08UIyCEyGqRT0dAfuUJBxcZ+caBV9cHObou49veK++LWTawvOxDvvW5RSoukXOdyPBMnCMoa
t9bQECju9xGqRg4YVT80LUwUC9RcDbTVsj16kqljPZa4V9K4sdpEFPjaBscwVgMbicoeqBpHG2Zb
wdnJtDiso4Mac/9GIPGcC7Wvmv5tYmLWx5r0Gu/c1q4FrqsbV9Cg1AH46mNe+OY+EZg0Xb9tH3/8
WTSPLFaeQ9VEZ5IS5g18m4Pld2wR09seYddNbbrPbYNusqX83kCxCGEyMSpPSVymcXTLED93Ut9k
DQ7Xnr3RYv9Q28ixvK2pe+LLEc4gVqhWlvaZOgmz2NscxC3A4lU1Zz7LzWAL5MjaVTmTc7u1/849
OChCsyXoL1ajeT2uchXfT+mCyHB45IcdpC/D2hWO125J4cz3o/+gYwdGII0piXKo2CoQNnlZw8ZJ
3nN05kYoH60Q7U8U2wSK9pAYSIVzXBo5Ffb1rsv0qygUDVEnv80aYJcXzfDl3eRAdUjfhYGl942D
5GfZJxp2bIXI5+gE7C+G/BqlrYE8ouG87yBWaeUdxoADPuv8kv2iiRQphwYWGQjLGdXNPlIkhYit
KhjST0VwyzZiR7ob0VMBYlfoxDnZboA389BGndbqdQW5ak9r/0m+N+0ftlY5VEcZ9AenjrbUiYA8
yfnGmYtAO83UtK9DZuG9EStm0nqTEEh6X6muxGnQcCt3D87EiMwrAsmYYbJv0Ic+GsLaZlFuP1A2
3LBABsDduK8VNm9kYcFzYaGqNbyZTmIhUPb9cIp7820oy+fC43BsWs4kL4jhoI/xVrT8OJXLeMhJ
h5+k7uP1XGpw+5N7U2Aq2NSqhnLmosYM2N/tBKygzZxk/VFxya+czv2cMwztLmdi7RtEfSngMi5i
fe7M86HsvR9hW9cw5BXKgeSjAh9TowXABoOhT/CC6z8eMnyknPZNPfRoYXlpGj+1SV5wegK9DL31
7GA/zfl95LjXDtwIkTljteW3QoBWJ5oikia5lQb6CcU2NmloWdkKRTF8mDaZn4sGEN0Qh8yLk3nT
iLLD7mjR/3uL1in0kFJO973qoptxju7y0NqZfusxFZDWTVJ5D3Ov12gTSLcR8JMgfqxrC76UPUxA
ddG5ot14pYIa7kMf2YDi5gowHpNGqOYnstGIQfD7Fz3Y4d5pkQr0EHyqGLi3ApkrNFr6EEJOnP3J
AXNdveGQKSLo8iF7RoR+US5z/Jp0Nox31r6H8n1s+xmdmsdtp2q4UGtMt48zuIg8gz2bEZDCqNq6
pzqB1FMMV4dhLibCWb+mnnWew4DqVkbqZigvhGnE58wp90pEpG1ECRJ+8UVard5klO+cjPYLl1KC
mzaGacJuG67lRiYqP+pGkLzG99A/ccGOL86T8OAritQ8JKEdRLNY1Q+5mm95owpQmrw53WFOb4rw
oRX1I3ZbuqWG+0gLWpqtLnOgeLqRRvg4Na11izTm6DM1TTvxlxLiMilWZkFqOhuLznblTLGJ06Pp
ToPyMILo4Bha7NBC31z38J4PY+IyyiHf8CkIoudYYv+du/EtZ8IMzKtnQ096hCGqw1Tph6gz67Xi
JIbCY6x7DKtVfBSpbm/wtD1Il5mJn4v5KAlyZVTpv1eUmPZgPIxTcnIoCHZlZZLblPHedtoZ4UnC
O4f4PySb0GIq+ZeyIATJGT41KOZpj8KXwJIx36vf2Eb9FgEU3SadvcttdBHTXB/71odUhASWye+4
9sbiXBiSDZOk1IYJYuwMJPFNjA3LAZKmEg8pg/Ip3IwNTTrkKSJ7yfDts4AhNlXiVLqUaNDumM3N
jIp7n3CTFpEwQrk1OO+vwAP3kxiMQ21Vv3I5f7TDOxsB53Pu7+3GIQLKcq0bZX36uTntMDGxe/Ld
M8NEeNWO9cf37HrFtuZ7QOeAFoUGQcbiMTDVYUEsHkJ/yT/nhISAvQt7922BqnZNWR/JJP5WufMo
meDdGC5cUh8WUFu1921/cZBzbdhZE2PGwPCPhkR9LkZvE6xUOTbrJGoX2CN8CpIb75vR83cdWMOT
75z0EK7KFNWa57h8q/Q6sjhlj8OSesyGbqmM2CMol2e3/fTA994bmr5szi3+aUHP5O56uHOJr8wt
WQBfU53vs7TkyQMaDj0kXZcNHX0L5m4XN8Nd5PpcdhTPM/vteGpfERPce2WbrFwXmUlN+3gilpF+
fw6Qgg+YAVNNQJlKX6vpFtpydF86Zr/2lP8ZWQUC6/SjirwHTDvcgEa8Q3Tc09pWWUZM1PzEKjU+
pYBrJgO0CcoWNKNfKXTSfSF7LmO2DLvQhYeLOOKpzj8Xc9SiorfVftk6xV3xBz/1keRsKqKy39oN
5iCPMFpaBC45rcguhcLcDp19xPK/itpBMfpokx2mtdvMA2NhBtJaOyTQ/A9H57HcOLIF0S9CBEzB
bUnQOznKbRCSWoIHquCBr5+DWbzFm+keSRRZqJs38yRvZmp52/YB31LgyWrLdwlfxhuSPXf27WSM
vxF2DyAgiX5a8QKhF6WOwMKZ7Sm4oHs788nnEfoloXwCEkWhpQSWV4oP6bSKhgsYsxZ99VwNIqDQ
VH1Mprvrkr7aCqnwYmRV/wz9jnKLaJs3aMP4Lb+rhLUI9LBpT4qsYUUTPwmrmA9GQgw5gXSynnjA
rXsruQEvCETC+rvXnvVMT18a7UvDerzKSvI2g0vBwOha4FdzZqFqCNd61zkYy/gCxUQbtZd312ye
WGywzl2Xuh4fbHOp8x4VmO01SYRgad4BPlA818nz7LFwMQvWF3PLltH3T2VEObkcXBAeuvaElEUj
h97drYzbPWmpi2hy7eb8QzSNt2XPwz0b9ixM2PWUB02wvovZTagGBhTd4tW7lj5ZdGus1bX2LmnS
IZUdLE8++4gUO2HyLsRQaFNQs7ISrCtcDn7JzoNUxkbhwvyP84SHKWT8uHHe516wZaaU3p1Ez6TO
LZk4WJR5F1tjU6enXhTYKWDavBxQxNwvTZ+qI53rp652n/1sqgIh268wN444z+YNjVjtpk9fTC+1
8QoBGdR8d51xTXqpwV/NaXGtZzIszVDw68UmU7aldiw6XPC8wf8qq2tOhsrvhRfbO8gLnyYGjUAz
ZtLUxbwNqWv2ffXlQkFbV6nAVqt7PVIOu+54KN+522XM8T3EdKmdl8W3SRMoe8rsJl0WFK4zH+0G
6duaWOqJ9JXFGCPQ3A9nNPZrpzmvKDT5lgU693bj7g6/EkepkxeAw+to1THV7zo9ukbR3p5acnqG
HuSsd1YkwzA35BoGMTGt4ozS0gSj2MxMxIDBj2Bt44kaOAfV9kBol4nEn+uN7bavrBWTbUYluzHV
gRORcc+pgVMtPLlBe7airedE8PrHOzMVvUjhQHBQcGLZxl9LIzBbtKtVT3fbzPWdUbE0ISLIOz4n
fCPCbhPyKVz7+LIFoQsR01NSt8z/NqyifYNwTAUwage0bkZB/Rk2wpfTT9e8cs8TiegVwCNTepw6
if1ipfbR7aIvAzvR0c05DTXZboY5v/mZ3LUpNxe9RyPGIPTipCCHI4VuoldqRw5RkMVI5Qa6unHq
BK0JyuzOlrDekty4+BlH83SWSj7MXT8d6lrsxZxCroubxUP7IPMOQpaZX+Ouo5FXcCHK3TMUnADF
jgW9puHLnTCNGmb82eBvVgA8sNQz47MJulCC9NCNotxBksCnS48IRHjOpHFsNtwA+dlnjL3JiF7s
V0/gE1ielo849R/b1PhMX1OdP00X8aObQKZ2wDSPEuYyK6qjvnQz+/iqAxeguTS1XS/9XUaui4gs
aVwz8r7m1pTUay1sI7gk9JQ/w2R9nPz0r4dAsGmQiJMYHDXcJQdDa6x5D2bqzkHqsa4NqXIuMTAS
L9dzKNOvS25ZAVxZoTnwCVDihaZka5U0lAfH2fTWGXQrkOvpLDvCd25iteAB3ifobVWCoDdndIoR
Dpo0Pp5jeqjsjC4sn4ZajcESDti+idM/DCICYu6srTGr9mulvyoSybFVn7SSiCdmOC5PafRKUSmK
ckNPYtz/NNMjJdA7m3V2xx4402Ht5iWAMiCKBvp0lJUkLqvY3QJLXq6tZGDvsdkDAHq1zPHmm8at
bCFKN0Y0raQiKusvZp4eVxOy0/3HAfu5cL35waaaRJKyWYot/cj/Eo/kUEw0GH2O94JkEtUb/wNs
ZbSbDRxwVcPbv3scRIgnpQMYMx1NVMcWw1fozbtGtu9pjjybdNm7XdR/evTgegPzAOTotSm34OiC
HALTys+cx6bp79lovNkJ5tqhzhnfkpPCLKEl4bvnRr+UotlbPnp0ZoSnzsWQWPv3KkzyfYzqYun2
sqgPffQ2XLPmTTeHnzIhO4yMWSjtrRp5HOpgj6kTwP0jElzvBqyZaCZFy0tjeWm8Uf6wThIayXko
49c1llk7c/G51G/T/BNTk5GK5cLgyZZNKY4PHsOejqDvtrV1/JqZYpnEwrOq3X81hJ9A6ONpsJ1k
W0MVLT39F+HqM/WBE2txTBkp7gY5XsJtUom/KsJ5zvqddWr4xLOXEodcgslOsQDV5U5U9qUgb9ra
5pEDeZU5TrNmPmdBTPBLi1iR+CZzskuZXLop2baJZXieM1K2dDBgv4t2zfCRJSUezTnaeRju19HU
bmv2w7QWOFT2mPfI7O9d2nyJIvrBh7TtU5rNqthfzMh7Kkf2pbT+QtosAy+yDt4YPi/v0lQ5D/30
B6ABm1i7sMW+ZsrHVmpkDlR9+zZqJNdr7hzISzz1OCTzkc+KnSHMq3xDwvfRidDZQM9kYF3Vq5vG
D2QHsNEQOy6x+txF3cGKRX12nXREliX1XnLFwiYzrX1SKyyRkhflYa5kW9FxgHirxjRRExzUgzk3
N2VfEBBGG14NWU/BEQ4aRHDMeAZIVwMOPFf3pz6h/Woskulgxr+IKa+z4/xraDlcmchphHTXVIVz
XvrgEqZz56a/GGs/SxMpZxxJkXXZv5kn21qP/VuVuPQcqaUlr3cITtEy0Mfxjf/4zRucnamFORg6
xjHL4CeIkiChi3UJcFL2QJZwWtmi+VVpfJy7BMJe9Ji4zACDH32GoXMXj8LXwye9/nbJmcKsBAsj
hA/2emwCJymKMwRpfgV9TLjeMc1lxFlx90MGMcK/mSXyVmoOjWeiOCsuKfKtx7AJ5w9rQghTgB0u
ZsJGUPk0cVb22qWesoV6ukD/zSscgop1g/3WtSzUfW15JOLb6Ihf8aarThlbiH3+4NgEz0M5sOQq
P1itrQZp2CwLuHxZQEqDhN7lVeGgiocVt9mu37lTtc+tCWCgWEFMPvRDuCllxM9UjoBCaKcrqBcK
BvzRo579U4qB2FQ0z2STvXXNJ4wE9smIu6s76Bf+BdD8vqmxoEQaa2D9FvqoRmkBxTHrc+Dh8aml
8qLEaGeaxTucFqSx5tvwarFyuIlvAUoEqutOlc14RdVluRs97DpsB2nqS4Oi5flcTLm94uItgtx3
fmWoP0MW/6o4rNmPGc8DMakVxUZUz1XVl5LinZo/WQPTShbYdWqPn5BOQMu0eEOmcGli0oH5Fov2
B1IWuaqoT/bswpNgj5To76477CEpb/MIUwyT596IZPoo0v4rLYkXA4H+Def0uUotwdbVOtSF3qKH
UyoL9VSu9GIHMLp60Owf18h/vJYuF0sL9IJ7kpFh/DXMGbBeQzvmE/P2ZZCZvecNGQeFFmZUJRS7
KmQKoDBg6a5C7qLxCtcEDEVTl3uyYskG7/vdGKA7NJZzsPpu0aKPE6JMaalz1ylx9fH3ZqS9N65p
bCU7szkqT3QYjBzT4VH5ZzRNv5LJPjOLW03nHoZE6Idt3XzxBiRPkW9Bgv3Ydk3NQ8Lw2prZoZJo
7Yra3gwZ1nf6f6riaZQxgLGhI/jXH93JuCCOs3+dEpagdUV8yIcQCakW7TB/yc10i73oXvTMHVnf
k5fWeDQUrb+OCT2z1HGjA/jVt0k/JMt2vY51KhjJ3ND1EbG+0XJ9lSqmV6/B0aphjwRhFq0MgxIw
jn/caOMXrW1nA4Uko4BTazD5KEZCaimTcO2YuRvQNnpS8bEQQ7STNBNtJ0suv+lSDxzdOU1NB3LZ
hLSeUl6xtjtKtq1RX5ONugIiptihs+UxGy7FVL3pjqYfsdhege4AGbPls9Ok1YEmNgzksU/YaHqN
XRanGFCHTZeIOgh1ahmjOoKPNWb4xvBV41E9+ZHt7xPw63GVhAGB3TCouuQj0XExW+Ar2eLaj1PL
Wias5DFX6mGWi6jOf3fV2mJfe1z5XYmBD8Duyc5ynFbqtVNfTmnfOpJ9266hujXxmqMA04A/jJbm
uaVdB7D4ZnKLGwqTxh0FKKhC7ggkvvB9B0CAIYz1wNxs4kGM6xmyCTvTHxwCOzoo5I7BGLchhFSu
TtBZm5oPMhlN8hcxbddzysmr3YnEcaJF8bAGiT5uXP87b6FIYKI8WYpMph1GSNilsSuifF0U9FFb
frqlQXfkkK2omFoCKnSaQrc6sZumj8MfP8y0IpVFeWdHaxTvS4J3au1YRrwukvYrN/pfvSzjLYce
4+U0vaR1tsGh8eUhavEb4jEv1KMRiuNc65e65f7pV9mORHvLPZ3aXJtojj4jai1e2lGy0OgdSBOG
RfsT2QmO4ma5Z1BSQtMYqdXMXE2a85EhICBK6Vjd05MgHoPBz79JIEY4KNQjnS3xzsqe3bFn+kFK
3eCPeDBlD1HEUZ/13D4NIPLY3404D+dp0086P691cTwGfKtLJQYS9AGjvVgjcGNZwQuq9X1fJNW9
q+d8k9BpeuFJ+jZ4Xb/tnSEhSpOf7IGwxsQHe47jXZV50FlMbik8XrA4CbGbh6pbexr/8TjLbnmF
wS7MOX4wCY6StIpnCzqDDIv2RnmftCLD6uWfExeX5OhtKUA3aDGOPzQKfliT8uMQiasQZ7h189Hy
iuKVY/XZpXFqNfGrpPySbhFJkXg9sn3jushfg8y+nf0UYTPZjCGOUHe0rlYTbVraBNeza7UBtbn4
BrkAhQUdFE7IWwSRtVbUI6f+B+hh5le/tbi78BXyqXvVPfZqsBSzQETsepqHzIUO5sbsNBHvtk0d
LkkMPj2Q7Y5jEoVrO4azM0/KPXoRmbLKO48LgrG32V0OsfPklS0gwVxxKw6rF3voJMbzaIsazUvh
W96qN4aD7/yQLyLODp0pcBP/FVF8yYtSH+PVpEeUiCny8BAc8ubRTAh6eP78bSwWZaVqn/dTk63n
pPjJ2fpDZBHxme6MB/XKUZ5z60oMTrdH1N7qNrr06+joSAYPqBBtgRPZof5p4oOXJncDMJQaTt6E
a9sE920lXCVL4RzD7rvR/OE8GR5oZ+ePqw+Le6uEHSWdgyd5YSZJUKgzs9c6Ns+5pyH5Lgk5vT5O
8Ytt+NEV/zSfG3K8Y0woAXM7nidVGkAp+L9tM5Py6vmARgqYeF9BjNcSQkUkX5gc05VeZ+YBhNM2
KsmSgnW4csTSVkDlCUpKTk6GO9PKyRByqXro8M9kjC2e+9IUsbuqvZLNZHahpoA9AFjq0jdTiAYN
8A6OsCbs/hrpwZRPnbun4anIsc3yxSfeezY0HGBK2s5p5ucQQp4vDG6S+TXB8BZwCygwcjAA25X+
42Fxakftq9dxVXpDTS8f2/TRML5gR9GVUJkXpyQULcslTMF+PM41bsChPLBXaDKbO3m67JDyVyef
C+ZqPhhyQgcakTMwwvE8ms8R/PS1tCsX3eTUlw0222optovUt1ZAyfGG8Qfq5T80aUxRllh7bbj0
I1o8++F/+LP+IInB03z+bhiKI33eKuH+yzQMq1i36EfAe+Zz01ibVdFwuTp2RcdZGVLThytm7pN/
+RjSjNmH357l8w9IbYuu7VcI0BfOpuLGAjhopQDclJVXfA3ME6wjI49k3cyL1tTcbzTMxNsw7NZy
NinB7EsQziMcLN2Inp0pNvfWksepvUYjToqkE7ohVh1glCsFcsnIAF8T32fxGzKRw3FriM+irc6b
WWGgXwqhHWfvNu0lDEGuJzp34ky1T45GXwqoG3M1iAfAQ+tUxb+eRymMv7XHAW7FynXBQGX/ar16
TuM2RyqgYGNoRkje+tWxU/L69pG3586vzIeuar7o/tlM5ScdOAHl5pu2aq9937+Mk9iRJzhzd3go
o+E9wxvadTpaoHPzevMwmcuNVbkXqp5Xg0qelzAO5GcAHzkJuap3MHjKpcjl3bEI7BRa8TGOBmqG
6/2Ymgpw0m2mJDpGuG80lW/jTAWFPuNnITVn1No5NttxPXjGs9F/q4GPWBLv2Ma+Z432mOEQNFGh
RXXv4+KAKZJ7pHsop8o6sooOhiSqgqQGxpwX5bE1MAExSGvFzIQFlS82YVbmBTUSCLEMxyMwkkIj
FOjfhKcfbd3/Z4xA3pv5TVtWH1Mt5oPdulfk8F3YIRIYijuAmyNGYHmiqJlycwRwZBdV5Huie1wL
ukLte2v+NRRtwmwlWMkxu7H+MinNLtxI7aZI5kzQhBSNlHsbOOv1MiwMzdwEpZHXe8/duJZfLkKV
EYyZ+Pat5tGdGmCf7Af5YCn5FMG/EvBOKpQ73uLclKwKfyGmLhQtEfC22c5j3O25kU0BtT1e3S0u
ooObVRSfh+g289j0gS5o0ixm8jizefRcD0w1NixPwHJJ+7MW2herowomVM9W1vnnSvjPquO+5XvZ
s1E4Z7Pn+psZ/Op7g9IXsu4fIxVy8GzbbTRGDWJ9pLCbjBlP1ukx11GtaJwKKGfqA1Fku8I3/MAX
NiU4OJ1lNV/dXB7dUruHQl1ar8f2QpwH2XFVdpW249HBea6QWGqHX5Vl+o9ZvPRgO9HGiLRl7v3t
ov4c6fVAZwS9ao6PqvbjI1UFhm9Fm77e2sI5OxF8Uykx2OojOyFjit9L2yRhMJvkmia1leH82wG4
ZfkF8Zz/Yexo8peCTTqPuqLbmnbC3SA2tq6VKN5x1HCENBnVPnHFRc4e/YGIp6Dqj51za6tfJIWv
GjmfRslkw+LwByvRX6agaRZL00/zW1bda+NM2WZq6idYPQSDJRVzkIpKdYE29cDZxKhjM4t3w76j
syZpuTTLqF8TDnspGxw+0ze30+GUz6B1JrY0pBvYg7AlhWAZYtg3znFPJiC37d9mdnCZFOmE489h
rYbZxgE7xf1Wf4lHNwYDF83b2kQf8jTc5ixLEWibH66TtDEvC2i3BiiR5R8Im8AS+QfxEKPIcoOJ
7AXd1zXnMDSzVf8ZxpyTpLTlxctHilVdUoV6pcfbAtaO6fDttcZ7F3NJJRK88j1KOEv9aPZEHyMO
eYdQzAHDyBXmGtDHKD+0S4emP5TxVUvUWZuVtvUkxjEvHQIT8wE5GI9KCfHmhKCG+OKWfif91++c
cotQw4YPLgCr8++kJ80o6H5fGTYG6gFvUJk157wzq+2Qi2NLySR25A0EI0rDoHZqkPWjgp1HbvaH
wuCcL2d6vQf6oDqWg5dMssrlZrrWE0duYeczc05kg0nAUK5x6bgfMNu8NWM/BFmTgqMmJg4CMGH9
OKf0FZo7+o0kihgLg0gTU9AEVh9xndSiTxtTzkB7mUWEg97Hats3GMWJi7AmnPN8JyTvkDJ8J56E
BsiHZTe05i6vYxJYRTYhVvDQS0Iyn72xLxC5t9DFiBLiiNfgOKiheZL1dPBo3DxMWbOLJ1g45Ht8
Y8DSNjoXLfbffOY1WLt0UDmteKnYys8ZVkxHI7OV1AP5Bbw5i83RbaDfpDOSTzzJNwbsrdMm994n
q42esssIzISdMg8mu1vyT/z1NOGY6wo6QioTExnugM6vCYjlIacsn4J+Hgm22W6/S8zneCzlXqTG
nbowlCAHHNRYOpdEkxUsOMfa+n4eZA5uyra3+FjzAUg68IZGgwO6Tg+NgcDZ66zN0SoxjvIKYcsi
R0cFhpj7ei2ydKFm9V+hPe29tn2jzcwBXALLuw/Dc9X5ZM8E0bnU3IV1wU3DRa3xM1wDI/gfPEzF
S1paqFFGy0XZ3PtN3ux6Qu+wf9+tfOgvjf1TDFyXyWWnGHDd3HykHpQ2iNl9LpWl9rwYmzwRlFTz
WcCsOW5rI4IDxu+fSexJp7mYE5xeyHD8SvPJZfr4MCLetPY8fGK8uEyxBK1KH48rzLuI2BIQDfrX
mSF6AaGwqkYxaH2gY6UHOaiXbEPTfFNOlDtjpqCGbLo3Yvp0I4QNabZPTW6wITZje+VFOia9It+F
ejyt4x5VoxxEtAqT9C3l+1l1AoAF+IinHiUTgyovQuxeQ0fBu2XDeppb96zMc4nrYhPPg2A3tix0
yxmDM1e9Jn7ohupW+NrFNtVi9UdFrHAr5JG74Udd0J7G2RnreiMt8dsyneMZBZkeux6nDZDuwI+R
bEI13Jyw8ymBLFiX23vMJGSLZyOltST1mARwJkrQw4GLw7Kh7DhLvqqxCTkTOcY8/rCOqwJbUvQM
RYslrmABqrvub5pF7p7L2ipPOXMcz8fo5ntHxqaVEan9gONox68XJPfI8g1702IUyldmOqd7ArEu
gnT9lC5NMHHBrJtkmFNcz94JMV4dovN4mAgxFeG4VVH+zHk579JmJFnRIXPosbkYkI7OgEm3LpgK
woxqkdgAH630nlsAZiQ2OBZfXsKetUOWB/Hc3VQZSdb33bzRl4rGMCVo5dFaGhLqKGpfrHwYC7gy
84ocpslP620AFL2rLLyPqefiV46xjlnlfjAm7HM1day90RyzSrt1o8PMREP1vmR6NZCNAgkwfSX3
yQK9NR1MZ4YB70Ui25QuY0/bx6z5S4JvtQNSJIkCHRKndGrEH1ce2dLssshxdph82d3Z/oWKtn2i
Oc+tr0zkeJ69do+bNrTY+npx9uQ75hOSN4GeFHyAlVQcPPgiMZtWafhAAzYBX6Gax1By5MrK7Fdx
lKvz6E3P2hL+6sbe5F7dIVprOjVjcGM1nDMEsg6ag1WtLoyt5zRhYET8aYY/uZBByqWvE9Bz4QWN
Pu86X7AFsvxHWushyJQEnChCZp2MJBfeJj2pXhikvYKRXGUjPDU8QWIKqyOqIIodpO/AmYqg00p6
Qwcb9OcExKg+2hYNT5ku860aE8jcc3fVe/uDpdYTAe+lq17FZLt4Tcz8M/Wq9lATgEmy6F8/EX7m
gbnNDY6uIvYO/ZRRB9xg065A7K0pmm2i+S8rUWdtlP8VXTHs8NllluG3roBFdXTZtrrzZMHTX8u+
v8QhPuIYduOWCkTdxeNaNSbzWuHgVckwZamXsGY0c2XMc0BnpeHYUAHSl9BsD2xcbwbAZoyldLE4
hL3YhaQ3+g9hO8cTpIspZCxjddPaRsi9Lf3GIRqd8SbFCvx53jgs5IjrQ1zadWlCUNz5NAj0bqSg
uwfJes9Vk6ZShz7gKNNeo2jSVyNb2wMaaCCXVLmOzWA1uCCh9eEXaGi88fC6DIl1pYKXdlUSkABH
V4LRhGtp6hFpMH18otZGRjZT75j669qeLkUDYpiT8h889VexdBRWPRk/o57PpQSSHNsCp4Er3jUs
Ixs3zv48F4sQcDe1UeqIOtBAJTVgQtDAEzmyZm/HG8hCpowchFVBzyNugcuQhA8W5Lg6I9/Nwp9S
Bbs4VzZdTfQFHP0MyKC+7C16egE4ft0ULZyzosl7+dXmItCJN5EQ38iseI5M8iX5gP3XTX7NttlO
M7zTxD9SUIRzo6Y+Iiuzj0KwgGitK6fksMFO/DK3w4+ZGFvHw8YsLGAFsx1eJZ1A+6bgfRN77Xut
g0+TlC8sRIKMwxqjjIIE4hFQZrFI9lDaGkwyHBvaFK4nh8z1OID5NdAZvLoBfNndjB45tC4h9tlZ
+20pGEhCPrfkP1ZzYWAvZowDyoBpSnvwceCu6xomcpqXRwGkouBE58peYVPmeWtFf5z3uN3rrnwA
eBp0VvFCeGZdmNp4dPsK9l684KsyYwUGm9Ac31KvQJD2XotEEoNT9G0IvmQ1ywgHuUzdJ+kRfSi7
RzEgafgZUoox5FQCZhnDdsoOyIDO17OErbV94RlvtHoHXaagGJLDA0dFUyDB4JqGcnBfK39yrnmB
b0A54G9vnUNQ3c/T8A2RCqwq+L4JSkWOmSuj16zHwbZKaxQJZIO7oHLCinowvB0hVM2G4okSbvg1
fBD+kgNrcqM07Qc/LjWz88+gGELxrJpBhit4lWNuwPh2Kn33D28WjyNRdhtPvDYEX4K4tL+rLMQ6
beu0QhE2aTjIzF6/FFn4nI3q26YpzUY0ZIF4r+0riGR845KPD+HpW5/BHm2p8d528igq8qgspNbx
BE8iKdTVnXBP6FR19qWGpyZPT0YK3i/3HpJZ4nrx4seUHxYddNqVixmKORMqpZXwELKcxdCxV7FH
wWwVvURTNWERfUNCr8Lh2FUz6gFtgNvKmteJJKwHSeBeTEO7G3yaAii9IumAahzY9FuN5IKouEe3
6gk7uu6CTI0Tss4gItYCz8RVtIR9On1ts6e+kVGi4JwHO0rfuivVv7GVDRdyVhvOZax4Hg9h8tmO
LevN/qAxanaN+PD6vxbVkOWfX2w4rN1kkmuxRL1o3nIgABq3zNC+4XKvYp+YH3j3z4Hk5LxAL9oZ
4rZt76NuOPFAowqPijVzgnsYS5KXEy7CtqLjgqEPS2Uyn2bGy3ZeygJNAK390bTqX3IFLzbehW7K
fqRrLn+Z0yn2wgzUhX/JOnNCELbWvQo/G4uALoPIX0dzL7wb60HZ5DQqA9OR2yyMFAVVVYKFmItn
t3Dagw1jbBW9hzZ/wqPBdcNT6IU6YRawdb5luXmz2SpYYDMcCRHHNdNX8BHMgrcGjFsgQhHE+DTQ
AWG9WBVEoGjv8m9WBOVsDACoC534RRrs2boQ2Pg3Zeqh42LNqsK4FZkkyDVkxxzyZGEVp0EnUdvU
CjORupYFFz0wSFvZt0D98d2oxNcRR6ZzU8XfGtpaQUQWJ/ApM1+kKADUYTTqJcEHNpOrKAo/iik0
V9i5z5GMbyHfaIihg95azN5UpKQ8/2NipQE+yjWVon1QUJyNkzp9dBYChI05NgPykgsOlS7POKRH
4wav4Q3UOYumiBpUngLtTLtorF+aof6dGeBTh0pR21D0XCvn15/Sf9R5cbZQT4MChYxsh9+V1Vwn
X99ivTz2YF39on+f0zGBQsxzztiajkdzWUtQuZ1ca2U1Ew7HsoaQMj7UurxUsuSlr2v03uIJbwBw
GMVVNQ53Ge/DzZgOD8R5HlTMCVnXhkYBg02Cnt4EIqSujpkZPYttDu9LBG97Z4ctx2YrGABYATo7
TSwhtD555zZ0K3NUSx5rL2Hn3VM56hupT+GGPAWVQN6xT/SDmF+NqTvQaU8LN/tUWzdRYOfVZKCr
0GMPPx+HIoj9B64wj3Yyoui6DCXTcGgA7I2qBqrvnkyDclUCAMm0oPet+qWY2ovUym/U40ezPRV+
fg9VfQxznz08Ug8kN7zEb0NHxECz9q0at61iddGa27mm+YFvA4PmpS6cP8flWs0OfpMkw9cs+4vf
YXdpxSa35pcS/oWYMI/pNFnOtr0pzQwdKP7xtfEtBDKvGxpfzGZQw/Ntlk8jZ9uUPRL8OKBeDkUV
yGrZ0fTeSxMnF61rGTFCXDFstbRpmzbzscvtO6/4PUXzHTW5YEdLeMpF+upg6oDSwvnhyo9RE0RN
wgJa1Szg5bbjW4vqASGU+TWdMVWSh1ReMwYakcXBPzhNE+DcDYoI/FvJx1QfcW/PxFRsoKus2Jdv
Tq8JrXb+RYXuOpqR/EWExOmReUs9790Z3c/Qj7i1JsNvmZffRueNdE0mN119jLAPKA9ZU0e+z6ia
X9smlujefnd7h4ApFDmhhWejFCfQLwHbhje/r4PaTFh87Gmt207hcA+L6iFJx31P0MZp7Qr/l3wn
5Yj71XoHL3Wp9OiHBOdy7to71pDcaNkOYEuqAxahVjV+SvpHsadddDY/vM/4E0PMTsWNvpZxipWd
DQOMaOSME2DisDK0T18BgR2olPS6qiIvp2qebc4myeuNjpuKM/HQeGAuMADFsfZUpLDd8ZUf02Lm
gpIZb5o2fPz/gvcsqvFjYXHNoG+IlD2BuRwXNQ4eExmKrCBL/XtNXVNJIM7V90n3N0NjidLqWagc
5t4qHUhtjjGsXeEiuw0cAR0Zak7iQBvmcx23aDNkia04PaQ9W7/lNz0UyWc2xveeAWslWwJI3TVu
f0yoScRvhqBNq1dD9HvdI4MgsIjoLEmDbjABmCl5NIvyqavSDRisfdQPa2u0eHarZ8EYz0TumdtC
179DTFW4cC1nW49UrbPFvChrPONYwiOs7AEBunisKljcpEkxMQhtA4SEVToZHolLS6npIewK4q55
dInbYTv5QGCkr921lIWpKwSrKnyu6WPWT9NhruVNAJ7kFtdtHYFz4n+FY2iLD12Emzi2aODFSoau
d2HX8935fACG6r1h21R0nQsFyE/h1hvADfLphZVW6jWvkd2D0nejV29ZBNUWHEzq3TAMPriJsyOQ
OK56a9rEYUfW4H+6nMASOh5U5Dym8ZRRNbe2bP83avjA0JScrCmR/tFqGAdoBPeM0WXdsGvNgDVa
3SU2PSo1atzflpVenWZb12RlRjd8luBk0JAZoOLwHwVemMCprHfoWTHXtRr3rJ8uqoByl8SPQ17n
gVaOb+VL4ziHBQXVdBAtZKOfOLJhKlcF7D/KJFjLZF9aXj6WVHju3fTJrcrHQadYYd7ZqbiI0fse
PHB2oyDgLz51Ks6oZOYdbVv4BXnDlmP5ktOHHBg1sJaMSgCd1lfZGndlF6xhJeQJunKOtsbmMy7B
+OIbxr9jvEhlDCfHYakPSXEKrIJLGx9vjAlVYh2twupQWfuPvpMHD6cvRFjqZdj0+AcTPsFszqBN
wCKvjJ6LVaGLP7Pl5YHYSYP5yKrPn071hDsGSpKzSm1rD6/obFrDF/Yr7ptx/SunF39MUfMRszBX
tH9OFoHJrnpW0M8tqs461uPmhE1EV+Y/WxsPeLTZCY6NwsImfxUGycUNex0ISuF0hV7P94FB3mBR
Uiwtcv8xdh5NkiPpEf0rY30mlhARCIDG2UNqWVlaXWAlobXGr+dDzZLcWa6t8TLWPVWdlZWJDER8
7v6cmbzzM2oOztjzy104GfdmPfibjlSmWV1YlnHWB+wWq/cANX1VcztbN0y/lyTzXuuJyBVpTlf4
7q5z2JySYfW6oVsmrXeyLRgJrcNywbkcekSwTRLYyxRdRSyH+LIS7zsQXBJYDhfjwEzT79HHvJgR
tV0dYirhgTABjxlN7W5sqqtOltqWm/lNNIbrQMmLVlbd2tC016lLjtB8nyUbbdKVpeK4rs5wZOfS
LSh6xVY4/bm3JGmktD56fXtyHRyTdVWTgSBKukiQ06de39BVwJ4iMd/HwOfGgfEJ6wbtyewsllnW
DnuVWee8pO8HZXXHOxDrHBWFER0aZHVcM3juDPCLThOaqyncKbvbsmLSt64qgozAmULd+1ZF2ixM
xLStoXF2qkZjJ3UFuKXWCGwLRliiVPaVPh3dFst7MIb0OEOM4KriZ+BpYoekE+XEN8b+9yWLjK/C
MpNjavX0zATR0mKav8htotdoZYdR16Ytuz7KV/SCyDW2HqEqzM+RYPoHEglbNoKDQT889wwKl1oS
t8tKC6nSbkgojChewBAYaXCfobBlWTuNfWabfigdWhRcu+EKl/1boJv3TUMuyqqS2RQ/sykvFln0
gzLZ8OuyR5Jx+onMXnOt98PAWEbVKwj43/U4bHKfs6GViz1C16VT5h0XvgFM2CAhnaZ3cEHec0Pf
QoZgsJSqYd1yI13UkRPuiIaiDzRX0HjYjOow7khxXRztousefNDROLWT/27VyVVd9BG2MeogEbaX
Y4y0Abr0Q+CYENqurSk4IuPCaDm6blour6kKqGGW7jHUOfQX/VznZYtvS6dvOkSf53iCZbraawR0
F3aS69vCCY7dmOyJRSxrU6uvBq/bVEyB2YimNUMqPGgJZp2M3Wlel0xrM08wFSCYLIb8Ccpot62p
nELPQlr0NQwGVeGsrKy6kBa4rx2NPUmPnBqJoF7nwTVxSrQBHZ+/ZlExbhdAe7mk8YMt6PDCgSTk
c6vLKzVdOhJ29HiU0aoNbk01g6OYfrN36dYCgZBOGgNuAXxr2ZYXL0knbmjDnrBIjlNQ05bTMdYY
FXgx5eMN8IMmkSMar/aBqZziOvs1AGGzFrNF0BY41FNkg1A2yd6B+kf7BJLoCAtyqSXFbQvZCw4I
TWxRnfH93MOJmLHR6Wz1FFlgP7KhFpvOCy7MTu5kqazluNVL5yHEJLfswFRScVliaya2wN4Ah09f
qpXuJvBvAN5T5o3FAQ9E5dbgywkkFENPnMtOgg0QQFo0ZkirprE0AiumeTxa6wYZ4CS/Suoe961S
r0zUTbKgMfseeqUZPiMRydwBSwRRp5cnq26DXYRvbRFgow1GInF0YMVE1ctb2wRQR4uiERG0KjJ1
KgqD9I7LzMBFyejj9MZ0SLXlsnvLcc3OWaTj2E8PTmPetFMJI8PbNLVTb+kM/B47/9KPHQt2+4yM
fmP0Deg22Sy90cq2jkltLHRjCPh8dl0/OnT4n3rCtF5Q3ea9+4STFiZjF4hlsUSzUwyGodLArsCU
k3efZAkYjKHe2y4deZikBNeBtmRTF/NwrrtBp6ULjLjxaMPtJLMgHLieClHfvRUllvyAlRajuERk
nbRv0ynfLMWGOvQqzJfWzjDrh4571KoTzaULPIZoDP/7uifQWxkk0/wvEuM4jcK3xoLXwr0R3o/f
3LPN/0TR2soyOgx1f13S1gWlLP5AoePVEF8qSS9po0qUoOkNb6G/0TilAzaLwnDlQhS9kR7KXeXv
Emf4lIbfb4UePBkhr25AUXxRwueW7nLq4I9VEM8WVql1G9vNOCiS+F3MDs5Shh+13txkmkXlL9H3
xmbUg+NK4RVVBEtylzi8bb52mnesaq4uH80TC5713BLV8xP4mlaMa6ZEN1yEjItw1g53+IIg6m5d
TtrIf/XEW8MNr0ZmL0aXuw7GfPSWwzdnvkdtjlCX2ssUD7csOVSieUg1o0Vec2CGY/LDE2wxtu+x
M3HKL9vW3rh1QjY1P6pJ9pvGEHwqzGCL3fQ5Y4CQGliyMq2FlcEaV0r4pLJ9EM0EPwSZ0/NfDK++
7wRHNsXKQDAaa3eYfNVlArKeF6qKAYNx4n+oIMF4Tvj6kEM3X7gKpx3WhJcqtFv4DOG6SeehzwAE
yrfTfSGuy4IPVzU42wxQKgOihtloxHJAJhA55l4Py6N0G7VqXbYNZepvbCv1l8rx3kTBJUNn1LeN
cM/bkh7YF1su3Faz50RH4IXjDPd2LolryAkVs3qBfxbMVJtxktDiYZla0953cLB2ae9uElBf43wK
KpnDKVm82qqn8k55rBCet+0mYscYHtnzcnOB/sxcY5qw2AfBVRapdMWMBbaiQYvhIOJnCpl4Z0bk
4KIdLo2ODi8d7o8UMz8YHnLTyH1kQf712xBUu8iQkDj5gGWwrdR4Z/vDNmgxF4yTgzJ1E3AI3dDz
hoFCRG+mjmA0FeHLNDP1mPxxkcIgSMP4JFXLZJ2PSoaTMXW6PULVXdVTpCe6/DpSJe7P/Mq1MNEi
fpGY1j891rDeAHUz2THmXYeyLvpuT3FdcN2GuxZozyH9IELyYrXEYCM1SwRogiAYJ2/DEmiHV5SD
7CuTIS7DeIapefc8c90R+hcsCfcKHDWbBwZ0PluI2EPm6Ap7dk24G3x1Fw5+2zK1r5MEoIHHVdZP
tNj7grBeh7fv58DrUJaN2MvISWNKaLbv6RDsy6KB0lm4u8ruhzX8xBmkyCAHBYW3usuWVGV9tIkJ
NYsJAegw8yXuLIHj4zWMjWnj1KSoyuYlD6sPd74DBdZkAY6djmXymqBR0dHFvVExGV7jhLoQtB2s
doVzF8hHSbuMKT59y8Cb4SRXnn+kcoaSqmlCkTfrbQQ73+BRkEXk3mDKuQGo/mWF+yrBn2HGjMJ1
U8IlafqD0dyOXJzM3Hiy0ULxmea4rlImTRMnk6C+xq5+tCcY3K1pkHhgbxkSoWDCbb7nHLz40LQN
85vUP9UZlbxJLUl4pCmwPA37sEqHm8KCLZIIAcClYbvlk/wt2RTB/gXaOguy2CcD1pIlwJaIkBhv
Gv5bK+K901SPzSs8DW5gb/rhQ7cIvGvRPP602Bi6toauLlmLRpE8FFb/Uk0DDmlnXDpBj41qoOw7
wWuCB5CtI8FA2HchLRmDxLJUN6csDv31aGZPRMZXNtaaZfuE5/0pgwAC/28IVq1fHUcbsQbyF/jD
sgXHjejMtY7WXiqyAtAySckkmBdAe2wnBdemm09OHAt1DxK24zJzbyPov7ESu7wa1/hXk+U4mOmK
1YofXWHMzYkRNaLYVQxt2JpyUcEs66twnfbFrYSCY8T+dRDkb1EZs2+rig8IWZNw5Vrq0SMR6ulE
2GyVmJxAIhfu30RdwxhhaWllYy11jWm7yKn4LPznir7Ny4C/3LS127rqPsmJTxu0vmbViCsqodNV
P/pvzEQepfs5dbBWew9znK+LjsoTsgeDp10rHXHOYCNlWc2Drle3vQw4781ZMtPrXuZFQ6RQAsdA
3SVRdLH99EML9M8J8OLCihG0kJMahabutWbLLO7J6BiUJWCCvbB/MAnir4Zy3JVJ+ZmAMltnVn6r
quS1dULJ0DSGWUjX1iqW2XM9WDbAsvpdMtTFQedzf2SnJZkeONmToYJ65dhkmDqs3uP4QIHYwBYq
3gfDm8E6HGbdDbm/Z6yBB2+eyVdm/ualfCQqYT92cuD2pDkUZHIiiaQ6+PWTOTvCx3xQ4CiZM80y
G9JnswROEp1iLN36lD1lLvRGtiTvqVkeogxR1/QQrRzeI113zCUfRbpnuUxp6k316CqmtYXJJ8OW
jtySzEHZc8rupzDDKg7SRVjhreUyhquN5G0IxquhTqMFnXOcXSc1B7fitdeQUrVibEylzZqY+/VG
RPYnRUXZNiASR5P7bnSgvI41SRHm/GQ/7kML+mKXf4gULlhukMgo8YGpVl9RAQHpIuvuJKwRdEjn
1uub55rJPRgchTFwKYtQcejgSsTwHy7LRk/X2NS9oXEXjEy/C0o846wrqCPhk83Gull0KNpwyum4
D8KPjF0hVvmcR6+qXa2ApyIm6lH2ZtY0T3T0e4TaZ51A1WFCsjZspLi86IgQ5lCEFHHLuu8/JBS9
n7/0gcQnWgGFGzLJ3JReAF8U1wL3CjBmfKBhccotjvzxyN3Mm7onyhjXdmeQcS1LXL48tRjQ+pb9
OGJ9si0yvP2a5bxj6VpFNSMmS3EcYeA0wAsgooRSyLEDDcqa3umsXOLTgsrhVo8VmGSzrr+mBnV/
fqKiIInmx8WrZIuwmgTrrJZ5aze3zlWNeo9LX3N0RtqkmA0F5zFmtpfg24cQhzt9fsK6cHY5OH7i
Dwb/Oi6uYyT6xDwEXvM4zj/ZN8p0bUpNrVS3gkKw6MzpLifSA70OXZSL4pCC1hqJiK/L0LgNOEMQ
SN5LC74ZiVmX/I+1tSQtPn7xZXNyXNg9zyFSJLBkcUxGsoWqXxkDd2V24bhK3GSpF+Kxxx7PiLC/
OBW6SXXVDP4rGU8IccL66OhHmTLwTV4qcbUM7RMgmDVMMW64DPE0r7a2JpWSXjVTFZGmdZ9zpVYW
eEcF8VXP9I5Mtkim9mAiM81HzkA85t7VM9LF7lov9Tni4DnZhQIaZr30OSQx7ZLdXLwTkgTdYO1f
qImjLfsijZuPPJXW0tRFgYCPk9vzc4TKiCktQqK10Xzz27XGHfMmCAJtIDZoluSy4ee4CIkS6C3j
BAOSL3mEWoSPzIXCU9lt+8y4n6wOf1Mz3MncXrVeYm3dyk25+8JtGwDr+RlJUbuAnCLjg54NyVKy
oRWs6KuQYebWnS62JukN58gOkhzQKPGBxUCjD4gU3mU3ZDMsRPbENGK8AhU0LKrptcr7YkN0smJm
O0+Q53cqTZ7cHnO/18wKJVkdsnaDWBKS+oa9y8k4stbVgLaT5y+Wk+89nRJh7icrv+HZ+RROMDPD
N+BDVoG7yjgetBFOSE6fWDm3rnGg4Q4eBwVEsOEjaznp1UqHaLdoQhKuJssAVJoXS3jdsmPuLFte
e0M1T7mT6EC82bpUJoMAc3ovZHoZo6lc6a0FIRq5UytHFunhG6/Se5CVjL2HgDoIBlRNyTN1KR+j
6IgqpKUgKDcM/r4sxW0c0U/LLJMyLpJcuDQkqe+A7qoqm97A0ciN0VOOIvqvQu+LnY+LKNcnuDOi
3DNkyrjWCYlmmIrwFFXvNTrWwpjcbMOa3mn46iy/OeMZgkiE0obmHI70jyZ9c+QPZ6ZUuNAgX3Pv
uSqKdRWT/g9EK4BZcNMGRIrNJ/XZsB1Lh4GYyEkYeGWqIa/NZqPE4N1meh9i2F24syBBPdG9lX03
bSZRq2knCqjywwsIGXxYE7OcNqpyUV3BU0FJspftMJGp4JO0pOaqX4cWRxWXuxh3KLUtvYeeyajV
gggJH6zWqRFixZ2J2cvqgnWbYehhKvuUlNkd5xLcsLwKdEsNo5pZF5uf3FpE1clYwDgg1oBPtjVO
YYA/Wg6s5YVkP2wzdWevtRkmnyvTVdepYaxp5WXcRux+qZmMcHXjYUr1TWSnxS61LGhWnVw0BZ3r
6LTjwm+OVO3i9Quf2pCTxeR9ZWbN/qFZWuT9TgxfnuwZ5W+Qy1lMTf7BhPQ972YHqQnumorAlCzA
BgN3m+ABD+e8Wzcg2HMcJ+FUL8YEhQt9wun5fPocB7Da08INpoDcD/qgMUetplhjVBWFlySCqWyS
UF4qTg8c1/oMBntt3Ja9+ZkKPoFOOtKBM4XltWUnaqdPBMLsggS5Ucvm6LhWeU1E7laLSM7aOXpV
FnkotBQ4tCXE83Rk0RlZcewRUZlo9wOj9H7VxZ2zbX0XMJ0XvlF/9Vh1TnvvT8gVjWNeTC/v7ps2
jvl44eDFwbjnJNg9oewd20ZrmHTZ4V2ERddMxo7Xsof7NjkoCRXAyNI0t6STh1cqbIt1UjMioYT3
xZur03rVir0EGsBFCw2WmOMxtqP6IseaYWM3BywmQAoH3Y5ejamNPqtIv3LpjnrKxunTHVCU1lJy
GlP4Gx58u5uHXs2t6wzgEpMQJmrRFdXa0hq5yjxArtR2WQdiCcXthJygFEqv4QTvXtyx2QLbcMsv
9jZ32Lqm7u3RpZCkIkpskU6jU4779xSM40veTTQflI2zH7PItQ+adXTmssSf/xjCf65/StmI42J1
tRv/HJrQyvqRDXkw+WgmrpBA6pTGJFNvJ2S2Z6N3apIwQA+8lLEOjnQGNga9nF6BthmF+TqQabp1
uv6rY5qw0ybLPxsaWJFKECNOSnDE8/+KTU3bgri8KykjPlZDGh8zyYAai2jCJ/HGc6qdZ0zkOFqx
FQa1UTLPD15JRdVow93SBKxGU6fCUJWauGEBlDemMt2lH4bmhhrWGEB8Wq2FPXZXSeZ2VxHwTUBu
Hnv7fi4SDKx5x/Hz1rDDKLZcSmrT4t7fC4PK27K2fYvZI2xgL8m9YwG3hRAeZ/1xbhvPfAh4Gf9u
Q1tjceWNoJwn8ibLWDXztyQ4s210dKKh4Yp+pPA9s5HKBZzUP170yRTj8ccjYykVX7kUgcgxGHdF
o+1+mkCrjNbt2OzIWauIY6YbnHtpg36f/yTEBDwtbjJSdSP4aQMqEj0aj3EQNKvS0v2j0dvzDSkB
vKtM6gBUSK6aZtSdkcyIhbmE0Jp7PHlrrFPAG7CVMHmY2UvFHTp+5sYU7Qdbm250uJC7UGg4hRhu
+obDAbXCkDtCQ0TfibL7Ubr+fXpbzje02qQui6hU+zRJQmuKWnq7fTL8obQ4Q26MuTPV569kMrgS
fTOIj3WNOXIu2PThma3SKhJ7HZAqHA2M4g0br4PVpBhVtNovr0U8PjYi8w7NH9duOmdT5oeKSfTt
Clfc+XY8nEVIA509X7nYVqLTKCPtKhmqR6zR43WU1uFZOTHqhDWG7z0KyyIs8O1gAsx3XVhXxwyK
HUkDHnfsQMamxEp6tqmAoi2wGoz+2HhEweaPzz50FJD2Bj4kJsMRy5qObOp35z+eIlQnb/1TG2mY
frGIMAts/BwjEEj/zzQxx6cRdoReDORvXfwwNXmR88+FWMkKc5Aw0h2f5g6X5xDt0aEYJtkTWBfR
Eo3Ms08taljl9UDc/++fMj/GtDK/anwgaCrzZ/CJmTe7vi4/VWDZ65R6pqXBb+kSIThxr81oI63K
5UQAchdUvnOQxgcixnAerSI9puCxrFzWl8A0737eIyA3c+qayQOtFflp0nV5H9sY2ILCeOlU3qwS
nWNkiAVQNEeuiJxwpvL20UPUVWJNgwTvl4goPMdEuDD1TN4PDTV/AtIspnWPUVQDbipIzaVNKvpC
2QJDEcirjlUeKminl7Rl9+G45Q0hlVs26vZ1bqvmoeQIGqTFajIq9GaJQgdHtTpJR09OlEOBLxo3
WJMBfw5jeWfTZlpqxXvouuNzqds6UktP24Vq12HtM+hPhvgorZIBjKijG+WWV2bnumtD9/Ib5p9k
A6ilXfn1/Gq4E7lI3QfnzWl3iTmqP5Mj1cg80FNMRjm4rXrnpuro6irq/hYyoL3nyI45K+6Lp3T4
9oJpLWCVDGQv7nzPlXe2cDiwyOgV+JW+jDSOwH5TXjkG8XshYD6J5gTpVbtkrJlz6RSafmQCvRFG
dvIKD0MtRI0rWKH6tU9wmo3/ZC3AZnXehuqhK8YdnEiMUhUA2j/6zAr2Q0VYqbDJKnY+3U02eW7O
o3DwdOWPryRK2NoG1TZ3YMF1lVqbY5V+9AlUW5BXxtkyMhplhvKJqB8AyAjGoC+x50eMZO9AfFAB
oKXRJ9rBdhyCQ9UU9kOJu3bZQNu67uP2ZnanruOuL6A8EddXeU6jZgq/5udj0ZtxePLGST/1mj4g
11ATCKyfi6YT7m240sgegWR34itmVdRLVjI8ySCht9GBOFiNNBImluD00atjLthDk79PDw3DloM1
YqYJ7nXGZCCR7Wo5lX25V1JV26yAeCszkbNQ4i4DKb1FK5S7KXactfQpZiJAdm4NDjdRYLDMEx6M
nAhSdAdRMTUHimAZCPSA/oKsuww4G0GoYpUJo4zhvHDpZWVRx7yoXVkEe6QVL+Fmn2MKuXcJNSAY
i3IgGvqpY73YNk2vw/OcLpae93wM8W2GiKVrPMx8mHpIAP0wgVBx1bKsKOKtaSReDyb5LZu0WaRV
1yoGKe9gwQVBDKmhaXcBvnawircVeAl4K/2qB6JxwsPl7mLuo3TMUVqCV532y5C8B3fUEJpof3Kg
lAIMT+JVioQlkooyHDNlJgJxlRFOQJNtoXYmDaT5ULGpTR2OQp330Drp2vG8+e7kvWtVOs0oLYZl
bb2eSnlbWa6/NW1XLtzC3KqsVrsm0V8yUzyyj0jZuhbOcnIwCLompF6LjwbJFACyXbxLuRizyDfO
4UCjy4hbHzHNwdCpH1nbcs5l2IsyLXxLuUPJGl+UY7Ct7+p0a3NRrqO2MbZ5kuOPCV/QwcIFizoZ
JQKXkKfv2lR7Def1b6yt645FnMFqeRlj+xyMCPp6oE8rq9MfLaZVS9zps/dLxZAWTziPh0eeDqog
bp2c5osRdiftSuJaZSO0BfvAqQYFRvCgA8SPORzDpAjDIKkesSFzsPIDEe8TltyM5I1Kte9cg1to
yBIISJ806xwMwNDgBLXChN6Szj8MXfhSsFHHHA3RgDDDw1DkcOcnCgPj6XswUkVdJT+Wu9MGnoW3
wrR71k2iZDPig/qwYB/qPZnCaZOrnmM7stNSFwMSXqnmicxSeFF1dOl9HkyCjY5e3paWdWbDm/Op
qT4rxvUqkUzVcCIVtkaUmm+TMnBotk7VfjIc7K3ls8i9S2P0n15PiLSu7VeXg1vsyCPvaLP1RLwz
Bgv7txofAWFRGRr3Fy3ryn3YUF7ZzWplkxrMa3EEVwyCG0nbRtSRPgBbHnDarx+MJnfWcJtz6l/Z
dtlGcXIcJ9h2UqdOFXkEbgxeWAuBorZippxFuuJAT7XE/KBNOTwOlsYhOTEEL0GVUztHCTmdm5Ww
dlNWkJjJo62VNJ8NiKyl79+m9tCchlAUK2Sck8gzGiB6BCPNPnYxtO5uuqQpFv/KGA8FsuvWjevH
0TQPP08knuDMUM+wuGHjop+9zEhXQlLySBsoy8QiTAj3M5KlB7zublTMq6w5FSRKPAFp2d0Qxk9W
xLMP1BQ9GsAgFlYH7pwUKSWKo34XWeNLzUW8aubcioowMjoMxLAYxi9ly95orlGRscDtH9yMud6/
2BGGl+wjkkwBuxjilpoIKtv6Pta6RxrEHu2R+2V4dgBgAwIv4HKN9LSxEs9332eUAObCs2d7CgF9
69mxKaOPWkEZG42N6IlrCM19bOko2xUsapjnkUJKDBtBG9xEU/suKoZatPklK1LCL5lUhMRS49oe
9Qdbw4bKQYqJT568Yna019QDyqrdZ+wOFmXOQCg3mV15INwcKTFAOwzV4TkCbYsY3kazOrzTvOqj
Jknij/KNxnmIKfXP6+dIA2d2WG5ci+RZze8aFyUDKQX+C93l50OWV+UNGgocjymlWYLn4wb6Psvw
Nct0PDCL9W59ZkeNHX4VgjOE2/n3Bawcqss5g4hcx+xH0euv3/79r//5MfyH/5Vf50Rj8uy3rE2v
8zBr6t9/mdav34o//vf+8/df8AAB/9g6hyCgJJarK5uvf7zdQjzku41/M0s39KiF6LZt3WQnSXp9
yxQJ/NFkkxk5DlBjiZP69UUvGGFNgPW2gnTe2cFNVrWb8djwOy/tWk9vmoRGPjhp9pas5aGo2HmU
QMTvFHUH+3/9tC3jnzxt1zY4zAm0HteZv/53Txs1BeBeQJoj4wW40qzaAKDSnTypqL4GnXYAjlk9
BHZ/MPVkuslN+7EaMnYIMnv3NKNcIQN5J1KM4A/HsWDC1a50SLtCav05F31wLDOxCX6qNhX3Rpni
2XJ7+/FnW5Ng7Q0p0DG01ngwSnAYVBotf37Ff//TW1P/vFUfeTFWoA+bf/jrX893m/v/nP/F/3zH
n7//r7v17fpffsP2K796S7/qf/ymPz0oP/ZvT2v11rz96S/rrKHp6qb9qsbbr7pNmv++tubv/P9+
8bevn0fBDfL1+6+PvM2a+dH8MM9+/e1L87UIAufvLoL58f/2xfkX+P3X3Vf25b8l/+dffL3Vze+/
NMP4iyWlw5jIROe0pCV//dZ//fEl9Rdp6bpivVZc44wnfv2WQZ8PuMDtv8DptU1X6K4CIm25v36r
8/bnS+ZfkP1N5UrHVoAkXPPXf//uf/tc/fFu/fPPmeH86YKlv9sWtrSU4ZicLXTH5gf9/QVbc5UY
WqfdSCMvrgwjJGKgIaX1xB572zTWQdezAe8FkODC28UGskrJqZz9ijROJptl6njP6FmDJcTRIwmB
MQs16O9e0X+yGmAZ+PN6wPNUvD6OhX+KxcCgPuzPzxObUhn3WnAKBo3JT33NDnjYxGX0Mmmjdm7L
6N1N8EiwuVoUPoqxa7rUPVKZcAfCsFgboeOt6SK/N9rKpmAq+Uxa29+UifkA6vIhZE1fmM4clEWf
qVEzzdL5tqvkuktwL3Pacg5iBsHTP/kckU9Jori+F0nzklYhVvfaIF9Jn5SZgjPy420olEZNrHW0
dFzwsPPFmgzYtMke3A5h28Ymm0PX2uYTDk2ETbxlWb2dHUC2F8bHqEh3LI+A2pkg0DxlJMsu0btd
7zl3AN/93mqOOlP/WCY8G5GtBJ7XVQa5sL8FCxYua47r+yhoEU1asgN2W3zqY2Oe0grzjuOn7Bpy
21xxxrhhtHRjxVG2y7L+M5nv/VhWgJLNyTctzpFZaXvVWzs9G4PgTOPNvMliXIVBRRSiv5loG9ly
c9haAvHfyd1qEzmGfTT07yp5w9VPQbQXA16PKYUpYHZ4sCaQt3x4xeZwQfFPwWPoxBXn/9B2ps0W
tGiT5g3QGhdUSIPTpfZcddUE7jP9vweaDCS39JCcI00nJtDJMG0ZvWvdsZ9GrDqzHyv37edQgZHn
IvkotXaND2ZAtoqxjIZXtg4bQRY4eVHOkRC0g5NyCQiNjSjWvE/iHytfmuRRrE1lobXBfAWcLfDU
hdMrIfIdB56QujsgCAz+W9rJojp4t4vMWosJemvvAIdOrg2PaVdEnVcZkqAjcmbI7ssXLVKRR24W
rTdR6goGm4s3Mrvs9aHeYVu32aGM7yG8tj7TcN9F0KN6+ZoT825KcLbOiN1XGoDOzLzdQNq+Nmki
TWmsbsywOlRD+eAm567MHWA5YLvMvHQWUdQuJvpANJuto5GpdEm42cJOh9MIxyrSX95uFWFwA9YD
x7l84MwuHrkZIVL490GKl9Izo3ebaYmXjQ+CpM1mGNpdxz5podzqySQHXOWddgR1SIwze8Kzbsgq
22cUJgizoq3YEdFaBvi786RBa9EhFbK7XJZGtTdD5mRoINaESyQv3DeSbVTR0lzMerBBpIHeF4O1
ke1T2aOcZCjxWzX5O4GrGNxQ8BybtG6NRJ2o3z36aXQFs+aqArSej8Ot6Q/hsjBq42A3t+f5IjD0
/giBalnHQAOTsXyHcEyEscR5Sfh9CbirQpAqv4NkIBecITnMnesGDgh9BNkcsidM2mHj+ObBzaLz
aHB6C7zkKyWdHreJfbbUu45D3jeM18HFUNCMADFGjp753FlNv2mw1MacXWdMiDF5RyPcYNhrljme
Zoi1V45X3cqHEGgZcxas/FAx8GE8mcbwJMvwvom7D8mgug3UuqEaheZX/TasxoNiU7fW3Y4xtY+i
qA+nXtYPjY3g1dbRS+mjWU9e+JRAGx11BP6MIxvn0WpvhzxMzEEfEwAulEJ3Nl0TIU5lJWZe+yQh
qa+qdOB1YNfJ8tC1U7+phHuHhPfVSfyR7LFdpmw5FgjgWj5ewjIi1csmG+XADA7ciOJzl5AkSm7c
HjsDp5FHsMb+tupIbzAwqlZlPVIFheET+MML+BcS6+23bmZMN5P6ZOsk1/DUAQ4vaJxvGRskdosx
JyXpY8UXD5NQXrp7usdRmLq1A5lgh8cuWTHVom4OTLjjgZjSPMZnVrRlE0rAMd8nyZyTjp0ZOoVq
0dcKlwKV1vFULHsPv7UQ6ikT8aEt4xsX1DAuWJePOY6tljsBg7EstddswC9eGg2HwZuO3rBPGy4o
T3HqSFP9Wfh718FOUgNzXtjaq+na7bXP1CkpXLUvPcfAlmz6+BWoJUoc4wv/JDLouBExBipbuCmD
LdybmY4c3Mvkw5Q6RVADqrh/HdYREeU8e5NCRgeSYp+9qGdqhYeq118KAJYTXXnA5cjUpDmqbwCz
cHxzBPK9dGum0zzufMYguABnCiyE/5Vm0ZaGa33p02iOUpnsC3Pdck2fJwAwva3D5ADExZmZPbeS
QHtpf51qSlM1E5yZi/dkye3yLnHyZGOH9L1oQ72dBoGUNWLnZ0OMauqDlO0YWnX9eM1W4sQQoGOh
wJbad9WZci9r23FWOCjzAUUwOJqlzuAlbjCYIlAxeMm2gAMoRU2x0Pjw7fwq2sZgc8O1EyX6OlOt
2rvT6G1ayX2QTp6VbdTNsnUpvxHU7kBI4uwjfWakgesyL5i8YIcJjmvFJnHvO3vsfPF10QhAhdjX
lhCE7nAmApodkY69qtvEEHdwo9f1pXBpwW5z79OzuF/iaUZPdr0HKxt22OqMXBPbMuoE4HgXyXTg
bNmC1pQTZbgkICX+6MS8YMjjw5sSzuuulQqePLp412BlntqexFLhIsE3gBt1RxZrHNz0AGWpvmj/
i6fzWo4biZLoF1UEvHntRnvLphP5giApESi4gndfvwezG/vCmJnQSFQTKJM386RJFFnNtkdti/gz
uQpLsAGywJUsdtBSGAvbaj0zC0Y/oboZL0bliORtVtUbZKC7NUzEioyh2zTV+ABXSzMeic21MZCr
cCQ56dSVzcnpZXblgvddVy3sYtcJcbkkb2k704CYFf8Ed60zHb2nvmX8DIV5JwkvnPMmvA41HTmL
ZK5Ms1m5mvmY2NkfZCuiPXQNevIK8yCNxNqjVu5rcjIbvb1zimu4qPIlwfy+6fwqqOR46wfIWzam
F0zC1V8Px22fkef1zrY/fLeWu5u4NBfd8g11eyrs/V0IFeu/d5J8NcWWSKysxNZh9gXeTVp3BejU
dvyuQwyDgB1u9fg7Ff4eB1mXjGdTA748pG94dTZTau6U76lT7Z+mRPz6NjYdQbiOMM+LDPMvUTo3
Z1y8JfjqTISuwdKQ2CYDlITHcWJUx1zDLefV6BxGxSvFKPXZQj+0O40zK05NLQY04eEmqHQOkyuQ
O7RuIPxSnGHfO9Audygs9ZhtlBrYrxeQ6qhBIoyvkaUZQZV7x0iPL8jolIy6th2kbnyHi15tmRwQ
E1UzkjhQ6SweCI965EHy8UuMCyS/y+52zYDfweTg5MMerAlYma75Q2VB7Hm/rhvlx6T7p/ICjrbN
EzD7mcUJGuMedqsX5+ip8WY71bsp3bd2BJDFe3cIZ+eHy/15hMsIcKchS1OnZ4NJZOHMXDiG5rcW
AeDG2wBnv/fYVPUZEl6ZO39NbzjOSlwox6A70hqQBzWOv1Me3YeITWY0WXqYnzzR9fIsZWLsPdPB
95L6e60m2eONjr5FvAoi5H5mqwltV4Pp4nH1dVywpyoep7NRe99tVXCOFQxmcj8G0UGq+7mkbor9
hMB82z6KOIK6SdKU8MS5pFT67JTJUfLbElahfJ4JJ4/hhRkNGIbJFoFNU0W2TA9l5BPXGxfbwueU
FcbFI8XFmbofN/3SeG8jt1a9mCA80XLiV46iVYy2MHjK11BgeIYlxeg4r6LNLPmOYksLjxRsqn1M
aoYFjQ7cHvk3GTIvkPxUlGNdTJk8iw42bNF4H7rmgzQHEewwwUMDKNdFhuCgxR4SldEaAaXj7a4P
A9Mof9RIrENJb9p6jOVKOGS0YBZ8QA3+YFBGC1/FbBxwKkbIISyaD2ZIxUncFAIL0vAFAZb8DKsA
z+4Pi77FXJ2qEfSwjRn2f8YqB1m+/GfX1v7GzMHXZXrLe9ZU7hsu9FbvOykaAjQ9yY1w/I3gF9cm
rmbWfdTEIwATgbFX0gecILLA8mc+2VA4YluPggo3OIuK5Z9pmMhCjokCVaTNXiZlxdzZiJ9QR4Va
OoCWCmPSQckQyV0ODJK2jfRHb4HsgziwPER3JzuWle295xEfrFbi/50pJDJ0uU7SkG6n2Hd5LUPw
mI2z89KDRZJqYxQMhssaBADWTZhs8h/Rov3gcRgXfujB/Up2veaFq7qnjo976Npy+DlQq/7o7Ylf
BL8QiL9TgZfDJVw3n64j5MmjBz3zNbUBikiLkv6ZlfwqLgnHntQw5zWXbHRIfCDHlNMDbd2545nk
/vBac97Tm/DQQKqler1jpJJo27bUbiMGKKg/K4aixF0pJ1pPDO1l7PIRFAUzEfetiD1WM2txv16i
JLxqCUFPOirz17gYuSfErX5oGnvNvNV5ywday+pw1cHD4LFWH35V0dE0cuc1SIlXfqa28KY4EJCx
fZ7i32a8xE5skQ1F1xMaKSe8DyP2qtTtPz1MinQreeeyl+9s0w74XkHQNT/2cfHCHEXSqIrnoifC
ugmdYrywAaZHBwzMLp+K+R7hbl0Nrfmj6yWyPudfQ0I0EF9pxWk8V9VvKZmtjLF4cmy6IiEekhj1
EqgI6MoVlSc0w+GkyCzAWF5C6LGuIeE71W9bVsURXRdiDYfcsYNcOvTppS3LIgD4lgfmvswosVC6
CfeIiOk6JMey7swupNq2N3dWdCRUO/2J7PQhrOLmChpQ42bMdjaLLR+od2Qudopculg4BfG3ToxX
1VKBqScTsgvweaJDYFLoUdAqO4HOybWfRW7aRK+squMTvG9OcG5PDr15tpL+s6YTsBkdY9foyS8i
79oXikggID3pfUh3BJVgD2SkWA8nsBR2C2/Gij+6kccHxIdaOy3lirVmHJxyASE19jGXtnv2WPIV
Pd1qduQ6tux9mPVBaNcUwTocudQ70bthF5fFTWEmJugXThfDMEzM4QAMKGeHnv+ZCpzj+TKkNrxp
xzyDi0bIpZ94NtkcE5wsFNXNVDU7i54wfkoC/s5kVNsZk60iWIHu0f4UZnbikfgnHJKQM0vrYGJw
dBqqnzT+6JD9Y1vb0No1whM4si2KxxgCFolsn5LlufShoGjTsEGYeUs464jOfkurnA/SI6lN/oui
P4PkS017jyPTp4hc3ZrFaTfMCfMP+CSSgh3OZ5SX1VjQYDergDWR8wVtXR3SwED5zaYdoQQy1hOs
w8jzDkcebvjuX8QQbA7WXzrL2w3tWhSoEnJNO4sRGXkmjnBXlbIRtnF+gVbFPhgWb+heJjj7YdUt
Zn4FOWCl3B5mr0DogCD32bb+b17k0Gk5vBaO+abq/pXp+C3lIMtRKL/N2Gf8ufwh1GMHeRYyVwR4
6zsUbZBppqmZikGzeIOgjQqf8zLoflqs0o6wiusBK8CHvi56fNISVLaibYiQDxgPN5fGWYu679AF
DlSIPujYL1eGM/1rNVBBdG0528RN96Ph/FUgAZkswfS1M3XsqCMK0qk8NfU4b8BHnXz0Mvz2tGbS
fWOmR6iWq8JhO9QzZzO3vAdx20N15TJH6RfOyZ4qCC701tbqo51rejCfIP2AKfWw1trYCk2xpyuq
vjepwAprZTdnhhIMjebKParOc3qA2Ym9IT3ocFlThRRklWC6OLXsep2+BH8wf8sK5lWkW6fEdI31
xCYLqcZGQYTZ1mKhnOdFcpLYs+jJIeVV9bei+m7b9q+Fh3VtcKKMNIL3zjI2BGGlWvsGJOCcEGEH
8/XM7tS/tMUhjuBqEi16AYv/LbKlqeo/3q45PHtWfEIuTcmbtID9PP2hmMFp1EasRs//VnDzEGtM
5lNxFAXeRBKpcbdSGNeKRvZVOyB9sbuzT5egP4rCAv7nl4RQJ9wamoPqVuvj/Y6F3j/r9oJ1GHgO
ks4wAz3pdliy6xkjWh7LxbjpXyHR8cOg/mgjRP+Sz3G1t1zjDMTnBaR+jDyzLlQCgD50P4aipVw1
0yB9tWTjKKel1ouM8zRluKMzfQaPVu/M4Swj5620SrVJ9QUn4DI17nDfxl6+ZlH/LRZsUTEBylUj
Fb8VcZJW3886lZG9fbKgUK60tD6FOabXdiBCM2J9Zjxv4FbvDl0ShGLcuuHsb4YSIS93pl9hnzqZ
PLUjmDOqZ+mPlTnVt129rZk7gkpBOewS0M49xEeKZzkz5iM5JmA6dYca7Bts7aUB228EStdkNxv3
2VZULfhBjC6Tq98IzZxrqgpa3X4Hg+k7nI0xcXArT8avNhINt0Ej4prI/c1wzJtmoSgTfKSy79PP
Fb0qsf0uFpDBEH1H8NQCgptfkWVxDIWe1+JhNjJAQpBPAQ4A656dA3YZPN+O/+o46QPEjUL2DGq7
4XZSYWacSIlZ8UWAKmEnz/5Ij9MVReJg18O/Tg9mim2nY98ucc2yjNOma/CTzieIPLN510Ae1d3i
oEgsuSuocDBFTigiFxjsWGo9R3555vBekXdetXYxbqLQ4kAipqOg5smrfyZRPGkCSoTZmr9WZ96M
qvliI9fPlHN8WI3/sEEccYsjG5T3xmbw4MoTMeOH1KNg5S2JuH+GS6TcSEecyzh3GlnehgoxMU/o
B2rQwiIwqTTqxKc6Ku0blVWjLz5dvVT3yHUZurMEZPVrHXP4N/Dir02k0jmYUh14Ah0ZlnowKvAD
rcZLN9K5xDtvLGIy3kB3OBULj2eGbLeXrvrjzD54JRtVMQVvkDTWVzUYK1NLXsOe+4QovB+VuZ/5
pP8L80WPYjKIGwP2Ug+EXpvffTEQVylAA4UzD09nzqilIR12EzH3oI7I+vJAGyX+jJpIWa+zhyWd
Rzo0r1eN3YFrres3KucRcUO6UTPKbmvTN57a/NdL/Ovk4ruhdIc5sU3NngLTMYf6zmpoBZm4VLBB
wz0zQH9yjBxZpI1b7WTiWFjEP+b+FVsL3msTBpMHOlOjI9Ma41vHSAO5HVHMarZqlO9t7js4OCtj
a4psxxt5lLaJQOVuSpoX8ZHDv5TE8SKymwFeqZM1MnsqNN855DUoNse4YtOER2ogn0hwpmPqBrok
lDNZP/lkcK2kGhOVDpZsBwCcRptLkXWPfhhU4Ff4tx1D+x49DksU+B56M9vB2bvCIl5ztuRNpZ3C
K+S2nacXw6qeaBaN9mS+WCFL2FV0gwW5x11ENeklwr/JWYu9wPT3LkcUo3Wb0wyB1nVH3m/D2Vlj
/t2pKtplZntL3Z1Zxk+I3fO670F4tRwOKRuyThENqpec0je6NK5+h0DT+yzgToZ3Ic+vWajcK6ot
WUhn4KLpcpGiMyjJmJPU8oWkRMGFtoHJZBi3RHPLjetMNF/M3tbPSsh/dptAA/UYo5unWsbxLukV
nKKp+e1LhJRpRlMFwN0IYkhdh5tPuQTq1GhTPz6YN7PNzCthN+wjQrv3HSnPOpp/JteSm8LKvowh
r26chBgLhvtE639ZbT3yhGsPnObKyS25Vw0Ms64akAbDnYwgxo2Lr+Snt8EaujPiCc1YtBnIkrrw
AvOENu8tYS+9dUFcmqDiwyRISgCS1TlKcJS4yjpHs4fHpZgupaFh5bRFg00ekq7vz8/z3P4kSl+Q
6+0h043XtsMHHtZ7vXMwCrTmzUsmn7tw9kzXAIKOcPczOYgubX7gN1+yHgIcRxq5xpV2kFm/NT1+
ZEnbXNOyeU+ZPeBkQFdjauYh45GVGZ9Sy4Rao0G78Ju/jLFiLoVioCgPw3/aoOwToZqzpAaiahCs
VkbHiQEjk8aS1FRgOXKCIgK4STCTz1v5OidRrDEhMMMSut3U/WWBUEGliMu03PzCoj6Ty31YeghH
NIEP3RAQv8Gl2Cngu4E58hoLd/ypPDx9rUOuwBytH5A6+lEbjA3ZHfpJpHz2faKgeqRvffVXyzgh
gYeBh1ih8TnWG97qIsPrioDJMz78RHdUJ53STtWtXGrbAvh87N1hVm4cL7kOzvBSgZbu6yUoK2jU
KCMNP3xmvtFUfuybQRzNbDphUcQs+4iF3gQo1A+zhsAR6n8VLRjE+72gtDHxZCndHa75ZDScciU2
odjBBd+/VU5/c99S0XF5mK1EnmXlkPlISaJ1vH7godCV/WYg0ZHE5qlxTQMwC9zIWif6GjmYpgpa
b9aVafg3OuX9WxQVQe/n9cUZQzzWxgVqS0M6cB4Bw2v+PdX8LWsvgWFsdfcwzjB3QmAQ3fAKs9+9
0R78mRAGf49YNUG9EBZH8RGglBr1Mf5vzG36qgCNBjk4JhIzkf7QvfZnCgaiVcz5FBXEbqFdHCvu
t3Yrx3U4SLCq/VR/k5fxp+oW91b/pMZmulPl+RPGjvvHLHqwBY5W7kukb5zIGghobW+Fufth9+Qg
EOnUbgCr9AqE4JgRIsFl8E18MQvcssgvNuyuK2MKfMVurvaaqAl1ykdauM2vYYcfQ+uq95B+lMAw
Q+vg9OWzn2nhXq+K6mAN0qdsl1GrlZbxSwVtiWmljdvOmQiaD6Rjm3E23tqUlGpkvSOdWrdBlZSE
Cyq+KuZqvesP26Tr7HULbWqf9piwpCSrSZUraeBeFO9mTe5kSn1EbiP7i3m0ejUEaSGRDayqqq1e
tbHVNkky7IC15iSNB/+BT4rIc75rLeC2aUFCm8URNhs+wE3O6GmLt0o9U/9U7+rOoh6mzn6KKK73
Vi5ufoNWzjTtjFB3w6kLaCGWx27y+mMUcWdOw4vbzvJAhtPhadV3RIjMgw6gjoMwhKLU++woT+PK
JPHle9kTwTsRs7UWbVbsm2cbrAP1n+QXycv3dvKkTBLGstG/PE4/SEKa3Nk5E5rYZ2cGx0Q6lCqe
Ve680w3GiynSXzR9H+vbMjjl3r1p63I3OwJAA9YBeEvPRGEgN9Mr02mSIB8+6lUV6RSYFAzypbw3
6MRAg7XDTMpylbbS2QhL946l6y2n2e6Z9CTOCipdoDnqh7QI542w8y/yC0sEXmWPokyvWvxRt471
4hc+/RKm95JGXJviKHFvje1i/AVMa49tdPVj9cpTq3ZpD3qYriw2/KxpT2nX9kHaabDDCGHHaXwx
uDlBbqMYoMOSCz+ofINqc4radj3FBB2Mknu619jFfTSbv1UTnXBhKzrtcPJXFXwant0DBfbJuZvO
VjfYQdIOgGFYVDNvg8esI97DXyaqvdeauNCQyOoirP5MYgJeUTm+Gvgvtq7uOizz1h9qkbcON7od
TNVXPzSnnT5Pr3S7AL/zJaj8NCuISRGudTNuU5Bxkg/u2arOr0CnxM/kfVoactLUlckhnapXs8My
DaYW+LE7FftWPw00qXFH5EgAytR/HvotekoNY73BAk1LfVAD/aDLdl+XTrzDITzsdMvBkzdqu9oI
P81Bb64sB4ytMqeAK+6n52xgmiEqv9sQqjNPTpU020Q7cuP4aOKhO1gE13Z5Iu/GUJ2l1H2KlHyY
XNThuG7G9KUkexEPXAXxGgeNOx+ZVEDLJnSyzvk7bgZEUa4I2GQnB90GfIF5xJt2tLMC5qRU8d5o
BBnAvjARcARzGU46XJ9W+Uz+mPm8x91S8+GKqGazDOn1OBo2Bp/bphsbFAC11EFiGV+iX4Uh97Ac
vJ1oxhtENGoyOu2R5LKgzAkyahGn+wIHLeLqMmSkXLPkhMWI92GnOZLg2H1kI1iiLNfuLMnGhqHv
Dcd9cewQHO2m8/aVTu0gBeXmJS/Y+s3So9GMNE3TSH7V8iV2Ww+YjFdQCWA1D2aI/AgjFqwSWnHQ
9JE6cnUSkEcb8sX8W+KZxf9+0Zn+QisSvH3CGF7p/r44XsRgCTNxfVQhYdVGcO3xSQfqBZUbcUzz
aUV6tl4cOZH2z9RziYrBaDENDxZFF8d5rMtjJGnrUwJUIiKkfZTzTKl6gkrRmjzNXWUD22d4xMB/
it+M1Im3GQQ0Fqrlz/3vD4emVx81j+4E5tu8Jn2+083wZNFzdmRO/uVXqtyW9nfrmBz9iwGirb9v
jDrfj1OC/UEkPAsCAqSkImIjB1c/Zbl7ykM4+TV7zNGf23KvaXrEjkPeo+szWmQMEszMXKOujOkE
wkJcahUYubLbZWKQT4Y55DwjG0HFzraZQLYTwXrTfK2EhVL6G7sKRMM1qEJWXEW4veAZb2i0opDU
NSgV8nLtNbcvFYcX1D3ID+By4MC30wvf6taqdAuYU1KeJSTMlQ/kY+vo+i91bbCdMLY9+X74XubG
s4pqcSNT1b/5jOh7+WrrIt83jv9V5x6DnQzIpKbWtaiPsUrmi2b32TLQeri6BqIl0tHK8+U4G73O
Bct44VIS1OTum+vRiCOm4VXaXCNChVrk+h3OEjxlVER6W8dhflOn1gWlGZ5ZPZOXtLnY6VV1YDzS
MsPLgDskBl1vdmVvDOsQ0dm+GvRe7jrLToPWsL2DTLyH5CM7ofAxwvu2KQ/rzUpe27CAKW6MNAuT
MelhJF7cUvv1qULhHT+b4OManyo/k1sA3991ypN2k1oJp3xBTd9Mxs2nC2ZlU6iO1D+8dMA+AytN
iaLF8d2q6Wdv0dUzt17braUR5KJClHMHNS9TDEMAjWxG1NnZcGo2nWulgWHNx6I3o7MQkvmWybox
I6zrNYm3nqkH5TGhHrTECbdJ1MCvXaI1aRfte9udDw6sTWoVMezopqABySu8PR2K9FZJPTw6eIMN
4upBMTHyDXV/N4U+i9+DOBOPvrL/lQKaQeMmSEExlS1VZJF2NTIT2K+PzNzZFEz13IOqVs+3kqZY
0psnJy7/TWZu70hRsKNxBCkYeTwJNZ2jLINTwbMFfHHpCNCQOR2olKO4kwogZGck+g2YZ5Uk+0nX
oyMZ1pgiCwV1L0lfJR6yY4vQt9iqPM5EaABNhO2Q5mzKh9lZ1ooCl9XY9EfdZHdKa+ch0RlBh8QH
j098a4AYuAwVAMEcXYL4ZlD2nXmfMDnZVQuKOnbHe16K88zN7KD3Hh6DEuRKO/JQ0bYdbTSasH1J
c0GSmlt3xFJWQSgb+/K1B+W+6SMwxpEdHhwbVL/nOeFR5y6OinWtMNWgyobc4heGg64DDfbKN6Mb
XrxMZZdGvoblU687OTwS7RreibtWyr4aI0FUfxG8vLq+Tlm8WB1JfhCCtXF3giVrc5VzRHLfmgwq
dxMTw08mw962kUfHa7swBrLkc4xYb4laaAxvGVYDOW9JGZ5r3SYW7LKtxWJ24XjHbJKWc3D1umXs
AQJcG/2AilUPXi2z78X8aBYVaZ1J7GLdOFmak2/j5opboT4W8bynhWreM661To56gr3xbcEAPMsx
2vmah9cuHjWoeM4GW7C9I8vwyAQ3uzzRsm1CqvFCpfxGONm74qMPtPCvBchy75sIIkzg1UVBE2CG
CAyPW/B2wHK4s6WcNjDFt/ABjWvZcUhofGNLs+ZvRufGWhYhId3K2xllwrFe0w5Gmll0GlELRIa/
28PpBb4GRUklijm82BPrKw9mjZ6oMcZb+/zkOTDiowHYHTSaHkhj7hDAHXBeug8b2IhyrJ3tVbf4
PROMIbuInPArCjcCkFu8Nn0v9gPhb+77jr/phixQXQSZK9HEudHth8q5Guo5txKTbJCw1VNfERfp
nIQBOAM6L1x8xXwMh4qaJsMvLuk4xm8P39aoDG9sHikN7YjWM5vEoN6sw/gnJR61AQ3GTxqZp8EG
Zk1QPPQxAnA/fvfGq4fVHs6aZrPriwbcecnt04h/YsNPviMLWymbXXOuK+tlYITAMqGVJzeuX2TN
AusRO6ypUwLBUVkHBpuMFifaiqxergsR64D8c+fCsZ1R0ghVw+7ezKI9z1G3c+yazdhKPon8+muf
xrQ6QqOt5C8hT/guQNWEI5nsczSBNly8wu3+VXNFSWbERiiZ5aHycEfwtJnGmdHa9dJ6l9A9kYZs
0JKkRL3U+9O0lv48dgicNefUxKD2pqG7b0H2OAQc1RPV2DfFiGGn+YV3m6YWLHGb/LHbNtlq9aI5
sf1blAO++CUtAnbz6KyYhdrNFrII+XErQ/eI+cHaoF0MGo33NC7jHO+eJNGHQ9+IL2sGH+E6UKIh
+uyKkdLipuFqF/G22JgjIYEnT3Oo3qp+Li+JByAvZ1wFaZ1kkFB9ICUsXopfYjYNrbFPEblwIo/u
NWpm2t8NdZSp+UzXjEZ0F1tVoj/Vnqb27ST/juJMEG28CoeVhXS2XLMEz5TJJUxhdOMABhJL2fJl
xgkz7v/7R8eMyU3AdM25HiJ30mrbcZrZZxF/lsO3eixkvXBTqmppdGMyoYs/fcFtAhfDlEU/oQfz
hHoU8FEsgjgs3buIs5LbxDtFjQ43bjnWH7BziNdo3f99wXXSw+BqB9Z7j6xYx8+g9oaEJq4y27jG
wlui+uT43xdV5c0xHHzUWCc0FkDNqtwUtRtuPTO+odq/+HMS76qK2tJMMIMVGmUAy5f//ndUgGX0
NYzMOfhvggbQo/f/v+S/f1VqRrCV0dacI8UExX/gOmOOhdYk/Hc9xJupogwzSoOxqBzzz05gtHKx
KFCUe7ab/stNYMeoMH/1c5gRPTB/K6T52UwI/pUGRwr5Y6J/Zg4uoEisjVEem8p686A/I0WdzIIW
sBzPoxETkTLiP5MpaTuWXXvw+rtpmfM2ywbQQaqssHdk6DNFnZ1N4tkCoWuvmR49nwz2opKyQn7q
8LwiHYoWngrkinZLMpCUaJMRkjFrBlhN9SJ8ECF2Nrq8aNa1F0N/otlm2JqdmgIFOe+YmyPmJtbz
oDa1rT/QD1p0H6E5cOKnBtelP5fXwwSKOQhOPqF9YUp6byrQoPlvaY7Mihu1HXG67qJBZy/ok0Oc
d/W/ngmET+hi5s6wK/T+ic6sVccTdVQWJHIFCAxnj7/TIQ9yrTHTa+nqv76bR3ui1OfSbKCs2r44
1uW997mohIad7FjdOMEtwDLdMHRuBiAdmLPB+Yvsq11zeR04UI8ArpI8IgWa4ANsfOzgTA02NBit
qdT6qEpHvSZ6ZeBIYAfQ7fTsYrZ7DelpDZwK2JnjjYK7Sxk+2nGpsAAQ6renJp78BXb1p5Ac+DTS
xAAmy90kS+til0/2mOQ7jDqvhUS8TMmSZL0/0FumAVRR7muYGX+m/u4VOnPSMumeLD8BRZrjceLm
/wWRvHmkGfpHVx4hKEW7Oh0esdnCBcuXUx9tBpkQH3GWTKTeWRwNzPmHPM9/F8GE4d2yCU4daOtQ
ceOE1R0lRRt0w3zvgM+BE2LhgYFWnQslcEVArqIhJdwlLolx6bcCm1V5r/l+rpXQAtvfl46N83le
AnEWuG29ybdRjYt+SoerMNhP7ZKcdCS0fcT7h234T1SCbWusgcrsYXprO2EeJZW0MfVSh6nf0HtJ
jT1hFl3eKkgTlWtZuF5URTgXAbltkohaioXOnQtQVM0Mx53LHUVjoCl6eoEoBuJPj0hLSHbYQUWc
WFwCLuEyAnGDuuyRtnvM7HgS+VmVsItUJ3awjecdlZn3nEAb/jH87P/9hQsQrzSRV3C0eFVWXvqw
am7vSY8fVXNb5z5G+ceMl6JJp3eyCiqtJxTOVdKiSWFFhTDsFLh9sYOsjF5ckLzjnW+OgO5wldjh
X01rKJz1ZRV4sqWCxzjC4adMRPCfc+PWERM/krV6wkr87VRzeiPySpJAw64ci7tReh+YCqmh6vIv
5ZfpMa8UzEYvSFVh7FWfYVkD8JHjS+CSGn1nnQuee9LJhFhMmksnfdI40a0wHRYXN579tRg+e5gp
G61j38P17ghfbRp2ihiVI8A7nPFLlhush4XKzM+lJ62DPovnHPuD6BN8MCPBTAFLyaQzhF7Zpjqp
CZqZhNPHWfNjZiSzqiVM3BL8AxJ1/scc0Oh8/ZaPipS6V51jm8jFJATEUr9NjszfKIjkwermaT+5
IVBzpjtb5GmSRWP7JCtx8ZGguF+2XjBk/ohqOARkz7JDzHVN+jjEWik0GqT77cAksPe/Qqvghegw
ociBy3Od4RibzS/fJbqUhviPev+f1fFGU6p+0jm5LOws6+pxNiOskf2OcpY7pgwkvgX+Dzvn4ilt
NBGqVG/LVSguyMTCgFBBnWylR1cSSxn7XOiM9EHpxdU3gv/+L9p5Rr6BEk6bIQlBc5UCe4eeyFPd
6AMnvgSSQFF8ipk0kyIqitzE4V+YCMUtaXeEhm4KUBUCrPsUdLW8ALitdaRYGJ1OiA/X+UMIqjqm
dqOv6UmLgmaOKZ6ezYNT5d2GlIW5SvP8vaIdieqk/FO32n6NQYbCdO2ohLDOu9Fkw8KvD9wClF4L
GDzlbkoHK57xaIkopOEYAU5/2H3NR8Mnvx4NArRFZz6Tc38Ug/znMCzb4l3sRyQgvKL7DtvARnWI
Gi7EFJPy6NVgYE0eE7agfDYOIZM36oIswHhth+vXfFIY3umrBj/lWcUJKxR9CB2XgsFkGZz+xCIl
WMCUd2MrvM6hxEkD8n6TGEW6oZOFna/06T0/1kKYhwGIuddO0aOM6E8AixCxv4dzlz3QuMpkSE/u
udermp7Y8FDrxjsdA9zCceEiJf1TmYi3MCc5OrvMXBtNiw8ZQ9x+SP1d05pINDWZzhBEMgO1Hw8U
xBYbG32kpFCZECVPYCU0Zs1xClAb86aHVk7NybOczIupGXf+LBNkzrnsQO1qw/RHNjDicaqpk697
TziX6kMXCYa0bfQwKuIIHirRGmRrHFSLExOkoH6I5YT1MelO9tyXiCLwPYjrci8Nt/8pkXHctlzr
zCctX+7UVCyDjNI548li403FD62e9w599OSnyaabaEwHofI8gHFdIVjuEPPHS2M0FyO33i3MyXul
UfNUUkGG+nBbwl6OQ0/SSIZQCxlbe1P6GsWdzvWMraaiaHsdGd4ZWDzeKuCbRFC0EmRzUFmMprNJ
SwN+23uEBWcr/LjnucKbWgn7xbRcGRgh/V90g680x57vMdycHf5vsInscXyP0bGKaU307Wum8Uy2
plZvhhiZ8diIis+xpBqhLsy7pWmcd4yvKKNU3gzxqI2+f1Fhj3weyq1B6CLgmaWDvq5vwDueKfMA
MdLPW16hhZzLszWJ+LUmynFExEUTyNkco8PIR9rxEAN2WrFgmic85+MKuFO+SRMUG5eLOA8QoxXX
WUL72qQffMv9xaBISQZ+M9xv/B6K4uu4/9U9XZ3bDrysF8tnXCUfYam6va42U09PPCszEp/jJjss
HmvS04BfIvBldJxyFKJEMcyIgOnLxjNV/dUNIxZICXk8ogf3THyLTCinLSbf6Iol+zLEfdYiGna8
if4HExLfjPkLBjhnAG3wudrTFuv5uLnmEvkOnCOmtLyC39zohCSUHvMm8GbZIaZLa1EoZjbYVah5
n3o99JfSeZrYAbYWPegg3PSW07sZrbNh/mjpVlmFenY3KGsKBrifG/Nq2+7/MHcmzZEqaRb9RTwD
x5m2MQ8KzaFpgyknZnDAGX99H5Rl1e9Vl1VZ9aKtNzIpM5WZigDH/X73nlvcBM0N54oU8hroAB21
eyoYrhNxy00Q2ckpbbIXd2JyCxXR3gZ+o561eVHZQVlxdQGNQQYitLNd3Wa3/Qg3Qznobexuq3OF
hWE7p8D6QbeGOAjE+GDA1VWUsKna8Dn6yVWlk/lSlTNcF+DQO0r59sbgfpg+7Ua6qN8bLCnnkrxK
iL+NXcTRGSx3HdUfXjvq7ew5PwFmuKuqyDvKsAJ5YIBEOKGsbvAYocgTo8btmRWbul6qklPlbjDS
6cXQeldFBqKRaJ5dLBF9xzSuOWcLZaIae3yMZExBhFFBbgrIx+4pt0mPKKWDUz+xf83s6Y1YX/PQ
G84djd/UI4t58TCmZ73sNjAlMdOLuCu7GX8JT1WgbrE6AazwaE7vMNtXbKpjCa45tuEM2dh/Ertj
+W32wAsRtJyy38ymv4ztHblzKBflNZY0BFFZHwrIhzFDZhylTwVDoX1rF8eC8fTRtKP5NJTVAeEG
ij0NoOsSONcc6TejI+Po6nKxVPA6Qe4gahJ260TuM46xN7LN5NYrrXMUxW+k0lNIwwF+SQ34oWeD
wyO+yKGu9fn56zMwn6uOJw+tV1xXdcumJpluXdZ+sHEoldRT9Bcsy2vgkbeJk8SPMg7uU32qrWTY
h+0NoSeejq4+Y7dyryQj/TXdjWvHboLDMAfpIS/prY7Kn1lOKGF2sUUGkfcahV575Mh7kNTo7hyr
fB5+tYyu90AlrxPP0E0jGO26XfC9SmoIT6KVNyq5d3vnm1MgDVYMlhFB4ofWse5RrcPzTN/tg6Mb
8+ga9ruKbDpbrGHnUtFdFmo4m7CR2SpjLowLyFY5FRCz9g2IPFF4Y2b5S22rh2EgwjhLYzOgi2ww
w30rHXfXKkYLbsQExtNtfplwUOM3QHci7oNYFSea/FkME9EMwErddBlzVdK7L+xgbTwP/luCpoLd
EHdvGhn36Wg3u8C0afGW8x0efISyENAP4lqx5qT/GM8TRx0dvjXZciO04F8Yhl4zen7NNp7Xptey
Z5TJraGbFx5jXH7H2TOfqcFkeXPl7TAsGiheyL1BG9maBwHtRdSOqDqpdvEIK7NO51czz60Lii4e
aWJEYL/Y1sBA2vYMXdcDbzpVpuZeAP18ZEZ7HhBPIP+El0WCNngqvJfggjZwm9jT1xzoYy2Mp1GI
BEWcJRwf/45v2Uy999zji9qKwt2Xg1WcyA9Assog781IHxaMWFwor6ZDkoPwwY3HjaQdviEvnPfW
pm8Ns9ZLUXocCvQkTn2BLsKRkW6z2R6POQO6zBXiVLjFk6vs29Z9iKbmVzX4T2RNNHd9X8biMI9G
sArSyCcpzKNjPTfqre9ah+X582sEmDhZderprqWwfSDuMEJqnZscgfTrd74+UHjubVMaB7NFExpb
XXHu9tGEvj5NsxzoTUzwQgwaBSnPCR6MLYts6n06dXEdsJaeYBbLxfoZrb++6etv+vqQLH9nSdVu
MflM9xP93pQxGaMiPI1ieoDrC2zRThEzDdjbahYHejMf62EM0DR4D1cTsgDbJDsg8l0/2a45ELUv
aUb/esX9oDnjKyj2mEnUYWo/J3rPZkp5SPrKa4kX2dwSDuUa7d1DuQhNXx8Gr+Ov/vo0A43f59W5
4JJk+N5H8/nrwxwuKzI+gYriAObAzVvsYmxqLd2dp4YEDSsRawwOprNpKxJvqT5WcULFWk5bRo9d
sMZURcsU2wr0/8HEOmd1cm13zRJtq1v6ACGAIRdsCk+dauVdu346yBLaWz33h3CGWVDVnthFZrzP
gjnZ4kO7URkpd2MhRJsV9DKD1CBX0RsOgfuRE+/aCNrHcHKJvNAc1JrJjmJp/FoDjUk8U+lrYcF0
fVMgyfX+2iNYiOj005I8cWDrn7BUAgsiF+mT/mEGttFJeZgSzHpOsfCluIc7wUPEIhjIZpQzV8wW
EGr0Ei1tVLIVNYOoTBFN6GtFUAHSGwDwsX5MghDbNfPutjeO6Zjna8VduAbe2O/HLro2ObOblPwb
57nr7Pl46LJnyHPvmULagz8fwH3c0D5FPGRIz/zfnll8SKDlb5Um1TrFbCnz5dRII/NmsDjMBnhd
Pfy9sRWajK9pnVA9JwJ7VtvOAT4xOvOdV9tv0iKJopP+BujauKtNxzwY0nyJjd6m+4HWoxqJWcXk
y5gTPTi5h9tWvo1+89l4jbsZPLZMc27ez3N4HZk9ZoUNTrhktcmHnvB7ivELq8MbI/CeaVu0hxBH
C6w3YxPAtCdrKlRmZhJyoBipKl7SPkLe8tU1AE5PiOOHdKDFRzzxG3IElhNTuA6+oMWSsG2Wit8I
78RO+NXRoezPGdxqWy04M8tPnqMG/D4TfiwyCkAZ6IIpY35WqSo6FlgzLDISmF/Qt7uRyT5DJUpE
byxGwbvF1rNvougUujOydA9Elgq8NcfPOSXl6bZXHbTRwRDU0TeUtEnbeClmnpRTzp/tI/uHERvB
QfYZOZVQ35gdDQ5j2O5r0bA9GVb1HMMSz92HMvLDo1nU965HppCofX5wGswauK7XKsJznribKEpv
RzHw6g5Mpb+QLP8RBujwv6X8/IUc9M9gQv8fMUAeLKe/I6z+CQao+ZZ8/oUCtHzDbwqQsP9g12+z
WtieCR3R5Xd+Q4As/w++Zvtq+9IRlvTl3xlA0v3DAv1jMQqkkxRMEN/UVl8MICn+ELZlOQFsIsG9
5fn/CQMocPlH/gTbMvh3PQlLyPsH+E/qQdpgllGvidOOJeusE31akKsPqgqKXwIm4dYZguIBXqD1
hh/GOumumy6t2ffHEMbxbpqx/oSdDa45n4abvO7d7yKOFQ+QoY02Y2rhw+6iwb+XqlMPbm0ynPOd
SRNKnsxbm464O/BrDuGfrJ1/hMxwT0NCgU5eGFQpJlZ1qDuaknh1x5M/ufMWzfk1LHxxdS1WbNsZ
jCUg2TivE7Gdna9b72h3OU0WkGRXmaLpaMjJc/R10BxGhMIH+GH9mR83ONi+y6nJMhz4ejxtvWIO
zlbRaGivTbJ0kGW0webVUYwBx80+dav3JIudVz/3Rb0hAN77sOfs4a0InHRnNbl5RzoOU90MiZ12
KDIgehoAMpS+/ub5Xf9EU66/j/oaiGHhQ3FJ3RB7brXlVHPbRRpikQsO5xnwl7uFh90ckrZorhZt
DmsD4HJG6jAyTznB4Bu6z7zjqEuaOAd4zrAlJBloc2lfNuwSpH1v/KpJKdzMsaNfcqgs3wKhkBNz
cLAxWYfnnCyPiUzseQ9A1eId8o/zggxN+V+M95UpXqjR42sg0ZwsyJjQEDaiHC2tJuDL7KD5GZJC
LNCjLs4Y1y9+ZmU3VmSWnyZB+ueQRlryfXbmbzTQ3PuqKmIYyiKamUMsykabBERArDHVe4PxQ855
s8IVacQMVRX1Eb/YcugLe9HqqKNIXXPDDfqVaZvZTTn5/oNHYOB1qkvvswvSjK7xqD2ldt+ihjKl
UiZnzQn/C9J1YL/nCbh7uwrnF90k2ZOp07THPJLypA17V3/aXZHeJZ0gUSr7zmGn1esKu7JPVCi2
w+4taMRI3qnNXyJtZ6DrVY+AWwBzMesR03Yj9FOKrQkLDN1/a8iLRE6KNP+e5AG8qK9ilap3dx60
X4Jo3fxIui670YucV8el/kWqLaUxsOy3WirnFMaKw2CO53AlAqbiSjKkIuzhn9uCIfGMURgvilkj
aDI962EjrqsgzmH3N82a3BWOn1A3nE2Wg6FhOsbBbZaaOfJ47zQp6fu5IC1POURmCzLzhQvwqMTf
3rX9NvKKO0z++zSCXkvayVQfTMiNs5DJ8Ep8Mzj2LjmuFVAbkKGu7YRviPHkyiZHB3gYYwKi23Fo
rYs7VA0ViGWaEh1yiltRVpBdFIYHpqZTl/iAJIb2Lf/6pzNv+M6UP3I3nt30h3TM9I9kyF0yr0Mc
3ADBtr5LmLQvPYYIBjdWVEiO8pYNKzhAqUji4W5qHHmK/CCAHDQ30fMsu1qsgq6gSpPgvnkLT6D5
BoVrifQmvBCrwsuwQhumGtcMdGlDnK3gg9qPhohmRPHQKvLzPl93Thx82uTYmW+JSFEDrVplYs3D
RLIJVQRUhhlvcaOFaJ5aMH73hDCnm7KmW7EwPVStOWKYZzKoNGoJ67kWIzvfEcZDag9HmtmpeS3M
5mmugBjUrNg36QQy1Ypqb4e5r/2sppzRqFO3TAZ1FgCcF41nXIu2ZBMkoz7eOaZErqrtOARlmxrt
QUP+OvRtOp0wE45Qipamx8hr+0uLXYsjEBcG9CmRXUIn6YBjV4K8FGLFeIdpO3/oUCc/2fOEB7sh
wboG/FwBC8VO16K5IpoH8yuGb4sR9Bwkj8qyvCcJKIrNnddETz6fbgN+9aFqrOkd+Av1XjWbaNpE
WZhttDgY7vZnP+GoX4Vj+z0bouipjaVxtHzJtiemahyhEMsXT418DXEh7deCb3ykwrzfzy0kUIoS
KgCkvjhQNYTXoqvoUh/rkHbaNkNXdIz4lfZK0axSyAQkNuek2FmK1BHvyGDjqNIM+/HbuvbWdpr4
fkg8+e7LUJAH08FzVo3yrs9zk4MqoU7EcM1A2VU4m0NS/BXP9Sv0CcjGBHrkL0/WMaPUkuzBWtPN
djS0dB/sMSnulFeZ2ZbfAaZkUUDmS+6TLHBqYk5JT87JBU6udkXRIo+22Dc4Cnc9kzkwPueKftZ1
OXp0pQV6iDZR3xPhG5rKh8rdT0w1MfkEXlTdRRzvHvumLo96qPRR1YxDtpR1cxXL2QOgDf8Ji3Sn
kw0oF0URpWLO7hJGPXHIopRLhB1znBjN5XUyg4QQSgr4YZUPhfMsnUYDfC7T/L2hDOSefUv15jmG
3hUaDqBfmvOTgcDD07fPZLGhrZBDqiP4iUzBiIdjl0f8wuFI1LtjPGzzDG9GbhkYvu1aMn1DJfOf
60V9O1I0zPm+JIW/wvtmH0beunHrGgLCAZnGYj1FgvoRkCLmc1tCqN7wWNTQldJuuHVQt72V3ZnR
MaoC+RIwoeLV1rRM2Y3z7JkRXhiaMfoHDCnB1qoon520hY5QNDh8MPUWL56Z0R9VIMumwjafihZt
kENVw/AnAcvJIhw9CBqEDtizkOwAw5+owjFu+jocbiLAuY+dkQeXKBvqVzRQ/m3Ffsahv6hk8K/s
8Kb25+EwFso/jSwJlMLN9j0t99yFZUPbWJeE0L3hYpAPokI2boW8gxtnvfal6r+nXeK9Bbirf83l
KLZVm9cfqsQOGyZDspFeio0f/OnPEVwiy535jcUjfITXIrYlwu7GcxLvQHfZa4UF90eLu2LdCkf+
NFLTvTFcbNFYoIvhfQIffMb9SgCnNuq9lw3ZI6R2ovM4D4sn2LHYtaJCuXScUiW6tdlQIYNaddFg
GaGJs+qa+pA6cHnoMB+vXUGGH/maV1M1uTL3sZQd0X+ppqMddGlyaBqcHls77dF/xiH65Wq66jnH
UbZmk5dPN3ZbkhrwPSk2Td12d6I39Ylnq6Z3cKLobGjmeXEVwNDPNOPLohVPtW85q7ZPu09nrvN9
52I64LCvPkNI2MTcKKyT62iKFBvExNzSXSR+VKIl2lHHEcOOofSijVX47oW1v9n6cWo8GDMubRGE
yX0+yvqpCMZwN+D0uIzuNL1ZFT1rU2QFd0FRhjQUN9UDu2T10Sed+mm5lto6HJNZiXAi5IbGUw0s
2hK1S9KChNHKH5iiFGksVjL03btG22m87ibe+BWap9wxUQHsHJAf2FRzQot314ry0cHD87PRDRZ0
DuOQ+Fti3uS9Se/TU4FzLfay5pFLRrzPuS6JWtQGnU1OXgPKzzqciSmskQxXVtBa7t5Q6AOlA6pc
1dD6qXQLyGm5Pbdt+16UGWIp+tFhcvGaBrY2dy2L59pm0HXJwQHdy65YGqig9YcNhHaQIsZ44pHg
76vCpgwxZJ9fLY6GpJjHnRWToMT9bz2Y3O8bJMD5ktbYvyGHV6eayc3V5ZWnvAg0Dhd7jWhDgWlu
1cElZHOMODR2B+72SQNoQ/MsXBEDTHGsI9l68zK0/GBkfs3hUNVKXmve7BumzDaOhkB20GF6XINF
GDIB8PqjGuZqV7amfWvUvbjU80RsjI4fvVcW7p3IlP6LyzNmb4H2vmX+V10cQxnQo6coviXMZ1/E
0j4+IDmcVCXr967E/mOmeXhXzuTwARJMJ25J5pTcBTbJMRS60k0pcaXklPJRl76TFCdCmNTJA0pe
QImkswSv26SuEUuKvH3UBtdygs1+6zrKx2CixoPNePI2ZrR6VIE54mOldB0JTaU7ltv6E+rldKGK
gzcEbaP1yA12xq9+tr1TWfnt9ypk1t5wtZycquBRFFaj/qZNXf2IWTs3LnUD69THVe5G83wvkg6A
0URyj1GJXnwqA83BlN5ikrbxm2ETCTqQQIZXqRWPMX0adK1J9nrj4+QZ1o7nqnrA7RmpVWF1YE/K
xGHSltimu6Jw0tpmXqMOdoWvjX1FfJYEtWCs+eqeshwSkDrGydX4GHRw1cA3xDtN+WKYhk8sST+L
OM0PXtR+0E3HjqJvIibQEx0bRl5d5tT6hrRY3MSygSTv1jyfezN5T10spzoIqBRu4p9tO/HwHqZd
4Kh3WALUp0XiUtXmY9OjhgHo4yKr70yrurUbfurSRf3i5CBSvF1GIpHRTCUOjtUml6Cy9BsXdX2O
aLF/jDPyqNVgDW9uzVmNfaHF3ghLlngv0sh9T4l3PRC9mQ4QUPBccrjNXLzME+AanOokCovSNk+l
2Q8PI9vLDZJjfUmyedhKAh+soRQAwoALeVgyrGDTMTQ+zZlF9Fgn8hDASW8J44f5YVRu90ZfBdVH
SdsdmUWQ0xwj9YrKLy5OHVVng2RHx36pcl8rk/arNFf+rd3nHFw6g46zAdDUfYfdnPRK4xPCzloG
YzJnwsxArGch6MbbUXbdZ8Wg+gHgOzt0nShBRjm2zjMDxwvI2OmcZeZ05T4Rggg+vlFVW/bbCKpy
U6flzxT58Z1cAI+CutWoa176RpE8V1c7+rQOzRHQCtVa9U/X7yXu9WpcpLxZVd4KFjKx1kxoA1cP
K8Epq7ruEumZvsehU/3GL6z86jhTcMvg33oMOIDup17F6xgY7EZFy5l0GL2HuMwTTN+l8WMw6NVr
QeNekSoJ56fSHnZ5uYxgCfin+zExvGNopYBUStoq0twRe3A0TrsVkY8BrzJsgJyNrJ4mqzU29mSO
921exie7NM1rboMPXiWcPD9M9p+06Hp+cqfM0b0LDJ+TbJjYe/Zy5T5tqKXCii+qc4sZf+/IrnxA
StefnjWgJweCN5gyQ8ZwtQAgboE6WTlSpo8RCNc7T/rDcSY8MRxEY/d3mCMoEYlopbO8pjz1bBpf
2eDE90HXBe+q1+TsLJpXl9IO5gBG5CUHYwqNmzCVBPeaQl47YoP7HDDKU88Z+lzZUb/zVSBunaLs
jnTbNLdpVLv37jyDYJUVYJ9cm2R3UK6faL7EOtanaCnAau21w5IHbdrn2d9xw7wokfaPUTMx1IGW
OpzIPETPOdSba8VyMeEkFL2Nw9OESi8MfzspW71XOac4ag3FPi9n/UTfVHCsq8z6UfuKiDWJnT3p
LsJ6RVDsR1z/IMc8AgXIEjX6TqNblCLhu99hm1nYBgybw0wwPXQKyx9nteRZ2bKilwN3GpeU5a20
4kkf4sfYDxZDroqE9tEvJJQIXswWeABPXjt2iZ/yZH51nUi+SZqx0tX/oWr7/1GUFYii/0KUHX7+
+PlXmPvyDX8TZeUf5PIXhRUh1XUpl/m7KGv9YfpAxk0iGTYKpQ80/W9gdjf4w3QFDPe/KbGO84dt
O5IwIH8NFHXP+U+UWCn+IsQCYBcuhxvHdiHG224Q/EPrgUXXonTpL9lqZLQbrGzjfYBXBhXB50l9
38Vx+b3gMIXhBxcBv2KROd10nPifwB+Wj/N0nh1gAxbZmD25MfPGTwGwQSamxzbM27u+nTiQLnHd
cI4ucetgGe1pDEVDsg4cduUhURCVaOrCLyjOxjDYR+HRKiZdMmngPxgpanq4Io+w9TSnRKR69VKR
jclS2tuiwjnEcd0//eld+yf8d3f5uf/UBmGajuc7pmtaFFDxhrm8AX+m1BNKC8YRSW3TlksLWFUZ
6lATTFkNUTfdytg3XmaUmmIk2aKlKMksGtjVvLamm3ETFU24y1IGwnQ/AXfpa2cfwRwEqegjh6h5
/EgzPGNja+JxxkuyxrcSX8LBBcbnQfGxZNXsU8abGJ8KE1W3nG6khz5YtpZNoZW2rzMwz99fpoS0
y9B7NTv3LLXwLhAVvUtmIdUxHVJrBkX+vAJt9EhnfP3scBSGUkbxS0jJyTOdN81D7AkqofkKr5X5
bCCikNmpHzhkmM99Cx6q0I119pYvgdJzUp/HFpAcElQ2C/t1ELCu4tmeL19ftq+5rPXhX78l8n++
JbwjkGtN6dIfADPhr28J9W4+nSVOt3GbnVDzDziI4Svwo2ZfoNCCb0+NV2yZbE+DQF7ixk1fu/TI
5Ct+yeOrAeXjLO1I1aSu1HRuM+zKvI6QxTm/meK2Q7a7/fqsX74k2G9s6gjwZQ3dH2dwq4BjMTGO
RBheYqX1azTfWoanXjJu4LvQtj/MSbgvUYyaHdkXMvl3k13FT53I3+Ox/TYXXN/K9UacKFpfM8+J
qBHY/+tXyf5rbQE3tOsIKaQllkXCDORSv/D9v2tMRmJ9VFdB/YPDFTI5dMVVi6k/apdEr4nL7srs
lSGHHYGPjpFLOpAu/GbSQowLN7pCB+I0eYVxzQwCn1K5dtJB3mXOQpkr4C2JHg0AqyydyWgXM298
0Ew8rvKzGuf+xaFF9UCQddib8geJB+tithzG5ikHeVtoClOS0fg35S1f7/1fblfsixjJPJfdQ+C5
5j/cri2yG3ZbICxmA3RiSMyU2wqT/9y29kU3Qb1pgtLb2cgaG53GHnawEIY3h4kXEIc1MLJx2iWu
X9zPVG7hEchh0EN4jA6O8m6zLDk5sxZX0TT5Q5QZx3Bq0byxytw6IlxAcmX7NNBctLMy9P0yoU5I
pvS/dU07b/piDH4PQxlT/vMWDfE/bgbXE7RTuIHjOIHpujSG/PltTpXpKZsY7sYZBxDOTm7feHbO
oNqnVN5Jw/rI6e+a4Mv/oJvumPW+f2Uzax6CLHnMh4WeNwt9U+I7vUGf0DdNwjwB4Yuvvz4kDGsO
Q+n6r3Vg/SzjySLd2YqTIWsSv6rI/s1P9PU//utb6EkejBKOmCd86+vC/tOFi/YE99WRkPCS/GB7
Gi6UTsQxrRR6Biw5LMaIDUWZ42GUxXRgBSOUSAXZLMPzf39Qvf+BYdI4134l90rWkCSxGfiABLtV
FIMsTaf4wv3YP1LjtAHnEd03MyE/K4BxHLdyIvOIt9BpEkD+TMTYuWE+m+b94t08G4DJ91BI3jIe
C5fSk9ElKAmyL/dBpQebJudphZbifwSeES6hAucw0M1qTxiYCjhTUCMt6gmMpiJASq5T49XrqhoQ
Mza3G3+g3S2jEeVVJeIyGxAm7GAk/TT+m9UUayxXyF9fb6QqU9i2R6ULG4l/WCgMNeZw6QH1UVUx
rSGAFVtzHDRqdY+Y1SbsyrFDjo/J6J9rr7dfaf42jnUhANx2dvDcSRI7mhK4Paea/KYKG3p+x9Ec
j1HRvcJ1Mm8sGSVPKmjlUVOcB2/KjJ98Q6DoDlflc3p1E/qkm7HByhw5W9lEW5Id9r0H+GE1NOAf
LdiBxsqBfpJZGLMlG2xOCSxiQSYATSgLSJ8PAbJfCiEt+q6PdHosB3msnNiF9wDd0vWYxck2WCyX
VY6Wm+IGTTCIHM2gTQ5Ynur7Ie3WdFSAA0FVeiqHdty21Y90brNjFEhBVC21j6OTf++nfD7mMqC1
18Gk49v9QdhY9MGMBndfH/p5Du64iBsY+bLsPiqL+FQFzGSNreUbBBOKC4agXnfmBAsxU1w3pgcr
z1xK6opcvtltwRw6ta9DWInFeRrsDRMGd0vZ+k7Pfb3H/ZZtv5ZyzNL1PgqsbKu1tXQLyBq309j8
Mtr2KS4GCk7HsFbvME8BbzXOtUs9fQTmLm9Z+360OjaO0oAUEuBNLtz4LVRtuBWEPtdGTN+e/dWR
qgjGXTBkEvoK251fPLWdUq9CBtUtQVwghHii7kxc5zUqkftOdoOMC8Yxek2w1hXL4Yb0XLOlD9i9
Z6Ph0i27EV1OSQBgrPaUZ/ND3oXBqup9IHeERR6J+r5Vo198pDNE20j17TkCB/XcYKisl18vXVBj
AIaG3RgheeAIh3OVmBZNyu7UnUD8qRcpIzY5pgMho46oth/8cXpzndfRVSCCWrc7GBzkH7MYSOAA
Do0UwW1Ru3SG/L6dLch1jmrPYR2aHzMovXVi29FjU51NDTK/Yaz+St7kwcr5t10F93c1KsT7EhPo
Kh1scWLPJZvdkPX3ou7lde5jyHdUNTwncettZTDvnMzGSBn40W1NrxEz/nD4ZA9E8BTcQYHoesJm
yNgpQ08Qy8P860tB23SUsU1cboXy73+gY9p255jTM4qGsY0IqO/Vcud2pTg2OUjYaSo/pOPSeTEX
CcheyS2bN5QMZ2Wcnwh+PeHbro+uwOjOw+LOdwiSDexIafaNMHHlks5HldjpnZbGvsrI7VRJyLJl
tnrXsqGYpJedlTd5RL8wAZdDRu9A6Q8Xy55oSVMzaYqybE+gc4t7CKDmpu0lg9HRTL9/gVa+6q/d
HXenjj3v8HWrjQEwWCoTxe5rBRljUFVLQ7NP+qGWgX/XLffcDFEEEIYN7I9JKkxe/kSscuh66MvN
T2j8IbG8FuA4P84tG5Hw9uszRsIVAUsg5KKxjv96N+ZYzvIg/vMya7m+7QAzdOhoszxH/sODugs1
LM5YLKGf5dWOM9e+EUMT7M2ahQE7bP+cz2598Whv6q+gaaZ7vDlomhGLWPhVwK31m4kEwckj+xWg
tVQTvehz319mINn3KldPUUJwa2eCmt5ky1OK5l60ZDOwz3CM58SRt6DF5a3lhD33MMemMGgerMEs
LraSp4m93aGSyYwbEuiokuUVwUEnICKINzmNxgf2+vu/Ah6X9xlVdR597ymvlbGGO+2sG2thVIys
v6GT650oe/dtHmhamUX/LU76+zrQP0oai+maBoyFDPbhK+5dL81urXQon5FNmedkXXbTY1k3YJ1t
BLvoKzFKewlWYa61cbA3BHDaGcEtDNw9wDRep1Dnm3Lgz7sIZU9FOsP5j+pdGgR4PTFfH36vgzo1
fS47Axktkcy6phmZzMCaoupKPxZ14e6atIYgkoOwTQoQZP4kjolPNsvMOxCDfQengtc7XEbrJR7G
tm/zHxPPqsvvZRKY0loV2BNSM5s/nJ7ZJDZJOmOR4Am31xj+uj5+iHD6ojeDaGor8vGVE+k7Sf3a
acnCUhlU3PlG+N32UEApkDMOY+k/QMz35RFW6kNNR8bh63GcFuVrNlXFZlC8hykL96bXABkaW+Ki
dbHxuR4hYwwThxoI7NPkj99jTlb3rTv/sMkPHmmSJRTK6gFPxVhidF9XER78t6/7rM858oAiu4WU
9zSFI1mH5bKBqcEHaGyr3z92mbFMmmKYnBUxoddYELEvln0RsBDijLTnWvjvs/78+14ewJvW2CVo
2Oj5h5tm+sgbkqblILH+RNW0JrYX3ClY13epq2gUsqzbsuzRE9x8TrdZ5qWr3I4/KycfgRCnjb+a
mD2S0L/AWnCemjmCitHgbvSYtdw6y4emRgwD7s86NuFF3+U0P33dKF8fXA7Pu9+/S60CE57UFVwD
ItmlU9tuaaCy2NJ38SEy+1cjZcBXVrp8g+YKCBiS/jpl9H2oZ1ZstplsCAuNfT2b7iyQVdtI6Pgd
/MsuTufie8EOsIFv07PbePz9QUzFumMI3yXdsi7ZlIyrMb4VQpprmFNrV1byV+SAgE15qM1kYW2P
5DHpmL3ndbceYIbz10U8suW90UdoFgkDlk48gnr0rhjIrC2q0ybW4CjN1tP3rcabwtDVtHT5Wdfg
Ij0GjJbX7yL9LXf89iOKk5jks8aeP9Y017BiUZxikI5M3b79BttpYwywNZOpIELlhfZtUEFAEhFt
ChCjGfdlND2hEjCJmeRF8b7SLQWxttItF8qYwPRxielgDV9W/693Zojao3C435piGg+482iVrqxp
x07vJUiH/uBM6jmnRhTGBe5Zw+6OFViHQLGxD6zGY17o0yxfJMlmrLV3qJdjbDMl13RqftCPzXFY
AlhGUk1JJYxde1fEJEGoZHC2wWhvPGO0H9mWjdsJutu6pIf14NTC2GZ5Vr/nvfcwe+VjV/SH2Kum
lz4j0AML5ZthdN95nCHskJ+MXX/4ZvR9s6m89hsoUUze5cfILPiY1SSYzThp7krHMY6F1gS8S8vn
BZCtIfh8UNNDZTXI0Uo/YEdR779vMYdp6r2z7HKAL3+WBOBXafv29eyYWw8sW4uv4PejZOBlTz18
uCv+Qz5lJd3T1zpakCtnTGnHuwXU/bVUWv0LtMDxOKah/9AmnBurIbZv644r8L+4Oo/lxrUtiX4R
IuDNlAToSVFeqgmijAreHpgDfH0vQPf1fd0TBimVEUWYbTJXykzYrMt0dPox4r2lkOxVBzLSQsBR
7IgPCSCnKpPmc7LiK9tH9Xn2jOSQ1uZLOgwa/AjHfItC8gdhz+Y1V/BxuXD0w0s1VT9NvXD+TPgT
TDij2A68md1BmOFpmeWDMJrxyXCtO6N578MDF7KLaQr3TWi7H+gv0HilBEWxXqorNzkSB+7scDI3
D0Nl8FNw1wgjSz1PscMYyJvFA/mbBeWvmb5IBywWOX76pbF65U1R1UM5ENY+29bgY53fRrPdfnpe
Ne4yb7J3WWgEral75CtyBunL3I3MYOBNM7J7NBugHbkvdPpXL+gjJ9PYsz74nXWQ5BDhMHaPmejl
XC62ca04EPhL++n71zk6GahfxNJPRVc/aOb8QtH1LGRZvyvwWreZRzuCI5yoSa2nsuoKZBDuTBHK
Brs61sIiXpILgBv+BtEHubzQDQ7ofD6Q2x1ELnfL1hyUHypGHvLi2OUtxRf6jLcQRffdQ7Z2aqLk
hQyuTeeaixacTQWGYrzBlcl0LzEUyOFGUp691i7eDABeQKjUTzlXmO6awQ7PhRbd11bFiJh1Vf2H
haCSUDIxi8CLOwIA9VE8mF7oHaK0+2pb5wfbMfR9Mk1Q0HHe/fsMvrQNgNz5ovSXV90ECNtq+YCG
AFkmcsUXxeb0jCxtQ+qT8qJ3Rn/VwOdu1oNEByWLs26wT7qWaB/ZK4tX6xlS8n1mmhVElghPLM4Y
18D63ThD3JytvqP3XcdgSso+UFNs8yEmYYUymVwy9ukpmXMTyZVwdX5z53fPyP/sbUEOJrb1ns5z
qSGr/y0ktYJVmyCDefd9N4zeKpOoLWrhyo2z9/XZDMdItpV1cIcFEoJiAMJZFp0zyf/zfUdbLppN
PWXJY50v9uhGmzkqzdLbTSl4dpm7duBmcfvqWvEfWS3QseVKUYfOIxSdGvxgKMOgHhXbN9n1KZ41
sLI120DgtdxmbCZv6czJmxZNQ/gnHBEvQQTkdC8AabDWsn0+TEuHSI7jl2sq3aFT3IvpYls0YX5b
DUtYPTI38F/zk5pM534Gh0Swgl+UrnsmQO3E7m++dWwan2Hvtpjm/Vq1LrmhYSweyeo8rw9V8tha
4JoB82gXy4nRwq3tpiAXFHkIDEnbmbMLIQzQyqV8crNiZzu8mcIhZLHp1QqpQWafilB5KtgpXDMY
hX5Se6x5o4gY9wzh0UQeddu4yWbQE+XNxZPj2+Fg3u1UwzeRUezBPXZuA1mvviSc+GQ2bfuk2eHd
iwIxqflrJez4FjLONrMC77LlRse4MYqXTumiQz0Uv/DRZsgn0/g0zg0un2ari1S7TDNf7lqzPdsq
lt3cssu3Wjys3RA8EPpY29rJyioewTInyBIpGgdUWnSxDDk6c/gk/ii9dgzzfEEex74mz87nTuEc
agtcD4tO5YTi7UFQWl4bWAzHYZzO2HSq6/qw7siRO3Vjh3SvsDl5MMtpNEitZTWHtcZzQr272aZy
5reMAyvqCz4JCACsY+pj6yVoetf+jMhVnIj1NN2QFvxq5chPaLjTrZq94jargikEA7NrhSPXz0O4
3uzM3Z06Tb/n0WQM26bkBqW0xd9VHwpYeq6xYYFPDBUPlkeFTC/b1CGMtPFK0ftqh9SBTV1Zb039
CgpoIDOkzp96zzr2xBO2bRbdoiWXGksg5qbo0sAdILObaRKNdnTuB6XljSgm+WZxc/0+1WvyPJ9C
KKUvLet9p9deTOFoL2NS39VOOblVq9yTrK6ABAj9bJJcCnUopjZ22/FAY5ZcKk3p/bC1nIdE9Tqf
yoruatHJiiZm4kTOuM1EvDOvE5n06z3Pta3XLpuH8/rKlJ68ENx3SuoaRUfpTkBUW5AdKf/6tba1
j3UghuDXfLaWd1UBs48S9JLGSIzq9/Cp8kB7WPwj3wMp8O2mk6fPmVh6C2IcnsRok7Ig4CXZKK12
69EVC8CU9WXSicRTjXh+riMKYlKUxqPidfPz2OWUxZBRyBTlJbRDA+1GF+80ZgElqoviECkX2/6M
4OrvxliJyQ2OKnT7y1PCO3gqbcBpIwqfQ2/LI/xX4z2Jc+JDoIBIiQlp/ZhNaqu9lyMWJ498meDE
eETzGMSHAvx0z+YU3YOVUvNPGdonr3Z+do5THMO4OI7V5IHHzVxzORkom9reKgPax+ik2wt4JhR0
AsvUaxAmOqluSLdGZ72PmlTP8Kt2pKZkCBsqZ6s2dCirfxl1kjiIVA6bTPIZxqH35FZuASc6q25o
KKCSS9ZycZtPuGRZTM4cobimLPmkOjJ6zBJMoXQvxTari35rxt0+a+LmVkHtDyav7F8xgwFqH43k
Tx+3hKKNQAXjsr80jVncEVX9cL0sP3cJwMXRiK1nCqQtCT0RvPbl91Dn/Ns5WVdlSTkEwwOatQxf
VTGSjjl6zyoskszPOr9JhHXNuXDuJYq7DXnT1a2zsi9zSKf7dxGA6FXeswJ0trB/okacfujAt7aa
YEqhmYAwjbp3n6FY4Lgttc8uRKvaZ0TTcIvMNnlRGFc3guHXWhywVdbQX8XKr8iLH0Sk1C/Mt4tz
GMmHyWYoHOSgGTa9ZvMm0I1OW8bRzxSatZ9kTvFiD4zPGw+BeTq28Dld+BZMwtInE87ZpnWbhu/y
skESpWG7gempUgNYietw4Ye3OuaMBBzJpbGFinCaiV5BUUr+M/p0PbAMji+UPhvHGM2/Eyta/kWV
4CED4lZcUFuFjGMicw5qGU6+O4fjzWC84iCYj7chdxu/n6RJy1bhKVia0PWPLC+zBf+ol0kYhMsG
App/eCaIDnp1hAxaKMMxAe2wG1ul+ulyQXS7+acyFS8sF39GTPjcOofYsjyjSC/fnKzMjsXE258d
Ibayt1DxydS89u1gXJPS0dBs1D8bbbTOVmhZ5/UZeJwcX7/abOtxah/XX3CXK+EuHToXKxXmpxD1
3mV9qBz3gKJvPnlNfNLGHK0/bglJJ7gvbUCX62Cd0MLiQM7Q4FulyrJQ16p/GorSlCzPnI1ss+mK
lYmAPag8G8MwkmAQOrOaiYNsmwvMsVp3V1lP3XESSkBrHmPmlB00zhB5QydZPRVCvEqHNPW1eJlm
R340JGlhsInfMqa85HZO1VZ4qvJBDxbYWK9i3QGhW7otweFYNHhjyWXWm+IqgXft3LKNoaLH/zxk
GgK9vIoe8ET+QBocfnHLReEezvfvzQCknAS79RiMQ6T+xupastI02jcWQ+xOreUk85BzooirSIuw
OITWp/irn+QhNSZtg+kh/eU43aGn2GSXLxFFeVkGeSEkBUyk/a5EEIpd2p7+mShHUZShA3is3An5
Hk9SnZETJd1jOlbxSbXI9uWzIQnQYYJ39paH6bsMzBqsvji3lTnK77qe5mcB0zHo0t49zXxwMFyy
9BQK4inWy4fV7plKA52izwGBpxjONXor38PZkvd+VoLaFfM1trLpTuDsn++WJNKMN4hvHC2I0S4I
6GGAwpI+dRMjuGGkQ9G5QVSa9uaUEDvWK4ej//TgYXzY2VwSRMKXERbamykcxnBnwIc7o5C7JTLt
v0ytOKNMGj/z0UbmSVDS0VzIdw2SOJU73c0we/MskFIfXIaRxyLStH02Js1T3nL3s9Qm+qMpT4nr
7rQ+BqW0TDq/x52xqwbFIpSKR8e5JjPZ7LFQU399qU3VJe0x15LbSM095JglbGUSvo5xnKl2ex4t
DqxlqVPV9vP3VHGcmU4TY5Oj2LW28dLHTBwwcmSWXeqkKBaD2+4cBrXXVts4S6HKjjT1s6LF/7UU
r/gCXkhlmn0lVQAWLlNGVj75Ne27Z7bPgI6cuGKhw+h6XRzBoCRBa92iGQCINnYOVKvILOD4y/xB
uIyDWprdUTxG7RAHLqjs72ddhr7fYHV3KbIDdb/5WgAQenKh8OiylPjPShXesv1bhgyBmQFqh3Vx
uT6QDgROT8M5jlrX2Jd6BYR8maRCQxpQmmgfnj4pT1GQ4364DjrN5TTE9XtdNK/p8rGmfB7JaHeH
9Z5bI9oM1rvm1Fzqrs2e7cH9pIKiRJVt/xQ32jaqde0F/tn/eSYlyni1zfwQ4fNVI/YGyUpBBOHA
b2n9muKdErk0lWU/3g2ZMuAEA1SJKn/QBzxFbv/YG0oPhnoZhluTc2ZlX0HKBTE3pQ35fmFJwvWE
3mE2whpt7lxs1uYjWTqQUlF/Ox50LiaMxUtDgi8xsaN+jtXU2ZlOT6qQaXbHFgbSpi3N9rGARATT
eVljuaPCf1gADqBYO4JuFhTPpfI4RuZEirVd7zHZh48s1tPr93Sm1jMgvTR9GqW1L5pWPKwPqjOF
B6SzVK7tMtvzyvuq4TCL8WbjkX8oxlm8pon+mLmh+rDOdpZXU5/Nl+9D1zWfbbs/Z2nMrCGuD/hp
y2C9mKNoKnzWP4/rlxxDQ2idZf1mnWt7uQmUoM1PTndNC4voJomsgSs7Eiw5hcmxsJSzahn7TsLX
XketJEzPfmRm3i4KPeuZKHTO6y4+J0CtyXYL/7NJW2uPqY1b5gmtdtEFJB+jR7UfGTSUmThR8dpf
ZvYiRcyVlE/iwc2R6Q8z6KJ1cyF0/KKpLLNt0adfmhINN9vG/1JKklFrrPifCMo/a7c0zkxcPkRU
hvg+ens7wjX5CZX2MmSlfI1yoznmrJN3FSyRGJn7nLQ1rDIve6fo83W4ptsGr+DBgfWh7kOPvEa9
PayDWjWDXDSHw4NOPxkMI6F4LkmpSD1TcbEKQZTGupBIBAzCmYgfBM7kE/9z9/y+IpaeMu2nPMwu
0Dwz/DouAeQN1+n1I3BwrQY9aly/wRHnbkxgsusaO1VMDtyaL82t+1DYinh2R+ajnPPFYUDHju4D
aVyaWfGlSnAChM5ovVk2eDer1+JAL4zsWZvdJTHeu+XLhN9NlHPRy+6pUgfK6Y48usCoLEFtVIWP
gLLk3ZbRz4TgyL21XA8YU8cPDHQgEsqtgSjcj5i5DJbC9DWlDJ90Uz6E8D4ZT7O7EG69w3lBGlJk
sVpcu8jvQ5+ATaJdlzEdlXu+UcbuVJoFrAzK7Mdiyo2dFUdyl8Tqkf3n9KFGQhxcl2TRWHJnRXFV
+w6BCGSC4ECsPE/eCYjsdnh58yv9nrpXUtu6zAUhshZGt3RRauD4GI5OMoF/dRGy20pHia1Mcg/r
iDpm6r4U8pL/KNIjHES+iJjpm81Of4wzUmd4I7fCBKuVZRUpYYtKshnTLzWqHdLmWhtcS+wdRwQ7
ZGrAXrdUiXTX427IJeeTLaqzzWyQW/8qBHCH7sra9S5prf8MR51rGIBs9mjNeM4UN3xEUrczMQgo
pRl9LU9gtmjvxL88hxBkr+uDUw//PJOfWnNCOZ2c2kqIx8nNnmJblBnAe8FxUYX60e6HY9Ha1rHQ
hsN69BVN+jU67bxbX3m19884jPW/3OFL1ijuT+uhDy9qSYccidoda+iYoi99ZwR+FA71b2RPH9YU
IVTpxucQIQfLa8zfcakESAIu3x/6FMf6t3AiNBbaU2TXOxQ5OAMV6eyKJmyC9XPqsSntGEbAJym1
8GqOZbr/95mZCkaUmTGCYnlbu/f1ISkQLbFwfyg00w4yFxxALFKyAQw7fzZGzswuHF6taiYQu2nN
p3Tu/paUgi+FRXgU6/bA6hC/r9c0r9tPHswts0+UU7OMY/OxuTJM0h5gMKLYj+0tjLQZF43ivls1
KxdQLdERBx2XjnXloAILSAqR7COAVr7Vqm8VhkJGyMhfQKKlDyMOiJIpLHPEVNCcFozX56HgCgig
t2r06QcXM6gl8Wek18RiWuZf4jh7bnoFe+TCbZ/7FIfbIqgd2D1vdQ2qvF0pp1EnSyM1ioZkzGkg
ag+5CINdWd3a2cI3EY6K32sCeUrDJrLGfLJL8k5cnUk4VA59cQIrZp/7hBiwttf3a3WyKlpikmN8
qPfwzVCB+uQcQHPzHu0KXVijjuTNCOe5dJX+4C4HpbIco24+E+ioEUoLpCA/2VljBGIMo+d6aF7x
b1rPzLebh0pqp5EgFnuexmu4CAMA7ZZ3PSTBNSXj+zBZGFQkF7yNWRY4NRStDRpXgN8bZ+1syYyx
YuOJL68E8SYqLPttMcinUsT6LkTGck7SiH5wHRZUY/dVAVk4R5K8t/XZrDXLsy45yBjOTAH1QBkS
UFdTu4mrXLC2DTFyjWrrp56unrp2vER4sc9dNTTFrkdWhszsEyjbV0d0FreqP3bOoEZR3NOgG9zi
103n91hMkINECKK8zE2rBzJtjMdcp7j1mvpB36NRZKc51FNMUuik+pka4ZacZMkQ3e392m3SvSc9
Rs9a2l6xNHb7sSc6Yu7aqwAdz+R4jmkUl4FwHprVZlVglZiEts5YGiSss4JhziQZCHOBx+OOLGnZ
RJozjEFlnBTyLKyPdeTZ59zWyK8Qm6ViWGfRaqZPV5yaLFlH7wbqkSp1lb2sE4XOLlq/oenfWqUw
dm7ITttL3eY4aTK/4VsFtZxn08cArpMacmg3Ue+eWxWemJkxLFwu/+SJhqeIJepm3eNU45/R7YsX
bblb8MIbkuJFX7YwvDBZzh9A4HMNWaaAksvErprRhnAInMqRLcV6kxmNWZ7Xl3XJMLgfgNqsnW7G
21ahYpej9cftwktGf3ux3KI6NxEg/7GbX+cZtXUi5xwEphF96iCet3DA8SK5ibFrY6mfHUFiVjJT
jXY5YKQ2HqKrCsJi/31aN4NwT6aa1OGW5fx4rIYqSFaBEKsVcfoWhaz1Ud7OH2n4t16mHfacZ0/t
bMpjt3hOwx4yWZR05EaHtXLtisHDrghkMvKyV2vkkHJMYizTmGAddYgsMp3Y7Euo4HczSc272Y7l
Q9SJ6KLXek6XDExufYY77D/PvFb145zst0xEkkVOjFc8VX/2vTr7xBc4gbCifG9m7eCnDJO3A5Oh
wiE2ZG0WC3DLpTM1GP6X/nGa1Yuz8NFmT9afo42bRQ9NQBfgRAJsNdG3CKca6uvYgORIlYh0Upr0
Sj4WJKsivSMPUcH4SDxgJ3eZRKViQKFbjxHEHujl5zaIJyd9WKelujVtNXgf26xx5ClGELCJTGP6
UQp5CO24f8/t2dySYXGIk2w6aY03EYOACT5Lcwp0g6QdmMGTlV7WQ8NSy7//1OmDGz8yDP9F4wzC
WGM9iKmufaw9EK38vSAr5uJRlLP5jDJjsx6oA7lLbOlYKWfG2xTm5UdvqBpAV4kzLWlgNuNu3kym
kj7JntoPJHofrC9rF4s3FpL2Smfe+1MZEpRlSrnPtBr0LksS0mgcwcQDTtZ6lnvntdm0u4aSMieP
EXNvjhS/tE8UIvJakmXD8G5i4qnYta/03hNp7ek5yZTuDg6lQ/xaip2eygmv3PKSqTXi4vS1txIW
GV37musKgclLmSUTUki05Ygal2MrTiYNEAXEm6lj2oSnCXWXZVjPMpZH2LPjSSmya5fr3I7wW27H
isNmdNwPhNWUOqWc7knSo7KfsnZv51N5LxMR7fH+av8Zc/NJr3c41m/FVqXXCib2OJtsUomcC9v5
bGmOE+Cnw7uo1Ow3YwJVtByz3LQcKm7cNX7lEj9aqXAqonhofkTjSJD1NNXfz9avfX93pM6salP4
aa+Hj33H+iDKNO0IkUWB99iEj7brghgKSn3TECvxPloEQymkmNzKfmLUB/jxgSVdBHBZ0x5QZzu+
7Sj15/cGFxgOXnXuxUVdtjSjJN4rUa88SqJred/DkvIxvChzfplg1q1FQa7/6S0v9431DjKmKZz7
1LYhsHbP0P6aFy7e/SZH8djBvyg0v7JN75CZr6v67Xva2xJ6hU4X9yEfZn6wW404Cjv9m8nkngDi
f0CcUJ7EQE8WFV4MGD5xa/gBMAz5WW2hTwHwTFdayT63WEeTupuTfWgfEi0ntBP1T1ChwnkxkwHU
qpJ6QYnQ66nuKWomZXDQbTMEacZfmmHDiAMcvlEr41jzRjcNzJudZnvv3TjpW2HbIA91PlATVanK
gcOFmugNsaQuoQRhnSzZr6BtUQkYI2vmsWZ15SsdeehYGqa0QIESmuyzi+qZlDDm4UnZMFNunr0Z
gy5a02hrE325MTSomYaYN2GhQXW2k19xZvgdllTFgasnkPRCGGIyh240UGArCY947LDRnhSibk68
H5z6UIXaxRNb4+uJWj5rLRIKg2ZyjsAZEeCTdEeL9CzWwTUjHmkfXKMZtl6HR9RjwS8WyL9m/dbz
wt0NseXXnRtCxmgJNVXbGdHUzHhd2dSLMD2Cc76r2mbg93818Pnhce3/arkVLVZq6w1YySK/mXax
QveZL0eSnBjERnQu3RCNKOqJY7QdDXhWcoGgK0Cqm4j5wBvawNwe7D755J7pt3U5no24IXga7Uww
JtZPd65/mjGDqMghhCjL/4TDfJtLeAUS0SQXrjN2t01GTNLetPiNtKpznAwlDOCz9lc1+hIW9M9B
0qVi7yIB8p0etwB/VY1B36CB64mwQYjNHCRBM4/CHA+KbuxNr5a7wkRtiDPxy5jbtyFEqja59kla
+hdbpuLO9N/y1welY31kSCU/QIY5ztKISSKF1098ehBG8y/2hcnNnayHdtqJgcZtLobZd/Ri2JQ9
6YtzNZ56U6F4jEaxM40YYj6hD528QQLoNtYkvoaQ2Q+Wob9gGQBNucO4lSaTPFUjjmDIxic5k0I+
eXTMGHC3XUqlNltcD5LB+iEXunSW2YGask5SxLvETc1+Uv8J3JsrjeodEDUWgSUADgvlvZfaYShF
EsRmTSuoqfe4UydSRir8Hal4mWxkl2qFCD50d1YntbPM1O1UJbBNmKHe6phwe8RpEnzzUyVzIozx
A0MUoJhR3be2GZVt0xHT7RWzSUPs/omK2blJLUBPIvbQ1MzzLquVl1jykebQKDR1+E1aajgVyM+d
EnAE07Iw17RgGrMXD0XD/ugwUj+2nXhGwOA8pnRikDP6utR30kKjyfWq3k41mz+QG9a2gnrO31V3
DMpIlFOoX9vs3nXzG0fIdEgQN8HeQcS9wAcfeg+y69gThIdzbybJU+uOBAMbAXe0PmhU5zmi8adH
ToxDJ5WfIXNULtSpDNRyJp+5ECNLWmFs2g5MZA1IKQBUxLpS16vjaHPdIds4GQa4kJNDkpph0+/q
Ozj9up9mThUMYbafCvUng8Dfo4lLmVkic8P2JVJZ4soGB5iWPY6yS/05JP5Qb6AWEKMEib6MnyZs
1T4BFYZfw2NPwCodq0j+0J3a3TVt/heeiwDWK09DUWXbkfQt7jUOKUh69ldLIm54Tr+Xng7Es+M9
aTX1BouIIiAIldXiZKi+w/SZUz754/YcC7nlaD6QCtLq3GIbz0Bz9YGkIyOmdFOgt4iowTSomj50
pIDQuphshFg/ECuYnbzYueYhd7rRZKtocfb4rcrnnRRGfXWG39gZdQAtMW/VIl0NwbF+1MsLaksi
htDF6M6ErqjNblET7vMBraJru6eyKE9Ki9I4hTO2NVowArY+36qYXUbv9f0WYC/QTISxpBjWVwGX
P4g9lh+tDVxNQzVAYltzEJV6Qx+obWOTU8w2yPozyKKFb8cPrERkPGRYSQ3DvjuERiy2SP2Fe0Ho
46YaAi3MQFYmEOvZVXH3PGiDg3AoDH9oXa8dKFX13aAjuxjN/mtSEs5bstt8YPPQZ6b3PO3ToE6A
jrd9ites3LkKe0gifs7h+FmxXGf0Iv0+1hqi7S9J8UsNhQIkUGCTBy+/SyZd3TZzdGdTZAZJNZDR
U+kXyU/Kf1L9zirt7goEGF2DewmrfnKoMxBIKMDkrg9lfQqjQ5+GT71OUjVe4xiTxUfVt/ImzHQ/
O1p1z+vyXQFgU5IS+tqlxlfVhH8i2hlfuu7NbTzvxJnkV3VbPFSx6myayQNpoMhP1QKYbVMPkGhw
8qoYmFpXd4CRsl1OjuQGfJN1UMmhN+FG73WrzjAI5gimxHS00ii5OsuDmYjXWU1+dMAgPnNGoUCR
9q0l1KdMzS/oxIoj0ETvDKwt3loiJW8PJfJGF4b9tOhpjKUzsURG45/oH7ET/XTjpLhyc7K2Wdm9
55nnXhMKad/yXpywPto1AsyS2LjH5rXuwFBYjfc5VeJ32YaPekIzjRWLcFNu72OBpiAiwD3ArXRP
xwaRjGi1oCud8dLZIGS0vj1X2sgvSxQlYYfxPUKuf9BmnfOIpmSI3fAu9K7azy775qwtlXvLyCkw
qIk3IRIhd8zDA8Giyq7DKheJbqHc8ltiUFjvI7Kyz2bIrbuPLD/KvXEfNRbkRGXkt46S8UTm87cX
Ncsay3dsOwoSw2O1xRYek1BxzmUeB4q5r0yhbgdBkS/ysdp2U/artLFpO6Vznbs7fiFjL3V6H5Ur
qt+1zWtlZehdY4pZvSyviUgQpTqxi6w/BMx/zPucYI4O18qgKjsv7BmFjfnFNtzmMDgDxqWeToQK
b5s5CYcNNJVAY/Wz3BFuykhULcv3HYGErJEi92hMPXqz3MqIlVDVXVvr3KwI1KC8k+19MMHGY/TA
iWsTvuimVOqa5sbB4Ggk704puEBVOBA7uZLPSoKpukNKFc4aPbV+x0lPMeTSxHdB6IM0MAOtIYt5
RYFG7QhBxsmmA5tyyMWkZzmpl+7Kcfjo+xwQZwLBmUjOM8SY4pQp+yFRSeAdUZ9Flpz25WhcDVnP
m1g6C0DY25Fzybw6xSIFt2M38+Oh6FSVrTHrPeNR1yLnpMf1Yzw5oGZ2FXP+TW9Q1Fp69tszlXmr
TJkJxw8hNHb7itFc84uG4xjpvfUaV66zlUiz9mPxVLXEa8cjOpIZ9w66cgsuuOTA0NwtXX/G4kZX
b4Oluhur1RTfXND6ZTQsSgdtCAq7c0n94UMyShPUTygAaJPq1TO8AaHj8YuiwkTVRqA3tXCuSIHB
rP3r0OqFgjC8lDRbzXqD+z2UCJ8Gs8AWVqCuTdVTDXjcp1ligitcYiaLfDuQ7kwQFOsZzGlHR2cr
ahjVOa6fFbrZE6SUYz0hG3enQxVBQ+EgPDN01y+5zoaEWGD4IhCW6Z2GF/Yhf4itjJFWhdqTu6iz
0ST5s26AwppmrkD69NMZvPyQMDSLR1s9jMO724ganH5p+YkD96WlT/BrRgrQ3gbTt5IHbuDZIWq6
rzHMH9AemVu4IHsznoH4WONnp9vJCaoVHdY4Az3s9HYvGHhtaF+js2KOxVYvCF/IWzrl2iZEolfg
MOp6ywAP0iFsfqolLT80avlI944NPcrdE/usgy3y7OqRQg5um5ZJCnMflpnLZxk/zB1ZWA5RwJvQ
RvhS2uc6BrcfqWBB8U+Q9emqP2IwSP1yfyudWt1PyteY3iExOVcYLXi0x6y7EGxAo4u4Aev6WE5v
dQ59HD1jCf1V5wyfewo3QG2bATnWthU2cSbAnP0K803QtvHR4fAkoU/PDxEfeVBnru2z4p58J8eT
p+kdvR0UatWzLgVBA4BhBzyTCUkmZFamV9OyXruq6B6Y5vckW8GQVI8ilnIruPEhAWnr0/qgGR2M
pro5gqxnedihWgp7WjVHQ3ZjKiDkUVBXu2Lon60s4qwuhneWPUu8HPdP4E/1KVFqzqn1qZGr9Sld
Lln/vlyfFSjs8s369L9eV+tX6bzrwA3Hr++XjDeyU5e46gtDduUlQ/jZEEj7GC+viqb84FxMb+v3
UtCBG0WtzJPb1NFr1jMssEXk7dfv1hxqrIGpXXJjGp4AgyGn0vudLVit1ZDiOWrCJWyRyLao2vXd
MPkp8ZMaUpdrp0FCM7L56FZZd4K3t0ks90YQJgYB9V3GAthEVZlvPZkjeiReiIWwb5WGcHmICb+2
ku7RxMR7HVLys1ocDnGS5A9GwcJEHZI2AF1gnYolw63u/BG05tFlwh6ExUzgMFvUk8dw9aO1z6jV
i51RynFvgVLiLNXImuqrB28atHuaq9FBi+Mfdd/9bnNxtZwUQURS94tI462hXIAvqPZPCt2chXJC
NH0DOri8rTEZ60M/qfpDHn4h0ZkCFpVM7iyyxQcAhehGNN65ocnkxBji1vTDcBtrUviS3MKCYCaQ
yDpPedcV+5cX3iMz0l/Zm2kvjCoUu3rrodpd1VQdnssZyDk5HhsGYtWeFlh9hLmXgeVDGFmqktAC
BqfHuawR/o6sjUxZpIdSZ3w9o1DmtCxu712tj6e6UG4xM5Y9kX/mVetzD9ocSH4JlgrHUgmRq5qu
E1OIo2bM1rRxPFe7rt8QYa+ejXFhSPDH/n1wEqlf1z+mSPZdqC9HEsf42r9/ZH22fi0c8FrlU68F
/353/YY6ARnd6Ig+Ouacp//3D6wvtVbjem1q++9/bvnB/uuvdoVpBDJHVf7v3/33h1+/VioGHh5t
bnfrv0DpJA/61Dz2kUryebsQ7OM6WULQTWBz62vYAJ3JBZhvhQZfNOOeYUY4IcRevrb+wfUbUk3i
oO6IYWd3XcUm41u2AsxyCKvYAs5j5Pc/lJ3ZTuRcmkVfpVX3Lh3PttRVFzHPBBCQwI0FCenxeJ6f
vpdNdeVfv7pa3UrJCg9EQoSHc75v77VxV/0irVoeZ6klHoiAUtt4THt8iq4rH8kNI6lBt1bcbpyT
0KYabG62xfn7pTQMDalmbK8tKJzJNlKGdWvCtWNYRwv1vxdt3qVn2bnezjSqs9OMxqpz7XSpBjkB
u9z/y3VfmwZ6wGz0KHFCoMs87AVlo160+pCnCOtRkBUfcGMRTCNh4PEBcsRsvnJHTS5ZVP5M9BBq
b5hF9+Xgasg+quKu0yx9I/pWPcdB6mzLJo1OMA9j0FC2OHSOhZRea/I9uED36CNw2wHQa86Rqjub
potIz6N0sK+nymRecwvskX66U7HSSlUd9xzhW1QUDkOp/Kql096V02JsiYi3iWfAUsKqRef/LuRU
vqPBPTHlsh/c2ctVgCSAS4qFx2zzMq8GvfJgOb26iijBE6YxVFDVUgI0/vmqC352dZfuDQq/bVIE
lzCpEqo5lQguVtm8EMYz7AIdmzrauB7hd7bF7+3dphJYpFHP6TFRK7lvb4IOaQU4BPvKZXtJxhxh
T65i7eqxIVWO9xgSmsKcwKXIy8IkpnA1aATv/N5WVcavLmi1Q6TVLgqZ6M0xZHos3Dvy0tyH2Ozc
ByXI97CAvHWIzQ7fRTggOWcxKjZNCxQ3WysrGflJKB+yV7O7eQEJKL8zG8JI7foxxDT/amhIH00f
fZdSF/LG+Pcwb0fbPG6o/Q1b6ST1qzEma0vE3lMSttYRs6G+8AZsskPm/gSv7YQmZfKWEOosqjfN
EEpY7OrWt5HOFSBHthJnSuCg2AvdKd1scL2nWCNlC8ucP2V+YYnzbFIhvJhWan7L7cw/dbaRL01q
eKruRo8OOvoxEPlOjxgskn0BnN2zASQaQ0SinqXVeIYV4IuBEr4mmFY2sNXq47xQUhq4zIyf3Jxo
EDsas3tJ/unO6hqdAK3auopwLJbhZGsvmP4Pqf+z1oOdgjL8pSmHdKMg3Tk0XuLch2RTLLpe83/a
KJF7mrrPaH78LWT8YB90WfaIuC74fg9S3KDyhclTT7WfXkgX74rW1m61nb/M/4nuOp/CKJxjFAgk
Lp09HvPKURigTi/hjQcbwGr7JO/BzdpSX6phqG6MpE3vK3CM92FVg+IsszvDSMYNlJnqoQia6oFM
ko3AC3k3b6JUmB9F033Oa0pD+iksOMGkHhKUQmebrGbZ3mKsn2s1shMMxWPL8zupGYgk/pKnWcbk
xzbfcu0VnEKIcik175xMPHiBrz56Zf8+KnTsUwJUr5arQ/X1M6ZuoZG9y6a5+D2T+VI01ooKCYpT
LQUZa6jxu0tINxxH+ZrjMZ+6/uNW0Vz3JVT7xVhFr3TyWsgBJeJQDWq2VlnFLmaSvAvJbtyVqs1Y
EZbFwgPK/TOrBDR/+7MZYuVEYxTeBGmzgBLNXWjWx8a0m0em9ZjpmfJtgGs/UJIpHkORNYfM6aGV
T6twW4tH6NcbcEWM9xP9Quy792h4nrVydUQ+1O7dR88TzIR7hmqWChFzNItliRRqFznDO61T/aKY
+meN72Sl5AIEDB/tpcxJHMlqDB666z5N37LekOgc28VL07efSehTlfTbJywxtJGl2e0TvEVDRr6n
gojxChNkmVBUX/HtPHbFmF2LaX7SRyqZWtPqvM3OsuwK7/Wp4Ao8oBbJrvMmon79HV87j/npiN8/
QKoAGanSO84/Pm9Hi88J7fN0a2q6Y4t5j58HG7ukxTL/PE1ScLEZuXFt3YnDvBDSFIdhWvxenV/l
iCIZy/+73S5xyIHU+s18cDkfPL/N/BPzxnlhSPt9bOv0KFGYiiQMTiE4FY+voCe3IvLMtVJW6nVe
uENS7StG6QvLismst4q10tbJdVRp21KfAn0v+uFg2Dx4yTg37iHhLjut1+/AmtGpiT31tSwte2kK
RePy9NOlEUfOhiQ8l2Biq3nS3SlOtSetuzALm0muRGPma4KsmtCZGs7JeV70vvqPV/OqWvXtEW4O
xfAqPKKb/8eibPlaiCBmvU+s4GjnarFHEfpWZ1G6EL3MblLHJk7DeF6xvYEtBm4MAh2bU/dS9ITt
jlWmP+DD0u88u0Ss4GgP88KBKo3zOJ1SXV08t7YxbPSIe2/tQce1nKq82vqQnJMBh/OQ5fX7mCcY
0/zmqSmUgvwMG3vgtF2FKFWl7/EINIrg+3gfd43xZGeknXej+xwZ6c5yJc2ZMhZ3np956DJ1hEql
qv2A4HqiEGL9dGP+a0fqClgd3d4K0Fo7jBrug2sgWJ8Pmd6oCTv3pXTomJfcpGl+Ugke4rY8K0B4
Jt9E9TIk6YXRiP9l+8OdUnbhi28jFgpMPTqHFjglWxjqutUBfJWO/mM+tOSt687131wazyt0Qf2l
sXnc8vgYNoXgsdRENYxg7JuXdIp48rlY19KZoq5DO8bdbZMmhLzq2kMgPGbUTQbQ9C62XnZIjXJE
jQRiPmI+1m8I7iOEizHkWxEH+gn3vXVGkEs06/wSvE2+HnpaQNQOoLS44C5SnQArH2l2FiVgNeeN
QWa1Kbhr9vP516d2O7828UqtUidWlhRCVxbzo1U0tOWlcpPPkknmR0Arhcm89mnKfO9AQ8HDg0M/
D0IDB1+6jgtBfT3t3puAeN9FCwgUEEHy3NbySK1ROWV2+o/FOK3O25i2bTuVko4fRW6LKMb+43Hf
P6aZTz5OrF03yJZ5vkMZLm59pDk1otx54RMPfeL27Z/GQTd3mW7SXaDVl8Xjiz+G4GBrPTwpgsrl
/byj6xx1ZchWweDGcamZE8WmEsXNk2aBhh+iXl/awyXFdT/4TsbN38uDbb7OtFa/s+wnaMveNa5U
5ZqHBeETRb+NTKU//94us4mBwYckhrHelkM0JVRV9xoE6HvnEY3KuDFMQctMK/XzWKB/1O1M/UBX
w4SkrN9s06K/7nTmAeFVce90wP3mI+wk5zoLnSc5dMY2CvprOhjmimgC86m1VETSVf0RtQoqiy7r
rn6Q6UeKjvZUGaw/IL0p9JxJ2kFkmmE/b+GCC71xl2lBdIDqoLnrkGo+84SiYyTVyQxVNASbmuLe
KLHNFoq1IbVWvaF2kRuvCEjdnryEvUEEuMI3i2WNvXqIa1Sr3pjbP6Z1nr2k7QCPNUFwiF4nfcG9
htsrcJtLbZXanZo32iIr+vA+YB6zoaRH9yAXHWwMTjem34ypq7jc1LQGt0xNAjqMarPq0Z4+Nmh8
lkHUl8/SwmaJAdFk0lkPJzmYF11LlV9ObdLdjopPH2b9QhR1BSzXQUSfhcQONVF3tRmkbJjjoBBW
pEJBWNbnsDd43Ck0rOhQ64xjeHZy5h1iB5tGxfd2GcNsio126pvStxQ3ARO9B+NwDgPd9Rdow5H7
hAS1IBHo8nBEl0aaYG5TKglEWWHRAN0T5fKmhFly9Lymm6SL4k2L1TMZn+pN7UKLz5S22by9ifoj
xsd0WXuiOyMi2DqVpV8hYtQ35IHOgqyi9CCsrr7ZI9nXeDvqtcHMgSJh2694ULlrhYHytmmN8YdD
xW4BgLSdOH4J0DWy+RLxQyNs5Jz5bYWCwRu3mEqabeqaW0/z7TesxiPVVFFdXY1OY1IAEVD1WDlX
knoKip5lKqLsQyj5UXbE/8RtbWzHumbkasjmmfHDaT6gj1DYNAib78ykCs80tgJ+PZF+xDS20MjJ
E4XOjgenXW5UoPn7JIyyHboDRj9a8+plFKtVwkGPNn+C7o/3tVSH+ziyrUsh3NXvTbh/OA+sDMQ8
B8zbI9/sDohomBeyaV7YVa8uHBQzy7qnXxPwtSKzUuL4hKTvrhuS4L6ZFrA3zLtUffu9Jcos/z4l
O9VGanOZt1t2GBwr0ohWSagT40R20Q9wzhiDbKs9IUBvf5TVVB2qjRuNaPtKSv1jOm2ucWHvdafM
V/MPRa4k9YUCw37+IZqmz7IZq2tXWvmTXhmL0MqcFRqcAecBUbjwzpitAIrBF6p7ZCtEOVaIaVaD
XPHLtBmMlhhZNzxW+7ehuRa9Zb4ju+cUjinXYpwZHqTp/5q3d4FZouEXwX0Yy/BUIHNaVdMPFCWp
7B1scKxf4daL1HKnuG3xzEl0MJ3SfFdsErTMStcPU/rIlqmg+QQiSeLECv1zHbjGU+tCPNLarDib
8H+fqCz8Ukupfu/M2wkvma3LAWOc3RjahqZ7uK2nVXRcN0sNqzPDunADSwRAmhv0a7eqofBDP7FE
g3982CnK4GLELt86G9pXrtYIW7OAibua/ExgfEz+czuS6x7KDrE3H7LT34KMLFgCVeVCw0I63XZX
tTp8GF5dLUp9JFI3j9aRKch0Roc2yiA9UvH1mZwdSV1L99hJqOmRk4Jbwl42Rn0eqlrbafTD4AEb
40rgIvY4R3dkMLf7tqW6bxCjQA/jSNRjcJjXWr3wV0KPupWHfv3iqywED4IlzOtoPRHUDu2YOg8T
hkeLGVOQBbBKDJVYqlwFLyPTV560zKfRlF8895angculGWUnR/YvcgC5mKPQrz0CA+K4f4THuiay
5oOhsKkNdJg074LtM1+Q6aOtEr1bu6YOGYfARTMr3si9HjdkmQLJUOxTyS3yhxr7935AqFswUCWf
2BZvptViHsE0pjpeekjJfGotn6QpLVKeIFcQhJxo71qDJdbqDH1vev7ZbPyEZpB8sEN0iZUREH0U
ptuk0m522j9AbFwadfBkRf3ZUOQR2cEpHKqbEijLJPE+Rkv8wtWJj1+MR28UHxgzzkQS5WcX+Vdi
8dE7alztpm62iZDnWGoCNkuY7RUBi2bwjB0seqR5LQINKfjK6wy5lhNFtLM7KhP8ueA35K7IaHN2
Ea0lAR91UTl6tkSHSeSub2In9ZJlpqCgzJQLEBF3PeDuoPE3JV9Jf1UzQyibGFlIhe1bcweoGdho
p8yRo2N6zkIolGJATzorh6x5IqJjat+MBGEP6VtR4jVBEjLysPZrkmdFecgsc4Ul0KL9mpcLcq1W
ATEoy6qpo6UDZmAVD91X6XbDmcnyT+nBGarNdtvB0cl5/C3DwCCB1uxuEbTBp3iMbumDRx/g4Ck8
MmwBfKGvsxQ9itNuKe/9oIunnX2bokHEHwOLMNmieRi3pUa1M1kNPsYbO9JBosX6LUPzuIi4IJde
MJoLzRG0+fSRgHAQHIvgnfQo76AODHo04alrs/hJDLqy8PWwW2YDwaamfKqJYkHxxlUB2nkNs/8y
WGmOhlJzlnrbnZg0OYTNBgPv3O8JV8VNmtH7MR+CVEdE5ZsRDVrm5irZIgetix50F+eB8IZ9n/o1
+QL0kcByrXjWNG1AP0GIkwi69oTiFUYG4j/UMIferW+ORhyEGWjjlgL4Ywysa+vrDU+sCahsu9Yv
BlspURTtl5z+ZJTqKz2IyxUjh6CnVWgF7ktVRL8MAuJEED3jOo0Zb9JpI/FpQ7fTQnZHeH2SPNqq
RxtNpDdHFMEuKLCdaUayzm1iEbpcbpwi+qEX8Qd1HaTGRJxI4Kmhf6H/x2z1J6znY4UMLFVjbW2I
PlgkY3ciCiEZgI3q4G5xx6QYLUEWhK585llXLyrbSpeK0u1FTtwpT6wgULZ1HX6JsUMx0nZPohuV
BVVGMq9dImJdWysPrdcfJbP/JYHuS3rOIXkDlbdM4/pC52bVK8GjqxJm3xb62VV8usy1eOXBzh1M
uw5DR/KbgRwjt1AKypxWY0RsGvzvi0HZ3GiXaaYd0C/gc/AEzj5B5K/xUTNVWSayfgrJZCQpsUd5
kATLiiIbN/rj2BBHofmqttQG/6cS5/fTHzkk4btFlvYQnIJsWKhjVzLY1tJd1gxvqmYMW3yIp7yJ
cm7aUYxxkATjUQOcapihBgPsFFUkYqHeHzuLMj9pN+CK5IK+SL30FIsTPPK8RdBwtzoIp/tRdsRs
NiNj2hzYNJY8q3N/OarwFpkKNQOcdrOoDC5Sm7M7HlWy2XKUgJoR7BW/T7dtoR5J7ChXSQ1zgESt
4mwbl86Uw2KnZ/weQ+De6qw7WRjC0R6mj/UlMQAJZnTZNScpp8rFz0KnGBRbUOFa7sFM+qbhwh4Q
1E5HbYtBap3A3PIr+e7YiIn72oA3lZK1SLjce46A6hbq9cV0tB9eNtxXdn4ek4YeEMEUiz61+YjR
lqLo56IyCC1SM9r/bfBsdNxZqO1HCyW0HyxRfPaKe+oCgrmT5Iflaru2rsSCsB6poqUOPLwJeRoD
fFE8zMDeItdfdaCCAAeBh8mhQgZhIHTRrXY5FtaXMhbBUglpH+EUJizPOxZ10q8wnL0qiCS0Ot4H
8QByqzkRaHLqW94q75wVxpU9RcNTMsq7kXZxTX/XqJvrQFVwCcplSXVlFVqEAue+gokNJmiAcTvx
T72dnYO4v7eMun3gmmvpxwmA2fIT0mW05QTyUZcsZTg8kjc0iWtFyOTcYhNZeSvD0g/2OHLfhvda
KF6/IXVsm+ZhsqkKIKwqUILK9bAsVgIFW/mJCoN6qIvucqjybdg1l06az3bDPBtFMBcpAQH6JHuo
vXeG20fH2iKG5It5gKC1DMrhQHS6CqsC12/fQllG79mEPfGKNTF0aXRrGgO5UcZcxVCKj06r8J1a
wS0o26MXQX9x431PXFgObMePr8XUFsq7L1sq55JII3V88AvjzsQIYYbdTobaVjF9VPTvo1adQY59
mbm8E23wTsbTImndYFPFQI/9L0TwLm6Nguvb8J4VSmSImff8ah3S3hKybnYsVe69wCH8LdL8MFuR
fQOmSkeOXA3Mtfke0Ii0GF0GJbCB3qHkcH2EzrqXyMWoo19PujLcjJIUFnQZKuUfJEjkT2MUp9IR
in7ELdOsxzLmedMQOF7xFFyU2LaEyBd4+r/AVoBmsUiWT1yCEXvwJEIpX9uYob2r5L9yI1nZ7dgv
hUPApiu2WVEgvKCutM4lFRBqanvwrKucMdmusukmJdzlDUf5qMYWNZubnmLpo5Wm7JMQkJpSCz5C
fGMg38phaUBaurME+etu2rg/PEM+B1VZ/SLdbmE2WfP2bSxt7OFKqybAU5wsh770lnyFOz4LZcPv
Jvejg9hGkVDN9MlBZkhJ8C0WXxyvTDNbaEa+49A/mtwqZFsWoKpRpCmGYz/506tUUwgnn/ZKRX8L
VW1rWYZOBF690xBAvTPGWgRVRrNReOhrB+WoRL312mnohajADnybyZc2+Zb0AitnKjn3lM75SEO9
hOdHydyhHWEq3XnINbGvKrgVWpxe50XnE0CpPnxDif3cJCrM8oZDPozKquztaqeiWHn2HYBN8JPf
s7aFSPnkVn6yCgbT/uh/RX4kf3qKSxsZLN9bbngvg+roq0i3sJJNNK3Wlw/fgCQtJCFBxnClY9lm
/FXw0mY3wbd9GHZDenKV9Dkau+EtMk2i4g0IhiVBXCdTTdut0VMsNqyxP4OXzDZVmTmcNoq8KqCC
z3JifUrRr1G4DC8O9+hFgiMBDGkXuasUxN/WKm2w1RXVY1VtrM/cYJLnts9OYTOYAQn1e1G296MO
OsZK7Iz8Mrhx7fAa0G2aevsY6fJe8FUOMbFIs0XCQcqpKOmxUTR6hzMNIq/B+gyUrGvP3BBFO7ym
DD6dRB3f/Rp4a0tncpU3o39f08bGRNMoZ0Bv7+40me2jXP+B7YmHB4AybKHhnczL+MRESttUuftz
NtYa8rPHu6hUzPcAjw4nWsLWrScCmVs4RP6sq8wbgqRqY6ekZWUqwvrIDo2FMyHLTQ3llSnkanDS
ECoSw9yrboKkAS5ebRjXwaSpMvtc1v2N1BL5VJrjS+enw7UvRlwiRGqF+lA944SAkulQmO3C8SC8
Mj/qZkfEJp6V2reAWk4QhES4ZzOlNlA74FfrhM4HqrR9E6UPMX/MaT6oRE+6wBe1yibmjEE29iEX
7UbY+aWcaEIMJwTCeKvaDkOEBJXztDBt+1oFkbgnQw0McqsjO5yzQvoCHVFruHQjAA2MKGM2PfSH
nSjjAbcInkE9K3l0CwR7gOzfqhRj77dtDvTQwmkD3DzT79GGPelnYQBVryu7M9ji54rwvUNqVuSb
OHi5Z86s12lvWGybq+rmJXRYsBPWGRSnOIHfpPsUNfy3JrPMcDAe4DSbGBhKsSSaOvgYK3Vr09g0
vYeZK1YFof6IsY/BPBc+hSU6AdTjdK1a+VEb4vjlN2Qyk3JTCaZT71c2Ut8p+ZWNTBk/ffEwRMZz
2tTdB+38Z6U1XvDmlQ/gFqwl1IKEdut0daUxWcEd6Tq7usi7e43yVVS1zTrOJFKr+RyIfQN5pYLk
JiX6+c6j+T+b0VzvK9Xz5Pbtp2y/qF+gA2DuXkygtKbg7kaS8D6pLeXsW5M6UTYO5FZiY4QTPcwL
2sDBvlHtrwQmvOiU7nGoLA2wcl5TFguzS4ZkjtFJfWgHm6S6wCV1OiJgCu0S0NXZeCtjVzkbvvmO
WM4jxJPis1X/0ghnRkJh5ogoCKptOuVkF7Z5amwvxR0lC76VXUdMwO37g/A7aeB0Ss1HmTCaoOcZ
bhU5Loca3+jMR0eJ/2ondX8lYCxdf8OzSuTV8AolzZHBBrgYTVnM2FD9Qw7PiMbG8DiqNEd1ZsfH
yIHvYbf6D3IL5K4e3bXo+uHRLCFfeAWtD816l7lBH25K/CnKkXJbNkIQbWGpeVF+P9RdwLfevKSW
1T8ghwgWDF2GZ50Aliqf4JxWOmwwFMgbkCCdBNz4An3KufV52EHgdeK9hQpq7YW+S2FVwDuaqBgz
+bbNsMQ0xDkyAcDU01itsguGTD19Px0GDIlelhqLKtbrdVH38LYrqpsLW0uNk5hf9pbdUUUviESZ
LlYIllS53tRCabeaay/JM/Z3qd9ER0UhEDtyrzkxGEu8NnKTJj/HuHCYZEZWv/UbzoERSCacaOs9
rxpv6Zqldqkc9DodxM110XXWs9KYDy3BiHnAGUaYW/3gcNvELXtxW3cy16EDmD9KyHkN3nseskIN
E5rEWfnYTdI2B525EhjOockqlczPmDxSTOaXoiD/x5igzr6U8QMe2whFKgzLIYkJJJzDsqdYpXoM
rZ2mppC2ujEHotpBShIZ+cH6TuBEypatQ9BiBlP323bnwAPT+yK4V6rBAhPhUHJvyKPLJOQIAdGR
chi9NLhmmjDsl1FFuVcFHx31yKXjtFiskmFPU91/bkWP5DtZ5qOn/AC5ZuBGxWRNVQlqLBSWW64y
GAxki8I6iHno83jxKbzAAjaor88Xv0Xvazv59y+oK5D4v+CkeIocdevAxzyYvdVvcvoaO0CGdPCH
prnBXVTXShTlG5/OZ4zvH7y0HyJAKtWM8yIJKzJU9Gzd+D3+bqciYkrxzOdW42EC/QE7wPyQdXzj
pu8dzqPdTPT+vQBnYxIoar0HEcr2VNch1KUAbcEHQOskSEh+58j9+8Ab9c+JN6pNS9jWdMOZ/ql/
zodxOfPiQbOVpem5+WEgTFsMeC1m+7rA9nmk4f3JIwJNfj8oeDKKESuCSqEu0CrQQlG5cwWVGOkS
HIOARYUaj74G1g5cgc4r35243Arj1kzZZvNCN6lPlZql7KMyCh8HuLynahhefx8hMq9ftGrpHzpi
Onj8tqe4dbWTbXORVJ6Rv/We8BeWlj8M6AsuruGtRxmLi5KS+1EnI7R982vmO3mxZuxKLx/XgPqK
V9WWz6U6YEPV9fROq0gV6qftjmenqxFc8aFQqoMeTRLkBxkmCUUPUVy4XWycVm03lug12jhYt2yP
6lOuwV+fFrHRK3gBm00Y1+3UE1v5ZnjMsxYEP5f2BkVOfujiSTpK92tZVNJ/J0JznaEV+HT68RPC
b/lkujl0F7MJj1Yk0ouK0WclIKW8xpq/B7nnfcqu+WEStv3sh1Af4tHusGQlG48QymtO66vBjnDA
vBNefOFj8emLSzPlS1JVkYaffWFef2uAEtaG5e6A06J1nhhmAWEtjc9ArK1ShtaDJb/wf5iGmWFJ
EePOttGg6xM+piVyrpoe65lhd0fR/0BvVYtWvnvcqNeOD2zctSCOwrLij/Dke+N4IdSPxzSUCdAp
ER8NnEffi3mb5QYY7TFlXugpP3xL1fUyQoWk8j8Tr6FZSfgsO8S2vmGF59b15NGmCM+lR/pFGySM
HBq//uz1W01eZ4pG9rPrmT24pvPc9MJa5ZWWUK+uAiaTkbolkKC5H2F6LJn9U7dPMaE2gKfJYWc+
3fZgUNzR/NHbEpW1N3zEbkQEAQHI94rhw8wZHWvnqmF2DLP+GDeKQreA1OTeEO1t1OznKLaaj95m
9lwo0rofwkIc+kZBl0f83zSALVcY+zmdY1M9hR41ZMKdL/EI+ajPdHVn9m2IxYlnFcQI80HP9HpJ
ELsBx7lQqHD4RDk0NvWzKmmAsFKJAlmxYnre3uEb0nZ59dXBzT1ixQ2O+bQgWTbhk5leCkPn5bwf
lnxw1N3u15zOMaVG/k7Rqv7+n6z/zNC6g/Gq/7T69+1XdnmXX9V//kvW5N//dZUf+sebrt7r939Z
Wac8sYb75qscHr4qalzzf8d/Px35f935H1/zu9yG/Otvf/lJqkM9vZsPlpzoyHnX/vNvf5lCz/59
8uSCikKY/Pn47+BJRTf+ajuGxZzOtgl7N41/Jk8qtv5Xly2EQlgUZ6c4yf9OnjT/qlnMcF1b6Kam
2przO4QS69xfbRPYl9AMzWXYrWn/nxRKVZCJ+YeUFMxDRJnZlm4IpKuO0DWD/X8I/zIaJ6Mb0uJi
d3oq2mqp7FR+MeiZWfhaYxVEFRF8qCICMEbE3anGb3jXhhTw5x1eaz2Ai3FuJO/oC1nm9CtakS9n
mMMYZemBUCFEkBPR0ugUeZj3qlOezrw3lV3+TaadV72GS4IEil9unvVbCSXonmpxi9K0Y7Kp+vWO
cXd7P+/IHYgDkiD2fYPzKQDcqeLrImLDxNg2KH2HSnqwbB5Y/3ypSjpli7KEDEJNjBqgOWW9EPnY
rFO1Cry17hM+60ZfLVyRN2Il7iOgrwh9FmCvdH+h9MFDxJT6VRdIywRdYUDBobFGYUSHQ+sx68WV
ssvNILlYo1sho5Xe4yBaZxFnQfyGyxtT7FUJyZNlSHH14cDOL4KILS27YsZ885aso0aMTlKWC6Yj
iFM0QIiUl6o70ufu66ptD+G0qZvn246ef2+bj5iPnff+89h5e99irv3DqX79jtP5j7SR1yxM6+pv
f7H+h/OHc1CoDL4ZGhjGn86fEUlFbxpZvYgVocfnwMPA+k+Ept/SCGD8XhBnMm2kAVN8wzXnPX/a
9vvnmrJLQfN9OJREnrQAWVkt8+GUmVnzlMSMc1qplkcgJc1TH1C0HxstPcx720oYS7XPk/28F5zj
0febc5cj6HYQzJBXLZ4Gpzmp9CGvYVGzhsp5GNr4e59vW9eQMsLdfKSf549xoxV30NvXpFTp13HU
nhS0ZB/NMNWS67i+ggfNTkNuV6t5MFoh9+hUX30NclBjoy2LfQ2R6PS/f/Dmv8ZNWoalCYdhGTcI
LmDEOn+KN6Ku0lZBbOcr3a6j/Z8grDJRyRdGWbR07FXLNfbVY2RZ5PDhbhKX0cZ3ev1YJlZ/8iia
B1MpRyTOWaFqMS4ailvneR1vF33+sj65XPs84wF7r7FhXEYQLtt51iczJG0u+mxg/XjxCELPyd1R
/EcaLsGjzbwebMDKL2SzGhEVIaGHRLToA0qaw2ho61YFGWqUlbbMrNo/OxNHNugGxOKts47Kwjoq
KQypuehVp+NjN+jN47zdC+yX//0z1TTT/NdYXsuwLVt3der/lu0wFf5z1qlvVir5WSEgYpSF74gE
mg/HhAg91pYBxKAtjymCvDWymA7FhHnp9CL5lGX2WnRW94Tn19iMre0f1NqsrihXkuV8BHHWCCLG
n1ih22VuNOMdU1Fx0AIt28BxaZ8jYT2WvpV8dlZLwG/WP0caAsXcQtbnenV/p4wCBNJY9T+1bjW/
Z+368NxC8GTpQEBgptU/mxTMQxcjtNd8X1n1qjY8NigWln0Gww50tlzg4I6nRNRLR1mLoU2TUMVp
M+ZCUFw15B+/eiWEwaI2750O9mTEo/YjCMH2NE7iPwYWpETNqqo7zK051dhEnkQ5JYwWDOzAb4hT
0zneJkgV587B88ODRUP+4BLFJBu1vXm6We0JEMoBSrIa2iEhHL2DKSfobvMm4hsXimOUD7qXtbdS
UbKFIQsTaCLHN5kdrDO9NWDVOQe9yCbEsppe+QtMjOwpRaGBDPt1ShVSOlFzQZtPdNR0iAgdbtXT
IQ5N3z8cMkxFUq8hsatVu/6ommuLBhx6b3By3fiHFUdZo2GPnoouJyVw/F6pEk97jFVyPYOzAWAs
ml6UFpzURa2fYgotEQIO7M3Tlv/vMVmm2Q+gK0Gylghb3bA2djN5L2W+QFhbLtdWZas33LQGPiST
Xu4khzM84d35sjrOa/OiSL9aejGPTFZRz2X9O3me9XneNb81wgAiMu0mhGQ22q8dxT4MceJHjBp1
nzoN9hstcF4tdbgFE4+l+C/azmvJbWVZ00+ECHhzS2+bpr1uEC21BO89nv58KEqittaKfSZiZm4Q
qKoEyG6SqKrM3+j2iDchy+EQXN27S/KS4nQH817NrAtPlPdquk8JugNVFXnYJZ6nveDksBD9Ywht
s1MBzcttM7ySoJy3HqRq20H8xVtrRslJl66pClPD4+S/DBki+L9f/s+YCGCBN0PcfvHny/wz7p9v
5a+Y/8vL+WtJKfSGF3zmrgOJ3fOUK14F9lrKKn/LJ+mcyzaHhxmG2rcenzbJNT+HDkdDJZLlW6ie
yz9DkwKGyK9Qj+zJH3eVQhVg9xSau7kLcJRQhLjud/23NyBCxRsAkaf+5xtgijNW+RiVc6mMlYtd
hYc+IJ+hKpFyyAqok+PUtNuy3wQASBA064yXLuoLNH1aFRHYKTg3JegCJsiZadREiCDq2uosBrFg
rLskeKm8MDt2jvYAE2JtFnJTz5UK0U3Xl3BI1ssny5Sy+SBnJbiKGGQOGI+1r5NsEKMoOHnH3k++
OUVVPokuzNLRd5QeRXjU5v7Ml+X6IMYU05bQ2VT1lRht3MLaaq3rzcWo47byeeyqtRiEX5YudJSi
N2hPK/HQvlK6sI6W6pUUVWkOiVStydshHDY1O2jQpNEyZS+awaCtLMtToHHo9mWEV+8i3vSah0G5
qyXdnIuoxjO8pRYjICpGPd/9hhIky7+07V54XVBi0REYP5CaIqhIUGUVdmS1dyFV781dlsqf8JSD
mM86iKg9VXYYnFU5C9nv8ldqkZ08Z072dUz76hPp8p3U68ob6yiMtZq6PThUoo9mrMg4c/f2u8GO
th1w99IMDK88Uwqfoul1ca+oV3FuHHSDDapU48LmoI98HS1ARHktG69Nyj9aqRXlmxwla6krB/7v
0XOb6C6QyPFSxKH+JVEAEJeOlTx7qYThGSvIc21n/hpx3+hgOGwr1CwfN+b0Kh3ixDOY+QNZZDsG
z4Z1Z5EjuCWXrXwyw0L4S/UvyHdMD5JB+6wg6bp2Rmo3Moa9IUfxRz6quKAqRvdYltJkh2SWawyN
TkIdOGkQiUYSWCiliR5xIJFS8ewAKHQfEKHmtP9ZNYXtPZuy4j+7Y7F0gPxeRFcmDa+DM0zE3Mx/
VkE24I6G3LZoaqZ5xiEU4dswfSJvqB+gt336FGOf9KlLL/m0LQk1b3qgiMD90EZ7J8KTrEHoSesS
lNE6ZVMYfTm3XDO7woiLZITBJiV09h8UvtoBdaupKQa6qLKp9jjmRvQ1sdyBxkF+5gj8/MlKrHRf
99kh86L6VE32beLgFTg8ypnJor933LnXhZ299oIpW1x95pNJUKmlMfoaMPtFU40KfGunA5xg0CpO
6TdbVYX8MyLTAKKgLk5VWQ4YCcKpbZPxjZXrBI+JVTZm5fDmOAhRksDZCW8xPcbURxwsPaUrjeeh
q0TjS6aoyl4oU+JjDSyW7KhoWaVSXrpfXXFdGJvGc7Kfb25y7oofcpONHnaO8hLOTX8QLxQKJzO7
YHkUulhsmuCA5dxLxxeKAM42L7qry474dqjIka0C9gULX0JgaV6UyHfJVWxvkEX+GaMY5uTIoZ/E
ZU7eDIcmbTDIwFLZRQhWlq5laJgndwTB30zeuVqCc0CNufVaNDuWEYathHOr7saFwXprj5AsTh5M
yvCIBhNsjh3DT5hG/m6LTk9ltZPhr9T5yDYiThohwS+Dxeuk/imrAZckha9/458wd1Rd/4HA+AkR
DvW95oOYM/dkFxPK3fp+OUoy8hJmxPAUWiA9pGjQvklTWmoyUXTG7I/LexQ4Ln0tNeuqr4adUVbO
BjHHA+q36jrwyoYKCMveAbU5DLHs7EFTQm2ZW0l9dUiMgAXzwlfoiulMd4Lyqz/6B6SNAMeZrIyL
AK1GE01ZLTOHbzB0f9R5kr4hUF7MHV+uAMfUlKdCLTq1Ovxs8Mgm8q/kD0ncLvMmH75kcrLUa8N/
bZuu3DoterGOn4z/1i/iYyW9xZsZ04+4jzdpYP7nfW73t5H18XM0tAvF3nvYpPJmeTCbxcBaPFDO
TmMpX1IL5+RYisanLME3sQSVe/J0yVorEoteMPXynjpZtgZDmZ5DL27BGzTyMxpuLYXy0v4YPQsy
qW/N4PuRfW0csOpUWQEXIaucks1ZSQl+gqIZNq2G6qM0HITosm7iu9p7MAR9N7k2TbsPQbC/erUG
IklLdoWeSxDObKBA9qCtSxw1lmyojRfDT7RFlePWJJoUiyadvnw8iKaLUrQn5ePF7OLoBflj0du0
XXOWzfqKKbbxoreyvBf3Z18L6DtVLzHUaj6stNy3demekHcNIFuMyTczwwEKPt37PQIBVvcUY8J3
j2BG6Z86dXjKDSB8zgQuiFFqmnVjb4LHN5Q9GwjWp9NAiqSbqg31W99j3yx7LMD4F6CBgROmCBg9
JnqAHsgqjKF/EbdUqoaUP9CWm468rgB0GHN8UO9TQkPtf9dV6rOiFA468pOVrTRJ5qH3PqImZSdQ
sYb0LOJqBbPqKeLWNQ3e73kfSJ1x2JW/Yu/9COs8quMXdJrSr+ToEf/0pO/NoD9mmukB+mAyLVJ5
eFAwCtjieDGukzG3Lt7kox16lblOcFeSfwRKiTib7sX9RbfdW8G6SnneNFaOaP9Uv9aaCMNTxNHm
oiAv+ty5ZSjqI9C2fpFmUrtKXcAGg5UY7+JMIn308yws8BNjEYJWSxcdKhMlWre3dtnUikHcH+rG
YDUltPxFiBgRB9h0ztyyq3ov3CPiCR2B1ppyQHZ5i+pOsxVdt8Gpv5LQR6zFfOZND4fJC7xIK/XQ
8NNGE26aqnr6cmQQAh3CuqhsqR7FuLwr7c1NrD9Mkmv7JobEocr59MwerQsnsDALjuoGgJdlHjzd
h3Hsa8NbUiGCitInP5qpiTkKW9JOfmFPtI4bJQUrW3Y+fo9ACcFpdJhyURnemW0+LhqEH3Qjf6lD
/bs/+aODWQV7PB3EGTK8wcawyjMsByScZiBZ9MEot3nuP7Z9mchrqwH/MwKbotyr26eIhdqtKF8g
j3iSupC/bkJvyFK3Qso7WWjTTrlNoWxTJYWpPTXvu+cKsxi1kiYQDv05lma3L0hJQvjcVrgQif3y
bWuMLsmSfGy8Ny35kBcAK1AwZ4aTwoPAnhhG5mwHAM3kQ0HyOHWErH2J97gaNfajhp5XLDyflHQw
l6Xe1otUtOUGvRC3K+pFQzJ7Ltf5hPTm5xI3Qw6BQ1r+8SNzcmSYFA9zXUvG6+X2dluKZAvDmdxF
I+QPVV9WKarRhMX8Z1OMChyH6vuY8JjdzfamqUD41VnlLIPfLjg3ceJ7++6PYzBBk/Vc+1KRuTNM
R9VjHMrM5H6AujmU7yHC2MeWJ9txKcEdY0Sddq6zT9+PypiuIt1AF9advNCsPuH5HQAHzgcwpK2C
SPqopuXJoMgAxDOhnIU6VM4v/VMNZRBPHkyswjOsFWpO6c6rW7TXyqraJYjqYS1EHgc4zvAF6zqE
3hX4VIOLcCMAMKA0LJYRqexxmM+mGbGkFP9kWCQ5pAAVlwoE7Lqqy1BeN560DPpz3Xv6Mu1K7OeV
lqW4gNSRr5lW5YGtwMA/h6Sfr7WnIk/RDW9FXBhrCoI+2C+sJtw8+RHSPOXAi1Fv1hTk+coeO0K/
P3rTGcScetVpQCrEABlgJCy8YEDHcur0+4HXAlJgIS2L7coNAFaAXSX5guFHIg3WBpWpXT61RJc4
CEsQgR2DRn+BXN+TirSKJF5LFQrBZJVerNKKVkqt6jtgBt3JIPXHEkSVv9n+PFLq8DPOUJW1kJk4
+7qBzKKNi4OTaxJGitmLiJjuxY/7RQlKKBhGaaPtSfIts2IL2jxCf5UrfSF3J83lJHMf8q4bdoWa
I+cgKedOYjcU4W2FAppsPIqDPAbL2GOzIFpmbKeL2JGZtiaETm2SxSJbk1C5vvqqbX/WdgIwys6/
jQr8eZv/9lPQeUjvBIl1MKTS3KGukLEdk4aLJEfNPCwoV1QuorelbR7AjxUL14P3qDdSdCgESEcz
Z4FPzrMosR9BWOATOrn2Gg6JvY6ydlyKqH5UvsE7fm/g8i87ve38pYsn+Pzvtm8gf9oP+LwtLQlO
g2gbdXolm2ecBgiaW9YdzUL4GmZOAuIFh4WdaPqJAfGi9x5LLTYvUVmcVLPQX/+6CFUmF7ye/sdF
SeJ4j0lkGveLwrqEC9uUwL1GDHVdSF57NbUXWdbI274PzL3oClLyBbdR0fbDkupuqB/NTFVXUJZi
9hAAbsShCD1KSEEZwAxSq2sE1+U0kg0QgwkYtGvvtcPScIZgXalp9y77R7F+HDXFWg25gRCEarTv
bflHNzQ391+ijak7KRx1FrLu3/Af1B9UGcYJCljKUqeQYJF/K8dDFILnmEYHy8DzSjkUTh+tTbZv
FM298t0oEM7Uo+ppxC7vWEdagNQcMAgzUPJ5y+x1sLree6YutBYoikLj+xN76XOGq/UG00nygtO6
UfPUDrKbJ6/EYrM3YrSXmUb2ollHIAepzz/CK3avDjix2xq0Zf06WPa5Ym1IGjLODzrV7ae0Vrd6
0CnvlUNppYTFsFGnZgPBzvA68zVVo3gXD4O+SP2AsNH8YhJ7ccB/PAQeaH1xuWlAkLEtMzywFJt+
U54bsJCR/BrQPk1V1XJkKfRwLkZ70KKP+u38Hi4bJLIR6zX/DndLEsLqXAyJcCOWT4gUP8dKo28E
hkWhJnyEiXWy1QYU1KCjY1RBsdkIvEvfkz/qvfjkitFuGlXdtt4MI/a8bPw1UNjb2uCpIzb+Xhpb
ZwR2ViJFICIAd54jzR0fRGvAIgVAQYVwvuSyFahGmf16Li+ayI+XkjtNTrGEsQb23RdhsvOzL8DW
Hr3Eg+gzO2U4N6auss9ed4auXP0WUYYWVP5SF8YsmAMiQBm1J6RbRA6z29qJjHAYdbZkboKlnDmt
pG/F8Fjp0akmeXobHUcH7rYUYBKRaFZ6MCZQ9h+HCddsNl80PWxuY8KuWgQkEwBZnMXOHwETBcDT
BqRUo2E/lUL2EIIH1Ku0bgU98UO07v1/NY0cO8e56Axi8ySPqbVTvL2e19KJp5d+rqZDQWEVtaI2
31pe4UkIijj8R1r01n+2q7FBe3f8EjeeziqFg7iYO41Qo3GY8+MLZc1waTP/s1JrjS1Zy2gzeEV2
dlwbfiEGNG/IFDyLnXQ/vNajEn5Hmx2l9qFuoNwDb6ZIEqCxERTvBUvwxd0U2Rt/msUrBb6YaR+g
ItIV73KefaulzD33jhWfxdUG2lIzRKXdcyh3AMlBzz5rJpiSMMAt1VEKa++ozIRjrNZPqWcWs0i1
mu9ohSWNZDzaqn5RjHjssWQ1KZoYDdSQ3ndQ9EaZb91I/hX7sswgQVzuB1UKN7nLRPURDIuUVfth
BGSLN7xLgjq0n7S2BRM9InQ7G0g7HhInl3+ejqVmr+PSRYebgX+MTrcZkQKbDeRQFprhPN++X3qA
K5oN/ebn923ye7Cj6iq+iwOEpzVEanVeiq9qIdfvBfk/EkCVcsWstzuAYHsm7xKT8dOLlTmG3kXW
gDaFeXrBMw/fa1cunZOtPyUTK/vWNVAJy1pNO0pO45Ex4aIUtt9M45uO9S99znRQg7pF1RXojwgR
A10zlZ4M1mK3W5lFX22q3pJnIkYcCr/8IbVOuaVqCRwU0XHE48l0b6ohNE6uDPWJJRHIdr3xHm4x
zuBClVTsy63JqkY/wQyQlwUahnMet1Bqej4TpKmQJ4RYhNKeHna7oYAv3NkekiqDdxRnsFQyDNOm
0THVl5i7YfR5j7m1/21YxNgTQFTL9GfXqqtNrTf4Bchw7sTvuFHDCbP1+xFQoCWzcn8Pix/8/fcv
4kJuBZE1XkeqVOzJ68HByxCD3VcZ0O3b6d/tSMtcHCqmqCBfh71k7sJRBbIQ4EOTDGTOO83E+00r
g3bVoIR22xRZ6JfZLCuRezS68tiIGFy4EVbwUdIWG6RbTXEqO05xg2aWRyAd6q6vR/TeQDOsyrTR
lmMAwAMKDgtU0anzFMb1Ab10MU9kcQu3xHAfRCvRWAroUYAIwlRc13O+SFSw9/cfQtb0kIg7D2Xc
6QckBm6/ooqVzEovEkhU6WAfLN8a5tHEJGma4OtEZT+TJZLY0temt44G5nDLcYzbeqtBa2tOZdje
iYWVZOFYBMHl0UAh4uJq7aNY6hXYZagV4lu56UorsbUAJKAjTfReAnEiWUW3sMPOm3WZ1MY7xqHG
GqOiWa0O7YNIs2o2TjqmwwJMZHYNg380GsxGtbpZeeSKK810PwqUmcgkB2hc7Nug2tz2vNGvphhE
2nmYxz1i9VXZfmLK0v3wHuPE0380ivRhdkb6arJtXzRSkp9wwjFZt6CB1uYswRUglwvyqdaLnZQg
Q8N0myX+Egozj6RoSisIRobgZuB2y8NJVxJ/raa3kqut4+3n+CT7RIU1qyxt1yGlcSvPhoVrY5k2
7EXtVlRks+orsKHsUYQPdfTBwqa9lWfToFTZi8nGrfKbkLtv0kkoYsqD6ezJcB+KP6rWshZNliSH
IG7cB2hQ7S0P5kdoRNrj/xIRTBGlA5hD3KPJQ+kBn4if95he5X+P8NHYK9Q+fgpSF7AP+eJ5qyr2
m2SigjBqhQPFYCqpa9QBIR29KZR5NtTjWnhwvfNWZ+OPOHXic0JOA7kX7UlEgXysV74ZDWvRjPgR
FaQBHm0MHh6GaU3nAZZ/85FZXgBz8HcirGgQpRztVzzv+m1esud2DBMReZIcuAM4qI1YKGrIEhIE
vWkuvL6DAdCO/SML2eAhqOqzaIkIMzE+k8kexjapTjiSbq1bJbDmIgKGUvHI5me6lYh2AwPdo9KK
N6JZ5EAXAMH4s9urTa+h6+bRiavuQXQFkp2uXDUJlqLZxPpwTmGg3ONtmBIsFVJSBdM7kFDF2oq/
5x7isyVCPWJlsgd/yyEIAq/J8texIS01GnXH20ZX3xyN4EyVRF+FAWbt+CWhlU5yfmdkZbevJeR4
0NivH2zFtZYGVOlL7TXJAqpS+uzDxZ1ViR6/a7H1zbCl9lujezspDCCrphLEZqUOZpXqLSTTd76P
rXSxB73+8OIQ6qLeTmbIA/4kgKR3LHqdhcipY7O5Q3u6eE5YN+7MinS3yKm3hrZrpn5Dr9odfwHC
3VNO/Xe8p9fP+WApUBj8ET+7iVpga5QNZaVC/reC1mz3zlmM2kkFbatMgTVG5vhYVJ185Hv3qKdO
iWpia7w5Ue4cRCybt4gHoFouEIcFb1SV+iWCpH+LVXUci3s2qlufWuejS4FkBtH+PdF1/NX0F49t
+mtONeeAQHM8F2WrkrkaySvqLL+iMFBKXiPbqQ+jCyFWdJN3RwMOcNTOU0JpKslo2Dl2X9M2rt8i
BVaR71jjtTQiNIyqWDlSxw+3SoZKkeVQ98wTBcdTSuXXIJMVXBYM/RXXmR+jLOefyEMsgUZSbEAE
AUEhnC3tbPzqeXqzdhJ+MwYGTBCt3mMf4vL0vV5WkWK925mLF0DjPEZjMR7qIESVaerH3KCeNdCf
T1hpKufeJG/UTANqyb5YteRuLxVK+ezG8cagWPCeh062inqkHMT1ikNC1sk2I3y5jdJBBKiYd97G
6Sy2Ku/NDmEwe7kkvYqzcOr7fxgnXq1zVCoUrV1Q65tA2/9/X7Kzq50qu/1WlFwxhE13sV3lQAgL
dJ45qOR++mrdJtYIaMyL5nD4yrOoyGpGnu4KhRXNLZr1Nkkqv6jWYlgcfl+ByL25brSgxzSNkq4C
1fq2XhB7yyAfTsD19KNYQthDbG0QqfoZIfriRL5FiPi/7iEi0l8R93sUY/clCeqdqGiKSqcptQj9
WXW9vvfVUbOPs1o7iq4Ap5YHG/rGvTJaaZm0HmQjnfuF0ux12Xu9V52lsF1j3BoftMyoTsZ0EIXo
qd8r04Q9CquSmRitUA4RfSLM6ixlK5XGM7BF6WjaQbxERKABFE8+W/TdD0ZttszhOatdYu+He2zZ
Vq+Bnyube9c9LPYbRGhCJaIKJWOJ1E58KZHAFWe2oSN53uPn/Z/9KAFlD2KwZFDEV8BlnEKy9/fQ
3wEi/N7/n7cWV2tBmR+wrppndcU/hXLSNxcmzLaDxuhPgIVv8Hd/NeuuvTXFoguqZHiUU31RV5J1
cJoCoAiERHHw9dxcdUUlze99MKLsWVLH8ubeN10OLQy0cplFVyN09UN3HEf5eK/ad5iznHqlYif8
q/9ebv/dfy/1i/Wh6O8q9dg1tr7rQoob/KgerOmAzSmyHRjkDthUHES/6BKHqE0RZUa7dikG5DxG
VM1QcnuDvvlX0adFWnnQPGfVJG37ROW7YFP95JNdfgIR/5WtbXQUQ1Ub5AtlsPW1aEYt6mCxNbpz
0QQoOnGz61fRCofBOaq4QuGvvEA0LPjqJmq48LPIPHQIX57iRjJnqKH5X/PavCRS5z8P+HdsQlnT
Vqrq2agmxQtdi9KlFff92p9Q34qhSpvWNj5R/AEEVFvVSZzJhittolj7DKco1jSgIEXf71hxeSel
LeAxDKZZJ1urCurMPJgY3pVqKdbMGUFFGFrXbMaocU5iRPEoJHnNu2jEVkyYVFpfsMA2NvqQUaWw
VBzP8s6p1jyoUvRN5IjygBLVkFCSdAbjDaV40MUSj5tji43yDAEIe63gD/mA8Lh2OxhWIG8jQ3r8
q79OZGkbAC/EiRjKPuqDJRJ9OfZ7Th34275F5ElqoCpLersgU+zWWy+K2PYF3zMZExvPdz7/eQLQ
1//odemPIbOghgHkuL9k0ndhg+3aVj+T5cp7ULw2fG4h8g1TCaN09GSrIz+EAFYI8Tiv0j077b2X
Q47CYux28rvnnyf/EuMWCxV7GqdL06daw4DVTqxlljTuWbTwSkjmbMQq5L5gsYbQ5deFjPupaPrw
yh8cwyE1pfQ71N9xWpfgfrWUF3AnL91tZcPqLaxCfyhhN1Pz6ocn5lx1pnVS/WEE1F0VxSJb3V2g
Y9c/EHB+7UjEvsElrVmAePXVrfR4FcvRQpXhqQ4O6JdYLr4jV0FtvbQ7QK9jdc5Nxzqk+qReOA14
gbNptUR7wTyp2BgVO0gcN5J3UNXw2QmIevzQrNGMcOHAPMmXUc/IArtZhghAQE7gDHbkP86QvVPO
PpzOf43zp2vDafS/x6HufNJb09nWehHstIRcwFB0UM3xYJ1VSmJ9ViYTUtR812ykPeq8tR/bINYx
D0u0HVXUCJdnxIb8JOvfQjU9iViWLHtkMYb3sfGThR/mzoOcqfEyxj5ksKoWD+w+4pfvJQeqByCb
OyiFcYesnRjFX83byiqsaTHad7nxUOAzgsIOFkA+VpqxP9rXXEbWT9HSGt5KvhqqvnxFECLduA0m
QlingtiRv0Z4qnyU2uTAlVjBrs2c8slVsqvkRNWHbKDO0ZWudexcWTnJRaVi2MiA5wzfI/LFV9xQ
5P0gT/oo4ka8kOk1qHv29tewD5SFT3b+mgGyXmCT/vMs66Ts6kUOzmvT2V+j/6dx4XRnamXcGdGw
JeJmLtZCfvs4pNlHq9XdQbSAXDjIv7QGTgEMkoZpH1GTQq0+eLwFtGa4wG2O1cgUEFYhevFF/CJa
aWSS7o8dnfL/DEu7+Ivj4IZgGG7Mswuq9q9uORnHNfzdGF81594tov+jW0XzZwkXKF/xfOzPI2SR
A2zCo6RHw9nGrw/NZ6fEMyYmKQ1EHF6+itOUZIT6QlyBwNR3rDMiFsdkr/kSqitNs8jcTSoqtz5x
WqZ2d2wYVaZR0Rp6myvyEG94O3RWuY2eTeTm2V6VOw921dSudRYwt9M/hgIfdQsy0MMMJ5Ff4/fr
xZlS4mej5PU3wYoPRNWVQgRyQ1kar7qpXCtG0s4NUaqb2vfhP64Rp+JwH04tAJgLs22fm0ml31j0
UYZ1TyOHZwNppJn4LEzgFhSZVeXhrwGextbMSqqfAypq47crHERnZ2Xkqw+qP5JwcH0FwISTVs3C
b7ESGBu+Kk0oD+FjYvdwW/MSSYzBzB8aKdMXalZtwiDBdjJSlKdyaPoHL0gevamVlmX/FK1HhACe
REcfmZfC5/kqukhaRPOslE3mIqJtxIKWbTpISzHqo7SKXWeMtZFheEfdtD+8Rpevdf8Ne4LsUhaR
ck3aMCUVV+cQ8RgTBwq9cNGiLtnnU0joVs0x99qTGBRdqpTWCyjE/UrcBNsHnxRicAhJUaZN/hpb
ivqArC3VfmTpXpsCHm1hI2UkRktSkYscVaqtGJW99D3SK/OEcfb4oqOXU3bx9ue/sUR/ezE6TMFV
WETIfwPGIK2QnNFTSs6O7X1Bfwj54d61QKP8jvNEWwTalfsOHyXciWvFZUGKeVNjLGsEx1dlFcFJ
DMfgRXOrndd25YfTSKhUumjK9eQjLkDbSHFNA6YE9JEZUD23pewcgrKFwDgNkLI9+JHSM3tT2qu1
LFjJXV192G8R/qsfEQmrlc3jYtPCgrglHGV7WNQhTPsGRKntf43yMV12kW3vSJOFV0Pmzw2rMviK
FzdqXarTsfNGHmioUxB0qZFstMTUi69lPJbrIJSWQplYHJROX5CT0i7ZRNYI4c/MKDsg7zNpF9dO
UGBNV5prMWqA+FzLUdQtxGjlNPY+hpd2EzoePDm/oO240mKq473Vy9s2G/WTlEYtJT47WlldQWlA
dGYQrLTIrPeiVUWufooBfh/NKesXgzek1NPUa9uFRnIPsfG4oXiIAwgeNOito8j6rTDrR4SEVeDL
WrUmJaptajlH1P93BEzSRxav/4iIS4CORpWSsUk28H4oC3VJjvdrivsb0C7ymk2ZZit8Q9EqUzJl
Y1U5NQ+BlPLByW9auZNnpYuy1/ze5qFQXqI+qS5aUQUL5AGOkdRK8MHJGVka03fQKK8xO5pNmqt8
FhOeM8UINegt5dWuZJbNU7zod+2f/ff4tK0+giTTeXCgf/sU2Wk1i6b6ts8jYo1acLssJ2xlHSna
PMTGdSeZVfaKEv+llBuf37IVPXvIVIlurfQGbI4jFCBchW0JS1o8+3wFvzUTc3VKudmc+pTs6fpV
7LHFYNR7YCH/Y1Bs0SMwiWiWQI7wZ1075oc4VoyrpbWvIsGPtZU1ZyNQ3PpJbf7R37Z5ubZq5SMx
qvwBt7EcC2Mz/IJG2FpAiQZPh6DfKM96MyQrj934Xk4rzJfbTJmbmms96Sir3dbJI8lzGRucZTct
j5VxQPCtNZKH2lCWMh/ttS3KRQlh8KqUCAAkoONE60YkpIUejn0NfYCuUDA9zAMsgPqjnH9DMn3W
VLn7Heb2O3rB/uvoq86ixU7tyANo2CmJE6x100+uERLDkuQeaz2rHnlQPdiJirYY7swrRx7NtWjm
ChNdKXkvrIKdfQTyed5N6AaQ50itpSi8AmFZIX5lXEY9+xQYqHBS9qHyhMdAERkXKW5u/VGHLior
iPjoyG39a/OP9ljsL1DMH3pVAVoIKksLVkOdBZ8yQNK50sjJBYyitWGiCjZ9OpRXsLQKKkDVe2vG
DgZofNqjW70nozwss0aHiW8iv64XujtDvBYZkLgq57eJ1or1nH2v7PKFnoBQYmbVJi6nkZhneHjF
CjKivpB7B50/owF1rCv9ZbCtEBViwGOXGBnGc6p5L8gE5awoJ4mdHIMYr9T3oiUOGFZaywmktxDN
cciD3Y0EAEMln/dA+DUlc1956EbgfUztMObhcBhU0GZOraivmJWflUldbAotvPVtqzV4oBNWUm18
z93RO/KPCA5N9gSTkYKj7nhH0X0/lBbqj7eKEMYH7c4wS3eRAttYiW1S6hXdLg99lTmbbZKGAuDV
QKBWDIq9VWbkXyZZ6KPYODlokZONrfYy+Uv2luii4gkLKZ6FbXkAX4eApji1IizJ2cWzOw0WYjmS
ZDW+66rmb0es/V4H17/1+z36RaJfd6v+VaZfqkHQykMa70ytoXyH9yHoM7asU6sF679DRYCdpviI
fo/q06gbOtJWjIrgRLI3xaArW0MA3AD0AcqacG1SX052geNzKtTQfveLpssXZyfdnhP4/EymgxGy
0BHQGNfGiLBSUK3A8DOjiN02C7WL09d8QJ06RXGvOIxV3v9g4fIZxZX9Iq5lvyhjb3tVwBzMgljW
voJUX1oT4l8rq306dPKXjtU/25XKu/qVzrZPUaM9XsrtYdAzH4Swlh+MLKR+ggIbuiPyR2+Y2wCM
HBYyODwoUIc/bU9Gg1NH5KPqTHmhFhrvsUcD0ApSY1vGcUdeqZGXrlM7j32QGbMyh2QF6g1xk7B7
aQHAXqygRoi9QL9QPAJYjmcLp2xwTR5U9bVyvoruxqwN5GpK8FgxJE9Vq4zoCPZSLb7qsIrmt9qj
kkreUg6wX4Y7Gcvryon8pTIpNf+sTQZ6Mnc6ANU8lOu54zXJVtBXA2t0Vipw1IVo5pD9Dj08Aazr
oL+y6JavIbOhGBQHVy5O1GB8uP9Z+xSiCjM3NJe9jp8tLCof6lYadDDTtYKfox0PaP2aDEWut8Ve
zjyIibFO4+EU9RQUfk+TQWP2pxDu0W1mNeS2FxG3JgpT/SlmVEyp/3KPuEghdLVpvhJpOcyH+pmt
e91a5OtqWCTUlUylCBFwimvYuHa9bbviqkwA5nE6oIObPYhmokfN1q6zaxGrf/bfItroKyb06vr+
4zcrgxUJRiv2PAIqvhAPCPGouMfUqBp2LOVTe45oQ7QQI+hq+HP3hjGiajfpw6bRNlLcJ/GOWHwB
B/diKdwG9N3foBi9vVXJfgs9VKJaZXSpdU3ZMpERK6UYoKlsJRvRLALDOfET9k8mxcR7Zi2N2d6L
a7tc39+effEopdscS7z+iL4YgjJqCf7Wx6du1mVSs1cc0liBLj3gpV4DZQ7+h63zWm5cybLoFyEC
SNh8BUAjipQ3Jb0gpJIE7xP262dB3RO3p2NeKiTKFEUCmXnO2Xuv+Pb3I7l95Oq9Yl/738f+v+8r
4j6+qlP947++9/c3ye3n/+t3/v72//pNm7x916MjbLu+OFVVbT/Xljz+Tvmdpc13DWXziSrnPx63
nTzf9VqS7Ac7GTiIYkb6NR8JgCBkH2+fV2MeQ6/ePqSvdFdb1mMc2zRWf9MDOEozYGqOWtMlmP6J
glpXNDpke/33d/x+8feH/vkOo3wv3aFEUJZq/XAtt/skTrfX9V+v7u+NoysdfBxqyn+/5ATQ1fQC
7OOvqERY2Xwdr7QV5pnS9F9CE3z4cBp+WM0mjskJkeZGcjPPSCk3LTsHo/nKYDQWIrwwX1u8jEGD
Pfz0+ynQ3ZPXaB5QI9kG2dzP+9xIk4u7uG7gpWseVq4VX37/+f3C70eJPrFMEef0WzD91kkRnvB9
QuwgskyqLbX98/uRZa570xDZpc94xqmuE+g9GMondYyBeuPBSFUV1NOuGE6zFy+HOhmy+xTdY+DV
3vRWzvEdsiPrRyzsVqiL/soEKzZoM58eoQn/ehofV1rLIHEMFaR9Tjtle8ypPvkfMwJS+ISbZEY+
YTr7Vnh8f+dGl7VZEIFvX9z+WRyV+FltmtdtJ9CTZemlczz7arRoutlNkTwCJErwAtivGQ6aM5Sb
5PGf7xhNB+HkEJuvdVOu//pqhnxrrMWuklV7jJGMvRG4xv1fbttV1aIBpEf/+/gswPd2c0Ye2Dzo
D6mVP3QIh98Kytl//XizfaoGMp7/74//Pv7Pj0dkhv7z47q+kki6/e92VtmBmWvrfsBDeel6MtfH
RD2aSriXsulRf26P/370+5hdbhEMRT0dfr+g5BZ6ahTeezeK/CBKsAUax+1rjLhkcTtK2yUun/4+
9s8//99jjWzpaf5WopA0y2ki0nntPXHEeXz4DSPDMttEAesewcsTLoBnR8njsrSXbjDBzMX9++Qo
VABGN9601LgnN29J2Y7i4blOur99pdlQmgDLxTOBh1FyJlOx6hg1S/sakEVMEOk0hv/xoDWP9b+/
3nct3yrlUh71IaUhbNSvaeUA6IDVdWNB03qNi5stJ/2lso3sTtey199HV5yjV5aK8vD3Z0pCzHcL
MVRHMwF8GEVuEbaeSpm0rCsUI7n8sbMnTrT165jX/VkHCxH8PszNSWyJCf4hKh6Z+SFBnyhLQVel
1+ShmLf4T5jkL135N2mdALdQ/i5Qh+9msSxXFcSu6xK9IQfdaVbMwfjQUPm3qEwSL7bPmkYby5CA
tP5cb5//Pvj7abGoO7b7cPLEgX0yRRajAr1PtIM1OKU/WlTYiI+Ppn2frt2LHfHcYkAJbGHq4mnG
q81R9dpyU59wV4DgGAGNAc9lS/xbYkMFsAxC8CY0/Ech187vbNHuMyIYFA6UXQHJwaspP8kIqDfI
Seql97kBElC3U9aKjqNGb9+jXSEeESMk5Drf9VYwEVXf7mxVHhbik65VNW24ufimKGS012cmvLk8
DrWJRM6WpPSNwxOeczQ8BY2ROJbvgqQZnRTSFV1Ep/DZ9Qo8A39/+lhGxBgAJd9FGUnUCSLYYKkA
SEaJqEKPfPjKGp5kOlK0QA/vwEmPSDPWdcVgjVBPGmRPT49zHZ2LMce3V2ucvmaz8LEvxSHxNZCU
NOe6dfkryaoRJ9ExaS9MsghcNLv6lJxlkge5BqZ7mrv8wIDoGI/z+BqT0FqV3R83yhmqZ92fNkl1
n674qRG5fpe3onp2RvMPkoo6YHYGViT79gB30hp6imz0/t6iN+GWFh+PEQYeVDIken8USgd7Atnv
QM4ilJeScMwIeyyiEuYGPmgW77VoTe067rfgb6v3tYRYk1659z3dDIswwF2p+qea+zycldncLlV1
P1b2nW6JA5wVCCC5hkGV/PleNrDxyoUzY16y/qn8XOUocQhTDBuz3tSEzAVFecWB1w7qPH0z9Xtc
wlet5DXTBednB35NSfamb65G+SLI3newEJIZAhNNEqxGXRmR72eeu6Vz+M6CnB/zW3rRTDnYDX67
CafWMZLhYsP66KyzOT1xdv9JZ+3WiK1Alu7TMru3+URR5jJGbud2gGoyEM8ALoV4O0dvHqtkRMcV
1+9GqT3phhW44y6Jp/SKWFKqdBolveeYwVyxaao+ec8MPb1KvQ2XIKsjkPt2rxpHBCnDrsG0j5mz
7Il7IZYicclacbIe8ihSltUEP6uJaC8HfQ2Lgv+o0oedlUnykfEbJsVItK0Jpro/86LeKWtBM5Ae
YwTm/gheK8iMLSNfjBfGBo+M4p8XGs1+4skvAjdxlnUVQQPqR3EJvBZJqaCueCcjW/ID0oh6L+i3
IQ4z0x0Njzmo4/mLuDm1Q99JRBboeqM8iWYs98KiRe32ovFNHRt1ub7SCAORRjMnBoNGSM9lceY8
HJ3SpFvIA86g3+uxDacm+tJkHLb6lJE9TPcgi/Nv3dRxkVd2ONIDz8xqOSgnh8Tp0WTv8eOZgz+a
mvL1FNZL11RfJLl+1XP74hjWUzttWrGBHHobsqnfmzRYqKliikqe02IFKmlfi+U4RN7iDxKSs85M
wgZ6apGjU+tHCUaXsxqTSEKsnia8MXTOrj1TjYeoBsGQ4hbwYhK6jUT6jOuTwHF75uVyvuS1+TMt
ySHSPwbHfHDECq+XDHtfjcO3C2UqtryvUdj7NYGw3TQC+nAmPsVakAiIMnCaow7NPH8AYKmeAJMj
egM3tNv+GoMajtUF7RPD7Xsx4Et0VtpgzUqqvQBzopd4p7plYciAg9uO21OFdLyTDbcCjD8fPOPS
dmT0ZpsjhFSudXnCP/lWw7jwu7i5y9IM43NUX7mu9cG+EYw5Va7bLT6n+GFntDb+s/Go0u5PvJiu
T/DTI+rVB4XOtb7XVK7jnpgvxJTCpqpGbG8RvLLmUdQEsNZV9+l01br3QJGUaleTcBnU8Ehpnejf
5CabQbFAMpYe7XWPNq9VENbi0NDHQxgbOERbrmXbk5XfqP5RSp245QxpKPGM/IE4LYnVcK86klWd
AmIgu0waxAVcCtNLKAXaJaQ/8ADImX5vIbKd4Ux7JLDgU2Z3ChPgMm7ifIFcaA7Rm7MuetiUJLu5
uXOSeAIDw4p3qTdKtP12FigLKZ/LubTvuDz0FHACMtxJL4wA7Yz0c3N9N2MM1LqDmxlEaFilakfS
dEakU90HEVo7geAonJsu8+u5Xu8wGb1YHAalScSw05eE26h5lyz5p6ORydmSquDb+X3HRnGwE28I
4kW/ddcuP/5NdfeDhuHfgbJ/R2k7mfYQViWBaVGe5HsGp8BknP7ONaaEWR5yvma9RoRE/Zp6c8j2
UQfz/AI3Q55cGueBR781IpXp0CV5T0cbThS+YHLiOcJSJ2hRBK1mzXExD4BzjXKXFPHryO+6x35y
qxErEY4Db4BZjdea3tshK73y7dLYLfSzdvEg0t0Qdyws7kr+KhbCU9K1D2msRYcmtuejBc8cyx5N
QQzXFECbj2cOqe2N2wwsNkvgfjU3hP1s2hfpiOspG71wxuKkrfkDsc5l9K1N3AJrtO7K1poIW7Lu
VXZq40IGuF+ngNDkG3oTmk+K6dOasK4MCDpJofZ1gvOCpSN2Kl0FZxb8t2rRz71KMdMX+xq4d9Uh
H5/NIdrTBjs7NZefY43PYGn/JO2pa5S5E9Rio2krUAeUgfyNdjCv745lgrsY2G4YgLkxTjikCTdJ
PqpgMamHO6yaQSuKL5hu8X7GaQigAuIVONUjEXBv2JVfsOjGR/ZdEqrQ9U3ZH678FIUrJmIrDYkj
b/1CX/tAW/mPUUTc5MnHGmWc31Zd0nGvaJjFMWs/8+yGgeAwJQf2jDyc+vTH6ShWPIZ8dl+GAq++
LyJ343fpN53Ejcgw1NpTicD4ZJNtU2O61KPb+kOU3Yua85Q+Pedmi6C4Lx4AjB3WCtpGLZf7qYJW
G0ntHKvWvuu7Y7ZYxEAiCrVU9UJDeSsKcw4UI7rADoOrCaxpdKFDW/ksCcA0JZzb/KJrL6kDmI+X
0I9jVZ0svLG+M+pP46jJPdT5F4T/5tFsDgMx/ofWST5bRL9+Xar8YJH54OW3GICiQ9H2eyK2DoBC
tLDUAEo7dXE1HwuEDNtVxoGc85nV+cQm30SYnQkebd8Zmf04VXE02vqEhtcvVj0N3UH8rermaDjV
e+YhyXFH9EGWyUpldHs3je6crP4uivuGI/E+zxxsdSBCtN5td4Mx3rcC29AIMcSHKxvRLNsMp9QV
4Sz1PYoF/MVE4oXeiMaHDGC/rtd+B2p9IV2Z0Hw7upgF8fRpzTzfBW5nIuYP1yW6tjzt27LrJBCK
YUBJp8sZHrtcnrTC/KkqLz2V76QUPOdJrIeUIMhCxHwXWepu3HBA2pxfmQLBkTtdFq9xOPMud0uS
O6EVgWNTHcY4gxMoR6RIPhajie5qMjvAYMsmE0UNwobncRMzxZM+4O9tpvaKh5BQEHOLipm8faUf
UwPmIqOySZdU5t6Q7KeCdb2d1aNqAV4BrXieaiSr9erAyIpzpMOTgWBCfNrSnvdVa0xs3g/RusBH
2JBRLn/S2g7HRrP/ypiQoETNTBQS/a7PkywoVre5WxO9Cu0a5OFiQJea2kPW2PnOmpYhnGwYcQhk
xsBTcg1J+HwrZLebdMv601ryql0Gd7+SkRiWUf2V5N6HpoZ3Muw/kyJ5Bpesbre8VTMpULJlI/wP
UiJq1yOL0aYzwRY9LuJ5WFiJsKKR4d2SaJ+vZeDSJj8UTing+EwVuQdOdke+INEOzKPM4VZaDr6o
tAkSi/F3Uog8VI669VZM84QS0Aol+MKaAgqkJLQHaF5aYRj7ebJeSvumJAYrm9/sPLrPPF2EFc78
ilbFzoxeC5Jvd23p3htRHO1XwXVYG5z3yjnibkLGh3G2BVZbmvcEUSIuIEqSFCpRteHAjJaTZvHh
mDZYDAS4OyeDiSgxRHCDoJBxV+IvKjpNWFfjkFwGFdQ0d7bbrrnKFxJCJxGaY26cor66eEW1GbFB
uSYOuqXWY0WGAgl9PJ7+xKMt0URpCGbkuxExxcXiRJ6WSzs2gZlb0NMhm7zJHfSrKGtm1IHXss+u
48pb2e1weSozxqHS7wmktn2X1O0l4sgf20tzrU5ENtjHKa7PU9x9chZRR6ObQX5HFrPyQg5bAjtx
lXMc2gWpN4PJEEI5N5PYxEtdHraANEKi3dmQWs4VciSJ1nlsc7FP0rIMSI1Z9oS8rUdVuhmqofzR
dfGlmPbCVEBoeJx72i69Vu+MxdR3Zr8evaZj/1zbkz3WOr7hKpjdUV5G0T5hckYCqn/awuFWqhn9
SHJqyfV6jwjHpeAro1AXMXLBElVK2vd/xym6TWVf/ckB0URb/kXm9EW46RaFhpG5n7ojTFQyJLPX
nmQiMusp/ivLokmU9iEayr2UGB1cyoaRRmsQpR/TeapktCOeVh6sFk5ZAbuQO2LiWKdv/CocoDH2
JS9/ru3WOJRojvyY3uhOK3fL6nI1OK64acrssZrDlZAcgtBWhw5lM/lTb2ZBLbGcLeK6j2LravbS
nFxyyZAXAgex5HGgcjw2WmKQOAfpnmSJg2Y13mPDDIRJz40+xhppMqMkS9Rx8IjdGmv7LoxhvzrL
N3NX7AVkex7SimK0lyK5qofvNor+ajimniIrflEtf403w8Q25z9OHdUYxumUeB40slT0EUVtSVpP
NSOIUtAeS605Eu/xFOkQakX6RHup9G2Six6nkZcF0yb04SP7txZq3o6mPGOThfVU8Ba6eX8nhr7e
W9L7QS+MudGtXlBU2geRpfcw/dadytJbIAwQoImhC9K8OGRK6PvGZQ13qbblyGSRkVPTUNm5kNmD
nHdoMq3q0FrpHUKA8QwrLuiiZQ3hX8dhoenHZspc+r0Mb7nlqgYtu2dRwGQDaohUE9ciW1gpAau1
Ir8SBEknUGgLy6qCTPHi64kCtruCZlxoVAQm3FrY4cZTIeNx11j6jWUYlAyWdWzmfg1YT+awlAsL
iRjeWyO5hU2DgFdPyAk0zI8CdNQ5gjfB+ZXx59QPVDEZp22vtk5CTM8NQ7ntfaAsIAGceyu6WQsW
yJUjfJgo94mt78E2Ym/ngsmzmj8V4b6ECADtRAOp+zP+13BIXwpl/7VQvQWeXpin2tajQ63Sc5pw
NcbAmg3rrizzOeyMSmfgYH2xXoN4XDfBbJVd467X8G8a+6ix/hii04/OuHxYJc90Wi1nX5YwEl1r
CZ1uXfewk99x1u+7vC+vy5gDUD99dikW/EV4HNDj4WZ25gfjXp8dDoGUAaKEnFQj921GT/o2ORm+
15mPEyjAkw3A0B9mS/mOafaBqwgPSj3O7gXxg5mdQHmLaEAhBy1Dry23hfFSQOvYcapgbK7vpObc
RDU7MJCNMWgjDKHJeLYHcOROIbjjCFDOhk+RutUBgKx1RZA1kXIYeirgoXXBLEKLb2tjhOWVlTdp
J4nFttzFTyb2f+wId0xO5LHqmr9jKv0pJaW6ImzkpEXCOWuCusZY44Bdp/CzUiyhHSd3uQuXzyuw
ZPcOTNa5O+bJc2uPZpACaFg9HVWGck8inbMACCRyVzjkyxZVR5fIzfX+oFfMCGxljmwLyKctqIiF
PEUJSN0BqMMwemRhijoDS+jKK5Q+V9WKgxrpyDlqARtsh4QWU9fKizIv5ak0QcaJgcfbMXvItam4
7tv5g+jD9FRNvYFiojwD0qlYKgHoDnPntw2r3Mp+EHSzzkSk70HIs/rhq00Pc1/ynQutSsPJfSoA
N9QQBUTNsbGL6tGk2tJqN+ZqS8NMVnVoKESmgsm1h4P1IG3XRSwZvQ49nYFG0kfrKTz8hhASbys7
ITEgY4RxQ4RKeTvvyuGkaN+EeZVmO1XDpY6SDinBCruP/uqLq+duiEAJVHA5fOXa4nMIwfE6T9rB
pczemSmrv7smoDsBaoVrmhqBhlfBmBPjCnt9A+A+CbAq7GyLR2TKusNCitGpoImRxcKhWkfsxumz
3Tn2jtJXvw6MdXKDbMHMFjE+Puq47SRci9CkqCaOyD0R8b8cl1lH+UT8eqyDEnS50yd10Kh+wxSf
PJJT+9HcJqItWpqA653mrtPcpSv6dN2V6d5ZsjTMp+SI7Gvr9xbyuhu+vHVpwbiul8q0iU40X0TV
f7hWvq8LjjxWvLacVOiRti3uxpqdJAEFstMFadhW3AbRyAi4SL0+0KH/hFCPA9kO8HYFve40Sd5m
15xOnrce15ZWVInEoc+mMBtZ+RBhF96+Ta0ZfkHCsT9DT89+aOyI1xpNYjOLc9dn8Kly8spng7O9
DuTTW1ibM/kYZ1F27ZFxCeMsD/Gs0w3jZkEW7RzSHrtok8LlZBAkSgkK2OqemsZMfUYVL7iyWsKD
dBr93SXHWBd2nl/NJVIqgq6CzmIrK9Ka8PZPV82r36XtjMkSw6CzfOnTyGtvjj9TRec1ia7Zevtw
9VRGOitNATLt/GZpqkAW8q3SJe+IDsQSxs1z7Elia1wER/XAESyxka2J4aR32hJgerrBwP3KKJuh
weSGKPpgH2PhGwkHCtVisz0X5ZuH1FqOj3apf7c5CM8xh3YABO7YFB3Y8zXfxZoWQKt/E86Ij8bJ
ApaCdD+peiKeoEZc5mAVVy4VAiozjRjLgsLXYZa6me7/ZnXBU5PbWKgXtwmGYFm477BT3jULOpq+
rHdi7F7T2eEg39pvTtY9e1zXhCbmfj+TiYqhlgyp9KfKMISipyaI10QdKSa1TxndoBD1bsnON/YZ
riVaE6fa60YAYGsdtk57KixWpTQfrrsMYFxS80pSj/m5LLmVpx194zM5eBdBcVUyQZymmxqGYCRp
Vjt99+zEdRMMK2vU5KWsccj5Q2VSRqxSXFZURmgrWTgRlWvN8AGFyw27ahL+OiUnXRse+96KAzBP
ZVDX8QMm7K/xZNaxDMhEI+PFhJlKZqosyfmB2e0lVIgzvaSIXYQ3FPOEAEipphN4NrrzVpL5aP1/
KrPZ1+aUHSAY3ILz/JvgG7mKXXHl1GicED4GqYLoVbjatxhPXnJAU/eqG2V+zKYH3V5oraVDdbDi
m0U11b5WxGhGqX5obD1MMxSgZVyZ6KjtQ4FzlmMCL4BjGp9Uw8ZRBwSda+ZDU1Tv6doPBMJHnzSe
xM5p86McEmqCyRnAXCiceloVmnpziZEdrgbrcwvzi7cdnEZkceOx35s1CmNN0Ug3+j+V1SHU0cdw
RZtgzt2X0cYtZS24MMUUNeIoAvCMy6yGsWtGHlFGDheWZ17m2r0gq2yOVKJ7nTc4qJDl0iPSntRS
MjWKlvMo4UDKdp/k65swAael3TuThMDtb1AEopXPtCeSZbd+wYZMo7mNao/GtV3dwDY9xoP8rvBO
BMPW59RnJie9QekkUVrKrLnTh4u1GsVxbtvvpg6XDg2MQnJUDG+RZ7hXiZoC0BoVN7qXUn7EPwjF
R3+dzyLv60NrdtNOjATpzXV3mL0n8nU8GqXOn1IgiAI0G1KuE6A7fzWwZEmtba5EySB44o6InDIB
1O08NZCEvGr97nPKa7QeK91c7y6Ky1OjpPEgRsjHvBZBNuRmODlBQ4qkL6CkUUAPTDkFZcmw7jS5
Q0uvnxTnEg9pg9Zw6iZz6q9leWALdPCGubW3lk0RmXMh1fP2BxWg2ejt2kO/cyenvhrKekPAtuTM
zSWCE/5vLSqma6FaYC2wEWgVsC/a2k9RXuyurA+ToPmVcghdnSE/wZxVft1zhO3Mhh4j6LlztpIg
hVmnZdwXOplV4ydR34wdH11vkGTQxzcoSrltWU7pBgKma11tZ+UcHTxX+zQSKkIyeDVAJE4w0/LK
q2NFA26Xk4bqYalEr0uqAVPU0B5dGi79eHRM+iBV+mjTZKB8Wnw1uXmod4R0F0yYg7Jdajy/TJma
hsaTln2UySIDAUYXmIbLLZ5YAb1TsJglA4EV6xGBemTFll9dbW1PwiUbdqWHqaNC9o0aJk1DquxW
osNvPxJLNPg4wp8Y8OAYTP8O+8oiKY89od7AXNtly8EshbPKqgxrnIFcF/dfxezZYVM0fjzN9Gkz
58L+loQuelZQB3ngSPMs4qqC+N7QV6pvrXHTxCt2x2LSg542gt51OoEFNuD3Sp76XJ0UOftl03bE
268nyyOKe9uTAqqZ59JYL/pCaEKd2cVuNL3z4Lk7iOpXOM8ChzCW634A/ilIIvOdFlGga6fPtkiX
wDCqYW/nySPggWvqtZX3h5eyS5cPSiiM8c5ITiPpYFk/3lcrW3xl6/eNxq0dzWo/TmUYka8dMUvL
3OrE2IQ0o4gnVw3AGjZumtPQqaUtN/uo2dKgHJO7hJOhn1cYGOVcfBbR9G2UnLc6YT3VhF1lpACH
2bTcsenxnmcZSHoHLqsxgh+ExDi69YvaIChkQhI0QAAB69fPYsQ3ApB4TyMH41Cgovk2neqnBqWT
THb2qMZd0RvrNfihSyHvY0t+d+m8qT3zdyeXl2wWgUPB3eqwmezUhbSifRA+OgVVzhCv7zkVWmgi
jdkhnJXxhrXGD209BWkrblfiTcrIA5bxqCfR4lMdvGy/w3aH51GXvAHxldcV74hkD1Xcf5KyarNe
eiGS1gspSgRZ6fkLI+0T4xUgyCKaaDZ6f+U67AvRP4IrO9QRh3vLgnI+TGymlHdcikOgRZuZxUjf
ETkx0uddn62rrGO8CMl8DZzOo4CineeXxFzFVtwFSJ24W2oq0bI5LwzKT9smoCQsG/NNpBVGBdDR
9ClqHNrFVQllmXdTDxQ9JpR0jFWmMfkyTOugA/TwqNI9821I23OXZ6+rzi0/uO3tZM/IqM3xi2hY
RlkGHmdnqu9Vo+rASxot7Lk49WhzzupS7pGVvQ+rccLxR+Rr8UrUL0vfwGm0wcSjG5wadUvzU4ZC
9VBaV06V3JjD3J4jbaREz6Zog9AfI5tnji2sCmVk17tlyPrAc2LUx7SCJNM9yqcba4zhrNsV/dny
muQoqSoDLyfbg1MZe6NjHp9NSJfGJk1C0zRZ0jnI7NYJd6WBdBa+zU/9UpnlcyloBaU5IrLYuqRU
IzrA8tYz2J8TOzkrSbq2+TkTCRqkwiKnOuWWXop2xxzBHyMXDdjwWlprzu1kWGiGePIrKVDpZuEw
hvKDM3MCRJoYrF4mM11IIKo1KAON6T9yCiTj3MLrFRmErBnDgjpBnbspu1ltTB+/t2dq/IlcuMwp
w4gOXm5is6aPkXHGcLNBAfrQkus5I+EqQHfnr+P6UJRP0ThbD6TEhBgcvCD1KKNLI3kYbO+uHKgQ
CV/xZYb8WdntVdvhqKzL8WJsY/3fp+ykrul3bnVlUNJ1DdWXAdckGBISnAC+UbhyIZZr9+4Q2jVv
0ATlqZ07Pw4N5zpF9EVt2douV+ahkuqKdu8ds//vMXFeknghuql49vTmilb4t6vXt1NrYkFzc3J+
6tYMu9za9faj4br5tXT62y4GMpl1OzGjQF6di2ZjDEbSqJga0vqQ9CW2m5f+nNXlUM+YkRAislvS
5lOhQrJRA44IzEnStbtdU5ZfSdcckK/m7249bbtKdZsrl7gAB5xMapaBTkfcS2g0SdZCZ5z2Hf6Q
0CF1CNI8Ww9eDE63eWzSf9zUkJiDy87KqbXRAbtDwpU7OTdtvMXQqvE2UhPvzpy0QSybV3pHdCOZ
EffSPMFXe9HIn1iIU+ZkZF06yieYFzNnZk+/OLM+BrClm3BNHogOpn8ll8ZPM0oZRsX2SNk3VLcN
2phiU0r0sQF1SSRBBVZKmtXPQuaJt9CVSlr2pdS0PsotiRSNKUcP8bWQBizrOg+sBe2vZhf7xVXC
Fyv9G7N50jR1qWLgBMiW7qVN451U0N63HPdlqNKbvhEhwm2xV2D2wtaPsxFZP60YTgQkz5hUp0V8
pUjkGTz623NePCKICUiZJf17ns5jVTuhManH0dZJegafXq7pbZYz2c08Ooda3yNOgFIzpo7gdqkO
zoqlWpjNszDoMBBeNkp1s5RoGDKPDTjxuq9Jj1k7hUCRsBxr6PSBoxfpvozOLQRUbtSBs6RcP03L
fkrHs76kYIlsORynJntMh3if0tj1a334Gq32bsT+7QNFC7eIuAn+B9Qx1OpJ1QerLrhHZgBSjb5S
zHjGGfjyne5BDaS1/uTi3uHXPKnsw0nlGrTWnLEIGR9MVE9FyyY6ZgIJg9Jbtn6mi7F57VTN7WBF
iGj05tRScDJ77Hfb68qKQeDsZO5lWf/MCllT1a3vSsjAzrsnKv5rrYw+aivZtcmdFHlEvDUB2Mpw
sQKRh1Xh7Mnm6lYCcCJTMJgBXoaxknfb2ZTYd8+Pd2SLmbNjHWehfawZmTlz+WdG+TjODKqmjjHm
QPBY17Y8E4/ueKs7D0bfnWo1NfvfvO1lRVg1zQOHJBr9jWtzXI503LFiCaq6fPDivDnErsWeP6+0
mum2FaZ5kYIobIMcntGKcvo1HIXLnveFiGkRWg6A59jJPsZV1QwtaCeXS0dOq75+Iv1+ZlUkQ0gV
DcNp6+8K5ct3a/tz6qEGenRtCab+tPPhp50kO4QYH4mzW44uEsmgGQzLN+TnODc4l/LSe+qTy7hl
VXmQpOeWRT6mrTtkxb038aeT9/vZT4z2wPbebW3JZKiPWQXaeYleqjR5N+r8i1LaXJDqYVbqGa+L
Q0xHXZVYAsiNCEits7Dpsp02M42NeZavdlGChCNZ+9rNkmc3vZWRhSTLSpjlLLjY8htlNVdmjWRV
Rs8Z3gvfcAiLtMh5Hcjihj1I3lKqB6ZDbjlBzE6IEiPi8kqfOkmKZ0HDA6XRY9pH3ywTP0wgntLZ
3Fl08Je2OgpzVxXI7Az3SLMEGjj5M8RIVm593dBJxdVq+RYnlkD1GQmyxOtlsiBqscye5lUwAare
dY2VcrvYFt7AzGVePfRle3Cq8RIRt2unpH4t4oyF9ta11LNErADKssXJ7Pc9XBBa22vLgM5SjG06
mmnt39kjrT8RKOkYPUBgfIxgViCLRPCYbJOfhfgJQAAJ9uGULSP/clACkRzUfzcYP6KKcjrNUcZU
Sj0naNSI/GJmDa3L3/YUb/TeqlR0xB+yqUjG1VNGeLZJozVW1smhcyHhG/mmg9LOiYY72tnMxdWN
o7/GsmBUTP/EXgEClwUhbnEdIq/IuVQaMl+YdLPKB6Jg4a4IZZ4Hm1UCn3uwiPSTgD28jW4d9ppG
x2AoTMo1jvXNIkhHqH/+h6fzWk6cW6LwE6lKOdw6gHHONr5RITDKOevpz9fyP+diymMMQtq7d8fV
q6FQ2PlZ/JpWqIcudmE6IL6ch/EKoCCTAmiPu7Ld/LYtaXx0b8emTqAXMambdhXVVhALzVyO16Fg
BEkKb71Bv26b0tptGLEL6kiBONeHp0xVLKb7lTRBF8uLRTkNRFTq3OCnbR1tvjcJurPl3jPMeJd6
xi6cW4JALzKuqK2CHKq7XZsNbwUxE4UWEiEu+RKgnZC/hQBDO2/bm86ntRA2MRDmAkQ4OLdO+aqj
PrsdunBg6oYH8XxfTtf92KNT6NDpDFd/MmqKwy7ZhHxorrt0NO+ZjFToBWyeCWLrMm4CwowFjHSz
rRp6F7LBv6vMoX20AbD5esLgtwh0bqtcjamMGG+U+0RtNCZgYD78hlFp4ZwgDHaSUwsegFvRSODA
KaEUsCzTmErnc0zHMfCKCzUhzbwwVZNxHCNOC6Ti4H1Kmt3cYe/k1OodnvWS0//ZpS4F8jRikoFa
3LZ9fx2PCxjAzsje+zxGZkjZJb3q0XnjfwIjJo3hfcQGA8i0EVpFv56BtXR7mqbQxEqLx0LDDDmG
y1lbnpoSLBF8fhf6iGJJx5faAZuZh8nzWFJwdKlKmTauLxIchQQLTLYScDgZV7fr3lwAA5caR4HW
XeaJdvWZ2awc/Up58UyV7F9fKjwjVxqTBxCFBrP60gI0YHxWM3SMncYHWNdcJzK3VFEIscuUZk3o
zc0O6hLV2CaOx/wYirigR6NrpsjTC38Vp0t7lRn+QzUQPmLymuXk2qr73RmU9x0LXk3JrI0OQIrJ
5gyExm3madf2HAImLd2rxSZGo1TSWAYcM8zapcdXvenpa7xgpMPZm938ohqq2yyG4Hfs6o1ZwU+P
Y6lfKhpkcr65o+WBDu6BUKWzjO4FvrEnBsG9QwIUMOXL3uCBXjo1SK58UMjBtGhttZgv6zESuEP9
oijmXSeVAKoNpAkgB6KxL9qQEP4FvQOTWMUYD8b/lrb3rtvGO6MengBCEdWQsDHM6QQuiDDKvikc
l5qceiop6cpPyzaeBerWt5DhT8wsoenWHSmj2/OhzOxgSmCGGSNyH+pG7Sicu85rWdtBYcaB4hcB
zcaEr/OzMWXfSjWcXcvbD/F8p2KbrdkIZpyNrJ5Pc/OljM6X3dh3rYKu7OaT7lf7tNNOnptCz9Sh
e5x9aypHpxl+hoohCV274cQFVTScs3L4qdvuMp3iZ1V3dl0JFCTPAihzA/kJ890phld+tj9jXTs0
5XyqnCJo6+Zdic4EWzbTxKMqPo1NFqTiDaogxMazwbDiSOOnmd9nWBaQ1qi55dQYSQBL83kG7Oub
VCVlnEESuEt48knYleLJd1F4UacpmdAuu1xK5dGK/aN82FmYgOzRtZNCwT/CK40FiKLhkHBScOTG
k17nASPrAJcZ7zTGSln9BPjwQh3Vj3aZDnPXnY2+fVhmB5ht/iu/L776HYPanc1ALpEo6ZdZPvmZ
fpqc/pA01a+ZUkNT4Dg2xhOU4QeYAB4ycd2KPJDXYqhE+6R4jDTvCH1GUM+jkFcFYSrBtftcLOmX
BkS7mA54U6ee1Job61Q5dbo/naP8XHp6UUdvoxbKTi6hFeFGNexbrTIDZ+4PHZwrjE+/TfJlfW9i
e0c9coBulng76Y3eal/O/ASX/V7eYhjLoaVGiHfyWlrcSTwdGF0X2DbIRWuvld4x7rofeV4O7SWD
Ip+KLoT5Nr/7Wz4WfDKWE3NXzw0Db9z0oFXU7Cr95EGT3fcLtMzjOXYoqjEPlwNxiNlQSm3nWbGh
SjCxrcupT6ITzK8hSSuaccPqiYmsAcUR4Pr2wAg1ZrfyJXS73kW5t5XNE1nos/ZrMfb/9lM2fFmc
z5KyMW1yF1kyvbQZdWiEQYRCdkA+qnY5YJNxt5T9k8UUvPXzLJHS9Ic0aW7rFhshbBQsgCwCUWdg
LfskMt80/utlSUCGJrifMvMoa9j7SKAjpzvfNXm1X1IzKFIOczjmH7V2hvL3CMxqD8gSjFi49dr5
RknKfTtqQdN2H5P1DSzszfFpnO4uDHqvdO1J9nYJWVhuoGVqjhfIN9CHS5l/ns6qQr4TO282V/h/
3UDLOMMQRyoXmYn7apCsZW4UQRzTLf9uTj4++lHgy9gs7lXzj/IzNcbXYgR/nqQMPeUu5fHCFp61
iBl2anQao/mEW3pBa86HrzBFNjTWlZGbIyP5YEGwtaTMCwK/5eneEXhXADHS2dTN/aJMp8Z8m8v6
I44uWBWmwHXqV6xPZyj5A13n+5U0AHi9nSfgk0t0q8X+FWNMGO2ZBdOQ3UEWcGUoyDLMzYNmw4qm
BSHnQ76e2StB+D6axo8Vg05d6gc/+jtUJKDudMf7bHRKVmEXnsqx+5EnaxVNKpdbpVNP8vh6259z
RbucoeEbIm4rZxZ6WlkPPZTI62ozm+Is72SETDmlP7KJ60HhwHh9vi5Z03pHk00ey4K+H3akt/az
nuD/JBCXu3SNcMYZFHlhmvkLINxT2oQn2WAHYS6ZH0N7+FM19rSIwUxfqvfROJ7bJQ+SloYVvy83
TUkla55RDmXgzsqxz57MuHgXE1ApBiYk3tcb0dyGOZ51chIXeZYxcwzctcdX0ZiEI4C5cfLfwb6Y
Zzhf0KMt/UrUGq9EhRkt05vz9uAtO1FwcodJUj0mIclhFlVUkjx6N6XBUOyY7XFQ2Vx75NyGGb52
/GZm0IJ0Jtop5Hwj6tVyUvvx5GTXuV1/pvNMzMvzaJoVKJl9zRifu6abzvS3BqSOMZJFggq7mf38
S2XRaXYi5p87EmrRndlEJxMjSsopMMFQSdOIZKDQiI3ZH2T1NaX+KcqTmsZMY7H2IiDN7B+HW10D
dcxvMaIzqd3RJ1ByYI0l/Wv1y0k0pKgH+ZmoSSD/n64L48XWxvfVuohyG1p3v9obVXuuM/+zQv+I
USA/GmvdDx1KB5Ev+R7qLRst9rZ+SE/8AAfdMB3Wj8rKyK35dAgBGH1BFwelmgVgSl5b5wP65yOI
wj1TDB/LnhBeDwN4UlHEza2IWFKopyGfzkW+W0z14E0+vQmc7hReub6wNvHWStK/l5pEwSUrfttq
4FLUj+R9cpp90VWz0TwnoOUiLV5thK1RznJ/RJcln5ZTf4uMVmyfLO1cq58EUd4DBImnSIf2Fir+
C6b93YQmFHEsgVg3h4UUPSqP6MD1XBxGEhq1C/oj6Yz9+uRMIKMvA6OCkPiMpJ3fQgau5kjawtbR
B34ibPkYtFUFyRmTtSLV++QAWaj98SAPD2HjuQzJhMX5Y7lMpzTmybJ6wo/oL3RdeV5s/7i+KIcW
6iXwHZeuD/wY6ZGXROQIIB5VLeEWgEatS7Oq8Kz41qJNPfZnA5YHWb+h/qoS7U0nVtIK/4WB8SdK
8AwT9o/VWFPSvJin+RDLPchRkO9ISaIMiXZVV91Gbvbf9+r+r+oiN3xUVdWtXMb3NO0iSdSHaEE3
sztunUFmm9zRQfNs851yv+uzrA+lNy9dT0DPKngR5qV1lrPRfRjCPYGdltVKB7aAjIeqHxQve6U5
5aJpwk/REWos1sx5jmj1EydCpLVOw5PrfKhq8/rvtMpVsgkeSaOnZRoyI9AVshfydnXob4o52Zae
dnJMZLzbi17VwR5lZn0dafYDVw+sAgHpowA6vc+01E6iuMQ7BCilEfhmg8ONmNfRqN2RzvjUop1o
LZ+xOm37JWova5Kj4v7f0RJVJYfTyNJbi9q3aGRf/9uJLiauTkDo9We3Kjh+cKWNinPMIRPK+wQi
mHgnukPOTq/PjzH4ABGb2sdr09Jfm3xnyCb9e4miZ1Mbj7KO61Nr+qdfvfRZQneQfS/in3GlYky/
fOVFCc0AH3c15GRu6e2G2UfR91q2nESsUxX3Lldu2lLfpCoDTJ07MpfHXPRzNE2vRTt9Dr+MuYFK
B6TpAKYgfqd2dCGrNZnFXhmqO9NnMjEu0kJzS5OE99ZS/ZIB/DbSnTitcugY/kbkYKN9cmvd34xy
XjfjTjnNSdXiD7seyRQDwlz4ZhA1QaJj1CeLiNK7u5Rv06KFwqt2ahX1REK/yPK3Bi8ixFKXjQMf
urEdElT/AkIO1Wl3W1Nbn2I+LZ4LDqd5cKTSq0W3ue7tJxnaagJBH6wisP3majHnh9Rpf8R40dkc
+D0V0Yw5WJ0dMNf1kGNstcOceJuOhgmRGj2p9xIqgPVjOpp32xCbrN/Za/FnYb8zm+ogcvP3nJZy
m0N6JC/AVnAah+9J6T5GanG6Cs5LAgVZLYVFSvAkaX6mtSh5loUyKvE7h+xRBy0syl8pZCjouBMn
VoX/U1T9iI4zrPhpVm2AOuaxo1klCQZ1OcCkeNKX714HwQwdyOoM9jHGdU4YgavsRhx1HQFYTcx/
5kWkuTX8fVdsxVIaFbS9uLJcsdElQMEIiDHomW5jmN0r/QJH8QPFZ/O1r7GtvleVI+ph7ttXTYtX
VUGEdZ5QJY1eHeGbQFmJbV2G9DRd5C0WtmH8oKpQvOJlsQZJgxqRc2NTHpyZjS3K0cA+h+m8jUB0
+qGzd8j1XdBwf9eAzIhD4zoBfJs0Pbxt9UVLmCfZbAZmnhz2W0+JKoG0g2S8g7yqqJVjSQBJlf8E
pv3gJtaPV10bOH5Mw9gloBBFEXqmxdBt59cPy18lV46e8RG3xZVWwoHlz4e6M3ApY1wwVG/VPShw
bHqFdnBbejH/CuDkdAmXm4Vb1bI6iCeARNpB7mjMSMILZ6BYQEalMo+CEtJANz1/W6BfAGTx23vV
j0LeiPcw8OMWnB7gA1QJMxsChfUYy424O/Klcr9yj3QmXBm5Db8PGJVkC3FcsH5e1nYO/d+BWmho
fYVj+l661/KpzE4Dg0cge7auFZ0s28GvdplnP3WuQ6k3Xl+PiKbHsaeQxqQlzmVLpO5mf3/Lngwl
PNCccFpu8rE8rEuCsZdthzkduh0YCkMkTynvaX0NfCZ9y527rI78NPoBKBEpZOYOytPS/hOI5Vnl
KcSuGn7/JE5eHvlkOjFWo549MQ3hwjHoM2J57bSAjn86y5vahpTw4LyJyWxqDNrU7DOCIKRIZHP1
4vLpHpJ7UNyoC9HCBiFUR4HO75PXVdp9j2EKcgbDotkzJOnPfLTTSY2QUGu4AwG4kf/PwFv7KrqR
Az6b0yaeIVvpuOyqHl3CkdzZAJfcye9y2kciTdcdTwXlL0P1N2nP/AQCXAQ0EGeHAQJfVb4VF0zs
QV66r10dOCm9oeZESz9PK49RWP6xBzLpz87Ge5wUaA1qgzvoz+oM3Ueif2fdXeOxZmxsVN045vAl
50DOhPzU9PZH7gChzzkS4/IpuyLyt27B0oyH0FUICZ2tCU/EXMHiLXsjkiRyA77w22D2L3bf8EWR
LSMMjlTP6fsRayT2zPbyYAaPJo+CBRd/AFD5zl9aGgGIWNAe8tNojOuM4Wfip0sUpVbE9SQeMoW6
nWUHbfLn5qe+v6P6d92Brg17487D0o3ueDDaiKh2pPyAmTDS36q6Zuj8neooV+IPibys8s/aLHG6
o5FtK1In6+RUpLD4J++BMuiBMsUltK4xHQt4F3USUGR+UjJIYGvhVs0exHqKUyh+fZlNDBIBwq32
B4m9xcJK4mS4BEV9EP04t/4WTPdWVKs43EOyY+bmXrRuqdTH1NcC+tau1UFlsBGOs23f5vS/M7YD
d+MvDyIXbFuoWkEcwVF00aoqTfl/jlViL48jLVjiBCuMgrCQ9rLKYNtjOBwnYQ2E9EM19x9V392q
7bCNeuJ1bKgoA1Fsbmo+y8Qac0g+neLb6eugJH6j/IJOab9DcNFY5lAp0F4zcfHMMPIYRr7l0GGU
mWcQ1OTTFObqzoy2adPxPi+Ycu+DZMosotyK6R5kPZiLKpD84Ueu4kwMNAEoPGFINdfbu6iS2Gw/
ND0QXQgk+qBoKaDQ7lG0j606X0n6JLdFZ9PeJ7to6qyEH76Nnvcqyl4UkdVOj3MMYANlpqh0clj+
rSg3iAZ+wSC9whZP/h11OYZnMY+t5396w+cQoaeQ5x7gyaBq32H50QMhDJP0OWtRHnxCHHkzzy8W
zXsTp3hVSwtmTwEIqxXOqwSbnm+zmORJYbTFrXpbw3QJ3hVYNDxKzOKm4XAEHa/RFoByknAf4tPT
wDgxf2auPYg4vELxFNdwpkjGDTR09DppgWztnLaBplKHAZpaApMZrV+jMK5ppN4p7vRJjq5vSPG5
9U+q2tfOYuxEn/zTKxDlvyga7LqcONE3tWazntqdSgubSLs+h8A+WX5OJwPJbz29/hFXXH5yafkG
sDCbobGvFnD0kpfqVOZo5ljwnKyoizHlsolnMGGbFDRpEGfETiCbum3SXAOb4+D9rsoCqM993EbS
r7lG2qtmUYwDHBn7ZYp/6vpCxEsM9ei4AU4f5fryQSwMFLL7QR9ONMsEBUNvLXMvu1+l7j3NiRQd
5xOMmjQNLnfknn9bLDRjS35soz1mV5ZrV7eWHW17xe02LvazInREI8rbYpI/5bxdGu2wZOqXOm3F
0C6MkFqVnqY225y+dFEVEoVJNCsGrowdyE1K0BfNVkIxsTNywmAafRszZlf/p4LkQCaVcvL7a7FK
sqHrWgzJwlie7EGf7aO4brI/noU+LX8kEwtG5ThnCEl70lrAS1l00sXJDf16B8Jymw+Sqe3PSUjW
PHpWBJMg/qs41GOubxXd3Uram4rTMZuKAEzsUQtt+lLyB6pwW32Zdx221kPQFWc6dcm2900qYcZZ
fk0xqr5Tvcxk8RzEG5jtG5wXa+2AMvCpBrxWhOqzfIUk5SWBn6r3/Vx/ip9ML3OwWO4R8CfhUPcg
dyY+Mg3CARR80VDsS9L3JD+fAaIFHibIxgRB6neV1grzwQlBjfbHYnvUGqx3NdN3m2J4+xv5xqUc
zlJtyCNP8vkSL0Ci+asiNz1yQu/Js5Eex+5OHZSjGe+738b1XuU+JdtnaO2nBjqQC8XOdO7xjSKa
Xen/1DCQULF/L8rNiG6QjKFjJF+6+RRHPBC/DtG81koUP9+bxm688RT9KO+VC3s4qDb5UEkjdjVN
uf5NZjobeTIpSpSENHIPlhfv/JiJhby+OBhf5JhK04tnY/fms0tJRZ5kjmwmU+CyIngZAyQ0Ob/R
12RFd3mVbfRyOEULK88a2Wr3aLkz6HSqtPq33ZM7YFAw216y7ZLZdPzqu3Lvc2S+0mbYlbs7Y/au
Wx/3ulCOsuDmON0XineVojzlI+rEvC6gAGL9YQGhF0q5FIkJMSVyTyquKNwzdDj77+vvXbX359eZ
lAdciG8liOAW2Z8WUpZ49TkSNQAGgEnqRV6XjySSq/AAvNNiBW3hdAE0DvNP0yx44oOUn2ja1zz3
JBtjpnXgje4xqQ5TNH3ISqqOcw+p2pUsuDxC6rnv9fSb5n/vbBbj1KoATBLwvTj9IALv9by6ln0a
2Xl5UrmyWuSPI7DMviXqU4EtpwEFYWJ39lUxycqo9lNRTpeFSzLGJU2Ze6S2EYT/FrejLdGme8S1
WDVuRTXbHfTENyJZsoNgNzGF3Z2penupZjUTsI0igDgsWFryDj0JnEG9aobqHsqLg15lASl53MCd
Zhh7CSOBIR+wMG9jnJNBRg2IC7oGm1qqHmZQ6PQH0wN28rUIkETyKzkuyR/SjLymKwBfXMF7RStW
TIwuQeQ/n9SWnr6B8nfjH//5qjCs7Wg22spXi3SarhoY8Bgl9KQsqM6ZI94j0aG/fDrtx5AQTywD
DLajdiqLDS2HP5Iyl9fdkXbiAk+T6ppkfuJpPIAzvijbgSmemaQsqHVw7IrqNqZ9Y+ivO5yBchgP
8nbyonvzpnVUOM3qvaiROE4eIVqgHE7doOfkoBmjO92Mz3QKY+WHn2ScdoaiXIsqHHDagF7FB9K2
Gk8z8ZRSvVns6LkCifPPW/d9Quu8vm/BttEVKEl+CuDnhMHsFz1miWTIy3qOl3vg6d8icBkOdkNB
vRm0W9El8poyqGgj96pxiDjxMMYKviptvJHzJBoY5t2T6umXjFx6SjmLc44bW9JtH83bCoEWKRXB
dvzhfo6UK83TPqcUD3k+ib6rOmcfk46o8Omcb5OylLxqxSwnfOdl+TJ8iNYQtZlzN5CgK3zhqo78
9pXepwsRd/nd4S1TOH+lw7NI6NKWh/FGvlnpEHwRYtErqlb8ZCmw6OHGmDNmUWeropc8ilRa6cGi
Qct9U0YjMH3t0PrtT0MnyVgOr7Ii5my8erDxy1HDFqvqq1VMn/ItcqWE9RPl71b5o08TA227//1F
7kjeoRk0Qc53um9/y8Ef02SjG/mdPMP61ih5MGaYIJEKMYWzrZ8gl7JU9UcWas3XDPr3CDAY3WDZ
/gcWoe6x6w3AnihNtqvOCO81tf2UvFODhRI57Vpwj9ZpdsOTmGCm8p4OcuDkOISGfgova2Ohyze9
AeVxlEoHzA59+JNcF5r/IzXsteoB6PLV9xKQWYE9W58idnbuXihZ9BLxf7UEHarg4JLQl7/Ja21E
6H9eqyMNPbLK8CHHtLDMIK7c77q//VdTdqvlPFdRMOfFSzJBJFTvtaL6lHdLRLrqiE69Nmtlz/DY
k0W+ynPVrRsyJ5rDK8s3+NGx+WhhGi/q+i2yoW/S08AnAUnxGnDnApQJgzVGV6UVPfTm9DoAoK6q
6KJUDdgn1Xs/fjE9auh4L5OlnaJQecmsoMfRFSNQhEhSrSRMv6TbunjlaJ8FYiDKP8WweO5nhj/F
yIUDtbZYrnjSGsjW+nkn70txv0cfngY6RWj4v6cadtVLuhmPRf4+a/odqHcw+MRtclG5gOOl30O5
qSV1RP67xtsi/Hz1avLgS/HhwYgwwo1KZvjObMsAJNV15Xt3IU66N0WfS+H+qozSGG1cSxLNaV19
afbNTEGl9iAqqes9HQwvDBdC1y2HiCiV0XyHZrKv+z65lY8AmyVN6OyTIiT/1j2hmXAznP2kktDs
Ny2cBAYxMky0RN3pu8vEGbnxVgJ8eTE3K8oesNmg5Su7OdKJRAxGFGXOH7I5cg9+Wt7MLYNo5U0p
4W83ta+2xcRTnlfeRHC2dyZmexvpm0ZVUZZH1iyiCcBBUcPv/BWRfSQKaRbGAHrubVe6T3ZSA0jh
mpbZvgP1oNOObEzD5ixx8tpqctZmRpJPZ3n6aYpfnJjGJ+5Q7tRaWLCepuskAl+P3oU266gO7c7K
mQY7FL92Vx1L3GJXD+9DFbA8zy22WJi2YTjsdmoFz1imHiSPnFlUvyg9DnQdqSF8RCRcRMP/HUL3
G4W+amc5sD0JGkAA9H1DR8DQIxQ/+dx7k6Yq+b/YIjnbjksDv8rwNJpFYn8Fl4yp85TnVBUqfDu+
KXTHdynR+x25hyG+wRjcSs0oBH2FF5QHclL15gFuHNjvflzjvhL4F0UBOb5ScBCzMVosoTIzT8iB
VmL1zJenuKTXNex+xKwZHjUGjxE6UfOwppjWdCsFrhpcHXM+XiWkUllXKXNWlCybg0SlEjy0xfyg
aM2VxGeS2pViKKX6B5tGaTe7rBlPppDA6MYyqLwOmEICrVp3I8kV6b9uM+VFajU5zVitr7/9pYil
+6J1firYTCnkSd1QEje2rT8nIdlLcsFSQpDEiPysQS2GGqEmJQb5m9yshC8S+2n+9RCNP1Ks04E3
SJHXNj8BgH+s1UvZXf07jdtf8U6Ey9w1YGpI9oJCMaCfcEvjck0akVSRWo5UpgtthvCkvV0qvkt6
6ht3rRqtdWCI75PSIh9MEoZUi9SHUTrUNMLqIw23xXr3VYEjgysk7xDhkqqykG3iD0ESd7VCZCDR
Ys5SRbuFpG3ULA8kXdfptI7l081kDQC63We5ghRkZC1SOCptjbQwW1Bn+a9sz6K2uybtt5IeX9dW
Cj7eAKB7KN/XGI99M/3loxt/5DmllKiB0SiFYCqiNyXDZzK83zXhZ9f55TgbzxJDrkHjMrnPU3pe
kwx93b9JoiGBjsmpvCe5uFxRgv8pCzd20+26mEooCXwpH0WJ+pbmJfwg3Y1ZRRtJW8mOyYp5wlnI
KBp2dlfbgA9N5JQ1q2flRQdqK9uZ5OOWOupOp2oqldaxzQOlJVsl/Asxs8UgtO6VhzRXvpaBzJ7R
Pq5bDoj9pU9oJP3ntwqwC/Ww9WdlJ8Zy4YjaWfLljK9yuOUlGvuDTHX2EuWKmyOnN1SY2YIbLAWr
1EXoo+WHkchwnJ/EKro5aaTlq1fVj4jCPfR9UFOqh/X4rYoiUm8Xz/4U14AOcQqCaKtMct1fuhK/
xvQ+i4vZT8vz1NKM2SvX8ETerVUe8Q59KF3T6ieWp5C6YO1IMYZmcnsvX29ofxbcHPtbsD6we3Rn
wJw3qtvchH5Hi213lgJ/NIHKjQ9SaRGtUdrdN7TRYrd1S7tyZv9esoQieXKyJL1YKTOUEB1EO/g0
pCDz8OCrw4fAOHyPwTvNm+xOE4P44rzIpyjtEpWVL/J/s463eTHdyN9W7BhYgsiBz5l7EdiSfBvz
D4AF017mH9cdk4M71c9hNH01WbQ1C3dXwuSmCQ3Ch1xUkpRl4rx4MwQjKBm5NXldDk4zHMC9vhnb
yZ6PUo2XwyV/ECyOZDWWc++lF0yhfpUzVmrU6LkXxkIc5XvrXr+OKo9WFgDGApCT68obJGYRUFUm
066G7E9tAvgd1PBL7jyevccORq2F3LssvuyRBvrrWr5bLmKVGT0cPm8CeSNGTpLDY1Uy3LqhFdCj
0F2zbUUgKSgHCVnLHVDHZAtDVIjTJAPZIruV3z9WVXblGgnYEv2UUZrz0WtZeh/52b4g9KKF7Iaa
Bfy/OhDD5ETf3MkDfQzCO6fKN1ELSHvrFCnLVWw5tBm6yFN7lMxVZNCodGHm0w5vADAtMBoJxnP3
xaxpEyF/KGn29QEavb2ue5Upy/jKCBTkRZRJHGObR9FN0zPv9BCDNQw50JOoTlRpN/79hPn6hfbU
v+K7M7zJlsjfRSzkZwoL6OKUj5EtW0DSe26pIjqkCgeZjiOj024FTyNiJWg/Ud9CsNnWypP8v9eA
t+A10R/0bT41XX1DU8WKERR1I7pfVIi3GPcdoB6xuA3ceYpbvZqFc5SqqLwmNROpjtqK8aRxwJZi
gJm5Xgv7VWE8wJi+EZsrOmCNhhu13GsgA/msyEsS2799NmwWd9oJ8ErEwLVSmov7G5HbJbNeIDuD
YoMnRqlrABAHVqjqwh1cKptkYFHF6HnLNsvzXZSWe988stkfYgdKsTNyiGhXiq5gOr1aCvMyKbyt
GDYJweUL5bDIGWhpjOtZNrrfZIWl4iE/5S2e7103VELkeAtgTxAAVEkELLCRLLBUW+KRRF1hXxYG
1IIkIkR6pWCmSaIyXr4b03iIxxd6uymoYxX4k5SAJJdp9vZjE8JcIU4yLqsULgYNH8n4HXr7NVbs
o9ykqALGHSAn1uWiDA92zhTCSXmRlZSn9G3317bUvequGyhvLxOfuokFK85/H1fNVwPWZ7FBdjUC
7nwohhFmp+K3jsJXO3Of5rqCaVKKXOPqNDgwqywjQ8Wom8jRFLMTWh0oOhyR6gxCDPqf1wSogiyq
3KeI+yji6G4txf6QjRvmp8xT3q00vaLHiaEr1Rd6V3QuMQtN5dMLNbULEpZrKW5VcmIq3ZbjOl8O
xD3A5YIVuEGyE3qIbeNYt2K6JWfrCiCn7Ccgs3/gDbg9r+povheQGP0eB4EnRVN6aBt6UMGEIRt9
z0CUyrhUbMooeBwCPDUZVd8Vb6KddEdcDetJ8g8SY4rhy+hG9brkrTfzQCzOpDsferPmfySTIs4v
MPaLNJne12QNHxm1QtQ0/FLsdEm8Y3qP2gMTwyFeOKmh9vmfgpRV0KLmfAnt2VF8Mlld0ZDUuJgr
7t/6tX7qYEgBhj/vTbBz7LdN+5ihw0dCfU6kdHXzyJ9HMYQFVA2kRCUSi7qmgdW/kBVd9ZKUOtqw
u/DnaK1NCbJpRQ6lPiFJuLxKLl18Gs/FN3aWcDP6xZ1UE2geO44xrnaVF2+xcRatJueodcev1n6V
hV03T0RyMSIBsUjRbCnp4u+L1TmTO/9n3BjP8WF2DBwBTKAqt3IKxUtZFRwFPXlrZXg7qp8U9HaW
5bwLyHs1f2ggwQarw1br1EOUcXKU7qx50evsMZyVbZNIQ6DvektPalNeS/JL9kVfIgoqf+5O5Nm7
0jI3ckn5l7cG8FmSIxBWIJyyqq1rPrh6ebWePoc+25wWO2II2SV5zFW+0FV0isLL9Bsa7SZJx/Wj
8vGRA6vWzstMU4nInhyQXHpKtZzRGih8jpSSvHmV8746jHF9IVeUHGGcuDsIstaSjZzItSpuMW4B
wlwYh9ka2SeoBwIpmdZt+exYGX2B3m60Fbx86iD4UB6WUt6jDOlxuZFSTWeb+4GMvcbA+IRsFVEq
noN0zKjnpqmpU0RWELtgp/rpZWShdaPZ9CGgUuCh01A8KrDOxWL74ZBkKceTjwllvjCxVcmQQZn1
UkKPZp4GzKuN6hlRZjJPhXa6p3pyLov2RSnbr7ROTo3r79dr2Ug8rSNwcy60l+BGYYfdsnosLMb2
FPObBY2mOlSB1y9g+oi1VP26NKw7migPi+B//eirYg4ShcwOP1EeLGSSstIpm/haapdSQ5fHXwuT
Xv/djteio+VX8Sreh0Fd4SdLNKAjlws2+tCQfxdtnS3ZZ6ZD+vdn7WvadWGYuBNYzFojM0MybZ31
JhcUd0AgeJRq3nyiODl2ooDkOIrZhXSdHFP+LgVQeV8JhVxugqUglSmGRBDkRldeK7F7KzGDfE4i
RlCvN2lVM0mYnRfVF4/j3mP+gAuikjBUKn8etHAM/oRbovyVwyi+lZtt6qw52lNCGzxcZ+yDaIye
HgERUMHydemNqTNGr4Lj6z9lIv6EYGAtGF2TvH34BzOSp8kj46WL7LVkGRdwLzkLI3umVc1aTXPZ
D8njNCe//0x6Err7idc1U2NQVvNqjDnDronPouUsrobcpZO9hX31JtaFxNINSbitHA95G2PnfgHe
Y3PkjaI73IwRA54OMJ8sgPgSbfZQY+oEhCX6pprdq3ZE//cVPdOUbWPmfuO36HF2BfU9CGnUNO91
w2hVX/JNciP6aN2kYANM24Nw4u1PqeJ0heU+pyw6lvXDBEy3G79KbT6TGt+z3kTgPxIVitvnxTC9
9MlT55EClX3yo/apNWAJFT2s03WBlKs+yPumhwWbJyHGmNKBeGN1ipp42MFwuJEKo2gK2SxmlX1C
Pyw3Q/PZ6geZrnayoBzqw9cCMIYANpqyezQbhtl52EJfxuXZ07OIo/xboU4i5CLAjgInS6hcdTWz
uPBA5A0r5LfoBZUECz0JOUH70kb1VdIrNugkRRGuf2mHxl8Yy5Fcy5aL3zo4/a7vps1alf5Rwvxb
6t1ijQTzGN6Xhv693paZzYeuSu5s2s4zqwdwywpBfnq60OAVo1Yohl7qtIVkwMktZ3NaXVcclgsK
LbBRwnF/n/S8VTMXokEjBee+3Cnh/7g6r93IlWDLflEC9OaVRZZXlbzUeiH6dKvpkp5J9/WzqAvM
HQwOoCPfpSoyMzJi77WFezJi8Qj02AiHJAaOWQsojWNr7Rqj/bZTu3p0dBj4uXYqmzq+ERuFB0CQ
WOFWXqRcOFLgGmG5Ir2x6t8asp4nt5P7Ku+6yPVIQrb8Lg9VoZWHbLJIljCWQz+haUuqKT+JuBNA
qVUwr1XyBE6eK216TFGb0Z3xQAfvLTNpzjXSeAOJ7KKJ6TU19W+70cWpsSQ8Q+RrUZ02Z4ssstMc
Fxt12ARu1JfefkaFMhsXlHufnboZ/AEBzCPiV4iziPIxPpUlakRjatInfeqD3IW7TugwRjHQpamN
TS2WowUbnActgGOyPjt3K56ti97MqLiUfc+l2ODh/l6aw3MZj/beLBE5al1k540BLCK3dxz4ALUG
rqiQvg/Peml0oe76MAPxheDBJ5BWGPW7HDszWJPhVy5xT0/uekzVpHNKxRfCwT+GAXTvZ/Ped3R4
HCJ19vVWIkFwkCFhkfPDgjil1mU49u1fCQVLNgskN43nmgDGEGiXFmA6HRFNj6HZA68pp3IKumYZ
wYR6TNDd/GwuDGsdq64iR6TObiGklkAa1pUBf6gzJW+m7oeDCV2+km8QXkCZVea9lOOpyBYr8MmB
hgPtPeu+OfF93R/lyBtWQh3SPEbLSTd2NuWbNi7/md58Ja0KQF5q5pHRvQmG2lmRXZTbzDskR1eg
/m86FMJAeRM/DKNf2M5xarO/VZeSbqXKF6C3cuv8V6Hbuoei8DrKOHxQcJp0VoOFv6+03rQEl+fa
C+jVeNuV9gErhDJu9odwyjQVANPe91n9Hm/mFxMcSNuSU8GtYPpQomJPyesa48MUGusDybdbYEmK
Q5ZOcs+c3AeqnI8FZucVf+46iqcaI/ak0euRAvl+npwKk4tGwi5IF4yNunXqV2M+A41llZbYuQ1c
aMAIfqfjoN+wbdOUWZLkpLgDEn8MR+s3YcrOfsAUuLndzxRr0fxfotarxz4WZJZCG9Z0CMGM+ah1
NiCxurl6LrLt2F60faxYTMs4h6Njr4ROVP3Z1aXciwLyX8yKHOTwLKONvO/G7FDC1qGLa3UgTOdz
WeVdr2frXCRtBOgGW0jbEIoCYFwfjTAdnSmYE/OVKGKQzZySsxjTZkoIx5TPAKqYVFUMP2lLHqfM
1fajhlsiaZJdlyPO1MHqr21lR6STgZPokdZ300hOcHccy7I+anpZBXaVzfh5nzXH0g8ZjwxnCc1H
HsU4gLgztGU5zJRaqz7hlKpBN6tR5YdYH5cA8Mh/6z+jWz7B0pIe4VokpECPniFpyGHaY9jmUoPN
bGxiNXOa9o3J5eJW+WFKtoTDAiVSphnvE3bIzWiqYVs+dyt/tWv2bsC4/V4sVr+zJJm6BFS0+GWX
mLHib7HWuAuXl9qvkK6srdhrRHybT3W7kP6TEvZSzmAR2hxrYjfdShe5fjxDSPI7tIyZjg1gCxvQ
mqoE8KnrYTU39n5CWpkOEqm5SR4Nas19pf+yaJSfY3uMRgkfYAEyGq528qqrdUH2bpQ7K1sY5bur
t/Nt44JCpD55cY/5Npv29agTWQRwQp+gxZojUQYeDjQuhyLp1Eseara/ZcvOeeC0M8RNYiGsxh8D
02v9sHF1es2FW6NGx3Ni56qE9/vPj7FHKeKcSvluSjs5ykIhNlgAL4zJck5LN5zSLkEn5j01OM/N
DvKkyiE6LpLueaMsXuTM3zlTRTrnjS1TDxyX6aLExxbo3Uvqa7dpa+SnUHdQ8q74i3M9LJRmMNOo
QujdU9g7+rvT4g8v2PfpCMRp43KDE0RhVNaX32qQIu3uPpXVuz6hHiAJRshiikC6vDhi9MBNp4Cc
nfYf6GPo/Y3/Rc6hGQ7i5jIyZwtO3hhB+rsiHpA9khpNCNDig19HHP+gV39s4e6Zq4nBfhId15/r
cqkJgEngbmws7sa/OiYZWTmguHpOCLGtH1Z2/Cw3mPCOJcENEIJq5CTU+MuluTVogV4d12GB9+Yj
UkSiNXPo7bmDAtCywOX5ZXsadbHvlPVGF7Djqp0HoHDnNp9f9Ie8ryNJUUkp4OcHQLd/0p5HOEGz
sCpKWd90I9/WH5QUDLto4EWZfHKc4eiZhLO6y6Mhz0OfZXv+bIx8hvqlHJs4ukr76uMhypcGmRij
PWdO/gMP1ERd9V4myjg3pTTOyjKLXWtrDNSK+dwoj+VmhFhmk+kuAA/M3HRgamv6BsBTfGnuPdtr
zpVnHs15nQ5YjZ9qHTflLEAAOSAN2SxNwK+avZLpBIKdw3owpYk6Ufr7gTG3pFJnqj3//B7A20VA
kDO0RrP/ICPls7JAMlpYn1ul/9K1ZA3XEnCvpoNVxyilSfVZTwwSmJuNRKLCkpM1Zso+Y2zd+x3H
08ok7Oh1dmqxn4ruAowCoxBJbHamH4Z4eJ1gHO5SKZ+lkkA/tzepabRnGDxY9Yr2u7UoR6Eu3O0e
J4pRXsc+t051u/ZnX2v7c98Vd5IWIWVyAFI5QHhVMNsfcUzV4jxXeQOEtzvZqBUCEOMMlA2EWgYU
/EgGLWeEMjafZLHuLI/zxNq25sF12qPhYufXNQAVJTHZiHfKLvrpdHQOl0Kcsly51KdaO0W8ynSW
t2exKNN6L0ztZVrHPKKcZiecJ6b6ptIZqVeYeh2zHji/xTXrVQFKx6+pFfWC5aGpz2C36/NY27SR
KK7kQnBGMc1mYKTuzjDgO84VWYB1VRBCU17cSUE8o0Q0V/XHNrneSKC4WqiWmo69cCrgA9cul05s
vUsPewFt6X1qkpvkixsCGSS7837t43Ba9dfSI1yqIsKtRhmwXSVj43LsamiVdnZfRFpTMlAYV/ik
ejDMRsg6QcGR1kGDM3ZZijEqcLPsNAus0vgv2ahi5Jeke9yuN9MEMgkYvZSqxeDwcy+9JexBfxz4
D4G2QE5MewlGuGdOm1hLYFHG7lJBeEq99RYnLzS94ZqPYK8qcTFNCbd37qHq5QV+mPjamcuffF0x
Maj606E8cXtvL3Jzo52xD6WJYYZun0ULmRMsgPYVIbAOUDb/EhIqyqjzJIv+W3e4sn1T4zmyvjKd
V0j5/q2zZytyO9p3G4rRWnaxoDCRxEA1yiEpgHzKMj2XOcGM2nsnsbkHC7fd2RhL2ChzPQI1NOiP
7n4+q21fan6+y1a83m4+cfX9vCvzwgWGs33D//zAz89meotvsnmaHKR5gr6XTCnXjdTeXu8KMQP6
NvaMqpiOq9+5O2dDu5iG/6pP80NC/gD3P8/BTChnX3U9xTm1QaGsHaCBadcORGT4qt/1kIlTtoal
ypdI04YHlSf0tGakMY0cFJmSNBrz/jDQCTW2ldV3CFmiuEetY09RPlX/xsx9yo0yviRpeiDwDnql
F38Xi/+4+n+HAcdjXGjuIVkXFKbAGubBurOLi6CqrmnvvzYeeqkORVO2NseBzZ4otvQ4JEze6c3L
yFiBl9Tuma2g16v9OKJUqabBJjcq+5Ra7gZLYkRD0356UetD8bHzyaeupNKRhnlJpPerJ4UswKfa
n73K31kidg+d95bQDdkNzBmDkZjIoxKk6qQYbKyJGTAIfuKqV/e4jPhNKvIxsNN82CTrciJ2OUh2
cLdnmkWbsTXUV8u+roLFq1r0a4VAH4XnenHag1r85uLqdhtta/mS6OmO2DFtVyqdFT4UIC93dcu0
ECeU2sUL0+TEAqUkH3uPnAoF7keS6Wfq8tntdAmNqvv2GnGf4FfhFjpmU08DGWzxaCfPvXgteoLp
RmGG5iYDM0RtkPSxXmk8XW3PD6e2Ak49dLDI25LE5dHblY31rhmgucqquzm69gwWnWSvko1/tZoz
1p+Pcpne2nL4jKcSemiZnQvym1likOPHCxoIa+7uRktpv26nbSiIJsT89VsY+RIQTVLV//RsDt00
tyKti2Hgy53m1Hmoj9NVB6kdxDWdVFBgj3PjUKy1RK8VKHFRpOykprrdkq9vjZvyXGgbFK3YDhdN
6ket0x2cORvORpHcXc5/KK0Ex7QmWXZ2Hf+XaevJJ08q9DUZ1MK/mcM8RIzj/ohpSMlEBsO+GvZJ
jFmI5QMFeUNEJxLLUEjl7eY1o1lIZ26fiGNF5XQcWu8foSSNjFdiVQVlKkLahuuhc9rPXlP+zpv0
MLf0i5/XL1PvIRCRYMiN/qExiRKc5/Gxn6wnv1rvDeyvIHaJ30BIQx8j6nWLiJAePAU9FkTT9gm1
wbHT2gYOE0Ik71DK+U5y9rldhpfOsD8dv7gOIwg0eCts/e2lsk3+RU9/GuGKGnrO9H18WCSuTiIM
xVBeHM1+QBAI5bBruzDJvUe6mwFZd+OjaapfCb27XUPXso5tigDYzXQsjEgJnvtYIgstMqe6AtUf
taeMwC4j5+VmdtPH3Z8qJxIJaJsR6CVdgLHpL6v25ZL3m8n62tXy1hmetZ/8pA/YJY8fxoJANDML
xY0KOc3xT2mzZJEzjGNIUo5B/zEFnVSM/OOOpx5J1CHU66+aJ+NcC/JVe7f+LB1np3ugH/vlRVQa
Q3Lu9awjSqgjkEMVCVsSjedgzdUjuv3IqoFu4oh99IR3AmhaRv2kLrqDnHHsLlqB4aeS8SPJuiN/
tr8XmRMVtLkD3dVFWCfkgrhGq4er2XxUdv/Umx1iBGI/qnKpGD80oSap5Vqu7z2/ZI8BiGiJlFrV
/afr+Utvdbc2d/4Z1oc/UOBzxHgEWHb0K6+NPBz4sLKvlrD9veoIjSwS/ZXV9b4uDoAzumVbCTba
+T2z0cwxaOE82RUBXH+QiePuoznGFq2MoQFJH++7rL9QUjk5RHCALS3jdkQkRBKGyGG6IKc4NEoW
q5aUiWBIAWzNFAMOS6Jh8Sfpw/Nsg6lMLUxBybUbTE4T2bJHL4peT0Ab7Fz96ef1ivOauothctkc
jO1QWPntZyvYi4z+TlrUsZNsHsPQhfCAdpkN5EwnUSvQipXulinvfRV/uaSpr4187x3kKUV90jH9
HDjt9Of/fSPog/0/H/58obG1fZ2P9lFNU1Xth3xQJD0SErBbJmNrvDf/87mMHvll7WRGf3N7lxim
mG1w6xGlPXS2efG7888brxoPJhD/o3D8p1bLl6PFq09TmyZ4a9XoKM69u9S/cl+7O1r52lojuj7P
OecZsC0dk8kj5tGU9WQ5F5WHY20goktYqU8Ybw7s3o3LqIDp6Jsmdtz6I8mABk6EKlKB+ECkmGTB
sqF37aoDqaLH1RQSeCoFdW18iZTHAeb0D5dtcu4cLRJ9TeKPCw9zTKsTWFB5jp/xilWcSSifAMBl
O5IAHvNh0F5M64aqhVyHqYZ7OzW/clMjaXRJDmT1Fac6Tz0iVwJgwfNhUTMgfoyI02D1nGwlwD43
WuA6ToRR7fqxkqgRjSfNH16rsr6TIoTroU2O2lwNu7EV2iEeFKBfK3tYrbyKoCUzcOKODXJ0eKuj
yxOw9W/qhpPXwT8xGiXChDZL0A6K+t7+jo2yj/Cswv3KYKtp8RNQvC5M5+ZObYZ5OzHyENyLHZAX
6G6l0T2PyyzM4/phy/7Y8gRcr35salhp0EcNN37yDPGks+Sif3hUSXuoZ0cP5nJ5Z7LXEZCVPPgD
p8wl7qqg9vQ/CD6+Ovuz1KkJEf/yANV1UjmGb47/eXXQBicSXYXawJ8OzCvKHcxdscITb037z2oz
DfOW5J9p2g9SkGuE/yzSkd5TDMwvIvmGQPpWedd+os9k+LTEnKo6+XN/ARotj4UdgWUlHkbxtE05
PRMxYVW0QK9nVaQZb55dX8oWCrnd0oVq7FUctl9e2sMt7WE5b91lItH8a+8NL0vLJKOHbDgm3stP
TFqaDRfBmHo3wJGoh7TaNTEChi2LSA7UFn5vvsx2vffhTJ3MrdZvExEtcbIvpu7Rzodzrpd7ZrOC
SAiagFDRuPcJ2BTz+MuxmEVmvf7dIbQOfp7fqRP41xxCjkxnCEdWPdIp3M/ypUmSs+lr69F1vI42
5HTVRHew1fS5MLPZm0PylCgt3s2CPukMGDOwm6a42gaU76zQb5T13ZnIDDJvi4ZUmWFYjxJbctTw
m6MOZGMwqnjaG2s9X9n4n0gEqQ+qlVcI2mk4VMCLvJYoeC22XxO69DtN4+QiStYhgdCZygVctOtX
hLb7K51fh9gXhOg2vP/ym2azDInINFbLuy0ptX+elnTklo78IZ2Eu1jAPSaDlSwrZRAXbCme8jj/
XdWLHaFhJtWUGWEN3btNWJnIIyr2vb/OwWKP3oPHtsq6PSED2D5sjaJRB042dEKWh5/v+Pl84UoO
801JPiXfrIXzFq1NUjiBmAC6NW60sJ9FtnKQaO0Hd/k9tsR7GpVhPfy8gapo/897Zb+lLxLnFfx8
jpzKBd9Rd/v/vrdcKRVHr8dbVzliCX++3GVDe1lMCTLRUz3yOX79pPwvq/Z+kzbKtZKDTp+JlXww
tvd+PkQg3F8d8h1/Pvr5PNQLjxhtmhCYa8C5coPQVl+9fP8/H5Mrd63TxD4tum08LD7emjXhvLmM
xoMyElrAmdvqtAg9UrL/95PgeICaFKUR/Xzy54czJiYuddyZMZ9DusSGQNILcZ6235yUcbeE1P/O
SaskIsjtW35+lhtn2scpyRClsvyHgtboTsstL3RrxV+Yaxxg6u0rIxftuev6088XzDWLHwYb4YYx
d48/n/r5ed+3/oi0So4/H/18vo1JgyH/RQ9/fqipJ2tPdCSR9//311rGdAK0UNzaFWgry3h6hfBL
lsOk6su4BbMM1gKGmC9miMZBFA/TMyt4e+oqxRk8k3HIKbm8ing5FoJljnCzdqcm+5Wc50PWSU59
GqOBOq+fIa9Qcjegje2uqXDqocJF97G3ctgSwDaetL7r9kmMfQqwqADzvCJBz2pgyiPUyyLtjy30
kSBGjbLzdPlrJQp1snpyOWhekfO0awTT/1WSHGSkT1shWUiqlLHwfzmx++jlLCzMU7pMXWidn1rC
kADf9/tkXn1iRsaw93CltVXMTZJdmXdPG9N59ko6Gj6th4qCnWSPB7XtyQVB9auhMcDhJMM99awx
GQFSkkRkT5Bc25wnjy6MG7u3JlF7P87uhrBvhRr3U7vC+ZHJg+EQuyPMlyEmMqtoTXeHDuUzJjwK
VwjG5D6mOeG0QL8FllWSzxnxnMqEql4l670vCn6q8+Ad9MOHUcK00oHoZDi2LIVSv/A+xox4U91t
TqWSB3Oujn76tEh5UpOQR8+Oj46jJbvGXvCsMAoebPPmVsNRDcOnmXo3t/Umorj7M0GKGss06yDD
9jcXMazMu2spzY+kdanzeTk5fKE94PEm8yNjQErjAet2hbyQuQMT4HsxA/NZJecohP70vssjEPxq
pG/T/wyPZv3Bh7FkcQqKeL0tk+SbHgihOY93hixvwm0gRrvvQB76CF4Pgpaaw3o/sJbZyQJzvb0P
TnvNmt+mhIo3k8swZaHnDuro5uKBhKYuLNvksTJ+5zEJNUTMpwTOu2zcM5TRLffX74FAzTR2g9gg
azPTl3cxtW+wMiW5MEyIWiVGbKNaiPmeg3BT/XG5IlNzG8CWowPiOfv2SpsESUopQtrIEKzH73Qx
cOGyAXY1LzQ+QU4NGvxmy4vYrM91ygnJH+nDmbh0wgYTPA8EQZIPNjWjNYqwEQ3b8NdtbBEk7Wbl
rCzUGevBbOewrrL2pECXtcxBu4ltM7W3ZrY/0H5e9tOqDhWDnasj6ASN9vtiMaO3BICKsb8OIn3y
VHYyXOywuJHmZUP0Gto74TV3Y5BhPS1QVMoToy+4Bh+1axbo99p7kpR7xqOXEQBJ4NGX2vuKHNBy
YFbYcyQmMOVjLltm0mSJFq961T2TubY1it492WR7Tr/oWHvBsdMjIqJYKzp0aagt+tvQ2S8Euu47
czzHVckoAEhuTi5a2xlXJih+yD3HXF8gjyfFU67nEtot6dkUDE139NoW/4tH8kY3PLp5gysJHTWL
6aFvpve5jXusJ/OnnnWhx4uInmDZu8XIJHzeuZ4PksOC/aeGLwnzF2JsenNJGgclKR7ixnxIwIq7
evnPHtrr5FgNZ1sosVA1s7FQO93Ela47NMd7ryH6LMZ2T4OKIDrbKJi2F8XVsFpwLLVrBzr9vUtt
ga5vV/fmacO9nIyPeBgPoHTbEwAfxgL1F44ZyOKN/goWtzpOrxOSXdwGIES39AfLXOFsO9V7QaWt
eTTv57yGZsMWXKsrtlhJ54ba01YezFn51NPBzZ3lJCTrSLqkeOg2wnxdty9rR5YSYzkMVeQO2/3K
Bm27+P3fJ2ZYHpTCMwHgjBFpCrftsPe3NL+hveVaEhbk/sHdBjHeWt6z4/mvOZNdJrrtHXo+KWD3
te1v7If0b6BVHgrPeWlnqDzNShZBm/zV0vxx6Jg0+DpjQ4/4rO3q1UraYyWJZBnj+rynAwyx/c0v
HZQAbvtGWwK9J30UiOD8f88wgrCBlNaJHJcwE8unh4+GPvojQaL4dwhIDMA0UpAR3ZDHXlgMcC/t
Zy4qpBKkreS5Fay2Ruo3rHM6qTRUfOsj0wcCaPqU/hk5xJM+/rK7oQ0JnCSl0M26LnB12p4VnW/w
TMu7Rcp1itOr559SOm9sZp1k1DAsWkFAE3XWHsZ0zENbz/a+6z/UjCUDN2nfqApPrsko1nzfhEhL
Qjix47heRJIes9bu0dDqL9/hwlbOIxLt99Zs/y4rDjOxymMPT8NB8Xow9edeIRUov7y85MIf5j/0
8R5UEtVu/kWBd1GTe5qSPHLsiQ1bJu4OFPaLizBolfmL7RYSQzPTuGK5TAPYx9bqMUSWLJbFdIeR
9CXlg9YUr7P+n9PVSETG8pTYDUE6OgCOdq9c+vPIZO8ysQ4O/IeI3wDsw1r2TZN9enqF6z2BXoxh
1+d4Yye/GZYebXfhTzAIdRpy9aGG7lrnEpEkGZWeW110FBZOIn6lvvFOOuUvO+fyEBv2nOj3ADL2
hz+PPSoEXo051f40vfapOLcguoZlUgQl9BJyMq6SBPHSmJlXLVe0FWfCnDHxv1TFSGLLoN5p8gKQ
yt4tejS7Mjdecjv/1aLVIKITjzoT9i6XT1anPdcGjoSUkqXpYeuAJa6JTc7Xr7hhzMkDOykow5Nr
/BExc7aMWU9qURTZ3QvpQEvklV9Nx47Zg4av2VqIqaKCOjhLs5duSYLK0B01W30CwmZwZC5fkzNw
sqrkc2x0A51r+rJsYbsR9QbHYobpGpcVraSToW5r60Z5cSlo/ek6DTodyHrVEt7ZLgzXyZDaD5kh
ds48RpCd7R0NZ/1Sqbdl1m++YJd2O55ZZ1BEPfOOVpRnZervU+G8yjbG4WdfKE+iYh3vjJTqW5Jc
M7qBHiPN2H7phO+wz4l7MuevVMgPRtLSwgOUvZsa63Hh3jUquvTEZ5A4+o8g0yHsNTxTIManLr0X
msjJrV1CMcqPGfZhUDnafo77q4tKHJUZdeXEqbhXzpthc2uVC+Pb1d9ijUv7PalAktWSwTQmny/6
0KcOALhZVN3JXOu3lXbX3NTNcWrAmlvd2Uo1Fnv7Pc/zItSN8TY6AJTwUFBYoWpqFlgEWTqEkG7e
m5Vzep8unwM5bOlYn1e2i7nPWB6TaJxkvqc9fcF93Qdy9sUWwI4xCjUvPRdvyhWCK2WGnCZBfxGN
Wad3TF0xkWSYDQZx/GHTUltKiJ0kKZ3o/6Ms+cw9CMEr0QibNcOcN6FB7b67/AR9DB+rCLyRrl8u
yKS3IcReTs4DZCS2PlpzXIc0PoqHVcevrnn5V4NNObaYxHE3LcmzZaxns6l/F8LhDmO23FQ4IAz/
qdS873KePc6diBkARlG7TvkbY5d/KbXAtuMMZJZ4nOYFxbVvvpaAROK+PmXehEACtXancbGL5FBm
w55+wRPJx2tQrbjerLHYDUn+d51bJorL9zR8KGMMNS48nAOre3L6U57bj5plVCFs2Dpi/AY3zYbQ
ESNZ2a0DRU1d+Pe8p4PAf2GitUdTuxEZJsNm2eKrqtKNTPt71s3P1HQ+4ta55t1wUdXwNVoNEllc
VvZIZabqr9zmaTUTGx8g2hHLJALHqgoaC5twyUnJ7ViWZ8fg1K9J/Q16fzRW+T11a9RjEoc3VfC8
VC/uWiKy2AbM3szpRxuv0pwEiMddP5iKVYLTXeWOHNHLCQ/wN+GW77ZtHZOaRCoPUSCej0etj7co
jK3ba1sny5ZM4CQYRrN87gf9mi1g+6bYva/dcm9b1VytWfzS2KnJmbylOZfZOkr2IuSYXIC/8t58
0FqHeBGyPmY1fsfKf/dEGuVdeoqX6m9mLtzbQHQVWzsm/8BlsYi0LctLtMNBeQUFtv9AX/KyAHfJ
iUygcJlh4GsMfAjRa2JuZWAkt9h9YLr0B+UttRNTzfYvDcZd5Q7XuZSPupjfTGP8YmclLfiYGQbt
2hV/KmIJN0U/qXny7IOL3iiaMW0nUdvlzqsnZhQJSGDNOLp9+dU5BayygjYj4wZXwL6vi3k/VoS+
ieGFQvVJtuu7n7Q3f4mPXjEDQBn2cskGFsHxgs4vQlB4Fc1kotCjktKM8gNX1ZcZt4e4KLQg19eo
sPnz0T/SLO+ITWWWrjUWfY+tz9addJ9loc66M1QmZA7Fs8x1/t7kDXlhTuONrDIAro+6SjlqYBmK
5XBydLqDljPTeCQ3xM+9qNGxeti0HR33hVDAgMAHGK79SRvlX5GDfO4Mn3+Goca0EnJf0s4j+vON
2C+EYrwinuliHpPRsKWYdyiSSBM6ZyJ9jVEiAKS8pK75Yk3l0W7iEfL1eksGk3KiIwpIxBaxkszl
MrmIy0h9GrvOnnytbo3DcjE4/JrzCxkRNm0p67CYxsHMJiKbYdqaYTVagFBo9U4svT9PYiZcKONI
39gjszTHMmLpT9pmHd8UB+5C2j2Tjb7Dr1l1It8GSsxnbHpdgkXOdly1p1SjY0MOtW/qd6LA9ma+
XbFpZgfcTRSyTOEppR5szXuhb8DtVE2fpqr/2NXATNUx77B0WLLXlRFVA/uMnB5vYCS8mZ079W46
tCrLYkQRQfgnE4AYEGP55Y5fPgFe8NQYsBH+hfwjtu6DeqRHcEh8tSe+4dkBwciypdFmBEbJgZFj
Sj7dNDE+tmhoQgI5jxP9OVN5r3baF+T2fpSeFWW+Kff4cOvAE5yyMpqCFtb5oPebU2Orl2y2zMhY
/nAY4rznESJTIweggqlS5I4oVEU46h1rZXnrdVjZqUdQ86wDiO5RQXaMz+P8uV0Yu6v5Xlcympbx
D3lq1PXU5Rx8yHa18PbAi1/m7G2kU3roDe+WFAkjo4kEwkU/oqrEXt08CYOG5qJ731UKSL/HehNY
yTnJ1hckMgZwm4YCExZYk7xli/gvnWG8jeZ3IclzjFGQzGRDksVhBxV7Bq1KevSpaQVeQpdV5F9z
bQ0HFzwDrFPqE/J+hhE1kFgumbDcQzXMKR2X9XNdx+92QcFSscbkQJjqTXscz8Une94+6eLXNKUH
XLYKgO7o/vHt8YWcoX3PTL9NnlUlyv12nVgV10ixxOSb4vBQK0Nj0ce/k9V4XDkqyrR91GDTBQDE
vgHwhQTFs4/FKojH+mSt+SdRQiQeoosAE4tAEv3fqGpWE7mG6P/Ymtu0Dd3Jf+or61/pFC8pS14w
Lm/thoM05Xnt09NKxq5TV/SJXIhjQxMNRNRsXwR2R7ppqh+3G8RO8WEY4yyxvf/j3geWyyG6zbyH
XzU52Cdcl6dGs+3AGuZfAvRFEX8rd3GCYWRLsabDgIeTYzCChUZPvhizI02sSwzXxHb4kNqMlJl2
0QCQsbqj8AyyQvkEyxfX/LZXqTh7dWDKUdXZt0E6AL7Ko7ZCg65g2M2JFY3t8CanMB7Mb2PbGxKP
UXWcLY/b2jmK9aWNeTyxQJ/ZtBxtiYU7ceL/crz6qC81CvaZ3NZ4OEO6Yn/jtBq4Iwqcsd1cqczK
6//KxbvbzlkTGWnzrR4j2uAK11XzAcZIa9L1sIy0CZeR2kr1gGySwvttNUdmym9jYfR7yandxx5j
VGDsGrAhxLDTNZsNQk1TMNBF2e9dOZ17YvxYDuZDL/tXL5lCXEl/iHLFN/raeZG9xPpJc8t/TsX8
tmh/S7/IH1w8qelGQV050l+ySrwolkWWfcouJb3fS7FLenD28fSiEKmXefYoPITD9UBIeDr2URpf
G00gtKZpeWjiheFirSOiyF+BPh1zo0hZEXFhy5HsKFmhINeT/0PUmS3HiURp+ImIAJKE5LaA2rXL
suQbwnJLQLLvy9PPV5qJmBuH3VZbpSpIzvnX6fdUGmyzzXh2E6yNw/hpzu1n69OFkuX1t+Mtgvj7
0JqtJoBoO/loOJK2OdRu2ewbyOlAF3I6qsqhiQ1phZdSJYDKkvyC8VLdtpWhuVi6PapiuVOud/KR
lA1SVTgr9D39P3vIP+i1FSduLdad2xTXwdTXelvvV7opuWCGd48QzrwSxA05WLqpJ3MaeghFqh9W
/YdRNN5JuhduF8qs/W/hxXjXnXfP8oK21U8uOezmVCtI/MqG7Y2ctLz1A7U8NTRVtLOKy8MSrYBj
J5H4L7aaXwdvtHfECBYngrnQxtm0BpUdkpVuQcevJfNx99JXT7lZ8OjjxALF5f6k2tRCM1xMlPQy
QECJO+igJwpKZvR3pgk3UY/nqpVVIDnCZqbCZEH5SxUeYfSssaE264NbzqGH1sbWM81mo/deWP7T
iJMXC/dTc7M1+wlx2QW3pGH4DwYIV7QamY7085a61C+2cRYm/nDm+YgvQnpxYNY0B5oJHxIyYYdq
L8KFx7YmtVLpL9W/u0WMlclYEnq9vCdgtb1veC+Vi5m0rWYqoFZ9JR9hCbXLSkT25E3jK/Ue+v5g
rJ53MutbkntECtxwR2B1VKoOFqy1H5e8xj60Ou81McwhQ/G9XdioYhj3tCT7QtbDf3LEo7m0vdpR
gE5S+NwuDxuqeZTG/w21vyJBJ4xDsg9vt35Neq7nk5D9sakZp5Jii/c9EtcZ/A1Aq7eDBTzGtuPT
3JlMZE7xhpx9Sa3IAuKnvZ1va53nbX6oe+A9wUAylOORi/PTGV67sXt3dPGCrALZGb62cMmm4f7W
5SKVGwej5HT5YTknNim0j9QCXXp0rPu2nJCgUC+oahpzrfZAqtVtpFCotX5N2c2RLELpJYjMylOP
n3KHLOqVUD+ybbsgR7TWFb9H1WVhJ4QV9YoPz178N9hAxV7KJzbnAxaNKn1mvqOu2DAdLl5unLHp
iP6n7WMbywfXMXjo4Lcb4DCqKf8l8FlGE6axhCVsxEafgvmLYj0tScb8mRfo25zpCWg7QnrkU/6F
es+cyiSE5As9lAchtEQajBkom6jLQ5rgT7oRRvBqEbKe32SSHlszHVhA5zgwRhCLxMoDO1MySMfx
lQwTFVIJXkS+1STXVBUhkV/PZRH/2tBxBPT8+XtpLA+j4ZjXhGdjetPu+9q8Fkp6V5+DgLts+y11
b72tOXUOFCfsVyyTR3Eb4heH+xcgyMXe0XvzvCtFzYy4GGBFlnFYU+vVn7NoNlA9gYHq0JYuNJTO
aMdVwAeeBOLwF+MLVzKeTpq2bsDA6BOfN+lXHXOqGkkyHA2jZv3Jl6cFFUfRTIQfOdYLFRX81AtA
TFqZlG9XbYI5xbJ5hmGhVAxpUQ8cENK+mLOgJr82Ow5Nh/N7mv7AQOHmSPDPmGiWRQViZnQaDr+X
O93dl2bCNL5FY+eZ5yazv9Ftjqde+qB8ip1sybBUGDrIHQx4Se1zk3NBWAPeknqtzixSV1XE3k5S
pbxHixjJhg7tVZcqIN/ECmmVPhSi6E+DZ1830Vf7nH5qqeIDSlSqpbBoJbP7t5m9Jpi68ZQCG+46
E3yncaQX6t4sQJPMcPXj5mDSNkzA/BCslf2e8EbzQmgUR53+gpUnsCfaYTKN56nLZkKBcIvEkpSD
m6y/dN1P0KJ9vHUflOcEm6CRDBER8FD+bCTedLT8W+4vT+3bDWf4Hggmb1ha2ezSFgCbTzis1oRb
MG76LC1TvUP3ueesvygPcsca19ty0l7UHL8MdUsNgvK/SnN8oYurinyPaHknuSssvHGSYNwuO44b
KD/+jpCLZwNz6d45EUuGUbSsHIZ7/A28+/FmHVkjLkrQTTzlUp0WdJpB6vnINxUPqpz2PqEI3IN6
QfKKdKDIGu7vQeyLYe2Og8LG1/bGUShCMUjv3BWkqe6a3ApIVeGDHhjCKHj71aOLXcXyd145cdpP
IAeJ24mqZmHB0BEFIpru4jR06CFOd4N5AG12F+JQ2w5AUzmFd/Cy5YOm5ITPeCLlzjXBgjID/Uc+
3UR7gheCzQ6IjgGUT1Dv83zjYcI1MdBGmqfaBbouaSh32JlnGwNjYa8RMf/JU2W+27H6rnubNt7N
Zb8wEdYuq+PckZV1XS0UC+awPMd45vKllkfDAlVwVqQZnmvPRwLE3wn8t/ZYbjAJuuVua65iQFmZ
ZpsZxvTXo/VI78kjkLstNgipN7/o22SshmQ3F4l/pZ0Katafs5KE46LNDzhJe4p/rMj2nGqXenD9
E+Hwho/gdMGoFqJlD3FnX4inevJG0E5lLex43hvp9mtglkXGJMdHOhk2mXIPY+F77HZLEsmtWnZW
s72gGtrlAlIjruOn1NlQltVI20nKxxY0ItGlCEuw+fdmqEwSxau+PRQrSiTG0NCCIDzEnn5G2hEi
3g9dzyh2RH+8enL2g76a0S5a2yNyTwp/M7Z/2qgeRWO/isl6duAOSQP8wqpIXVo6n5xmuGypgLvm
GXMuaaCfx7R4BK/6aDsFy7eU5BE7bAYEqOa3YsfhgBsT6dZaXRwze0stjaDKHc5ZlX635AgB+MJL
uynh6aP1tWTrf6YaAz0A947VRr8ho56YWsKRK7q+p5jiXVVjV4hxxJ39er4KmcwHQoRfzfLdwS9Q
O7kI7BR5Uj6QrZguyF5R12VordJfldFRMk1QHKNuoYgz6KmusOM3b5Y+EzeViqh8V/dPapgL7n39
3s/xcEkM4795ra647WtIc/tITfocukQ1hzL2iPsvGWNACENwciaELaXZWeJJZg4ODG9dApt+y+JY
mqt7kkDkPSXnEVYqESjET57voKJuyKbfUmLdtsUIlpoBn75oKnGrCbEx90O5oHdzTbAAOVH9uIhn
wigRBpOhc6YxBtrFjImaqcgL9trTkpLPADNcmny+YjKtCLUKXsp4Znyr/IWGTxdZdHGgN7peLdak
dL46bT7ubQfHUG+ZeG23s2Fa5RH6BGAUDwuIZ33aZmCcOo0pFqnAfZVPsk+sMWh2k4PZwysP7u1a
VUX6No4MZL5j5PtJLcY5H6wXtyR6fHaORlIs5wWsMnLvzX5uwgF+JtiwWmaN7zFbEjxr0M/ZKO5k
UYSCJ4PZT+MdJlLnIDisDdT9ugGdGDD7T49MCs/9OjJOZEQlpHATYF/Au03PvGSZRkhQExdrkWL4
wtBPs/RIR0A2EV0ImtSPDn4C3dKPuxk48Z3lzqHMFVoOrcEyA/b2Avq4/kc6pYmsef03d+x+/ohS
oDfMty0T6NUEP6mNt3bn4kVjIg38ZuYThJu3TQBdsqCgj76LBU8ejasTKywVOIjSd22tahC7ZrgV
h9N8q6uJQmDQDWvLjls28s8lGzNXj7OxT3vjbLre3w5czyKH4OpU9ilOq/bOzTjZVdrjiwKwCxuN
AsrGFTI2eRwpyXPejPUxrceGtdo8mrb5FMsYRUNiSMzHG0NGf7Pn/PxSYqGBMlcYNdxtfoSsmtlG
cfDI2y8/X/Lzu9pe6jMFMIgzubhvf+c37v99FQowZlCw5KjCPZHNKVNb0C5+cdQxafNmtqlQ9Sgn
naF8NTyq2hD1TDBNLrF0uXVum99rOTlh2nlL2CjzWVUQmqIjI5l+VNTXy7/KcPxLvV45+VgpJEHO
/TCEpURRQ1AjCF8r2523YFpCAIloaWO6xsMh+Unp9Gqy5K7pPep7i+7i3uoY+moLgT3bs9bJo1LF
fFlgCuqKgUp5zhERD8F25inFwvfLKgsf4M7zQ1lRnT3E4svBfakcNwvcHtOlnBUGgWnCCrL8GtYW
BtW8Wd7RKkmsSydOvmBup4VGHgPMz5XYt7z+6uePdTrwbxj9qeiwCLDdC2rmrC8DoUdEZDJu3nL9
St1uvtpqfXcbPz11xggJujDIZjaKCG22N09Xi9FtxKoqb8mG2eNkeutLhdfKqYQJXa8ItzLTKWzG
AZwKynVIti+Q94krRK37vIkfCYrdb658Hl3KGUiMfNqyia1qdjoWVuNTxnNyMJ10wIGkeTbQIuuP
2kI5BHQnwJ/Zhbz9NHCCLxqROV7gu4XoKiyvDqoAf7nzDYcRbU4fjDH9S2ZfdUbLXJ5/fqcGW0Gs
ek120HK+uNLx8e/d7Eb/+1vTxeTJNoq6+3al/vyNhcH//77I7gQSK0kKxc+l+3PV/nzh//8xm5On
lqCG/c+1+/9XuI9dqdhJ70HhgvvfC7u9XerrSGPCzUJoHtRoHH7+G+60q5Vs30aJerFkhGAd5pdS
UMXLPPrLbrlsZW219IXrPmyzieLdvKJdoj7meoMNIVW12MgkpoI95CTiefJi5COoSPVKIVmcwTRK
GcE49PjQ07+NASrOD1wxdtRdYDdUEkyzEWW0QtfGIs+zuaaBq5co9W51xMX23TTGCIYF8bBtyNGL
Meiqh2Rc1/vEx5cmOQnC1KzJmQXHW6vf64CgbiAaRxs6RTJ0L2b1h8tVUNGeM5oNlXrO9fDhzS+F
VbAHbST9VXa6o/YY8jUVFMq1dFLLxHtJlT0eb3o6peAOqaehN3NtqZXEE7ea5/JG2oxdCrsvuRVy
58yAmqz2njShX/4YtzjsEIUu3d5dyor+42fLUF/cSjbXFcEk+MIu7oifqI3Fc2V5JU1CYx2q2T/a
dOUQZM4obzBFuhISEAUBExcYxTxj3Z8oY4dvKpnC4AICiPIoEXH89MeGn0XF3JDya1GlaKJZHecN
cqXaQJ1VL/azGCAX0NsGrZHGO0Wq2G7xjD0B4OahW/dVluUP/uqzpVHnFFcNmpnitRiqv2sxlk9z
fgSDImUCzfHFncyvsm0npkO8LZ6rcSqCKUz8E9e+5P+y1xLpRR+pYa1A0S0C8Bpl7ZsSIgOLTXZs
l0rAaJqnfpynyHPcu7zqgXhixaRX+WE9Qcg5k8nIME3HmcIKrEqIwNYVUqCW3dGj92PuMx4EcX7H
zf+NOQlFdKx/L9uw7Vr9oTaOWiBY12cbGn38D6peC6wRPPymin0JXydnTqcbvAFmFsEFnYEaxW4y
66fRF0jHzJUeK44owry+YrIZRIdoPJnUfZY0ZuB0B8tyf7nq32j2D3bOmEKNndoNPZneI65SR6yn
oqKpPRsI5ADE7omlNA6Wh31nAUVyPXzSIwWh+/JlGfsPZZb1gQuTzF+IPrgBJPeIoJDmZOOLl4k3
bQ0ydPvuM87ZHkqfS9f0VHMP0kwf+F8llnQ3mNlwTFzG6Lm9r9c5j2yAmqOd/uXou2XTY3DiDUDU
BYuRUCydX6gwSI4eyYVWkHgxxoGZsUeI4cqj9AHjbHprrgwJC1DH3C2csLeQ83Xg9aSzDfU5L1R1
/vnjhjSa1z7efG0QMYZrn0mHs89usdrnyXXILPM7GmwI38/Xco0ah15iI5eHwsoKDEYzapieVzcz
i50dRqIjDh1SF4aHZVrSw7LWCKlQZGDMZWfm6xbDOWI4Q9Q2bLyYHJFa5vrHgfQW87sWoM22rfdW
mcPl43zWh6nO7pbB8xHuZcw1iXx3CN3Ydw2Jir5vYNmz+NnVBHpHuNwU1A0jAacgZlnSI36+g9N5
JPPD0BjrMpxzFwsby+boHzuP9JmmQe1fdEbo4J8lqMK/lfB4XBRTYjzUWJXWQc2n1NTL3u+9bF9x
OxxSAVDQvEqZADPjXDVznVBHVwdVhyFjyCSzfzerk1Waf8Zyesj6bX4tDOMjX7M/tj/EPAjJNyns
5kEynDAJQoMbaX3fde6bnXvPPNRgP2COwsKzmE0ZO9mJGa4xPaThuJavaBdPGhXxryRBmJEs2QEk
8LfTFvWxlZzjrp/iS5s8b1eRvwBViKnKyYZAt/gG054InxmD3Lyy56ffI14MlH6smrq9mf0y5hky
pFiHsjuNI4Wk9vUPrikIFsvHQdF1uM3rBwJfzrpVx8l13VvzlQgV9bq5woC7fspyvCfUornIlh9X
euOLX2f0cXfzq5/WLCjO1OzjyhUHPJXsX+TlcJTN4toTJAMwRJRZ4vWkKi7VU4p2OPGaB1P3+3Iz
GtoSku+y4nlPqO2BEeJF2BLtgE8CTcoIbfj9N6VrPhmP2Us+bedFjEukNw1sk9qoOPyOImocV8am
9m7Tk7e+5OdVM5iIThIJiZcLYvUVEkTzKvy/NkkiHELdW5toZLoSKpoOQbeXLW4nQkUMNVqX3GCr
LPIpwaMargXaNmJ1cCt5OjtKMX1YPT4ZQyxw3kVJ8ofzqvK8ukX6vvq9ebGaeCDp77myuw1ZyfRU
TtLaFYaJrmAdMO0w6A854bEra4sk4Y/HoLXvYvcxdVrwdVLp3E1/Ye5DupZhZVBT5Ij5yW6Mv0In
oY3/eu3T+5QgZXPtiXKwWDscZ/yF9dXdXMimGkliPn1vlf+ezcN9ovtTS0m6X3WXdhvuPc2NNWKU
wCVEeAPSdng49g/i+J4wcXeB4+XrTsj627aPo9+fYzu/15Iong1SIBwTQurX+q6MBztct9B3pzTM
bopNwngohdsOSjQMqTWiLjnaL9W6PcWkuOjy7wZhWQm324sYvW5MmrR+yP14CsHmrnkCrpA2OOkV
jt2gtr2IRy5RDaMT5mr93Oz6YcniS5XaRTROHnUr5r0Zr/2xNNYHtKkEnaXNzpinq4cZmikeOo5s
DI1wKFEsU1RpuiCLi01sRYYx0fHlExunMVq8HWv7LsoJQCrNr+1cvAGQ3vzJ7ps2miTqx46iJebU
2sG4tfa4X/X4VJiKsEt84ZXmjUzl/FYV+JJUkf/CzXUtM2OJ4nH9R3zVh2Xb11nDbRraek6gqEMa
8t5lS1SLTZTP0pv71JA9Mb2GubMmKjzy3N4vxMlzrIFj5Ngl4R5IarCOOeVVQVzeV4NbEmGY3AH+
vWVMFxnVmeShjQ9mHanVucm/isDu8l8pyFsAbHKtqpujcurCuh7fSkBzHPFih6f6Pu+TyMdRKrrm
HTk01AUHdwRCuZ9yNz3NlgXfXBztGrICCfzoQsPFOfTg5Hb3+Bq+GCtbDNNzAdMJVFxJC88JWWCj
4HvLUUzwXPoBeX0XMy/ZfGGQMOU3lCFVjv1PdrjZaw7faRzINU9isRtII/0RQAFVOtn9otEtIl8i
DqpHQpd2s3W/wgAbVvrQTSM2IuSI0UZCO2GI1l7rmwenq5IoWdoSH4GVRljocexxlDDXWVh0qSQA
jcrLXU7LNUh/H9a96ZxcyHVtshNuNXMckheOD9N6FGknLlmbjftKUdRjCsvjJN9MOHyovCq18D5X
GbnUPY8cBWaDuyVKZlQUBmr2Qp1UPaK4lAXzuWXf83xEwhCjIjAAvkBhuJ0yGrWW2kDZk70tJkpR
o8Phw7S8mz2OTx83od23D039YFZLFsVOibZP+6iwgJyt/rj6KT9DZT0mJkpMb4ohFDyYfIcJ2Cdz
ehhXFbgLzg8iL7k0tjoYV+OrAQqKGjr52jb1qKGAGS85HEJSIN8tb3kZtXOsb2kYbc8xbCf291wW
33PS1Z8Ei2e7tTbua6NeIFPOa6914Bd/yHRgYIcx2A04WccygtYFYUdbyXYUZK5pXpp+a6JRTyFk
McJM52XwE3Ee2Wr1HIMixU4gy8INCsiwzEIftxLDh6591y8EHZnzz8nhRZlnPUibd7Zas7C3vevi
CQD6YkaTu7KfkSXAIJ+pGsoXpAdqmW25S72oNYp3UWynqQEMxrnBgvWjIEzT3xvZBIfFNa62b+tT
Nnxrx3UvSMWtU1qrp7iJ9V4NuGzSudyrxTphmomjzWryEA0AMb5rHSJHQAhgFKQ/ipfWL+gXrvO9
MJNPkdovbb0wzqHJfpElUVBWZ6C+/UkTav0c4jpHjixKiBhuh6HOu/tl0XcZ21AtvIXSPoduP4tk
ALiedcuurmVwWfkKxZNaSfqx5Fu9moS6ZY4R5B2u1zgzwIrG+ziZ9L5cBCL6TiFRPeL2ZIvkGwbl
JNrA7xB4x7/aW6B1bxhvFCaWOxDltyq+STdQsRTQhARvTDdac18VPkoSGGlUTB1rn05h8/rQZSoN
ax7/zKUZr/D2rQgEOq7caBQnXi3R8Hywu/g45PJblq+LbUARkKTYgVkC72PKZ+Pzk/oVQOTdq8iw
Sm6bFnF/QS7f7cSkgZABvE2bKCebIrDZ13Z2YYmA9MsPMaA2pG1hb/FB95OLmCIbPwmeI2eyD7Um
S2mJW1SHLEFmNzxuZXYqe+clM5rflkodtEIp0nUNEkRFn4P9wSa9bmudvWadcWl/weKAcIMldghX
RCRnnXCYVxC5awO9rKqPKufN9snlMburJgNh88oP06S5t58QQrG1MXqkv02UzGcjO3SklhLA4pPZ
UzYnKb7FCOdf1BBOtXC5T7cWS2WzhEQiHOcSyYfjxg7IJ/aA2jcfHTwIqIjLx7FTaTgN4tJV+jl1
1ycSop5rvJo7afTvZcZOsCAUHZzzmtnJ3jLt3ShI5soIFXJvJRWD83KblvRCC2hS4dBLDD1EykdE
3cTWua8OfWu1QVe2l4F6XapH33sOitiTONgz4p86LxpTkuwzUUOGASmOWfG7G3meGbbDhDyxSHtE
bPPcoV7lb5H+QFy5j0Ch/EOxw3+tP90hYMO/PfjyGLdvXPJhvZn1hQ1NsT0mJKEggzZoi4nTX00B
fHZzCDLOjy9U5t7dXg8t3Gy8ajqz25FaX1UE2iJpzgYGD67ZP8lsfCEqDBGLuwfDlh8pQthjt8Qe
8VCggMzI4AHzMW99P1iWlxpV5WHMZ+wuef1eIJpzGqbDlTEcc6yr92OrbqUAVJekZR86K94Xa9JP
omn+IARRXfN39TA+TqSIpM21dhAD5wILVM5tNaAnt+LDmqXN3jKkvWvnLAkbkgB8X5znzHqEYiMb
cANixyiPsVR1NZJ/siMWRqmhB0SXiwuq7IHKlXq/WC5UE5bZVm5fDhU6xwET3eQtB5z0X45tvKWp
zXQ1xcwk9kQkhFP+TueX3J5x9nVpifKmiywqcwLy8748CYXaEv2PvP1tsUdyR+bus0qdy9SW/zSe
NkQ3e6tb8Eq2AdWB9Mzwejvt/b6FceG2sDley80mr8yfELxuaHHZ4WDm27CTz8VEHoPfUUBWULMC
ENPeMCVYW6IRg0nPxQlYk+d5jKK0g1KDtEv3cQ52RiDsEwVLqOia+COPe+zg1coije0EuzlQgsbm
wLXENYeYZun+0E1iwa8nv2tA6IAQxzsLkVmUrpg60ENAoS0oTFdj3ptD+6w07OJExA7cXtbskOD/
5+sE93KXXEkW++5Ucp9TKoUJHUHTRmDZPp2gGLpFhlL0UIJGvWGQKsOskv8QyPX7VSqajQ9Gu+HC
doZmbybXn0t4maZfjRiv2uCYbyYP6A1ceYS8mUuUaje7U8O4hYGmXR57/E7KYNtq5+pc+emvrrL+
jSJG8Ftj2RsRJOOkZFXyWiMUJmoyA380TGzzxJx4rnBx0sUmQnJHPrMkvek9HU71z9LD87VOfGOR
s4ZLjSZncCsYoDwq6yG/T1do/6Ty6sClhzVr0fH5HD19URR4MHGgmWVWBUX8bGx0orMmo+7F6Y1K
8hv4pQ9Ka8Y6VxLr0aAtofIYQR2QiDFLljMflfWwrXcbpohjsXxMpfO4xSIOkjlO93L0LlC+SHBd
92Vb2LZmZgmW7/oIjhBNA+uuA3eKhI2U4uWPMyMySQ0y+WT7ZHi5F3EpOREZSlvYF/W8G3R9PxfL
+1zd/FzoyAzRRECibWSRCBymiu3absS9zZI0ml71sAijI8knnKfvuXafWnt9NYU4ZbH3SxJ3Xzom
mXjqnNvGJcHUs5eDI3Z5HqjczxhV7aCbSRwlHBRZ1iiSvZiWf6pXeAG/zcV+XUT2ynzOjyuS87jl
f7uBw6E1hld/Gk7JCNjme5+bIkV2rupPSRd0qfyNCZ73tO/st9Lis+1zKOQe2+QRsSJ2Y7CvGORz
6kgoM40+LEeS35mIW/tk2TzZ3I3pUTaL3PeG5JPC4ugq+beYJ/PQEFCJ6IC6IO8Rg8TVIq45ymbW
oQyByFzmFqEJ9R1vpLyurQGKwx55cEq8gKhM5xhnXrOSzWpg0TzLNPvPE+K/IjW3AziMHWqPsJrF
eB4tl6DuuhVBYqPF9GJcfR4N6UaemCfXxCFRFOOnbyNRjGteEVA0cPf2z15wO/MAISVOxnt7WVOM
oRjnjMU86gkfN67qMmQZ4vX4xkMVa5Oxbsufe7fMXw06L711JjjjNM+mewHN4KYLJmbsa1w3f9Q6
DqdMVuujhZIqTv0iKlL/n5v8mVoBa7KT+GxPxYyuuJ+JMLM8J9jc+dt3933VID01yjNyL5C2VZQB
KAfGs3ijjcaPX+NN0QCyPAqr1C+iZj+KW0ztW1nw0RCRAThgVpGaCI9Jc/plG3D8AgMN2/HvJE3Q
pHh9fpKFA5W4pCVjLQsLYiYrkj4wZtJv3wnmjyFZKUwLeIahxZGSKbmHdOliln6l/xLPkJ6sAlAC
e3lOQJHnYreq7Qt5oGT0uC1Ff3H7Ylvc5FVpX+qqobMCcHlT7X1HkmXsMqb3b4Ts88hKyY21JdM1
VBDJXh7OUPGxZWWMpIvMDLMGWOptdYEuN4+V2V/ivqzu/BilzVqbMqwMILs5H5szJaQBCdEodwQD
LZElQVvip/XKAuRw+u0u6tWXLUlW1LxhI8o+zXjGtTRVpABwVamuRKzUi+SwNGgy/eQ8L15NaUp9
yNv2ZuYT34gAWQMhO0laTkhXuhnFk/ldlSgu6OZGlN+0LKteT7TuTQJiFZwS7X5hpbymWljHLehk
pa+5bb4phHU7rykzniL2ELqVPk65V4aDqMgeHOTv9cd1lNT48CE4NwdlDnZLoplZrEDZzcj1fJDE
vj0uJXaZ2mMwXXF8mgUSfG+O0CJL7Ob6Fds2a3OHN6mtTkQlPDc+WR5JT0AagXO/LTEz18eA6/Dx
iGRKNey+W3AyVFwL5p/Yh8UpWOSET90gd8Mui9PTODVuSIY1mr+2uCiySo89ah9k2mlJYqR97ce0
JOC1zwjOFQdYHWbJZWT3fytr8klItD9XFahSPpKziEsbNO4WW7DFRbCkWu3MIv4Qxszn2aiPxMdn
MZRdii8/3gAwzD9pbTuhmqq7rPMuRNu54PFAKszOw2uOYPBF5tGcOWCZHWyqX7M4Izb8tg0Umzyw
Gd11KTGux9nHSgWbNqenehJXu90uKCU+pkLQpFZKoqh5MqEq5mDqUXbm+NoJUnvexnU+xP3J0SlK
o+lj9VCpOCqeIwlpJQ3eorxt6DvdvDFKkvVJOq0KZkwAAMDHthtwmMjpDV39v42AcTYG/LieAYIH
6cdQkIn9MAp1ppWmgG7Nrirp8VXwuKkyK0fr5p8hQd1DRZ9YnGgz0iqHLMhJHOqZli/5Ur0T8hNZ
yLNOCDDOXie9p2l6XSaK28vcf0R0T5j2QGafv/aHKhurB+jBu77u3uMYRKTu8zIqh+1VNZi9tk6u
O8Ah2PVlcU/OyhiBCPmYIb4Jbnwx0mo5akWe6ULiR4JWj/Lfu6nHPCDSOqCIOb8Qu/Dp+fV6nhx7
DWwDXTLjGy0nVSrDdVQ2ZFF77LssvXZ6vSSusZy1S5SkMGBrpDSP9ogZpakN8s99lGGJry9lvfYU
TXAlIu+0At9pcadUaBjM4gAL8zzM2zuX1nK0tHVOOrs6iIElonS0dTcIKIkUJfMu96D3yaH5N7Qo
Y03B4FBVzxaipTPWvuKIUJNwMftGVCbEDAKpicRmeMkmoLZ168nuID4j9+y3ntzW0SFLgVy2HoaR
yaNFUFdNC2Y8srzYuEUWTgXZX9K5KdSQ4mVgMCTu3CoAlIk9soWGXrNbrtMYqA7Kt0EF7VFyKlYj
haQpnYszf84al38OeAer6TwVXX9MS/5Fp79TDr1N0JeaiwHhyeQhlfBAYI8DuuAIAfue2ae5NC2u
Hz/O30tn4TIWFAWTBJHtM/ZKYJTlXCZA9TPiJk7mDzVsH410+0M5qG+DACdyn516ry3vkpY8ruHP
QjLeyMIu8WTKzybDGKN84mSrNr3OjknTL6gE8Rik4o4QZ6hOPXA7Zyv3S85rJZzLu68K0tQW3T11
YNAYEGxg92m7bRIp6gP0vE/pTGq/P7i0gdbOpeiAf9Fhs2mOJB5jhqKXIyvPrafFhfIfITXRGEP+
T+g1fbBdEOihBOZpmafCfuXQ7mklP/hVg9Gu4b1EIeZemtm/wWD0/ZDCRIJi7gBFrofGrdC8klzO
YYgsT/e00iTZqU+G9J92mcRHeT/GiUOIi3/ZEhMVsVfd8u5IHY9pDPTtNd3pAU8bVAfOMeZn0D7b
3f/nD0ilMeaRi4+Q08x5MsF01rr9O/gqp/0c4bmHnlOMh//h6syWI0WiZftFmDFDvCrnSal5esE0
lAgIIJinrz8L9bV7zM6LrKtL3aXKTGCHb/flbBsQOVrn2ym3YNVnVAz1Hlv2x9SbkvGpYk0rSQQU
4d6Y+3uVQmRvAvt9Mrt5U0Xc08mwbj0GQbIJqBZqdN8FmTe6EeKXqqtAGlvdA6MrsJN0gS4NFAFF
XF9DrxhflP3Eu+3zMogTD9iVO0cVbHUeqhPJtc7WEJcScNoEWtetoMQg9fEFBIKp229gAXQ8BWyy
zJtGOU9a8uH2ehsaUw9ObwKwVrkgN8HifcG2upsM/3dyc+PYBCqFcsPPlNHnzhFQemfPCj98nezr
qo820kvtlYGAPPEZWXtaLspQlW/7svlKJnPtLIffbOBo0XjyqWoEHYsePibmlS0GqBa11LDYhFrr
0ZDONiH4i63JgK/AfrsE23Gewu7LAK1EDNJfBz0onSbu9tHI3THBvtg0rHJFYfx2bXmRMPJ3eGuv
sXbGdTcKWItFfhcCX4OdSN8Uh2UxTvY6VhV1yLRIsKWpxM4iVJbUbcpJVv7MWGm6yRyuKglXVaqq
LXrGVxiFepXYnHHrFkXKyVIHq+FWdaShSXZ1RwWzhuGoZRVV9V8B1VGn2nXuptAfVoCjNoRJeMoY
XH6cGL5o6z3WFgQN0iYmUOwOCqXMSIl35s6Op2Kb2v4JCtlVRwAPc9HBpYObEIbtzh48e5VHoCLg
qYJ56xpexTR7Kmdfb7gP37fauC52Wz/mKekOCIWjH/9Dh81bWBuW9zwUNaMoy6xiEPLooYBSh802
kfyvhQWindAIBkL7bnWXoDzvC+75sxf+WHgCwbgFO3qgMOMJIO15hHuYRTBhjgDAZkBDRGwOJ+3R
IszmFzzejM1fiddJesmZv8NA0DlMuZDWaeIEh3TCAuUmYBP8/GKCE96TNrjrIt885Xb4jGmWEIc7
cB0igLnpUWnnTJSS0zF9f1WvMfPHrPFFcG7z8jxYrr/uwT8STCNp65cFXANUHB3kEy+CdesJdpik
5seIk0lK3Xfl9ccKJ6NIlyNl3Jm35RyjPOvhMwE78OIpDju5DUFaUhwyElFdh7hozUGTTfWacQN/
e4lrMeRzsa9qcv/IHv4iRUF6g8bNTXAxV9Z4XiQDOjte87oQWE9opeKmijAEpDzpdkKMm7EO34ZR
jRuO8/dxxSApovph9OpPjstQn+yA+b68DQ0APLLRT6EIeENT0jby0So0zkPD3ApACby5aO8FDQZu
j4UjoD/AtXiD8666zji5141EY8f2+ViYAVekO/7CzKGCcKZl2CPlgfl9cV9gYkvLbUUvlpOy0moc
aAxtd7HmHmQP0DAriZ+EJS6+FQb7XgZ7McyPPQhUVPuQLK1sfhqc74hBtbVVsKhVN36kHEEuaZAi
HTPfHTqvPIBIumKQHjZDGYIvh6tQJdzW5rw5I1YMN1LM16p003U9u79i1E/RElxGF8gXCM+1Mb2v
uh9X1pS9Dp16Dzzp38hzHvGOhEby29kT0ZylA941LrU0XsxhfiYKq7bjuAzoGkHeldgwYvvBnmAA
JV75A+w+ZKPUbVqjvmMqgY67BDebZjh3Pm8AdsfXoOKQa/UHl20RygkfxtdR9nt7UN5qynDNs3mm
Ep4fpg9rJgSPgmU6OsxYXSvA6EZpPqB21T672WA4jJlNbaWcdoTX2aRQg4v6eRrLD9uSzY76OXdF
7Wd/ExUESSrHKU89aljE27sBePslReCsupYI0zj03Nh5tMta4AuC9r6xwwbGI8sv1rafGa9ko7zX
utqaEoHADYmWtgUAc10SD9CK6OJclxw0euDc+V3ZG7+tkZmbqTTbvXblc+v73QnTD0pudDICb2Mk
gk3o5A3Exqt7wpk0ZNTEcXbtwnIclteCeT6gWiiMPXWYA5eAPLkmy6ZMHh8JHaCYREndHSKeLzdp
Bn3ZUh46Ulxv9dJ+lE0gJFK20XFsc+jIro7Vb7kSAiy1Jj0YrnmV/cxNrFbpbtF3w8bjNPI1Zpi7
Z8LWN9GtFzjtzkVy4OhszfvWaB4w+/Pw6iIcAxMNMoCFV1EdQJZjbvRtHnxj052yJrZoq21+hny+
etUkOQW8KVnqi7Dx/xvZnfDULYsOyll5LOFmfbL6EK3ZvHUjNgiKPvhtRveLo88Nqa85tXeKk0yf
lljYnHJVMLgaAZlsp/OPgWweemCrVQTgwe/KZ6X716x25q3l4vM1ypfSx2jmZB/GCMzFLV/bAB16
Hrs9ZEhTQJwrXYQ7XQr8YHo/py1+K8q8kTnGUW3C8dpkM+W0oMZbK4BYKhHAl4BoGrWERxP5FOIQ
IRONrQj5gnvpJ1Idp/NxbDm68wwsQiDPIfss49x11q8vug3AxRwJq3xKAz7wbIU3CGLfoU8+CIN2
rqM3Y0GSqWY6THZPL8tADwpxZvxxEX9x4SbumvTSCWvLZBUt3ju5GcbqtZggWuRZ/4pnBypZtMNX
uld8CxNtBw+KmiJWoDj5lR+wTctKfyM6ngBRymcus9TMj80y2PYdvk3H27rBcht4V6gC6zbcWaU4
twlQNiO0zh/4zvXKDmmjiStFfmbmk10sDgiSHdwn6g+NHT0hebJiCYmzM+ruVCHuw9E291bxHkUj
JfHGo8+qqsxQ8ZUqvxwnHTky4x0YRitddY3H/NEPn10xMsv400PH8kWVgiCLGv/ZQfdg4ifqLZM0
fZKUt8PAu2xx4lkFgfeLJw0OAupioSrYGFZ8sfy+2BRpcEc3g4cMYh5VGMMVJC2EGOxwgcaFP61S
cmiwKY9TrpkiI/fo+mKXzSDJFbYB1nG/MK3emyg6o8VygsHJMnPggYBJaJCDyRwhsLXRmVquV1O5
xi4w6y/bVVs6ida+eAy7Ua+CvHgelpCs5xVcbb7ejRG5YdX8ZD4XaU97GRiA18J9GBN9NBg6buzZ
+jCTxD3UjqJiwkbP9QjnutULIWE6mSq60gpRrHvKwZA67JvEOHkO3gs0ldcqBUVftQU3rK8mRgSH
jH411UM/c/9ICKjeGHoif9+DSZSYRxL57qTti6+rtaaaWxU8uAMmu5t0pJ0rCRHi+6uRnIJ8tBl1
pmyvzQuYl6ssvfdxaijI9GoyoPpJj94XOYBPw2Kky4gzA5wDqN8sb2raxU+xJWAabaXmrAFw4TPT
WQK8qybSmORPdk9rSENsKZ0s6xr38T4oMJ7XKTkVZyGllAWxDI/4URvHT1ITIpvcAOkcwB6b6yfb
ohzNVlRGpHgqZr94Jve3vDxvJhfcYVABYtm8REIqdPE2uuhQ/bZ9a286N4q5tL2tfjVSDD5G0rGh
gzje2zCrS2aOELtTMTs/HlIQTZskJaz8PYY6b0jjp3OGI31GPe5c9HMyxZuoTG6Fz2JzDm7AUQd/
7yE4tDvptcOpfe/H2uPujJaOooj9SN2FU/bQKBPRAJu8XamN06LzZDltWNZ8m3GPXk2yPVi99YyM
iPjkzOfS63cyQmcMQpaROGqsfF7bLGluqrjX68xCeIz5KOiOQHzgX7yqZ0AYa04r1dWmjDBz8UTw
2qXusanKrY+Fu8tZBrFvw2Tcjqw+zK85+gf0h/FItBUpgR/gBU8OxUHbui4PGBZXyeACCfP3+Zyh
AcjqllIIYuZWfe9I/7CoDokPR79gxKy67pZVGR+0jmFD5v+C1r1M7dJ/UXSHkPOpE65cs7o0uMJ1
bFMA1gb7obu1Bv92mp1dbTCsgCy4oRQO80xDo0ipb7Wvr7k1kSSNgOT30d2sfA42eGIxKMPK9pyj
XDTCoN33AR4926J6JFmsSUXFOx1Y9r9JYu20A4K1ajPmybufzVfIH5vGx+pqiZLLBOJlxemFnZJ/
07ecLzx2I5ZiVgEMwaPRwa7XviYmlr/aIflAYPLGwRdI1HN4yOCKFy5QtuUijIz5aph0XyGjmFF3
BEIs8I2N+45FXRbbV+aknmf64BG5Eucq4jqbF39FgsjrVvgVsBFZsX3kuH2FDQd8r3usBWMTavzP
UJftZnbYXzbI+Bvlt5vWnK6hjbFuTDknkUFaRU7801v0K8zjKoEtkuBfsif8TSxBr3BcVk1FX0Y/
dnB473psodSeWJw4wEu4icmqe/51ZiNnnzWpda47Cpza4iN1PXrM7S9ZR89RdGKOojJYgDqkucgx
EeIAp8+5dWoUL4ArH0Yz4Jls4HCNTOd5ivqDpX973g92Ntz1jDn/yOxm35WLMdqf3S0iPcvROOkx
XCsqXLr24jQ27RY+qC0lx2/+JHb99DsKFhFD2jvHyqWcoivjPbVdKwqrh03v8KeqslnRIhLvu453
J9AcIcvoNCxWKEKYOBRoeKdNamch0lJYeLGW4K6JEmanCsxbKO7NnhGtij9lx5BIfyAtD77zi8l/
75cx9jb+AENA4ukcgO1L3QDYKAs6Q9KAT/AIDE2knjyFtGTZO1AGVuYAna3BzivXI90i/ROljy9L
SquSJ/3X31WJQ5SIZguKgJWx0qx08fPtsfucjZqeHCe0nkkyjtuUYOwUUVCUlfJuHIW1KrqZuZ2G
vFU05F8DWtU6ztHLqMVcW/Xi6loAxgaciZvGwmdtluUbeQ7zGLJLMUdKxTpG1Y3byeKC9j87lK00
jf4ozcE+sH+RWLRACeAIn9hH+BmVu7V/zKXZXFq7aY90e+0CTLEXO4JvUDTmEiRZfjeDZLhaPrT7
vkmKY2NUxfG/f3pngJbHntMHdBr+7d8XfpIW/d7x16VRgnl74YPNWWz2of1lxosujOy9o+cW3LA2
HoyIbGRPo/YlCKiimcua5Qa66lD6Ew8Anp9LzPdhYP20Upk03symeYsNJ/4lroNAPsckPJW6txtw
WGbjEBhmjHSzVr0UHMrWqai7O7Nq813MXwvdiU84JJ2Iv27q7ShMhMKQWKwHWkSQuUptbG32eArL
9v99SZUaT3//Lu5PrCHD49/vpTp81JjZd//n2/9+0+uK8Cjr8//+X0Ie6yfi1MTFJ9GQ0Wu58WFv
KFiOnpjmYZL9/y9W54OYCYu962TOqe9D+78v/vLLJlMZXlHOeyiyr/lARdbfv//73niIQ7T2ULzJ
vrRxYXX3U02y0XDuhMEWJSqnQwg7YdcVwBbBhY68pTNwqybk4AbRUHIu4tGfw8mN6ECwbJb38+wd
kyrzj61pfwmXT16CQ+UoObBi9IPTedQ1CllGdmRd0lnsgZ+i0AU7/RIhoOesOP79k/VfokCsA0BN
e+BTzVFaTnOcyBcc/36Z1222R54FMpY3x2H5jkpw7w5m+r/SoBl5JkvWFVrxuBjxrYQRObuM1ePk
308RmQ4sZJI8kt2chuaX4vvoNLftcg1RAubwgwh9qXQD+y5MwDzDroBO1DTVpifQSh6pM46zKQ2Q
ro1jHP/7suz7Wzsxb6DpR8d8yIz/vlRxg0iQd5hOCTqh77GZ+fsWtXyLuVi2Zvp4heNB5iYFyWD0
Z9dbAauRu7ybDjNyy9GjoF2Pjj4VAxTGrjsb5m9pWvUxyQ2WdD7mLWsMjrjkePa2eNMjK67PDffZ
Q2EUW03s/4jLDTWB5bmePskV99tJ/lWttPhbZot1jrhh9SLZlqAZGKPgSZJmF8sM2RwfwGEnZE7o
PYgI9PiRzSvtn9DTBlD8YD/9vlq7vuWsy0ERpQxQTE1rfkJaw6PqNZ/MueaFQivRILzLUX5wpwhX
6ErilHBEikt8q2M5gU1xKIwoQQrRSJGs1OBhxcaPvHZdf0mI0IPb2BvXBMlRZsAlrKlGuKjNm7Gl
FL3xEOHY758CXSUnkzrklcSXY4UrXWuejhWU0IU+GWLfw05KhLzLHunWNeaFwOmP29LqOA5QzoeU
Gw4rfkSKNv7pSBQHfwB6XeLfcmsq1nT7jLx0Zh4B2Q2bJsKGupY0WcKZnseNjp4T4b2nebTXRfVW
OaeKeo7RV9CqqN8oONhxVDe2cMpu+vSfjDjCQWIsOOzChhAfxVDt29I7jiWxCqcg4DW60TkH2h43
iX3OjZT9kYgOZVMAHCJT2T1xn+tNhK5uuOsc+4dNZbdmkt+xQJZcq0W3giTyHFhw54nS8BOycihr
eidjJs+axVMVBmurKOjBbh9FLD6BdqtNUCVXNJKYTMt7noQR/XbJqjTAXLbDTqi8W/rIdgnvOjYE
797D7i51fNStuJUOfbIYCpkW9Fr0AzxgTaiubP11LbP7ymlvw975ldzi0OtB1pkJyhVUbirdzT12
zxKWeKj9YhWL/GEqem/X6mnbeMlD4y+CdB5uEie6pGNpr+3wyIPitquaR0OL/sZuQNzl9j0Bhxfb
9x7DpXBu6QJAI2RAJD3Yk1rmMYov0qAyRNJ2Psdw/EoIwsTENkP4lXGYhKLilvmrv7SeY5IOkDhl
QSxrantIkNGvFiBkXZuFEVNRFr6VefUqjPQVKBeWRKp9GRpay3mE+MqTLvtOeR9ZSzlvOMER2gYG
fBta8c1ow74f3fA+HfifFS3GJqeHLwS72Nio5ak5lgTgHQ/BDS9EE+f3ZdB/M3Q7N+arpRws5NRZ
xoOpdgotIjLBTEwpj9ie8hs3+9bskJSSv8MsxSHXzbY1oqdZQ+XN3U3HCvZCvEBDgTtkVbEP2uCV
OjS2BjGHiyZiTJkQA8Php0tnih4E8mSkrxZMSFzb5ByS6J6NT8VBhTy7NljC+2RoDKBKDHCWQ1Oi
d6hi7PZ1Ht1GdkvdLf7GneOyJwhZnqUwxnoJJmBMfXaKBltpnHQsGY26f6cXi8+AvfILF8ZY4m7y
Ib1i3gdhan6aLSiZVtjfMsH2VWOyAxcys+D03DdBBSoSDfhWyoU3bqF/XKczNib92KXPnQkgUw6r
q3i3zQ4Srn+sOw3qMuesWTsPxLdxQGbwo13mPdVO2zAkghjO/Re+9DPm9WEpEyURBXwxy2MPCCFo
lwYXcpV7MIjn5rubzW82GPFGtgKth2UfW2am7InDHOvTFStx/qFnaWHLRq6cPH6rYdh2I7WJpe1i
Fsyn96n3H1xUWg4n+bFPcUyKKGcAGgRGxDHDhzy331o32XEIotuaY3lEUvUQ5S2In1lsFP83FmDz
RzEiXedzPiD7hfc4DmH6DeWVVOiwzkTxZfP05G3gBa0t5h7P4kmhzBc/nEmrBdaLrJqN2ca3rSif
esvwt0qfB0fEu66GooPxapP4DUcLjG11t5u1Ru8t2V8iUifJyG7RPrgEZty4efCnR7NrT36mfnD3
4brJMXu2wzM7gkORQs0YrbusmupVsiAy3TygQXJ29k6vPwMoEL4XbydnH9vDpWjn+A4iPsA/OwA8
hHQED5/cFYW1jHHSda9OzCqhDDdjnB6rYqnDHqO9ssJxqwTOgHxgPwsQjYYweKEQXy9zA4+rLUAW
+EOFgyZoVpmNJXFO52MQYTQsEyAbJjGoQSYvmEwhN01ResSFsTcb+75RVwBS9TMB5vER6AbYnHDm
bg1pRA9SYpSnNRR8kGN6xRZ4BPDX1rxYOFI520HArrLqvkhEfhUlB02nraGpdWsqcOhWn0TI8rPo
D73mph6UMQ3i5K5JbYnr35f6g2VHsGpJTldCW+e5lxirK+A3jijNa+rEuF1DiZxFMl5H3UP0Sd74
1GaU0Xi5x0s3R2hKvJl5bK5S5xGLA1uZjFkwaoNzwSwRLbt+Wk3w7KfFsLLoTSDIwTxoGaQxIyAG
4/ARJ+54rssS9GTNhoaXbZeT28a3gTsF3wDbr+wJqJt5Bj/Oxjcd9uicABrciMb6/jww2MPptRnE
nGlbUyIX8iO42kQHKBAtXbvo7jLZ4OaMOi4uK930/tTd/f37IKYxprRbZD/R3ZHJbtbSx8SUSSIl
MYXx28i4AtBO7qYilPfD8gUx+iwrOtHt2g9vl2GjmIrk3ohJS/IAY5ZaflkuXziy12yf6SUee0qV
7Uno7d/vdpaK1i3d1hwM+T4ub6xB0digVvrxqS+zezFjc/AoovUTDk3IeD4a2JRwiWbo3IzbOEhS
3xdcqNYhj+xjJfvnLg4oPyEvtGah8eBxTeztaTQW302AlyNdh3OFTtLSt8D95TnSICBJUsHarOOX
evGLd4NPSemahUJ4W2uN9S2RR/FcQ35nwnLfyp64uciXZhAvPFvlvwY61CYio7RmEzE82za0Wtd4
+vvFQCfLyJ54VZeq2qemNT7XkEwF3pPHv19lbbwNRi/aSRfTYa2CEQe9K/GxeLepCJ2rnMviuXSN
f16V15e/X82dsOn4KuXOseWD6/b6mauCO6qJHlTLVD/bzuTivOrH3d/vmuO0ms0hWAeGTqBxh/qZ
T0u/0xgz8b+V5bMZhckhmXxnsViTgPQZfzxsnkdlQSCB8F0+5+E48algHTKlAaxCXIYvjUqrUx83
xEWG8MJ2Sl05XoIZl+rWVLVH9MLa2iHue+XxoB05OVkO9/aRGejb9/Ginbqs0B8Ae47AVlmC5IW6
esUcbaZMIAy4w6lqg+lc1Z0DHSSkiWWu30G2EJJM/FU10FJQUPG5773JwKfWPhk6M+40F6zDd1eR
Eb5kGoyS4nQ1ECDYc8QDa0hJ/U1LFRYL+ekxd6hZjYZXuOW4BcOUuYvPPp6c3UQigZUU+h5MGbI1
zneTDd2GCATHusWxELPS35Vx4NClirEChCwG3ThjgYC9pXJFdWjjcNu2yQYro400HMWbRDK3BoAH
pqa/K0rW+Y0TRhtupLTq3mpZvNq2cpFGwkc2mQyChcPTxIKaAaNA77DKX9Q81mtqAu9lQOzTpH4x
X/ok7Wr4UZQ2Dyz0+jrlsmzlMnhCziw434mA2CjP1Ai6IUMLjy39G83TlV53d0MFxgv4P4y3uCOL
yGPeihaDsEUavRnbN+W0j0bJh7uCGkbHmzz3wW3kVoB32Xe4/Uj+4qQ1WYKIE9nCLv5W3L88l6tJ
DCzgJ4f8a91olg2OB9bUNTbcVXiOiOnR5RjTjsPicYGr1GPP5aRj3+bjEECkRICUnt7IgT2CH1xI
uH/GpQGbTrD9szz/wR79e8vQYER972sI4bTJyFin8DegK1iHTMsey0Vr7ZanIcWY9c54Bwsb7QfP
+2ZDjAydd3DYYmsXDhYgsZFsMKA23svE/ZAhHMhSW/goiDVZMafkIikkFRDVo2IozF0IChzb9plm
OjciNkeB6E3uNvigHXZfc2bd4QNg5SNq1oukQ4ckgMxJ9sLWJeOa8u+beiFZkE+uaS9EskK8b6Ng
A8QJ8Go5CmJIxGQ90wBXghktQRQKy+k3Y5bNnPBaAzCVDgfEIAJmGbs9u8zquypTPr5GS42JyyEq
UwafN6yBCSfsAHhka1fc9hMmStRL/En3scrUGmn4S86+2NiYxpkAIL7r/I5B/klVYDgdgfRU6uHO
E+IGk5XeTJXJAVOQCylAUXUAc8zW+q4i+y2Kg2FnZOS9KFdmHTHMqz7Px1OR0D7m8yySAe25lBg8
tA6udho59bpPWrQm9650u19TRF+NMn5ADchpcU9K1ta51V/UYL6lHvPTFBtU8Nq3XQFbF0VdwmhD
tB/BAifDsHdqd9g42fc8p9kKnWotwuFXzpsUJv4qk5eBt+PAD4QWln+WTbIvZf0mZDgcQj7vYCVv
Q/6omzanTQuL+Fwn73UfPafCe+6a2tqkRXnFfX07RuMPq4x6X/s2W8rkK+E2dBhpSUw0brcow6nP
q4Q62lZXM4mfIU9sZrtj/SveAJBuR687NZq7TWgP1L46ax4u7o7bC3zvTUA6aY94/ETDXmNyyFeO
Nt46YhUxsBBM6kAZsjG4CV5USjc7W0H0a5yRSW4lt0RxwExPHGlb9w4oGhAJ5lZzTjEE+Nzmcrtf
EXdAIgtXWQkILkhnnnozmwLEgLXrlJQf5TwgYwYUjS2cA+y+CnIms9y7ixZujZqCqx0TDXF474HC
2ychR6pAogSTO8vxBB7+empnjw9u+DoPJL/x6V9LF4iijcMAMX1iDgOVtQHxgistNbdcFdihUcs+
ZmtgrnWvlD29tvSJxAMOHjQZQhl47tmx1RsHMsSgS2PlJchWXigx0xol4GPFKQ1+cT0h0Kj0qskK
7EP+q4KSgBCLAhFuosUpMjCMnF1mK55wmnbVHOGfmrlT3mLMyBC7txxQL1NBSrmUfoo2lL2acfkm
fe+q1PSokxZqb5Q+T1PurZUO3lyeCVMzP6fNvGgxA0UCAbu2OjHvAzN4nAfNUSZZ/OHYGbuZShhP
lafabl9IKpK8pUNYJjVVAXjZYc/pcuOSKEGmdEnmYwpgkqTQsqAVxI9/2aygf/s+kuFMKbplfrFa
K5pYg0uLseNV4z6UBlgG7ylIIrH2hxDWOSiJKbGgH+bhIetjrA9M7rkFPgeMKT5wzD9ewI6R2WBF
OxKuCMd8jPrwic3DbS4mGsQycUC25cedup1l2M95L/9lZhVtSJXNLOBbY7jLhHvPGIrWplrEyOKf
3dJ34/zg8fxK0vgajA1a9JyT9DGoqmdOQzf/cGrpb0PyhZj9LfKCsK/auXhUmH64lZyjwrjaXnRK
s/bdU/RZ+j1Hsjj/GH2UptK11z1gYWbGfsvTGmtZ7OKsM/wLpSeoGyWB6jmtzlOsx90SYNuUt4HP
K5MtrBt/cv5R0rPU0wz82AYt3bDZVlBjcHB2AlhK221hCLHqW4IjOUxuAFfvQcKVhtIgCRPzHOyA
Zoiu+M569a+2+DjE1ishs3VOhTlMAaYXB8lTheG4cgb9ATsAaXCsH1NXHtzuLsEaxcYHr5APe6Rt
+NtYTfw05WBRWbE8qZBERybIoFvYVhFDQtouc+Wdwlp9ceNd+yYLZKrjj3aNSMTZ6Ai9+aJEO+7L
tnxszO7J77sVQfqn3nkwy3mkhIrwvbDyZxpjjrHtfRkyPI0tTwijIURaNfSx+t2ljjjoD1mwhiB7
blukH9c5NDy296xcTz014jzD7V3gAxQa8KL01U3L0FBiKOAqb689h6bdAPMvKrg4x8S8zqHXrAn2
0R4oP1TVnl1KznhCopBa9mvb2eewiGsUpEXmdztuNJIGlF9d8PgQJUUT2vXsfZ1jtltyDM2Awgq5
jZsnCqblMMPYbraA1sDwrdmZ3yYiht26V8PwKSgp4pyHrUBP4D1nCebYAN055rs8nVkIDx9Wwz1X
Y4uwBYg1Qpt2c5lcfgTOrQa3sIqWkFvpNTk6UPIedPN48g1xj53qUeF72wghqS71qeamrCtLQ8x5
3Au1+VtZbr+jBYscWnInnPqVlAoVWyOVd6H4bFEXaW4xy3tRPbU+JQtjyq4IQT3wviuP07/tmGdK
VQcuV9v5iKFpsZPhaczfdl94MLBcFPVGITq3NRy8KkoP3IWApERvIk6TTZ1wn5gMyF6eNFmh6xLc
a6g2ZoX/yfbfR+rtUTQy3jJwF3qhshg/UWIyvGq1niIDN2jTHaflbOThSAkHph8+Kk+ezWjX9NYn
6uHceKim7ttU9t9OXB9wEVwT29qaKvnI0DfCDkJrKtBk1QA08NNqsflEPRyngIFqTuzvjnt3kbqg
X0P7RXv9Zz5xxzbylBNA+0MtLvlXJHFVv0ozuuB3f6F3mjE2tV4RNX8wwlt+9uOPuArnqv6aNGYy
R1PSUc+g1B2QctXYZGvX9DC70T4yR9Emq5wd6TR8tka5Y/2++duzZAXKHPcT05nfwa2c4pa88VT5
n1BZN9IXL2HcP/lcxUFtZjiafsDZgCucAeqk3MJMnVK95/1ekTUvAFd2YYHw24BNoPb8hjwfXnQv
PYseqLQXpRvcFSaCd4B4TayBdx2zHM1uZXos47Y7NsG9lyViXRXGByV5wx6pJxnn01Q1M9ARgNR2
3N6XKvhCXb86bjiu57m+n7zyEmXq0fOByZuSOsLpxZyitRWY/poezZcg47QBuVzEqLA4JuHnkOr0
q/DDohRojWgrYb5wf3Iwo5Cp/iBLR1a8dT6dGBuCEWISS4m7d7JbmTFnG4WK7nv2S5025Z4CqASH
FYVdfkUMFy15M804x0KAGokHuDgoEVOdYPjIuvow5UwnYdS8u60EVu/8S2b7GXqmv/FyWB/SfWjE
9ES2dGeZ/TNwxe7COoGacqxvXSOfdU27gmHhe6juvYpiV43a2IlwLe07yjpeymHce8ni+GyEWIdU
wo355yjKN4xMOZgO44TV4qdFPT+25IrwvHNWaDMTw3TEnrwkbBeyLE87TAEQ/i4z8dSbxuZu40c5
To8636cuFT8g+JAaCsy3/Xug5FeHjWHVe1lJ3R7erSk+B4raEoud5uDedh3iuZ8GIG9HGksryscm
CUpPvwF2JFtHkmO1/Gl+EH8IxhO/SIjEQGYbG9Y1uYfIkEk6aiRHiRunqp/JgR36yZa72lL4HxVF
2Wn1b4wJ/DtDiRePylwAgRRSHKoWexcvEKHUh1ZJxl840yUf+iKs3sts6fZMyST40P84G2ZHpbJf
Ae6BvH3wZLOb6mCrE9/ztjYEf4YA0ou6vp9lfKzseA+takW51cVIoU7Wdc1mx/M/zGk+JKp4UPNQ
7tJA/pgz1i02cwwj5cvYSB/HXOat3U6cYhdeJiUlj0EUPTGoM5KaVglzgNqFYj9bYUS3rkrW2AUZ
IeO5XdP9fPTq5hz/D0fnsZ06EkXRL9JaVcqaksEGgwNgT7Rs/CyplHP4+t7qaYf3bJCqbjhnH0FB
A/FCbg2D2Sr3YkQ0AAhBEt6qRL4YUQkyqHW+IIGGT27a8xO6SBeL/p9bFo/SzkeQ+uEKMhoLNFCW
q66NedZVvYYh9SmCPt5WtURcFE2IDRWHgzIyGtkpW4WFXh1EQHnSQq8QeAmsmqRPgJhk+5AvVs8D
/5dWQ2uTpNgwDaM9WkjY0x6Lb8NIHXue/R6Jb4hdNv/LuO5bH09Dh6bPgYqQ52w32oFEiI54KdeZ
zFPCfF7gskadvmrjitFe27yhSLp45vDUZ7u2xh7Rp43HfxK6Z4rQImYxBWIvqBJxGG3t7vXCROdH
5Jfvf+oVkJQhHxh9GR/M/eZMcpDBymzrveuiNCoOQ12wQFbJsM19vX3ujGOqobNpBjfchPjdq0nw
4SpKetc4tENNxw1/xLFvHZZn/EoBkbAyDfE+0yeT5ixWslXY03BlJJ2HDT02byoP0GcVT0nrFr9G
b73Su5YvJnpJtgYsdW2Phdyoqb0deActwDcsJcrsRkE4gc6vz71MsJLan58iOImqJ5Zu+S7nm+mr
6aV3BnvVDO9m1CIP4kVxJ/HUG1gORX8ycdUf/GF81vTJBi1kvuEuZGrfaqhKmYRYATyUMUMLazlb
RBDkD1+FggisKXHy8xFeW6Buduhuc/Au6JaBJnUWCBJV2quBioepUfxrO0a1ZfVeNBNSCpyYoTM+
VXGHUziCMGNMxmZombOZTvM2eTwecdhftYpLOzQ69nnktHPc/em0TRD+dY+h+yOdpZQMzv2dHrX0
XuVvnc/iyg4Y87jrnx3De3FHj/wgLwV1pMoHAJzl4Aj6N5ctnaZjqK3GY2dL5yCbuNiLBtBI3sbr
nVdXPimx8wQe5BQj83IlMna5vvVgHA6J56ENhrdCpm4vzDr5gMEUvyQG/vHxUdttR1cbVOuy0jb+
qPJn5jnfRivwu9bgKfyKsMG+e6Jt5YTtidHtxVteMhOw23Zc0ECSS8Tmk4ZxXAxEkc1EC1g7OFiZ
wr1nDs5M7VJ54Hn8KWE7pLxzRycjMmQRDfgIpuJX4D3U/ZULF5sXnQ+NZCmN0CA/T2+qSgOyZ0gY
GrFPEg3pfSJUPU+DfNLbeG/GIzIhFE7QxSzmsuinXeTBe61F769s3t1pLSN2lMzbKiqu/jC6JpnN
MczNIl9nDM+eJeSh1aRwG3UcbseqD94zAb9jLM0985tsK60GFlRoAVAKCqT9HtmWyOoL9A9LErNQ
286rD4RzUXvMTSziY/cX19G5xL2+7EYHiUwcvzcutV8U72MTa1XuNPmmxEUpMGSuBcQpxnr4zMgn
y8qnibCUgXmD5c8wsPpD6sajUtoTq7lV4JiXAsHzRrn4AMjPCoMvh/l2nUTfXcwiE+jEiW/0yU9j
f5+W7LUDlp89uo+V0iqkjX2yygLWphUHoJh4znSRAWOyql9uC13Yv0i/y7XSN7qGVCzwN2PC+xHA
HODoMXFPD8cQYQIMpxF4EOmqefNk2dNP1KcGZd9KeskbunPYVE21UbH+YeO+YKYTP6wQu29fAlI1
DF4+G6rb2p6/7aK580u7nKoVCZLCvZi+/jV52YfZP6Z6/K5V0h6KJP8eiMgbFD5+uA1KH46outo1
N9Fn5bjPoh8/IwM3IKoFDF2AO2nfxG/KaneJ9ByqrTbXem17i1N2A968ix+uceBkIOPyZdEC9Fc9
80osXm9Zp26khCGncLes7D40flpg9CQST5RQ/BaI3TV5qkPthBVlTUeFhqtyBer3RR6M4Y4A4Wmh
OB+cRn6y/x04YoBLTDTny5jBadjqwRLC2KsaB4NbB0FAG5c/TowGuRvbu2bA6zQ7ixe/czZx08+5
I6hJOGBJj6jKnYTAtJ6EfdBTyd/JW0pZMzwJZBSM23148zbvRZabz37/KDRCZwnDm2t6Nsam+kcG
5WdIZPTCRtvKy4BRLM1NxpXdtC17pLnMuNj9Ns3nYIGc0RGALw1L/x77miBnxqdT0C6Eq48rzqGG
XJ+jtJyzjEj+c+fQWJun3IjCTT0TCkT2OuQpbUOkxLKsXKa4wW/iyd8SU9DCHFIu2NrCjtZUqBqA
raHQwp9TzfIWthyyeHOV/lqUzi0H2kCtF7N/HHiadG8eCec1i67Uvwc6Zxq/VxxUI5V67y6qc8qI
HfWfzw3Z0SXhc10EI6Y83bD3Qz0+mzkQR/M4KFxmElnZQopY7Mam5CxLgTWrmKIO8yr/aJqeGlak
IgxRPrr23PiSpJcmOF9RY2A4QFRDqbkUZnxhozetNSqdZWOcek/r2MQVOBtb8dgFnpetHQWhvrDl
ET8iGbV5xwbDsJ8JEMy3TmGfopzHFrKPvi/sjq9FzHGVJcufgXV+ETHaKwSFmeYF/g69NkAMKf7q
wXZfahzhi9B4HRPKp4C59oTPbZNlhPZi4mk0853HB5mxXvx6bG1Y0E+U1XN2ZmSrs0e5gWTyOx7i
rVC4HUpiZ7phxUndLXtSBek+2GQUvFHM6o5ZZOydUeqb3q7fZKAd3E6sQQ2tBpgbVvLq4EhHdKR+
DEWWk7KK1yDGdTM4qb7M8K0UfcPzUZCPRGS6Mf22pKuBfkIVknThtvPy7ThmpCCW3Z9RcUraiQIW
wBNrlRgoFdncRslhVvfWvqv6u1LFDeTYlxmXn4GzVSO22ryWb2YSm3gcm2OsoK0AADiFIQa0eqS/
qv1+o0LdWgVvYzKaa6sYEcrJ4CwrsMJ+/Kn8kmqr5ZYisocy30NenE9A+pAR/wwuW/lyMi5FpVOx
xg3pEElyyT2K/xqf1grDAHc5S/yVhewVMx3jOKbxv9aAdbdk3YtaP1n5fvKr7OK70LeJrWM8EFw6
jjtufZO0qBTZCV3ICDmi7l8R/Fa8RUkLqQhtPfDykBZcsSoRdR4tEMEtG4tpOWxqdsIvbW2CcCws
iolKntrGPhv8mVgXBKNohmVJgJ9Oz2PqTbmFw0DaWd/+sjV5HYriApoDHLN6k9xUGx+XLRNpoI5G
rIcHmm4kUHgEEpRW3NvLZkSFZPTjDNBzD2Wc8SN1GX5d9G+S9r0hMMmfNUT86CC8k5iVZpCiWLR7
GwJnKfkoq05tZV18THWx72sUVR45KNSUac5jn1CGECa0xZwOIWZon3X45CzM6kmf1oGLSdoQBpmT
dsq7JlvtKdHUQbpRsumRzCxjuBZrwd+10vz4o2cyus9VdmW8UO08ubdsBgbs1cl8INLSCLWPphaM
WE2L2Zc073ZZXs3AFOznOHET5oNFi+NsyOp4gaTuk83GOaSnqagh2fKIim6v+F9fouO0XRhZMG2m
Wi/YriJGG0e9pYt3wWYVyV8zz3DygQnXEHIgCC/910vdxK2mv4nnASD0mlSPZOWaZNlXIAoz3LDr
cOCklkzwTQNmFULgadfagquiNi7p6DBurdXAkgC4sw+ET/AviV7YdZUdLmU4yIWZBscxsNjfDTxn
HZaWRPMizBnpfKAgvuaN+H+DREOvzYkN6bJukRZ7eokVCAmJxfGWomVPDG4hL63uA8iDgjzPkV0n
gZ925BXnAerMWrqmzzu+GebTuW7tBhZRu+eOsIgSwaIOjQJhj4t0sqvei3a8OQLUZyjwVTec8gyI
yMPS08+we68mF/ZdcA28/o2Iml84hLOJ2pBLJ+BCKcXDaJubayFY8KX+N6TY8q1e+kv2H5ARa6pL
K2AaadcwAcsgXXI8MCXkxXorhINEhlI6DAljDZkK0QmwTPXZNOX+V1XWD8InD8Bm9nWGKZo0wVx7
qzmoYHKA6sB036c3RNyLyOm2JqUmsyWBcJh5czP9wGX9UIR/NWyieSL3YKLQi2hwKbnRcnnJfJDo
wRStk2C4JYEC/BWKcpE8yqB6M/vxwyrkURESs7jWTkPiNVgXU+ovudO+9hYoYaPbs5rYZW66m+rh
YIdINkfn14ujq2idjzzl2AwE8lCDF0H9MiLi2/ZYGJRZQ3tC+wGzMu4cbg3Ak1D0AuhI//8DstSh
rUl11xLKkMnaDCBBhzF5Fh0SUc000dhlDkI35s0j0uPIgAGKu5plFXeFNZGwlCcXA3FdYrKyCcx7
0OG+qpPXEgsBy4Nlx4ahleqZwTwuKWd4juLm5JNUVxXhDlbxXlP1ixfoe71hrI+PYVI3xZpBj4Bz
GtERygLFwTwuYSMfk6gGjqS8hVp09afhXDubqez3cVGc3aHf5Fa+DyO1imbEhRE8Vy18R7Lm6LO0
MPoaJoryDsEgyhPcv/EXeI733g7OgPKxmez8UJ5jJ7iodks5jmylb14Npz24gfuRd8y9Crwdev4R
tjnZsQVMMF4Je8Q441TEPHrxdqxAsU2qWFolsQdhwmlQkzRT2z183GrYJo06dV0F2XhiaiW+BFVt
yPQHFujBgeioBk5f8FW8qbl65NY/IxEk9TIESrvq13ThzZZG3JL1i8+Z+aHKcspZhREuTY1wN+t5
aUBxnSmocLAVli2KkaYDXDkkV56A59jBmOe/l0X8IcBDholxDgl7smX6VbZgMoGhY5ox9yXL3X5M
7rX1KbP0wb6ebDd/PI8xJ67kdZxl3Zr/AOIADiNmamekAh52vbW8eWlQ8lCr14KnlFd8XGR6fgds
uTPH9DntOVUic3wwNn6PCXLVxuoE95FsuBG5A6hSXHvmSlRZirUP8J6ZOavOCU7EwkKBzPB7VCGf
wzickqkwti2iw0Vszfpgeex1YP5j8c8ha3gU5psWe69da7ziCGIqn7S/JW7uEXxHkEOgh9uymDJx
ARJ1lXPqesHQglCsZeSQmBZvk1SKNQu7Q+VV/ypT+8MVt6N5Bh2eOMD3LO05s+kuWpkbC9dvT0wR
aXGI6EPAjxMGgYJKupUX9/d6jq4OAvMvizH0uyOivv4JZSKS75lY4PLHtRbkrtFHZ1endPswbRaw
/OJihCEevrD9HJe5u80krW1UkSTAdCPX0o+yb1c87GTj5tG+9YZDEDvYIQbg8JIwSjufoSUjm90C
5wnjhIj6wAofei3/KRNnZKviK5LOjZ543NwVVESBM66Zqj0r/6OZV28UEt9pqpqdLdj1w6giUCW+
GxPc8CxFfFsMd1QqL4m2q3TapSLuzzTP35oma7rwkem+86wYmWNXMxdMxYOFn0xbKzaoy0zgdoAo
chPFMnX5fs7500POHWMML0bibbPe+Ux662K34rNgQbXChBxo5qlz67+4I/gwRx6cWePDi419wUMo
2r+I+D7Ot+GUfZXvsqaFDljvWW3+nnjDrRnNHyeKXpUl3jJSBinECehwyivR00+OgSfdg0oXkCPQ
WdraplMJzOygmE47zF+ZFsJ2zqY/2rtXwzX7JVN1T9hbdhjkrG8V4MAOQsVy/q3JmU22biHYkodP
ZjydWOSc9LRc09Yd0MDO2K3fqqJewKvSE89OJ2whj15qmX9KAUQkrLuMkbjJaeuY6fPAlTXix+ZL
XQ9ieNAmIoClrJcZB0cCWWzZT955cuEB5ACYTAAn+fTi1ca7kvZX5Mcxh9H4iwunXgwVqjQdBwTN
zaHuJ8DuIGBUzXM1FLCICe/LmMsiyn6zQ4E2D+fe0G6Dvr2Q3N5Bcs23jF7eXb7MSc9eeyb0uKWJ
CzTR/6suWyHnbZDh2BSDjgcnJqLNDPphRShmvLbb9AdTz7pMui0dLoGozoJrZc0SzuOmSNOXIf9G
eRp1drnxCletI5P33naDq9STlzjXsCVZmE4nmCR4tEhTn14CtsRs2t6BL/ISwzeyk+pGpNxfS8wr
jRIJ5HJaOw1NvEJPtqgb6qRv1JLwdqNWR7IREkJlfJDfMWus6KnsZi6C/INuEJfNWGxID4UlcV8n
HFjgqxdTOi1ER0BMRDQP9TB9BXUSg7TwXyaFvbSq4jLCD1oVFU+0y3ePoHalc7uvMjCGcFn1tR3m
71EdHNXkHbtuTzzZLe3arZ535z4YnoIy3aFVqwjO2ip0aknrf9NfFdIMl/5AEIQbfGlaxCYBhmGJ
cWIREqE1NmINTWJvah3BdhobUajAmJh51Qs0I8TFbSONhAV9lOuBHdKkuh5QY4NTScUtc4Zy26Lu
q+z0WbqOXPYp0QYeTTRWYdjhzBKb8p+dq6NZyaMRM2Ccevk0cD61jrGOG/BdiP60dodkGxE9qcVJ
zJopL6GaN/aXFruIESDV5kX4lNUNQE2JGqFub33Ft1mqDJHLEZAz7Rz1/SLWX00X522m0oNRN9j0
Lh3n2kS+7UJ3w7/5HRzz9hJ2zLOp5q9D3B9VpZHwbUKjCb56zzz4dvHuZ9ZTAUxgJfQJuS0g/pK2
5LlnsbvymuKcu/K71pA0lqzSWrPDEpQfJ5ZHpsBHKwBPpCa/fFb8683fLDGuhe3U20Rz3inDs8qz
lw6d/SIaML+raj+YrNlNTJha3RaLpk15QDvQZCMqf+qbgg9dWhgGMjLjx5D03wgrvhi7W8aptgA/
y7/3MOfPiVm48LOFnppXk+pOa1gk074vWvrKLhdvbKd3EdtbskXu5oCoOyABZHKse4TdueWuWBM0
QJgCaRk6Y3PMY4subaBqes/T0L1b/YQ3IfE3OVY701PQyQH4OXwpZvH/lmsVBeceY2oU/jDJNxbe
CH2kpcplbfeHB+w90MhXhd1J+Dlk+chdmSXkOAF4MLCQERQtNjFozZVpXVxBKUopALmvRdwHJNtU
pLp6SFyW4VFMXOOa7mMYAsDBPOcNZ9hFYMRnTvnTTd7FwgDECVS2qFrOSfQPuVK8FLV2HJ3hFJI4
JKNNK4d1oA1/1FDFvg2YlssrIZm31ooeorK3rfC2Q8MqUzNWELOH9yqwzvw52trPAScndnAIUEsL
aZDnZpHjIUVz9p9qUXxqJpOoNMe01zXvRY4kWVr5d9V0u8aA9RC0lB81qeZwmATegLOyqpPgut1Y
hvubNSZWcvuZ1ABW/IycMXnlm6ihkNC1/di4eLQ9fdMMZOcwXnAG7zGlFDT2bxbBTpwVnLFkkZhk
xbMdgl8ToPcDURxhhJ1d5V8FyLTGm96s1hrXra5ezbIEku7saATJLEyDLxIb7mSjE5ziLl3UdIVr
wsZjkcP2SXuXYvrFo4Z1rdgxqQIi23WXNIr2oqQIiT1KmQTnZs0yowa4HjjPbB1O+CXVIVX+h066
6lKMDNHgSiEYf4g2+Ks93PtNtAMLxdqF0M0CL8+7BcfLD1EysCVZ0+AdEghDhvNUtsZF5G3L3JIA
EVcjTaoikS1nNJ/I+lgYIcUfyy0F0nXRsiLhSXbXnNcpREIM3q49HQpyCCcNmYMt+2GPwhpLUYZS
S/XGSRuNa2tlIxtybDq+RK4qz9bUUZ3bp84nVQNxtdOPvx7zg1VAIqQ9Z4oJZzgWoOR6/BPCLW94
Ba75VFyKhAadSNF/4LXOQ49UtSHkDC1ISm2PwQxZNpvTvlp6tbatW+8Z2ekSBAu5USH7gIRrX4yH
iW4SpSKOdKOtN5XTH/X6Kw7mLFtDXhJSNRspmLNO68p/w18OubZlUmWNuJ4cQhECzTXWoVHIReWR
AKyqcxeF56oymNdTUVGZPBw86/ps6qkdoqoBbRDt8050/dkimT6W3lUP1qTtvemRTw4MlLspuo6F
9479Gy8KrZush7Pm5xfDS7YdrGhgY5EWffjRtXKSi5nXVzNt/xISMrCdRRI4Ijf5PokDWB1vfa3O
da/WpUkvHZJIQar6GTBijM2Le3h+4bBYA0RBpFek/q9M/xUCxHPeM7UdShbSaYLfQf1EXbixNXVP
C5IjOgIHNm7xabfVT1FMy6aHVBFX4hpY9plXYibsMPmNSoni1YGr5p0FsZmrugjQNOTtHXwB82Kp
38oyeDeSZCtEv4l077c2U+YX8XDMGfB4pv+SpPq9Q3AG1GmdeNHGARSKPptF72xsrFT7O2n9CpLL
SEID/iz0vgD/vY7u2ayutcy+RfaVuiTRBQ4dbUWhzexrloCsMUz+YXzZoG9DYxXKYanqM7XatAvo
lEmufhlc/9UNYoTpBYF9ov7spbVHVcFVU1HsWXX63PfGIYEZCA/b+zA0D38672pU4nkQ2SO3p6s1
XgqgCL4zHHzTdNazcFIZ5V+E4SgZvUeWiB+Qmj9YuTe4Wu4jWgMMgzyTiBg/rKr8KDnXyd3+Ghr/
Ymoh45KQjaFJgJDdhw9NjiQ6AF9p352i/eH7QdzULOEFYi73YTA3ecpkDWFcKNKNdDtu+p7mshvt
Lbf6s5zAgkR/QWUXC8sIrnW3p2zcRrKGqc5Sgs9yDn7os3Wui7+Q5kgvFXCfeXJn3IoaLMdgVMFy
ssyd4T8RSPLj6CTdEIQbKv/b9fwbsVIHzBhLTkcMNqj6pBB3MjGZ1dniyByDSYpkltv8RKK7Dna7
rluQxeIFHv6LLSioCirI6kjW6H0inX1uqGgE2INF1q3LKK2G6qMk7aER0XMSYwuWd70Y1wYC3wjC
oUQtK1yb/ledDX38QcX27DNuy3vAPoa9U2BJ67S5E3D3Zzp7e3QYRziQAJqLQ4RfgTcgdJ455fZ0
MHthGS/zD1eKk6zcTZrr+04l59j0DilVbkMpqbMgJJEzPmPd0TDqqLVlUjjLLmI8kWpXaE1q+T5w
RABTOeit+c+MpufaqR5O5zHO8i7tzNGN63c50gtbcz2YZ8tyjFH0zP0T4wZmiSQmQsX/xG7BVqk+
RfUqChNal3zeIydUblVF+uZv78INiiXPpZGSWMDe7i2/59guRcyR5PgEhLnoq6MIO3wwImGF61gX
ztqmaMcPyaA+jjq43t2W8+7U2nTAOhRiv4OR7GozTLVBW8VcoYKaXanRWBi6jiWh3/WjOhPF8FtX
2CaaHgR1YD15UBuiUwLHdskG02chnJ+BC2JTblKYQ9afiwKyF+ih6vh7TMIR6iglcufBxCxr9tsG
3QdHrvSiXyPk7udcgOg2POV+/1HX8klNTNUzNJz4kAYs4y1ilDIiticc/yzXRRE78OukJycUn1lp
n5kjM9GvjmyaGB77HxWPx1SFd4jOwKhq/xgEFACNxlE8AltzZ5X6TG+kI4P0/aNwZTw5zfgR1AzG
fRvpmczhc6RvJv7jKgjbxeS6zARxtzw8D6Wr5ManYPvXyfzo9orTbf59guTDq3l5YxvRvIzYzo4t
Zhi+s90Q3lI6mlUB9pvBkzg0YYWHl2ZmiXScSEydgSwD4Wh2z0clsvihinZ2qV1iYf7Zw82rqi/V
oOHFRQUV2qGJn7qBfB3xXXRYGYqMdzwBiDbiR7NNSMdt98aO5h7VVsHAjJQlWwxHV49fyKvnfXPm
MDrsGkH25dOyYCfbkHTJNCnKxy05A9jd+mvhIanoBpb5GsJzPRq+c0abnZ48BdOpd0dkx33bbSiJ
z02es7Ausb6bDLQGfrTM9HheSSqPOcNw81/FYKYsWp0javwTK6RaaPfe7UveKDQCodWdtByE3BR8
aDGuQbSvf7pku1yMX17JeaLg9YFQ8yCHEeVdhxnrTgyTujUPufIVcebnOmsAHlaweKgwmT37NwyF
b34vJGWX+uokOxkn+qnT0Vqoxv9xMbLhtbpNLtburn4mvurDiRmskPnXLAU6UbOxr/P7P8CBXdQR
JHzh4CQJmuzHpAyfwHww2kagPJXuTWYnWiI+6jYPN4S/oPgG8QVckzyECRIMlECS0ONnL0J/1CMy
VQMJXF3N4j2udsbsbvdDPd/WD703WWbFTCdxly5BIVt81MaTN2W7xJhXE/rKmSbEmkAhFwR2fWGK
xsg9GPOsX960JryPHNip7a7rnBAcT9HpYMqMbMbXOMTrpcXMvplfLOImAvOIuXoHeuPWe3TwpHKB
rCsBYdHD9xPuNr7dWlA+sYvQfd66fLqptPjILaqDtjLrJUYa2OY8iumQrTsYkSuWm6+MUTYiAg2R
kqXGuA6de9xH27bQbpFW0R6y2LfLP+XJv4aHlZHFNZP2fQQTE+hiXkgQl9TJD9OqX0e1DYfoVAXj
kmTYDxQWXx50A/2VYK4HLrGaZrpaoq/7cIx87bSlhvm3AZoxJb/CK3AG1cjTkvqlMvzXLhtfxdie
nDFhOe6FnNWk7QzYNr3c/gca/ctAUm7CipEmlFvPzfekLPyZTHlsga9vFsJ79jVm8NRr7qPJqQOh
kEBZ5E6gnoD0qr06uXsCoXHRjVeFL4qzycKP0tLGyewpIXnPFiRisV+klMpuVub/EIG7QTJmB8Fn
GOA00/nIBwJEYRGrk+l4/NnktSATAMwf6QdpwSaoog6wrDd8MBpiwLoYM/ExYfjLOudPs8ZwFSbT
w9DOPb51XmqFoYmZ5pwWOXC7LZwYw8uoNcuiYQMKh/cIs/qjaL1HDapp5YhPN2XW5MH1aWYNL34d
QpeZeUskW5X5UJF5Q1n+HPUkxznV3GIOwcLOeV3GCqUFM3KgHuHe6j3Wx+6jGutffv5tOpOXhGjH
bVCkf67h/mU0+apB4Zp2aAjssttYWKWpQK0b2wZGz2t06V+uxgQJdT8Rw9K4ZFb1VU089T0prrMl
fCWVv3YwymHmzUhLBV9X2sicfUiF5XysF5IBLOvXmv+pLqrHWIvXqsc5Iv+Zeficx81LUnS/Fg3A
KrXrX8RBe/hQK0zyK78uv/CQkO7T+TxPbxGWYOZ32JmMChEobEZydi9Y5NFmGi0G0/iu3HeFjZ+A
c/LlmoT4JH4i13UuWaJ/AbBDGdF9R137JJBeFK6OppWLlVs4QEaIMMI3+Crd0f2O6vatMP3TKKOL
qwvyWUngqghmAwW0RASBZqRrhnWi2tdMd/5Mt3kbHG8fmdY7f/lPzMoP9Ri7fFKnDI3E4dBgJ4WW
yR3YBpTyAW51n0XWi8GSGhqF+T2q+Esu8zA4dVi2F7gi3sIxekk1QFzC8M9tNOxY2aFzXBoskNmy
9r9eXZ9K4Wx75LSw2TkheTgjfuQx8P8YZY/Tty7ncXZJWIvJKxGOd5WYSBYxJpDsvM8CDFQp6eI2
XXlZghJR5W3oS75c2/j0zLfWgrbK9mVhcFgvU2n/lm+pq3377sRj5+pgyPxxXxJdgQiqnDA3FQUl
J9PbSG/+kna6RRO71nZ8Nro51VHO6bfEAOs5X0brO3cbVgLEalYa794lAVYCmKwHFe3xKmXgNUpE
PVK7BSkrOQh0tOsO8Oo4T8mpbOZ9jO/xeEE5djMOPuoAtllFjri6urcyvbo5Xqh5a/xMouOw8nxx
j1v+w0RKzHCZIp6RcjDxi4NSuCkGyfGQubDmUsv9NxWn3DL/6grVtD+bpUClcawGT/WEGdJlu9on
FVE3aG5JFQkHpvS2cEhUiUl7QxbCm25T2kOB1bAqJVl9BHwq1pbH9N9qkXMlcT9Hac3bSuK00I5z
m8IbCtigNVP4HmS0p+AdJct7tM6J7i5woM1g+xH1CLYiRL48SxN5XIF2d8rkUhnZsC58ore8bVvm
B1nrr9RwTIJ7fsVAJ3khunhRencxH7L17xFf0C2Ar3dWOpVYHc+fvZGt8uhVmoW/zlP912jDs6ZY
AKHd2qCxfwoxCDI27u6krT854t7YGsLMmvGYhal04PBvqgltEcp4Pp9K9XymZpwuWje/s+Y5jIIq
qTeNnrmoxKxpvk14QrOmos7wLoPJErAcCMVKbfnrx7MQq7WxXDm/ro4q01bM6jA23icneK9b/9Ob
XVC4cBAO+Eh/bZIpcw1YY87jEerdG0ucOZ8JR4i9AyJZrREtHgVkcrpfCm012F9OzuBCJbvSfFZK
9MxCFOszh90sE/SXxsGckhdw5SxSghIRbUqmqUvIzlQGHTF9Tn3i48AONPmcf5wLHDULPiSg7j1L
y9whateJijUmkePkkMKo/I49qso+DBsP5eCWf6ZWntwJ068HHdXujYumoiPx52j+cJGtHaF99bb5
16Ffqk1ma1M6+9FKnbU+tt1IsM5tsh6tJcSglNwoR6tpmCex101wKUYNip6NBJZf/0l29soMJp7n
geopwuO5xPr6rolilQYaic72bRLg8QvjK9bJJa3Ci/CtdyGjD6tpGyCe0SPIdJRM0GlSDPWpi9q1
YcjrptrbFKDqE7jz3L76GKwEDusYbXzh/hu446sUjfyY+bx3OCXwW0qWDFyHrOFeifO2SEaNoJgv
QHJUHCUS6p28CDPbI2o429wICwYxOPXqixgMtHYuVEGjTo4FRTGiCVSNBfNo3fbKjVMrtl2CTr5H
gbmuB94CLWWoNDDryaKKpQm1tgI3vqzLnDanDl6CIOLDAnJO1Ip1zbkdRRO/IAD/sisKCZPx9rx0
I+jYKzZj5OirnBmjxRPM3aB+tCF/xKz7YMepkzolfcwDNJXaB0rBfhHFQ/gNS5tFU76uHLO9Cn2E
U9ZA3/bg+jtmRkY9j7mGcRr2v7lDWsdyvxaHzCYgoXDBI6BIqOoyPVnxrZnonwGPO+8mCT8M86YZ
7JteUKmycBvNN0mru+4GQihNkSfrIGEGEGqAUQTBP/iko3hBllv8RG3JBFxUeJQZqfke6CuzF822
myoNJHbHp+o3m8aGtSkN5iTVDNv2URivkwGxbpMHyWpmV2K76jmragcYSBdeLBGxMvTIbASlj6l/
FDYPWXvzJhZWqKI2hWtU+wKlVVPqqPXC4j/mzmO5bmRb069SoXGjLoBEJoCOe86A2xu6TYoiNUGQ
FAXvPZ6+P1DVt0VKLfad9aSiKBpgA2lW/us3hyGjOA8821vXpjPdaqmVYv94AZGbfqVJ7VQrcr5K
h3WoUPpmUuXGUkA+sY2AJD0khqMv41K0y6lB3Y2tHJjJFGm7JrrDTyDGnBdDeo+P4TYvgezBv66c
qTWOsas9tnrTLqU+z9ws5NIo4f08wDPXOHldV6yEI+47zQLPp46DvUJMKLrdZZkIeRYGAdtUEn0G
bH02rB7/PuHdVZOOTzsHFOveIAdhGdbVZduHJxxHb8IAW74k9L+m7pWXk5BrhqRIiRhjJvQiCrcL
m1MRLDxrFyufWZGHwwJr4xtiZlcoAvbp6HxBY46ZBmh0CDOwcmIEoPAeRprtg5n3a3uA2wFfmcw9
irwldmZHNIZbE5yyL6Egy6a0liafsJr2uP9WwXNqmufmECIjCKYvDPkr6AhnRjncOB7otDan4ppk
MnIcw5UaMYsGoc/IjD381PtgNKiIa1x6jaFcYLJZLsuSqiAcgLH67w4J0xF8LkvXsw1NH0xKI55c
pesANK75ohWhyRLWkvDTjcdQt/ZoNEGQI43MFTpBjXAfyob0NBvnBvgUTO7R9O6TTvNu8n62jxMN
3DaNFTrssd2YuTV1ELLlrRrTOfaKksyq0n1iCXAYP9+0Kj8F2vhVUudbE3Qa/IrAIOKnPIa3qDuY
xwcS3rT5uXK1U4+rQZgZl/o0PaEuG7rqqSwbLE79ifbqrHn20ivDdI8+ZhQc9JOvYKMZXY8WIBiX
i/GpTFGjtvgHzkyRzts15tkw6Q+JiGjrif4Z5uJ2cvOtFzoXpehxAAzwZ89zY+WP9JLSjtQsNHdf
R8kGheyT1EAda7rQgnJa7TrTpPr0aV9yVM6gmGlY9hFzDtKcst71GuK0sCsfJ9+e8CbEydylUMk5
a48eJQcsPRaDDKEvVfb9kAB74kO9sjAWxx3fuph8duvAmjYAmbPddZjTHmiPcZMury3YbOgbMFLK
dd9cdKp4gblKoNIArlw78ROmi6hx7C8oNQui1LOrsfePvDMqMOzWVuGEhYdCIn9WDfJhBn3Z7XbI
gK6GlPvHXB9/gv2UOtiBj9aLW7inurYvRDa/79K61HvOKJ5RX43jOSNpPhm41kJvWanMGY02s/vA
bR+t+0hvPo9OxE7vsIAZbvAQDohsPE9+i1v6LsqylzfkIuGkSvoftWf6zcSkADUoZ5jBOgU85zFo
r+wQTRSWXgdhwNXjNYNmEEu1yK5rA5wUxHvaTYN50jtnRWrPtjSKJ6dTUBW09HwyvoHWU12o1ltG
ZHD02GmPU/DZmdw1eq67pKufZUxFhVK6xNF924T6XeIjQ0PCcknUCwlMNbQqk7y3MwdpLCu5fiRV
LnG3Q+hcg+jThPJq/QyU83NpT+Rbx9+rzLwJHZIPiEf6lvgOJoicCD0yu8GV2YySDb1uqHAENc0s
TczlkjtMbpBb4GRL4Nc1PghnjhvtaiwbWujyGfIbrTYfm9481tqDU7ZkNwQpAuZiIsum3JQZAt6k
2IqgvydGd68nNKiihdTdF9dBb1nXV1nNTtDFJ993FYflGy2FZFj61lH3hw2nLHRdAxpvoQ9fJtLe
MHMCxDZcMDHYX3334JVLWH+3mBBxEChWaVQ+eWNyHTvmPnBRGQcmoaCjWNgmMYsov27pZq80DX+y
oOzalZn7n3umr3S6L4BF23H6aqDad6HSCAuYXCiXNBLtGY+zGaBEK9+r2yqgzJ9arBG09I5j87dW
qyaYouYtk4JHNeJ6UAzeVZy8GFG27WNopqDp7DuVgUwjWGdT9s1/jXrT8dses5FKxCWUxGrKu7FP
lza2rcBNGMpPESbCHfKPjtKsxb94SnSECAFrhIHhmIbLXCTPa9JHWcOerOlYyW7hx/V3q0RVWeYA
ApooZ0Yl+xExsihqGiAufAhTk8nXpWKHN3S08ovp0mCsyF72a46RO5Kp4epOCF9tAeek0/AgGLpN
P+AWG+lY+aCh2OQhuViQ3s8nCA5uND4JzHlJFaDDEcUuJCUM1wcgblmR99Qh8QxS+TCLV1oDrRaJ
ct+soGJNNickt/VzGeDMqcXVYahGe+eKU6y5j4ZwT0ltPSZlH6xgbrqGlayxvMXMkAK9ljHmDyPw
Go5KuwDG3ZKcib2K428NxuMaVIEQK4nZvuurY7kWPjDoumHsGi633GTBOcIfaHft1ZShYy5EexkN
3eOQjPXR68qrzI+xmC4DKEU5HSPiDQESA92OESVoDlyMGTQjiDDwQPQtF+cWc10i/sTI27ozZqcM
C2Usm73rOc9KZMcWZx0rQYbXFDDNXIzfwFgW/AZMYte58ww6OqTgELC28KSJZcuIw2TQs7p345em
Q0nbxM7Bpy2xz3tznbh1uOkqBChxcwPH1F73HbA3pjQRQMezjZaCjbwyly6FJq1o8FJLLzi3gN6h
AsVgFCUVlq7dua1Sazm6F1OJiUBU6KcmAkGcLAvHFU7RUnJOEvf5DB3IBHljYvEPBbFRk47MuWm1
S18U09JLJ0A1D17ACGSCodnXpO9xu622eIl0OHL72k6H4uXWEgJ6tnED/S5PypfRbLYjlgj0bwuF
rbBpSYhDUDRcVPWmwuiZnPrKno/Fo1csOYb6Ov3kCOvfRZz5d2QunIpmllIjqVwOHnah1WOVZoLW
j/zeIifQ054XPMEMravnxE2+9Z0Dnd8OdqWhnLPYu0L5BoVoREvV+83B8x9kVZ0r8oergvVUUuQu
IIk96PaEm6MBFgx0ThnAuhmBRAoMAdBFXmpHNErBfaGdIn+4kwl9yW50V3pJOhl+qGqu75eLePSy
pQfnAn4XExHy1THpBi7vq0M5+Tjl2ceAUnSB0NeGcupxVK38y0LKk53BPAHG+E6azCIANPZZvy13
3gF97dn0mVFYVtHFUcVTpNdQVJXTnW1lWVxWMfQ73zPalYS5FoTJ1ybqzjWTNadM8S1LBexnuAjA
a/31AIqAVg8nKCPm7BHjvpcI74IgMRYd9licU3AwlcZdrYwXoykuA+ToB13gRDBU/lWHeNfFBB/a
g1djkFK9RHpyX6gHBvuVM38g+udrTiuc3DEWSOsbG+gXwg1pcKGOhDVrRjrXqLZK9XkAvJ+PZ8h3
4FpFOPVrk48djVtwMnF5iG3lr4uBzcTQD7EOHIziFFdSi+w3ZDt62jkL4orcdYeHBq2nmVVwMHEp
OMsdPOJcjBcsuOluWd/lwVAsyy+NHLNtGlQWVsj2tvHJFh314g7fSLKzevQCEW+hgyKyikcSZuRQ
HXPA76EHctdSAJkKvgLGw/1OTT6deOOC5vqI3fYEjQ8Epwe10DWx6v0yW2qldc1J43MTYopByGa+
xkPSUCXVfHKL28iEzN27Aqn7nuZwXtLx2BCaOhJeCXoAZTkBZlHuvejRtkbVgbt+BMVHjy7BHjA8
phmYNQTY2ojZC1bMxNIEIgz1WHfyGfekG0I9k6sxhDqN04dsjH1jksBj2wJ9gD/bagIgadZVObIj
UOc1hMpEDw58F0UY6gL6BbmvYPpmfmHgZ7cck+IxsJlNbQV3LM8J4RzGdEO6IEYABccrzRSLxvse
lPHWGMZ8hXycwxEkQDhXCi9iDj8meK0Oc/pMKrpvQU/8HuCvpjeIyEbkeOC3Kz2kN68DXKd45nJQ
QEtJ0py1KPL4Nkw5BEprfGnIp17EdDF6HcuTOiW8rkhiMhFcwlNtIrhJVNqMbb9IUQJyyurbg4EC
jiqWXS62xLolZQvlHlYxam6twXp5MAdSd2ehrRPDYKRlSTA2PEkYRn2vNtbAs0e/EOTYQJe1lkBa
dlBtttckMqdQzmxIBlDOs6C9NeHb1yy6i1ffqjStoBSHD1jwvIgRe5kR/ZFJ/TLK1KYhOm2aENl9
kopNNWXmZyibs8du7ur60dQ4AJQhbwtq6QkdwqVJ5/DWb2FH5TNZlIQTZxV0yt3LAM6zhL1hExCQ
TkK/U5po6JaSyxAHGA14o+beqDY8DSYeBmHGXoe3GT3CenoIBpKTShrn86Etxghn9JeYr6w4HXSI
Sv2aCYzlCRNfps+VbM/dBrlInJNPHOL45+D3i1gR3xrKAiB3DKsxtkENi4EtTmglKbYoYFFt+MB4
wskh8Te3ZFZABtA/m8Ecw+QD2tLruElgvdkujOdJZ+hA6733cdUAqeAc0cIPncphxxLkYkQ1nTj1
LfymeCYrzF+zVcqVzug8w5evhGBC+3bfhahXacs5YoC2js6UQATQROuAIKRdhk5247n0jLXaOmna
HHUn8GjBEOo5MNrzTqv0nddQUZcKC1gMXa4a6MKmIfD7CLqtL6wtxAGXCqy40zV51djdsXTgAFfA
+35tXBRtfC1t/K0HTr5tHmM21OYvduffVrm4oaG38u3IXXRp/WC0Dy4ae9EwGYqkvupxxyFaLZBn
iUZzOSrS6ozCLSScO/6GSp0NrXzq9YxgF0VnHn0upDn1mBAajuwlfsk0a5UJdgmIezalTb+rVrJg
yESFfTeG+de4xxkupE8LG5aBVPTjobPtQ4+hh4j6fdIJljiAuFThT9dg0yUVvPlsMk/xnAc/algh
+VV2zRnhWIUvRVdu8ui6wsRkQWDaXrM4hI2ghTNEQ2XuPOX489JGR1AfAukqJZ+R9Sc4OxMKOo40
9BQ8VGKwnwrZfxV6fEvcZUTByqZQNxBpuk5DJsFRFiW8Z9WMq8su6e4Hvzvg7ggPQSEe6pvPXdLc
1Xrw0GNPhEojW9tIS1VgmCuXwLcGTxFNYv8KbPBo6gJrCgBGWQmJQte50qpsiWEk+61fd0s9KDZZ
zjpSOuJkYrCsdaSONLQMsTQwZxcqgL6BbX6luR1VC6SCBU3sbJWa1UaHLo9yjJ6uIH1SVcEX8c2y
OeaHJHaxsGGFmM6pQxGa2RyFpVCYoVgstaFPY4MRN0k4RAXhZAvTp/nXoCkeOV/DLoVqArBUOdM9
Ycx4u4K8NsKodw7G03pMvyaUHuZRTnVR6HWDsVJffHHjO+wjdrlqjiJ1+iUHbMw0Xec77ns3ZQeU
rPn09pKZIguNn3YgY2llu9hMR7r5xRfYnjXhZtLZhamAhhVEn3DbRt6wxXdsqachPdiCJkuVhndO
YH9W167jfRlGSYqIh9Vmbhxao9lrEB4vM6lvGLblUiHaXCC+xz4e+nbqRs+Fj0dFbW0DWj8Lo6FU
mlxyMdtYX5uZQO8pQOMKLdkLvXK+yB5GjmvNTNQSvR1aOt3QdlAvGjn3UU1MSfOa86np2OuQwhy9
KdTKEB2mGdKsqixkFFpg7M2mWJl1pdYmwXjolg2ikTDLs6wTuVH9so56rL5N/WCZSb0OSzJXTDTa
qAFD6DgFQsSDYLvqiiK+ZvlfzYiiGORNbDTtbVsPL/iDfOP837LfJDf+iIOS71fnxFLmeoaaIBDT
sitwdnA0hykhFI3aNqBWkNhjTnW1kTbMTj8S12Hn4drBj1si/SyiPHyIw2EexWrjsPdunKqsbiPZ
rrLR3zfTZWATfheiOFjFgRkTwBVRIVek51V6DAphV4K1GmiZQvm5R/V0jgmTbGnJ+XmTbTQNd+/c
z7/Hprnp6LfeiHq8M2ok2AaMkIVERQ7ZxiZewElCwmPWXoaT2hhlIH2QPPZKP9p9Ze39xL4UA3Se
OipQGIzyiCfUshtjg6WYMwzd7cgw1b7I1b0fm5zIZLrWZJquS7N6nkCpDz4i9sPr/xF1xF4naCtg
JE9tz6WBWslyBo+NsFRS1c6jh2IGLWnmnkP8LIyaNrX3raR2A9PfOn5wHHVM1ga9MpYamALUYAyv
oM6qVdu4NB1L+yb0waxbU7psfuFGBWsOw7RVHAwhZFHeqqROl30aTzsQ02tNV0wEx1iNEC50suLo
to7TRrXTASKvJP158+mv//j3f/7H8/A//Zf8Kk9GP8/qf/8nXz/nBdkeftC8+/Lfm5f84jF9qV9/
679+6scf+a8v+aV//ujysXl888Uqw6tvvG5fqvH0goNC83o5Lj//5P/rN/96ef0rtyjc/vXpOW/p
6fHX/DDPPv3zrd23f30yDfn6+X58vPnv//PN+QP869NNmPmPRV69/PI7L491869Phm79rbumDUsM
c1p8ENWnv/qXH98Rf0vXkLpypaPrtmN8+ivLqybgl/62bIcfdjm7GRb2Stanv2pcJF6/ZSglDL7F
f5VpCuPT//7sbx79/3kVf2VtepWHWVP/65Ol+EvFj1c0fzhuC2+d+eKugwGOhLfL958fT3wqftz4
H2kcyjKscHkBe7rwhFx0FSOgDtCEdtoKzley4ERYrsHfyQ9LIIgPDk3QfDrUjrUkRvFsEnJbggMO
dbbIKXRbNznWvoQLHGq4rLOieH2GqZPaqjz5nmkDf6IkIx1jQG0g388a1DqyaVB3KjnmtoWJVrIq
wp5mNbzJqLRxQUpQwetyIVrU15gVD2EqsVviHEooKclnJaSGfrJ3aXUTzw3qIv0K3js7EmOhF4Iz
Bho2gFiN1tWT7ZBvpyHELGZlu99hBvMcKWdWRaYLGHaLMSyo+6nMJMtCY50qx7wWnkmNLOHj42aD
Fmm+1flmylKtE09bTbI576xsUTtyUUrsRHmQ0qfdho1m6KxHNs1wsFiJrGspi3uYWDeZi+DK89ul
hTik6bOr+W9p7YynJl+7Qm1L3LbsdIWR4woRwbXvdedqfGpK8ta1ZJVhsJaFJEoHZ5n9eQx3vjg1
JPo4KSeX5tSgeRwVRBF7p5OfkQeSMJqTkN4+CYCApwPK7ls9FtmmrOCPa52VgCbjKgF9z3UBpEuL
jh9v12mvGp/8PAwrU88BI/aXE1yeZT7SmMnM5j6cuYsl5uURdj5jXzzU7VOuP2HFg0E22mh0Qnhx
IOeHskfjXJzmO4czuTCoVrRKLizNIjAuv+oasPjxNP/T/GrmX4S1svHxAEOVuJpvRsMt0anVrin9
b3TeiTOp7+ef7zT/vLS0e1qqiImb8yDjZyPs1FLe6aR7K9xTzoiMnqm0VHcoZbhJZVrbse+WErJc
qJ8SyDP5SWfszS9iHLzVPCD0+UBta4vs1g0l2hFzo4hgjeLgMM8TE5SwN+y13aq1xXDo63JjW5vQ
lrt5xLTY2c8bTYT/VwsvSFfrErAdqxUEEnzt7lT1bb58lckNHlcLo0tWqgYQJhB5Hu/UqXjHcI2K
EUaLvMIfycaevYAr2Z187KYwXd3mQ3rVGOoiA0BBl/zVgnNYe2rbDvatEQa4pmBCZx/gAb6OibhE
QdozJuzhrpz9NhkfmLicEyhoMOLbJmUnwZ6z8jbC8Q80agEf+BUbpvyYE4ilweDCSyKTihzL9DjB
0If/O5AEq9ahhXbbg4tEV5Q4pYsmJqIEKsn8KV2cLdvYWc9vbX6jxLmuSlNsekCjnsWD4+lqNLvz
ecYUbUvDTq3JJT+jhODQvupYNDrH3iVkmuRGenQDDSVesB7pTQuDue2ftUwO9j3GD0HOHJLICuaE
QbCpjluhSleGpT2nLuM9LOQCsx8Uf88lxNMM7f08dvgyp3Mctycx0rbNg4MHvAcLCshpl9qQripn
F1nlOjR0saBZq9N5sXMmg0IMGMO/bvFowcaIXmlkf/Xaot0MqTxG9ZaV+VvtocRgQT5iG3L0sUvA
MiFHAOgFJLukak+K7le3AnXI7YAWdQvRCS9HqGgU19Ko1sbs4gNrf5HkLW7wQBxR70DMDpABuWNO
SK1f8B+S5A0Sc72iwMkVTyunkVuz7FGCofnFOhgpGj/rGXMfwQ9vwyy+Cqw42OhuFazNfjyvTfeU
YRsF2a+kZOghJUFFOEdPRDyBM2tocBZoPJ+lHuy0Jw7orLOtK6j56ZmlTJLoyLs3IH9yjOdQXyCk
tgf87zipEwvPh3y9z0buSQJA2kBv1E4AloyUHKm+y74rohg4PprnEA3DrSaDc1/3HoSTZksR1CPV
Jb7ZRPwu0DztHVXgdTwRutFQ+JlAa8uwCh7KLttEc+RE2Xvfe8xJzgJhahvwgy1nIfAo1T8ltQ6k
4oPjsREtoxoLK3dkBdba6dmYGrXKJv/L2LGn+XPFJDNzxdG7XAnJ1QZ3XdCxLgJrS8VJfEq45qD8
nFYEgggcnjPvviBTKE+Ho47lPlGyPJKDV0Y77PvOfio5/tnWf97GX3fpX3Zx05EG0TyupCx4u4sD
47n4svT5xtPs9QgRYF5B7Bw1J6sJZeR1gobe7p58q1tCaODYZ3xwC/Zv6ghlKB1iIh9fWu7bO+hg
MycpFFKsIvA8zCBX5x2hGpCOV7a1x4Li6YOP/LvCxdZZkaTl4Kwl9bcX1GuYk/7k5BuV2xdtWB+C
WJ7ZjrXttfgrzaxra4LyHVdLn0k4LyVZrNGkp3jwxPWf70XOH+7947d1xxE2LswmzhJv78Wt0bw7
4Rw3jXbqdfFmXx8xvegbiaUnDn6giLHDmqvQ+9wQfol87aiL5s6CyRmZkuUBY9LkuobcRwi9m38b
MyqInn4si5WBTU0AfiU2qifmHp9Mr8cOzr4AYdwNhnXhadXeEV8aw9pWg8JEFfAMk6pzH1MhaT1p
pr1WbFEY15yZ2Nl05AYJJTd1wuDoF5VyzzJQD5X5B8t6EkN5U+BdyUSYKSt4Ib/WLn9+ZIb83fsT
jBNhGibmxnP1+3PhKVLV2Ukb5xvDtTYpRLzC6zv6tc46gNn/Wr5R7iTeY1x8m8sunIHWU2SB4FTm
eSyiRwu8P0rNa62g9awFw12fXBc9qIuU6HYFADwI+Yu50RR9G2mIy3oyl/N+zipvR+WVnZ7ZCtuI
dLIvwhbiAheJaFbp6W2no9WluERYRyUy76H+pO076oZpTFbzzj/PK2vSVkZtbfQCb3is6XnSaUGf
4kuTOEhvs8XAMomqY5fZ1WL0d3aXfe3ZxFTNeghcBZJDfphaT42Nf6J/KDr/EJHnUw0WQcFq6ySQ
+Pjajv2DDguYYYBwAYH1qeLF4X6EjRaQCQ3KLnnqp25ZtU9gexsDNl3OmQCgYtEbp36u0akeIOX/
GEq8edy2jj1EuaLPb1yyubUCAdZcWRravhJ7f1AXbt1fQHxcJ9NKxu0RafB2qAAiqtK9yFxqlpQs
R9x3e301uWILGWILkjt72lN47gxDH8/RGJy1EnJNS1qGO9q3fcNK5ETfQx/FUYjoy/fcjTVNd3Pd
TTApjwYeCjIFLUxXvvRW80epKCbbBOErZTZPSnJcYEXB0WKJyftTnabHps4eiKdaMXjzSV5ojlz7
qfPBAid+N8ldadoc2WxKGUO8HbAZBLag08lLm8u6xONdBcUWwwEaXtgIF1+4zz55muA7zU/W27T+
vR50S8z9ABZ5vNUTbw6D09WgvNdyjhSx7bwut75GgUqVh9vVgDg9Sjf1fWkNy3asoMUit6nxAfSt
5XzhWLMvTOKaNCI6yEVZ/nlait8t4y4HGyWk4Qpcud9+yN71weFaNhIG83ziGEZrozpSKpv5sMN4
7bM1mTBnOJQsWnC2wE0PePU7yMDxlYaTkV1FBmkO3kmH4JVQQcO2WM3HnNdFpzjNi8x8gkriegUT
oBi9/YC/oy7PTaveDY7czd8NBraxwvqBPLwBHn7eJk1O7r+s03DFdddl3TFsY/70Px12RaGFGbRZ
1ukoeaoxQR6tnSP1mZ8FckqEOvale+rZM5uDFgOaAdViKxQbl1bKuSBijo7o3dFNm1DDMA86liyp
8yyc++tTbx+KMl3/+ZW8bmTvNxdeiGSxpL0EB+DdTWMGryq/5qaZyPMRb9C6paMkFhPWdt5oid1c
xkh0J8JetPKssOOjIOddd+0LQYPYSi56K9xpls3J474N2TJadU5uz/CEFJnGasjDnjhpRQCwRn1q
4xTJnXo9y+M3fe5VwV3OMkgA7Vnnsn+C8ZE8kGDtl5H2h/pnCb4J5gw/LbTXDYPUN/g3PLjHvL6f
948/PxFz3hp+eSK2sHTUTWyMr9//6TUmavJikSYYqvAU5uPAXJabvAVJnPm83zXxIgRw50BGrnsF
wybCO38+kc4fUc8fesJS2F9nJbzVqUXLme2DW5wXg19vkQafEA5lmfNuHsmiAGwyuMUCa6H5OEId
s+CJz8fC+Qxa8BTnM9A4JMcIy4fXOo0zp5CHYfha8gpf4QDJxs0SrNEx5JA04HhPwtfqz/f6Ourf
3is0R922lW1Iwgz1dzvxxJPr8AfLNyIgZFmc8hoLad6oDaycs3r3Pr5ueo9FzAZzgZVosJ/x2vMZ
0IAjgQJzKcrsg9XW+LU84KZ4u8I1uDdSNN+O+h4yOVZXklHPJsoHX8xPLrXpgwIf+D5xk5y3Ga3z
wnmcivxKlf5B69XFnx+O9etYe3sf71b90vSHFFZGvokJoZlSmFtkLfspW6Vz4n32OKBiPjaXBPBC
iEugwmIgOpra1tdxV68EZCqUYdDM5eLVrWv6mtMmqWEMqMtwOGcs7+36CVbBEpJBoZ7mueQg6y2L
elM2JC/ALvSqFMAd8RUflkxc8I74ayvbu9fP+t8CZrer0+o9KPszkPt/RW7f/ND5zfr2/V+Zb+P/
M2jXUKylQNc/NpBfoN3zx+Rb2L3UPyO7r7/yA9m1xd82VpJAC0K6wuZP/cB1bfNv5ZqubYPQmKxS
grn/D65r/42HEdlkDrNNuKa0+dY/uK6m/81pBr4hJYakdFVKN/87yK4xn39+mtUW17e4PLdiAj0D
7r6dQHUAIV8jsGcJG4hQ5mvojcs2v6EhSzhWu4J0q8fFVibtB/uVMf/h9xcWugG7/cea8u5glpEj
WWaz11hLuC9GLLqeHiEvMwsQ/YW47BFoU7AaNmCwAaCNBkhj0InBpm+JgeMmdvc/vbWrH5f+edv/
7aMQujUfTyWPeH7qP2/7GTaaEzoF7Px1RW8Nbiz1K3Ee+wzim4MW10wlQYPBPr3685XN370EYZmW
YdhK2DSC3l7ZDYu6sCaehZkbm9jc08zZDmye5pg/koX52dO+c7g9N1Dh+nZHjoO1VyrZtkVzKEz/
nlDjcyx5FzAu8bcxHPeDcu9dSfs6RizX1ln1HSXU+3OrJlwcGHwsOx28fYcbqK3LFKBHL4kcGmEI
aiG1ffXR0v67hyJ13oeSDHL99TT90/ZNJExvTx5XjWfwKg1WTdet8vEqse5zaBAB0Yo1eL83HP78
Nn47Dn66sHo3MpWLs2und9hH4/FNjxWZW4Lk075HiLZI8Hfoi+FCt5zbwQ0+2GR/mRSOMT9kQxkm
i4Iy31WeZpQnnR6QMxhiHUNOCc4etAZoD9S59sEE/OhS70Y7zg+mEzVcqmok1JVwZcbj0iPfIIJN
9+cnyhr3dqrzqZgzpqJHBR/dfg/6FPo0EFGrv/aBYOVtmzQldzI5/vkyxrtNmGbYm+s4716cgykl
8LuvLyc4HQWZPKjuMO+irRr2Z745EAbXAt4SAD/hTWO5N3++/i/TZL485HrY/lJy8nv3RKVlFYNN
tvHSIaSTClgBluSjv/ERcZIaAhOlhfJibf981feg3o9P/dNl3z3dALzBNSISZM19guZEs6clGj8d
AgXc+Ea3sLbBOteAYxYSm/fRZJk/1JtlfP7QQhcGhw4hxHt8TUVC66Xg3aKL9XGbVvgBNNiI9qa2
8ulJFWrvadmjk36NXnDIxWNk2jii3pE/urbsZKsZ7aHxP1rKf/sqLNuiXLZNjqjvRgI9UR1lPyOh
rp/moqtJgpVNA6kuZ3PAaQ/NytAhdGoCi74JOqUFgUmgJqEUz2V61TnyPIL2aBxS8fmD9/Xbe2MH
F2zgnJ/fr2tuMPp+F7Djzm9KPKT5lww2qyrGjQmWFhacT4qNR/9Gg97UWugMvRpWXQ/jHos7DdE8
aUzTN2zUP1h8XuHf9+/ShFTOTdH1p6J+uw21eGbZjmAbGi0H1k230u0RQd2dTwJs7rQHYlqOeK3d
Mqhh643nPlLV7Ay7T6j0RF+kcjua2ZEB+9k8ADpcTlNyTP+7exHjjf6ZwRnElez37+7RKb2pzyYs
SatEW9mwf2KnWzcuBpEQe+anZMcmSoiPBtS7c8brJLMoxgz0Pq8F2NtHoyTpV2PIo/Erd0fYMK5V
s4QLR0foN1WeEUrcrfw62Ld2vTOgOHc9t+F6d9FHY/t3w4dwHVPXJYwAFADv7qQnERs+1bQsvGo7
dPUmdPyT8poDSpnnMHyEIaxx3Q8G7fxY3w8N5Qp2Jnr/0qbofFMbpTpZ0+gH0ckRgEnbVBQerc7+
LGVn9HzsucLgzNBIsqybyw8uPf/p95cmb5QiQGDNYdjvPjAkOM2IDBdK0BTcd+1wqMfbKQqwPGB1
wb+gQ3Gi6h32RKv5DqzR+2Be/HaFBQVywBDMuVp+t7CXxPZ4Nk21pZN1B9tpFnk60ogNT5aa0Hyd
mcOhgqE3Xz2+HDE/+uAJ/G7wcba1Ld2wCYJ4PQT/VAklMFeL1OH605hum914Z1bJFkORs4HMVTvF
KscZLr2sJ1i4xbSyOIZwQcus+uhN/G4Q2NLl8AG4aan3Q89CgIQ8CC2a5fkbFPZ7yZJqT9rRMYKT
RvgkumT6rVjqYpb5wTN4h5S8TkAWH9j5jH1h2u/mfQGzULYFu5yG9Lsc8VP1F4I2Fb31Q1yMuCRU
O8TvNL691Zx6pIpdNGgfjITfzT3bFRbIJ+scbZy3s8BJi0rPcl4E+TcraFor7Dj2IUpiocaNwZ04
wPXZsPzzZ5+LvvcTgKMgbE2mO+7/8u1V9UwOJKNQqZWZt5prUlPXVlWabOezSK+FHxSGM3Hp1+sx
1TkW4iVoyHfDPYiMwEzgIcLUhFxZn1UImu3mkGfeWmrO7dyc1uUG5WePjob97Wj67q0W51doq/78
yX9b0TnSsS1ePIve+9NpRh9X5q4xLQdcrwDFkS9f1YV57tT+KS1qZJTDRRvfxm12HAkO/eDqvxtz
DgMed2T2QzKd3j54IyHfL8HgD+Moshi7cCMUQHD6POXpdWkOz74VH71qxFBgOpJ5jR1K9wQH8oO7
+M2sY+o7nPQFDC/lzHf50+yPQHMGnPcGNBfLCDK+dNu1W6Yk4RLLaRKcRKmpj8Mmo0n+waXnD/hu
5L259LvxXsUNtu7QSpcNnsZzSRvlARGi7UZ5V1Yqzs1J7rvMP8e+ZQ/KVcAGJdNmU4TivIrcG8v4
EDX4zQzkUZg6JbZh66zHbx8GKklSGfr4nwMSWbO1G2+rCncqXpNnODd1qs6V6+9ttK1dWOPZHW9r
a05ti9GntbSRouvM4N4AdKf+w2L8dy/LIdWDucNtKvXu/jBG6abU5v7qsl+PDuLUJlkykJaxG3xX
/kp1V6GJw0D74Sbx2ys7XFII4Cb2yrdPhrAmgjLnBN20Cgiaw2iq8db/i7Tz2nEb6dr1FRFgDqcS
JbXUyR3stvuEsMc2c868+v+pHmx8FkWIGG9gxjDgg1IVq1atWusNilTfxqN5spx658Hh+D1U9T/X
N8lS1qhzI/BZgHcbxrwEqwYhiHJYdq6UInIjSG9BR0O63/vICAD6AJkRPRnc30aJAZEPuKt7rMd+
5+soK8viEf+7KPsHSW1+TJ30rCHvAvGPZ8H137l0i1O05vKQaVo7/O18gSSHYjEsLhhNSHVU1QT6
AJP5Unl35PhbPKEdWlkMroyvAmWkW+DSh7X9u7B9DVmzVJoR6AzxK85/w1QXU4yrx+Q2tDoNOb0Z
4vCpy7wbb2xvUMvD30g9gRFYS18XcihDnBmmLesoicwOspKoZlqYJI1gaw5qYO7l77WinxK8NU1I
K402fgAnkf0A2uLRu1nN4hZiKSU1kT46JO8X97dW171nBIJvCe+tbJMbkMV4Rkt3SZ+Ar7tV0Rhh
c6GMrt1kvDPGIXyW/HYlpKuLPwPoC5VYzXJsfRbScXtVAscGdj6U9lYHgGUqxi5SKjx9AgNxiGn8
bJUyDSzOT+R/rzV/m1iQBgtYGEr03vo+KMN2F4b42AenRHZ+ShnMRVVFy2YcIfmUKynH0m0syr3I
MFgUS9V58mdQnM1iTWa7aD6s+P6uNowdKhhwwnrzpxmP99L0OYJRuhmC0EHQ4wDzfRvr6W2kPdD1
2q4co4U7wUCQiO4odSoeIbOtFBlxCJ2draRkGJ1VI7LQ6WMSx+qmU0qICVL53W8hpGXafSqwq/aQ
vQfj6JoJr9dEv28ypCvD+m92OLtL54ArOrnS7MP2EW6b2HeQmoWAhVV9wv1Pj2+Q5dyPCOraJae+
4UdOfoGwGko/PhwAOf29sjoLuRPlBoMY7HAL0NE7P+BxLmOIObLNA+wFSi29szU8bTLn1fS6ffIS
TdDIJglJbKf4DiHnJaqnO2GykXT+18FYi3litNn9bagU9nk7mETo+W2UwL/HL5PbxworcB4dzDn7
Z9DADfTxsibclLn8z/UVWBpS440sitlUi+dDNjXc2FidoG3qFMvhQYqqLRRZDtlBh6HPL1r79Atl
P9gQJusOGJ4YM2tMVgWcWpRduIAU62sQyDtlMG78RpiG8073q0cPlVRfQaahZ/Vr2187omLLz5dZ
4w40AOhTa7JmVdsSX2EFJ6LRRQod07LYfxvKDnIPZySW7iwjBrcVPqGihGI1/dm8PbQD2kCm8jR8
u776S/cLbSFbFhUu2hizw4nwitoh2Ti6+A8WBa7rcneboSE+2Q/OiFmq7VJU2l8fcylJNyh4wivk
YSa++vmeV0MUoRKLizUk/3Km+lFpsITd0v4trd82XCSDPEgGrZV4w0oD/bKLRN/DlK2P5xjoh4un
OZpMjYn3KfIokKR+94b9kjfdbd300P2MGwHot+iU0DEhE0OOoSkfgwYoppAq0ezbQvr0F4thGgAN
LcpFvBFnNzyiIFXWO/CmvS46yR1+8Gr9qKv+YUiqRxNfrqxwtsWYHjMVJnE4rTSiLzcAz0Q6SaJp
aFqwQ86/RRT18lD4rEeOHq7PPpiSk+F7CNwG377HMvJrxc3KjC9zC4a0ZZW468APmc84MQMb1ToM
Tpu8/q7Sx9zUPt5q5m01ajzUTsjI7lVb2saWdktV+C5UV3PfpZ+gc/q4JFWNjuks+NuUgNAsTkYK
EyBNhLHL8IZnuCvKZElOwZl1H/R4P1Gg1o0vEf6AK4twmVeIN4mpQ7QjYVK02cFDaqhK7II6BNW4
g0h2UQg4/lvXjW/EC00vMJo7ZcVPZMNAFWubANXr6z/isk6gymQ14Hr58CR6s2+fIfMwyU4+IJKS
3sSY1ud+/AQ/f1MjlF4Thq8PJxb1POqpMr1rbjnK7KTTYiv+8S5FvFgBGM3jUEzXHpBTqwesJTAE
oTzx/zWUPjtUwOmQBCkYSoXeJ/CUUfGpEUxcoK/XR/p4BVzMSqfqYZFs8ZyZDZVremrUKkMpXsu2
rZ5s+LhdpQHcKLk9KIlgw1GjXOTTC41UbHFy4z2qzAfJ996v/5als+wYrDDFD8Om8nO+wFQTEB5E
whQCT36XOfURO8dXjB/vg+eie7eQupLj1RrfwlEieZKp8vKYo+Y520R1XltY+hWDWyOE13RsJCi5
Wi3huNvtptbbV/iNdNJbwfYF0YqCn/f5+rQvMwhCCc0RzD9EHJVn+yrnla40OMe4LWq+OXhb/T6I
v/bqW8P1ZY+rM144uiq3NvkatVUQEMb5Mut1WYVZGQ5Qz1OEHYOTlXsvaGsX3S/Uf24k9BRGK9vH
jv1amUI2JXtWy7Vu98K3Zta8R5gwrbR568WqO1Prc3wurFLayZr/nHT9rZ5E2OICMcb5yBjDb/TW
7q+v9ULIIGAqtuhEkTzN84WsbBv4omXvGpRDNPqEJYyXSoNeWwP0xibz+nBLs6Quwh3Bipug4M+X
ussdb6wdhDNGO3FDmEtWEOxa03DBum2z9DanZ6ugsHF91IUERRUZMKAcmkaUEmdnesoKShRoLGNj
I+3a4dUcIsQ7IROje4YsB3p/vvycYYEMO/q/Ry6Vd69sO5QdYHbOZuxYqd7UuY7FREi2rQKnhmnT
tsFWD+KV9vfS4oJPhwzKu4PG4uzcZGqNsAWanS4lelCZePdyclAqPNbTsMcKdRf0kL2CYSXjWIqY
gBVkm33kMMt5baFyskjJHVw0HP2X1yEgUcf7six34PPfYfLA1fyuhR22S/4hSJ2XXgHPotiv17/x
UtAAMSFiFo2JiyRkKuvQ13O1d/0kOAQ5Uk2Gdh/azcaruu3kSLvGXCuqLK63DqRBnFhxZs83swrB
a8hS5g2VxUUweV8YNZywJxypXLiAO0vD37dd2U+Le5kLHsg1iFG21mxD9Wag9TTie1eBpG53uNL6
CtYzKtrB0iEWtXmsbtCmQ7WBDCBU6+N/X2iTDJOcjy2mCtTa2a3fWbUJW54j7HU3mIxxLeFYtsdV
wTVvh15bObtLAYq6okNmBbbiIi5CGq6bykaH1ChxNQzabRyp95b8OUBcRjRcrk/uEvpDRVkwhRCj
sGya/rNEEqFqW24NmeM6jAe7tG7KX8pkfqeG247DfoxJcpyn3lRXbvqL3Qva3OCqZ+vC/P6AAp4t
apjTtspBHFUKuh+AqrMIuUy9uRUSIU3eg+pcS1hFzDvLcz6GtHVbZW11Hozn39Ho/bDVyhETBkkv
NmqKqWA+3Dp58pDSYyhs884rJ1RzBiwex2ENKjMHE4svqhENebcL0A53z/nwchkildhTHpDkctur
0bfywXGQpy25jLeFmf4eh/qHY9ufbPsQp9KbJ8c/dcymLA1OizMat2EyvKmdt7m+AT4eK/NlAW/G
t6ecYIFZOv9dKAHFPXEEDA9WVUEivUgtSkvNDXp5MhTkyoYr3YyuIsjfWD5sUbHJ1OgxsxBkewuS
g5OghZnc2T2eDg7WYLIHIUJp7iNLuwlp4XkyNx1EmA7Zcv2kRdMB5eBTlvponsE0uj6bi8PDIsPa
5yNTh1EUZxahWj/ScQwHtIC+x7aNQY2kk5vV/X6QEyQe+rXYtDweJjAkkKL8NdtTjV6ZqE5UaJU2
+n1Z4fc1fc+DF9EtF03SDAkXTRjIJq+J8EuxHbTEercSTNXBfzVN+0uCn8H1Nbisn4pFAGVKdiOA
SursWvRDkNHtwCLE8isMf9nZqxFmK46KMscmUftD47d7PddOpqfdZ/1uKNudAsZyrW56kWaK3wGb
RIDUgTTOA7fUGWPTeDTPi1C5U3oVhm5673n1D4Ip2uujO5ndrWOEEOPtz10N0gY+c5muhO85t+Xj
4IFhkG3KBKA55udea9quVwyB5dSSW/QZcFOP7oxxX8g+LpiK/7nt/efQqU6NjzhpIT0hbkhFuT16
Y7drBvo0PEDaQnYRFnzuePUPsvkM9P/+O0LynyuDNkpnr2Q2qng9z06lwD5wx7J8l+gTY0gLODms
HXWEW589tDFC43Ogh29VXVNqjZECt4ScMk1a9AMA/UU4MyPMfgzI6RsJWADGoUjfvRv8Y5W3P5J2
CF0E8XfVhMmcl0ifnI7Lk6r6yvYTAWP206lLUJngUADtnBcGfK3ABjKhIajD60xL+5ulQJ8r7o3G
3KDW9C3P1CP0OvTVU9h88mulr2J3Ln+CJQPfFdAByhM8MM5j2ljGjoHRjKjPSZ/Vhgs7HRBorI5p
3+NJZ8NEv+u1uyELb2l9xE2wVqC9vGvIyygTEE5haV50n8xOlbRUo0MYIvBug7absjvD6x/i/s2W
EVmA3C4hNRmZP68v/uW1yrgcfhI0RWz2eTwKLLRD8QV3A1W/rxs6kYF0F5s/GjQ3RPVbG1chqItT
BZRFCVYzL2EqTR/DKNcjGnyB+k+D6J5dyrheZZ+CMf9WyBiv9Y89NnqjqQT/fasxXcZluwn+1/xO
9RDoHcEGTq7qez8b7i5drrd5GZeYQILaArjctuoRZ8UnrecWbZqfPIa/X1/yywyKW9MgN+WkWnzq
+WYrcTnu7dQZ3WIoN6aHTRMc0rFxno17L8DRIG6OOGQX8fP1ccWnPD9mXNYm4EVqFmC05l0y3Mck
Q/NQi2wroihtxUZFUsD6DhRgf32kxRmCRREkKDLEixYPkh9lIos+cu8BJrVq8B+WU/zI9MfcxFsY
InYnuXYefMu68Nv1sS8vWGbpkHmTtLG95pV234ubAf8SnhtG4o4aPfSGtEL5LYNJU0pzJfcWN+PF
mjrc5qCOuDnnDzvJUIUUISFeB90k6AglJeu0bm+dwbsTrTxSu/t2DWS2dGiJV9T02cKXLzn8bYYJ
P20q+l5O71X5J5PU71gHAsn6UngKTjkYlNRfgyG5MQfJ9WHDodZ4QOuZBOtJVepHSCXTtpWdlfO1
tPhCaolWE6xXmMnnYTSW6qzV4x78AA2Gvm8e+169ScoHg/y5bdfKUkuLD6qCyw63MIcs+Xy0oNPG
cMAt1rXQNgT5Q5p+X3jFPnfw7UWyK5aRAQb3cn2DXYIkRBGMJwgNBCDslPTPhx3YzbIsscNMPTrh
jnmU8sDFBQy7FkOQP+y3IfJu9BDBynIqP+E0Qj0/XDnMS0cMBAvpEkmKOGmzyaf06EoEgWkpVMGL
kfq/Kv9dGYOndIz2Fn5xWbCLIxMJGVP9Z2UBFtadKiCqlRaVfO2i/olJXpjWUcSmD5HMxihHQ2t1
gAUFv86HwJ6YA6JF3pvAuntp8p6Xza9BblyzcfhG011QR0e/N+7M4ZOg56z8OpGxz44kO08kkha8
ax6L558nB3c0ZQ57EADYTYUhURf/6rjhIPc2j4NVnHBPQHxaoueWjaBbnHDl3bhwCEBvaDySabaB
SZxdqXKl1qOZt7Q6U/khteyffUx/fdpzz+7iSVrZCAtRnZubQgewTxnE/Gw3lp2H/w4R1vV187Nh
NHgeDw+Ym7yrkbJWxlIXllYF+iGL8ApzYDZWAMC5rxXGapRPWGHfCaAlNtGnAkWa3ATdPNmulljo
Jn4GdmnHa1nS0saDD+cQ1yH/AR47/7RREeZp7fO2rEvUISlzD5V+mHBQ9TAlievhocn3Gn2G6ztq
4XuqjGgKmAASdnNEqz4Y3FIJIvQlRV9vCndNOx2UyDgVXYM75lr1aGGSqHgA4+XpTgVpfrAH2w5t
5JQHd0jrR5Qze+NFk/y94/e3g/rNw45jmJyV18NSNPmg1tFE4b+LPSv5NTDGssVRJvLvW8XD7kR6
RfbyHmeVRjl6yrOZAK3McEu7vriLs4UtQKWb68KZa5eYWd91VUAvSRtQnW+/DsUJ0X53QImqQDkk
gDTxdyko1W7YOPA4SPfnbSN8o7QJbWQODYJtqDd6dfDatd1OQQw0PlbeWztJqNc1x+uTXbi3kbQR
IDPOD3fWLDL0StVoRZZzc/TRKdC0k0YxvZjsFzwZNk6ME49urKzv8pcFcGELLg0FjlnrRjHTNKyG
bnRjNTp5sn9gPISqtK0G9LBqIO5F+l4Lf8Za8PQXs/1j5NlsB01OpcIkEEc8QKPpzaZDl+NTiwLh
gLBR7q2BTJYOKu8YmVRMdHjn4WnwrdQze1rcRtdTRWlPRl7vjanao3/84GsrafxC4KWmbwMiEBof
F1XecKyUULYEosVAAW0AsQemc5A+eXV7uL6QH9txdqVRBsQP1ERk0qayfB73wiFAMAs2kYuzN/4p
47SF64YcRRQdcDhGyLcaT56Co4qRDHcGho6mpJ5KAznaoOpulLb4PRTYoRS5ja59geLg9J+bZOTA
IAZBuxEmCZWzm6EzlDgzRhYjUrUT+fcB9PnBo1wCN3gPV/QvnsuqQBLRlgNFbM2DZBdNIYYkjOdH
/j7EGRzDiveoz96V6m4wacwG+3r6Mg284a5/i6UjTLeZu4eXG5qhs+xCtdMS9b6QDNdCn5Iy9EDY
CCfADGa5C6V+X8Ozuj7kUog0WF+gmDrlEWeW6XWTrfeeA/NU63BWHIHEFAcrow87vg8DwozldJNC
1rw+6NI8TWjnUDUVSr3zuoBfYrtiAFpxNXw7FBSJY714TDTZzVS8hdrhweIDXx9yMVQJoBJVIFO/
LGFVZVN5pcH5bWJQ0TF0ROosUksxZnhT/HozRFDtLEw7Cntl6KUlBpwF7pc6O++q2Vedsjby9ckZ
CFPxwWzAqRqiPYYjNqYuXfRVGBR5xkpHYymA0EOBL4esAMXGeXws6s6KQgbtivAkCr9kVyjqa+5f
tFjZPrxUoJ5+kBbnKcwwtVGL4/Xg9jnYZhBVmTFtfGotuHuuRP3FpWQgCgxQJEEcnseqpOr7aBg5
IAIqIMMbLdr+VrxER7nZsvh8Pf/rqK2lwUuvMmzL/zfuLEZifyzjJcWjRIvukvybhFPDKNsI2T+O
OscmBVqa3Y7QfdNHwT+8vnUXT4tG9VwGXnXJPmsiTY5smQJ12aGmiZtQ3Th3cZTfBe2zii5cS6f1
+ojLhwXwh2CaLcASOtSkp67ldu1GWJ2FEh6k2EeTonpMev+IT8cRhv6u9rJ3rfirdJHiNXgB8ewg
Kp1/5CmuVcnCoQgHDzjU0T4PzEOBy2V8TO0E5bl+E91DNF152l3SKMQ2plsDcBie00WhWJOSrg0y
EGSFhoJLx+N3nJBl8jC21cp7CcXGjdqq90aq/mPQrfCD9jgkWHPw97HNMJQZvUPXJ/c9nqF2X+Ov
Eg/VtrD0eoPl2x4dnJWn4NK+gJdEYZVtAedltk5BWY5qAvHItazpUPjywZhSt5v6Q1hlnwy8edU1
IubiiHQNBa7aolE7Pwag2R2nVQdXRitRmbxdBpu+IRMwOqFmC05qjbawlHVRMXf4MDTbuTDO90Kt
DbUXmDWxE+alXskPCgqfFhJ1QajceKubYHGCCLKgrmSAIpz3iJCJmvpe76mFh8apbdqjU2V3XVI+
oo6bxTvfLFfyvMX5ccIYi9YY/J3z+VXN5Fhhwvwq577ynK2a4p+GOEM2PeJrvbJhlqInCSX6JkL1
5gKiT904ggrEhgnQ6KsUTGGJYxGWPjXu68WjnFp7Q1m7eJcGFZtTNLppIM1vB89rkshvK76gAS1d
9Z+DKnTlGHMWT97lGfZNFdqQ0JCuh7DFYYX6OqVojvS8Fm94tB3rgGHTMdyFZfwkAXkJeqzsgZRl
cfIOsQSD3ZVQvXhRAGUjlNBrock3u3anMfKNWGHYEDugot5F/o9kwlMXxiAsdciLdD06LDU8E3fL
4S/SKoeESkcKS7zvZ8czK7M4ymQu4uKffjL2ve4TChxq1GAnMQ3PhjVW/tIio5lPlKaxegn7LdJE
Vxsd6zYBusX2tyuwPqAmXcraKZU+DzHeIcZfpeeUomReRewrc549At+AB+0Dy1TG5hipUFxAGac5
FNAgcSe5PUZJ8q7Yv9Ip+e89ZDLlP4YWx/kPyG2c1o00dqwwXtdI72xQtXTH8RAQaRMr5mubOx2d
HPIgzT/Gkr+LoN5d39iXACSRrZOsgxqE/XMhGGUbnSr7AdZwijwxjHYyvPTIc9t6jwXDgsy2+txM
/idplX29mBZQgBf0IyFVNU8qR71qoImBDEXKN85b1E2GL1Urv5VVeQSQccqABDu5020In28r0xaR
fv5MdcDU003UlpBBhUJiMPlAP0bvJRuzT4JdJFI/NKc/K8Ub/dzHCANA7ecwhVuO588xrOEjVCt7
YOGKIFIL7NVHDW2enYx1YMReMwCFNuhC1DRm0uwu8zFsdTARpkdflGsYrIVcniFJiURvDeqk+El/
7DpsK8oS7AoJNvnGEHt3TpttmgfcFm9WFllcN7NFpvgJhUR0nOQLoYXEbx0nrajUyRZUUS/h8Y+R
HH6cE5InvoS1yoCnDuIGSRutrOsljJG8SzbBiYi+E0W72VUfOhLkrEJhlrq3LVPjBPRsMzSnvpB/
DYP96ow/89A/JnbwDFrqqemKvWf/uL4AiytNEUSgooTGyex8O2akTFS5AF8rwVcEdZzkPu/iB7zv
fl8faHEXiR4tuho6d+PsnmhSW5EGkxiGkik2dBRk5Q53QGWM3brB/JsEGMMmAITXh50HbAGDEOkN
f9JmurgVk0pBaR7tfuRC5IOobngmuBf8pbCw3hZKdBgRbpJJsa4Pe3Et/juuRVfeQtbpQqQolY3W
1iPcPFUcC3zBlw/xv8OsUMeN3jCR1ylfpUMNrD+EJB3Ua1KkH5vnz40tfoBNaYVbGREZZ56FVHIP
L7LTOgyhgHPnDzl6wJIUYgSKmF30ivZzGW+UEoRWTERXYqxMnkxQBNfXYf7VP34FvwD0JhvsotRW
YVKJowmiGaXZ7yRQwglXRCXXx7ruj0ppYMWwuvTzI/0xJsQY2+QpJWxqzoNHr0W1k1d2h/1YeBKY
1dHYKihV00faJvKNHX3mu2ws5b8mYP+O61DG4hjJcDnOx53GiialyooPCFloU4AoNC9GjEEsz3sQ
Yn42IlS8lQ7Xl3h+gj+GhXnFJjcpoiniBPwRK3uv9DMLxKarVgamhfD/s/qxqX/gXrDW1hAzmO8p
ChEwOxnpssSiRmGulcmI6ouauo7i4XBeHJBdeBWU01z9mffybRqj2qRXjxoudHG5Wrtd+rgfxH+F
vU0kmS0yArpVpY197+IOHffYEBafKpWsS5Ff1fZFLcx6k+v3WvDl+iJfxGqxyrzJeJHpGjm9MQtf
bFM9zCpQwT5e6VGcYuZW0qjDRqb5NkXOgXbBVkbA0aB/blbdjlLplvfBypWxFM3+/BWzaB2rdhdE
at1/kOo/2Ay4XeZxf8zzyPWBZAjRPgGdW5n94qpTniAVJNe+CN4xnO9CG6reFdEzBogqdMOEGnxi
4sWaxvjQeVgZ4UaeZCubbmHKGg1SKnt0IS5rI3Ih1X1sANo0ZCTeG5Qxw+1GzrQbx3w1omBD4rJS
CxKLONvljChwXEC4ALHNko/JqmMywqDHnhlQ1aRj4MabCo13y9lZ4Vq4WhwNhSFTYUjdmT/AW5I/
ycNU6kMUccAENNDR7MjuSvlL4ayRVxcXEzQoemYERgg457GiDdUi8H1CY6u2R/GEKRt/N1jhFhAC
8p/InXrlVzv5r2qMHB7SORJ3jMNQEZtn0Upu08MrEQcXCN1YMY41xpWq1q6cjots/WMcTRSegeYg
ljRrzkWS0liTbCJtj0nWBy0DBZ3SCk9xxMPUABkmrGkl3HksaeWiW1xZZJp0MAMLPCNvjKa8iJ1/
g7/XvguBqCRP7+CspUw2xsQ0DtcENRduVzoY3PIIe1C/m/ddJceXOsB/uCkCa4eXfGrCV8tsj/Ca
BHYWD5y1FRZ358XZEJUUBoV8rs3K0SnZbO5VMZLQWrczcmzRgYOVYf4pGu4a/VAEykGIeobc9PiQ
k2AhQpnfZKW10rFanPkfv2N2DQx2EMbUAv9lTWTZV234Eij+Pmq+DJnbR6ttX21p3h9tBQOph4s6
YJRVJOompxRrx1tRB+wADggod4ylkfEpl4JtE6QI1YMrRZbKq5LPsamurf7C/Qucm76zkDm4BKp1
mIgYcEU6t4nCQ2Z0Ow9XtyAzd2ouucJJw4ukXShMnrE0gojU/kU2zQ/40I0HU8FzcBY/OMeO2ZHO
WbBEfKlHgIPHd72VlbcQydiEHD7DP+z67bN0tASUHvSPKKjNo4eNwUSZTW3nakqzFQ/CgBeDfRg1
Rk8BD9/H/bSSU120iEUkQSAbSJaBOiWZ5PlEJ7Ws5ajj1qE9+WnMeYtVNyVWbVLYb7zudaheKOdv
E7TwEuuICt9GNocDmhC7AFNAv7q3K2xGszXAzkUl5ONnwVAlmwZ1C1zt/GfZaQoMMzTwMMAWIrCP
pfrYRrd6122KAuoqLxr5XTAahSbS9Y+wdOC0/40850PLeYQ/V0hyK7qmguRe+r+88EegvvsU+ITV
3fXxFmM5qRbvcnr0xsUtHGRKiOzLwPslxEWtvxW6Y23P86nfOU3w7I1vaL1s2nSNPrl0H1Nr0oVc
kinYQudLrCd+2Fdph1FVC4IbSS0B8ghJqSqveVZib399novDmToKTZxo8U46H85ro0HtB+xSQo6y
JrWYvw2uoz4ZmNgW7Vo9fHE0KL9Ydoh8dg6Vjv0qVVukPN00Cg5Sgx6ZoZ7QnwI8bGwGxXm+Prml
kyv2KpBd8cc8XFgjFnZjyqbJOrrPEG9FL2NsvkEYwNgx3AojnaJYq78vnhLA/yJMESSJG+drGrV1
hSE1Th89djvaq4fwSfDTCQyeuZjBtFsU9g54Nw61swItWNy0Bv07yDbQqi/6DS3e5yjQcT57mbo7
pleRhx4c1YYp8u6096HGq7vRt6W9JiKwcDxJy6mXgSFF9FqeZT7kN7qW1SgB+mqGX6i0kxCGreUS
gIOyaWr9JBgA1z/uwl7im1IE50kgJLbFlfnHu9Mum9BWS2i2hlJuW5hDahXtguYulkzX09fuvoWt
BAiamxd8GRjZeUDOfH2om8zA2UWiCReAQxfpBT5SQidLO9As27ZKsjLFxUHRteHZh64KSfr5FC0M
Z0YHtJd7b1nNTg0plqBs5POUrwaUCaVy//P6mi5tIFpiH70MGnJUEs5HrKxuGshsOjBFx878ISC/
AVeJFuSIcb1G8mtr9QfQXn8zLNRe2ijwDC6CrefrnTb4nBi5IwLRBRegBq9P7oboTUpuaVZtROvR
Mv9zbZ8bDb1HGkg40fAumZepnMjGOMgmIikqht3oZleeq2JBTvngOEZ3tlNvnG9NVx4azLVXZi0W
c5bM8u4Qsvfc8vJF7EU52p4ymc8rlGtEMtth1Kdqb46U7mDYw00beGm+RqAIUSf974Ffp5BCOdRS
AXvNkZpSow1qpWMlm1bxTtGyEzfsLWLKHR6MXbwm0rO4sai+2tAqBFNyfq3Zse9EQ1DwPoFRXPiO
a/sgtmFEKdNjFP+E2KGE42HqV/nNS4tMx94SN44h+MbnO9oYu96H4wsbP5d2jo/bxiScNMIT0IYN
PXuh543my1YEKQsVt5VvvFC5wPdGCDYBvmL+s7uAmsVgSlXFztawz+TGC3sQXyTwRvAGxgTJPXyj
In8HWXKljLBUMjobWsTsPwKkmpksOJBUVwiFBlWzdexvfZtvjBpZ5aY8DfLRBGVn5/uWDEdrb3U4
eyvTX3iv8RvoReMysiAiPjptiV8yFlwpclQmEgE5htpduNcR0dbDEFyPG6QngTDBk+9klvbnNveO
dr7WqF2KpEJIG9UPSvFUKs/XQoH+1RV6jrta1D3lVre3eTcO443tTFsh3xyWmE5Ixdr0l74+1UIu
DAAul8DkQdPiJHOaFilA9YQlrtzC+/2d15mrO5itcOzloDlO8VoYF1nbLLKw1Sn+G0K4gNLH+XSB
NmGMreMUHLXGTaNBnIBAWpovvm/ehOGmYc9/T80GZ/LkJpXXKsJLh/1s+NnO05pcKSNh5jjGxkku
AEdDI3GA4MnV3ukfx5ZLrK03Jai1/77fGFl0kkR9GCr4+cTjwrGKvqZgFgI8KDLInlyUE1yRcidE
0cIYnVZJ2gNa24XFa/+SSk/StMYKF5tpvvqi10MxHNIK3kXnPyIJu3CqIq91h+i7bf8OsG9MUwoS
q9FFrOPFQKqQSKcKQxNxts42VvCxI2H7hSUpWqoY8HnhqUagSbWCjThUBsdsZYWXtpYCWUoFu8xp
mqOypaySyUiiznWKYGcMxkZIy8AAv+lG+7X/OmytCuN1fdNH0Q3528vK8AsnCskVjXc4bxbnwpjH
xkvaTHB5Rvuj36H37o/Oc57XMJxLxKnQh7Yr/iJp+MKZq4MvRBEALmQLEBx4ls/fExXCakncMXjZ
BV+Dutu3UvRtCLMnq3SeBXq4ibNdN3kbWco+eU5zm6bOnVJZG39SKFfjeJs3t4GjV1utfUa0by3c
XKbE1OAgmUBGEC+6i/1Q+nrfVV7tmnwGGzt09ErjOjh4+CW0QbCZdOMFM/l3z4NbY9ovWBnxb/8U
yfTQ+NIXEX5psaw8Si43KWmzEFuiRQSVcP7mk6F6p4Om1m6Vf2sJAn3Q71Ek8tN31YpPURqvxYDF
AcGOglMRRck5RaIf2aOOMtRC/iBUvlkvHV7cAtloZE+duhUSdSQf7rQBa7+hB4wClmgId5sovGl9
oBTcjyu7Vr84qOLp8L+fNL9+aGeHXt/XblHrkILNja62vH2RHyiNjY2/VVqXR57+zz5GE+bXKEAR
BFBDYqY3K7/k8vwAGhbFcO4AWnYXgMJ4UgqzUSrEMIxNhHx1XbTbKONX1GiuhEj65MWx9sIdQXS/
MvZlKibG1sC4iscM/5/HxSabTKlp1MpNskdD/tR2dygSKPa+ChVyA8TVgrss/CU5azTxy2OLAjW1
HBJPaOoXBTwf9LeeTE3lOk60sZAjrXKqYxXz7x5L4Rjk85Trn1Zme7kNGZV2HdcRbYcLbzUwYKZS
62nl4n/94a3WpCBdgYX32j7Wbgwc6y0dLx52wf8jHfQIOmhOvbU7wnkJEcEPdlqzdj0tYAMoDwjW
PMAtUJdzCKQuS/DVPL9yJZLPMqWYHPQftklD55/Ew8ckrItxrTy++ejSWN9WFufyQPCAAU1FT5Mw
ddGXHxvJGNXQgeQLrCts4FmcImRK8nfxU1JkLzolRnLG2HhU8kWeJKBdUraqkyZe0Oc3qAHMFfs5
AhPJuTFLlJy4avq61Co3kmmr1q9V8h3Baxqs5aYRouD+piFkvUTxTne+sXuuL8NlvGZ0IqKQiiBA
zJFNqtwmXhHblRuYAMsobKImOlQPloZ5NVCJ64MtIDIYDRlwLjAgXcCNzo9fIsd+MYZhzdavPvgY
uU4nCvSa7Y+HBtcsRzlJ95VPWaNCTTu5UazkDh31tWB4mR4ZkBMFSIGiHD3O2e+wjVHP8xH+4XsQ
T58kaL05Cg6VBbAZxU7hNCRQBA78KJHCWGg4d5606xKaWa37e2VRRC422wD8CupHArGK281sA9iZ
kcZe7JeuRkUbKPKmflCAiabJF9v/ZRXxJi/LTcJrsTj6LSL67QbP3FXTj8ukiiX541eIWPLHU63v
JO7fkfdH3d6NSQxC970bn9mZLxWSutlTZQP1lAxX0iM37eqVbbgQHwX1DQAHdisIYIjD+sfoY+Yp
U6dYBYzuaitKPnqAMxdttDQ0tiqaziR8e0/9fH3pF0fVaeKZyE5RURNr8seo6ehHWd4YhRuEh2RA
aYePL0TAhKNPBcFRQrK2Mle6+QuPYsotFLYYUPSx5vUeu+gk8AnEPtv6Wt74P8LYDYOT042bsCoQ
Hvs5Fjfx9BxjOtYq1spCLx1B0GCUIriPID7PnyfcP4YvaQW3rw0CjHfJ8Gro7+IKEO/BsaZ7h4U2
WOmeRvxoIvcqlMx5tF1f+sVVYK8D+iMKX94APaDxUIuS6gNII5p4TbfNuIXhnWyFerAAiYkLUjTy
0JF3CzQyo2qtUP5RTZwfPvg1NJJ0bqQLgajISTLTGcLKzRUdC69TAYAFIHP2qYgeLcj8pndj9f/k
sbQBp4ka7Zc4rrfp+NC8m9K216xNGb4WyQDwZe1LLVzepNLC3wPUL0Fq9o4ccDWXbCjUrkNjop7e
1cNkK7Q530lbKxTQVr7HwkUgEkRBCCRP4So6Pwu00KW+UPLS7bvyMXYm2hMy0OKksn6oo/7PNBmY
Of57R4scIeUmqtWM58awk2LrLs1HkiqPqkmvrP20hYTxg9zMGvK04FVx/tMyuynkdFBLt9KmQ9/j
JskZFYVvKaRgmvsbvYGE0216c41LfqFjBhlJNEHRDgMeK0zozodW2tKaBnUqqew3m+k1yiHwFdwE
VGlH5NzEw3PQhaxctHWoaIjNGtXo6wX+MSueVz7RwjqIMq3IEwA78P49/zGDM4K0LM3CHf1h1ycv
Uz1sEkU92fr40PrU9kAfhWV2ZxprhNELnhTrIDoO6DMLkYYL2lGVj1hCNcRn1fo/zs6rN25g2da/
iABzeOVwgoKVLMm2Xgjbsplz5q8/X+sCd3s4vOLdB34yDLinmx2qVq1aK/XoR0YR8jrFCSnEAAOq
gTBNlTGmxWLEE+QdgO6dVcCrGZ80M9mbBJkWWtXdLykwvSztb+pqcEGPti6VlXedG0X0RRFSCl30
8xUivG1UGuVKz6HZhRqXqzWDGwYwAuyHtpP2k47zjVR4cnTXm/XVNNEwHwGE4hEaUzGadG0LAV2J
Ms9+kXiC/nlizGhEF3yyeWLo6HXAfrAssdPr3HkzyX5a2qjEhSfWimM9mW8NwadS/G/2MU1A8AXh
c5F2L/dxLceZ5ke87m39fS4fpdZL+jehgddwk4x9uxM7WXw1QcWtpBRrHOKgEBhD2UrB1r4RqBSK
KuxjLEwXR0oe/CyJ5bDyWj3h1XVeaoLeOM3viu4eD5oreYy+iV8y9cKU/U3waGw//7AyED2XwSY+
Lo7N4gmgZZa3mIuW6HRpJDEZ0RDORcIZRyC4jXaZTRdLqvrUQY4IwyH7jZyu+bc3ncgtcabZyNJW
7nnQebIzrl7SkCWa1RF+K0PKqRYKwr2uUxI23IpWD6Ru93qieeFmn9Ta48vDgjwdsLBOA6TISf7Z
lY1umtKsaeWH47Fj/bSCZicouwNGUWVt7uwyRWPhdgiLg61UV6zmrq43mpVXCCb0oAMBwBTGdP3i
bu2zuUaD1Cm8UqbpPT6GXexV7jRzlUK/a8znmg4bigK7xCQs07u9IBALjQc/xnQyei+z7krx263X
ZuXE8rNExwmuJpdauw21TRpPA05s3l611gto4zUC+/ic8Bo6oHugFG0ZeWP30uvqR9sT9Rx3+9Jd
+0qCd8OmFAyCi475GmGaUUrq0sMEdae17U6ysmNznOrkVOjtvuyeSqg2Oa5eCZZSEbX2LQ/ytTyd
n0B5ks2Cx5m22CjqXIwE+2np6Wrv1nl2EpHajEntWKFFRY+ZGUnkpdIhqrs7Ybdc0sjw+bO3cl8A
c9KFSZwu6gni3//Zq04B3FnmUenJhWCidB++9KPU7NRpi+O2chTPhloEGlrRW76VMpTTfauD4Isg
3Aj5Y2cI9nnAhTh/+2/nhocDlU+OAS6rYGLnc0vUzppo3Sw8AYOJNlBVkQ6oiGOut3HaLldRjCTu
f1qHBdHmfKSo1+Wst4ziw6YCcqao/9HtvZPirQO0OtKH6jrJHC0nyy0jlUlStF3h5VwioapeTzO8
f9B5fdgCL1aqPMxKIEjUt7AgWpp0pnqpp00+Fd6AtibxWDMGR9tIr0voaD6PhijoUst3C0tyP/9y
m0MvtqU5RkjOdEPhNU390cE7F4DvNfw4+acx6m6jpW6hOLuAK2NjaLENzx8sZk1Hi/Alw33LWKxw
VRqx0ldlgeN41RzaCbjKqtxshM58Y8XOXrHvhvaY1P2dgRm64DXZUXbKMtBGnCQ3nq+VK4J6pqBt
84ZBUV86OcgS/KYBg1YPskY7oivdZrdSdOxQJRcZpV5KXmogqyLoVRXG1ZvlIAHWLJcDMFkw1Wgn
4Didb+2kSFvb73wO0fjVAbyuJk4sL0icPOtRChWW4hDtiSW31dBtqbes7Xb8r8RTKrbhkpRjhHpR
ZmhSe3XCCdYJiclTQRNdmQO28d3Fd11OFNY6gZMgy1POX0w0CZ1BhY2JnjXpMrteaq5FP1OD8Teo
jAgkfRSfa4Xbyt4pZERjvEEmuJiuqsEHJA8THTCkp4trZOIJoKkKKk7SB/uQRRbAASV8hQTg89le
oGJiJAQAsMegS15bQnRmanWFFpu51xjyEWuSBz3A20fdoihcQEAMI9RSYIUo6Awt4RB5pFg3Zgwz
jtQqw/wqMu1dinJVLzu3ghRToR2mxVucx8vEUowLDoSoKK7iF2/70ARlWDVW7mWSfm3ui7KhQtzt
IlPah4TeErC7iqNPlcY7ZJiuh7C7IYLfh2qHE/dWtfzi3RM/hq551D/hX6LPc76xpJA2MlOSci8P
Hhy6xHIu6yBHRdzNssf/jxBr7dv+O97i2eszEpXA8Zl884TgpmtzPGFMeJU/HeWEWXNUraZ1nWz/
kdeKwlgY7Z1krxUb2+wyyGLuwN+wI+gfYBcs3vxKKwr0XbnHjVh3hRlLnjO61saPyjQX+JelJ2tK
T3NKa0jZKw9TH96kMnr5Rbyldbp2uAzudIBY9j074/wz1HGdA0fxcsZkrE0e7YWNbchZ7wt9Y9ob
Qy1hf7gvk45ob8HWxqWjiXcdBSiBdceb8cCFW5wtVhi2NlMC374o11c54k5xUxdgB+jDZZjBsLHa
PP8pTwgi6PnXKKmeuFiwstVeU6u1d/73ZJq+Z7D751DaWWa4gf9fPKDiF+HKClIgiFH24sUIFd8x
5pwnS5aMnaAmdV38Y+qs97nAWh2Lp8+vsvU9RtVDIJ1CZ2QxXhc2edz1MY+EyjHvon3ZIsiMQxua
BvuKh2MoQLnZe47zNe+CfW+iL7RFH718qJk1AlygNzD9CDcXz0dEA47pm4QNkvRWt9S16kMzzq64
xW2EhkzUlPwsdwPj1hiRV1C+bqzCBXyFjBvFV1qTkBi+9DBtkqgwsKks4CB3VyVKJGNj+e5cxJDw
/Dvdv+8ogtW+5gXh/Pr52JcwL7xKJGzQqmJwyqHiPPyTRKiUUaSi9zOvqX/jGgN0SWQPW2IKhoMq
9YdY9ArJ3SGlSUl0SAHGQL3fi1bGvO9gg1EN4iCCfp366i0LTLcY/nz+Gy852x+/Ec076NNiYy5q
IAkA9ZhjCOAJiFOogsoOnYbwSaQGJF7Sd8LMVfTt6kaC5c3WlbC2PyxEZoXlOyxqzsf5GqVzUdlN
yxqN0QvWUK4AOYX1Wzx3h4TuBhXxPcTOj4EfHmX7Uaqzw+crII7BWXzDAlAEIookU+HG0M5/QBsm
U1IaFj9Aq3bUJB91rBM17Js+H2Z1ov+Os1hodYoCuRXjgDGU84BSE001A+WFwQc0THaNg0d25Dop
l7yAG5St93b1UwvogxKoiS/1sglRg/EQhqVOnYXyXrUv0n2nHVp0/lqbcA4wOczeB3N2zWzLSXjl
4qfSRYs0jaQs85KFWLWG3ht46pHXKgd5CE9pYngtcUheJxvY50pUQX0dOWehoElVYXHmELueTK4k
7vVIvheQfQByQobGcee5B86I8o0RPx7r5Q6yQZME9Q0NIHXxZWd/nqywwkpHrYodOsagrsnO6hGm
QVsxhvqqAq2KOrOu4Fkc+AAn0bWglMN6FiX+SEfXXN/I11ZCTNbhPz9qcfvPeliQALHdfFCkZux2
zfQccqRHfGE+aKeo5TvVxqCX+SmH6d9RF6uvJWVmzGIpCjl3DRvCEen4/E3Jvif+5NID68Zz6drt
hrTx+rhEkmj0gBhdsHuSPFGwBUZyoJLfcsU4maSgol1AHzCFpTDh66+9HdLzssUpWb3j6XdBchHw
H0bHYp3NWu/MQGLkmRp6wALnWGTjv+ATSzsKXcVc4u3Q7qwJtR6ZZKJWdm18ZdJS9ZE20Qfch/rJ
gPrQRD0CrKDiFC4+v3wuvNCJhjj5//mVi++i6m2c6JokTA9/UtUr5JM6qqAE6KlF8CAoIvmG6rVX
6lS4WSJT83zdBWOIzJC/9y1JkFdH6W+R3Yg9K/qU53gjOloL2PiJOmoVYMTUiMXB/uexLCfaHjsj
yr1S2LixmDNsWTtRv5iYgIp0OoKp0qWpJ4hCwutFMJimkZOlcfIoEOWRtJF3/j+WTUhbgjFQL14s
W6ZnONvZSe7ZLxhsH3WTsgXUy4GIEiaV+IHiaMtaf8DMS/YrL6X/b5Z5rs3wCLDoih69oDJ3tXFX
GcmP1gasHGR/r7YbJ0/8kvM7yML8id2P4Y+ABRZ3kFxqlZWYWkSocQu87Ol6cdC1d93Zas25vF8Z
CJFr2p2wY750YZbyccQFNvKsVEaWt/NkHPfCGF3MmqLBvBt8a2PzruwMUDaF8hFQC7NbNl8asWl3
VEow8TGzLxG0vUg1vT6sjkE1Ra5v+a9xqd/ZUfc1qfNHBzikzYeTXIU76XnKFXx/ttr5Vq58Afxh
cQMogsrMsolEzZtwDJOMn2RRzJvkfVKGx2kuX+1ef0xH6WTKySkNkWtCaEdR3Uapf/ph8DVQ5d+B
6voTEJ29FWuvfBrgBNQ5ePbgGS0rtRWSO8WgDRH9upEbYhfYydlOGZ/aqvWMbK9LWwOufhnBcSWJ
5fPAPT8/s11vjV3cx5HH5ULH3+xmNg6b4H5YfpkxbKLYB+IIjz08p9Yy9rqAR02jf4dBDvARaAcl
+GIN/VasdRnToTxooABPpU/Ity4u5Y5UQlINKUQ2o7yWG/1brMi/++pbG+T7Im6fo6o6yFlxjfNp
MA1/4OP+cFBGwmPhN1LBn9+9a4skzBuFiaNgVCxZ8TCBGhQ/SSflmZ0Z1neZ1BzZ0K2bYXAclju9
tHkXk2RnKt9eqri4mtVYdpuYakNo50cSxy1i6MrFRusT4toAMEhdggUtPhwVlgH9YORDi/4qldGY
Fep9lfqtThByaZOAs53VkEZb1Q2nW72fv+sO7jeFku+luLsaav++0a8azX41SadrGTK1pJFX0/0A
5pmosJ23CPgr2xt+Nym98GqGGLD4qH0vj3If2PzmUrvt8Ljvq/llUvzrQYWQHmm/q8m6VjLtr6OH
j2mVnrRHpDtv2jqnGD+9t02d7oppCOl0M44b33hlw/HbIDjRyEcy8xEl/PN4RV3bZgniCF7vK7dF
pH55qmT1LgnGF5pUvmkOrU+oQeG15qkjVg9x9CPTrwa5+oN08hY0foFMg+8JSSIEdSmdwW47/7Yp
MpiR1CAbN6fOS9SETyh0vgqDtKa5t2rtVo5TRPQR85P9J0G12lgK8d8vXqKPfQWnDorrRQCuGqkj
52WME4KceYgSIYlEhVnFZYPiYRL9tVDOiUJeTSU+TFVA3pPc1nb7qzPCDa2KlaiQlQBFtAzyDhKQ
BeIHuEoHSRsgW4tqAjrOt73dXjVm+BTP+YOsAwE44Z0dgrzlk/S6sQ7iP79YB4cakeC4EkAs8soA
KpVMhQL1PuShLCziBeO0UXGHSLoDkViI98dUP0fGMde0jY+wclRgfevwC6njKRfVfSw3Y1PKrJ5+
YLK6IL2di8F1cnxb4mk/0IjYbFrEr2SXZPDgCHTTg+nqSxwRlLuUC5TjvRHQQOiiJDlekBhAq8Hk
Vg59rNZBoBnsylMmbUx4JbtmdAhKIsi1cPMRK/LPAez0zPw/bq4Ohi6u7Zc1XQ5W7/YdYr7dhC9a
ZyK1izeFIlc/5UyIReTU/6eNm+Ay7RI4Bp7mYE2CbbK4WPsmHiUjMwfP9osHqC6PQ9h6sp/vA7u+
VkHfoHlC+DfqjVfmkivFqadwQTlBUFxIcc8XAARHq2XJHj6ITrNNiJkU+zL7koDqBlh0wGj524TR
V7UjKjWdp3ZGzdSgeBO2f/JS3UlBussbNeIo9PjDxq9V2v8ytPFOiGp9fjTWdqeDPaGQmRRyQYuL
XJGqbrYlB1/jmpyI22GI4useQYkUo1V0PY042bgTL6FXFuefERdxCnQUrYZ2gYyWDsEX5K1j1MD8
bUMKF+H4fz0/3k6IHMBpNBkvYT+zNaUxyhBajHE7LFT9utDxz8xceryPiunc6tzFn4+4tv0/mOVU
tElWLlyF2zibB6VFtzNofmmIIfWJwtMe0d7ZX2dvSkDYlar3Vlnc9HrxRN3s7+c/QCzg4rKDxk1p
GNUWXBZk8QH+OX62RD+3mqOoORfRNbHZTWBA3rHKU2oVh8+HWtk9JIkwp+j4glO8rPRnVd7M6YQy
uFXEO6G4gEXVvjMlL6mrB5wH6miLNbyS49NAizkbsRsoIbHu+exkdZzDfmR1HTqWUkpCVnWVJ3a+
6wM0HVFlVwLjVBS/giRpCTGk1xFpth3OLS473B1Be+cSB4/I1IBWO9fPdGNfF0HrBvaf/35xEOwh
EBGQ6kWBL8ynrkTZZfAsrC3YKCel175UQA9Bk1xbYO2Zs2lGuXK4iCPpadBQFFAvCsRB72SSZHLz
lPp8JGW+rVr9uhwTN/HTQ6hvKUGvFDH5GlBzROLFkMvO8lBusfjNewIM7TWPrUOutleD2h40lKGK
qb+Lrozhxcx2RS7vUnytFUl2p4jEmw70jVt37dH7aKwGORein0v/lra0ZfSu0xFp5hgd6uIu1V6b
IH0c7SssKWCnqvtKt46O1P7CWOa/z/mJbog2zQ+wc9lIgOGUERQWEUahxNdClmOW8Outr/Rmq1Hi
Q8tyeb4/9KjhZRF9W4siYTn2UdEIKWIryR+carypTX1f2/WLADskuz+oTvwUK9FJG8Mrtei/lG1w
b/DC6smhSItnq/HvGhrQ2vi9lNMNltHaBvznx9mLNxdqZ5jn/oCU7hDtQ7s7+FEEq1aCMY+Cfx5v
hJXieVquhS0MC5EtJsBe9nWWRQFOVaE1k0nxB1/Ut/QdTecb4NPalQrcAecCEVlahhYRTVynZdWM
SAaCuk2WTi2mpV4KBYPy7OeXxtZIi4+LfEOYxS3RougVFV1gjomLsoG0tbGxdGt39z9zWhaAk4Cc
YCgZqS/oR0dRbFAQ5dV6yBwga/TkTyi3fj65lTIozhUCqBLpN313i8tbz0oqkwnabYK/IhC8Qo13
htIdYtU5VvQQ2H/H6UNfMp8g0fA2V1syL6s7BnxESPECby51kYaImM2JkWMSN3AAJX1Uuv22m9Ta
OYDQ+n+HWeyYrivyFu9lOtTBnbvwT5e8wocCQz1Em8WklThXaIvQWoo6KYTqxZmrsyDsWwu9HFHj
EGR8i6JRWkkHSfvSthP1XB/Rkf9eDxWmCEEj2jUK/bQXvVNOh8bA2KNaE2X9jY5XrVjNbuputCh/
k6LWc4J8J/X6tdrbzxsbaWV5oY5z/0GU4M8yCqAF3q/9yGTKQlSCXgKKlKLFtU9x5+xe0El6isu/
dZI+Ns7wLbP0jjYdd4jGP5I03YBIvYZ68j1U7Y3cZ+VTEGaCLgkqHHL94nj/E3uhc21V+UjCnVJg
y53p0ZZuU2QXqth4xnbbin23qfqNt+dySwvyNCG1gtwE+bVYrH8GTfwOFCZGhEp1+oNuvarc9VP+
39cNKSbRrUZeSMcaOibnoxixPPqSrnfQHZ+64clpkR2UvyX6RgXv8ssyDExY9pPIX5cw/yRpsH1V
pfNgJLiNVLtl8ZtSbDl+qcqtKa2AEgIG5M4xRZoKqe18ToWtlIM9V6hkT/GdnNbEh93t6PiIGr53
FsBZ4bht9KpC3Ph8A19e8wwMco84AFAtimXnA+eaVY1+jyBQV/quKUGzmh1XTw/pJry4sp7CYNQh
NGEYZVnT7+VcDXoVMZJCuYpHH0Lg96Z4pDBWZ9nGPrx8UTDrQRIVeqAo+y25uHWRww2fHXLsxKHb
513L8OUeJNfuTlFWYZu1pbSyNiDm4wgsgKxALVmcNgB2tZkTBhyTNzu4H80fQejRqCj8beLXz7/Y
2l5RESdmWh/tV/KCIqc5s47xk92iUfz9rfYfne49a6+T5FDhnookW/fj8wEvrxI2JKgFNzpNIchw
nm+RUEoJvSFDeXr1Ho1PHVJVMl4B/snP6QsP/zb+RpCzslNEo4E4CJpIrMQP+ucaiY2+TTMzQKop
bqjMI2w+Cq6Sf9TmK7pRP5/dSiiA9gK6/KC0lk7QvDh61SQ5ZVkj/aVgo5w7yTE3I6TU65OZkdTF
B38EcTeM/WzYN1nU3Y1fev3hf/MbaLgmqhNs1uVd02aynakBMjJh9DS0t/3oH8NMPlqRfzTUzJ2d
5CCX1kGekpvapYajbhEkVq4BWi6pEwqUCiWCxQbWJXDIOo47r85zt0p/teVrWD3N1DQ/n+napxWb
iXeC7Iha2fmnzfVaUyp/RnmqtndBk13V2otiJocsLw5F8/XzwVYSFKiLfFSYLeCPFzQzf8yj0cg0
FGpqa6fSKhgoj6M/unPzaFYP2ayhsP2jsAElgh90Hudzth/yYa/av1W+wHAanB+6Gm3cuCvpIb+K
WxfJINFjvoySksHIuwSzN2803pVieKLt4pAF73Zi3fjOiM5oczPTBSzZrxNI3OdLsnJRnY29WP8h
mJpSmbiE01yUI9uj1TfUp1+UtjyMdHoE6Rb7Y31ENEeBZygQL/u7fGsuq86nJIyDqltTLSJ/d6MC
3dj+1miwcC/kjQVeHxEWLbIeaF8tA2ut1u3eoTHU08PhyAeeuxdcZY89AskZshr++OfzNV25H1nT
/4y3uECmOK4bs0ZebE65KXpth5kcFL0ZHeZ4X7yHIPtj/vPzMdceAeBkDDaR9VEIURZ3ZEvQO9MK
y3Wv4iem/cpK7Ur2k51R/5Y07TCYaCbOkEfU08bAYoecJ7qIuIpQWwhUCh7t+QnWU6j/EiqRnkoI
KUMhGkuZ1qu/6UDVvURoKu0p+HJFpRYumVvoxtq31T7wRJE1XXDG1CZtYmBiRi9j10xfc+UldL5B
Y23Tu1jb2rsrqBKTBVCkqQTBIlgU55PN6962cjXvvL68d9ACGUjuG+Ut1PZpcZWNRz9nsma4U/vv
NSj+UUvuJu1qY8XX9hffGl15BDkJEBcrPiRaLNPZ0XnW+FCryi5qIpyH6Xd7TVQfKyzdk8sn00Ts
undTXxY/iA4cBdmx0jVPdle7AR1y2bSx7deeDKTHKGnw26i8LtYmxY808EvCkEh5FplFEnfUqhX4
qluS46s3Jq3viAcTihP5L/JKJZSCvKeEicPr7+ivoOkjtR0ndGaCplOwK1ovk5/GYSO5W4F4+fzE
BPB1wTHRLz7//E6kNtEY8CqG/a4r8Lfk8qCD6KQOV7l53f3ofhvw14qjJL8BMRbRgTjFeXao4MvX
oelt5XTq6pITpwuRHoKxZQ2hjhLDzPWIzCe+znvFVYIHWuwwEnoe/NdGvYXk6KYaDiinvn2Zh7dA
OnTVd7/4gkFnJz+W3eNrX2TuOB7M7CiXratFd/q0iQuuHlIAZ/gmSMkSWJ0vm0TTkITOaOep2c0Y
eMhLd8WM+0B4m+byKbIeVFqjGueX6cyHni7n1L5pkGbzsQhElLQ82JtsCzHixaUFRqnQwkpGvMw9
WvIrHXEhwhtRWx60W3Osbkeua1zdGjePsytZvguUlxqeTGxkbixl12mauubsbDzAq+EmW1jkrUie
oJ98vjhNqJopKQuLE6A4GTSeHAzU4Z6SMHPzonGxavYMKdnZPJWdUrvadRlsnNyLIAyUEj1j3mIh
eEvWef4T8FunMJRNrWfrOrwHxs25MfRkJ1Mh2MiiL+crBkPMCSyCywK3k/PBpqBtggq9MS8PPQkQ
TfnmNH8q/9qZXCXdN3DTQtfCGlqnFCZvLPbHU3/23ReDa+eDq5jLB5iQMFPluosen63EFQ3etTeE
X2fryxzugGx3NastHVAgiOQvg70vU1dLH2V7N58mNcZr9kcbDzsrcC2VBMtHt7bY5b/UJNxFdkyH
o3KiueOghg/lfF+1z4nz2Mmp2+loN1eq2xfPspa5OHXsMHHe5WG60+Zyp0yPSrYPrH1q/9A72a0I
tQ00EAfNDbCaw06gcs3wQMN30L9jZOUaiYXyE2o8bhdTOzy12X0DO+jzt+biqWG9uGNFwzmdSBcw
BK4CmRTlbYulxYvohBIqwfnkwSWgVI42BPdcZu4/H/OyTEmzMaEEhXpiKDoOFjsklaQujiXkAAVC
Kdj+QnQJhoZbwt8ELyuStxgxkyn4ERobidfKfKlNMWNq42hoOouh8yxxJqewP8QRFS0Qnf6681fS
dNfaUbPoki26knipFhvybMDFhpTzmsQ9chqvIJKI6CA3W+zQaBHO+Xsg4WjBscDSW4jwbSzzxR0o
lhmNUIH3EEXIi0fUSYOcd5S5lkbkWsFNVpguwrQ7QcgW2nKy+jdl8Q0z9ZQBFT4hPDUO+2ornlld
839+xyIFqeWxdAqN3+HP0Hox8dSQeiuHfj/JiAtJI76ms1duXHkf3LXlwkMCEQmIw+O5vPOmRpOr
PDJbr69+tM3X2jm1ybOf7ib9q2Qf7e5PT/hK9hW3kWccG9/1q70yHpLqCE1bNIhZWyDV5WvOBwFU
EcRcMCNeysXl5JSzg9oGoNF4UOqTZZ2c6caskbn4Xp6kmUfeTQKXVkgQ86z1NPuulr0icu1vhXZr
HK0Bcapd9W4MO8d/0tKrz/fLRxp6sWL/+XkfGcg/KExR42HQR8A+cehV897IDvis1Q9xuqvv6wld
jsNY7WObc3mb3cpwaBqdE3szF6c5v7rNGzfRXNTcW3kfKjAAdicIAM7wqFgb98cHrfbih3JXoRsI
rYr+yfN1zOI49WeFdVQmfW+zaiFiUXTMvOKl+B4H9NzbY3blyFgAWopHfXI/DupV6nQFrTb1d+Tu
XOxN3M7/W8fJcS6/oau1r3oifUO6T8y/hkyjgnVKKaOaX8qooobvRbJ9sofiZKSo0qOYRyaA5YHq
HHI/P0EgurKMR2KAnaS+tf1MLeQ7WopN+ZJU+kMkywfobgnWplGXnlpJ+YnpqdC2V4VL4WuceNVk
3oTdS5w/m+ZVHBLGGV/07Ih2u5tIt6FU7Tt47778EMh/O+0hYiPD70iw0k7FRKrrgsSksOaXsEgO
qVZfaSlEHoSXeZA+3ybm2rWifATJUC9ANBZXqOH4wTgWKk+G+JWH5mdwUz0aw6FEG4rX8SbuTjNc
X1rp1JNiQmujMrMfxp0eIPGyoyOjUq+VZud0D1e4n8hx4oYK+lb5Oxt8bxiHiKC7vuL0aY/Kl/Yt
O0wtd9Pe4Xn+a976t5J0Rw9PPO5qHR0UD7BHNY5lfFO29759QBktfVLuqoPzEJawjLtXetX7+Lix
CBcRrzjKEL6JbAW/cXlW9EoaAq3SW2/qin3+vcsfbLQSfwX30o+GU9JZWKr+9EGWRjbVY2bfKPWV
ou/19FTBBenurPbKMF/D4nvqHKqopbdt1zSePpZuSfG6Okr5fgrUXZ0DY7RQOK6c8F6lVXtWPOKZ
WT/QMY1BwmtoHKxGcxHMDb7CLTHurfh9GG7y7i5wdtlLVv5QnWGXKNWhCu4MH7uqhCuQUhCMlXvN
P46o/qlB4BXdOwTG2yjYKjesLRTsDIioSBEDHyxwxklWC99WB6JBmrFA5DiSwV6YELh58waHeOPR
WxuOMhixNvUokqZFJpJkmhJLVg50HY57HveiM0/C4iCx/moxdbFki/xurLzvsJ1oa6P8RVFyEd07
fRJKg5y2Xkkz31S+CbkWoXT7+X7bGmVx4434d1RUHkFBQm4f3bmdx7dJqbeClYt0k11NZESfKkDL
JfCQodEXlKmgKnYvJd3/Dr0/M9foCDStJONNNj87wX0vGtB5xpWJpqVxuIPksddrErl2q2K+FimC
5xIhInJBV8tS0duhRTY2csSzycK5XAbVvpZQQc3tX2n8PexVj6Qy8BWvcpSd3z5+vuiXkBvaDzwz
FCZE1wl33fk74xM0m2GsgTkMlStiN8FSFI35qv/XhySRhsiqQSco6q+fj7wSMYH/QCXHeBOBnuWm
6gYn6+MYoNaOCIMRGVTRl0m0fGfSnFq8O57RbVVyVydLkYmTw1cGaFxssWTqMuKouKF1CDvX8EV0
hQm/EBGrCq1DAXdxBLBfazc299pXBjkAtOdClQ1KvefrHNnFLOMQwHSTb6Xxnkru1LyIdbbiZ7m9
t0O6uiQ4lDirSckWeLySG3+QdCGGoBBw4YBjToY5AtAjQuz4btLfpwJlQiHQ6N8Mq9qa6ko6QNst
CBMOmR/iz+dTLVF+tpOYBoAY6r1VZye1OhjKjC30vWiwaxpUFC26U9Ff/XxLrX1fYfJD6IlrAdXS
RRSeJpYzdI5VeyhN7cz+TajCW4IDHr5ymXwo5ShvQihnY1wRDiyCtbNxF+ECXsRqR8ckGThS80P9
3uq3ynB0jDesV11/xjOXdY+ynejjC7CK+Hz4lYtTSFtRf+I+o96+yIHaQamHAkSUGrR51U76qRx+
+GO0NUmxQ5eTRAuJZFoXfUbLRrA8iXJukZabQn+duicDRDQhgw3j3Ov17oD3z8FEPllt74W2eB4E
h3a0XVN++ny2K9gLRAzOELVbsk6Q0/PtlUo0pigTen4msEKMPI+OuqRRfyuI1u3mUYBuveHWju6O
NnmYIXnDlnTs5d3FT8AlQvR8EBktS/GGXxRWauulJzqpNEQTRRNAldEMGRH3oXnRldH1nG60/l6e
4vNRF2EGjsF1Egl50rTMThgYIFeArrp+gqd8W5X5w8Y6Xx5j0eUNGQUYnMfhA7/+J1VS7CTLwoRO
Tx9beUyJ3bpWdn1Dh19q46OwqxtcpHBHDgmvNobWLrYa0abgqdDmTKliqYJkdGPDbUW5cHauTVS1
YohX6CZ0anabl6glC/NreGU6WzCGkSl0xM15yzX5Msw6+xHLY5WUURnGRlh7shxgRYkSbmScZNp5
VHzX/Rn+15aX4WVlhj4KpGmwT0A0BRxTnPR/lrzqqzbXlKnyKqXYJwGkQVP2Yq29sippL8SvSiHM
K2FzYehuoUpeN+QPbZqeQgwkta0+5ZVcXnR+ovLKThdlzsW1RtwzJHU4Vl5vhNQjCrftY+9XCrs3
R+ssaCAZkh4HyGgb/UE4P4l3VOgFm1jZ4fzjZdn9AK2oQzfYHtF+MDWIlvdFh81b6cJk9cCJPt86
H2Lu57cUPxWuNFL7qDqC950vYTbY9qRMLeqnY7ynRw+FDRrWAR6EAL1j05ypB26NJI1qd/tg7txU
fhB+EdFV3v3U57uOJ8Nun8ceC8XuOg5QAqG1QaA3dRhemwmugGp1Jdn11vUqrq2LH04xTrAlyCOW
quUVjpJqb6GSmidvPtG8icbdgBA0Eq1CuMJsjjPKnQO/K+22YuKVow52bstke0Iqa/luoobfmZJW
se+4x0QQKORbktnYleVRzVB20LAlzLuD2WxcaWuX+dnIiy2GF2FHObeuvGjCQgdNASGIIoRjxOiW
fm1nzJ4olL9FmPGotPBb759vmctCnKieCMIsxP4VtaLO1GqprfvS0wZax0Q6AMkzd4ZD0SUnGTBR
B0tvk+mYoF5hPG+Mfrn2jI5/GDQZQbVeNnn0SZEXVqxyq0vmoZlPxoM0Cz/NeBcnXzr/hK3esSn7
w+fDXl5u56OKx/6fmyZtaMw0J6WkhsBX7r40fzgiitFcpUXiddYGbX0l+j0fbnGxQQsetVJjkrMa
utBl3ClEHAVPePRweyR52WdC/zNI+Mz+i+AtfT7d9W/8EbbQx27CjDqfbxXnMybaMlKv5K5N/KwG
BznJvDS1d/Rzh0b6YU/bK/6tDGq8MbhYzPOjzez/GXyRY7XRFNOdOLPBqLYosCnQV8i0L45PbTuT
QEm4zcVnxjfgOm30U5ihOY4lZ15tXY8rETI/BTqYRZMojZpLeNYKcDzu20nIZSc72OHd/FLMPdJ4
+WmIhNX6c5g1XIVbFKnLrBs6h4rOOz1T1HiX5rHUWiA1ziiCzUF1rOc/c+i4FaRM+oQ2IN6VnU1q
J9JpNA1FvHr+pUOrQBw1btECw25IjerdVOnYlFP1Ko8Am9fJ/Gvj817e3DyQyAxRFyZYQYbsfESz
tIIKi4KCpoLxYBCH0KB5HPu7ET9cc6pdYwQHo5AeHorefvl88JXZCm4tmBPh8KVkfVb7SgZpIfcw
+zmVafcl9F0UlkJ8q4ci+jvWfz4fb2UrU1LiQ1KupxNqWVvKdDUNtMzOPZnoV56QNgrqjSf84wst
jgt0QdpckNGFPXhBDeFJiO0cPTtJHw+Thhp0bHwJc+MLTX2HKf2GCsoJSW/aW+0XIc5qZvbXaGzA
Jotfjt6/V0kwU3oydc9PTC9wcAez7wI7+ZEYCBF082EKnWd/6H91GMPsmio+GUZfuzaSjB48nEMU
SwHCG+pjH/7+fPUuBRI0KoICeyLQQwhy2TyoYVRNCxkSbRKkornNTqEffK2r6Noc+ps6/R/Ovqs5
biTN9q9M9HvOhTcbO/OAKqC8oREp6QVBUVTCJTKRsIlffw/YvbdVKAbrzk7MTLRaEpFAus8cc1J9
F3g6VIMHtp8YMNOhCJrKqnaanUB+4Rr1ja997VcyDQnwduxLaLuipHi5ejNocQOYB9U6RbFcUbou
BkTaqgzMHrcw1NFA+oKeA7pYWQmIPw8mwUSmjBXVbtq6fXAXXoxlltrFVmIkOlhH0PBAnDsgYOPJ
txqqBk5S7J242VGciimc4T16E47z0cqeGCvYwfh/APsuvwPCVkgNFClfNpAHU4xGVtlHPYx4BFlP
HePJScn6xqmNKNd8P6LLQUSjRm9NyBTyzJc/GnqAUuqoNTn27K7kAzi8o1IlkFEgMdo7tDhROs+h
bGW/q6gJpwtGR0M9ARYiEC0ahvWNVfrRCHCWWVAznLAUc/AwHQt9HGoOoTzt5CKX16H5NInnK2jR
Qt5jEcNmwR5oWLh0Zaxt+D18PoAPLgucLGD6TfRyICenqfotONGZldpmbmM3Jmgem+DUw/syQ67Q
ZOLGoz5c/kg0odo4KYNeiQImJCtbt2clLIIcyHh1oeHvhUBjDXE2OhlTRlNbzaLRUnTCimCwz8De
Br3x8p++Mko4gK9Y0Hl+p1levnIviWigqlQuY0PbuF6y8iHGbtYUt9iN9XVdu4AgLionk2YFaKXz
GugotMxtMvBnYksLCuUdQSk7+O7PIt7VUKfUzOzcd+w/B8zgqbj+bR02PtAenN2RuK7Rbmt0aNV5
4BZbw2pMqh2aSIxsW5Zu/VIuSr9bZSUL4yY9mMTepG1/49U/OH6xmgDBn6RgQOea59c8p27ZjaBK
kkFftuXPrLY3SIfgfU6i0pboJGK3q3tPLzbmmIeQeyK6tmq9EUJg45qn7PnzWf8gHAN/GTsMXD00
kIAfuJz2EprfpNSgHuLX7RZBxhKaOOAkWu8V6VrCMQliaa4NhTClrT5/9vUmw6Mni8ZJOAQ30eys
TZXkrhgNwCSwvHsdUYp/dqsEUm3p+fMnfbTisLnA74T6DjzQpuPmt+1cC5PC6RKtsTSpN9BDeC5d
9QuWycu27kjQuF4a9iO/1cP9+Nv+9ljz8rHo1CVaPmlAAg9ToUohtszIj70nc8AP5LLz632s0V3v
WVhuQ/T5O1/LZuHgQjsFEeiE0b9K5zPbyAxbQq9NNJuqERum+A8A9yMSl69Jp9Y2Fnl2yI3kmw5H
NhT2dpLL/ejogQoK8b3l7P7zEV1HihNV3ptCDwjl4L6//BxZUUtdpTjJk0FudbXzW8gDFXBDQWm6
0ziuGPvG2frhvP/2xOn3f5t33te2UwkAcYzqCHXYR+IWT0S+9jEg1kV2oBKRj/u/2lF/P3RetWsV
0F58xGvWzjIFHT5laqVyNH8VXRFXLLo0jZosOXg+vfG6H085FjruTDRLcX1dvm+X57YbdwnwP8Ww
cjhoF3WzrxhQJqkHnx9nm7MyKgy5qAWHKakXuK5amuIJmI2fcK8/Imt5MLl94+h91+S8jCcmZWRs
czQXcQTPN7pnD3lMYnDsBpvsadolQQ50auycqfDFQpR1uRpTQEU41O0R/qWVv6nivQTXyzfocpT0
OaUO7M1j3iB95V/qsXXg5lRsoPb1c8zIQhn1CRSiz5frBxfzu6AzWnUTGQAuDJdf06tyC0by6NX7
gEgP3hfRBo23osDdugzNnf6HGJqjq0OzcZfD3DJDg7ZI/B83RnGd212OYnZvJXnDQUVFfgXmVoj5
Cr7Wd7ENrHIOWhW0Zd10DDOrOGo0u3WCfHRAT5UK8HDR0YCe8+UHyN3BKyoOK4AqqLlcFdT+1WoK
DUrKT7QtNr3pR73mhRqtUbQYnmPNjxJ9TeovugkKW3nj/PjwPJ2uThhPT5Le82rwoJc1QPpQspUF
4HZ4WJED5mywZFVRnF6+eCykf+5bL0HTJflP2XNTaQwqBJBC8WDlOs8JlZX6TtIiJKSaWklPI4El
6u1oN5Gf10fT48mNWOGj4xJaBDrKyJNt5lw2ztB615Seid7WYJ5g1BVxp32IbfsAz8A1Ueq+puXm
88U2ZRjzjfr7I2c3MvAipqtQ5Ye+KvZelkStzha0dEMomURQPbrxST8oyk3lRvCpJ4NeHynP5QJD
43sQta+jCk/tDUS9gxECvlqn7xIE9kCPyWVe8wDuML8kLI5zVQCElvS30n3rOumDZDs6DKDPYqVf
9RUbU/XMgHPJ0obmZWG2K5dkh44DRN076bowkQS2DHFZ8dQ26ToTyTdlts8op8I/Et2/hOivlYZi
eYp2WCytaplXBeDv3vjkFlXkmo0HX4H0a2Z/HQwgiUQbdar/WpoD+MjMAxbUUnvhAojm1sljUWQm
UEolOj6D3GeZtSpYvzBFsbaFfYaq8RB8PunXalZg4EwFf9zMuDWuRORiuAH2/VBMCUjy/ZCO7pOX
sZVT+5BA17w2cGPA2zz1LeuanU77dd4aYWfQTZ0UI3DfVr3I7kXDIAKDqCrWq8Wa9XStDf2NePH6
QAZ8QZsoMZgozNL8eovTURgk17OlMtWq1mqoSuX3Y2KeilKCfqzVX8sfRK/ChOW/qKp+OCZ9UbBa
GtNb5h5Xe3MaCZQRcC0gZkYQe7lw06JtLE9gJG7vLyvZbhrTOEEXOdDaalGN+baO4xu36NXenB4J
dieudWQxuJMuH2nEcdJ1pZstY3A/kA/EXEasa6Lcy9aOf+tbf/SCQKhMZFLIGgJsf/m0zPDGMu20
bJnr3xkaoEPVoOv45Den7qVvbpT0pnvk4tjBq0HdBRcNHjVhYy4f1kGqukorqBybxpM1UtjENQHh
dfj5Or++PqbHoMUBxS68FSxhLx9T271uw/orXyq33uZNAyQnIE/g6ZhFd1/CWy0zQEka80Ot6w83
nn11leLZ6AjiBXGSIwWdxb4yabSKKUBQExPOx5naZUa+HQr3a1rqJ9tmBw/UFWRDO8W9BZmw4mZ+
qIbuhCx1nbgxOpxJe2s/fTgo9PtQRoVJBqKzyw9idIxKUif5ssiKbVofFcAUWgc10tYLsxh8rLHd
lHG1V5Yf+KQPCh+VUDWcC20EuUQJINfcG6I1122S6UMB4YcljmQN9+3lmNyaFYlDCByotTrMHLkn
xrDyTHQFEuc8gnnqxtoCeTx0+8cdFKhuVQCv1yLqylA8Aw0TBW1chpfPL4VuI1UU2XJAg5mPIiTx
2e61G2vx+suDMzCx8BHMgG9pzp4yKN8WxoBetiaeWnEvPGSh4wGGONGNdXd1taGsARwDTmGAZgDN
ma07TRIrgSphCqtDHkh0mRl5kn0ceLAiAeW9Cd1zEyc3nnp9eOChkziyjTt9crK6/IZc7zKba266
LB2AxOt6UsEMNMLWUAbbMcsNtPhGrDR9r8sTBE8EswbIUJDsr2poqjRTjdMU53E1bqbmLTHEnRGP
EXPSA+viG1fmB0cJwE6IO5DQYD9fMeBraBlyu4gzwN6nlARK8462g0fauerdUGELNX4V+pakwEjY
TzfmdNoC85eFluokgj+1s+YmYSPUJ9tcOhn0B+MlA2jdirWTlqN7XY37xDMAYa4jyxx3qZEHY9UC
SdnmN/bpVWaNdTWpDYDfg7V1RVfW0q6kpYYxJKoKJC485bUPXuEc3dQL4fbzI/eHu1zeCBg/eirI
c8hEJvwsHn65sAqJ39Ak7kBQj8C3GYNqMJ5hBvfQJN5SJNqZsfGpi399/sE/fKqNAAlutt61SSdv
DTPBmZEt6/KXHcswLYcn3RjuMubB73e4hx3yMblJv/hgkoGJxdGA++qaMpYAg2p7MT5wK71IL/zl
0I1PHhJRRjCxVvvFzX58/prXSAhcUJOKLUBXDrg88+sg8XOE3RVAPKjdbvPWP0DXOZvuHSg7WBuz
6R6VVq96UHxo/qvTEIPoSX9Xyv/FHQA9dR0v76BNixHN0gJIWbKkycARZNB0srThTo7OT4fnB2L2
d0mnwcrYOmKxfxn07GXwb5l0fXAH4fnOhKRHmRa10dnpbHg14qIe0d2Yi4VtjwubryF9E3VBFccr
IeA4CXlhB+5gQLreOlqml5vtbsRCk18oGmLX7QDm+5kEfRaRF6KUPh/uRL73YQKZOsVBp+ZJT72I
Gcmyad0Q+/KgxXUAHY6IJDcVNaZz+mooSLWx7JH6XtkF2cQWbsIV4m1NraE5WIpkjbLT0YDYsDTr
Td5qgOV5YVJWe8r9pxFgYoFs8fN1eU0Xx7p0AbbELoDONu6xy11fJ1CPp8mk9z3K0CzUGTZ5SwFN
xMmrN0/VumbjQx4738zKA6q4qyLp7IS3MCu6tDhsNrRXu9C+W0YJpX7bXOT4Ee043jib3pvs86+F
4Bwc5MmqAbff5TBVlTJot8XJ0qn8U5Xadynrz7XhHDs6HBOgFvPeoECzJ0u71DUYddqwtUcjJOC+
fPVqDagUvkPwCJ9PUZ86Io59Ku4zVh5Kv47gqhOqAbN98pv4nuj8zWpjN1CK7XQHEiwekK8ssR4d
3LkhafNjaVQoVKGF5qX+LUu9Dy549GmhZ4+WAeDc81fVUVcVTgMrggkHynvAimkV2vC0khJU/jRo
ADr+fBF8cMHjmgXnBGpwPpgnsziGwjGgLD1k5C1/Uzy/c3AyVTK7RzZx7kf3Rh3kuk0zLTnQquFt
BPIsVLwu57Kw+jwHZRbGG9S864r6xfWHZTO2a252EOoHAy1rrVUDigaFhR1X5ePQGGAvVDoYypBG
zbEyJbwyPv8IH1xEqJpjNBMLBpHH7COkPOaZ58IOJNcJ1s/3nIktYTJsK6h/dTKMQR6Ut0hYH24/
sCQgAYgKyZR9X34LgySFHGCTs6zTfktE/AvC14Bdsq8dcyRmXX1vzTEwBmcrPRY18bBoEidk8Fqg
Tbue/mfmFjjPleFMkEL0NtEx5nC+IsvPP485jWS+A1EsRQkHg73WcejLpk5QOEyXnTpqbn/20Jv2
s1guYqVrO7P4jgrmF69q6kNTxWBRSv+LciGIKW2wb1ofNFVKoCObi6XrPw5jm4RJS2IAW1L8GQ3M
I+6CJ56a4FkR6MyX3iR0CQ+GPDbZ1h8z0COb8afLVKRKY82r58/f76Nd54NWMMkNA2g/ZxpXaS51
aCNjD+DdElwNSzsfny3GnvKW78D0xmXZO9HnD/0o1EVv8O+nzioBsG+vzJoP6RLUdphrnSE8vwVS
Lx7EovehywFnR1fcOEs/ugN/f+ZsyWVkzKA+BdEIpRWHNCeo4NAbAey0g6/Wio0yyhTGIuKZXSrQ
k68rj+K1dGisUEP/zhu28OLyPm7krQvsg8Nr6rFCAwDaeRCYnT2rrGWbE4WcclRyr5LhTsVkJ/sy
B4u38MJRjGfPqLyoktqLRf2TCdUX0w7yIo9aPqx9U9ybMCeBn5RhhjDeuEvcKl1U3O9CjRsrWfMn
ue2gpZAt4RZlWsmNF7hceBOLxYTcOGTFUDSZWvazc4eXSqmqQRKZ4qJ5SMkDnKHAcdcXCB0WXube
2Mf2Zdxx/bzpHPytbdeVsS0GL0b5ldWgoI5fgKDe91SgXApUmUEqgDjHnTamZeDHAHuXvLt3BIjl
MUjlKdyqqEbvOy25M5HJQ+p2ldEvfauWA/RmJrX+DJ5pbQLYVpIAVKOWcGtzxy6MzW7nCfhHZMCN
jwagTt4DHZ6VK5+dIfmWHZtGW7akX6W0+NZbzZE5jb7kNdQvHK177Horhh05cr66lC8toPqthP0k
c7YMaW9XY7Rde0u10LqaG0hhIyqC0SAAeLiOZzfVCBkQcLf9dOmXfiSqJHLTfglAPgSMFqV7wocK
h7ED81nuRKLvE9M6PjbANbS9OPUaTMVLt/1iawpOvOxuoDBVR3JeZUgmExPUV+dBUHXKYBaaysCK
4Ni8aHVUzNAXUMMvhVufkV1CykPSyJ0elwcTJmJK+Tt47yz1SlvWwl1VfNNBmh4sv3Wv9EgZ68FU
NyoAl/sZa2ZyeJ74g8jHgeSY122sIbNan2DN0BFgSwoJOnXHtJ9e+/Pz83BWLf/zQeivvncFJ52m
2XlownSqyw2UGsYaJIytpbuLBD43bllHQkvvfbVXhndq4PkhPf/BIfl3H+Tj74N3JN2yYAUMGMxt
FXtmwE2Il/Q6IHa3LBhmlfL/GSSCJRyTkGeYF4urvLGccciRngO3rWXNs1NXD6xA2W6AXrAVg4zg
FIHVHhUEIAHzLfMo1sQxJtUNYP8sevhrJJMfK4RxgCyan7OSGwyg+nJKnmOERv2BlfJhJPK5yvpD
z8e90brbgfpb4olz11f3tm6cTIMvlPkAlEJg9EYES48N88Qhs4y9MSRbXQcX6PNpnV1zf43Tf7eR
QEEDKJHLM8exC+Ki34u0Sx1Sa6t7P6TcVu6mtd9agJIQ1ifd4+fPfHfG+vsOun7mLGMwBSVDOz1T
KxHNpuJYcnvlvxacRxrpDsAnw1FLGOWuwJGeFhWwQOKYjPejfhgAJjAKeNzEepRz8IbTg4R6TW39
snMDOofDGXSNz4f7XleaDRfVNQRX0GRGeWBedwIWjJY8xlRW1XAmVhXV6PXa4qG3xBvT7J3wraNV
0o0L9oBSZjBROEDuWpm9t2GteWib78X4xHsJrQH3aCr9GVYxrTIWetduO6uBopaxQ+yPLKIB+b6F
NlCOTuR3jdvfDLM9azldOJQtzMEHOYOuPKrWhnSOVloEI8Lyiiy59032i5qA1KqT0G7hjZCLra2K
5fRroNpDnT0Rj8B1Wg+NHvVCGplSQM6rXeqQOwNQaGXW+Z0m5X3VVncTu2zs3W/G2J1pn3yjqnjg
GUQTzP67393KOq7uPZCfpwYzXLcma8Z5i9mz8lgqB+uh6kfYoe99shgBe+3b0Kz2KajQfDxnDAIV
jxqHiE755xH6f16H/6Jv/PznVNb//m/8+pULJVOaNLNf/nv1xo8v7K3+7+lv/b8/dfl3/n14iB4/
/QPr8D6c/4GLH4jH/jWs5UvzcvGLsGzSRt21b1Ldv9Vt0bw/HC8w/cn/39/8x9v7T3lU4u1ff7zy
tmymn0ZTXv7x129tfv7rDwD+ftsC08//6zenT/CvPx542yT/2HH59nL1t95e6mb6Ado/kSRClR1I
bwh+Wfh5/dv77xjWP9GrtDwUKzGRKMD/8Y+Syyb51x+m98/ppkZXH8abEED0ES7W06PwW+Y/cVmD
E4EeHy4OyGP/8T9vfzF9f0/nP8qWnTm0o+rpB1/GuJBDnTzAgZafGuxoaMwaXnauO3QkhJ4HyxkC
G0K0YQXhUGRftQio6a8prw9GaWhh7VqTBLdAO5cujKJoAn1SkOuzAR5KdnPM+yGNDE+oIG0AEfcg
ROmrE94q3cqGJCu4cgDUNNBfAJGCAZAmS1MO9ywWzhp88hwaiqJZJQHpBCTyRZdvte4c+26yanJ9
WBN/ZIfEvIXf+eD1oVOKnYTOAE6rd/TBb2GkFAlwcY2kZ83Iyw1E31RgUpgCOG3sROqAjNkL9REc
8CRP9W0NUTheDjXcRRr5zWy9rZkZu8HQYEHqkkAT0PYzCDQSf1tSf03a75M0LzVgklDhnPyk8F8s
lznMowHAprHcojjnPM0WLrPNyPJRzJd6DzXCKv1icwH5QarIMtbRb/dZFuWd+gXFCJxo/fjiQOVm
ncgSmmiVc8t/4x3k9Pehj8IfHNXRV3nvruAfphX+eyyegNZQUaPm50H31bGwOx66Q/8DqCF9iXOW
7j0SU9gBxXuOj3Nymm7nxzrO3RFSRdiVC7et6AEuXcZRGTxdFWnUZbzej0LQRwCocNaVb1atOhhi
D7+cggGcq7lZgKXHVn7nbSUS0B0B7U1rflhNPRU8cdeUPBf30oYwZJoyfQG+j7sAvgOlYlgTLxzl
VivN6shC9yFDVI+2vetz+FH6IxVranq/bkzirDIzfSUUJqHnjdgBzJ8rUkps1jADKoszpE31oxsn
L27d8cjAXbLuTFxzuVGC0SELBhRHZi5T7vIn3+Ew0smLMhpAr+xbMB0cN49R9qsI6kvGsPYcck+H
LFt/PtxZDPs+qZNEIppHOLeQ0M0Cj1qTGYzV6vLMmck32DnLnjj7pk26CLj/dMViXJ5aIUIGgS90
G4LWjx9ZHv/SC52vW+9LL4j3PDTFDjoz5yGjReg4fboapm/sdP4zminZjST0nf5wsRIhdgiYDmqA
UJaD66p9uRLHzPWF3fD07JrlM2ElFFu7zLurTetNOhV9hDFSWIzE2+Vhqd9rrZM9NkI+mrIoj53p
f7MJa8L3v+LhX4Ww8xHrKgYBkfuVsbBK+ZSMbAS6ASm0ch8LIdJVr6w9UTBPo8CTwYpCP5othPRG
zg+4iMHBrt1942LFyRH8XBsOrKWJ7qoUGXtEwodCLJBxlaPuKleu2sEzAgc1Q1aP5sYbsnHROfmt
asMcVDXJCINXN+kxQJTOdbzZjrVJZqdD23inCqWazaAP+hGs6bD2Ry3sFXUjXQf9j5U9pHYzoztS
4TxzEKl2RoXv8PlKm/eUMBiMA3as6B54KCHOryBmwH9V2XF9ogK8Ydr3S6Tx46bVam2TQhnSjuOt
mMapMkPf9IQ+pQ48ITyEhJFL3Nf/fDjTV8GFCJ/ISU7ocg01rs7agtj9SRmAO3GfHGKCRLUm8FeW
eqoWjoBVd6rXBrzlsUhKiukiDIhVH/+0akh76wvNwbHTF8LpYaHTg5QSEcFUPPrtloqrwaNEeMPJ
6NW9aDU+dba2LoSeu2SF7n218mpSBx50Ik3ZuXufNwJQLKz8jAi4x1a4Z0Fj1JVNd24P++ya5wti
Rw0KhQVQZQuvgTlwQ0ZtrSfANNz4olNedLkrEak44A9PgQvmerqEfxs+w4oSuMNA05kOAAuhNXQn
IXnSA69WxyzMCpSq9HgoDiIfzMj0QkNr6hAl1cfPRzLLpnCoTZrCwJfjlpoQmvN1r9st9bjVWKep
N763rW4APsyA6CPgCMdcQGourTVIIBp0BAihXFlJxyIuYrISKGNxZvWnvEVfLeuPVI3dmmQcH2/w
8k3CeAgphmFDsvFISCKWBuhBazPNrHOBMsnnL/Jeqph/UmClJ/VC+N8AhHL5SSut9pO+MqyT2zjZ
yk/9AvJ1+c+RDDi//IFFNO/WSkEPyTQfq8qRRxqzjWtLkJtVyb6UJiQiegoVIVvE+sbwkn75+RDf
6wezIU6fGV1BCwNFjHs5RM0pcnC3U+uEUSxlTFnAGr+BSbB9LHNmbWX8AxgbvkFEnIJoIwLGRXlA
9nSSYvwmpaXuhgG+YXD4CGXds7CzSxhEjVzsE4rgklVe+L7ZrJRk8E1B7cAAUyGkkDP9/FWm0/Cz
N5mVc1qvYl3eJ9aJMecrTdItzKNuRAfzzuC0MqFtgOU5lY1QNZzG8NsewWGWSY9OwAwIU555Qp3Q
6nUEdRMJKtdjGXUW5IIB9frRl/QrEH1v7//WJ5UIjBLSkDRB0tn1La5Y1PnXGpXHNIYJXd13fqQz
gQon7CiZ2QSQ6Addrrf5RrjiZdq4kITRjpWVsZ2VoT+HoGmNesvXxjTPusbJvnLjEj9jkjEk5uPn
X3dWiHrflCjYoMI+yX0DMjk7HurMHP3OycwTisvNl0zzH/QUzU+Im7VBN6aIZ7VGiyQMPhc1lT+o
iN1j4/QQ+PeVFRjuGEOzUFo3qlLvrqfzWUfChur/hHG8crIhdjMYJSp5p9KFck0vzC8NqFmBA8YM
Osd3SjjGzmQw8kw9Jz9XucwWyLVY0JfmyiLCDERrkS1tLe0e8rbvsY8JWnfhtNk5riU6dAJaTJ5e
FqEHQXExbYM+xa2i6bG96+Bn9WdQmrm9XFog6awhGoK4wykFmkzUf8o8BCcNO38+He+8xdl7I1eF
nxcK+R/EBiNEAnrbqPWTUQwySpXwIq71+6bS0pXZQSGxZTqQv2h1jVbiRS5N0JZWnR/q3D6mhPvL
FhSPAN51bghvnpMfC/gxpIYK+g4tNHChdroFcW8jhV5nGzdTDWj88z7NKicQtM/3eile379YJo0d
g/LJ0amyO8cmIrISx7sRNn50LSD3BbYZwLBJ2GS2wUdv1N04xysz8ZR1lVoAYgAuvptA4HLkJEiJ
XUZdzM2I8OF72nqvI9HaPRLaQFiJeUgz9zUl7sYFE3hHi/5LIS0v7MaKYzIRSHUabFBrroeaql5S
nUatEN6NfthcNHY6QdDVBBBogj9jBqfq928nSCFgTkQqVEbfUxnMFiwKKwIZ+AxiEpQquBNM8Zwu
3XIRx5ncSO0+jge+se+JlatzI0H20UDVX7up427KmoGBCIR7hEr6fddCZpCB8h42eZrtcSS+OE2/
qMBJxBFlNGsFC51AQStvXSToDJTI6j9fl3NHmff3ey+XwFrKxWvOjgl70EyjKgv95ENSn2Zjv3MK
2i8JM171zvOAbnCXqVDsz5VqM3epNcV3NWLPwKGu3nJvCHjcPasG3I8B7uaHApHWHeGmfWMqPgiv
TeDuMFgNyGikfVNA9NtUdI4Yk8zvMVTR2zu9sYqzkUMedrDqYtfGub9EjRQfjvkP8DrT4KFG02OR
rCvAEm+NZfos8+0MSBogJxMS0Zon536rtwVAnTAbdkgk9aHdDJpdLPTc3sTMP7iDRUHIwbFDrXxc
54ZEQyAFcEbVI2Thx9pfy3zQg2Es41XGXfCawIvVIbN+a6Af3LKQkwJmAd8O6F5nlrv5qB+h1p3p
J+p8TUSbRpqRikiBStWM0rt7HyPuT32ntf3zWOZPMmuh914b6Lmz9i6pbgeu0yMvvx0qbDpKgFOV
zoe+7OU8uq1sXXMwxpNJagjdFma+qmLhr6QGTDEKXFWkJ46P28dnYZ5aSKI0ph/fqwg6gYoeAOty
QcfUWBm9eVMcZ3r61ejQyQJkF0NE+302ul4XjVta2okVcRuyHrVtv9TEt66jblC04KTgUoWooQ8m
XFzx1wbVtEXTIydlHnOh4RLDIsKIo6aFAxE3Sz9kbh71ZmmHXT+YS7sjdQRNGJRO8mcTfYVvg9L0
Y1rvUy4BMzKHU2USAuEhCG+Zdd+vAXRxIq40XFC1J769/xMddIQlppFuzKySEM8BDo3mrwlKL1EC
76kdcsu1y3QnsnJ50B2IOf+Z7CXGmfScLAn+E2TUIUEvUaK08vZQIaiIGnurxvgxrR/jVu/W2thq
EUEGRHV7WL4fdZXe5+c0ye78rtfBqYEGrzcWyb4rzUeu9+aiE00RyhLeALqVoxBEQckhos/WpILr
GbQ2N7SDMp/i+ouepu6yMsyV0qCA9D7FXgLjhIwYFprK/jJLwdusbUmjz889qIF9MNGYZOwLyD85
MGKZRdJF2UEspO3/OtlHMSTHSgPKDsUHu/pe25C4aF3IAbilg/uzUeZSEobCQS6+Qn4bIMRC3A+V
E8YZdY/UtL9aMS71dkpUgSABZt/jGtoV1Fuaw1Cj/eGaoSqh2Tz0lrOolJOEaptaWvLg+QbDV0tO
Y+q/AZcKADPM4wOzrNxF7qlh0bc639SieiFWw3cGsk9uHARimXNL7FMrgbVjMWMbBWT7jjbFmubV
scnG7o6kNHT7CvYMvlegvNkBB5d1+iomrIeIXY0kLaf+EgLj7SFXldhY2YTvmuoChQsKbZLGZMkG
7oZEOg2WQ57toakc5pLHS60TCkFb9SNFAW7R14OAZEHxE1jWAkxFCL6NZWGs+hzM0szN2aKR8dv7
NWpoqn+1EugyS1BpozStFCw9f9h+eYYS1iIt4Hs+5H4IcwHnWKIGIG0tPeBIgjwKo6w6mgY2ErXz
Fak9GpWQp6Y2aCvcM5Pwz8GzDhtsIPib6pfoyQilxPS1Kbv+MNjeGxpRkYrL8kvRaNvGwU+uM8WR
iqIoBxrYohS2Ay4+TF+NIUtgZtsfoHGHrWoUP5u4Ahusos+u1nkBOHb6+b12YUys6lbzu7NhtW3Q
J9oj646NN6ivRtw+9a0soL/avnk+QtISpig9Ua9szOjG6a2frQsHQo5icqjwbTdN5cIPyYph/ZoS
EWY1yaBULIfI08aNGOpNYo1yzwCKyjniWmiu6ke9RkEF1yakudmIfzdAI7BjGNMoBZQrICk1NF96
LUdeOB2t3djoR88PDKrYq8tp1PFuOVhlhxlDMfF9r0MUZVzV6IYZtshXPXrNC9PBxBQ6koVppRMu
avzgQoYELooOEqhjVRjGZiiHF8fryl1JxYAwFOdnM6Qrp4jvlByGFdxk7YBIxWGGUXMQ0Q07rLqo
kL27dlsX35VSb2Xleyj3wUq0vmtRddSKEjUVXTuwKcQYqs5fNIXTLbw+tcIk0xbloNs784T6IokS
DaswYfHW0EiO/YsCTqt1I4pN7An6hOMisWIOqYcuBMgDSL6il+GIQtTR1fwWcDmoA9puDT+9hEGt
J7eWRka0FdgF/WIKQ80xjhd20UHnvtGHZ/Ps+SxBQbfJURlKfpgss+8HoOI2hBdFyGo7Yq1l72yh
HVB3QJFLQ4TAC5hcJrlVw3JKQDYcyA93wabyp6+hRunazVriHglI3di7tNA2WKX6wq+yMSJWm4f/
l7DzWI5bycL0EyEC3mwLVShfJEVJlLTJoBw8MuHN088HcBbTtzvmbhTdugqyCkhzzn9+g1Dvrcrs
5jp1uJdsq1DZ8wijIPllCj5KXuVDqALiA0CE9E9Ll8Fnmh4WANERv4GAQLOVcCLIYUFPgd4p6+aH
GosbEwXjMcCm5RD5jHnK76nFAH50l8914KlDcB7IhiPcmTW+fq2k7dDRxHaGXG1iHIAVe9C/5QAg
cIHBNoM0ixF+naxEpVE8ud+8JiNZbVFWxJZ6ErF23ypGnNJIyV6sed8vwbXKdf0UL8Z5W2qZYYuj
bPVriqvuMcNOZZ9mJGyQv+id4/KH7L8FEzZmflycti7H1Bs9yrvkLNeF7xS5hofLurQ9w5r2fjH8
9ev60Blueqtldmmz2tov64hjqy8HzG0PJSZbOPAZhM8L82vC0eRr/deEfY8TLZBQ0J0nx5SEP3or
VNCLKLPzo95x6o4yOG6H3dbilZh0QlIpL1pbPhqYxWPjkZ1Qq/s0uvVOTJ4IEwT6DC5ecj2cisJk
rcwf73TbisuiHqWVascaXe9LDQHlpe2rt+2/jT6hP2M7lLdsTvQ9OZ9/ajNf7lkfXyel/5wc9aIr
mb4OAc+gyvPmtSrJ7RlGy4bzBrlq+6RVr1mHivTIYBnwiBna5b4dpnqbhmuC6WX7VyKvbnXlj3dP
QNDHV9uBO63eMI9xXvI8+F2PAjwvk3+A4iMwSvy4qlQPB7NJkYw6h+0VFHr8s3QlcQBBqR7BRMqb
vYKWG5ZJ094c/DhhB4g7gu+ZpWOcTFZSVObuH1U71R36XRE6tjroXvN/i8MkMe4xTsDPVd9FlW+X
h+3zBsmiIAzbjApK4+u2XEfZPquSuDHZ1d+cxWvvaeuBLS4mF+k8f9ErV2EK399Nhw/hp7b72jvC
vQyw9Xz6irci0b+W2ayuy2CaO93WuqOYTHp0E/MaUNsYO/VnRI7BKlE2rn6dkPFQE60RlpU5X2xO
pGWB2p910y+JJyoJvuUSJWn5E+yT3b82OHYNYUgVtoi2pbjk70btN7cqsa/z0H3y4mW+NBDf0iFP
L17c4na3oIlirlod295yd+zUmYCIqiGtUWccmGukxJTxPraJYjDL8b7Yrf+iadOVsqI58Yi4PCdG
xM6AlFgayZsrycoluckun51M3ivP+duWjnHZiiRc1Ly9NhMaaBayepq0rzaqp+1oZnOTKOW0zYvH
j+DY8EyE5i85AkNklrZ9F4KaqhwRP+LSx3Md5kNsO3XkSoITJk2TpzYvtINy8v7Qt4Hcrz8a3j75
UaOWR2qY81UP+VYJK/6UN+XZaP0wBy89l1X9qYhj6wTzz4baGZbcHqDizU/RNMHdrrxb6jhVODgL
FXuKINxfL0S9zc7mX9YU6veYSCyZqsvQ5PsJVvWxzX3st2iHTlI5ZyQicm85lfp4L14m+yiWr1ZQ
tocOrI0b7VyTHfDAFkGE2WrWbGlip+p0fE6zZvzVzR4iDj2/lYhqFlkmIbD5fCkk26k3BMbS/snu
70YwpdekHM1dnEMBBCd8brA2rwsBJ3A7nMz+pSLo9zZJ97h1bDAecG9cgr58scv0fbvm9Vo95gDZ
jt/94iwwQ8EI9GXb13Q/59jVxX6D7Let5zIqw4T0EdtzNMD2sUUB1vRxDHHprf+v56+VqPW740gX
DFlSqevp+KRVybxrxunP1mhsW2/xkn6XtArlFjkuJ0S6/X4cf7gJ3Y6//eFk8AUVOhbsoZZUT0/b
aZmkg3c2G/0lqGmyrNp9GCo/5/pQ3P243eljQtZuL+fLSMnNXQ01wq6NA+iGd1r83HjMtfG7CKSx
10Y7iSpeZtqjzujbhpPcasTBDTonomTZD+p91rhd/UQ2B2r/L6Jist4HVbRdXPVgx8eppBVQyIfL
LoYiVFAV0gHCrtgNAxOjbfKsd90lNXwZTvpkQPYYs+tsW8c+XSdI63YuspWysaxMWvLCtSHumNeA
ciq4Y+uUnJAsrpBB1dcisOtTZ5dfOgb/O2w/1NGNsaaVKi6vZUvyzFBugcNGTipRdoiNcbqn8XfH
0phyzsG453iyd7rTf6ee/GVP3HZiHaKJVJxmUTqnTnsSGB7kPobpcFWm51wVz1D7JIGnSrvHxUWV
TX8y8/jPglHEuYXqfpiIHCORh02h/KQL8xKHMrHab8ugry7bgloSTqFiGfIwzmqyY+ZTN47GI+7U
lQltvQelPc1FMnwaY503NWL0V8vuU+CfOoEIR+VvaWYM5NMr4cOoZzZsq0/lgDdEZYuUKCKSP8WS
/6y1t8UoYcwyi36MGpsi1XwaUP+EbABlUhAnl3i0X4ifSA+qhcyoxxTQW4EE/k8OgetFyzqfpRYx
DzLV6OrX+aMe9x1HNs08evnfToXbX9zXxECZ0xKZywUdffUydK/1oGMtX45/BGvomNQ1tbvD7R6U
wW/JODWBAXDWx779aN1Ws9OcCRjiB4OMnHjeD475SkWVh4EM3BOVeX/ccPrRYBm2xhJEbWHtBkZB
B1URFE7JoZ8Uciwq7tHfjZ0zXR2ivYtulAc80j2kn3r3aVlpwou9oGTq1bRSOZJj3rTFTmF9+JT5
wZdtLmRYRK1gNTFeNuzBXdJD2zb2s16M+D3jhIbHI953NfpDTozXpVh+lF1KAe7gtSJb9zbet45j
ST+lfTYe8yTO+HT4QsZ5fB6y+Y82J3+KuQzO+VRSRhk9bwAefaoJeRwQMczQ8T5mVD5pEbuBpnQF
Meq9LIdLnF/bFgiVp/w9zszXLLbRmjIw7+3pj2d7n1Nmh5eOMiZqq+BhB4XaZZauX0XpvtUYexzB
5yDlWPiUDo6EuW/Nz8pP50PWJ+kjlXm3E+KPbuMHYulKJ7tHfjWcb00QLQSSnrQm1sLUMj95Ih6i
XCzqi5Z+SYZj5ZfpW2K1uCOKqkD7qkgyd4gVX6vGltHZbiS7xljLgRjDp3AxtXK/PXGHod0jz30Y
nDL/6NgT3PacrrIf0OXTYMiuGtjmQdm5s2MOgJIl7bFYLZKfge9nxyqH0dOQMXFXsWGGTKxUVKsx
ORS2MZ63teMJ/BlNkmtIRDDtKLFtsBhRx8dat34JrRii2CmXnYT0vBTSOqeSndBV5jfq1p4ygsH2
5Hu/nRmFZTFBdmXWhTJJPqesj8bGevODZeLk7yn28ERM5vl5Ax+8sYfBmeZseclKKEsPe2e7qm6I
J4oHDy1ExvvQ1JS/MIJKfE1/5kCPoappEfWWRUPX2gcYKFQNBDjtMUwB50q6OhxrnlmXquFiluqn
6TTBk3TE79x2wAbXzncsdXihaQtmgxiY1pxcCL8HuFSXbpq8qKiM9lQK3zuKLH1VWvzuOM786Omr
dvncVjwAgOvtBfaj88OgcH2JP42zLyJN67pzCmbw2F7h6nnfzdV884Znpv0CK0PPiYw+/z74TnsA
EcNLz7YZVfSpeTC9FYhTxGHaC/GbyyBP3SJvdl8xDcRf5inNH7Xm/y4yP381++o7uTEitOeuPTKc
vNdzajz0NHiHzbfrfUP+wKf6tLjxOzOH/LM/kl6D34rjph29gL7TeYAPrXOvH/fnku2y3oA53czG
a9ZM0BWK4NJVrQlQYnyVdvtTQuR9MYEyII6Jx1CW88F2Rs6iogXwyI30HcvzS1uaczjlg3pp4xyC
ke7+HO2RGsnk5hDd8AVInvc1jMuLP8XHudObfeAk6b12C+9cF1gnEkc3n/nar7HZQaQeRfcalExL
ojGZBF5oHkmgg3N1l/Y3ilYP3eZvxyveXe4L286LH7r+rV2Go5KW+7tb3PdGBP6LdLWDjz3OSScF
JCrZVIh5kgHgq/gG9BmcJew4TpTiG4zL/MRZ30f9wCJLzUjaU866KZDMZV2PrLu0DjlxulHgluPV
mu2P7dS22kD+cXzFwBJ3rZmMILhE5SWv8K+WqzrYSX5LYyKdTEStkeTnDrIJKc4kGpb6SHq5U9PV
0N981vUKtzTnhP1kcOuC8liVPFE76T0cqqd5t/hpA9LR/ZnTmO8lZh10qnuvVziq89szk9z6JlLo
UPXYwexIAu+SN2BMw1Q8FtP6K+ZJnYoONoBfEEOTFPGTN2bGIe374ualQYbbJ3K5tp+n37rSKJk8
0hGGJjiNo3kUFPIFbAcmOriPd9XfpVDPc+Z8SWuHoLEqD0XZCRjR72Nt4aDopuWhNrWfPBhuCSAN
tMdUy/NPD3tUjSpBi+VpRt95cFNx0YQY6Jthr4MQ79rR/tTBb3jqsj5KivFbLwvryLB4hETZfa86
nIaFV+p3rqclNOfIkamBzbOBdV7egVRmy4FLOD70oq13fkbzXE7ZfTaaT3YbT4ehxjyplsWlccyv
WRmEqS3cvSjHpyU2TQ7j9Ettll+a0gZ/6HNM+MRz3QFG9RbdSgHYp6ePQc+pIty52vWNl8JT9y8t
NjEHCKGwJkbMqSxs8Egf3S3InPqE2EqZI8lDyPk2OwW2k0aR7Bvm2g4UrFADCt7P+I/btpaEWWH6
YTH9aBe29tgplFFLetcS628gmRW6e32q0SeLIBoGYe4Um+9YzcvnajXplNqfpq3JZzew56rjMiob
QxA66GArvTALa6BEn0udqT8rLRic1wm0GEtp0whB3lm7MSQ40NY0no3LYAZvhRkc/RLVDrwHHBPX
1nVu68jPdIMuwyfeeNYfwRpRaLl/7BFxzUwe2WThNS4Kplp+QPRPwp2lTHJLUoqyjGjidZpe0HTB
I2hobHIrVEnyBon0pDfMTTSOnqAnOwbsBDtxbzwLzQnOUFD/1slShGoQw17rvFDNMwGctf2aqxEQ
z6uqsEAfscfS5C4kiBSkvvI4ONM5mcqn2D8T1AFL0UMOmjd7UrKhdMbLoRoD+zCR92YJH7P/8XPp
B39BCYGs2m/4TPE+cunuaPPO7WQygB0tERIBf5W1gIBmIGcXvnjj9choGebPTpq/L94U7MqAd9xr
w1NMYU+3GlUsnRA1VE73PZE/rbd718lfW+Qhude8J7HxGg9tmHRuvU90nMlmAIUseDb5lzvpx+Yh
tYzPA4zWXetWzr5skigYnW+k6jYHwgYt6NANSZ0JgUeJlvLBbZ7gp9jDBsP0qudapOmOwO9wzPXi
2JmIaOdvVBJDpAyvOLYTGWsif40XPSWHYf7W22u0X0VVZi2EuJidsUseKYXpAQ+McZ869hc56RUw
T5YyKWr/FFl77vDP2elt99fFF+s0ecNdC4QFZ11eJld+0UsiVpaSL+V1fTiafh51s/Hil/mTZ6Xq
TLpm2FYoCBFd7CYTcjj6i7NIkTlqSz0fkiU7YlCc7gwA4ovU3F9Gkg0XlsK73dd3p8Ek1ciOHoOi
IyE4RyfAmEIO8qJ3ZpSDgu/ivt2z/809tPH+GMLqJkonmM4mDSwZLiSrdq7sw8XF9zfwY++a8a2U
enS5aZ8Ft+OJifcOjI24TWJJla6AWSbb35VO8n1ia2Gg7F61SivDUvTVKQtetQl3vIJ4pBBLiD3U
X2qF9qyZ6dOg07DzMMPOG9PbkDhPbgz3pKjIxi376xycFxxF6sT8FRQGgzmhH9vW/RUbyZ+KaY2L
eG0q4+BzXUh/ZzpFEAYuuXVZlhYvRe1fZmP4nlurva3EoxuSs3GRcmSkrCQDuD649o4kzEa+Br3Z
HFO3E89m2o3PGjMXnPbCVqbmqWv76bFo4p5peXIsEELtZ4zHdzyLMRrKriA+2IjRbFpxqOLC4PK2
fifTIM51kFAhqOxGn9VeWlN7dcZO/yxNTk+Zm+Z9GeKLa9X+SbNJcIGJ5t9ENf6cNFk+DP17Ldxf
nVbj/TVHBpOfi2cMRSRKVe8D8KxTwVO+Kjr/3BOvi9SL89zbybF1nOQ02g0qBznufIvhgjcg3/Li
NfG+dLxnfCvg/0w6QHfz3bDWBB22c7EqJvCxqnz/ZftDTTJGk2rrUeBVwcffGZX9x11057L9VSPI
28R5fibxVTm37Q+Pnv3WKZFCgBdeNAZ1fSns4EfWyuQGHDuHClBk705M9irbHgGMOo0uDluVFMvx
cJjnDMg7BhdqTAZzU7EbsYw4bMhfuggAbvpkJhvDz8Tuh89M24Ix/xTjRn/d+LG5MY+HiRiquJtf
YVeeV63Abohdf1cxDhy18m/stgBI+Du2wfzsLJ35xZfTe9PASVMxgSQTDRkRC+NdM18NI6mOiCWK
cEP+N8J1q3fByaJl0QBm834p6KPSt4aimqRGs7b8U5U6KqxzaEl+2/00UoTAjVRHv1EYS2bedLfX
3ADYBcCnxBgz8SyDavjqz9C67eUgx7l56XGn3X4DUONroKB4+o4G69DFZMhpWcbYrUYya0MlfWjf
uHZk5tg+mU1LhkMzXAaUykVHlOziWI++Gs+lAlqxHfl5434pEZzcwmTKvH6LadT+eL7WHPQhwAtX
cHokwv+80Y7hh1l3XU8hAINRXAMTjUzjvpfaoIHqzxehm8+2mOZrN1YkbKyDhKpP5N2H8/nBQ2OU
0iXI8mZY6Dt+UvqB98Up0+A5n35UTKz2AdDPpSq6hKGexJs6sEBdCn+4uQE/NgfWDVs6VNSQy3Ry
NNPY+Vr7muWLPPM/imNtWFpEw8VYngFZv3hXItN6+tAeu6mmk0UIcRPevG3VlzEYmeTL5awzs7PW
ybar1KGumregLsEDjPy59/oldGt4ZK7fsW620V/nqHPcG+7N8YPHGMAYTKumoTeV1Oluj3p+/dLW
QBpEzZqAnatbe03aL1TVRbRNa5Sff2uh/+EHazmvmtS4w9urjbHSzuxs/VJVVPCu8p1jPzMnHxM0
N9g3jMKVT4BGF7eL/WtBhvmSrpVMFXxgnvHk4/xQ4GoWl37+aOp+DXpxRTT2KrSMfjijm2Ae446v
pT9Qca024/a8ApXryCKmhTfbq8jUcPWsu7/IyDK8+mJIc9zTBicRTA55R+X/2WeLuFafvBpTFWmj
Z988a37iiQbs4KAMjWQxw8nK/9gIsKMuliZ3Lmsi9kzSnvvSOU7YU718PL0k95+qsn3WF1oxlWbW
F5yZT+OK4qK3eCSRxuyBi8ZBbVh56juz9+Sq1fZ5dHp1nXLQjM4ex2NpExEkOggAuIxFXlVOh1S4
9M/FB6KranhZuvhSF+PXUesDZnn0w+vaIVPlyVLTHyzSpptZw0vPxI/ttFmWyr+mmInpi4jDGrdo
gAUPcV5vIDgRA0htW0bB1N6YzZd3vVFUV3H34iisRuMuefKnArOPGnxj2lczhoVJufzw5fwly3lt
lRZPFzXDx9qgApN6/KUzMCL5OPAInDDBzoL8Mds0tGw9QPBUjsQTFfZ0gIMDS1P3XsSquRpcgJVW
2xf6bQbOibZR2OxJ62pkxdu0qpw4BoBieEQYnLcq9PWSeeRKyk0dPIhGfEO2vWpktXNdnCZKBGSV
ujWj0U/9MxmpofCgKk7w9F4TYidkNeZ32LBxaCUeL9ZxYRCUgosZFt+h7TyfzbxYxw2RB0ognmaC
4bUOpepaf2Nk0UYbd29coxMXWRn7bZkA9vh7AfBy1DiZmb9N2THVp1+ZJr+6pfXNNZr0UHcu/ZOn
LiYw72T408cklJgjhg+i7uSuT41DjInkG032jtV6oIZY3q1CFZgt4RHi1u7R9ObmuH3rrGxhw66r
tKiq8eTF4oemQUBbF0hv2DW51YG60TiWB0YG6rtXwP6Il+DYU7K8zg7MTNI/LbrNU56NVTglDaZ7
c/qz4ylelbnw2iYd9/WhHIbPBr3ZRgb0UvyEe715kpVATr3OQFinLuQui/4/Y0ZjIyfTSPih1HWf
vaH5vQFa9lLOYSwk7jA2tjWmwiCBJDsSP1cuRo344axbpUW39eyBY4UiXpLI7GLmAut3nDNcstvi
My4gzt5sgjTZ+TVSiaVuIm8l/SbWXEZOSd4Lj5KhNstjla21MIen6SrdPCMN2FTwOgt3bxsMew2w
aNDCSZ60YWSSKpKrgxYb+G9kklCCFjkYVXi9T8FnBAC5GBs/Cx8+VhCP5metVDfhDOfto8cp8LAc
kvmICkoehjKFJ9AgdDKd1MBO8Qv3l/HqxEzMEyc+OwCllFBzdRi08aBWhk68oP8bTAP7VIz8NeOD
2Qwd4ZfbTByjAKvbUCc1zB8a8AKukLW3brvinBratKtnQrnm1H9svzbws7elNimQgY3haVXDBbHZ
zYSpECK9GHZoM0QEqI37OWNxgsLWjKJm11fqNY/9gkmtZYB31N0X0eZPLajRNWjxyPU0+dwnOu6l
tv3sS5JjffnWq+WvYbXgG6U7/hqq6VfXO/mNERGmhmzhpSnh7OT1r8nN7WPAGOI5g6h7cxQjWrye
UkNEHFz5OXDT96SG96GpCsHhaDPnyEsz/JhwqYzzK77D9dpZqnEhV2eYbHj9fKlH333C1JzCa10s
A9L7l5btgaaz/tz0zzDvjEdRXYHJ2ifYbGmEzRP9kQk8IfVbwbUpAlFj81j2x8bp3ajHE32H2sI/
uVrbEhkz8Pq5FY89ZOFfvCM6M38RpyLWH1pe/3DzFmePtj2iYDzJyUqvfkvyFY3YwxSEJMukH47p
jPeHcIujLEY/gjG5RNDM250YmXzWpvHLK4kP5+fG54K5X5jmrXcqE+A4f/6bxUH5rDfgr47pMsZK
5+dRmT9Hv0hvZguxpKqFfnPznkpjo7LIsvgEUY24T5k5kExGazktwag/jPUPq+vcXfIp1oHi/Ty5
jhkXRhxjhtOvDPtJ1Or7vDA+MJvF/7zQ2Rp+n70xxLAO/QQ5xGDLHqAj1a9JMzWhH9D2tezeLPlm
jgXO+m5Jv7zpGeumCGeRYh+g8YC6soXcUxPnMELPl7VztFTvos112zMigwPMZnmGNnLCDMyCcNl+
sLKz9lc59vJU90xJCkYWZ6+41HDGTk6cOfvJb42DZ8GTiWVH5o9UGNhwsexLEZBamtjO0VyYuDiS
PlVhjyAmalGYgFffHF6NBOWeZeIZrisf6BOnJFghDWYj7dftKjLFUIRLXLhnI5tP1TL591wd8DNj
XqJ/TW3FmEO055F8eToLalqjc+4yM7AuHYYsTOSgdr003yuX8taacH/qm/mBp8zVloX9ccZBDGPI
aaW/tXTwX9yqX/C509qHK/x3Z6yehtgh5VCkb3NiTc+wUK+zZV8zKZ75ojmMKEECZGs8ABftnUfJ
x6QduQjN7iGjDVces+KO7x8uuUGp5LjnSoPnkJedyRbkpbeswUdQK+fa1G0e+jGASIy+tZcGYKsj
EfZV+ZlxH7QpzfvCYs2PDCRjsmLVWslRQqJTY0pcttNeT+qcYtR67SxNP5u9hVlK9igrTTu6HQDJ
kBv1EcLNr6UW0P3lpS49xRyj/rrNYLHYSULl2VkUlIhFs6rVzlPKVVhD2ry4lLshqCl95UavwArg
WkNYqKfk1U6cAHHpsWplQA+7XHwjeLNwZL5uF9hQEZJCRsvZnf2PX7UV04HMbpCG6iOumQTLrizl
9c0ys4dZo3UnY8EdUDNxcnbta6FDBoEi9PB+bA2cJEG6KO0jY7tsbV44wCrMlyn7w1hbxGVwG9pm
Tnl7ML8OEmEyKhGasTWROfHmkmCyYsL8Rq7NyUstB3F1Y+2HEYgBSlQ1fHHM2NjVvS1O9WjQbSid
NN6SzZJitg9USTdQymy60QB9cIMF1mfHyTNrEkKC/qRJzzqOOFijgZN4XmlF5JYF+ergsOxIOtLC
wZXKNWTwxNvbz2gEr9vQPPO19OwiJlhZUloU68Nbu3ZfW5Fce4t+spy7hVAFslZnQuTACa4P7AzJ
IogcRRc+hOmhcGr87WN1llZtUZ4Mn5rarM5ZP8JnGZg3ShCz8WtnxO6p9ZP54HH8jbLrbmNPJ1fU
3bJTiSijsS7iO0vI7sBjbe4QMYkzE7LxtkxQlQafw4kDevXKoTdxgn3rJWGhBdlFBSZ6VapK25gG
UnIgSo96RVhCamcvqW6FHIDdkdd7xPLg4qR1fE2y7HeetdOaHDY9QVGJc0ZC0k1+xcrHG4q2+ZJM
uBblln7JcBcdBtXc48m8acO8PgbxXRgGyAg+Mzt3qN7dZPq9mEPJzTpeitljiwkweqd9CE9vdq1e
t8e5jr+73pLfWjdfQw/LU7mwsntXnmy22od8OoZmTX8GXl1DHay1Ee5UTDjiSiTV1bFEXPUA2IQV
YT9XpfQ/bX1cgNdS7zLDtZ2VYpOor3GReNdpmuXZ9UeGbMYngVA7tIbRgfmWGFQZaFFNCohTajJf
gZ1y2xgQYtLIxVkvWwMy2SkYRbOPa2fmU2UuVTEMT0saDOQssJw8DbCL6F+5c6AoI5QHmCjsU5Gd
s5RKdxI/8GLGF82kXTFVLKHKLyEupWMs2TfL1EWuWWRRY6onetcAtMPIo0Ymx6l3roigf4g6Eft/
I5X/t3YAqTzmwT6OxRh//INSXndUNrPsjKeNcZhnsXjSDcwJ7ctQQDbtsBbdkcJ8cmuDDtiM49PG
OiDb3Tv6BcDzKEoDTvTOqVrnygvFpjRWb+5svvVDon0iic5AO1YBxDAxyyjSc+tfBCP/Q7WFmsXX
PcvBwcry/ikY6acGpEfly5NuLh7kdq+K3FSqe0wOwbJ0O/DmmJEHbFmhBnlvs6w/DE0iaVYm+0QU
qYnJkDV9b61xdz75M6MnTxN/ey97EvhwvGuaq3aONiVv8yB1cmj/NTxn1ZX9p4ID7xUcYfARxUWe
OMX/VHCkTTAOvdD8D8lWZQlJNoigNzXwi8sqXIs3Iws0C4TYW1gwiKazd7mt/lVhvv6mf34SXENx
qMCuDBPdf+iJh7YdMlXG2tPWHWqV3XytGAzNVoUvXFXVUDjmKtSnTu20nCqgNMh5RF8BHcmbmFpM
EE6N9QqNoWo3zQ8yFPZ+7k4rM6gLh1Wkg+eAv6s9+0TAYPv6/1/P1v/8/A6p9K5hGORH/UM+S68O
ztMt2pOy1GHm/HwSqrZ2vjk5p63gANvZJ9CHQSE4PINE0w5bl28gAN0BhF80x/kdK/0wVa39pjeU
MOY+CSr1VvV9FlXeW9AMuFKNYt55iUgPQbvke6E4papM4plvGNVhhLl7jmUWwyH1hn2zBvzOlf8v
pjX/bc1BADpgC0IIBFO+s3mc/j/yMlE4lTt6tf3EBIieD5bxY8yWy7I2wlutt71EgasOwIFxzmu/
PQSpmiLYQhvTrmJ+fOjH5WzJJLtWBGwZOczRsUr+uM7vrR/RO1/+i3fVP71XUfBh8obVHAHuALTk
6fzncgfJNIvON62nBpeAQ51inSuRzcMzfbWY3RA1AJvasYJjbNZ9lJUZqQAaE7MihTo2u1834sfM
Pz1XJnNKx86J6UZodY6PWzPXODB82pVb4hAA8aEZ2drK1ih5a6nJ9IfsbAoezGHW/tXxGu1Az/mv
2vf/djzgm2LXoAeoSjHh/Yc0S9qM3pOSAUrLIR86KWSqWS2/zazGt2JYLDojZKHZKA5+0Fx0zR6j
2JiKfevIcme6dXIkGgeYhUMPXqxXh1sRtJFZQXltLOUhbRXMKXtmIP+ylf77UOKzYyxOris8FiIo
/vMt4UWk3EpDT41m+6bLFJCxSYuwmLFBwdQTqKYfy1tucTt2aScPceaFgd3SqK8iwlj2+0xv0gjq
jHPL2iL0S+pawdwNZiJJfkVhfVpK+7tS9d/V6YxZHarCCg12hMjf2m2rr7bRi0mUN+0YXLYi9P//
Jf+HmBSzQRNFpKNbjoPPwH9+ydXhYyTywoT+3YG2LHX/3Sjy+ICCqmPoa4urPezN+IInt/8cr4L7
xAsxU9WP5H1AryRc4dJ0jkP4bPolzuZ8X5UwnKue4NB/+aj/630QH8ShxubBs/gfu0bTB4NJCOqv
tGALE6zk7BDDDXArfDIRM4W/s81tZ5JxwHnHMDxwqoIEeYwj/+WT/Lcc0l+DMxzSd7iw4BX+50Mb
zdpctKFAh2ZAnkum9G8XtNbdilRr/R/mzmS5cavb0q9yXwB/oT/ApAYgQZCUqF5KZU4Qyg593+Pp
7wemb1WSUojhGtXEYYfTJggC5+yz91rfktfEllv40OZmp0U0sRktXSVsyFW2Oy7/ZmNJDretuOAL
Vt8v/ZaMOZOnlbwUiMBn9wdHFg6PnFWlFzR8s0VmjFBZGaN5i/TedI6vmpKLNZp9ncpzqEB66Lxd
BjPfKax/Fh0WR/x9ybqQOtALlfAgNYwHtUYxSbrVbyzr2EWoQy5UMMoHN5TkFdC5YsGSmPLZrkWR
Vxjy0Ji3i94f2e4eIG3r2CU+t+PbZPWcDCoc18yd7V8F02CljPQ/rdW06R6LxSufFvIFy6HywSPH
Mi1wYC2FiXa+weDllvRsTIzb48uoihI7i1B+jzNQc63Ft6EvWJNSqhiNL3LdY49PyTn8f/7EfbTT
sZ8DxliW0mX7OH3ipHrJoWD0cpvO8eRpEjturO1iijJG7uAwOKFNm5Lx9TgnVPmLMLagmrOZnK9Q
ygnXylSf/boEOBdIJPf6hooJvzwcOxVGNbCJFOKgN+JSQPYH1anFlXM0Bw1vq6T4nF66Bg6QWsQ0
b029AllZDV/SvLAt2Lk1JiBqDABNjKLC7Ec+yuGVb2HOaQaVHgImfQlNw30+hAouDP5xnnQdAl46
eIgmdcLVXjO10DFl+YPbVMpjbnN4leJO3i/etn//G3DjDRIL6H4ZxnlpVepaJgWasG5D2ZZA+kn9
U9eYD8fqKQ+zL4MV3oYDKBqduHXGD2KTyEyLikMxYCg5nqT/cJKKfpuvcINhMzWT8Wa4EphbBnI/
Hz6/4ve4PIoikH7QkuAlLZq301vfjoVOC70zbo9iyd5AG6kn9IuaKdqgKWGwPZs/cCj4GJey2+PD
Kwf6ITPoi1lap61seYpBhiY7ZpyJ+/nVHXObTkttsGoKq6iugslG6X96dV1XFibs8ujuqNUsfAaS
qAc0V0r5eBsK/X4USHNMUVTrOhoeqzzcHlcDX0wvTBCHQwd24bE0lS8qWp99bd4jLx0QeXbSdVMa
40qmAy77VNwttD0+6s+4r4HA1iTGdC8JcrqgyB4NMInd/qCUzZ05SdRFceMOkfAipbN2YhHVff7l
PyAjLKRLYokIhbAxrZ+9Fakx6NJYtjFNa/YH2QqecpyWdAxUndgzNA+h3D1bxLpeWbPq747DjzTR
7bsgvsB3YaHlRp/9EATzmZCgBNdDgXH6Q6CCHfS5UcO7Y10V0B3flRksjwJ+dZLDoaLZXGv0sJJZ
3Da5Qp2Qwcd2p+gwlhbGJKwwvanA55MXX2SMn6b96vMuop29L7sqQvoxrrtKfklLc3BNhIWb419m
DaGc0mZkBzQq47I2esh1mrmi7+drstyt1RSJZHWs4gtCk+itIhtOSu1JW8TZTZE61WxOQNGw7HRR
T2/eH51QFi2uOjoOMkOZkSVPAvM7YplTjfklC7Vvx7UkN5O3NCK2IqqVQ9oUyk0YZGut6qSVnTca
bpW0WSXdlVCKt67nNNcxAXCOXRRZx2IVV6+2OeHBjVDRzgAlnCTMzPtxEC+0U5BPxrdBO2Y/cz29
lVDiclhq6LHm11gktfsgtzZHJX/c4rSNycE0MH0yQ+kUWmRzcJ0J6yHoe0p4fjnGGEiSM0zKuxI/
KSbhMtojsvttyDWMRp+DqB3+jPLBuP73zykIycU3DZKOPJGz5xQnR4IPj+f02IFVMvsmIzptlYbq
T0seUTclE00aZZp2x3nycQ2xuqbe9YgFLlzLcvY+e05talQVpKFqsgKf1aqBzdSWkXp0NwZh5ij5
ZLpH7345yHt8RD2xO4y0jyiXXyr+RI8Da0VYt7Kzs/lppJ27rkmN8xM8p7WSzBcODMp7wgi6QxWl
O4lQH3QxeqPR8qE2YCDRfaUDtAqyRv1aZ9gWu7KqX5TZd8MROX0GEXKrzajDQ/bbUo/gAjGmXJWW
9j1ssXCERamsujjciT6+WNQcKT6n99Fe+D4qNDJoU9p5tvjU+3ZfDEF6F5oScUlZcS0tfxHKdNfI
Jno3dq3KKLhYvQZYj3wDK0e1UvW+WNX2JA4Y/fC/KpMrp227sjvgjccC6fhAHw+aErggx+hBf8go
Oo2pATuRduoXMQ/kt2PRuzeAKSa2vC7U0nQDEwS2SeKdY+fRS2Zn1pVo6p92rv1S2Nc9WasTt7wz
+0cNKYpb+nNwSE31aSRKeD2UnDV0qUG03SeUQg0Px0QzM3XqSMLWWevWTkNRvVKQW+944dOoK3dm
174clfeljmNVqgLEOT3igSp+VgqGkQkOa+TPdXmojcITmj3sKPGIUozTnh5giyWLcJYrGvC/oD6E
Xh2PxYaZN1OV0KwPYTXc4LTnJoxt8VCoCEtVO4Z4ScD8WGGFMKxROwxLHoIEqPWuY+rjpQRfbGaW
6PViZhzTdpuXd7VsjnsLnfs6rvLrgeS+VRpjWJztisCxYZpv9Cy5qluyY/qwjwmzK1snHoXy5dhE
LvtEP5TGXR/l0iYSTbNTjOlb2qCyHBfqA/lJrVNnCe3kCJOlMoba3qrt+0nO91NM23lKKzLFGHaM
g/ZVVjsGoWnwNM1fZtmH5JMQX+D3mE8piUdm7zu6Wt7RbFwgzllXjBoHtRjcwJgnbOa6jGopKJm6
+HuLpPKfaoQebr5ECj5D6S8sNRqKCpBZC2zh0hY93dOCodCZXafFXUDggquTqnMlqxPnRP16ZM6x
b8PKIKdXv2IYod4WQSWjViPUptPNYBMVJmPhOlG9fHQo7aRHe/ZXTMRmL6IZvgZV5oiB6eKFBe79
MQjUmMzBUoX+Bj/hrONgtmk1p1Jc3dHRbWm0l9cVKKOrSZlQMyowlw2kd6uKsNkdQB1HL2WcK+xS
aFIh2dXPqtFqz1MUPn9+XdpSJ54sGIxYgGpZ1JC2SqVwVqmFaELTjLnwPZhDZGpW46i+XW/MRtoz
y0bTZXd3UlI4x/epT2omnipGyaUPcqQVibTcmnr5JWUd2cgLaYVjqsL4LWiujn8KLVe2haIWIhBY
EEK+8N0uYfycZpgBA32DsCJiXqsC0IjqB5NYiVVpIkPyyYxuofUgSpmO0nXlxpwN6kWf9qQC4OnC
IQB0/9m90BmfCdjTdCIol94VS4I5f2l0U3d7bJwdi/9yMrac51ejMfSuVU32RmqL165FM7Ki7WVd
ByVzrqNZPs9QXjQiuu9qp1LuW1ZdOzJfwjD904ibaaHuQzu4PZZisv5a6G27PS6uoc+cVqlYB/y4
0ddDbqKaFsa4b6mC13hwskPxNhCWcyxneyNkOCdqtNaWRNmShyNGXETgBuKrfetnBxCCXsfI7JFS
Di9kDIFyIgvFwT4lblMOYXreblGzksk2mME6n4MfgzqNj5MqXo7UlUn+NvTtNVpAe5UZHTPutPiq
avoPzcDrB7qwWMvJ7KpF0BG74DP9EC2NEG3EsNFTq2VLQDzChTUJIsUu1KynOkCyqCEfXE3WhFbB
0rwmH1Z2uVckdcUBUH4+Ph+ZXeUbjt7PMWP+pLeVXRTpFfo3HpLjoMDUpZ3KQIYADU6N01ijwOnq
a0GXLiknxo2huGdImG75AtGm6iKGNdVBFijHm3rS3CKNfkniKdC0fYOQBM6SJu6P0+KiyZgt6m7e
gmo1c5GsjSohSAZHHDP/BqqnjaxfGwdHJdRrCAbi6JsATJuJSC7pk4218F2O/5dKLVvGyHV1e/xS
k0/VGOSDhCOhgOXC09+3avUYQStbjmgKujTq0bnE9DC+4W0q3aBFTaPWmU3KGnp6XD67o6xCt4JF
OZVa8k3RVOw1FG9odBGzjFN6rYOz3spR+DiKUNlBtwZ0o96pCiFtom4fuq7eHs+poWE+qZDFn/ro
F4oNeWNlpr7DIoqbJud9DrprSS9g5o35bQ7mGcBJep3jdbvK1UsNovMjyjFtXYEWrplwyN51zA17
yKdYqeVbvxvCbSPAnpI3GWwbI0x47/AUa2FzUyswCtmihq2VNvqf8u6faIW7P+vdWcTD2T/+74+y
Gk6yH57CKE+Gt/rXf3Faqd9+tOfJDid/+qNsiP8Pox+WbtT/+p9shXfJD0/hr/9y3sK37K35O/lh
+Y/+BD9IQv0P7FRUuYR6mTKKE/7Vn+QHyZL/s8Q+wGyDEqjRp2C5/Sf6QRX/UeH0yXQ07WXr+T/B
Dyo5EjSN+PM05Ig8JRLrfy7u5Ff8OPhBOT1VGHRLl3wJ1pglDUnQWz6tFPTS7Bsq8MJTtf5bDDxv
H+Z95yUYXG9wzM97ED+6A9FtE3bAcaqgy9amVUg7fQYqQyoPeMlUcQImva6hCngXGUfIv+7oPxf9
SfDBn4tcmt5sPmBHxXn/r1URDkzGUHi1waLBi41NtqIrEdLguTGVCBNp7LsoHRLXamksMUYYN5NI
3RIdHdaxUlv51KEZwAbobop6YaJ1LKf+b4VwvD4mJYIcFuaHhnleuRDzMvGJSu6ReThwdM468FyZ
SyCe9pXTd+7WIXXKYAKTkS1EE3Uc4JRW9fkm6upqF+XdhYPrB7+qqRIbYpgWJRIRtKe/at4WHceJ
GLNATT6SFU/fs1S+82UgbZZa7UOfmPbPf6PTwuB4C0z4g5ZukQDBwersOZqCKJPGws+8WVaEJwyo
ZESHo8VgRKdduN8ffpax9PVsBiLvSMHkzHOezAnZ6JrUcBuWPp+awV/OnH5L0unn3+ys+7x8NaYc
zMQVgsOgh57fTOYds9KqeeahUIS7pvnSIZ/lZ7nMZC/uezAHfbi2OSyA8DKrVa5IwZVaas48pRFC
Jf4SNUGLQlt0V/M8p/gHJ4B0UtdeDbVqO0asb0ngyW8sdCmHzy/+rIf/z8XbWFdtmQmxIp91t0aR
oh8hCsnjhHXXtNL4UKQhHJCFlqy2BHCa5WGi/XyvRs9EJmTrMeV49vlFnHYGuAYNqDM9WHXBj+rE
bZ4+jdxUzM35wLMRTuWastcZp+wuBK9ViH439lbgtAapt59/6runZPlUQc+dDdNQ3r2UkDiSrsWz
5TG9L+iPActq9YZzZSGvOQtfSj784ONgvEKTV2klMo44ewHyVg9iBZSXR+YJAN3imS6VgGLmVY24
9KOyY/x1IjneUIQigGWZFpkGG8TpDdVwueSo5RNk7pMPb55OlET3jKMTumdOsRC+eWR/Ga15k7XN
N5TkAu9Qq60/v8NnyO4/18H7Z9NGYZBBQMjZdUQth3c9TdDlMcuuYhfRumtmb+TWbeIgfJnMxeSd
eMkUfS2i8KcGAJKp6q3qR6+fX8r7u8/mylCCZwwlDfXe6ZXkHfaqIeDuWxqVaVtDaqkkLbsbySfc
q2nw6/OPOz0SLl9c5Ryoot2ngbSMpE4/bsg7vRMCBwSmDI7yC21mWNJP6qsxInMntp+KpLqw6r1/
i/hM2lYW4cY22//Zj64PdW0r2Mm8OEpu6wjb7FxuRWr+SLrga5SY33EWfP/3X5PB3/FL8lift+kx
3+cm7u3YG0T+Ml7Nof27SrLbViC6lrvKCbH0Ext14bd8t3lxcwUvr7VUuwx1z96kOVSDsYhzvihn
iDx0FJ2JSIAROFGbb3Z14Xj/wU8p6FpSaNm8TNr5k4OI0Ihte2GYyaVbSykPL1lyAfPFvCevcYp+
RWWTOcTFtBcWqOMvdlI2sE8SucVywXd9X9aT3B7GkyECT8BAXGm0RJ0cBlhtXnex0w55cTCLSboa
le8xdgUXl4V9b9XfNLow69qUqpsmwbDgdxupatXXqe3ckey57spqs4M+Vs2NmCZ/TZ6C7Km5+dPX
G6xgAw2fODWvpSVPJVcza8MtwNExmd/aybzpCn+rJJl1PVtMMv7l40QYNw0UW/AYo4gRy0/xl2DJ
6OdgHhm1e4FV0s2ZYli+Q3qLnljyxjK/ru1xi6myuuP/ceGj3z1Tpx99XkGWaiNloeRXHtkJqmYT
WyqtoMzYK8z3/oVy9d1axGdpDM5ZHhjtaccc1r++ZtQMTYnuuvLMwdonEiGF08RL2++jS/pN7XRC
zzrER5kcC2n1LZq384+SommqGeNV/L7ya2HNr3qRYAiDfZHpoBZ8se+S8lFiogKLoHm0JCz+EWKx
eJKA9M75d+h+xNK+sj07RbW4O6QEQkYaWmtjan+ikFyI9cNWWQx8RXwVKgOBikb/pmRotcMQLnMT
IwRQjPn+82flbHr7z1db6i0UYuww52kxnLy7rG2LygsmkPJFBcOlHG2vzwSY0uoxRmi/po1Km6D0
b+uxTxGJ7WntzxuOym9YvnJHt8YZsxmv1efXtixAJ+8td50WGMlA9BM4kpytxFMTzhISv5L2TCJv
KqiRko6g4PMP+egpWo6FJmIb6MDn8/YOS/Y4+xooDb/8KUjF2Zi5v2pSICk6Ar/PP+z9CYYIe1Yh
Q8Nmy1+M5f3565nta4YUclTyadYika+Z8I8B1tnMd+mGNE5uCbgyQZ5upXH8ng3BtQFqgepWdZro
UtH6bknmYnDaarJBrUjFeLYBGFpJ9q8/Vl4jDHgMPj+92RLMCWbstmvab7naL5J2e6fY3ePnN+J4
W89+WxuvhILchdAPJkWnNyIzsMFDhCk9edl5+tr0GrOs8X0I8BzkXCiFdWiRqUDMk74yTe6cuAyR
9ulfAw3ewFxV4dpAi4ldFeC533cvRUujJlFt4NJauU8CROHDZO80kHGrdrzw2hx/qJPrpyShcUAU
H9/BfleSibkjTIyX3puncFMlRno/DBohoHKGMoASH6wclIO03ii96lWlVTohVBK9RLqtNRGDn7b8
Eim9W2Ux3cAuARnMjNis3ji4bmFFO4qBV0Abp50ppbfciXJlmps+LZ4E4Y8524mh5Ft1UCBX8ocn
c53UeJmMGvlFoigoYhE226M6OhLcrnXD3zq2ZI+rXr/ncVto5QONfumL1XFFof8bvNHVQNNB6ZNt
J9ECnWmgdxX0J6n3D2Unk8bRMajIDP/CG/h+dWVjpjfCC8FRWpCOefYs1MYAx1gvPL1UvEJVr+1a
69dlzGrKO3Gdpri97CShCdpb3FWlWWdiYi0etNZN4vkVWBMC4dh+DslDjDN4+FVv3ooO10xsqKlj
BDinBguTC9yq7oXwG7fGXbEau/E1KmWBfSh5ygZDcaIUMvCFJ/20qcgCS+KltZxpmbTo9rtDBLrU
vEyFyL0RwbArshJf4YzMlMifmOS3tgMOUFjPpl8b+yxVrgwtUte63DPGgpMDXu9BHxA8zAW+UlXO
5CuwHNAP1AzPiVZf2FPf7d/LxbII0tWwwdGeF7+aD78wSgz6+ZOtr7RMvynmfIM7ZKdX2rUfwoP7
/Pa8Pzgvn4hCh+qXsdy7sE0U8nE2Tm3uTf5rOpQHSysglSaYd3uOW1YH+CRRZczX+ja2xDoh3+b/
4TvbZJWbzJxodRwH2X+tyUao+mGtcAVgNzS3rPlBgkG6i2Fl54LZco4B/NKJTjvf2vjWNlIH1cYA
8N4QghfaUnRCcj2MbTM6zSkBwxRfqSbPsPI6F+GubIkV5uzp1gpp3AszCKbOC+Fo2ws/gPr+UjTO
lqz/9NYwI5xVi2in9C7sptwLchGvJFl4IbAbKZlWlv97sqQdmZhveQwQL1S2qEx0ODEXLuHdRrQI
7NkXkWRSnxNkcLoAMCLp2C9hbpTUGXrVo6uINGcKkPiqXX2VRu0jSt+rQSNkvDB7ZCjffGN6BTEt
sDjMwhmDqV/b9m8bjhLxCDHniGq+8KR+8GosjR18AHQ50KCe7VjMf/x2Tsbcw765oET95zSkwxNC
F1l+IqkwLxgP3lUm3JW/P/CspQRYZpwrmQ8U5T2c6K1Za1swKbAAL2lKPv4kZHxMXmWC4c8KgVSP
q9EI+aTO07J0oXyWj6YZ/E4vnAHP9GjHtZDmzbKw6Kg1aZ+c/tCmBg+9lnjVjGn4CWWOTKEqdR+q
qLVdPZI9skfukEVidbKstxm9Kx6xS9fwwXrMeZAJgUzbf/khT68hENGcY2PIvMSHwcM02JPj2pEC
0nB54pxOvQKPhlccin09/fz8ST9LjfpzAzhHUG/ZqAfoYp1+eD/5BB+XNIzb/ouPnNiL7RbamW3f
2VnxE6iXG1jjT+y2+yRa1gRffi2jWwtPtmOC+IKaP3KEGFv7i4wBjwQHDBbNcD8k0noOpOfAFs9D
AfGkVuZXkqZf1RBBfwBXx8zDLxJW6gsjM4PrPSuD6MQLym6L4eS7dnRbhApNYsCFSSlJW4MARxQN
Nbgeabrw+n347BiE76i0vklmOX//Zgs7QwwB0OsRVTlZckBYkjnmEPAPiE63auOvoKw+gwWvPWOY
Xy3fB6435pcuZHkbzr8zIwiaGCwC73011IRMvNuWVm8CRTg0dtXg9kvvJBEDEiu4T+umagpPAkYI
zVSGL/krXmK8agNIFp0G5cIG9tEF0b9BhcKWwr6xdLT+2sDCzgB+AKXZo82gQWNo3pKK2unzR/dM
d3Z8dHETaejU2ayZDZ2tf74hwihg3EICqnEzIvORCD8rAF0EnGKJsv059q/IL5yhs/aZCB9psqvr
0Z6ZnNqhtjW1ClKk5Gh2fw9z62Id8cFrfXJ5Z6ulH2q9VWVh5rXGg1nPh+MtkFKAb9VwX6q2i6Js
VA843C+Ur++PMovNCuXzMna0AVKe3f5ansZGMvnkSko0Bzs6mxURhEZC7GOk/4C8OCFSa68Ym2Eq
1+Eo+tY+suafBoFRkFXm10mB8WMV/QwUL+gdIIb4eFqfAbnY21hl9wJiB7p9j8HhhfL0g61XV5bR
JIs/R+DzuWRsKHo9BRIYCUCLNC+QkJXQe01tepnSnU3GkKT2h1iJxYXbpnz4gy3yFjYDoRO0fvrU
SsM0pa0EwEIqaIgUOhJFkSPqzbXvVeTfya14zbovBbjhPBEX3pj353B+M5AhDErQei6D4dMPrwOj
41gE+FDL2kfN9u98vRUOkYrhnrxWpjO4ii19Y/SZ6w9Q7ZSASMx5AGgFnPLzF+ss+XJ5sRTNZBHl
NM4PQDf29FoG7GpyMpRAGPF9Db66McKeON6xf+unBrkbouNhHFfGlNiONCjGnhPgBoCjKxXFXY5E
aHyzKvFD6bJNHD6E9fAkifEnqw/nTWI7Qclh14Sx0YE+KEfJDSrkoJYJ2lPtG5KjqsdRqUEM2+G9
TFOWeLfweeh/f/4t1fflE9+SNhMryKKU08/u+Dx1PYBOn1lKzIWlwu4cKeQJS+unMVHvfIBBRdOk
mz5Jv8qz8Y1fASisYu21jCovV8WzUOHiV9rspRR/oBzRG8kBC2rNM8vwMHcT/mP9pm3Uch3HGNlR
aRfW8Pr5F3k/jOHn4ltY/FD8DR2q058L/byRdjCAPDvOKEenDAaGzSUECUpRC7QAFjG/7287HKpF
y0S8C5x5HJ9iS2cHR5554fn5Y7k63ZCYPJs6tjqNNQh1/ekVWYaf4mzOSkAG18tTvyuimowoQrRB
JK5LRVyBvyZZiLVvbzhTHtZ0RmrNSQfDcPPeWJdGkW/SIBm2PpkjbhF/UQBWrUSqD17E4WyDTwos
qeXrV6K1HpR6aleYGdOtH8nhUxYc4lZ9axn4X03xXqt1Y292JYpZsk5gd1ax3RFDZnlt7g83mRBf
09Y21oZWP4Wx3pFuKUORl5MNIK37uO6CDeVos9J74TPwsn/AfG3WUiTpNE1k/1bX6CkPozq5ZdtU
TsQkedfrLrbvpXMmxZgfw8Ylqwae3jrh8MlhP5NvuBrgnK+zdhOqdu75k/0dP9dvpQh+wmwP1wOJ
pftiHkG9G9YbGwnT0+xBaYXi2cHYb4jgytZx2lQrwE7Veq6aFk+gVN9U1uC1oBmQsI5gbzOFUIGw
bV+aPrtLhwAaO7geVySGv2GA+J091HJaEs92C23Hwc9l3AtCJwj80FZEmLD+eSTl2G/mADb00Mnd
k5qH+R7ySkecoA8UVEb6iPbLbWXHVocD5Luveh/VazG0/UZAZCbQof2ixOFdDCqAPjLWgZzRu5Nh
d5tF/8v3pS99qplerrHd4G24ztMACklkgmIk6EqXHhodb4quztpKtYYH0TLSMEkkk9W6vsk6C3xW
jLDYLghqwAJZSfj9SC3ZtqT0hkM0bhuQLDxlM+pBBS5OJMTvTO7QZ4s0dyYLs3vr17s4nDXHjgYs
4sCVYKpWq3kgHGXqvw5TBgOThp+LicZ3s/4QgU13c1Tso9KHK10pb4hL9WbgyAgDSZeSCxG4JkEW
dIw1PX+MgoiJWjMtNtPxay+XFGDVtwZVs1foAl6EfAAGnxVvjagTtCL6Tl5ydITxlaQcWmYKCaEs
IbGE5yToDWu9+NwA8qnqFmeJpvdbpWpK17IYJ9VWdlegjY56tXIzWdx2MjOQbpDYz3Seu/5lhs8K
XHcrJdEBe9S0MekEu1IngVJByMHTe0Mgp+QK8JJS1G5LVf9JgPfamudH34KrVrW/zIKAQCnWvgSh
8l0JFdVR4DUTo0TXhIQPYIx2/SJ6RdnjLc9cXnS4RWNobLmX615VEmdEfpckIntiekRsY8hSqSXj
66QJMioYr67Iv6bvY6uRAzht3EftuAavFVG2Jg09aYIsW/CGE+G17vhSzUBg1QXViBqJZ9H8Zokh
WdXdeF3w7GyiYQSS3ffrPGR3Lfz429QnweaYORwwcuBH6wM9fRKmEu66CJbOAFnOTcqMAilPv6Xt
vMaPy/21KzT8YWyvTeAYOyTqKKfNQOzR2xddN9+RWrieEYQ6fWVZno/ycuXHvuZobfmWKyHJZ/Qf
XYgqRHm0D5EPr7KJAKPlAFucCBsvRGP/mx92DAaTKLodoFgx/97QnJaJSXY1Bnceno96jznkdYQM
pcgqSvwREFfYsQDUSr0d8YStCzSP7Ft5ezPQV4J63q06JL63Y5HSrpWzhyZ9DtMsddI0nK7N3tBv
epqRmzaZHNw4E66MpHcLaOHbOtOIIsrJYulQU+wq3eYZSYbHECiVK6E4w5ncbUoYe+ukiXRPRvVy
M3QKBvHOtl2YPgBo8RZJsvQ8RKQZQWMz0YKqzoi2a5sxyKT/0GPVF92qrH0nyHNx6GtSENP1FLwV
dmkC9NeI/JoJ+Yim+lWhnQ7GCXAaiNld3/HfEbfnltUPv9ykMIUIlJnh9nVuYga075rEdNqSfuUM
RQ6mKYHx8XfLr5K11gvclEnlk+2XPehlQ5xDoFgcY1GRmNKLzRHBj+bfNWhoht+j4YWRXaxKxOdf
hxIVCxVVd0N0LuGPMqmhGciFK2JQcesoWvUlCZTblDjOn0UhE0jaOlHZrXusrJu8YlHT+nZTyQoJ
JUjNQErovNe8nHXrYxCDOWhhPndivRi+pYBXhAmBOpFm7h3c7DjJXjGigULrMcbGQtDJB06BDejK
1vLmm5XODw1BziOT5QcJhMtKryJMJE11YERdb2x6fvDmWayaWu89I4VthWJMWus+0X9pXrlmPPu7
EY3+ywwxsOFIeZA7bGG4j0DrRchPp8ICp6JjZ8tG1ilF85+w818ZbZ97qTXVB9jjZGuk84acBrG+
UAItBcVpwaGiYcStRdOOdt35YM62kPNWwZh6Bswth+iKYTWqWnWLG4aULm2Yr5PIvFE5Taw1ARpu
0FJe367nW4+Yb4S0Rmqrrqil65Vcwxa7cH3vD8QM8hTE84gN6PGcd1kiGfYJGSiJF9EhdzLCxMih
WCWieZDYL8l8CDil0qGwh+EV4sWrqc4ux7VfXRNcty0exM+vR//gfjG+1HAnI5wh/eOsQMsrE5VB
Z8ReLplvoh2kgyHH3Tr3JYIpyFYteYk2IEBN1yyUu15vvoSgmkSVtDd1bDhtBH00iAuMOPH4Qhre
uFXh8MNHC7aq3MgraFnJRm4pmHWDZJ6WxpkFMPigd35OaBJI9JzXVgc9G4/6dyNrrZU9MR8D3reG
a/tIJuAe+wylzcDEz86tfEP7Sx3uFBip0O+cpgC43ob2z1jFYTYn5MZ+fos+qKoR2bLpMH1YJvry
0mj6q4ehRn1TykoRe+oYoroYBEypovxVayDrAToRGYsQi9A0ilHk5JNe7SAKpWsCHwzGZryHIaem
Cy0PYynlT59z2tILPcWi0F9OqqcXRTdjEM2kRJ6E1B3kbOsutsR9BE9+1Sum4kk+PR6bLAsrIPpz
6Ak/CENseZE/FYc0LIvDpHGuy/zfYyTdkHBA4GCG6SapDZbmxvgW50LehkO3MdLWXCmk23v8IPaT
idHK6cd+Z3VTc9ObrKd63b0IKVgRG7CTJvZKERj2HQ5DCFjj+CuOl5QuG154M84vndmr13VPBqs1
N/GjaMrfrXEDwGn8NhlNsSmq6o6ccdvpBNGAtdot+8jgxbKUrvsI1QiTVI+pZ/ygtvxDFeKgVTme
XvjVtfc3WKGYwGuJDwlK5/Lv//rVEwOXrck26Q1dTK/f6uxtqnYPPnmiO5tz6Bai9u8ytO7amRiW
LjR1p55Gyatt+cEvEf19fj0fHMUZzCP/0kzT1BlKqqfXozV1SQ6FFnoxaKuHBAMjjeE6YxCWwpVp
AuWK9C35ilzerT6V7U1f5Zwz6uYe1oqMzUOMqzIqJ87SQ7Qr615/Evja3Sy+rgBqwvRMAnpgkrya
AdFsczu2HqmzKTPs7ioFHOTUg509+aKJ7jMYWKMx1TCZKUrHJPluD3V1XYeRvtEGWhSff/X36lu0
NBwhcd+iggDwcfasWyZEL1b80IN18L0ypMHL55asAwD2jlpKq6SBRlzFCgeCrLkydYBvfTDfU8Aa
h3YW12yrbJsA/lj7JVCuMudIVc95M5SHUA7zu95X7tPaip8+v/AP+sKLPh/wD50FUFrvzuPkYmUN
aUtegtUFBm94j6KFGpTjt6Wlm7Hru5Vfjq8x1KnGpjeZWc+cV54/v4xlfTpbKlRD4xFmokBk2rlU
tE0MVRJDlng+zRWlIVinsZOdNVsXPueMZ7B0i5DDqAq9IppFunXeudLngNF+w17CR94ERmXh4Tdf
rUJ5lozhdTYImhBAmhicWU5pFdZ6stHMIGVwkmEcwAJjjuIcLLRFq2QYdFSqcQMBzZVF/yRRu6Ja
oW/UocVAe4ljC7eSYkt3ehG5HVWH0yk0sA2leKiO5RMaJY07TAs0XpeYVisljBzcaXf//v4KldHJ
4ovjCT17PLMUHD2/YEz3uadRN9rPtLH2pPtcUpV9MJDmBvP+swIs6s9zkwGLTGvHOYzTAA/XY0F+
kihcpi23sJbFwtKfNeDwM2KZiDjC1Yj37sK+874ny4AK/oeMvRuA4fmkQ+qNDkoWClS7qN+Mubrm
FP+9RFde4g+VAtp4IJ/pmKLc+Pwm/zdh59Ect5Iu0V+ECPgCtnBtaZuSSG4QlLnwHgX3699pvc2I
VIibmYh7Z9RqNFCoyi8zz8eUCjcXUhKLMeNgGz/Gn+tf1cWDdEC576bZPCcN6lonGENZtuKGRYG9
JC/OpHTjsI7VHbwBOvb5G+XVhc7G13Rw3zSFWXGSJTtbJJ/ZGt/19/y+9dnWXZ1qDEYx5L2T+ItU
KQZTZTY3qP2FNltauIH5yEw8aU72AFiEWtrhsq2eJLWCfYJO93yAM7EQ2oTbhtdTKJ/clh93mviX
2AljoyUwg8f0zwvGgZ4C65ZysXGc36SinQHBfGI1+iic/vkR736Ttqu3mJw3/WUAmQQVkvHwM7Gu
A1oMqeYnd8D1MXq3jP3xfa7f939eyCgodGHU8npUbB/Yrd6zcd6xdcUcq/z69832t48SwnaIQ117
9d67zxaO7TAx3GzX2RvtxvWRzcBXDbzOqHaXf3/U7z/r/dfigI91nT4Ux3hvu6MYIKti7fq1loSM
eM44KvtvsAYTQG9T3CecfVWn7KiWJU7q0rpfG9OZ9/5ICTW2KaKKsMTO7ej+NxnfxYTjKuXkgUGC
m6orekxbtAGMt2Mn8EmaTIFk+8JrqabnljtVjUEdwoA2UjWyZ2qwMrO7yQw6b9aS40lLfsEsIPMR
UAcaX28Ta3ZDhawjqJ7XWhjQaeZjHJ7CTy7L9YF5d1lYUBmDYOhHY3n/0urLHufaiErmVmqY61qQ
9wYdwmKv8JK81pmz9VNSPF+Ge2fLkpJ9CCS+YTcB17HwdEXSWcJZoHHEieH5o1EtrM3VVU2hpmqh
DcFTKh01Y8AfsSSRnY9RDlbjrlZThDBnC3RDfSaw+5b3+WUBb4aIx1zCIJCaX9/ma1NeBqH4V0OC
mFiJ8hlaJY2Mn9z2f1v0LYabdOxhA2L78+45vibL0iYhdNtJtJBmnNjbtf0LrSo9rMQ2pQtFyYjt
N3c5pcQheekJPXz61H71txX46tymiQ+8mMbx+s8HsGssRO6sSnfkaMIJdvROr3ItqoHsjCJ/BU7N
HROnaUgY6vuq5vNp4+dw+0W76biLp1WzHtP5vjJkfBQ2HnOBNTBv3acptmfYNSM5KDOZ925D7Zo9
dneaytyc/8E1BrCu4WYi4CmgxNWc2cVoncUwyl3V3S75lVQ1bWGLj4SJAVaEphv9lSO9DyuDveHQ
R8lijPSlFTtr0yXeaPcs7ZkaYgIr/TOZvhX8Ol9AL7Q1UEtpB60CWLFwinAQVXLSSLwfGJMsETOY
XbUqdpQAWgvZ9z8Du/XRfTJfUJzsVxmtEGNdu76jcn5BDJ/4xv5I3iiYy/61qLbviVEdqf6h+znv
aCUbEsdnTPud0nMsphpFZdncL1E8v2kmpU3mrHbeWjGD3aSKHFyJ14FGJV+hWD54lZrbeez9snDp
sjNT/Snqx5KqTHmhopmZGdQLT2/Af1BAubqbxlaZf+z28L5KK3lIlx+qMdHJWINwtNQtY38mw7iX
P3U3gYCWPohkeR4L8ct+YX72UmxzUK2CaOgsThhBRw1+Tq3Dmilg2vZ1QSObbbRRX9ovZkZArsLx
gVSNvKLTuhnEiz1EIO8nz0lYVFbwjVU7Q9lsh13bKewe14qK/gzQsMNEamsYKfQTy1XyY7RVpotH
B/SUr9fu0eRW8eDQkhGRzXd3Nb79VlMyc/mZbVbuXc2BvZpTYgx2xLX6IwEhWueHwzw4j0RIsZON
+2VkV0hh7E+8qbBYjMoNfxXLNgQD19PTrvvZIu+PK8kvbyyGSwaUNdCK8YaYAs31dBVFiZl/w1cC
ewAjQckuIWoYznjA8CZcMSUO9HXiBmWnklp96tcMwACfoDlhKI23IcNcT7sLUK7DuJq7jf2Uz32l
IxyiLQ7A7ueyfAaiTijFErddAZBHwXjjzeachVupfh2LegfyZqAZodsCCxpBiOHjiInfwDePWFx1
7o21ajPdIyvnWPUkTIEMKAYABrmDQL0s/wk5FqFrcRtXibjpNmaCI4aR1skvK3b7oh/fClS3w2JX
j5apLEfZiT7K4W0s5QNRt/SnomW3AiOMB6cif5yb5tSv5gAYueHWRX0OpV60N9JlZLyM21Vga4zd
Ys6dP1SquetMNrS2elsN0E2Xxl136yJQymBjRN32rNnZ96pnLjE8sAv/3hVI6okjfUQ9YOH8mCRF
93M+/OSKA//N+O6x0Yud1sgvVt7iciCM6m1T3+1Wq+98m1UrXOz2S8u9hQRFmli1JnufKOTbJTXn
FgASD6na9ajOjmorpoQPypOpikO7AFrWWt/VnhSrxrTLxMjI8uKQgZhJtRi91rhaexP9wkHJ2efG
jHql9IC6DPvojCnrwbrrUhAxQMZ/UofyoOJMucns7azSkL2fgEfRY3MDLDJsinqKxt6hal3pZWC7
iuXphB7//2RTC6bkC91JOm5zLaGiKN8Qv3XJKWpxyCK3zgvTQAzHtHZFIyTV3L7yGgRoARyPt85k
n9Qy0z2Q2brHuL73kXH9FTbmHhSDrxc/rc6+V5zxOA7PpeMe2atO4UYnCvkZtAfF5UaNAa5aHfuH
hqyFtk1+nzNH1IzNRg2f7rPuoiTTtrdq3AJVYYVb1uuhOTf5M/yCLhBXLqX6qk31AMTUYPTT5BSp
0UtPmpFK/DIsEYw0/j8jmUqu6QNVq37Wl/KYOMO2190XYaT70aEJpqvZ/8TD6JvXhJy+aoyTc3m3
EHw1jPm5y8caayY/hVo3ey2bmSDB7OsK/iwtV06yojTF7e/rAYxzJqGfWk3HyHIVuwUASF6B2JHO
lFAmyb/XLF40J7OiVVRc5z+GWnxt6cctRgpc1p4O36k4GLNqe9OMl0+X9bCjsB+2ePuU9+mj686o
dzSCAIuSHo5rZBo198tRHmAkmIfOOmhKOM3xTzczbupm/FXqCxAUF/3AhK7q1Kkv5NVPYQNfL3rX
2eVjGlVW0YWzCVySXavCIJdEEOW7qiSd3xBHmsxTDCUXaoGJYTsHUDgqeKghxl8TS+3atD6mfw6A
2AKARI4juGV9wLxQMr/vcrCSjIE8q0RUt2rj4hIuuNpdHZ7IGjS6ic+PDbQewI0HeNHkt6kmJh82
mhXJmDoOhWH8Jh+MlPL8rUIibiv64hP5smkMTquVN/0GFcPP5BZNXXO7FYMacNl8RYz3QnP3gx5L
yBjjm2Lw5Zv4J12er0mSPFx7045D+V2m1muDAE8xlnULEvrc5Sp/fyeDMwe+ydluu7UMRZe30SB5
8Wdi2ThNii+GDsFP1qY89a7AiF86gVTbS1+Mm+8A3W1iXgTczJAgGp4qS+neJLlaW5UPtq2fl7qo
I1WDWzvYasAsesOynTwQMQwgNkqyz7TROJzOwiSjm3RxqJbPRtzdinSSoFQM954W6G/NLCgroFil
HTomJYogbaPdbaKAg0XpHr9Zd7YlLJsMFA7dCw5MkrlP/EFtn+OG0bkAZrpqXbRib/Fg7TLtxF+T
KPfKzH5g7TKiCBmbj9Y2vwwOVkRBwAeYKeM+8xjnqdwLow+dYryfN3JWlS36Xa0RdhEju4cV/QbV
BkrxdsDwwF4cMdwBHoDV4NpQCLTXi9PsxsrUV8OtbT9VdMi3MZDBARdaYiT72WbbuuRTGzQbQk5M
XaLfGQkn5+Zmquw8anj9exvFKl6jj2XUoj/6doqZhoXkilxI9R2xE2C6nlqIGxOTiF+osvHXYgZw
BxHc7dX/8oatHIHgIF0plmyxtkFJw+rHfcdjiIlDTc5CuZWivIwLuoBwKj9WmTyOgMB9SX88XzPd
aLxKukBV9TvCsFagsAn0NWO+V+1mAPvI8xzXWPh0Nr0Kq2s45tYpxhbBUsjIjgzddFNt5uKTQ75l
19MEWd0C/zMk78C5CKcK0hUCeWAkSF4yVZgmtm1kWdsUOatMA8N5FmlSegoziF3jxPdXXn3k9Nnq
d2nCdsDaXJjNJu5aU7LecLy78mOUTo0GLAYROuUuJUzrTVbz4rRXN4Uzs/dNWFdppIzt2Ft6+95k
5plIzQk7zkzMpM3K183WjMoW3mo1xHsiadklN4ZHDfQuHpviZ62N7DydHCS0niKuAFPw1NJMTjBR
xLLIwEh1Bf6qbUZLKmJvGCc1JB6FgyoHZqyEvJQ2wMO+yz6buaVZBIujTDu8i+ztuIe8vNTXfVLW
M2AbTliFrvlFrdxky1DvZbZpnxy43tVIX7UcU0dpMInXI3BRG/DnOYc/saYVWo0jvch/xtoa6QBm
d5ak302O+GZRbYN1hRzNRTlwNNejbu42rj6o7+r6OmmLzp/cNedgrE/7deU804rW2yBOPaY1cmf5
SuXLGCjcbJ+cm/9ySOPEjP8LARYn9wc5IevtIi0RDSI28W9j17zq2KCopoNETcrhgGLzvMw/6gIg
tZFPC5uM2aTSpUfRd8slsLMxdEqCfgQMTwXM9k+0/A+iFPoYNSnONc5BoPO9nR8KH4/CdZ/tdsbd
3KPpLvDBPvkFjQ8qpXu1vfJ2YlyHgvPeOXq1BEjRppzzrXT1Mtm0l5EHj/FM+0Ts5Q1OMdUs0mV0
VfXuUVkVn7DhGE7Nmu/dqgPthD3uDr8avEBSgCE1Pa/ONFsUbIIVHuu5xXcmVfbeZf0gnJ5eCVDN
SdqKgO1MyopQ5nhfXEhz42xhPNYMFj6nHC/u5J7JFGZfrdnXkcRviV9zd8fqm+6WgJbS5hMb/IdB
IdeCgTM5GpPr8UHL2kSp14UDJG5sXfCxRWZyFis9Wy0oSYQ/B73oedBgd/1bwPnLxzJVpgeDoRWd
uu9zMwPsscmp13S3lU3mma20yIvZzm7W2xSmMNWBXZPcGXANPvnxPz6+1JyYtCaRF7nm2vR3Uuwi
ckg6kHKIjlb03PRMiuqxXM7GROGxNPPTGncibFNGCZXzIx7yrxwXpJ8YoKlcCZKxd6jhTOOVyn9u
TXvdJhAfDhw+46Ey8OSogm6bnvAcD/Cn+voH3Yu/tUrFHlUpLEQfysJ1B2gVXzCmczgnIAmdifmu
AjxdVGGp4j9tXd5I05qGa2EfQVuzk+TVO7VPtsbxQ6jz5KtsUUGOOPbeYMHFpvfLrOP4MHTqdBzg
X5SyLw+zXjxgz+MIo2ezZ8RfmGyq7NV5YBZtOVLh7o2mkj52I317S6r4Jj5yutPzsKi7V2WhAZJ2
1LfBjvn0LRYBLZFv8spD7BQOL1QBQdu1wfFYWU8DwcJ4WNW0ck/25FofSs80xzZ5mPLnMenLU0Ep
YJBNAO+TKT0beqPcJCUQGuBwMjfrUwICebdZFFQO1Tx7s67zlPEy9NhO/cg4gPtNJX5mrXXLsHza
t1JTvZZKwHBTqQyO+V93svthz9RcbsX03Cworoyqd+Wqf6s2Khfp1J6Om0CHtbNlp2VKt8/L2yJ7
ylXihUnecZzvl0+Ww49PiSaIlWmUedFFiwvjz1eNwBC4wlyOI4k1NeCd4pla794MPWH7DJc3fc/t
Ra3oVPr30/l7JvWHvEqpmImQh3OUZ8R572lQChfEUDbGkaltWQSS+S1uRwc5fQWcoPVM6pt+CIe8
n26Zxl1at2vv6JTALuzegBTr9gOR2Z0rlQtFt8lepEUwswPfCfKCHucW6RVSy/erEV8UDlK32yiS
87QypWl/aMpqRJvsES3tKSDOMrJhkMwH2VIjSIWclTGQMtze5brx2Rzpw8iCL054ja+N2YWJ0rsp
wgK9Fq3PdaOyGg9q3T9nqrGGozOeLSX/tY21/OSN/PGNRx8yBgLe6MQJPrSrjS7liok0nShNVfbd
Y1YHmdM///v3vG5J3v2c/OkUQPDVWOrfDyyo5c0QHq5FHlN8ub7xjYGy8LWQn9yvf/kyhMMwl7tU
bxE1vAYn/mcGg4etKwChOVG8WKpHO0HtTa385Mv8jnX++W1w2RCgJ/lJ+sJ+/+6IhaRMD3UxKrXR
iChr8hg8iNu1wI02C/b7bsEpgK5KTl9X44NbPCJa5zd155pk2YnoMVSgD2Oq/MrQyAxmnByKpPrB
WXHZoaf3X93FrTwLdkWU4ZXfw4Dbq4vpHitX8xNLi0x1be76wp0/e/DEdSb27ssZQuOkoOEouma1
/ryEiA9d3Kq6GQEhG7y8Sy/AKlL6/WN52xcvbjVYB26nl3WYjooCUQEa11tcrvtVTA/VpHPkouQo
qkR/wyNb7pMUZ49cqBvgxYEA5Gg+iiI+5UZkvlOrb9nC5CQTgdrW5h7AbempNm7arnS2kHr2xtNa
1Xjs6c8Npqm8LMNqe5SwTmTTeWBtUTzmuUVtJ2kcH8AsjoWaAwIYchmIEucq06nywKEbTBwFrQeq
9jbcvtOvSbbWMcvXOjBTbDRT4jYvE20DwHQSNCqd6V1h3BRMAXaYg/VA9vlXUPCYODbrp8zR6NUy
iRbN3igpaA69mQCIqox+1zENW2wBsQXCfZaxDJWK+dxZ7d7U3cc5N5pbvS9uQeMk+zbpZGiJzfSF
yRlbADOlML+iEUe0fjtp8TEbhh92csRKVj/NnXZSXE67VoKgRvyJC9f34lJlTkXTUQ+yQ1EedTmd
RQwQbh3Hndm7VgRz6rvjsOVgStBczSkrh9h0uhdd9rpUw/O2FeJEqyuo634wQqPWct/kZOtnS5mH
ZSeUk4V7yzOuagHCW3ft4HmdFvUnWqRyclLq0QzuMugV3/K+7294Iz5La0TNdBtlb+Z9AJo7uQGq
gxgNDmqfwXv3WbWpJDavRR2D3AkOireqSF+6foOJlVilt8RDwmBtoyh3BtbYpGB7KPUkmBB7hTXA
t7bip6ro6yCvJX7bylYOHNOdu7mrb1GLT0hIMQ6uDYeGPZ2SOI9Gp7ZovHUg60CFfesF9emOp9F+
+GC31Xe7YslX2mW6sfRZngtpYF6bzP6g06Xs4yeOMSIqFQjaRtsX1dSAVBL3sZQxfmm792hqUIOs
MR0f4zoxHVCcApb6/VIjhUy9OzzNW/EGpxOj+Fo9bvjQ+Kq7mQD50WyUJeC9/0VmRRfYFjW1LlsF
/upmKPFd70QMzzPeeA8KN25Ac7f3nVpNRwTEcRLJnWgbTIeLWQaziLfjpDHBaLdL33STz4knIo3e
3FY2k43hG3a29NuEN+s4UcDL7IFJYS3q/SaGKiQncsexu/qW9E6IRlyEYBiGUKmU9MGQKj0S7jdN
bfN9bMKhA+rUQPZ1y9NUR1Nt6V9drLYOQie2ma9TloTsugwGbQi3fYd2OGgDJerWTivm1R97fYVj
VWO7NV4QUDVvji1jzyQqD1Ulp5QXa3ckkuR1wGx+lGoaLRDKOb0I1ZtVp6GWQxAdyg3MfErZRJxs
E1gWbbLLByyZZAVsn6fA2FVzxv7Q5ikQNXS9WtVDe4nbYGz5kyDzVk8gGm8np1/3wGLnQ0rF1Qyk
7QwGhaKPSrf2c+s48FNxaenGdJ3ua4TDbNYvU85dBE4SCyC5wBD6+3FQ0ZIbF1cXfvTfnOih1rkE
bS/DLpkPnWaUZ7eZXQo6jOugkfQ4+W0Tr7z6y15cVNWGRnbHZTXqoaPuUeSf4lk+NCUZt5TUg+c6
ceQabeuxFTU8fETDnsIFI9A79UvVOumeEptgHYmxNev4bAyxdmArsDIKJq3QwLhOdPQsq3Sne9nd
5PrDlk3NC05cj3MnaiyYVUivGqBljSXDtjJxt851cWtMDSpU0po0sQps/oyx87IBPFWN58ZNd22a
5oceNCPuMUS5aj1itrpTxjy9acbOuFXN7tyZB7cmdRWvxXU+Sz5tXRklNkb9suiRDU3UmNQixOvD
zWWP1UWk/y30k3uDMJlQ2CC8lLFAFliaN0ed93ovaIh3BEejmruaDfGXf+9h7I9bM7w9tGYBnCP8
zj7tzzfjgjNLW53UjqzFaP11XQc/sdtXN8ddwIn5qUTsOWpOMzPUJdlTD0uOHqasj+yKwpXR2y6G
sODXq1bssLyOmXlUleZlJPvg2dNTrSKPCouslZXj02I3vu4JblPCvgRcfvdkLAtXSmPlXxbDOE/o
VLDYqtPWaZM3afMYTB2BrlI661HXknWnzDFDnYLhgaiTBBTWshuu4+lG51RvUGZW1ObB6JaD3SW6
T3O5Z28K9/3MjM3MMP6j+AKmcrIv/Wy9jkRpQkOOA6Oj2OKWdNUQ85uMMnt5W5ShP+OmT9ilP3Vz
CvclFtcQ4ihP8xzH0b9/i9/VWu92KXjTUU/4/VHB3tvU57FliGLyW3TKmh9kv603gzUBphlLDRPf
OJ7SNb5ULIuc6Lv1qLGs19oVAtrX1mmT7lfVbI8zo821TEqf+xlLX2zXrEuLOGWpHumTMhwGjdkY
83iQ12N6dlnig2mDtLHmuX3b0nJ9+Pf3+igM0WF4pcRS24Vz+r3ZZsSxpm5tZ0fpaNYcb7bvjCGx
hTi936dt4amTS3mPilt9Tlb1E0nk4/1NEZzFGYB6h6vh53oY/J/Ns4E1t4QLIKK15LQEwksW6mHO
OjPQlvZ8fb9/slv/6wcSvHQ5EQiVBps/PzDuGA2uJR8oS4i4Sp21t4w8qXSwGPOwwT9+VqLx1w+E
fqdSfkpo+30ZaFE7hjnObNyJOBwcAwtENZlwiOgb7KbOxPfGhPHfv+jHEwml2QjsuKewBX6w2Hb8
m9mw+Eg5uYja6HMeP/tnotLfPoWf7apkIc5YQv/zSjpLoliTVQmOy8lzX+XIDvBtP/kqH29Ow4IO
wKGAB8780JVAGpAwZd7wVVSD8igX2VBNHcqEtbukGDN/dhPk0vwWYOXXf1/Ev/xuNANfQ8MIT9oH
Bqaz0B0Yl1hazKY7Y/ZevHg2oco5ibsbVTVsNwyN//7IDxa7a6cWcROcnNa1cOjdFSUkmq5yFHY0
s6+ZzXUnWCx8MZuFF8NA+PeHcZvxA/25ngG35qqScbm2dL9P9DeZpY9VbNgR0JwUi9A2eXM6Pqxd
4eyHHMQDUav5egdtYrtjIDntNNah0GmTbyqeUZ86zB+syCQ+7dUllFVupxLdFdQWMT8i4cgmdl50
Z2trv2utQlpQ1dtzMcIabvS6Jm7afht186ZkwnJf6GpzjClRj1uNkGpHDpe4M6evyb11mGJVfTIF
++naZT5zgweqXgHJqUdiCCS1/Fmrf6JWFVFsKlPgiAweDpNVn8Fk75XqwizKhFlWoO3qLOGePpoP
teRg1ThMpuyqC3Wlu0w8lZxJpBrQOSOZV8tDZlfajbOwx2hlw65KzPfG9T8g05F2aHUsq2R4RCPL
AKENC4N96PWZv3imkLdW6tZry+RuLZJip+AuF3nVP4m2f8POjCikp2y6h0HfWR2ysGr+TGJDu5Cj
w6c4uco+39eDDlC0Obe6JXdlOgDl4HR1s05upC4rTgQu3t2ytGxBCi31qDMUp9+i8pSbgO42TbCv
QdaeNwN0UwNhZGHnEoptaqIRc14BhCIw++rsLNro5wKBdWjaMwlT2wNq0Ppji5W1ne19DGkjctIH
XeIMUYzR9DfcGP7Qz/e6IYOuaE9Yzdbgt8TcDNmLomPkbQcwvhgF8HBZrBDQa9RF3CvDarLDUvNj
BhD6OnnljbNWSoghjcZ6sq/hVKpPqpU8r8hkId7MO/LaPxrjPyGm5awVHQjLiqwD3VFJZ+C8NHHz
ZImgCVavo5xSeZaFDqhIoT1ZNU5Fnllj7w75bsv5A8e6YNZLCm4HLXqXbnaxJ0h6tvtYjZSBpy7F
JQxXmCJ9x7xZtt7e93F9L6W53nQlt8eAQZS5eTgARId3hD1NFq4WzZOhRGlWzpERmwQhLSRd2Dce
g7DnONGaAxPbpz5vtENc8ft0+q4s7I7EjpGcVvlFiqEMiqKdglJk6rmPna+QkYsTrPg40DPcM33H
ALjqlvRSr7Ox07P6u5oW99qwxE/FE0PUYYZTOFu7rcN146B1692Qe9A43VOnYKeABP6QUY7ll3Vd
3RMtI3KnZKV5qLdt8bMUVqJIUjNQ62w3Naj6TVlVN9bcnzOXAHBGgO9IjmqmydE4Wqnxi38S3yja
zGLh+C2KGx2ZpbsjQI8vAHBm0E5MUqq2kTejsQWlMX3JFsxAU+38klIXj/QO7BSpnpZumfdp/aTp
Sguvhlak64PkjFRNwDHQEAHcMWqMTdk1uYEELtvEp4fiSVqbvR8bhRSlvaqBkTULmVfsOiWDKc60
nNLhdwd5NWHlKtNTwQfdmma3TzFs8seg3Ky60oTLNZ/ZVOoDBEolEFZR3mTVcER4Ur8qtngVG8Xw
DVmwwFgS2zN64uVulWpfUnsHbaz26rWxaRxnE9GAO6aShI83aEgOxw6CZTcm96062ZCvksdy5TTm
KPTIcsWes2xht16lbYQdLXD0NA9APkGRzqddBySwon043Rgz1ADLs4EJYZwl2g785l6XQvF6jYC7
UvqZWj6iUYRrHtenGoqNl7oxAvK8jeGaEcU3zEOca2aQVGoTaaXL85EtmW8t4GeUHH0wIUdbaJLA
LAeeFR8FQb1MDY0C0mdvmjfN1cJJmSODESIGja3v2lnJQn3ansUE8ItZKpOhiWmhTOxHC0grpgsr
oaKMNVvvDK/HHNKqlFssTPjntYx0c2RAqJuMXXUBMTpbzecMdUWjEAFDVkVR3KZTwOgWQZdZTxRN
Of5iDhcyxbhIIA/Ujqn4jOErLCuHvstqqGsNkZeM4MWYczYzF+6gzFIOxqKZd1RY76gIoDalWO5X
SiQHu5tOMQsf38fnoGzed12TPqxNcWsVz1qu64dtqXbNYlUcd13OvM1EipYmabytMlIjbSXZiF+V
cXe7/oxbQuFkzPKgXFDILjXbl6+407rQdfB8Vlg70vjSANF7s2xvMFv6SLeJ8o+2RwOxsq+qRlAg
pq49mU0kzUGEiPfg6dQpTIk28I8Nfn8ruXBcR8UouyFQZfdzY3gVdtiBw7zLz9PMfYOSRi+nsr7x
ZgKzGa9+WbRqROHG6s+rKTCcLfVVSaNJcytTr+x7PiPrzobGkC/ld4qcTftil8PLUOCx7e9XfesC
s1ZoAO/GnTWSPCz6qToPW3qeWuuBfKazmzBsEuCoQw4sYA275Hulq3WkL3MSOHZX+al8bUyj2/eU
UnibSnh9G5+daqK4km9UaB0yCHfl71HjWvEiap3C8dYpxxJF1YJmjj/1DjLeWHFL22KhozyJisKN
dEplIwxwnRcrhd8p2EFzom03pqjdKzkqwCXN4XLlAq400od5ywhziDGEbKX2qMx08scFeHAnVq0g
buoS+Qlp9cnmRR6tKRukEpo9p+mQih5rD7Bx8/NSvZhFeTE3au4zLacelkJOL2PiyvudBbepGKJu
/5W/5jTJbjthP6928X3F9fmD18pXt26qL3Rje5jXs92cu9/yrNF29sb+xq16UoirVj303Mdkn1Ru
8JbXBlOzwJZ9f6jXuMd5/KO55uybenjGSBM/IEHKW4psaIR1ogSH/8Oa2kcGaGYwNWUfloRgGN3i
IpZkBhxWxp3jblZQIQqhLeHQddNK3qOhjoFQZMaipkzntOvPRbJWAZWAQUn7086eDBxO04AfZZMj
nG7hnvIFm7NiDYcUwwE6V0d79jP3tHUY+mUlZGhfZpNymLQx1vu5f3DH71q5xUeo6rcyTe7yqrXf
AKau6Wud3fctaqYLve0EdPjnZLnPHZacRpsnTMwtwqPc97QmnXEPHzBdZ7QJY2DneSjg7wD5Rabb
yLPbyo6I+72twkIdk/ab4xx7gnMB9+yIP78u/WXieg9zYZyGTp4HpBMfA18TUWLymMdkSRr7vo6n
s27TbpvUVv5KGZXszdCZ6aCtaIPxiq7Lqe7RaDJZm2BEsyQyc2Qd0/dWh4/HujY291Nxb4j5BD4I
PmU8Il4uReDeDQs5hQwn6WnNCqyHaANKmtYhC8EYGFTg1uQ0H3OcGY1jL1gH2XDWXbtnDdU9wiKB
nJ+kNJKL7Gvv93qOo7mOWqgsVeHu3FbyuLOdcqR4ZKD+JHjskPGBh9H/7umL4QtD2bko8DvsVlNY
q45HykMEdIhkKOkluu6VnucXa5XdKEb+YlRsRrmdAS6gZeqkT88q6i9jjkB0vPnGbeZdYjsYqVgv
tBkwnwG5rx4cqOzcXl5Oi7C32NrXYu6Xk23VLNrutcGlFnZY5vUzdlp8bonLaJsq2yBfDLp343i/
ZEN7O+hTvy+G5rtZlU+87i9bXc9BX/AS6guWL/yxX9ah3SfMt6npqllGC+PCf6/+NJhebUvNKzOT
pggdNFLezbMvr2S39dt1y53X7PKaOX6KNzmEYsG9Oqbmr6Z1v5pzu5s1ml5TArj3lWQyUuDvavU4
PyU8rqXfdmW906rqNOrDDdG877XgXhuNrvRL3DeBaciMSUp1nUUNU/B70UwNLo3ZvFRz+mvZLOHn
6bRGheb67hXZbukW2zLjyS2HUym5VcsZwW1mj8qe48QB9kDz9XRgylk6Q6hVw0G0Lqq3xGySbN+s
nIAPFmemWDJ51prLPCTUt5b41f6PszNrjlPJuvYvIoIxgdsqihpUmmVJ9g0hH9sk80wCv/57cN/Y
JYcU7xcdffqm46BiyNy591rPsiwQ3laUjuESM1vSUgONfYlPE54n1RaGqrY3emgmKIZzeTPXMAPn
fKbr3ko+badyT4sUT9ngNPtqEfU5VvOKKPkqyk7eCLxQp3GwOAZVlLZO1/yKhbibo8HZ9TRoNlOd
Ccryn6v+ej93iqsMsc6JpB+PSzpqm9/POVE9ZG1sH9la0sWEBO6G4dRF6NfLlmZ3O5KF6XR3VgTr
aWzUJ56+934jelPkbzKpxvmm01z5u9chxpQTnHTW1l/y6OfWq2gdwgbTbudFCh26H78ysPIDKB6F
9EpmDvUnx3V0VO+O645OWto6N/ewE1/Os7vCjCv0EnrI8ZqixpYkjyxIrJVjqR2Q9fHQm8y2RpsE
KGN19arZaV4jXq9G3+m9TwhLniMlkYWFzth8LszcCiJLxod0AEfUym8g/q7B9Sb3bT7fy9ppA0R+
MhzSm6atvAc9IjQsgompGal1D8z9p+HGod2AVN+ImNx4KDmtp8xfc1MGcV6kz6KYnvVywAFjWuoh
qZPqSLM53lPTH/U+Hx6cTvsvt/zumI7dax1F2YNlDl/L+JyO7fhiRlghckaOO7xLVmjreRY2ZrkE
vhHnB1CV/hdUwlnwFMtGYK7O2aImoofrUt8sfWZz5neuW0+OV5lyUGd79aHrcj9Qqeqwj8TTluEs
tpoJn0XsRMC8IrhKiJXPsmvcG9NbnZvkmxBHyeamT3UwKjVfVfaGnqV2zst0AQXwxHCguSpQEmNs
j/bKz7j1Iv1ldbz/iTbfmIjNArOjCuhr8Uyo+AvwiJuOs/J9tsxE9qb3OlHrd0Mpj74lWTq84dGU
5hz2ivOMqfU3hpMUJFbiXtDdLA1zN4rDbsIcNtbFsu/a0Q4c9naKAwAzghaJoNeIO3tXLm6ooSN6
LorpRkXxri3GMiCia9rNzFN4lWUY1drrwBFhOyHw3C+2ePJTmwqv7b5CMbeOkAC+QkGFTTXO9k5V
yPbMUoHZ0Wu8ZMnBsvNoD5W63zoNTfp0QM3HAdKedFr6Usz3wiy0I1LkXf4l4Ut9Im3U2JrfqzZO
XiYUMrdSm/4bYgvZ1dqDWEisQBRfbaVjvpC6l58N2PEhGvLmioR3OPgLpVzLxnBgUSmvFkPMR7hL
8n9ramI6HJlidT8v4rZ0+AZExHKqkM4udtdxOsCY6Guas8c+BmWe98nqGc5p3VjeONO9oa7bclT7
kXjl0O+1+ZDGRbkVHqOSurLiczmbZ/Doxm3jGYzYB+3ZaKf6hAnC3Lolo6qPG3XGO/ImBGuijWie
0CdHn7QKXf7okcc2OGFwZEuYenq0TTCagyt5c6wF7BScVN0FsqFILliM27TinPbx5d83JVnuCEgz
2WMwGl0KTzyd0ifJ6Y5XOuNVVfQ/Mt11tr2qym0dzU8fX+33KvZ3UxKqO31yUi5sFrPLHmitd2lH
hi8SF21inbJGL6wpgZCS37REZweWYrzYWg8CjNGVMUcvva9rpKJP02Zy6nq3tLrcZSqpN0yp001t
4EGpOto/mg6HPB71bTHbE8plNtJ+Tm4tJ1On3DP2yyTHnbCZdtMHQeKIDyCckvgq82YKG3+5tykh
RM2hMvdrUHjTgHFzOOZLy/asNQ6NBPFGZEGN14QXjPuT8Japrx/fHwQx77YBnKb+ypTAWo8VZe2Y
//E25IhyY2gk2BIJs7/yJndbVgmeDHInbsbASCCOAwb0t4mlvTHrxPGCVm4L5bcGI6aJoIiGQM3e
tIUn9nsge9sUP6M4IYixQIgyDAlouLZY1XdBUUcPfYbI357NH6AGfpH7xEyW7huO4cU4c+R8ao1+
erId2YYevshgcJxrc3Lsrx2w6W1Zj/zrU/M01/h2SixHG/R337oqHV66azeB0SV9pzpGzK2DTnOv
2mZ5jmFT3E2rywAtFJOSQovOM2P5QNlyDp0MIcbk1s2LqaDHg8LMYfGb02GyPXVq7bcFICTEu8x4
tR1mka0xDNfx2AnK5dLYd2N1pyY/u4G+Rs+jaZITI+JgzqoKAxGLyzAaw9Hpi4e5jtugzux4nysb
Z0PetPvRZr7qtEza3Yj0q66H7Kq85m6pemNrjN03Jx/r+6IsHm0xDTdYAKJNA+Nk79G6W1xJB9e8
cho2S7XGrDvJgkyjoFjlzHU2zbiGabtN2K22OANfjcImXx7H0s6avD2GiiDRnDg0pWhPduJcJbTh
98BAeZZDdkI07dyltXHSrKk6jsgQUjcqTxYuXPQMDm15b7pzCQvCH276x3mIIk7HkRn0gOvgwqEu
qixbCyjwoCTy4FIv645Cut4uC0qGZAca71rg99VblPreJi91depzXgNCGgG85vJ5pCF+JbU+Os3w
IDkUNo+8yvMz5xwO+oX1XwmX8Ar4JR1jSz85S3aHm+427mvvwE5VbJRjDDvf1AhEzuetqCp3i+Iz
mIVTPS1WS9xxUPV9ena94RWUGHbg0umDah4R+Fq9c5ia3iPCCyvt4NyUIsGy4lxluAjDJtGBjk4g
zohcRLhVOteVlj3GeWXh3RgN8oriR0UL1lkqf2MKea+qGdVCYf1I1mwNtzIYwV7NRNDBz6STqDEg
KRjv7j/5wN9PZVBpu4zo1lxKlvyL1d4223jQ7XoKXWSSAXSEhlEzBV9v6yW4R8M/xjE6mxqFKMc8
cb1W4XFRMQ0ozNtxVhSj4lOY+3sFNhB3HRkyj4XB6eXU1O5imfR1DHmmns/d2NegF8ryCiWEtJNb
4Pk7OVeIivL4Wc9AA7pRVHyi2Wey+G7lQ5frgdL5jZ+Cofv3ypc6qbCiogAOaUuC5HMzDhJ/2g8r
xt0zS2xyhY0/ksx1QL+0OBZGCrzopTXRW6FUMkqK2mavQJJVzi8aGc6hgKFLmtR0jUTInDAHo9/K
4AfgPpsyXKgdbhxv6sDxo/zOPWcjNDIkJpzQYFirZlfp7nRj0XWvhuSM0y7emoImX0STYNu0d3Ei
btPY0I8jPd42UzAaPEjHaVOjmrPvK9+hRZo/INObcU6NLjJf7xaxoX20Net6XFymVXGDjct5mtz5
1LXVA1sSbXVFm6nsf2FlX04WBo4iJqQBQ+sDJE15WOBlb8xW/aRLG86NpLsByX1eHLwsQ9diAQc2
RB5BujWM5jEazXs/Ls1zbnsvINFbLKXDfGT+eKYAv5W+j0splvf6aix3GWJLxMoBLJ0Wp6/z6k2K
xklZOFthjowfwBtDwDAflaHpOxnrmGYVPtsRaITeyBMBEkUotU9np+8HxdhnBJ5gdOPuekb6++Wo
XLtkdMH+UI57s51gCyw1QfJtzy4W7QXmQJYLskbePv5cTef9p4FHyNQJCyIWi0yWC/mvXo70vwpz
CqulZiHvLUxfZcTx2F42JiR9zFlY5t0hanZWg3+9ZGnx6PWFNvjcgDlokCibk7agMdBMLVHrU347
OK6+ayuCOm1/7xkNFmlihA6GP46HMXUVVSCNu75GxjTh3NyY3bSvNPnsz1UZmK1OrIC5WFgqe959
zzkNqq+OC+aTjWOBnQNYecimLMeDUlJZ9eWNEFV4tDShb8tV2lj1ZFDM2VQcmWxVO7ddvrAHjkc7
r1j5MuR17dvcTodoHl6nCY9+Q8q7a5j1TRoBd0hTzT2mQwVzyYT7reUoQz3RVSBqUIF1opqOcZuS
jC3HB99Y7sfG79eRIhWahjISsqIVdkUnoEBg648szX0CbnluaxfJkJjrMGOHy/Ej3YKcPeimdUI7
pdDgrPRW2sbH0u3vK8fvMGaWxc7H5ryl+YpkKtWYPVvWbV5J+oJ6SZPL4zBRYjguiHOKTjmgDjqC
a9WP86Ah8/HUACrAx61fWwrw8Vw7+xhTPwdmmwmGnR7JuaGNJ9u3sRt/SCvPNxiKrrWo7Q/Rg1f2
GEdMWWMYOUs9Lu4sgDk3YzZu1arvcWjNB4ZEo9U2/GBvoA9vxGSnWciw/JlyPi6LMsiJIaTMNyZQ
ouJ7mpXRPo3VWa2WEz+pzEBgI+lsLHnNiukQkqlC99pmsF0QF9l7hpTGUhIBm/IPM54B6Fg2GAz5
TUYezoN5DNPkbsgbeeOTeReIxe93VBb9I+lyp7KAN0b5cNWXTFamIZPXfvXGg7A5uE/OIS2nI3Io
3tKaIQTP0T4rayFScWbgU7vDbhHqWfhBFFn2yawRc9IFtiFchMbgj9vanpOzhRkqS6eQV4cwxlEk
R93WwgmZWKBpdUbjOLpTppGHmt9wOI1SHbIrkMRkMJ8zcm6PM0hyT0+so5mLaxllORGB9nMVGYyB
hp4TQAIl2fWSPRNkxIkek5LGjXKOeGj/ZvhVW6aHAF3RhlPk8AJEwl5BJ8Zd5XNbugUig+MmxxxG
ZNjN1Xcmh/nWV35zwBKXxXhUasCW5MwJXFLoOItC/lK6fud702vsLC+zco9qmMmXK5YfOMAogM34
sfXfZjO57g1ZfnGs4dFNzeJk5/jii7Y1TwoHtkFlxTHnPCFU7TQLNp/adubAhsAh5OP17P3pAoEA
fUsOez5OkEs9Vq47k252YKLlaCqOUGy0pQA52VgSsGdO25xG/ycasH9YEwHngDADAMs138FEMbsM
esc3GhYpFukiilBhI/wCouiEmF8OeYY7eWjYYrI+/amVCJ2TJWB+gBeZtun40sTAFQyHQVIFcwf0
76YFOrQV1KMbXWp7Z8R6m6Ig94svLQyLKSX52iZwMBp/6mbmbOIofvTgOmS1GQ5dh1h/SJyNPmnf
VUc1sZb6Vv4F0238yel6rVn+Pu7y05FVu5zuCdO6VIdh985aiCQT4BxOcggL9xTT28bXMANcx8oF
zaRP54+f8T9EpTA8CTMzYJ/jdrrExrWWiKLWb1W4eL15yOOaeInZ28RXSLwJ7HOyL5rGXBCA6K7z
9U0PY2Aj3TndtD4iS5ovexxSL/w7crY61qt5SRlU4KdDzmgHnR9/1TtGPtpBRmLfd/01pU2/qYt+
WyzIgJDpMC94LEjEXmNgSWHfVlP51uSuHs5TdEcfcQF+wv8TIcYXh6ExZtL2Cu/227TMYZe5I6tK
QctSx/1dMyEm5JCTaxnfmml01yNU3ZdF5iG5t0HBKoPwA4IVTQF5Ys76npEGyO6agiHkM8dk0VVB
MzxyFtLDOFlYFi1tIbrjO25w+YnE6x/fl2VY8Of81eIGTe3vMiWbqOIRvaowLbrD4ufX0eQnoeF2
P0Y7LYN2Gj952P+4oL0isminEDWBz/jvC+b6otNG5zjBshLYamyYcs8vsN3HgIZbaQ4vH79c/+hW
YSKjA0TE7+qkExf1kFFKnSN6MYUKzPfG6z10K/PXqFqsEEccmpo5gZo/gmpdMd9o/z5Zwd4XgmTT
8B/qMY9h7GV/pPHbjLW/n8Bt18PRHvUInD2pmJEIpi55MCUlflKBKkFj/smY4B8fs+25a7Qxdxsu
7Voq/tGaafSmpY0wTKGeFslGyK0xVNqRn//im0o/kp27m2vr9eMb/u/zIt2g39f9X7/oj4vGsdE6
mEWmED/FWvtR1dWiMYL/81XQYUJEsNAMMie6OJWy23Sd3ckpnByaf9OUMmnlpf34Iub7Ex7/bp34
NN1F7Ckue40aVi40HvkUilqd7Tb6D/8uYxazI5SqMbpHs7kplvLRiCOHQX16u4g+3hu5ZYWZTSEU
1SpmBVEbHBfbcYzktbFs676cnqLWMbbohSBqRdEnR4B/fGFrx1I30FABSPh9bP3jAdhT1Ki+1VTY
8kJN2NM2CQHxrDkgjBDIYEErPsM+/uMdFyin2KXXsZRrX7xocsyIO0onFWqghMC3fLOLhMDZQTwm
eaiXr15KADG6gs+MoqZ7+WMx6RG/tJpjcbKze1x83VREeEMVCRsTyjKkj+hZNCRXhVeF7ZobsuBD
G0zKy3FkEoMf/K0ZuuXYCP+VcTxioHEiH9qR6jqlIA9ni5oXU1p5VS/5c7dM65lFV1/mnP0f4xal
OAkVBBfYybFL/XY3dfEVaT3RHdhTiPScZzRDf+Xl2MZGx+ufEEHcQxChUZBdkcLokpBpTDu7maZA
kogS1J6ZboALVV9zyKOUGEetNObbGvP0w/wFyI8bdDFJdATgtJslyvhkGRiEjmD76+3FoWUonTCK
XHOj6R6NqkEHiwSCdlN1k0MbxCbnKPLMp6j4DoUnZXuNvRBOzrgFoFFdaSDaCE4yf5SD/tLM1iF3
U3WnxbV7YALKsFVYDz259me9Nd2zbfm7hACj0Ggt0jLNctdXaXxTE6OLq0YeygygA9oidaptwgii
crmJOaYep2aJ9pb9ozY4hTLNMYJsUNVWT43lMCmk/MZwh6aweiix3O+AQWjHimG8RisRVkO08UX2
xR7xQZZYgzepM94D166Pul4c/Kyddz4DbKf27nx0obTEsx0S0/y3erjJ5oeBRuuN7qj7ySQ6MfaX
ndfW+k2upnHjR+Smr7Z5BuWcUEWD90cWyxbpzlfT46Tj1zpVXyeee33YdgiBdq13VYDlMuJlRyLy
FDRFZ55cSeQInZF6fIiN6Bgj3dilHcuSi/Z9Y3KwNFCSHWu0OGGGxyLrinqbTZwfdJMBmb0IpGec
y1AwDNOhVHqYNMlyiAzP5/t1j2gQgZa01j5pCxDNjlYd3EhsLUKVbvRs3hlSs9AeDdWRBQuloY7G
sgb40hFm7TAy2I6mrPg6Zu1LMcojO2928pQLrQd6mxZfuxD2SGEQ9J3kuVvPaXL2o6OVq1+pE5lX
Xjokd0ygfOQQiGyyAvny8kVLMbZmHUIkcyGYJ27ls6QFe6+Z12Mm8l1NF2+nJY32Yj42nK+uohQ1
TMYhstOWOxhsY6CE0WDsRz5CO+k1zRsNmTn55baaj/ChQqVEdBSPaGnYpqdk3JMKtAW7ap+Jrmj2
JZIt066hgRnTfxP142mOjeTayssgEmv+gAuSLR1LY9MUomGaqNqdmdi83VFNkRhvel1GX/GNHk3l
j7eDHwFDy4lj8lxGzcQQddvWyZ0wQ8BGS0XiaSo6soSb+IFvGM0XW/d2yrPrtVdfJpa8IhLqzh9E
dZdk26Fi9DzQJjj0rR5ArohQo03k+SX+AP0hZaNYKOZRMS33RSuiXW8AGSJ2q4U1KXz+JvtMIkBy
jUPaTh15TNZg+QjL9crItvftZ7v3ZcnAYI2jD30r5nsCQNK6I/6xeSRWBjbSGZqwfJoHlk1ZTLxD
9JtIIyd0K1FavQXb2H6ynb9jHazXXcEnLkwQ2s2X123zZZx85TZhOgwHjKCANJAtxmmZPg6p3A5O
G2qY+f6LGH65C1I5qeiSYt3e69ouSTrtcdad7iYzBDjPXFUhgQxEzmTfherIhq8dMo4mCGJujFh8
WcblFAF3Ci1kTexe/XNDW8gkWxZT7tACNujFrk1eIRfe2CmtL87gb03cf/u4vjCsdWP887jFz8bv
4PA/ZNshprjYOLMCBkBu1Q1pTuOrajlD4CYvWG7mV8PDCJtHaKAmUe5Hgriazmz2+ZrbWqkRTebi
PfhR9BizcyFbAraudyVlV5E8JHEW0fnt6QTEiF2zEu00VA0v7OsutMQ3H3npiRYxHD99PtuD1UPf
k/irlLJ3ZWmCy3Nif1PK3L2yDARcQjFtyDQXwpcgHSTpXXmurS9I0HHHk7MB3PdnZplnH/H1M4zd
kzuKN/D5400l/OnsKHvft6wfA7z5fCCgN4YUHWqa6267yX+oC2Fdu2PxMET6dGDqvu9QVLCF4iPk
m8lOSb3s9baB7Ie699hF0FvZSTKWOLXTJkmMUOR/T3UOjRDW0wCBHrwKG+mFT+O7tDgmJ2ZxZ7bR
yyiqh9khRb1uTI5tQMlbHsCDPVYmgl+TIdXa+OEFOUc0b1A9nUoyDRO3746Dow1hVcsKNdCpIjXJ
rd2Nv7R0Tel7ppK0AsIVJnSM+xml9Naxa0R7U632ElLvzpiHFxRLYhv5PSNyW91aBbxaH+kJJMfB
QfDk/ZoRx9GuAzioVTPn1Pp+yvh5bT6016iXIVzq0mSru15jfI4ZiRPBqNlfyPHVSQuk5lQQzKPS
O372pr5/UeE90IiBj6Fj47qosxqShNMBY2mYp9UMN6QF2WTbXhDr2jGxMwzydWpsBZ0OpzF5Zv1W
xXI5pXFKD1g/fPzXOJd1Od/L2uG2yA2mNIeN8vcqJRun9W1nbEJkNM1mTMDILOZPPzJ+uGly0kpg
laIBo23VhmSNFDFEau82Hv0BeXv3Nq5PFrd+q71mUftfhkuyrxWQHuk8gGjcxXkr9/Qk78qifqGb
jE7X0JBZsQPkafPTk8trL0209G51lfXwbVyLVcW1Cclps1c9qd4yWVpb/UU00sYnSbqj3iWvDn0+
SBFYfxps9MVAFHd/LMz+B7CzH7JLn7xFdlsSzk6ZwVf78T27lE1c3rK1hP9jYS/GqEftw8I+rWA5
5JUd7bQsvkNa/vXjK707cf++lCdc3cEztj6ovy9F9g7Hs7JsQhm7/0Ed3faRy+1Z+5ij8Gj30viE
WKrthhFsq8Ka+/EfcHkaWa8PX20l6jMLwuj49/U7YMP+ksRNiJCYYwcV+1rYvBWadY9tgvcFZV8f
xU+CRJyPr7z+sovlHEk8Bkc6Kgxgfr+3f9xkwsAbNpG2CiHuc/rr9CPIAmwooDE+vpDxj99oA5HR
LZ+jnsdR7+/fCJegJRWrqcKiaG6bdv5iVunXygEWpycCyoLVb5u6GfYYCrUNCrp+PR9FSwUYzb/h
iBI0M8lQOfzYq7Jz7lx0hutyO3/SSjX/cUewmOJv5Tjq4dG4+FJrKG+8dzhbhdvdmUS22ZghAj9t
D1651kG23p7h+G8MTBsMdUnfzFEBOgXVMIHGXyfNm4+kgu10jl78lO/ozhbk+ZkCfAceyDLv2xi7
XZfG0xEek20bu//jnWaCpvNf6O40oiFEXLzNbZnXce8zjwC2ZOx6kf+Iy3Xtr8RpipMiINMEZYAs
7LuFYKA7L5W0ddccWrk3nbcig6wWF404mK40b5HMGjCaEOxO46fvxOVZeP1L13xcfBuwBY3LNiqh
so1O024EyYOWoXOqjT47dmjgd98mu8nL1N2UtfA2hhcEA0cqarEH644Fi4MpmiH2qKIUxoYUvklE
p4/v42Vb6H9/HB0/OhKAiS4/yhr8RR9RvpOYAG2GAhvE+TR+1uy7rKd+PygK2DUKGQPp5cPCO5lm
4JXYptcixpuGH3MkSVsoorsukz97R9vXiKxiNnJlrzqXZnr4+He+W/3WP8FwWPGF8Ezq2Ys33kjA
g7ImDiG2WgbZA6dt3wO1W0eQHOwup+hw75IeCVjpcUiZIgZgn/wJl9vj+ifQCrFpd6LceCfJSgsR
161ahtCdrXt77sgNrlaMhIqv2g49+ILYlwHCkgT5nLob5JrO3ileXGv+TKz3roP2+0/xDQtElOCs
d9mf0RUxtmbdDmGZoNCExkP8Y4Yfjt52sZ967bvpk4bTkTmrGwjyZWK1Z9A7SIfj+9QWyc6oq5+A
GfelJG+0ytHfrx2AgbTGfds0u37RRipa99N48X/dQ4smpsAi73A31wX4j6WcsXGRNE7Km0TO51Ey
VyBadtw1Ek9BuVTXjcGIWPmcjgZ5laJnc6xrLeZd+/hZ/uOz4Ukyx3domvvm5fqJSlqDFGX3IRKK
A7QoOCNa+P9zCUIrDPG7vFsrhz9+6eBCiSp1WmhpPn7P7GjTd/btx5dY3/k/90XeAl5FZII6kyXT
uXR2K81tHKPz2tCxi2svSTsMHua5jIpjO3W7UYxnR06f7MXrn31xTYifUA50YbMaXO7FmevGbD1U
AUMGBrmqfqTk+VgJQ18Xy9fHv+8fT4m9gSIeKK2PMml9mf64hXWrZWi2iUxIp/KX1iBOcIv/qxmf
XR5mLC/BWtEISsK/r+EoTSYFNWgoyKhGApKGBXjlDZV4HOjD7F9//JPePzIux25ieKZwYMldvBXS
yDtATxqprJn3RifxKmnxb2gWTjPCSkHokppsEPn48VVRlL17bIbD7JF+O8kyDGDXTe6PW9noqV/Q
EqlDYp1B+EbpfFal3QQTMaSGyJHOL+pcxMzJlQsmf/S9nYUkn5E/enb0Z/KQzq6+XzJaWthUTxVW
0M04uJiqG/XA2IfKP8mzqzY2bzA3g0XCubrrUE8e4or5vm1qTwbNgHLRXYg+pR/oUa/ftn6+HMe4
/YERoL0d3GjbAiqhK+tXNyl5Vei3rxP0B3tHDfG2QEN5X8UGUR7aFy2LxP0yVZgntehhAiAZMMhV
QSXo6MUxwTVDJUGJ1o/ZOM/hYPQgcRGzTUPqHTW93ZhabAZ2rEX3kSuHUz9jSXb0pzw2dxVPMNCU
BRKrjeR5wFrgF7Z+7VWJce0PdN0XOYnvi6P9sDD/gKegMIy8fN9KOBVd5EI4bzQrHHuukxjyFTU9
Q0nl3WaFToSb32JY6jzi+3QZYyzFkR2jQYtjNW01/r5Nq3TsJj04NjPXmiBf5AqEduAcrfab9UDa
ra5SE7dGMapT6mvGnpN2STRi4K8zOG9FSwPnugH/zRz4bbTtQFCzZkWJ0aHl2QjJ7lB0xNVYGOhy
enlhjRWNsFEEXe2ykR2YqDVYE3MfuK+pGiABAP0KGNAm24Rw0i2lG/yFrulPpUq3IC24AWmDZdqU
z5NN33axfDjz2SgPrRlmpVtx8wgwN73+nrNM2AJxCKMKBYyGG3QDZAeLsOC+zWpcHq2VUbDG29DP
UIde94/MgbPDjHdAGV55Y9SNdjtoNrZvYb6ix+C2ebhkrXKErI3jex72Umb51ng2EsYC04DrUFsp
7HCrd65ZVDe5F91kMclKnZNbZxBphV7uwSrQjE7NwLVRBOm9VxFsyr8clcEdDM3+EPs2MTAwbK/B
OLQHyxsPTec8LUuvPVgAF5ifZy/4RY0tUTxmYDjlfSUdK6w5j5ajFd/pedhgut7CANHvXPZdoYD+
+8hKdqWKmH5wqETEmjZbvmaFMctsjpDShjssnd8yH9uMLYsj7ToDycuaKhv3gIogYCwDww61mFdu
Yv/8eAm5PHGwTuI6QhL6e/c2LoV3pWTWXY5OHXqijnbL4BgbvRm/ewNv5sdX+sdSRVDBKlqAV0Lt
fbEi8z21VeZxpThvfg2epTFLpnssylptvupw/wbtM83p+41m5eise4BtO8Y7CEzmRmOT0r0KrT7P
gzxWD02/ficdkgl/hbqTgN3ikN2iLAYugGQBPzdDxhliPV2PY2l+NiN9v82aIMI5iRL6BxrMvdj6
4NX4DZydIjQ8TLT+HH2vu5uBHJJ2ru4+vt//uBQ9H8pmjja0oi53dBUVpSUjepCs66/uTO7QaB1s
Igv4xl8/vpT5u6H1d/nAYZVt1AEMq5uud1H/1a6oO/aAJOxWdEdS1V/SeMZ56RTxGuCDfMtoN2Xs
1gddqEA6vR6qUtHXAZrfRuK7bZVooIlRISU6x/dUf6uwlh7gy0KUVDPkzrFpr3w7++aovD+RBqOC
fAV3ZfrKmEy8MG/QC0pRLkTRr4q7hI6oPjZawIb1rWZK41kd9D8JFBF+d0eLq/+FHfDHPJN4ngmw
o5q8g0yxejyBysX8Tci7AwMYA4aV5quZoQhQsl4CpdDrZRrzlVLTw7K3N3rrfM/qKg5xId/BT8w3
+GqBJ+pfIS//mDlXsDYbKiz07qRh6AAWEd3XbpXS6NrkQvRhP6XmJsNgi0Nc/hxScYsm2CJSqPbP
i+UcGrS/apShMwpBbASOES8rRKg3pLzEcggbmdo7WUPa8WXWbleQSz502bH3FJaAvD6QMlFfq6R0
jk3snskoIUWHtsjOGT3CtXgb8YE9mxkEKF3kBCvKQuekU7hBIXOBsFp9bWphhh2qvisyIMWxaBkS
sfa/uFNDPzMjq8yLd6vd/EuNNpkTff1jNmLzUMoo34qUvkUBGbnSH1IVpwcsV8ZmqDGx+FmVnqhQ
0PTQ8oKCUx40w/6vZ+092w3eu69G32hPbsVKbozmjSNqvNP6eF1agk+osbQbOcxPXoyLOnKFGUg3
mE0nZqyNG8F5wJneHZPK+oE4c7iqhYtCk2D4gzUVD3mMGyXtJu9stjNWZMPjazGfzBpmU9wiXbJc
t9kjDD+BggG7KTF7j3Nqo5CvME1+J5apD92ivu+pf67MTh07jeFh40UJVU2GSKe69ZiABRQRM33v
xg4zE/E3iqH2PpnDAq2cyuKgxEx1tErtAaroypw9ozSSZ2XDeekWauPMpVvDjkUMHsc+bqCAG7vw
aRhDAVUbToS1+PsK2tFOH8qnpCc6DZgTBZE1NFvcfnyFo0ERkDS/WBHRu+awSAG1hTERWoFMyiOn
qWHfteZhMeIGJwZOKU0jY4GkJvbxFOSf1lJn8GiuG7X8igbjxa+a4qZqdY5Z8KBBlBAl4+Q/s6JZ
dgmzBtLcrENJ5VSahXPm+9Q2PdacbddMDSkrwOlsT/P3w6z9183Nl7yznFukrzgjYmBDHy9R/+vn
/LVEkfPH+Ig2B3Y86P3W36VyZEHvx/KbhT3n6m3m8CU3UEGhYoltNSdXEs7KYWr1Abl8DLfY7giR
AD9c6hX/KJyHTjqEF2XyqFddQZgHmeEsZlpoNPIO3XOymVvDuhbOBhnCN75w7nKnhcni/UdzHDhx
1x5szWDa4rlntAX1JkVkcqytLN1q3DJKP2yMZuFfT/PYXLlV8ur23i/EYb/+H2Vnth03sl3bX/Go
dxyjbzxc5yGBTGRHZibF/gWDFCn0CPTd198J+ly7RNUQ7ZeqUkliNgAiduy91lxmUq0pK7Gqa4AZ
GJZeCVkH+KG2jLlqsATJ1BAHHd2Tkmcdwoq1dijD/KrMdz1gRX9EdH6YR9wMef9m0BfYzdp8K9mA
UHK7QJPeoJANnR9y27iSlonDGAixbcb4kieWstKmudk62i7SpOhadE90G+6NpmwugyVBu5L6q7hJ
LBdlEJOFUcYtK4WbfOzwBZPRMyqpcz2OBPygGFI91DXTWpcaiFdZXJxi53V0Hgutfk6oyiynnHdm
qN4YctRey4kKK04z8ablmX1R4Z4gwpJdUdrJKaDwntXc1zmLe3pnXWdBlJ6KyZmwKnFMFkndUHsh
xi8l25/M8GVApC4QfrCstV7Z21B6OtyGZpO1GwZGTPEcozkCZHFA4EQ2PqueaCE5XZri/X4quvkq
BIDiF6rsT1Zd7XPZDnzJa4RV7fQ8Ur9wjhq/lC+AyREsoGgwLQN46Oc7No8KY7ZqdDZz1ZCmVfWE
mRDhM/R8NC2vX/U2GlcVTl9XLxODSt0EdwLuO8ilR43nyyc3ONNT3IRFQywOCqhNgTGcfB3HWdfs
Zy0CYVqu3T7D3EFsRgcGdxQ3ZA03N1FT7K0BP4Sij84edYVznSym4yK+BUf6GDljCCI4XolMP809
CNfZtBt37vLYazSCIftp7Nwh1QFCSgX0HoaFkaUrK7JdO68Q4yloIpMclxlSR3lsdQ4JVoqRB7Ax
q8PEufBjBfj37+N/hO/i/F+PevPP/+TX30U51XEYtZ9++U//XVy/5O/Nfy5/67//1M9/559X3za3
v/0D2/XN+vMf+OkH8rL/elveS/vy0y/WRRu306V7r6eb96bL2o8X5wMsf/J/+5v/9v7xU26n8v3P
P77Tb2qXnxbGovjjX7+1e/vzD5Lu/rJGLj//X7+5fAV//nF+KV7yl1/+wvtL0/75B6Pkf5DXsVTq
NLqo60x+1vD+8Vu29g9mVRoHBhq3iMgMKs9C1G305x/OP0zm80sbSaUeREJJP6IR3fJb/Dzo8DS1
dA0IvrxoZ///R//p2v3Ptfy3osvPIi7a5s8/Pnpgf13NTZ4Hi3EOE1aHKvdzdVswzGp0Z8QUaGas
vEgP2FvYiRC37CuHgyV75A+WGXobs1l5jTHhz4klMlEaza06++RYqLTNwQTqriWHurdhluDOdJwA
Khw+B8kon0xtwjlq9dk6lQKKHzPq/GRibjkFPdFfoXio5vaqi0qIhF2ju0kbc3oArT126k5/tcdq
XMco/llA4iWqWEjebKu7LOMYG7EyoymDxEa+rLqKtaUu0XUE+5N5KwlgKH+5uP/6Bv/6jSkfB6xP
X5mtIDcEx7mQIz9EJX/pFSmZxCAgAG8faoJIDKe8mYgjxIhmPHWwYOzagAzdXkvIRWyd4lIF+R5V
wg3noPGJ7ERX1i5bpIpCi82SfLNQl12j2CUF9tlRq8Bzz+z6VaCv63Kfd4Q3gnChKrdtBqeJR9jw
eygrt6DUR3I0OL8L9V21oelbBhklZyH1Yskq9BK7vIia3MQ81/Al2kO5SqeQadeYJH5ltt8r0/qm
JNDlrBn07IbeEXWU2T3raA5cAVF4o9qxV9nSI7XG9cxC6ieJs2X700HkLzyu2nzHuvTaxKSzxjZt
KxsZV/Wslr20JUkFFqI54DnRZI+B9EOQjmQ3hmG+0pzkoSUacj3QlHeYGYE4W02Sto+Ztt0Xbkcm
gYf8AWiGo1+ljb3pZOlWpntShJLuoeC+kfs83gZZZKyr6taoSWmmAI3ccWrf6RskJnushSIuW0c5
BxA9jF5SElRcQ/n2+zvil2nj8uQwXmL0weQXdvCnpqVRyzngy5QbQhDSK8UAj5EhXOwII2RZALeF
6vtgRvM3ySoPjnMZCxCBk5RFHuGuCbBAzGg1Eji9xXk+inSJplZXwUi429DGEuVVujKKkBCq5KyD
pTsy0/mirPtlYoLyivUJqbphsksC6v+5qiuyIufZZ9RoS9SM0xLABvxuS8foxRHaDQDqbZyH4HvQ
i3oUzpdymDZAwX/Eox7SJr0YZculnBJ4g2bkTZqx78eC8qHAftk/DEWz+f23/tHd/vkxXOwiSwq7
zrf+y9xRRGWb9kjv1tPCOzXlZ4j1PxpA/MjceCzl4tWUAJ4WGJ80WawrMeHoj4iW+f37+Nz4Ifba
NvSlB88CzszmU+eYbNugayuLbDSSPFE/2Y95Vd80dvHVC338pE8fmJMyTQF6MbTGP/cGgAgA3ELr
vU4+WoJkUrtFSyFR1c/QCa+GrJi8Gd+2byMQJwiBd6PABm7UaDfh2fMEet4UTfTaGQhIlWqiF3//
VfzCBzKZAeN3QH1hU2exm/x8E3UACZvCQp9sq81WDJXfd9V9WIiTpZSIE3DRrjks7/smO2lmc/vF
q38u85YrsYgvVM3gYtBv+/nVA27fsCy7ds3QPp2aJ9BqIAFKYDAp6lVXh1hvN1DVM7lmuZh/RG1x
g63vvtCmdyn+qme2yD0+X63l1mB2stjXP98XjRSaadDX7dqc4jWZCDs5EC9jZT5CCGOjJeSc7bAF
o1cmguri3z9t8n/doj53CPkimHmRr2aCUcYR+ulZjonxlIuOuL6U0yyqOSFcHiCwl7hhGV0Aw5gD
Y7eI337/uh/8p58/M9cfOAiTIoZfrIk/XwFr6dPSbqgh3YpTN3S35WAfK0pmfIVnZJhvUTzfBE5x
r6DUHdRjbgZnkifvq0S5gga8dOS/uCl+CQzilkSV4+DA0YFnI1r5+S01+myjDuAtjYp8YxOl0Cwp
K3qDq61+tuT2mZi0bQS0TY3Hkyl1V0Dtrzom6PO8Xe6jIYCqomKjKG+1+EpM6s7JWv5C9wql6wYD
8wlCyytJ5Bsas9AbQMLY1RdL3a9LzM+f4dON3TZ51Achn4HTzV4tnLOjt688a9svLt+yVH26fOQA
gg5VYS5obAY/f1cmajXaZ3O9dsL63hakJ2TzXnVbvd0Clr43KmdPtfGGIp4ijNQgbZHkrXQOz0Lp
X7PZ2aeh/NU99bdviv0IsRFZgar1SXIUJ4AuMBNBBXUGxiydP8MEmETmptzgrTreJGm3zaLicUqt
s96bi1j+dur5vZI8oN7FhHKW+vLx99/VsqX/8lUtBAZaISgU5U9bvkzoRs4Mql7PiXzTzuIRdekV
UJXTMln+/Uv93apKkenQEWb1R+Lx6fia6Jkjw1eq13FaViulbm7RFdsAtaUUmEpAMza2tlmFCCuo
Qm2FqyAiR4yq84v38euKZqu0e1hX8Nv86vBxalA8Y9LUa80JzmSfhmROjLeOeYVa6saM6tdWt/Z9
pL39/nU/ksM+f9dwti1lUSwv2pafb8tKMmc1mCC/h5PxZpXFcy5BYLYi+SrvqkdJ5KdpLE8DWDY6
EdbkAS96Zl2Ea6gGnC4quK5yhM8du9aPBj+r0tT3sHm+0kz8Io5blhochnw7+O4IWP30mHZDAMqg
rWrk/c5Z0fvXUCkf0eClMykweVMrbiSrb51inkMZTXgwyHe1LIUeYVTruW2+TyNYBC31oZqelbR7
jXsahb//Lv+maEId9LEhoeFji/x0LzEcE5UaFfV6CsRdAfFQk28mRb1ianhbKuU9dsKJKHnxXOeT
F9BKcBht//49aH+3nC3tQ47FCAp4en6+nqweeRc2IU+0LL7XA1CEoZxg+9O6MyuaYT3wQngvUOsL
4FQYV4I5P4UqQVyIzAnH6i9FBtmjlHtj1Scga+A5Zkic3FFSfsCUIJYouVAImcjJURyhjz1JdFcZ
ovqzXProhC2mnLJDMncdWqTR8zfVWax7I9C833/WXxcvNCAyokwO1qDQPvsLZJuMnhnP3Loc9DtT
McadCKcV2CDfsmE2z700fFWDLVfw56eFnRdFDXcJVlfls2S6Geg/t0mGZlCYGfx2Febz/BJq6N4L
EJo0VUJcM8OFAe3oqXnjbABtH0k+kZitVP7vP7/x67Vm3eINyXTegIaon9bJBGA5hA1dhrVLMpoI
QA3G12nDgS9+KCZyd4uGk5q6GvvBXHFpV8U4XqfX2HxWqtpQvMB/mkLnko/2yejfCWJZcA1kWI+Z
8WCGVPO1RVaYrG3GBHltU79mlWGsBnTQdBlUFxx7mkff837e2XH7iI/q3Dv2Aey9x+yAIXJ/06IY
X8kzkwbTce5A75bEbcBzhucyDnbvIum+j0B8ATWZPCmtr2ZS5TuLyJ8U/hl4x6wKz7//2pTPF9GS
2YMpo6kbl3Pl501vhratiYj2fwTlFMTUgviV78POTJH30xOWbJizJSJ0Mw3fMBgZW1nKLmWXmqt+
cP6vG9B/vRvknWiraT19njhHeZv0clnPiDbmhl6l81KWaIBiQec+jpP9oLSqO5eIx0kREd48dFDM
7fb991/KUqn99cZe3gUEV0beUBmWY9DPy0amx0oey/m8VoOZ6IEyerX03A/Hync0cS9014Ca9sXz
+4suiBfVFg+zRTHLDPjDCPqXXg8uiog0nMXolhV3Vg1o1qyJkWHQ1eT2fdAOvqkQZGRa36V8uuGa
8RB9Vwhi0sjMBpZmTItu4RYB7iVVEKH//itR9V++ExTOnC5QLKE8pdT/+TuhQViLYkyG9dSkP8ZJ
Vq47s7e9FjvMOGX6fuiSCqpDujGV4IXlCfF9AAKXuUvsc9ck2wUlMxSdOGDx65uQz5mXCvO5rLzo
NKMSQN4HBoWnoAwecljCX+wFivbrVWVPJwaVOwOBrvZ5kA9qRevDTurXzbpr4I8FDXb53inwO1tE
bpDy+gOGFTENQZ349gQINJ7rK6WulNsgCzb94oGZ4XW5DeluW5m5K2XRcBBR55FjMHlwiYat4USX
GHtmU5ez29d554GtLFhkdr1WvqHxdHZVmz2Y6WT5cw5lI2M+B7VpYN2uImxYij8S0HSE+1O7Y1pK
bl0DZhEjucTAAVF6MJn++BrJYsO2UcnnSY6clXAGOG4xs3QrdGQ/1kCvJJyNSSgUzOuijiDWIT5W
hZp4ehohHQ5jMD3Bll7XHqQc/MXauJEBfUKLIMaAceqT3CpXmay6cI5+YMe8n50uYlpYvBnGWZA3
7ipqvrHU5BUzYSKPWKf0+ZZp/QXey2Ne9q6WaMqxVRTNnZOM1mSHY5rY5Ebjnmhj5wwCD42WQXAE
jW2kukQxzNlge2PEmDssnWsnIGNhwAXsEcvr0YRxoK3iLdGIi5c0Odg72phQYMivmjzejERp4yhj
hTD08dBBtduZWrTPVfuaRAwbBQAuP+hK9QkxA2OvDGYXKX9e8GFYlnAhmSkpbwKG40Ztol1YAcow
EtQ8kFByaLiycJnkIdlVp5du5usPJl0cPu6etmMWlhEvilmnLjYwkWK3VwzfaYyBXMOie/ziefyb
dXtpPmjLyRvyw2fFqZHYbdLahLXl+XSy02AdO4RcjN+sOvAhPDOUke2E1l+duLXQvNSx3XxqiSLA
U8lNLnfgBicDrHX1Cvn+RZLbB5zO2FwV7NqJ3sB+0na/f89LVfppWaWjRBlmQXRGPf7pfDXSV2yK
EDNzk2LlhYYFoSnUd/aMF9CxH+z4lDajR1y788Wp9pe6nrV1UeQvjTMH3eXnRz+dpK7NpHhctwYa
k3oJPR3U/LF8S7T8MuXUR5gH6q05Ky8wAH0bMVHexq95MTwS8OlJJhyvxsALSAuSfpcNDZ7gyWT6
ao36XMR9vE8V5yaFM+fijz3iL3tAV+kg1ehcr8H2XJymP6mzTLROfAlJaQMWeZBieT+HKOuqBvJq
wgRk1K6asvMAje7ow+krdiu0ndS9X9Xzy9X5+eqxcnLooLOx+Fc/33AorDDUdPj2wkK7NUL9bqyt
VwJsnw15BIaqvzX1fGMBieIoEaIP+P2988txAg63ueQw27w0YvXPlJG5SmxCH4jLkEhgRKmhUcCB
295aoZdb55zB/KqODHHIMJIScF0qG6z4Ncgv6wup90cf59MXQcSbbDJMk5dh2qfeBREYBfmQiF8M
Z4r9fFrLYbkDkQCLeKm0m1C2PWOuGRcVycXMhmd5Wheare2UiT+f5qxj0s4I6vSm509ly3rWDXVz
Em28qcpGXAMurFaVM0BDG2PVs4XCauVAkgXljRdYSw2XCOD3xlxGQR8/mLisa7V7ivRR9T82B6jB
3ApahD28jgQO23WXZt1xiMhsrWdzow3RGQFkd42CJAzjyu3C3o8HecR9b3On2Zm5lsyOHBZZuzhS
SJqAfahE5axLB6JjaLFh6E0Xf1HE/9J4Xq4yNZcuf/QVzc9uCoqYCUwSNgSw8sEaJr1XWAYWW8F6
a+Rr1AU/nCRKt5oAWw34nMRta613pn1M58r2AGVnto7uZRjbVTF0wxetVmSWvy5irLb4bhTeJelx
n5cSHP0krQY0hCqp0nzYCoovBZm6VGHk6mqDW0vmpcyGCErl1rFCdd86JmzraRrujDjdxKC3TioE
zJPF4q3XY0bYlWatEvJC1Q7RwCjP+SGsocyFgiWJGlAZK+d2aAkkdrS6AUMHKAOZWb0lg2RjIoLe
yKxeK9XWtS322pcY+7dP85GciE4Y7vJv0ll3aqPVRKVMaAj6ZF22irMuImhBgVMmLmea12nec8qZ
nKi7bko6PkPQZptCYoSWzPUWOyezsqXm67skd8Okc9bJZJPmMbPLdecolf1SiOpKHdlG0KBNG5pH
ATTGmZsmJd9JLgewh+UqirTobAIqcGE+SIwxdaxMMZDYbLmGCkg3WRWEZzjIZyJQcD7pfMjO4+C6
SvVtaGl+FTjov7SZsW428Mgn67wGEyqSsboSAuR0OR7UlriSoM8ttyvt+8hk9U8nQXA4XH+3LPv2
YMTq20yWz6KeI7YeJ9WIUHzOPYIY+LxqQtPke1U7+a2hZsU3FCZsWo4HmES5boiEw2iqn4yuRGKe
i7tyKfKQpsNuhMzRgRgD6lETwmJA7SJ+FNetmrRuU2QDQ+QQunwQkAZHZMfHyyXIl1CNy2+RUUt+
1MqKP4Xx0xw9takxwZswvhdNM3nWSNRJ105ImrnMblHF9ppypoHGTPpMHCKF0ZdDkqgS0CR68qDE
1SuNuuIu61EfZs05kqf2OS3Tc78F6yDt8ixD7RzJzVUyzYVbx5AqSCZfhfo8HaPprZzK5m1YcMpK
gGCQh8qe1e9WT2x9FIWH2daHc66OKFqk4aSaM2dds0AKbRE+EOthcWk5jdiW7ZqGnN0rB0PLAcxr
JglMtYPDIJ5fpmV7I4rCeCEolFBEK4HAnJaYyOdIPSqVGjKoDw5NEzpHK/Ka2Ez2czatQ2akcNu4
lhyauAOj6DAbzv3AUHY2dGkXyYjzkO2DL4wD5x6o3DSYRzMzbxKhq34KaRPGTbHjB8KbYGC0ztt2
9NFQYviCnJ0a8W0+QGGvC0SQlQXicmqfirni9UhJNGNeB67hDc1sCtoSEr+p3UppqF9SkRFDjWMD
vVpwlNRCOwTqEp9WBeNtXSZeW6UAuEk0uQq6fDwQ3+3w5Rolt4/Zu22eDV5h1zg+FDk/pBX5Kqaf
Tqn0NNvBuY9TLpRJ2EoxKxZV9fSkzBqq+06atxFqj5NZSXu9m829PDGUTLToWAn1ZgBf8MQzDgmE
ZlaQ5gjEpsqjXIx2hdk/5eRpbQ0QqYcRbv9MDUxaZe451bzJsV06YWpcqmncKEulyFWKLtJCObci
6doYmPPDdwZDwADe6SEviPmRwb160w0kb+v6bTWKfofI+dTj+FpLg7qLGpY4jrPHKEsGpMPKUR8I
2274GJ65sPap1+qdIZFSufxKafKHJpmUvdbQeRHEUQbh4BaoRRk0MoFrCVYAoUKi1Txl50EhCorV
+AZJwA5S+spS7OGQcHRdBYzpdzJ5D2Xe7aLIKl2rZFGNlyNV2TjwJ6LxjPIMf3wlfHPK6m2rcQXK
abrOJtMlWa5BbyC2H7X/RKE9JJw9bL2yoWrIaA70XtmqhT/pKsffKKq3oRY91xIUHrTQ1hgEV2GT
wEUJCL5uZ1S0URVVJ0vL7/Si3c49H0RG9Lxto6HaxHKAyqt7cSaCEFp5InRdkIJMDXg0ln/ocXDs
nbHYRpViHPDPghcVY7ju7XyrFKF5RcFrXqmJaly9UWggB0cXZ7XjdWDyj5CRwD5I5SsA8uoqJOkV
uKwZfTNTRTtO+XxfB3l01h0EFD1xd2FpC8JGBgymyy87GWz8BPoGQFWBSiwNy6caqlFMsPLQOB2h
HgYMnrGRwYrhzg8VGyRGe2iHK6il8C4oK/25pMRoB12mVzqyrRCR5C5opCFALtSVFX3ETjK8JKic
DVdHy2iupsV4zud5WIme7HfTKS+VFd7bBoR2UuX1nSRJA3GcqHWofEq3sxNrExEh6+toJr0eZu+1
Wkov7GP+SEsDurSxxqrvoq8IrsbkYJkcvu0l+UUaiO7kHPAU2MB09aQ7VirHqHJM8xUQc3llG76s
1j1RPsF8KAhlyRgi0eJ8MnCGeyii90K5AzsDf6S3CQ1czpWT4Xxjh9I9waAywWGzpnef0taC7Lrk
UK9CIuZAquw+TsRq318yeTlD1zB8ciW7E4b/cR6G13DXTQXYSoezVNnSlSRcrDX5BtsYmE8jmxcC
1X2bCCQ/bghiGkt8W3w7UN4h965CBcFgalb1dhbQvINUHNMmOGBdHYjLoippZgqaroEXK9Kj08dH
1aluWqshe9MIKjdT3qo8PABRYSUwpK1pTwRy4YNc9ZBLQfmr5FS2IyOjxCaKcUWykHbj9NiHeo7z
NQDLZYV2jcBSfCfuYBkZKVLESOvWGLqPcjT8UJtGJYMIjX9lHAjwNhCEgvZPGDlrarNrxbyF+fBW
ai0bc4kjQcVVuhmQ2XsyrGd3buZgU0HBdC1yLdSsRGZb3Lfh9GJl+UwyHdR73dJos5I4YRSlsxrR
cfsJGdWoYThdlUixCdjDN04ybMuaPB+zGmmQlDs8pnJ8HPvKk+tYX/W9XB1rvX7IgvCAx3BNT/hi
K2hVCO0sCPkOGnpOs9tJzVFCa+unmY3dS6gbnGgoWwmiS2tqojqFTa4/GHbenD6aF/YmTonSm3P8
W4yaZ3xlbx1ZUbhDnR2Oz3d17iY60YT6UX8wwOpeoj6MDqpFKSmPCotmW3KIbaaDZQS7huzxNe3o
3Gvy1MsK1E4IzTpC29QKv5aW7JJkPvaZRUKYldxEtvpQY1khJNeClloJe5tLgFwGOXwMm0Y5l0aq
+kqw+LWU8TA0YNzStLZIwHkSaOi3Km0gv9PuzEIrDt8K+su3gMvcGLKx25ZTzp071yddI5ktbzGN
qa8NoZlI1raUH2zfjUQmHklnpCChvsLSdUUMp/g22cptJJmEFKQ6nwe201ZM+nujkt6jpnXvSjME
TCyLmku6F4vvctqyHIA3CgBrd6ydkf8itcBeiu28SmdXHiFSJXi/9OKCfT124P2QoLmezEGsS8rB
lSDjzXcEwljG1YABq+PHk6hOUFtR6BGRdpj62I+GpVOsgcyThiThAy7ijKj5JvSHRFo4eiLafzS/
LBjRhBYOrVcP3c0Yzt9EpKebQslOVRCD1+oIqlcVt0BqfbTg1q46u5Z2Y2ROB7s2eXjTYE+2st/2
U0lnh6Es+Y24xluHJB5U10HXJMdOMhdSs27jfTGjI+M3JpzdcBpFyXkpN1dCi8yzOnXs3PA7VwQv
TUSZNc4VaGjnWNXlybBj7aBY0ntZt3y+HL1ZHaMTKPUOPjNGe9uJGtjMFCJhGm8TBA1BegrlQNuy
/9pQMaZ6WxhPpYUkGtZwvRkAdOMWcp6kAbqgVOs5CLbnCnH4SsiZ5s9OuO/S7qAuIbwmad0seuIe
K3J4nCXw10Y4o0O0Sf6z+okMDCknJG7AIAIZ/wBpLdg6dv1UxMChedo4dZC00ai6fhJStq3ygiTt
1DyiD7WvHAKUR0w5bqQC0U0sAzk1JYoE5m05SrINSDSmappyK1bEaTND/qAFD4ukTbubjzug0gsA
7e29KRGxGPbEKRLSoi3N5Uw3v2nxTdezRIg2JdXWSmZ00/a0YsBIupF55uxX08LJIgBXr6EWmpcJ
u/RK49yilMGMQjW91+JEHPJyG8E4/hbpGJDE0GHA6IPN3Kg7ZQzuqkQITxO9vvp4S04ZAmCv1LeU
1CvwbUR9Woa2vS/jxriKtJZ4o4muCWlvOd9QGSKzZO+0i0zZaXMeeB1EuVoKd5NZEOpX1SHEye5J
IhR40xe0M+QifwglxmdmH5Bu0Mwh0Nk4h8/X1wBFLL+MafFSzqHbMBBpJd+kxXwchdq4FTJy9akf
DhI23W1I3p9W78su7w6EYa5DWe83jDtYJ6VIXY/4z4JpKB/BFBDBeRyY0HjGCGMRCdt9lluHKLGd
yzTkuyqJlLURg50gisFn07auElo1l6LGBytxbBiqipUa6sAFv6p2aQpkHgTseYOGuccR0ZanSr6E
cmjsbSl4nMok9bpIu0fMShU5J/WuErTa+g0Z78ZeKsPvgcT5SK21nLonCRm9juuqd6oDqqkXwJip
3xrDiy5X9mqs8bOAdePTG3TAJdjOjBo0zzaue4OglSaueaCV4lZS58MtqPx6U5J5DPcZrkYeXulo
ndoMpsSM4w6rtgyUT2581V5KZif+RuPnleyHyHW4p+E2PpvaSdbxjyg5xt68I5CuG9LvJurg/Vhy
6xXxeJeJqV2Z4WBdmiEicwDsbBMQHW2Mo3Uz3tHGV/dFRL1qmcoqKswfzBLbPaPKBmN1IdYpQSWE
FLiWqs9XOAgHTyKop9Ne4EOiDSZ3tO9UHYi4fA0b7KaeayrOJK9cu3yvGPph3nvsUiXZOXFzY+On
o9EQEiGTtTBnYMnAedwrgnzXmU7Hymzrx7DUm3XbQOtMm/tCLcFZBcwI9fnC2rBna5BhDqqLYUdE
a7gPcM4alVSOb1pBuqVmodCchDxACeohlis4IFtUT5iWJ19Tu60SIGXG3A35MFJ3liRz5sYXCFH7
hUikCPANai1Fab9xcm1WBJuSz2qEbLbys12kFo0X49qxe5lUFAdVbd8/ZwpVFD3xvSKnCK2JBypr
IW3tTr/08Ar3sUMh1JXiepTHYReOr3nSfIPOqGySp3gSxgpREjW/aVUQhNpLH7PLKFNbr0Sl+FZC
cr2mvGatzbeS59uE/gGFc/KEiZBmkUXeELjAJVaW3MyKT8M2SqDQdKYhN2wKnUYkkOcCladzP1Xy
tFIzGyhbZZQrbSY3qW5Ir3bsYQWSoNvZPXFJaoiRxcpMkny7x2LCIi56TXiJnN2p9pIEjYymM5/a
bny08UOck42G35KuVtf5Vle/NOCgQWMztkRO6ezSPrzLAeyWEuhRqszZs0dlP5cyNi8bKm2hiTVT
88bDtvcc0vAk0qCiz2LUipe09ZMVEG2ltbK0MqFRA3MYd2nSPLWCA07YxFutHKvVUJNR048quQk0
7VajBCqzz1gD6w5Yml2uJQG5JzGPZN0RmY2lEAwsXjMCNnDxrHt9y55bbGoakhCTVY8N8YYoo9bX
4KLbiWHtg2i6zeZ3tOIgqdTUGxG183yKDXJQ1qKAjdpGGITmVuY+Rr48QF5dBYHRoS+XaFYkDtFP
7VUaa6UfFLLhStZ0M3e1H0f6Dcfh58KcjwbHP9wd19Uob+VFK2BybpGFXyrpyajtK875p0y1j5kW
36k9sYuckOKiRNyvkTQgRpp4pM+xnvfDfaEnN6HKmAgRK09R1dJwjsMzg5onGAfA4+Py2cy0JQvF
B1fIgDHNQq83WBWgFcAgfJP09hDNrIQVNeGKc859nVInJGbuqogxaEAOtG/pbwRTmm7quDoPUeus
xYDYgOSxkdGo+R7oU3moDx8mNZHrj1nKvdQE4z6wZ+u8pMmagHDXBEPYa4zGRMW12CTJ5tsljGgx
Qsm1y4IduMzfjgKPvKtCDzj3IgWwm3sgKKWHdsQLZg63UzUr27qiapCqoF3HbPG7hbXqCX0azymz
RLau+SjJTrTOabNvK0W9JhIjXJez46oTmdlNV6ZeA4ZoFY57SwkORF6RechwC7QjVDywd13gEv1M
A3XeG4GQ3VSvVb93Ym+w5M7XJcnT+4JxiSK96WHwrivk+Haz7Lg4At/KAjJzYqXfpn7yxvBOtsNH
wGHMGBvG0EotfuiR8twE55FwTtJcjqGVkho/YgdMhPlMa2Ym1zW9awN9qzstveK8guVcafzHRN62
JiZfndKtXrMrRG2f36qh9t1qHBK/GvXSEm63ypdC1kzlV7L3+P+iO2H28iJAfluT6RUeisGfB6ob
Ky3vM401lM951XWQNI0UrYIgWWqDV3KDFWkdZGK4nwNSUpmwPdDjck5Rmb2D9ST7umUzajGtwT6y
6zU7o+2HaWehB01IC5Xz9KSPQEOlqiQLzonu+nQa1nU1vBuMhA+WJU8b4JR0KE36xzFDEEY0D0la
9h5IetrwUvyDhCi/K6crHODaPrXED6lHRjH7Wc9Jq9WzhtAciId0Pwcij40DzbroOjGUtW4RX80x
9ZLZeCEKaWKcUsy+qMz+2sCPA3lUmeTXTiOFtMHP7VmZ0A/98EZnXhxC4aq6TWHEDtyrueT27cid
3MFh7XC/V4ybjTJ1A4gdTPpJfmMmTma9kHxbL9u9rQxPHxIKyaEH5UQzZGAM8h8VeUnX3advhR0p
DQiRKTDw9AlptebwrOkxGOroIVDp3kf5BBxkQSiEPICrqDYu5NwQISWt64ILogwi98a888nSex2l
kmjP/8femSxHbmTb9lfqByBD52imCCD6CPZJJicwMkmi7xw9vv4upGRlKendktUbvcEbyExSMhkR
CMD9+Dl7r83KNzQtB18aEaDfgFIh1vUMhxlEfO/aWwv1Q01KJdd3LPwkUyEzrCbFiKkTOmjkAw3/
myiPkU5UgAiOr/bVWfP9lgSUtGQSURd1hVYretIkl9XklFrNbFOSG4YuULZZoNJLQiJkBxBA0r4b
Eu02rsyPiJ61jpzbELFBHW2i0LI3tmExcG/4NFHWwIqYaY+E4g2PQsHBfPyuu3ueQelpOcZesg8d
Kud8l2bRTYGHJo+RaSuqScJT56QwCeonk+Ho0VDRbhL198hucStToJq8WYYORM+yYk8BSjxOkl3E
OG8CNSfVc8vxtsujFQTyVbYNVxBHPnxCOJqwC4NiZNSDDAtmE2BW/KMFig5rT8lh0xsgI8zBw1zp
ZohDp0GBpTHLjIC+yp5Wcp7onKi6V0V2qh+rgi+k6hU2LvtdM1o7iKLHLCyLrXCHkfQncTKrFp6p
oOBRe4wqhjRiMKb0VZLubKm7JiCHEI1glbVbGIk42nIijRZ8eXGvB20OPhaoAGJF3oAemZTTw7Ab
4unFStopSIv8vrBJZ1zClHgelhENOduhteMnC/HcTtHN/NRXj61sqgsyKrt7m4WunKuEQMJxGI66
eQt2ekgPkezaJzmtqUFJfCTR1h/h8twNskSHOXDQIKQdFTjfDufbGiO05Bnr6P6VFKsO61pPfuE6
H/YHQyNzWXnVElXskXq+pUtUMClAy2HED3aSqgdD9JvOiOaD7KVKti5/G7d8VxtnJ2HUH43ORzGS
uSmikBBJuxJvRDRk+3GJ4sCuXppsNNniaOwoSU7RVIUEZI2wt7V2QFgQfQuL+oawKGs7UfCSK3VS
ldFBaZNKptI4sq3lVrHRtkUVfBNXr6K9iJenyWCygbuAzIShOwCG0oE1uamfYafz2cE/8lFSmbLE
jZxM6Z3LzVx217gqwPvSNJiRQ50X7YVkFbnNcoslROtt4uQ6r3W66jR8qSPbBhrIh6LiWXLryfQy
3dAvokW31ZjRh8n7JsrvZKnKXmcH2xHsTgZfUhjIr/k9ZrVEgVYZj7XbMzoZ0UAbXKKmN+OtXGOd
khYiTnaKhLWBnsUmjb2yj/IHrSMPvp0mbWPb/cHgrnAQAckZ1ZrS0c2qrfRJBxhvFniJqC83S/HR
JxM+8g4dxjlS3Xq/dCCC4mY/K/aHWVRfk4oFrOPEW8AEwP/cbgRdanKjDw7rsD83Y7k14uq+yokS
WKK1ex6+d5LHacjC0Y9akA8WE6SDi19+ndIQUHLR4bZSQ6iMojS09WrJIUHJS9rCbVjssonSmw4E
EWc1tP2eeR+dw2T0iqQvD2RAc2DQJzZajS+2xFrn15XrbkwsfZvatkec9R3+j3okusp9M5cxvIv1
bNvX4JQ6xaZcjeObSoVooyedQS+Z1pTrQOwaipK8P6GZx07RalImEsrH6qopKjVZVKurfqnfxJke
3eLLApVjOCdLCYN6SJQT2qiLCLVgUObnvOENyAlbLcGOXVBKuwliBzVz0yvJjvgIi7VuU4bVdDuh
c6zdWIEASnRqbId9UKQZImjF2quLrj7q+vCNE34b9eKu524PAXGcl4p2POEcgHli0Op1DqLJ7Xoz
UIvU3MBklNuUsCiP9Uvb8KsMjymcS4BXiAE3LlWKBTP1icZlK0oSM0jJK6M5Vp1qqmVnnOJrPlC2
m5q5rbS+eppHmnGyJX+3qVhrkvyBeXx6duaEvD5GKqYaPzQi+v5ztch1i/NT6GQbgCd71cbvGhXf
29aWDxGsC4Wcz1zW020So7uZHNJprSxuNsMsZy82wPSDN2V2GTEcZxREKysJiggpRGuDwdGKtwRS
BacXvIp85De3dvJj0vZ7kY7mTS/jAGgzxloXuya2e+7InzqNvBfRZuHWKRtS7FrD7rbqnN4N6ttg
butZGHQRIwau9rTXwZns4ip+7tLlW+xW1YHS7c3UxpiSXzvUM8wWGs48PmpyKQeizW0JlkrTZLf2
Hre5lti381w88Y1al0j0nLhhO4xq9r1Ok/V7bzDi6hqgMzzUgUXCrt/OCvmEaZ6ewt9baEsRlENs
3qCABDsjSLBgY8oPivVaswXeGFHEIVs04qpESbnqdz3OOPNHPhdf2cyJx2jUm26qnQuQKx4ronN0
Agn8n+eBWBIoOHXxSS3NN8eMNkratxutpPBpW3QKYzRoftnaDNOpoyxa/JubTB8bwi2Wl3Ziz4cU
oUytdsUdluwI0L3rZm4O8DTgx6OZEG8+HNSEykuleYb+w/qdOk8lXbmd7Cm7wBukBJkYNeUOlUxv
rWkm3bjBR7CG1pdE+qVzDzkn2iZGj6x1Vulgsy1F1eJ3O9UqO3JDHJgsdnkD34y7t6yvfUj63ZqG
ZCjZZ9kgDHTG5DlM5L0dDw9zR0omk/PveZvcZuWwzgQVZKGS5nHYp89NnT13pjjNpaP7k55sk2HC
wm2B5J0hBMegQwIrYT47QtFIskd8SY2P8/ZrqoHMjT15xDJ9iszmtRGwHvLkWaULyAaKb72IGLha
fNw2mh60CjLmHK3elsh8G2rzxWzsy9QY75C4TkuNPj3tx5hDGeOOVONsV8NVmSxBlF9ueGVuPNT2
IrZx0f5gn0YWkgFvzBt1VwrJ7DSnNIS4E7r2fVGIL2knjgcXOclEfEb8fO0HBrOADinGpRYotbyp
bCpDetlwfPfsu64fi/aQldDvDDpmnqIfxkK7h6D0UI7sqGppf4AdOsJGUzzdLqA5ZsgIOkQWS0gS
qcXpqUZc7kUGg0pTj/eN7APDbiouefkYaWbQTfZXY8XPquRnB2OK+bEa1AaJtASzTDcq39VotTsj
jCYfiONNXFijZ4r83anbswvqFVjfSdW7/tiObEo0oJh65RdcYfdJr/GoAxPYWfLF6IlM7MDAcorX
yN1DiGm5eb9Va1f1kUXtJkobg1mchw6xCbDFjx5drBsFSQ5BstLcWEmEuGzeRTkJXzVpa3GX3rS6
ex8nFamWK7XD4LssUijsszKA8lr2xGY2PlTMyavr9MbE/+T/dM+rylLTFjI6n0EHMwvG/bS+bibx
FMOAhHGAIkEY6on08MLPMeI1Bg8pzC3NRHe6zMneLeczwGOngX6Xl6hAyM0kDskfU6y/hkTNEwMj
0IbmWA9Y/ZWKxlVEi1tjnL8pFIoRdSwm3ybfEXvxSiEoiP40Jau40TL/qWlJ5ZFNx6nOCFPp8+de
Uqe6Oj0mXo8DsO+GfRj0PU+qGqKGgmX2MlJ5tZYNsj/GYhENMBW1MlT9yOFTLo617VUGvxqPOlWM
5vch75pJg/BSA0dGtpmNR3pJNq0s5j+pOaqsxu454cCuEC/qGPR2zGnpN1NEGzpeJPigLqfLNCi0
bcbuoOnlvSQeg0SZaOAJILjJTiJkfXRKr8PYzUFeashRvglDY6WLkDRYX4lU7husGmiIZ/rHTbct
Zf7pGgY0x/upK21GGvmLgi3a43yB1CDqrpFFrRV1EbzGc8axa6vI6ntJOAywwwfF2uRlusvgPbXJ
om9VF1t0fdKYqte5+pnoGCwQ/ROf2VT4vIvhPlmsT3vq6TuU+0GzpQcm5oelA1OTh5qTOF0qltRJ
sHIsiIrMHAYMWU/QIKCNEnDL0Rq1y/iEMetBxM21xHzmRSoys25OLtKyKMPm8riUlR6ITN4Sh4SW
pxjpEq+dmmW5tTmWew5dcc18nbt0g2a7Trur7Mm7xYDlWwVHJGJqAw1Wq2rE+7ggMSLkwDLwVTlr
qNRSxRdHLP1hohmZNhpHa8Eoxy5ZzJyXqkeZRfDizsw5dum0PPoaXRFjjOomja3Wm0uwgnkG0XPO
L+lCpDVJcm9ZO0SHPkVhbSAArjHIWwzByExTWdzgcNZiZhgIqi43eWRKbvW8HD7a+skpmG9BMkn2
dgL/Dtqbucl7Asb1JZ4PcYY/G4mcq8B+y9yFmBcl9BMqvRkkKw8x/gBUWAFchSv6yGwPjGl9iEmH
JzfzgfgvNWgLoAB5gxML3uc20ynS8Q/aa/qgp8XUqpLPIFNWTyaoG2qx17wdiK5zeRPOKF+KZnj7
WT/UjGsr5nYNQKeNm2PyqWDH8PDm9s7oLH0vak4+mWYvB71jBpfY8/jhsHfPQ3aHHo1Swmg+LUUz
XuwWSobo4uERc9/i5/a83NZYAo2W8kROAA5bu8FUVTXfy8auV+tBvZVZdxWxuBXJcilbji0hKqkN
2hRUC4KyXx8VRMDmD8fqXrF7vHOsl5tcDBtzJixznDkNkxLlsY6fuzB9z6to2VpwCkjDDuyIuU3d
I+RnLrxnLblXx2nvWO1jl6UUqxqXdbB8Z+kIcOLrtZlCj2N902Xma9mk+25aTm7f7HVnAoBnE+Dl
CrIFqn2NEWE9wbdbt1epPmtaY8lbojs/YoMNhkybg9pqCBdsYE5Ie3dhpHanWY6QoklbiupiBwSY
1gqRVzWXIXD67lmHflOTSBpm7THiyUWMw6A4fR0y925sym/NRAad+tJq1qNcp/+R2d4b5L6y+7GA
qXrBroBBAYoCULpqPluMlnvCbujmo9sorLuxlRe5AkSLiFFyHb6bURbYduIPBStnT0FWz6wi7Gsk
WconMrca1IrqVQGtuJ8YgOINQY/D6PeotDnqHb1/KszylljVl5YEHyveplxHz1Hqj8pUOeZZbwrN
wnF24SJCogJPw2C11i9hEfYegykV3zX1fD0dGNTDxX2bim6fDIU/1w9ao+L66F7jVntKIvcbUV+X
cmFqOxvnBUzcHkLovmjxonBw4UTfXpvO7M9crU3qGKmf5+q5VrVdabToBCf9q8nHNjBGw1k2gARD
THguNh66gB1Im/3Q6Qyb7CQsjhZBvH/8K6V++cd/0/arYHGQx6rPRbqdUJaQGq5B09EQnxXH2aop
uLTiUY3gMGRW9Wks+Guk43Y+KPRnMtMMnxBX24+NtTIdVyZt832YYvQSicLhLN67SDfuORl7VO+c
07ViuClpCDIfU5yjw6xFAJY0BYLxwZHFURlAqgwU9hsZW8XJcBvfrrtus0RNitKndzdSrd4NWB1u
x7rmzr2yaWl3O81yR7rM2oNsqJtMlIo2JxlHEwXbWTvsxOo6SOI0YRYuyAGM87vCjBjAG+hgtBjR
iGZyZPr5//iLhtBZtupuOKdLUIK98rAKzXQ/J76uru52qHxJZMjKmzC3Gs9GREHtqVR8UXTNEztD
gEmQvDEU/OeEFFPHCF5V7rVTqoUJvTilJN3ReoPqd6xlb9xO0dc8tTQ7O10LyjmrL/muMg1v6YYQ
PFD2wy5Qjgo+wOIM57Bqq03rEBCg9/EzemaSzGLQxFHKAWaNgudYnJGvRiBfgqB8k3LwUUFUwTyl
hkA/AmNoemy0iZsuSXZAIXYgBsfN2LpzYOTarVF/6qhMcS0tbt3ijrNOSb+k29ydyb2LmqO5RTfz
GKNtO3dFj7AmHtStjhB66cDBkf+OFFm+x9LaidqOyTCJjrhyvmcR1UqNGA07pOrXCu6rEqcZZvmD
UZmUPAJXta5Pn4bQQqDeBilANQ7dMGsemVk/EUqoBGhSMP5M4T0NC45ZffUjzuRXOs3v9gD5quuz
ncrTuSlcufit02NIRVM9ENPotV3c3WE8YpCnm59DatGKFaes4ukzV1BwOTvXcnmx2hC4qJu8xBm+
gWkSfiaYzxGs5mWL3mDOSr44iw8rPSUMNJK1eALdozBHhreYTUeksLgE85dm5bAzmRv2Sqk6l6pm
V0PAcBxH/bYZXHffxuPsYxsBGc/MxifvatwOpvbBHej4v5sraJ3vTCYTdLaO+jIj8STYEa8ioykl
qthQBuANtiCyXgUp4sNM8pgTYtfG34YAIjrOTHt2MdbGjjbNMKUW56qcjPUB/rmea0dVOwhnGgKC
1mjSqcypiTgHU6kSJlhFl6KyLF+RJKcLTd/HifM56+XisQolsFqjJ5M3n2raD0qBkQvvQ+sVN8K9
JFUbXodap0ddnvScclrEFXcepdWJdGzmzuCgqILyO/ozgsMbARMHUKePNQO6ehzKB0IeorsJfmc4
UqtSlVtbIhu/9LrMDqJPiISMw/nYxFzX7huKwNmvU7T9hci/crqjYlaXrQr6iiCdihvXrOqglvOP
0K7f9daxNqUWIwfQHPRZqH5LgWrcaVFF5m5PVdxMfAOYmepBvBHGsU0SGLdomh10nTg+F3W+WEkf
eQMqXaiWyZsRla95Hd7rGjZJFwQhBzOZPkiX1XHq9DfNpqCfGxOxnDnnm9SOP9Fs60GxxHeaCuSq
p+zt23Y/LG7HtLHrGOQzyEqIbdyaCukMmHrQpwxnzh++DUmpnKI9w+9L05EoD+6fd2W6G7tr3mfB
x1LIQ9fQkQWr1N6w7utRflThmNNOpphN6LhJxh/TcIqoQzfkWRt+xXCZ0K5v2VB0gZSqg067P/cG
qusyoeHYUXgmEztsWje+oXblTp3eGIXTla4oLOE0tl5q/Ri5yprBlz0KbccIpGOGgA0963tUbgtc
mShe9euPKGezoLJXKK8y3ZMmif2Wk87i1yDB/HSO5c7W+UZEXqW03rHNjK3FPmPqm6Trlx1KehxF
a3qLyY/OcTwe50Wbd/HA/J92CBZT6M7+ZKs0pdDCLut5KBH6sp2aZ5QQqPeMbYuBQl3Kq4jqH7ba
IMMwT501pkGvLai2c3nJlpKHBgPJONkKy9x4IWKeaKE1U7N1+ARu9MScz0vTmFxXvpApag5VuTbM
CvvTabnPVq1lx4ZORzXrUJ02VxLtVjR2Sps8km9hHx9xbeaBmfM6NH+pN0E0BGrr7iaKpjoK5FZd
iGHKO+Vm7hEPRFUUNEWOaEe0t3xOLLKC5FNqQLJaPMrxnl7RZNKFYAAaZFP0obouxy4HqqeafFla
fRBcVpvSGWMNiXxjOzKUMd23jv4aPXLMCfSrmhEXAqBOZj1W9tk7Vu2XhVtuoNciIWxu50wwrS6i
PBjH6aYN5x91JZRD41YaezlClFSo5lamA9lpsePZiJdsZqSbKJyflDxvLs7YJFvavflJjjZ7bzQe
RzHdphUGEzOS5375iKNq8NRKROz5LfWNyM5jNqMiICDez0LylEaNI6BGZNuKiQ3hfvtaSZToQrf0
4BasezPHclq9y040/N4iTlqKH/klBvvUTYN2RIlMdG+kPkAwxqaSMYOCtkqPx53upZVkXleo7l3f
Yg2PFiM6lnPVbluQgD+FakkYjg9NVQ5HBBAFq0ZSl9FlZAVdBJPnWeJXDQHTmUk7bJEXf0/x4G+N
EN30nH8MyMo3GR1aJB4xpt2+u9MFOhKJuqeTNDx0FWn/yqIeIuduUQTGChMJcFh+JMMDoxrAhaB1
Ohp3Xryg8uonV/Mcisl2zt+NdjrkjEGUc2tO33X7AR3aM1092M6F9qyYa9fcalGCmYJvZjUqoJH8
qdsmtwC95XTSSEjz6CxKcHUM8RC7wGjEuzDrJnnI1eoealpPsuW2GKSs1Lgby1UunLfnoafpwvll
00YKIaWtQCrDc59mX63S7IVk7BwT9bmJp+gHgaYbuym+F1p0XKhYw/EDxPLNeNSs4pJZEv9yM9xN
bnVuEgqdREnek3S6x/J1wi35zXKU5ww7DmilSLVwARBGUoitEmmPUpGfft1gLBqb5aNit9y0JxCL
pJYWDd2/qX2fOCqZ2VfkLK3HBCl6VzSaY2JE4oJSrlUee/d7Ejfvttb9mCP5Q53Uownh2jQm7g2t
AqCGR3moWK8HfSd0bFo/WRkF0rhlofczJHyRVqU8ZfBDSwcYuW7uhlw9DfGcoqHJfpg6GXB9/wnn
IshS/BQ6Q68oP0bj8qib3QsQVEY6zI8qk/gE3Sw26uo3p47gSDfHsy/ErSM+EppBdlE/qXrdedgS
7rTI5sKo7+BEWBtq+TIl4n6NiekWZ/Fj9kI/1vAAtbQDry5NdY47kL13sZGOXl806c7mtqdPNC0b
MQ33Sw4lbr36ysDGEvFN40pJN2WVil0Z4jcH7QMJo/P1NdcDx1uyLS22I2qWPbVEJKnPI1SJu6Sc
v8GMuDZpAh7dQtxnofrn7IuyfMzJa1d78yTkeJ8Bjb1O8IEHHf1DYiuHQeofhVwB9WPNLM2oKNTH
SfcawRBLoFUqosU3Ju5Wx7Hu2XjwJ5XOQzOXxT7OaVbFXXujr7DyRNaolRdyj1fzhpKu0MxKPLSl
Yx0wcNH7kyWBWMNi+0oBFK+bugczMjb71HQSGkxdTQf7XgtpYv4U4EyK+6k1yrBjMB1iy0J6gVcu
mMYyYr+iybKOOtKBj+gwgKy0ViOW2wV1UMJTSFQ13j1pSezsu1XJX04EpJKYk/s6Mr+t60RmoLjJ
u06/jlS9MGUxyVNvWmihmBX6b0DaSKD05H6u42FfVgttSJWPNaRK4NK78mvEpn4DleHnUjPWzrK3
+C69XnDQTzg2nagXdSq7RN8eCZOH/i5be2v3Cs4VZWy5F5xto9iE93Iempsf2UAWYFq8hQrIkS6i
klCnRQla2uobR2PL7s1kJM0Ofdsop40p3ZmnPKMvk0VskLGbBk1p6kE3Go85QzvP6ZOK4yjIU4JM
mFlhc9Pt3tjZShm4eAxZndun0KCHlzANDbTJPC0R0pn/bNk2/44MWRFiyFssm4QvIFB/RoaMioGR
R9WbYLRS4ltK/WiM1UPO9uyNdvQaDoBdhH0mAfyhKMrYL6zkcypMbKkSFyMdwqc0z660TbbrP6HC
apIvz7UirYscV/b1wKktCe9pOR1kTN8cwXswtOrap0zee1lj86kyBfcJx7jOgsBP/8NaZ0OmSU6f
o9+ioRAe6KQnbUyrY8uEm2jaMt71LN78JrEB+pH9A4zgJ5zrz/5xEuvwvdGxNbBaaX+5LCYq7XA0
Vi3bQIZDXpUS3XzN+afatcgeilr9Wkiy8wVqAHcprjS9qX+LrtgOdv5cWxV3RkWrvwLTa2UrkyCu
N8V4AM5+J239dVQqWMWI7uhhwvhCegHQD7wWum6D4B/a8dZXVps/TKGi6ElzzmcfzgraKLFZKlVb
nsIaQO4g/8Hc/Xe4gbAhqKJEILVM135CzX6BGxhq2UQL9oWgN62rtlTMfJ3orc8dzFUomLym5T38
51sQR/7fqAVMEg0Q1qtf33L+Gi9ni0Uh44gRStTfF7L+HFRMkyQXsKqPmwLvAWgPT2mHexnqJY1h
/ZQTReRNZaFvpwKTAU0BBQixZ+oOSyOkdEUQniCK46B2CJVUv5L6p9JYrW+X6QWCE84GU5KTqw5n
qsWFHrtxkxDwmYf2sO1sY7qv4mXXLSzBaoOGMMreSRbYCZcZMdVxu7XnFzxT33XyoYhfang1Wy+5
EzhRq11X0NAlkFlJ8LqHUsNANGmTL7rwW5jX58lxi3PUPAE1s73GMR7gCWKmcrfQrBZPDHHPCL++
Z9bkehmZFaVx1zj2qYdTtpHP6GPaIHTRNM0TTQ9KkJgb4iNlhosbBds1bisq0i4iwkl5pRuQ6jUD
yoreiBXeNIVxclMYNbRThgDz1409KtdVagUsNTtU+iSQk1j2+RoutvvNkhdGCmRQWG20bat0XyQa
J5iq/K4IXNllrzonxXye8pbzNc1L15msTZxz4c0ZiNDcvSEgbZ+kPP/ne+ZvjGVbQFGle+FqjElx
J64coV/uU3eugECOTcU2gYx+Ks1LVGXPzthWTPjiznN0zGCJPfi6Od/Ry8kOVMskDmDEm1M/tQxE
HeG0TyVqnaLFX5S33Xc7M34MSREs42QeLCbIm1hZ8g15Y4FK4PY/cLT+hjqCc6Lrrg5ISme+5Pzl
Iwz8SZ3Q5Q7EekxRUTI2ZnMaa8ojDNoPQmmgd8R/5LP+V7j+/xNo/0/g/t3/Lc///0Fcv77COP+N
y/0brv/hDRL+v26TTyk///VWfvzrkjT9Jwv6rwT/n7/jD4K/sH5THVKPHUP/ydRbucJ/EPz5I5Yw
x1INyBOwOf/N7zeh9IPBBapNWBbJ5YK/0/7O7zet3+B02aZtQSux+Bn9v+H307f781pqcEcJQTIj
MZCaBgD5L+ATU+kNYmcGjJeczAO9Gq82QgZed9u0xdlmuOyZxqJ6UrQe0zfCZ+P+gvYU7vhAJLfN
kshBurmodbtsCQE4Wdr8uChuxLS/Iy9q5Id6hjREvNHwTYoTWtEraKrU66v8tchVjj/RcJkmcD3C
8BFkqD5NCYcdMP0AnXsYXfObE3PQxXbD4cDp/RD4hSmrG5Sz31ytdjcUmA8aWPFIsPQCBCZHLHrv
6nrnxhR5YvnIVTyx1jojHwz7nVf/JLBeoXLIryHhlxucjV6IjtHXs0TxercPNFO749JcDbN8zSas
FfqHjG0GGYTspSHO7VYkbNUGMJrZ+TEZ7UNOvqpP0o4aEL0SessMAZhS5yKJEPIsPYTTb3e3iV5/
K/qPyhFblSATM5OGF4nmJa+LVxfGSS7pv4XHrkeONKbhcR7srRaTXFd02TuAmo/Qju5EGH0WoREF
ZBYxLETAWnkhtHJy46Yv2zgM4tMJVchVnCCrNHpylZupNm7RKWTB4FSv42xdR5tBcqR8tV3yEYfO
Y2P01s7q7aPTQcdT+cil5VLTjfpuHksG8pwSc3IR/CEnN68JHU8x2dpBHDLsspHEauI8mfZKf2Ky
m71ja0JNQm+Vd5bo3kCk1np8xFt15wzHFiYxKhGLAWwRv4+LfVggizNkIX8+I1cq0djBx+SrDa1r
S5te6jqiD4xtRZnfKu7yvNCU3+iC28JeobY4L/v+bmghuDZqkNHy5XjApw/HGPNCO145cHNB6uKz
njpumKarDtVAl8JREC6UiFoWZwTneSFXqAxGlWJczXAsyxhrBBmmrPcM1I0qee+IiQiwC03Mv3Jw
TcZdrdNznMhhCWTbvMZV0+BkLrjy5ox16VMgJaNjuAZVckjjTnwyuvKjI3QHlpsisesPBzM1UARM
NMwzf9at4ZiH86VrcUvYyEL8LMaCO+MS5uCDiqhIHwhL2pEGxM+XvNU+kbfC4I906fp9haKqaHqg
WyFoiplrXDZGG5yRWCcbOecUCsVda+HlVk+lGR5zihWdM3U0mbs4lddqqreDywAszeuHuLe3ieLe
uTFtUbV2vM5svHxUBB0V5VhPrApRXd52n0bqHhjR+jgeXpd6AHQhIBLp4TEu3X2HTCxPJcakSfVQ
/UAXtLd6k73+shLf/l5u/+uXNJKVBvpLEW4Qa7KmDusEDeokDv7ki/+yyVtERJlRb0c7J+emQOa7
m1NrD6AHXZGZ/0NJof2FnfX7q5E/sdLiVdbP9d388mpDr2mYGMNoR5oaujn3Vpjuo8FlNRvr2ic/
lnG4tGp2k9rVXZK1L//5s/6VnfX7y9PosaiFhc4n/vPLl4VmVJXQIw7U2TuyTwetyDmcxGYHe4Ml
4ed3UZC9FOZnss/OymL/w6HnL7X/z3egqWTQrPvGSuL98zswDcEMUwBNy4bhYurUqDH9JWKKZzMP
EBv8wwV3/lL2r69n64xJVJDZtuAz//n1SkMl85v1b0cGuIV+lTFhdtPVrCRyXMv2Um6QXR/MjGkn
yLVvdqvdlbQtIRYfe+d1bsm57cpT9a1HqwMN6hVTapMOoMqdba/Dn6qbK/OSHUgylqK88+25RovC
Ulf2xh1DMMdbRpsOWvreaskxIhxxid6FjQ5NA0mAqX6dr+eviNUxS0BJnBt4j8m8XHFpPfVufg6d
GIRYPL41hvtYRIyWW5msKuwsC5LeEZskaTeFHt5KSUdYvqTkQLCGGO2u7rW7Yha+lPmFwybDGDic
Oe0iDBbLN71xHiNH/5bNziMrjdsJ7FAJjQvpXIlbnzdaZh+Y3m0VtjAytjYVSztZpH8czf5/sfi/
ZTutD/3/Xitu5Wf5I1Z2/dsHFWJfQ6z9PTFqjYVa/+ofJaKl/aYCMyR3QcBIsygF/10i8keQWVWd
O9/UdBy43PQ4q9YkJ836TUCPJ7NijXvHpMvz+UeRqInf1nLTBiHJT5Bc7vw3RaK5rmS/rKvgFXXe
1ep71jWm3uZaQ/6y0pFdPTAaCVsfdc/j0DWXsKaDVibzdSrLWxVGhlcUTI2QwqH8eofLGPuZDqTL
1o0b3VyUvTBQiobTK4NMHhOJ7V9jqNOt26QxC+kJaJYhhq5UFgfMpNsswzbTtREmhoqBHnIT9PVO
oOh1dqybb/ECocjQxc1QA/8QRXuZiNDx6qQ8j01+YzbqCRbvh8zrGl8P3eiiHSA8iEMfi39Ih4Ni
9/erQ/gN02jOlTTE7L+0fhYDEZXhqp2v9GqH2RQV5MSuOhknOxpc9L4DncjYvDM0jV6zEeQGoIiK
0Si9GU7lbp08/2xBMz+9dxaGppMgdUnc9Yk+bIo3SkeDqaS4ATjEiDgt4A854KzGZEszON2ge3x2
MHZu3BICglYcxNi9QDs4FHaFnMzedUqC+mN8Qe5CPa6XZ2lQCBg2ncfEetAG4y6u+UYYGKZeJ/KN
0TvX1FReJvrv8aD/D3Nnthwpkm3RL6KN0YHXmEeFQrP0gqWkFM48j19/FyhvVXVWW5fdt2vWFg2h
zEopBM7xc/Ze+9pGLK4eaMZkivgKh+yUM61Jkg+/G86BKi8tYnUD+kZY4olRUTAkKmFEFXIt10t4
9AqUd3ptHexS2SlIPJZoQlauK0kNpXM10s+NEQyJfkQ7bARfvWneRIZ19dA8har5yjzxy8tJNVLb
7LVi7N+27km69m1dug8Kzifpdq92DeFGVi8ubsiF5kLqd8yr1Vtbetkrpoh3ckxPIARoBRY4sLtr
YzGFGWnSM+NnRJb1hFHY7nPg8s1WyDmtgn0ErVB2PTgSVkN7S3DHJgjb50RFduPlbrCEMQXLYQF8
Nlum+XSMqAbl6cBEJ2MSkypvgax3NLqZF7X+1+Q2x8zWZBXfIyZMmqMGMB9FPILIxnOlJY/ThaJ4
KYBdc23JZJMNyLAzFQ6l1uk7EUaPk18yHhF8OWRWr2DTkaNWGEyn5FNWYUhqBL3mJiUkkG/IGmxE
ziqaw0ALPuZ/ExLSJ7CTE/DeaG115hdg4EgR2VKzUA56CvdRrSn3A5nInmRY7ZAZ20dmulJ7THwj
xiBLz18agRfQw4Egautao85gmLyzU64SxOU45VCubbJRexJw59KkafcDW+iFMuJZVnoc41HWBmuY
Ge1O4GDO7TeNsMOdlaL5dcBiYnPggkImuUuwlRxp6d7KgkEcPzyNbsHK0icKUZnOTqdluo4cWEml
gddUH0oP63tME9Qddyhfrr6MoyUbNGdlljeRx43iczct0yLFKZfmk4owQngdgPDIoENX0U0lomBT
1+NOccMLyhBjRUfmqJbOJfVHdBDItUCgXTOacL3ivGaoRmC5cY/LL4H4UCmjg0Lyo+xsKgdbf7T5
iFB3mU7JRCmI4n1oWcsyplOOdIztEQIuuA/hgh/CXJT2cLR87osM7xnIlhammH61rBvoRiQgR4CL
BKExSdIf1FQ9t3b/HGQlI2esPusU15vW4OIQLiWILf0vzzd+mIW8iJ7I3Li1b6AMOctCcZk/fMT0
ADHqYx8tEvkztMInI/wyCjfdiFY0q1FzjhoiXzv0vwh/09eUghjfzf5CgEWzKGNsO5auYwzKkn3l
tms2WzdWWh/RPGTsapuXgA5AZ5AXWqI3yaHajG17JxVrZ6j0wgtu3i2fBxvV8Qjh9nHQ5FdMuCi7
/IU6sFUg7LNYeNOs3tZR8uCdYUKZ/HAiBOgjGoKxtxHgPjplqx4xRF3FQGBSkwDsBFq5yi0oZrJk
6D3m4B1y+FcdH3MSBF/cANNiUx1yEeCNaOCLVBWPNGGg36gmF0zfLm9kwXiIZdddVnm7iWPrs2hr
d9P4zjZ2Skb4DleMZocrB1HjyssLA0MO5TATsKUzik9vhPthjx37ID9FakWhaKZ41IZPF3M6IojX
HmH/QirBO/hM7BQ7qxnUtdezHJNmAz6052qll8oHwUpFbuI0yOaqsmxWudRnbmmM2P5jjC5oCe9H
w/tZWua1LLVr3xcv0j2pZPAuJebwSknJGGqcqxJTPpIPwvqkVdaCK7CPoRwqdcUCGkTrYkAIrEJB
B02EWIchP5d8w0dqt/VDRYgJF4vOqoiKP6j9ixlTRRIT+w9Q1vmp+VvNQfyVKQgSYnNDJO2/1xyC
KbQfQ8NesWFfdq4AqtEx1Xxpituo/HRos9YV9PBJIWUZ68hlIq3GsFSDjR3t6qJ8B8V4MRL9JjEI
cRPxK2PRVTjiPwv7I/+bgGEtQCgvVHfFPm7rHVOEtWnwe5bqpacmweJ6oOW6GBgqRGEGDuLJ0Ulg
NIYTPIzbMsj3MjQOLQA0D/U6z2I6NenBD/MdU8xCHcjtCzd2D3EtN9d6p94VU/Szgw4c/2i/qY84
Ehd2M2yrTeaJaxkkq3SM76TtbAupbh1ULR31Qkrbysm1lTkonzDu/2GgN+/S/vZBg17WqS0ZoZu/
AbxDs8bIpfmUL611AiDDCMHY9+W4haKPlZ0+j9ssEusmNQ5ZGRykTODemCu43zuIeDdJg0M3we1M
g6vQY1yW9e4vNfN/2NXbv220pyg4GpRsc1Xb1izLmQqwv5Sf2APdChhrtSpCEW9tb1yWID935RTP
l6UWSKgm2JAF1hLj0r5WqrWOmj5AIwCW2dPkC2bFZBUmb6aKva9gYU0/gGTVKw91yFpDcGL6Vb1O
GEvUOl4vGWcLE+W5SHlEjbD7Fl57NYSPS2aMufeM8IIy8kwLDFr1pKhsNPmeaUyEWwSvuc/us3fF
vkLIpRZM4ZG/0COhpGgMjftJMX8Y1RPS5FclVFtUSoTSYLnovBc7y392aktD0BheCptgG6fmcelZ
566TWEZFwOaxzBr8Pc1J5R+OSTCI6EIh+2YraersGhszv0HhE9L8CWmEafk/3Jd/Synil6GDHBe2
zoaDYIvf7ks9Hlr0w1q1mmjmScISlBvpV6SyT2XV0nVEqH3sPReYqkbaoHykj3JgFxt5yHOiscf0
PDCJkpu4xdoI+hKAzI//fsGYU+vjb5c0U1iLlgGVufXb91jnfZtZJhv4KPvUBSbjFiW1G2/0fLgM
ifGgGc0ORyhmJXsXxOOlTlKifcKNQslDwVoU7Q4R0X2RP+YFKcqeXGdxvwpDVtGwW46SNm+yKnrx
qpTmPtC1hUptA6F1n1e3aqo9ZJ5xqayfapieA1N98ClqLRU5maGrl0RVP01PuYEV//Hff+y/hY2w
TWP3yFzUJuyMrtRv94nWN0UUSH5s9kEAANpNJR6ikDBRogHsRIBTGDYhfla9QuqQ22u7gW4K/9hx
ebSSvRqVchkB+DHS9HuR+T/1Bc7BR0nZ+1XPmcwf2a9o6N9Cn/9x1PSfUqH/H06R4Mj/5bf3tynS
Pv0kubQKuLL/7AjMf+e7JcB44V+M0+mrMZwhfXyaDX0PjVzrXzotTvLBbAbuBnOlPxoC1r+YCfHr
ZxRPcJNhWfylXw0BRVP/5aowgknYZIRIM0H8XzoC87//l1uM4aNKJ45tL9N/gtW039fktK01ltAa
po5feFt1qOMt0RRouXsFnfl8hAoa860youqP0lsEYfg3OrCo01mCFH4Xk9mwUkzPWYVERXMUDbfS
4kVxe3EMDWxRlpIyStF+FGBuV74+DGiWUHiDMC1fuPHfQ/6rn0TDL106ZchJfRd/W1V8MsL5MrTa
eta86L1K1WuUDizijEs2SlP2x1YNxiOze3dTJUZ/1f1IXaphLl4sXz7Fdh0xwc6oDnQPnV8stITd
RaUdByPR7lE23tESGd4ik2XAVzTtOHZCvcdZdWcNY7Dwagd2X57HzyRmZVRJob+x1La8OoFd0pHk
PdigX64h1aM7yJvZ0j4Q/nNPfrLCeuonEuYucwYlNIxtGpnyPB8peCe/j/587/vIt1i28prMBirI
Dfyc4S0NP0LWiBdr7LPd/HalA1hMQ1ccfCbYQWTiYc0UFSoPR2Qn/zqa3yNyGAwpOJtTbN26YRvd
V0aTPJSexsOsLXy06pwiEC+B35s8RpG+Doh3nugKAZnXMphW05HSCQVU4x9HUf9k16+B3lVEsvEC
nK+6YPDtlqoNDmp+D/HIP7SOrX/vYJHpijCHKSd5baaJ08P97Yngl1AcbehNB2NDx+g+VLT2Xq0c
C1x8gn6S4DC7KS244XVDOnHOojiftwrgoMoQNy3EbBK4G3uth51DpAnIK61yjm4U01NosdF4XvqO
kT97IIHsbdAy7+dALdXnav/BYxSuYOkMtzVb7mpsjF2t5u09Rmd/EeBC+aA7pQwyecOKla6ElarH
XjX0+96I7hThKY+irVYK8tqzBymzWnVOhstBLeJtHoTGI7KJYdkSObS30GV0peHuir607qUdOxvq
c5VnFacxiY+X4vkvy9Z/KM7mT+7PZ+30yQr8mixddCj5gI3ful/WaOSuabb6gaDuNuT5gZGosIP4
2ffaFzfzibTAEdiGevNGnoEB7xxni5/b9soJB3H988jMrav0gufcU/n4ixhqrKMiolOsL6ct44Ml
9epCeYP4OEmUNebPZSZgIi78jmyL+Ujyni/VCI5OJqIzcl/IRmDV1s6YqW8WZmWcaclHzIwO4pJT
XGrsj0cNYHUdQTVQhIZtEt7F1lPpkTOO3glpGqf5RZrSPEFewkFiuBA1w4Hbpcuh74n4IRFpfwKg
W98ZpGiddRGeydao7pj7rbIkiPHOoULTaq899r7MT3aIL5KJ4zSPs6NrPnZTIyOVu8rCsJglmiDy
SElu55e8jb9o8UJZVyo2iymoUNju1aWvbW/JD/9UKpkPbF3DH5LX2M39tt1kNdNL36qV48TxYpwL
Bd+tjKckUnYdbZa7ToEgJGxwvxbmjYWl5epF0TXv1JSlXNWxdP+hKmOu8O8DHEfw+SEZNHUcMUTc
q3Of+S+F/FjZimnIyCMTI0B/bgMv5YKHjUrE0nF+cXpnZH7xx7lpdqsAyBC5Qu/FdK0rkRPfJH3w
HkhhX3CK5q8RGTI7yxfvqT74d5DZlJNlsBSalZndFE7M2NQpWKOzFmlv00BQkk5736jF/byKF4Zz
6UuknpkCcb1Jfe1iWbWzYPsQvBuBd9v5kX1NcG260/Ltq2SYZMk2GBLI3bZlgkmJWlqdvvqopOLJ
pJ7d6SgkH1n1KNWnU831jUfs3M3KqbxLpCT63hC5WJtQ6R8zkPDwrSwWjPck4ntUNRo+pcbc39DL
H/QwCGEI3fhqiUbuaJ4vRDrYq6wboClNSCVzYpF1FjvX+b2iw7zeKaa5KzEh5n2n3QHcZZX437P5
u5nOhBppd7pV/+Vrv75xmgtRyFythx/FA867ZEMAptrB7ps5VX3Xd0O3lKCzbyQGsvOo+9gl0bo1
e5p/PLzqxlXq/ej2+auZ6+JFH+tD6yXis5EI0g38AA1zvpWeItLNMkN84nmHtVm2P/ibL13vAfIM
2dzA3LXu07SNT77Sf2WW59Di8U8AexAMu1Z4N78kKs3WUWsp4qsC+aiamLhisQ0EmrTPlhVa+0yA
WCiyqrrahR0tzbjlqtBd9q5k+VQHxsQVG7tG3ic6CQRtkHUQVSHs+EntMlbgwrN9DfZ326wD2+rO
RZfzlhHewAug1aVXHVK4pHholGZtxYrxbA1w9kDxNsuIOZ7ZOXm0Vhi7F0l3Uhzz5vshQ8LSayF7
7Xag57tuKGb2LG7Bkx3LXdMQtvL9F/2AxcahR3dmPgAjWvd3Lma6s5+/N1rD550NomafXrfbvrWH
R81OH/JaUTZ92Eq6QzCmoaOK9ljqxNlv2IwOv35FzjZbqFUPGQ5PDPr36f9TJ/2qROyukiFTFkPl
d3BnB9cDJoSKxi618qqL5+9/2OrS8aDKCL07EtddV/niXtDLnMYfxmLaq1al1h3M2AabItMvJU1B
LA6JAxNr/s51ZHmLYYghNObKU+MVxrN0ENrpAZtvzKPlVlZAOu3Wg4rBnQjMgktiAKJyVUI6dxm/
HxWuAE03iyexOR7sxPNvQieSSFEL70nBl7lPYzM69YG/nb9BKlqwXkAeAAalFl0z09uTNCV1UHJG
UqS32h8vZaE9pH6WLHSZlXu6vsNRHSOSxl0ZPKSuy6c+aM3V7lnGVl37yiQguVLWFwcrMhnQ5JUk
LD0TG5krgpZonzxnDcT1TFju0av0VzPOq4siaypEo9MXlvCtagNZXi4hm2uLzu3Nm2F6YXL96yXX
uz1MYrIZq2PmR/Wl6pvq+8Wx2mOb02+g2iyOYDUBB9aOdpMmqY0dw8aGIV3/p16mBnhgjUQUiqKt
Wyjps2J4Yk0aWoH6Kq7v5hc1Hj/xVEE8biqehwQkbYXZoV2Nx+rUJG37UPgAUxNPTbbzKT54G3W9
PSxrDK7LsjHTrS/86lq8fX9EZKo8OoWanKKY4EKBI2odMft7KOwUKCmxKztQtF69zxq/fCyfjWlx
Skb73m06OJ08b59N/56G/vCCTxvT7rT+l1jz59uBduaI3aYX6/k07zEN5PrIrRxrDHI2PWOudVjj
i5NOYzxm+gA8MVcgLXbyoSzDak3fA/jZdLv3NH7Q6JbNkWrUIbqlN3BKlPKcI4c+CX6XKuVYU+fH
7x9sGNjyAzwklqGk5tDS7zMZ1WxIwvEpg7lNioZ5qAqpi61hhgHWBlc9zS/OdFQnGLba+a4wbIKK
GaB+hvde3A+fJvazxayEl5kdV69mh/WhjCVQ1NDaNESJbG27SBf4LH1GXPDPl5WiNxvGw2t2GbRg
7F7fkoXzE+vmuLO4JPeByoWRMYXjPm+6p7b2vgoqkvPgJwICdCPR5fI5Z0HAwGe0H/zBj+jSD8u+
ChucIUO984tUfYlpE1ZxO7yJsv4p5us3yrjEad8S3DXtRHiS3lMWXmIfyJQI3fZoN1E+cTjQ4sdq
eWRIsefnsj+VXH1Ws6J8ssyLtMGeKo43vHlK+gQO9hHDRLVMTXN4idLqGRJ3dGXh7hGLIYTCMVGg
bmvopolRBWgmsmLbsnd9xEy40CHEPIQVdt1StM/Iw147I7VOWdHL+ygYPqJozPYS51Gd6Axscltd
jkrf7zu+xappETipErN37r+1dcDdMb0UpPMsm4ywllcWaMZCuJ0Ydlj3ehHk92g15qVKLUuHaQQW
T7uW8mzYJR66MrLOFU2w/XyhwhLkUlL86tQn11qvkjMBWQTmTNdhQfsdqTKRwUNZ+gtosVgEER6t
Oz8b3tyIyEy2p89dxHVg6JgQYbTKc2qb/veLi2zQxG54qPVQ8sys+x2DtupufmGITt6JJFpFqDzu
qCWs1M4vYZwu86m8sCbXoB5Mbqj5smu7hHRvp1gR0DW8mIre7omxM1dmPFU6gQLST4kq8nSpdFyM
oQ8dBf1NHWj3UWQnD1nLTZ445nBweRzItMmfS5Hlp8QO7MVMZFU9+D3RgOc8NGwEa8SJ+rSHUYjG
5vN85HfsueGwFQevYuYX5729yafdDXiI7GQo7c8UE0bUN8mTZlbdKk6IAoiShgi3eMqZmT5qjCuo
w6ReQkjgmZrnVMrw65dZ08qrStt//eeRWhra7vtRNbLjXdiReAinjziZPuL5xXfLFzXED9uow66R
Mv1wNASzjWh+5HGoH7Oh77ZBmAQHmnf1DTr6EVJ30d9UcFVIsJCgFrzulk6hvDcbIBoCKQmTAJmy
4ywDwiqG7lYz/eC+H0p3Yw/cUZ0GNrXGUI3/gvCD6fajc7lVRio0WzHabYy7FOmPxS046sZzXwFJ
1hpPEs4AAbRuTeUg6akfhmGk1qrQN/ny02Wf/CAauKrUi/NJUL5Zo/qZtUI/zY2bzm3I2tKcrYgL
/fxd7Y3aF98AWPaooECdtmkFKRPfK29BstVSg2eznssroMAFCQXaB2jN/qMYL91Q25+dMaGu+gEA
eVZRKGkaKCO3g3hVmME1mW7ShCiIja0ZPdJGThvmzbvvlaozF4qtqYsusdnyTQWE6Pa1TrwyjBa4
foBHM8dAEhwXJ0WU4s4yi+f5Exsag2eUdPJTa4QAzOrs+303Jc0I4vCLrtFMmT+/gjCbDp7lY5ZJ
61KUKVZyhmOenVW3pCy+qVUonhxV89depWrnUm2iA/YuSPvKxvZs+67MAmvhJ3H/MbUFFBaEB4GZ
kOFV0JEFI0k8SAYHJjc7POganZNkD2rUqLdGFj2Vdms8e9KnwIL24FHFbUpB9VNOVWjgJs2unk5T
BUeWhmttNzeTQBzaSq3f5QNMc72P8Wv7FSNsMVW0jQlAjdPADUnPq4eSGo2dYeCHz1INtC0xifa2
j33jqcnLQ99Oifd9Ux9Tqyqv7JvgdWcEXFmkesglpFA2srW3b/qIHW7FRpuyq1r1ld0cFb9mnWGy
Mn2Fc8ZYZz9pnt2e4C5WGPbF07U9X/6+zjh0yDvrAKtS3utG3B9BhdElmW6O3I+bW1ZRCunyMVfM
6rYOc/cx75+rPs2fRa3FN0M2kQoYUl0Cy/rZJHa8FYkYN4VkpmI7/quHHvVW+q64Rkl6b+X58MIz
6Pc/ZQ6qByAK6nhvCgd3vmVfxj+Osk799d6fR76U7po17defQ/6Ynw3JL8Uw0q2d99WhjSqJ8p19
D77g4tnS2mdoDSB9eGicHTCeB0VU+LqYa74oLSOxbarkwNTSk6km2bPqcDH2LXvHfvjg3Qa+gZPe
lNbwTMaD2GGgoQBmqkIns/D8zYzbBU4Ajh0f83Y+nVd1VBVMLPJHmq7O0YnyknWFVt60hgBOD+hk
iRRVUm4eUztF2TW1OhnmQzjNYfoURuGv+0Sfmjj4lkI1ia99m/46mt+T03vj9N58FDr+BJvVFkpt
sjHqIx+VvwPWZjqt9eLQhpGxEj1MrNAdq4ucXgTboA3AfZi6UV/Ro5EHD+JIt1KnSDZ8bNyOY7ax
CpfFIGZ1+l6jB9qQ3kRgTCBA3xtF/1aqYjhJ2dDvM1G4M7WBZDt9kV5ut4L6jnymo7ryZRJ+wpw0
Iq99z83BphGk6zc1xKNj27TausyYpMe5RuKRiZUJTEd1m8T04Lx0wI5bDeYhSiMFKEkfX1obrrzl
6NWD6mrkweLMoqMeXA270495h6SkBYb6rsQvZuwGryK9dFpv3QNpGTZAofgRI8u8J3XPPYpYfVJN
xBWKHA5kxvjn+QXOEIzBRiPhy0LPWajjtF0neg2181Wx9K8ydbozDntjw3JeLHSzAKjUIogITPGj
mHPY2JCXLd2HplDNrYrWfiMhiaxBynarebWfXxorv3Sxp+5hb5BbPDVH8xwKwvcnjjZJQ+USAAKP
2fZNzf3vB0XSk7lpBgD4qCtkW7Ni2GO5ajTBfwAbtLMOpQUdz+EZhWhMvusBwPfQcp7BBHLLRCkQ
UCcoDn6kjYzqSKYYw6xEVgMc3bcc+zEamPgWjb8ytD45ds4gn7vWXJiBVbxabIx2Yxg4CPJII4pS
8kSXhoXWvlSq27iOrftweilH705VzP5Uaj/CqSFNK6NYELvm7+R0Or8Xm2WyQJ2fXgCCoUQ0q3pa
XgQM/OlxBfKOMW1G3zFEI3LUpvZSTXupy+32Kfb7C3cVpMhgeLG0LN9qIXENVuSE655AyQOqKyJZ
FPvFFa6x6VLT3qmDIx/Jl796Nb+dMaUHu60N8yYLFYqoqbRh1d54elYdvNGBewEenZYPF3BxpijL
eWTWGZdQsa46WmWjidynVsL4rA8OyWMOZBajxGwT+Ra12Kig95hw/NyZAS3L5tHu8uKVroe2rtoA
AV9OCkw3lXzQC7eadMuHXABwVwO8OmlHysBUL2DiyC7TWY0o/VBV7oSa6fmllbX/wwuqa4iE6KsJ
IEA2glgBYl9XCpC7Tyw8r3WsNwQQqR5JciK77QhxmdeCWOKQb12jXAPiwmqome17m1rqpigr9mCJ
m78qoOqWg13IU6SH9qOSYDwnZHXfICPfaC27PZQfyrUcgPuNsREeFZQkJ2UgkykGKLJ22tresvE5
tXkwvNnMvuHbVPohMIgq4TqLkeHwyM6yOn3xI7QY0mib57Z9rzz6BlFnqycxNvFJp55dGEOZfBSm
ddYQeD6VxmBulIBwlUoK9l8FbbK474xTlfQ7NvqrzHf3NGn1n/9+QHjlyetAXivKtJvUkvrspvRe
fD8MDrEVvMEnhGmSNvWdV3v1TZ6me8Mp2q1uUA16gUDXREjHxsiV6mUU8Y7SIv5IXCppqbCoSbDn
IQ+cbS+b5kwLudmO05Gc3puP5vd8fxhXKtDWVdO6AOvKaaUa7INd6eLTss4kcfEj5vVtgyrzLoqz
WyBu7ZkUVvhi012PruNGdcPuNEBju01A3TCVZsbjW/dOQaAXIP/ujdHKxXFjG/kIzhKnhx3ExvPe
aCpv5cRIASE94ZIOPVxAU6HfRUS10zmlhWBt+oaFfWg0ICkldNchzI1n3fAUloTS34StcecaSXCa
Ww78xt01AmDnoRM2+Wk6Ap7U0OArOtVII7P7y86oyhTCYMwcQFAZE+DdVB8m4dvzXMdqzNe6Ee6T
zO2fcPYQrKX9gFGd9qGWJuGl0OjWQX6e/3TQpu/kYfRP7shUkfumOZtMBkzFzhgyukzdE5iLQQZE
Yr6NamcY96XQUOfm7YPFXXfvuwDmFKtK7tj8ikMCCXNd4et+061ngxsPHehrXEAtswepb+YtM2/n
bhi/FmYe7TJ2IEtQLMFefAaDRA9BKMYJAfBBkSLdl13WopQiwyQulfjVVfKbLo+ac5WPNdoB9YuM
hu4KKUNfjLjzVyw2za4XEU3Z6Wicj/wAXe7cu0gNNFmyqVFjOZX5lfZ1cARRk93ZrYB/M5Ws3oie
m0cdSWHYrXZWnNO4BI2/MQnh+N56OrWeb5OIVPi5TNWGwtl/P3Ck5hg7NgvRsKC7NmUiN9Qbi0oP
2WKzrN27mOTnjzJzK27EKP9pjahQqrr0dhhk/ZXObubRC98qpwSV7JXWLiucO9ig/VnqRH4xN8O9
FQDr9QnQOM5HmS7qHdxcoGut8ajKHRGX3oMeFZgrTJJHMJeXkQQF+d3eicOaISsZPYU+mHuUZbih
Oy/YJCp081Ak/m1XS+eIFNEG1JPH70FGApSivZvlFBjjGd3JrXosjqR4/PqCSkCHieFXVo22iozB
P0dqCborqD0A5Gxrw9R96mM5HvS+CGYWuN9XO5/75SsT+W8HPQDu0FW8k9lA46mh9d6aZQF1y0GW
7KoqY/eEx8q5LXEFpkTFAzc7I6urLuX0osHTPpahdfSngCln9MftvOcYbdlt9NYaQeJQwMeG499P
eXiVFZfH3ivyVyhVtN4HgTHQ11Pz+zdlQME7zqfslUnT6gjlmN8Lm9JczB0spmP1sTClhDhFSXhV
B9Umr/xtvjxyK+bh4LRmeqwo19kAL9rQSW7zUcW0Ywf80hOrvQNNQl9qtIyb+cVjBE60aOOg7SXD
Vg17tJ+jCfO0/lWmtFw0h+9b1YhqAz0WPJdp4/9nlwVCeolEVWv2djiMa9GZEEWm3gfBod0xEORz
fjc/KPf63LVPyrpXPPcenRDJHlzHiy6r6ftB3XoA8pxtx6l7Mn9VtAmJT5Fysg2nvfiyutbelONb
jekuE2Nw20d5sFKzLHsZ0vAJGpRyE0wBnJgkX/SKNMGRvPD9IJVok7CPfLOISqBlmW9RRxHGw67+
AC2TrJg/OkJFwDRBRBGGeNQRy5Sw1mfDzpn2y+xJaxyKqEKLCNDMSRGahtxOOhz0OIrf6IkgNNXg
3rItYKLPRZJj4lwbKMa+72Fz6gzYfngqWks/dcLptpTK486TEcjseU6XK8aNDpSFUDlGbYHeA0ZP
ms18/7ZZReK0btlLR2mIT6preikEjKxYevK3Wvc2ie4j8p4XVnseRrstvQ6EjwkP3KTDMwp9r7Bv
vguqXGpAoKfWeQk4ew3WQZLe1uxDW+7Cac/jpHq67htP2VOmyKfp/RYiuZ4p9nMeOOnaamsWNF35
/hqmMvxnFolEFosFH2yy8ayoP6ciEissqGwFA/NWGCjuPdCQntTDzyGuAf7xLT+UlacjbJ9G6Jpt
LEFqaDBBhYWvGeWLFdvaxs2jDFCy8hA4lBUZgRJbJaYAMnuxCbogfwSv05xyZg5LL7OeldB37xS/
f1RCy3xPu+r3gyI7ZhC44ULbP1O8FmYBWY7WpLkKqX8+lT59z7rMeNGtEJcGsXT3pj4Wa8M1m2Pq
Kbs0SRK0I5U4B7ESb+E+C8Qp5q8jf3oP26M4//7nks7d8bB8DKm8Np4derf55C2Ki46QmZQxiSEr
9TVT81epFsZnYmvrrOwR6HsVIu8YSmVHUmiYKO3GEhRSvQtJwwP5drWDst5RXVg7yVzqtvOYhAr8
4z/SkNzZPmx+UoW/FeWAaJz0ItJsWu/SlemLMcVBqXrX78ehSVfzaVi0DcjfYkl3sr+rDEbCXtGH
H5CFkB7n3k9FyV+mEwO36bnu3OShIMtyWVm52Olhz5Y6a5KdiNgqoSFfSV/Tf+gKTRCJrymX0TUI
iU0tMsQIED5K0kZFvonZ1eT+Q6E1j41Tjz9GYYA/ylJ5GXig39guwoSydcYfEOUubZMBHUcNUSNg
jr+1NClZmETRyQ/CCaKbLklPej0yUyJMgyYAObKgg5CHtoNN6dybNYjZ1LvxKqe4fguPWj+5V6cF
gamAe84DxMrTGU3W+o4y8BwXCglAaRcBiq8e29aJThqCr7usYetH6Aa+Qp25hC+/PIbjF5JboiWu
jOQjtUihcCrlFalOsWZ+Ux+BGD3EZsBg1S1Ie80R0pJU/qg2cflgN2Gxb9PBW9HSuSm6NmfzzuO9
DFL96Exj2vnUAKBnV2DrjWmS1qoemqLpKKx0tjVp5q6HqNikdTV9Kn98IaIvyaw0funHtrtRqk7s
KgFMju2d8azWPdhl+hxHrd3nXuc+WB3bAOSSymkenhvTKQnfdCryYzi1ttvG6NaVifp8PiVnsSKR
GbPnKNJzSX1wG5rEiIvBnVRE9D2MDu2xwN9BPtcxGIzyFGYxlprWkeHeGpo9Gzdx1P6HsPNabhvb
uvUToQo53DJnUVS0blC2bCPnjKc/31r03+72rtN9wwIglUQSYc055gitCv87w7/V4w49ypfUqe37
Fqe/WCh5pq4V3zewcRRJSVXf/N+mym0DxWPgg/r5Icv0/uywoq3DyFeep7Dh3aV+8Z0MzoXe9d8H
BICvThfcJiecv2R20iyruM1uODSPsHW1+DS7Wb+fWvLNsKexnjLYcEenxK+xF7ud6eqExqP1kRcM
SDa0GihH8soJ80lBgcH8TbF1pqnMpKKMBVIvDHbFmC9y0uE4CsFHAKRIHdM+2VFMqPXQuesk6owP
o7gNkcCMDOVL4iF0ExW3fLEFKbzXyVK5o8xWFjzUfbqvU+zVg7wgTyJUbw2mFPI/12IPldFKnk1F
9bNNnWHq6Sn9o+zTCYmot9UwMOeyqTjyplHPBGwwqU71An4CbW1ux+W7EjC9VobI2GmpZ609kGBD
CfufMZHGDvXfotOyW0Siwxd9ZJpllb6213tswNxiT8UO3i/wq8SzH9pg3Ev6hnwhMAgjo5LU+7Y2
dr9mmDM0lx6wcF83gXiCjt456VV9PWWJf7Nsj4C+rrXew6j6mPQh+IGKa8EkYfpAWIenft098CAz
7qCxZdiQEHWjRY0F5NRrpGvIVdafmPSGZfGYc1JOUwwqIAkAf+3SQPm7tNPR9HitfQr7fEBgPSov
WKie3REO5hjGz42oksXe4LXxs5vm+/valqfOF2H1sy8irApad5ze65kayK1sDQdkSAep6GpdJAnH
sJ5/dGLQZiWxfSbY74ibJ8JyVoB1dOfoFf4mJVJ6mRpTtJG/K184Gfi4xeXFqgEVsT4GmVXd8dpY
GlYLiXGSe4mVT9emsWtc3eyK6OrqUounuJrZE9Kf4Vpqs0PYXR5vCtc2dqynnyYKGSwwRblddwBc
LZRAkj7u71r+78mZW9GIwR9J6uF8f6YGqaFdyWpFBOZ4DR0X/ybQTRWP6RijjbyMoH46Wsb65n30
JpFRf7F7vBYv/Wo8pQ6kIUGWlNzJaDwpOvC9Dkx/IY0eeybK3b5Vs2Pv2N0iqakMdTJRvjDgA8Rk
uYIkseudpjobJfUtpy1eB049rLxJz64pgDIhSZow4k/qVUMLi4oSVAdoAcBSR4sld5lG6vtyKBAQ
0clj19eAXHsCo+PDpKzJV2eGjds1TfzkubjikTO/Jsa4JB1EMZ8ilRijwtbegYOd/f27GWZduddh
jPDCAw30RMqI2V+VeBjXv7cmuPfXINVxwiBb0fNL/xIJtBGi7AV2knqMCTwGLa1mMq8t0vXkTDoi
RtQ2u+JKZ95fgOR6OGFViHFNpBabamjnbe7gqZdkrbaq1C77CNqeGxksTTFBbhW3d25kZldUqGpG
kF7zRAKXf3SpOpdmP7VA49UpzQKqusABvHeV93QwPi2yQzQrw++Ft1gaTJDJXJi5VERe9+DvhtwL
jrmutftJbCkmK0qQ5OVK7sofyF+Z+rbdU0GFx0Fs/f6pgDXvf+D+e938iogVEqMV4PRqjOWCXOtw
j0l6sLQiTkU89DR19KvEV/n4prRgDjvwSKxvxczbnOwNpOjgFqjF8PQL2BwZOXvO1Rrn7vK3JZRD
+I3pZDr8iIKKOqYZ3mVE0dh4UMIyCEOKX5mbLC3uz+fcna1H1ZgxH6428q6PhiLYa14ar/u+GHZG
0qOiE0V/2qtPHnBVTUgO2McQND9H0WiY3ZUky/m75pkYWxJEfX+L7VS8JcPUPBQCT+sZnrwRuP3V
sjgheICYU+CcfQ0uSmIgExsyt4N7EZVvAxlbcG/T9GyJXZAA2gqcGpvYmbd2pza7WkB2vdGnL3gO
vbaznX2Gs/s5DPZ07o3mJM8sw9x60zEPW9Z6T6spD6p5vsa/cjgn4uR74NHc9ll0jqf+6PlR9iPI
xiN3ePaj8Vv8Vr3FnY+WZuaqdkIkJQlEl6quXuEfw5wH/nmtskf5vscSAnVPKECvBTd54twswAx2
9h+Z4uorm+ngIS6tfKV7LBDtBDIZojFaW17ivGstJCaBE6fcahRq2VHBLulJwTYNOSEz9jxJidsK
GKLmpBUH+apx+p54P74iNQaidpmDYbQ5vhoT1XMS30BZf6gD0Ru2wIwJsY6X1GbxOXDz7rkatL02
lxq8Xu2ZOKgQ/1oRoCRW/5JYz4M7UGTIB0uU2o9DrzDpk092TSczq04HfW8LvtlgOtU27vlUT35H
yEKok3bmQv4i1ZX3mnWwGeswWntmou4C2AxPhTX+lFWnKDEzbIhe4ND024kJDYG2Qi0lVt5Q6eLj
3MBOZ9yiraxozLeTqzKvMFP8MljD5J7N+tXps352/F5ZzM6Ej6NFoZi4yTecYZKfbsrkGW7ZwlMM
IkV990JUagMjj2hrXEGUk9uq0cUgJxRHXyv7tN1NWevNtwic6P4LY1ZFNO8Mnv/3F2ojYqCNxdwf
v6RopEKm7f//r/zfL8j30RgEzbdueKTdjk8DSPGiUmvly2hiYhtoocqqqM5PZgfbUxyPbfIwMyM3
9jE+g28kud9/34mZzjRVWmwZCrfLkQiX9eRo3uM4p3jl8iiJorn5tfDBy94P0N5oHUWfOJJiVSV1
9WVWiVt2IUucEge6sTfZ2tGMIspu301PALPytCtWDzFeCYL7Lhl43xQLAzC7GrOHJIUAVov5xqjX
lzB3jJe+QJ1uGP1p0gL/XtyhrZm22K/82s2IasB5ndTSyHcWdqBGcFTcYKnbY/9Fdb23qAvHH6ZR
YEUFVLrIGOokFcVUNI0fRqcYx8bRy+WEzcWq0gr3PLmRTzcMLzS3Mu+tV61zWVn1d61z3lRyv1+8
VsP9MWfQonMzPiQRk9PEgm+D6jY6VCOGtVXn5jfLs8hsH53kFEJUPIZ+02z5MqwrobKnGhNhIW1n
tlDz3Tvzhxb2O99rT7IkuPd8js397OTNSUX2bJVm+2p0Y3moYqTQdMHNpZ1psuRIyagMgiq9OTjC
10rWnZhFuiTaVpa5m02tXPe5M547gz+U4Pp/zKMIRaGLiJ1HZvgqt2j1g19bdNxU/wWewXTvygyN
N4TiO8tGdx7KZaubzXedGK2Fhxn46zxky3kqP9ShAMSFcd2fETzECsnBAneZGEZWjXJKu8q9ypfG
c1eyfnDRzjxk2nzAJo4Q1BF0Thb8DhFL9ETuNxU/czos8VObZkGxLondzufKSwghlrMwYFSlxYIy
mv31hPfyigapOURuhm3I2OM3Hnfl16wdV7aYcvgUfAvHjIWILzE3NjyizA2KdWDBrIVTwidJlb5Y
erSzm6zCaViShVvbU/dy12IaSBiHMW+zsXxqoyT7JAYsWKgUHKuJQGGEIVN08C2nvj8IbbuMDkhE
fu2i9IZeJdjKkap8VeIkeVQt3rAykX6QCtcK/PsIERpDG0JscZZLx1wo/iGO824pn9xFw4w0sfCE
EhVd6OmfLuO7s+y6/GrGYAPNiZs+dpmvnc1pyuFKQQYoVVzIYbGi9M9na1/SZO2jGcGPOoLW3t8U
ni27ZAQZlX9azcL+GP1zl4RwNBJ4NARlGH3kAYQHJZ7DX1uFd2YV6h+ZcBJrh2SEiIxY2w1Wme/b
XAeoFbiYCYMgrpTwmuilAlYwv3uz3txkvV1YsY3hdwxZGK2A0Tvrfxe4mMJW87fAxbVddAweLDYs
D5muqO4f5jcd/zeL7KnfWz0Wt3osqpva3RqZEV7NjpCxB1ObiBwLkwgHUSMq18oYv0salGJ1Is7F
HFcUf8Hyzpaqyhi5hSRrZGBSx/tU464Zs0YyCTut+tQsVOS4pReXQFfKE1kBdwwVzTPJJROIBPbm
OLNDdl5YnVash/K5SeL5Jifbo5Ohp2JYu5Mz7hwSGXPKbDOm+MAlmV28lWNA0AcJ1odI7GpDenOa
wb3aY2U//fsXqElj0t/foNAKOqiVdIvexkWHJS0o/yb7wB6obqHeDBsvMqNdptWb0faDL3PiGmvy
y/CHLAPjGLTlS6I20xHiQPMIdpGuQPeKVd0pzXGo9ObYiq1y1mvsMmLBLmbXzU1wBiueVqpEp/sm
Q0UR1e/lcyaYosFYVluVxKEt5HaSpTz8wFCnaV+G2t5VaT0s4Mr4j9FEZlfjNdHN7/RyXZjeLUh6
fT/7nXEILZoeuSWPoU4wDrE4FowaUX2J2bIisXwXboVBF+sbDIb2bbAS/0NxqhOsKFzsyxxzyq4O
hjPcxOnsp3q86kRRefvjx2oPraYrMm67srR2ue82+5hwogsquWrdohV6TjV8f7VcmBwUxjZsoyv2
dtOXzrG24wzcaQM2kRVueDfWL2TADEd2XYGppQDyFLAULFlCaOZiV76UmrcltBEOmHjSJPD7ThIN
wLgxGucSZ83e35dZ3B+mMPJWpvOtdYgFOCdINtdFY5bPjNMMrwyPShTqVyP+1ONo+IHl/o8uT7K3
cbRRULohExmIqtughvgxMKHYNQqlo0TbZ02k0nuQF/IWM0KrMb6nnek8uKb7sxfcg7pJgw2XFxlJ
g7tnZgkUhV7pkA9Gv4cMxpYOWYGnmrvAkM96sj3lXYVD+o3xYI9vBmRS9BYYzojmYqY4Zq4qCHC8
SGDQdQvlII7LPXm8YEI8Q7V2INWTwJIISLAZn1kzp2tRZe0DBoALH+cHnGYGay3fJ10sbjvcE2vF
EtONtGJsQ5Gqm2XGlB7KhNx1A3fp91W+rTvIvT1GAeGaQPd+13Vwf+Vbi71mWLcKTh1x62SXyQpJ
rDgUFqECd0C1RPE1Jepz7fng+J2L1/TgQ4sg/OYkX9LSq0/WONjLf7+nTaGX/Mctja2YqrsG0fUa
JHLzD6k5CQmFpvWYWKBhVHYZHjLgi95TPjUD8ir7p6sIxhn8Ij+PvmlzrjKlVrJNOQwT1JC1HA4i
KdyNvR4+SP1r2lQ/ZyoDn8svf6wh4j/R4mePiNMXtgD6DBII9C62L0akpogHiW6SZETwEP0qIwb0
qNavDjU3bO2j72baySuJUi8mYmocw4To6giefUpBg08i6t6203nAqmF+db6Xpq083LdTeDj//n3h
yvaPLwxrN74syzRUA/c0IUX98wuDomDhwNEfmDqB89zN84tY21DtZTu/HwgklqojlkuYIoK7BRx2
GBRCPxrTJDVtglFu1u2rTYjakYv+eBdcZoidFJxajm3uvEk9mMSOYJBj+T57b74VTOhf8mwR5AoM
zd777MS0d6yr6TqLF1rxdaOn9hnQhdFrFD0U2ICQjVBHp6rWidiKCUgI1Ys+4LoieUBEjaGvU3Dd
6RvXXsUhuVLkYSVCfZm+/tr6cZ/pEZCM0s4vP6yQWwf/GLLNGbM1cWW9RilZwEJlEJdc212BrEBT
z3Nk/FQl+CT2RvbkOD9Jg2iphoF11ENNMEcbeE48cWMVQphret6mbitwVcfTbr2v3OLGCZYkBITE
8WXjucnLsdgSBJGvzABG7KSukFjCqxdz/0G84GobHerevlFlEaVlj846nggJd4O6Wrs4FS+tQRkv
hjaMJ2Y3j1Hb5hc7r+Y9eRhEGIW6t3erpj8g9BjWCKBOJYXoEc7Q106dCekNOI9VU+6gn9aHHlLI
2bMnbWs5SvkF98cMtLkcz27ml8Sd0wozkFsTbUDkCZFVXjXPD7PdI/vqxg+mqjqjH7U8yoeO84V+
s9r++1WLqcCfV63hYBdgGo6pw63GS4Of/23lrvXB6ByChA4lI9JVY0zHAkIDs97SXvVlqR4Mu3Ou
VZ4+ByPzV6WsjrYoWiDN56s7l9tIU+fck9ogmd4jPoIE5ybpM4l/8MfGdRGrw1VuJRpmu7OfagyW
IATXWaqv9BrTNR/cZREGkXf2nS5c4DXSPDnTYG7dBHJ5E1oMR4GlcfjzZmhBuFyoCKl3hRmXa7Wf
3ZVBLgFcz3l+8/UW1WZpTFji64hsEPK4UdLd1VW/dVZY+95yrR4gc/bXlizzifLwJnkIYq91G/V2
Z+uwh+J867KqwWc2jpJborYhNpt4tiUOSGGBd5qk3VQMDy6JMCQm+eaSKMR5xjzdT3eRn8taskVx
VPCgH965783dGF3uClcCQpiiqGupTuFrohOB7qNnSB5qs/wu31hvMq4TezotBxMZoQu0oybcKkns
bj0vj/aBHXpXAB1smxHZLUwbaJk8vBGhtRXv5F+Ru0lI2ONUR8iWqmraDNgfqK1DFeaO4IpqjXBq
ESYMKiGTFoCiqnaRdAueJu0G9neH3hs4esaeZXN/CFjtnGB/0jEkS/Rpn42m9orqcCNVLBbkcggZ
MCdlCTfi0rSo6Gje0iDfS2poxDB2Wc1DeomjytgNMerYmSncdaQmgWzkhN9iDHQahnxPpYnxpEfF
ojzN5HqRbKDR8QUJodo8aKpWezL8zN34+K4jJFFVLAlHe0e2cngNPLKObd9wv5TFUh2dvQTOY8IK
ytnLPvyxM5ahOZRXLvt3zYHD7A8B9kMMcgxPbS6EmbxC23xPwbWOmCV5SzLI3Z2V0Z7kAyHD8l4t
ZvzVKniEWWtcZd9EhhY1VWzeZEsWpNoKc89oNRtlt4NWOIjF3PzVlBXe+2R5021Wk+FkdKaJcUIw
fai68p77nn3ttK9T0nkPUZNVu8lmFoiMwHtIHDRwi4wCdGnmGgENRriVXZ6qq99LO4z/w1bKFbr/
3xUCC57hiMZJx6CEiHSqhH8+OsB35go5jsOK4nP3Jq0Yltgt8g0HFkMehCxY3sWokfOSHxGs5IMl
ITgxIpv1yRLH67+Oi0BF1Yijfaln6rKZHfPJq3J9YXh9dpiFiBOa4bgzM21Y+k36BOuNAXmTLvvZ
c/EhFCygBAfjEzf1rjdRvpfpnN16qPC0YlP8ZTBxTgzIVn82xnYv9xrgzfvx1CmNR8v0wZ2j/LUf
NcrP1qJeE7u5p2Rb3R8vETTVq5JPxrUq0MF4Ia7T8hhuHBzDpumioesp1VbxF/2M0KFUe1zx/GJa
TQlFdhBDRwpzeqFfHCWmD161hVvpfBtyOnM7n7+7GuvUPzZmYSMvjmhsIHN0FmBSymro+KiYdBUn
xWzrnQK9afEfy4OoWX6fYvo623UpaTB/MVWLuuoP/2enazz0n7W+JaQAZztiQ5LSb74lXXffEEfU
ocO+rULt9NfP66h5G2tsyWMHQusCzjsx6mKFniUeVPqjs4qNBlZaOvyQhg29BghPjMnLFI6v9QCD
/KZN47O8fhNbXNIW3s7//ums/y3ZMNAhtcHi+a1btuaJxfFvi1+FCW87I+E4ZiFhLLM+tEcl0/SM
MSSBco7ApUHzgXIKMihzYtA7Oz9UM/wF2+/WQ/1JXkv7M0i9raeTQy8fyKZvXBH0g01pDHzuHw5O
fmcGKyjoXKEv2LdPL+6hEjzJIAxQQraWgGyJ2Cr14oTCJjh5wRRuQlzRLmpHLJBH+VbjMa6SMncX
jtxXlILZ7n4UEy9zzivo0eSxFyRCeX4RHmzPUt+icFoYAChf9KZAX91iABnAGSC80Xlom+7RLhJg
rXAwbw2+mCAX2g5AvLpzXSviqMK+u6Vm06A00qsdYLS/TjDpPkZ0CGdo48OqbzCML03DIz0OvFEf
ocpKrQlh6OfYxjnyvkJE+bCXghaHZMUdCa7fJPzhiHJCHk/t/ud9gcCK4A8SHuYrye4Xxx++I+af
xNl0Xu59RCBPjkDyRFdC4I1fuugv0DZKgjJPmEeq6xATbWbZQchMM8Rh9Cq3YrFV+OV7FSjhnstv
H4pWAe8zhjqOlV508FAKNg3GaqStR4Y1JAPo1k84nNUiGyyH6aFoQtpUtB5kwa3vXTMTkWklLTyo
X5FLRgnG3wHpFnOo8gOagYWUfyTqgIR/8oGPpFTBVKx1Z+AX3mM9uoyDOPss7YnPOXfHu2x69hHX
SEn5gJXJTlF82PYSmDJHrSQR3oeGG3BCGPtgWGLwPifVhrINe04PpuwzixNiYdPww/WjceNIdVec
/XS8qd7GMakMxxobYWobUteGkRw8EvVS2M7dc2T40ykffKa3fgnAeVcCQxqyFymWR+cKwQSJoExe
zTxtD47e3/EteYKjwKrXhDX1y9TxjYtdleZlxOAGDSuiZnFIs0vsgvHDY9TOX4v7fsD21rNWWl1F
W63Um1Uy+VBth0k9hJn+a6tJcUGAl7OyhP9SOabcELEKu1GMGocyZJiVmfvZsoezrMfRpnzxcTge
Qqe71kOdHd05fr9/D3J3JM13ngKGGshvIwuja3T7/hG+QvlU9cMzs7mnYAymXahMTfhIJMGX3uKC
jhIV42fYsJQ45a3GGsp3n6T3T0+o60IHpX9qINw0IBqj5zdXmB6kZEalt2fsCSjjKxNMHZ7+o2hV
jDDG5UQ4xH5PBFyG+ytBqi5udXJ9rbSItxgmr+6IKXzTbBLFaV+6p1T0F0B/LqjxQKK22LWy/t1N
h/HiOhEJiSrIdRnEBescDyhJjxQv8nKNC/JpPXhxCxeip7XwLJx4+UOAuwJFSXCYwSEZ5hPTAwtj
29VdGz/YWnTyxDcuX6Q3NXDUglJYe+DjJJuUmdnKmjPj1HlmvLLHaCcfgCXk7sP9YcYQF/GwJXwu
YhUVgHCaGGAOJFWhP1qIMxZeXFc7h8t9w6AVbrVftic1csx1aVjKDZ0GhtvNWD8rMQNZZUCE4+o+
1j9N4a1CG4S+Es/fXuy2laWtUwsVswLn0s/Sda/NJmZdVrjxWYCIaBTL9ATJItTq6aQIJrFVWpdQ
acrVfRQ8g8wsM6PJNgAOM+4yenXGYBW5esXYC/Mv/aql0Ick643Y0RNzBIZdo/E1z6wPuaEU/keu
YtCtZfgr8jhDaqLVK1i94wHJH4E6SRorxwBX6oUmSO0kR6anXFUI6+0paNKxT17mAnm+0yZ4XJPE
W7FBQgCxrmz89SNScq20edayTgxtMQ0Im6HZszoHb4VW0QUn1MpanB586K5bNzcQcwlBZd5XG6v0
XoyiGw5So5mNrX2c6k1tXluF8ZjoZ0gULhA+aiWA9Riv5LXSYJSxrmL35JOCHIeVugqcZjoZiUZW
ixZqQF7VQx/E4XZAlY0RhnYpG4aW32LyKi+tUJeU8WBd02KjoJlaQNrJtrRbxoUmS1h/9DzbYGGO
W77N2x1576ZA30ADsFAMut6i9hvI1IJSOGKmvrCrxt9as2ctLYgbq9/6btM73i9BKwWZKXp/KaVJ
8jHLLKJ56BKjXLv1+FLrFf5MsfcgX8yS2t+ddFzU/zoWO016JjQRQZfS56/civDWUPSs742f+LYy
6eHw+yel6BopHvRjUGRnRVHibd7l3q+tSL3OcWAfTEtB7WcTTA4nyhKmZIwJk6eAAOilGXjx4d5o
tLDE5G5neTl+ppa2QTvXPVQ9+hTShX3hwSe3jJDLBOwhXpdF8xL2vXmbWYtvIo5GK0J8sqx62LTj
SF7uEETs+/XBV/oeJQ2/y2B6QKSMHGUMECpLLo4bPpbE+T019twffx8n6vJvx6sWv2buTvj/9fhk
40VASGSVbOT7N8WuNxHfeB9eqdq4bodHn750m5M2+xH/kP9KZ2691RJr3BZZLo6i21SWba8YpzRC
mJaAfh3Mqv6Pivh/YVHb0whb0FUbeNSytD8qYt56k1DiWduideBRNEJdRdbwyhjn6DNYS3UYjKp4
ZY7JfG4aszv7alMtJxwPMYDXW8U4S+A9bIvv5sQAB5uo1IfwLAY9uduf8grcSgmM8ia3cuxZbtwA
6PDEVq4y2ZbGhTiXWLBRcmuZzb3NYCz+EerZuFKBXh+NdDq0WonQzRqov/B6es/s8ogvk0815yjX
Qjde5rCM3psp8LYRXcC6Q776HgkDiFRIF/+92P6jW6SVoPzBthQfdd2zbf1PV9lWIVBM0xK483Kx
y0MDEJ/v7wVbsmPsgVKWltW9eAWr7FhnD3UXecJJEUA9C5d6qnZrOrLhHNow7uVW7Q3tolbH+DB2
74yU6+e+4VO5AaRNpdpmsYKRxoxw0yF6HZec9F2d8QDJCKaGD5yhj9KpCXz/Xqwm9mSs99JFxRBk
VRwLWN365klqWtQ4PHZmQzURW/Y+7rtxazZFdQsUxeE+NOfPhhozh21EvYi+h9zo9v53+9l+KE0v
eR7Mdkbp6evHgfb+sdDJYLea6NlmbvtcOdVnF9ZkAEgqtzX5iHottHpKGSgokpgulCYRZmo86Cci
dF2sd5NqD9Uw38Q6o3vJpohSTV/7Ii861xwqsIppiXRxVEa3vlFR0aVDZYan3vwH/O2KGek/OkWH
Dsq1gb6xCtX1P8EArdfUIR7BYLBqqU5ZPo0nBwXQfQvGX32YsJT+fajUyU+tYxLEkiCoz0WIpkE2
DbMZ/ExdFIO2/11W41ZnBLsB6fBC7qKL7fe12X+1zQLiF2YH535BtK5zbsWLPDrj47PVobktBkCt
B2YUnp08mIJbKdW+FpP0qLT2DWL2wwTQAeIgNrOyIEAe69GVoeqndGalLnwHQHz2vvtka0EOTqfn
0ImMjSsszvDRVy4eBeiyUxT7gwp/jQmL930Op++OTpRn3sUizl6zj2B747bJ0xtcfpt4bl5qouF4
AJeYjxMlSROTpNMOnE5b/OaGurU33o+p7TUs1eZrXiKPKAY3fI98qFUtOp2ncEYUqsEyfIiK1txC
NKqP0GXMwzwV3n90zc7/nmnDwbrNI3mGOBvzzxuZOkjR8cNLtkWp6auqQgbElKPYx53zNRaGE/JF
HsdvSRlfXReVinAC6EZ4PiMaLuRvXNCI7yEc4XYnzzsyoGWFFOLNC5iJBurIgiBgL3F8Lt1L5CXJ
wQlr7VLNgXZxEl29ZBW9sZoENc5j/EAekz+18lE/p9MN7bu6d1Qm54EQDpl4Xw0WMI2jj2LAVhys
QfdvAFPfc80Nvxk2NtbId7XHLtaeh3zK1xAmDrC78+ucEIQjXwbEWX7p6M+o071t7s1AoGL1s7Tj
YHbJirBndysJ8qZDmoHLUGYjd2PTmvbqhOMCLhJ7SckpOyQolRLnl6rRy0udNO0SLsf0HydN051/
3J9EmGnY+UJ0sPFZZ6Kn/oHz97BcOzrgeJv1MUA+vn39Sfp2JeW09UMRHmPqaMAnYQWYYi0G6rWp
ykqp11RAMDVT5ckMVOzY+8T7bpWHTjKOfXL1LGb1D3y2zxHTbIhTvve1hGErxWNDNN6iHPkaSBJs
GCV/nCJ1fAji6duvpdJ6C2t0lp3V21vLtYodIgMeUaivccwndt3yGJ5VmfegYbO3BRexaI5H70GJ
GgF3Dhb26xiYbqdsJIo6LPNzkfqXBGTm2Z5RDc+J0WOCxpUUh8EDHi3rCSNhytamf86sRF/YBH4f
5C7TKxOCUqrAduOnoxq2hxlLLeZqnCUVbQS+4OApOBRhNGNGP3Ih3+qFIVQ1F7sU34IH8Fh1XXnU
kJs21GIyPSDm6kY8L1olVzZE/SQ7Ofuru9TiudU6hIAzCmQ2tM/Nsn5SYu9rrqYjTKBfG3gIfVMw
I92opmou+aIp/eooHZHuJ0+Jjn+AbDDmbLgqQ1G9aMms71IbBHwEpHmvElroDF+9BG/ak82kjBBJ
iGlm5Hsvut/epXCDPnR0e96NYYt3YqRo4wTG0mPG1Ib9kAZg+ypkYK6FoDeCz74tCYG06vGxtPN0
1+F+s28yUsn/vWyw/2n0Dv7oYGZNneVYKsJ8TSRg/R2i0/rGKal+8oPtD8QSVayVoxktXKNtrnqX
UjP1HrEpi2LUnKP03/KECRedXbb3HeOUpyRXT3Lq3KUUTLZCdXV3PORimTjdrbpqCmutZSg3bTGG
HhPmBhOOhyRJwyXR22qEUIgss69RDcmhkNxtxS6msfVSVQA31Mo1ViFUr5vcCrQsujVRDvtVC68l
zjZbv6zDJ+Dd5IqVxxoa5ITnQT/4m7rrzWUXlc0J2QEmEHbB/0k4D+WIuQtWfN99Q/GeQKm7XVZl
2hZqhrkMHIwMWlPHXlpYLErStZ3HCh9v+q/zYInnw+/1XZwHA6QUIFiH5kMJ9wfYb3Mb4tVD+AXK
wXCBwvd10Avzp6kfUpZIwCC3wB1LT76WJfiS7YKzu46TcY0CDPtWru0KP8ZflfCVsXRXndCFZEGO
mx8P9/MUexkLPixGgRK7Y/KRp1m4q8WdYWpKur8XyXptKfspMhet1iHSgRa9C7q+2FCb4MjMcV+l
Z4cAiv1y7cO9ht7rO7lx7pLwpySu/rWn+ImztNFMHuphdo9zDxNOdorypa9Iiciq/j+iFez/wdNZ
OYkQc0wLV3WTULd/Xs1x5gWMMsn10/RO2UqTRqvP3YWpDtoCT+AJ0h3KNqgX9UqNY+eO9CkzntEK
3JB10RrltWyeJcpSZd3IuES4H5qj5XAV0an2IzxEMa7yFfLB3crfTIGqvhCCc7d0axODCDZInNgs
Dw+emJqO0dS8EhCDqXcwTt9V4uQBtqA620FwgJ4tTok8E/IlHuz3fDa7TRZ3BC92sBcHFzkN/o3T
BRPPUifMSj0rWU7JV0zJWbUhhY7C2MfTiZEStoILTUVKDULldcs0B0zO5k/QYe+nlgzXSTeyr4Ue
QN6nbX4tSiCYPCmHR9Mys40RN/3ZqJFHOUkb7f79aSOi9v52lYsmhYucNGbG4bilUsz+8/zUBaow
vdBYJfMuuXSVET55dUDmDw/kxf2rjtXoI8gNk6SLYfqovfKz659/481VVhooEfDkMdoEF3TTPNM2
DAffjNKlYsXECvu6dXS0gjQRoiEf3QaFiM+gdVBp10ZEg2+JhwO4mk/lnjqhfCvb8WOoMW+2Bg3z
+xJjryhS45uHr+wiYQC0l7vyBekey2PWX50sbXk+e9r6t6EQMsngvC0w5XLbJLpIyHnWKoq40Ldw
4e5SPKObTBhN6ttgdNKXum1eMWUi1kt3socqmgnTYvHYErhqvunYzjLXKJqLZAT0wQiOb6hXqMw8
K/8fYefVJCfSdttfRAQ2gdvytm2pW60bQj2jwXub/PqzyNI3mlHEmfdCBFClNtWQZD7P3msvR+p8
gj5/XXRZvy9aupcCb5e6x5TcdyyLb8wP8sNYSt/YoWAnqdmYX9JafGdlVzyookBlWd+XEjiANOer
/omew/7uN2O/NUE4nqIa964P5fO/LwbrN6I8F4PtuPgidNt30Ej8frOaoaGZjl5khJE+ZCgHv80D
BnJqkONDEvCQfct07G++P5dPWoknyZ7s6kpicnSGrmTt8nKqX1sfX9UsyPixalpMjSugd1Lqe9I1
C+WtH17N0odm0cZmCWaKJeZSTml/+p60ot5VejURuSPiS+dRjbfnrN7wgLfeOxeSV0NR4aQsrbJL
zrH/8d+fAaWNf90Ri6pJmEIQHuTi+nb931VNVqgPpqUF7cmQWOvSwZK4huH3LbXIZkjGg+OgQlKa
C92UbwlL2kO9pPKIvP4Iq/gjTNuPSZbh57LDIgvGS2Y29xp/QSzLRstLJm6TZeybadF+LEuIkjLi
hdboixbk7XmC3f5oGhOB5BHOyqHW3b1VxPiQez98cQBVHHCzzYeux7UZF7YGDbbYhrbF6sGkCFpM
I5PEJQKGyFnup37UV4PriUuWeOU7KFeijqz8No/RTuo8YqkQ+m+l9iPpY/l1RqBfpvwNsDuFr0kE
yL9aeNat845cEbVDoPyaMtsZIxZC4OHx1zQj8EerqosjBmMH+KF/6Kfkm5mn09Gyam9XFHkHWLR2
IQaBlFckeX/67hg2IOtgdm4TNd8wBgpTQpfULQv7n/aSQimOYkP/anp1d9ApU/ryS2IgeuBtkvEE
8dJ2avoXwADGC2igadPrLGT7dkDDosouM+7s7SyCmQsw/B7Sw/8aUR1c8YB+Kc06fHMr77ldEPrT
eAN5+SMJZv0pdkT24GgFsuhloSN5/K8YJtd+1ceP2Bz+j2PfFkl/TkR7UfbJu5Oy0aN56wCzWGn0
IZ806XxotW+9D75XAoboEPBMc7GfgEWsRd1JktAygoXzqkkvev3pt4FzRLaDlX0Yt0WQazv6MukD
wI9/7o0zkhfp1sbqV5nVZb78P8YE4f/7Cb7cD66Fts/3CcBbYliW1//RMhaOSeQAzZRT7FrxaSKC
J6rlQxiPz6FM4j8ckjcWzBxwP6RHHYgCTMT+Ma90B0hbH3ApaQytPek9STx/qL0y1uV9L/r7nHp1
ahlgf70P8+Afs0NGieuX8jKZTr1uFqdNT3bUunGK8jpqundOQS2selSRiO21twxC13UR6K3U4YCA
6iAMFPfqkB6RD+Qr/rNrErzci7Wnw7C1iRKzOShK8qAOB8xZxvxnBrwyWFUaFjASMos9gOHpSW3S
FuY63S8KmdaCqVtWaGrVptZqdYvLNkWzvVMv+C6jZUHL/AhMLtzASAgPVjLlN88ew2PSlB2lYQ5h
IX0wWSqn56JGxlx7zSVws/ai9rxlr0G1sK21eNReo3I6mQszEf2eeviMHV50X/RYJJYZjKGBEJ6r
fCYnbEihqi4VesZ4Wp25GF7rCN6aSVbDJlxIguR9dM8lAKtEFz4h89aI2NhI13MbAplbvp5atTED
Ldd3+oLh0aMoajvbSVuk52i2aCuNVLpdn0ffUETmts3bYNvXDOCqwGMv+sbIz36ei33WsyDM8BLR
0L+ibfnnpousPSCwEigu55PGBuA/efoxmlt33wOx34bLXCEzdWeNgKA6jctMogZLp+f9vl0mH5Pp
r0UUNGetsJw3H66FoqtlsSgPhdC0ba9V3iqvR307sRp4AhKdnMlCuWlabHdb2K+LYTN71L3YQ7ZX
E1girOBMBSM4qz0zj7QzQQDzGRpP6JT26t4dBLUIT6jM3jrMU/Ds6EKoJCAqVuMWSWK1KRcJtsmQ
slWvzn3loo+MjxqDDo7WITUvXMJPYkRJPk/fI7eatn3qdUDoW+vFDZq/0jYzL3FHmXxqg+dajO3X
kqn0pvYQ4uW6Zh5NbaSWIduvbdZmO4Vethp6dxb6xZ3bptPej4jhbktw/07nFw+ar6fvNj0sd7De
7ZGo3RYl0FqWsXUlu2Te2FZSf8CUI/ig13dYeO3NPNoNaSJxe1F7akMLI1xNgkTZuGU078bmbSgT
eipj/TGJNjxoEudG1LbGSdcIP80iFztZ2L036RTsCXto9pkh8d+28cbDqPS9R2u6GetYP0t8OS0Z
MhsbDrOxy0a3+TlNlWOeX8zIovs45DOfhRFsppqwYisr3lJUcf2KiTkB5sumDIpN0GrGazy2YqMz
KBxUhc4s51eZed5FKmL4XZsBgS08eUlbYGLtT21n65d+2eQFUfRUPz3IZXbzHEypsWmbdtqKqImO
WWH0q18vTHU+beH52o8JS/ixjtJHTxeUAmegMLFM8o3bV96pr5rx3UA8mPYmQr+GElvg0Uwiv/2k
L1MQkqXFDi0eibY6uijD6MWf28oZnD8HhNUMg2uxZDV4DevwiEbMmWcwpXSQI90Q1JdmBMvL9CDe
4I6yvumWAAQbLA9345KSo9ab9sG0w+bsLnqFDuycucoGumI6dvH7E5Wp2XxmQRGc79KPUlsCZKde
nF0cM4fQtcR5xM148Jm52IP5xXflfmJ1/9wsAqBATnuAIhd4PmC9QCNEFJooJ+nV5rcZY9bT6J5Z
LW1NI9M/WoYq9Yh36rYnoyv1wAx0vrvtJbAcpa7vorx6jGousIphislKdzP0++ylAwLEghPohd+K
7T1ZIRoXW0JEE9mOsBl6g1zVy49I4dM7W04pVznt9MewbQgItcqrWr6GvqGdA918awnCuFuncNXn
jxI7Y161+J5p6CjZk9WA2ou98tWsUAY0Tp+s7x6pqJXlyuyjb6p9Y9nd11Fwi5Xaq0aO9Vs9VDvA
PYguKm9+pclAoyoN330K8Ne692taQL3/KkY6L3rmLcHl0zl0Te4v172WTTjQmS/a6NwobptXpu+Z
URuXrLH0S1ouJU2peevQqawNy2pY+cvqGRtwd5loYgBXox5j9H8mdX7foTqzWyTCWWpmT0pRG7fi
QU+a7KkowGh2KhmlDxAHg45YisopM3vDfB/SAK3fbOcHrQgTwAn2RG1HBNhP/QgoP6KUrI36bY5I
DqakuSD4cOcs09iWm26nZ85M7ZC3MW52lDnMiWjC7DouMnPZi+4sNFvcsWhKnVuS7Xg2vPnS66W2
ZuGNe62iF6nq7VFubIbA1H+UOPIrl3uMrmAWCszTxGu8zjkCVC62jxLS6LougvhFq7t5V7Ue6jRd
JudRvpsmViF4DRZW9lxbZZ1dXdThcrODMxzWw2A1uOe0cuXlXfOh9gz4Nvc9dW40oT8n+jeeacPz
gEmIcCW3prDG700l5S8XRN+qzsLmCAHbg8oKjcbLzeoDNhescIsqPiyU6aFX5ooidymoZ0udzczw
iXruYz/CZ4COdlT1t4pG69VCDmFarZNebYhsjzP33bYbRuNpTDuEfZNTrApPk3dN0WAG5pMDKaCR
wcl2wj+JknNeQ90YtwmkMOK+EKticaRrr2CxRAqjC+2zGePZEnTVDW28p2uGvrkknsZI5B8hcZ5r
QhvnjVZDOmuXJoryE9b5oF884RrHWE9Z7oUmRpeqmVe/sEehW+xMzzwVS5xCXR7CGGqJVy22fPj1
NHyxX8iIVYts7A8lR57npMa93+7lbHWHKnTkXWALz7N7aUOuUNc9JkE1b0DC5SAao5p43Epu7viO
ac6/RYH7Zi6ZKf+Y7IOsZinr82hD3Z9Yl6mU8pJRYdtqLe0drWifakJ/ptrKMcPF9kOfQbg1QqYL
dgVxpRH+xR/H7RBLm1s+pB9LHgZwkptTD/XBUPV2pRov3PkzkAS8OPSd7hthZulFnfOsCcqpX4BS
rOc/gsDz0P8yzrKopfaq2qllbz2Nub/9/36NJiatRjryoaYmc7dhh4N9adzyRbML+aVoEzTXufl9
2Ql101hPXNlHZcZpy41rhv5TLRzaXWE1keJ1RunP4k2yU5okEgkVnOYAOBWCoVg2Y/BR8fncSWFd
D3m8iP7qpPdpavV4MpumwkhN00MPiYX1qFev1WGWez6/Ji9QAK5X6TLhtvKGhlYwgb7N/auaWeoT
/F8GH5DWtvVdTQyHKcyPodf2G4U+S4WFYJUUj4OdOMS9OIHzgKjxK6vZ+snAsXHr0airwoIZ/Gx9
4LCuz2Fl4tWP5h1UMKqVcS/Pau/Xhth1cxP00V//XYqg6P9bKYKCDBUZ06AgQTXGWgIz/7n0Cn2n
8uLRto4zrvvP9GXQSgbGvnuYUEFcBiJ0dhZM6ZUgSim3Y4Gdbyi35LC4AHA3qhZlBsO6MrvkCNaz
fIibBrtRIeSh9Ef4IW6WH/WwuppDOTypU7YzVjsD2HQrfXnSxsx7GgbdWIlE+p8WV6v6qlBZwoub
olNyyp4eZZyvVX1ELKv/Qre3k6lDxQ86KjcjkhQDdwL61s7bOHUEOSR1iUrJ05Hy0EE9VMHch2sX
5wJLDWd+wlr1fag949mILR6aY/an5olFrxq6yMxl/lQW9kHv++QvdD3siOngGIFHyqvTnQp0Znut
GLu1WJobUWl/EGJWHw0XJZLFpNb1snZFgSN9dXxLMCxGzU5QBF4VUS5vQdPdiKaOPrWAimVnF+I0
DEhEzByrlkr0SCs6JVk1GztVvCwTlogaK6cSudedt2sXQ/Uku3ytNVJDQZrf1GOTXulLr/lyuaCj
LbBol0wQlOJAxqxTWAETAgIzYO6TPzyZflM/8KhVuPvreol/d7/JIHbwDONhh015tSw33gdJCqMx
jNZUFeU3oDskbINPayjLb+9RBm6VAWBMd8qpX2T6dy2ewENDatvHpd1v57wE0pbgbsmZjZJGs1xJ
U+OLFy9aQneN8lppzVexzAhr2frMydBKecuhW5PLUc9A4dSrStZqE/uVmhr06ARk/6AZ01oZ2xCm
YFGJgAK39vghejkvttwQB9DIJK4cdPuuqjX2LMZ/qElJyU0GGyDeIw5Gc9rY+zbCLNZMUXF2suAP
bH4XC/zJA5mufLXMKSz4K4CsSuLBlh8TjKzeHGsjG99hfGgs08vypWNBsqdP7q1Ljz+s1nTdC7Yr
4t4WZ22WEzyfpLp7MlOmjIzzGQaHsP9GPOIuR4QNGpCWbKXmn5qurYPQ6x5VuxuCPLmU+ZTsMMaY
O79r9fXQsRRMDWEw4R22Cm1hl0hfJ8159kH2nUSK1U/Vh9GA7cEC1QdBsP1OE3oBTBWYZtRb5pM3
wzBo0dVXiVN8C7002fVJZhz1Qc5PIQvdxNQkGd/WfGsa7N6GhXt7xrBytAWDnllLcrUN44fDo/4i
mMasjaI8xxT3X0MfbopW2vVHgYSwHLXBQEGEOF6Je6OK2S+RRfDpTfeLX0hc5K79kKZjShPUPbos
5h5Ia0CQ6xaSiRMdLLWRgdi3zf9oKFm/5y16vuGYbHQKT7rt/h7tThEHS4IYnGPhOh+E5oTHeYjj
137Gg5bO8wo1rbcytTS6lpRzNn7iGQdclidDD8VDVoqA9gDN6T25JSbCXn2+UgX+y0zKvzRz+lTk
jUGm3mk5op5IhAtsG82bPjUzsg+2m6XAMYV3oQnM/K8u4tf/HvW9fxfhqbfZNo1HWjuGZeO5VR21
f9TbiHbsWtMM/FMWZd62KmBIJlP5A3t5wvSqdW9G1jQ7ar7pmTIDDlfdMDal401fG9k/YBkqf4iu
veaTDjevGuQmjovowXXzgTZ+WZ8sK12PS5/HIqHmKRkYd5f+sRhYOcuwCbahTgoY6SDknyl/RxUj
4rXDEXRA4iREZaUZL9OLgA1gPGGSXA9VHqLArY9m72bAmPrm8mtjGMgrB+pmDJ519lg2pLNB32lX
zD4z1laUgFch9MKz3fLflnOy8PKjZw1QbVzZPErN+KH0YNJA6jMbvbkFsmW/w10BBpjA3JMVWRTB
IrjxSFlk7WV9+ff/LOrc3gcOYMHZjQvahRIgtLAyOhLWpvTz5qGK3IjCAXQ0Fb9o1nBTc2Nx8cxZ
CleRXMYIoeCmcKwIROto/49GHFrK3x72PvemD46H7j95ovrvnbiRR+CYohw63eWCBJ/HF40gIdqq
7tWIOn+jpYa9i6TUgJ40zV5pkyPDuDROS0wYTpTNAE93z6S92jqFbn2psWHcD9VDVloF6mqVGqGH
3ryabJfH2mJKzhB/HmyNv6Q7xc8UOs0lsQemE2aunmtDJ8+evEF3lQXCfGw1jet/XGKcylC+II92
VmUWpkdiwPRbG4U3ZXBkoYebrS+nxzm4seLEKrKUW0uX0bfw46tqmGhWnJ5VNaXJhbuJqyBeT3av
X3ytAWVM2z8F6pLByufx1MdTzgUXDjsZEPEzo2w6+AmoT2WaJ2i0PuUp9qTQrB8DnX6D4/avjVeJ
NfJeiobL4SBjeRly8e1+FBTDqxXJt37GxJtRHNnbcz7c7LwCW0ey514shwlyr0PDMnGtXjX1Jlir
oM9qhPlkiG6BXVruscaNsY+aMMA/ik6otwTqVpRad5RM73fjpZRBfT+sOusA9UyelCwbv027qpyp
xJtUmydB2V8NRl7d2yx45WMci5mS9CLJMQyooQYYZOAk8EBpULBohwNqESGGaen43yOS/fs0FNeU
5bEEpVEPMsZyflOkEBPNase1RqJCeYAWFEAj6VFhQiZP0pCOZPSQyow0ziUGTg0mJbkxNtVq16f+
prJOSvhTLIy89HXWZbkp2zLDU0Kih9orU3dVegVYWcfsV+Pc+0jhmK0VBmzBEUjiHZ7d1WZ0wqIX
r5T1pRm9fEvLSNuoZSbVJbKn2vTVrG3toPtB+DwYKPHVU31KsJO70gDwKuxj2AKvr7789+dkWP+W
7izNdO5FUEcGwjNWkMZv7rqEyNRpDNJyT1AFWSa1Ge6ayTU2GkliL2rTdPNfWj/XC6cmRiClM7EN
aNqxYlnHpK1eE8e1nmdSMsMwOoVnF8LLQ0U144F0s4zYTR1SQAtjuoX3NddR9ZBm/bGe0xroP2JP
bKMZtoyuPnQVnqZ7NbrsJMqesdR4fHEXKiVKTxbuz8JpYxVrpB/FEzWb4kntmeVUrJlJ2quyj0kU
BFxHUKn1ofYS2VsfUT3v7KkZLsrRNhlSI4cg/qrEppHf2de69Y5mMTZX5UDJuyVV2tN/Dj/zFAU7
Jq5f1Ytp3cZbFoxivZwyRt3aFVRpd8oVpSgGoSGeaH9gdjHD4sHmgb8JQGZs1drcord4mQIblrUV
2utpUbI1FhiDwK1v6kht9OliaPX0GmaiXRW5Eey1keuvWK7EYgTRe4/ytgr9uZ2d4RQIsClxDoXP
cLz0nXShr5TOvNNMc3g7x9Oj37veV27HnKhaYg2kB9RmMHEGaGPxGXsNGYddpaM0Z68wR30/locY
9uLhzkqJ9Js+Wx5w0UB7lU27K+OQRJ4Qc441E90Sk9oERx1KYVDoxi4JUaCoQ1x7B6AfVxTk7mer
BZukLtP/ES5/p538W/7k2jCOHA9xMz7Y3+dZTWLojZaVxXFquxkdf9464o9fZq1qqii8peQSsuzP
vKMWpbe76Ky0ddLpRvfViWcNOXrO2rAjoZfSmvGITARj4mKzwffibSeKT3jgw7d8NGooMc5nGRsN
orLFXaPO+bH3iR7ur/vAd5dnFjK3uFTK8QKsPVskBWpD9kZ0hYGyakvDfaGc/9Xm5nuwBh4L2F7x
QpfNdNUi52Zpmjwoz1nWadHWiYA29YUX7IyocvedmXu4n8Hf9an+rDI89RgBfaHlX8mtibahlvIw
bukOQTEkxi+1563hZN3WtI3qxXd3hbK74DDzh7S7jlbwRgBJdpjz1j6ZPRlFy8+sVCqy6ouDoYUw
6npxQBvJRxkE2icAtwbXJO5DobM6wAO1Hbxs6FbRwsFRG8tNkt0dsUUipdhTDwW0lS1d5OLvTTTW
Wz5abq9q8VzMtfadCCCxjsyxfQyFC5FuIvh9sR/GKn7EDOB+tky9V3qkO8NLXer+UzF8hkAHn1U5
sQkwgXeddxpKLX/g3vUJAhawehxfPxdhe2yW7pGWte2JBgU5octhowXDBp1iuGGmFz+33qitozJJ
QDIlX+5OkFqlbLdGSK9oQMwOk4tAWsypaqNgvkhSzgzdr6Zw5r1i/KrX6Ek3i4HRXxmsu67kbv3j
xWiiQT9EyUW91el9b/3fw771u2CEUR+ZiEV51aY7Tqv831WaAiKqsCa9O/qaPayFW83rUWl7hgQV
Z2sUHSj6bK8mWhM0j+cqW9BqYv4yH6xujvahFya3MFoG5EVnAa56PbbZ/Nyj5IIxnNmAOpPskGIq
fkL4Gm6CsG6/2nXzJS9ssDLJlz6YEcIHR3XfKD2A2hPjvJW+OW7G1MS9b4DHD9Lnuqj/x0eAoO+3
VQsTDd/WWWV7vs4/Pox/fwgWDa1wxHV9he2wo9iZbGiaVidW2tVpWDbq8NdGnfNoxK5JRmvWocSV
uEqQ9p+MYinyMHX650m7D8sTGrwQs8Ky+4/3q2O1qUvnsXdGuVNf59f52bWK08zCaCZJju+gXpmb
9v++4/2LFb1I6C6g8zCr+sSsC8zksuniCBZ0ZxWErS/Hw3KsTqpD4p6sgwtrGw9xcYrlXJyyv/cm
0h7WZt0haf37nHoLNAa++693//affztU71Pnfn2ZUPTdvkUxN2qiPmm1/LmZHNSqhWnHW56qxWly
HGgSQ0NUttrNa5BGq0yrgeer3X+8oQN/udeDZN9jheWzWt7k6Kk+b9Pl15qNd5YXx1yYFzp6zTqI
vB9cDtgsB9vZQMCgPHi0m+zRWQDVWjI8ZihjVl1U/ZAenZ/Kkfu8ciHS3hyPDngRP+bIzVYtPoq1
FcYXuG4/UJ8d4sJnnYOPMq/7rS2Cc9t5+U6WGiVien+YaKjtaS31/5RynZvm4EIIL+yAIU9uQYvT
RjGVETgzl1CnZpDgeBhTWZKmM8cf4O43aensGvyRFPGwE1fWqmTauq5y47XMunc/0vIVzDexNZEK
WmF0mbTa3XjlEFHDTy6tIc+Z+wm9hzhHM99mBLgVXfGtaVICY7NniHr1YZz9k5kgLfKH5y7E30DW
n6kv3ocp/Aa6P97aHkEu+pCugmEwVnqQ3fKCMVac7d4pN7IJsAsd/XfhNPUmCuprWw7HwLf2ubdu
Yuct7cofrk+mm3txXe6LuDNvTJVXFKJvjWd2KxkVxWYYE6rbxoUgw2mJ+zsnxpr0th82PiTLj5zN
kEdfiuzZ7CFeERrljISgv6aUqE5pZ7+2kaRZHfIMmp0fopYvkOpPRh8+2WmydXWI8C7MaSjh+xrZ
z9q2y22nmys/aAghImUPHz1il3USCazY7XgcM+Z2I0sxslRXrT282Dh5VuU8f4uxqEKMiutLEepr
vyF8I2j7Q+JOuzxovnUljFw9n/dOj5O9Mep1NwcHWZcA9rpw2NgGdOtac6mKw0dt/CfuS50r0yU6
vKB7nSAzaMdhWumdAbsieTC/u4UJNr186hEspuFkraYs+7SDRGycxN3lBPLRTiSZrL+IPurWaUcL
Uh/rPyiXrsWQvgRJ/OpF4RYOxDNr0onlzS3w8ThWxqPdfDdT/5CmxDAxUQo6knRdXNBFfextKu+Z
bxer2TTe3FLHwzG0hBlVb0guPoeZIpZtob4LSaMQt3jEB03PbN0g+7YGwsO4rzdl3ILtsfpshaBj
WidpfIwHfM5u/CMfbw6XNf2RD0EhaVvL8LVxppekML6HtfmBXv5J67x1MeofdkB0odWZHuEqqdwE
g3zz8rJe6e2cbjzyu4hkWw8lSxi0kh9lwUphyK2N9CNqg+KU+7LY1FX8EFXB3sy7jzImvrLXx0vC
j4gxYNW1/o9Ca/60J79HDSTbeS39ajwUzATcKqQWPOZFdcL9V568cD5okyb3PPzqU2N71UmCN8tY
AP7fsT/Ez7Ic+p0am9RGjY1qfFJ7v15Q46U6tEqPdDFy+lblMiSqcREZFEOiGgfVSbVRYyGreS+9
v/MfuwlqryDXrUMsfClJzSP4G7U3m2gJdW7tjHaKg+sRRUZenMg7YrPsqff8fvj3W+6v/v2+/P4V
OjkRyxXkG/Xj//pFCmKGFr4W47La3J8Lv07mbRT8fB2+B7+F+lx+vVUddiyfVjnGtC0yPD4Da/nu
EJ/z+7NC7f06pw5dfgRa0H+/R718/9+/3t4XzqeN+39btT1gU7E8pkdHoEBRu+ohTPedbDwKkiTd
2ubBaZB3qUdaNMcI6ak6BwHDP8mUELIzpJ88raMB8ihjIl9OHYdd+s7qs1lNvtOs7NY6Lqw3+9nQ
q2Gl59ArzMCWG8VXScvS/bnkbISG68A44hCYr2pF3Ydut/LzmJFOhgx/TVcdmpkxnZnAtJurdj6E
thzWqjETwH1/AVFFEY9O+NKqoVlkMZpkKR1yzon6m+6VzYMT+3iUY/hFy3pczbNjIplWUQCsNCfX
5CJd0AtMjY8kDCH+XCxsey1KgEQy6QP3H840zbLsZNmsvpSsJe5wVtIVqo+qo5UPtPHhCbwKh+TK
eQEuq8lld47jbvqSOV3xhZi+6DUpSFBclV/K0HAeAkqS2FSyAISiHZwbDFv3jTrn09KjnMfHVVst
Aw6Ow5XCmKj1fShaG2EIOhJgTICBDnVFc1VFDmeOHpz83qKDUMUIB72YvJ4ICdpE4wTycvIX7skW
USdEZB4P/omOQ7vlU0q/83R0Uat8am7SbjwiU0Bb+P1jNcuVgICyorPj3/K+1R+wE7+qI13L49cR
NY06um9gckDZ9591l1Qj+iJYKVpxSexH3ZHOLUN1u45bhINdqzm3LiQQgRV3tRuWQwAOoNfSxlmr
Q80rjEvU41e0bXPnDbA6LRQEz9TedzYM22EdWyBC7MR+UV9NeM0H0lLnqr7VHIk/mygCKyGjZ802
+eNWFOZ4oLEptbgHsQ3vtYyHb+HUOt+XnTlzne/T1H4jzlB8n9mBLTB9FJIeFF4soBaxeKwTIihQ
6uD0GXz5zV6wn+qFdnnB7jH/gHnthAvEpAgEDK/YuEvUVCk1KoeztLDTlsnTSEHpLa6i/MmcjTfV
vxwkPHypazj4IWr28zQ8KjWk600zS2AKGtit7Sd1bjAr90R78E0d9YuY3QjLG3WhB4OU9memG+4L
uLETlJ7iJa7ph4oZHcQQmadhIlTkzr3hlFt48jBGzCAm8svImJveYx7rmwGXyWORwdEN3ag8ujzh
T1C/L3WWJnAzCAgJTHu+EG8abDNR+K/5cqnaNSEO/G43n0hSY4MRUZBpwF+Nplv0IJw61xlNsoif
RMS70EM1pA79wYkext46OSAEr1HQa9vaQNV4z/rsK+PdbnsoyoGv7ceOZnhZ5CRwpEPzfQaLvfJL
O3yGUaxf6tmgOry8UBnxOe8hiLh2URwai/T3ThgojB3nZmp9eJaJpa802EE3EuC53vPxoRxb51Z0
rnGTCKF4pc394jjIsl/T2Xk0mJI+kKXW3yosRetRc9OjKkz7SR9ArJq8jZwAtOVmQRSoUwHvyeaf
m8D3Y7opPKCX86g4o3VZiGdniMR18t3srnCn7ZismAmB95kbcRVoRJdKmv5w1/xNXvswLE2jfvbT
4xgE/opBctr5xIMTWBuWEKDZ9GP20bg14OWm/nlKnW8TLF8ErWKFaLy+W0EXcbfM9wjNXOSjgxi+
6eigDqCF0Bt6Wmdc4/FdwePsrj62rUfh3o+i9egL/TpMw/zSOv5Nay3xkRFAtmkcGZ70KJLvPUVL
hk/3A3lkt+d6REoZdi8lCN2VM3XVK8k9tKzLYjh6jWuf7kynEL3w4S4ptENn2IwuRoSuwMAOkvr6
a8/S4SD8OudkY75NOxSRe2TqKE2qIjznHU03FVJFM/faiXR+1GOIn12KySkNFmdG0+ew5TJtQ1hD
T++4T4nq/NdeaTsgNvKFIgmQbtNH+vSkNtKpuqtnzTuVbzqEqTiMsbCYUeZ8cmZf3HDJD9umC+wr
+g555OmrH2bP0h6IrnE2krUGZpP5aHJr3Lwm8jZtmmo7dVg3XXqkFd6ti94Ybn6q6+QWLXng0Jjl
/XN1Eg+wK9EmVSvqh3rwfn7eUQ7AK9cDec2t2HwJopa5K3+HRNQGMDttLebIuUjUPqTPZi3yXxm8
2pqNFSPIAXX4RbOdJw+Fr+69UnaerkoCO09x/SFCk/o4JOmjXmevpozzHSSo+GvRjPVqrKb6QQwy
fOtY41T6FH+14rY+IxBeiPFV/aJp83eSPF6UWNYPzCtJivXXeTC1jehY2qQts/ik9XCu+MUftmjH
vXL+MR4uZEIOY6e8h8+r8zNwlsOdSpe02B74QYmeECdqNRlhaxxYklaPE4tn9ZIfMzRGvif3aG/w
BQjzD4Q906Vc3NRjirwgJ1l9cVWPP8hzpYkSZP4lScfqnU7fBrFffbPTTrCyLK+eQMJg5cKuPz2v
r44hXV8hqAP5k7kmsGf6Q2OltZKAq1gHlp+dNiaI6VassMcfaBXB+dRlf5MOvAGnsN2znLlwQ4KM
EFPXzskhNX3UkupY52+RXoqUuzoi6FM5ITJD7xEqsjZChSBJgipTdO7ddmiG2/j/+DqP5caVbIt+
UUbAmylBT9HIlzRBlIX3Hl//FpL1Wrc7OnqCAECqiqIAZOY5e689UV8C06hvFBWugwxcT4AduHFZ
vY/jsG/MmDVuSAynmSQ3p6jKW+3c/uGcmTVh7WhxKN3vxE/8l2COyN4A8PkoGx9Bp//oGgKctaX9
i+1IeDWTpKNUbtczraF+3iXlFB6HJTJRGktHfY6usYrEc0w3tkkwSKjZ/cvkzNq6IWZyF+pR/xIl
I1ijucXdvLw61I2x0SIY5oWCSoTuf/G9rZG/L3I9C3IewUKj8hKDQwYxRzI5uqHkGhDKtrKFs7WW
on2fdu0acXZ+MJZDN86+o5kfr0nSKZfQcj9ielkG0qNzYAUI5hb04nIKs2x9DjsMIn/7EcKdPGrY
6sOcOspdvR42lHfwhHyHq0Rj52aFmXGbLUu/oWM2btqQf6htjLTkX+crjKdrgekY9MLiHfFz8zFc
dN+CVPmADNQPu+qhHlH0ZTVvtQBfwIhNqeL/mIo/SArtbwvYmD8c3pqR+wrApIlDl8OUUVoz8EnL
I7nJGCWI6pqmzUQZu5SaUOoZ2m5sKV7I63oaqPxklmU+MF4X74uTYFLq9IX+DjlCFTYgdDgTzYVI
J/mGnDymCvU2gJX8EtvEd2gj0YNaqaIMLvOXMu173GWhs2+WGLoax/le6Iv7Y2y3tSqydyr1wKcL
S3kCUDoci0LpN+6Yp2+iFgep1jbnGWnPqFNuXzTgmL8f7LkgKaUxc1Lty3LpZBLmN6oz6t2Mrl0w
ohkLl715Ofe1FwzN/Pn1PkoclB/j/X+8obAGXBJjfnQHQyWDB9CdpmT1OrZb+xwuG7kHbAtVt/gs
0ko5RT11qkrRXVbnPbNA/sp8jWXR7ynff19q62eZzByTx7Kp+lHZysNRT7OVRe7MwYwH4yo3PG++
K4au/OOUSuHu6mBYX95kj4y3gV86Oz9zM69Xm+wubkOr1D7F1tGKRXAIXeF6TaDXRxtC5H4StXax
8MNuLIAhz1W06NL8wfrAC/pSuYHyxwUH6ipXeIrJYx+79a0Q6lkuX/51JGlEdjPa28CgkKBp+B5H
F22zb9twI2N12srGS+KqESkrmO8XnZ9cKZUj5Gf5DnlOviNvWJ+LtPZsK08Ocs2AnutBYw18k2sG
TQcyOpYou+SLpMI73izseS9fTXGcbqsAQCdL0maHgV5xKX7OpORZExjjGnXk1KrirSnJFS8No9zI
wwyf99oqm/SglK1zNnFyrroo3MM5yz+Q+NN3iocOJ8o0nxV3YGrQu+6nUaNKsyKHpRCDtZLgwkbJ
WDy5WUaZWUzWjgmO+twNiya88aNf5HvsjSkqtqbPVADaR+nxufQn7jSxScivPWuDrR0mlO/7mIrR
hXPFpkMUvhFR7KLKzMXZTqprHXTkaqvES+9cAuHXUeggoV9ebdM/cOQKfoUJvTDp2BfEsy5ivaLY
zmlUUe/r3PGSzy5YmqhjEdJW0WEoq+3cl9OpKYO/G10PyK/LY308tZV5jZQsPwVu6GAdGh7sysAK
Ig/zpH2Y9WndV4HqNcyevcYN4Q0arWaf77sivSiretXVUftQt4svHCFJcZYbJjvFuZnTAUsNITMR
EqcpNMRVOk8pbakbc07CjfSg6q0CHrtmElPPtfHY56Dr51Z7DTLdeJwgVsXqd4hA6xaJApm2tCUl
J7Rt7G5LzsOTYKJ9leprxYifsgahxkzZ8GIk/tugiEf5uuxyj7zbXd4dh8Krhs58scS5MYTyZoh5
vrAwpXM/zIAfjd6E5G68d4VR7KX1brYyaAKq1qtH0rWZbWptfk0JglWWuBMw6kxwR8vc2h0xyPIc
/CdAj2n71KX+r8zo7HNtpSVJdGO0HiV9UKn0t7vUKBLB1giNc43W8XXyfe7JON6ktthXvqs8quAo
nrs4OUgPfJTP7XG0xEcwa68CR0WA6hRPORcg+U9b+VnkJ1C5RLK0bG9Wruonu2h/a64vNrpl1Vvp
cc/K6e9hWH8mSpk/KgTfPAbNSf683KB7xfNpLvomJ3PXWkkpDzvsiDXQSauVdBBIL0EO5OAQNsW3
wgza68AtxSCFCyBHmTSqCHrt4VEQ0QwdUKUGb9cbeYpkT/WlAd2woraJux4fBU04RezqoaE8mJQm
9kgkH5vUaZ6AH2abqa6yB9OcnDNJxcUS1F59r/LcE0u8phMg1+samD5BFmnEObIiJ5SBkpf2/5GZ
Vj3dnG44S9HP10YhZ3eTOxV12YoIFrjuv/5th4JAej8zLKB3Jegx0XEhaZUu9vLrZHWFMKwSYh+n
PaKNvPpjLTes3HRQzU+W1W4Veb/Kc63uTJeybpAjFeKq2gbSkIwUDWtQp1tA2ePkm83j/VSf5Ie7
s+Du/Uzz+/q29wj9MU6hMyffDEampbPf0sk8seA3vJD557YP02o3RiGt0TnKyUQr9feMnlI3mMVL
jpeY0pgwyRQPUT6PERFOMu17Nt0IA3HWYTnJdbiwKQEpthH9MDIX3e4QfOjaFGzuVzB66n1pwuiX
OjeFTulBHlZTXlwajZXBAtecM6fe2G1t3d2oX+ccFWCKnjwaTgE9CeqVqlYuPNm6chFfkkRWxKfA
pEInu6q1M8Ejkl1WJR7DratqPyMNhfAh6cbpILWCruVaF5ssmS/5IIExDKAhnn6y63H925aC8I0o
4LGcfjjCHO5HSdEiAcOjuJbddiN3lKNWzuUqt5JsheCiP0otnM/C+hSO5dO0fOC/Rc6xYnqvxpY4
IZ4/S2ep3EjzKbWBW+E486khkSczpxQh2aiasIvdYl01ortndEKn+0gx6F3zzB3foJ65PBb2E2jr
lbo8bcKu+h0VdX6SR32axSQGRVvx1C/Z7rXWaut0CvuTUcfxU08E0Eq+UDRJu9LL3rjFBhp3I27r
jdQdoNr4m1UiD91ZZ4HKqhxrA9EbnVnvB/SHH/mS4by4yybildYasdYPUV+nl6YbVnwpNBIsuiVG
b/zd+zo3lK26aicLYqcdPuFOnLcgeIIHFILJiTSQYte0gUD7rtooBrP5WKJ8IbtAeEVH0rRmx/4m
hqdzUGs3egxTVMAD5fB6iu2bVcyEzhV9zG1LiEhWaM8FvDOiW4x0LWWNlpynKZlLI8XMxX42kGop
vvotSiKbuXFWnFlaII4q8SMDbk62mRvhQMCAjqwx6n+DW2QkBoBq6s16nn3zFFXq383XYWV3/ZGR
Q0zDSseuaRhT9R313E+54/TBP3YqN31JqBapGAmuaDTbEalKDkfYpEbjvNwrPnrnhg8uFQC07Ily
sDRwXfd734zy4EKBjjiYuhg2YGXKS2sHZ4k3oY0EhDSrr1LRjmVXYDQd3lLNgj8nM1KHwN3UQuvu
g0C+HIYgXbdWerZxenyoen2R6bhTG+ynbPY/HUssHEkCSlEs3QJh5ftEM/ODFhT9tRMOOtQmjViQ
JzAwhJ4jY6aEKvdEYIwfLEnhuSx7qGny1VJD8gi2Q9rq5jiKzXb0ZI6G1ZWaV8xDdZJkqfgxq4Ph
ye0n6y6njcKyXJGgpoJCU5Jz7bN8VNzsqVNJDvV6N8ACopfpPQU9bCKTBsf83Cn1lWIlid6qiWja
KCKmX7EjHgPNkzEbSbdckJp6zaJSP9wdaPfbM1PzQ9hh55QJLLpQjdOIiofsXOekLHMmpXX7hyxO
A7zNy3HWinaTCpZWY5D/fbkM7BdTN/qDjACToGIg9/1cXolvmDYEP9uHBBUZzULrV1CRYhbO8Diw
p1Ib4+aSTKm5GlzM1iya/ubz6u52gGK8wcLoZRGjkabNkKjsxRSS+hp3qMGC2WX2Sxz1L2hdxrWz
4/AgBhWX58wg2DbcqnPlThtTdONGDoXx4mqpF4uHapqUR5bKU2caq5l5zXfdp8KKZjS4KqkxHIml
/WQWpXmNEqaXYUK+9d/2ilT756vF99DoxOrObxmrITqG9GRZpuAJB3+BRnXGjpml9kUuCulhvip6
lF7TqOZuXWKlIpXe5dyl2rWNnOhAIbwhiSJVb0XQ/XBq7Smwo+TVKXMSaJe9HKYw3p15Ps99eyb+
o3kc7IivL5tmTy77ZQFAniMXcV9HP6slKQzTSgPfRg1Xetbz8ImhcM+u1exw28wHQwvSG3WAzmsq
ZiXtLBJs+z5lJOFJPp8hWiDQ6ej+LeChOmQIlP69moXg3mlLVNtLakBpVP35rhRNMR54oxn94X8c
d9Jm62hquVdKXT0MC+ICbxCB73WjbB2JI5QnFXQPkz8cs1bJyZGmjlXXE9R/HWJJvtS40q5MHsrW
ohfEp5KbMG13PP0Qr4pWPLSVY+17uwE/GafVN+uu6DPi5zaIkgep7KPW0ezNoEDjBsn+oKD23Ymo
tp4rBX9CP/Q5YOqs3ncYRyF/x/4Ds97+rTeHldJROvMzULugaRPBT8OFz/BQGtYzbQhin/QXJwqs
X7PtLAvB/AemhMnLcGB4xHxDPS4YJ/NCr97lHk7V+n3oeV6KWCcRqe6DjQRMu/zspYfw4UiMg9o0
5vkegcbV5OzxK7brFAbWD+wfq9h3iWy0xhqlMFQVddI291yDqg2tzVDrT3pOp2OsmnAjNGF/Q49+
tERJEG+o/3SiKngF4G5vnSoRh86K8lu35Ph2ne/+tDHSlhP2QF2dN/SLhlWopu03uTdo9TZpp/wi
pzpmEjnblkqRN81J9gAwc1rZ/JPot9KEqh80/QLWwklJ5iels8U2MtLurVKsa6m74mDOYb41TBj+
kxPSrVnWcNZyGFbxIa0RXKD6bT2qb/VHR/zAIlavxwz41iyCvTytmv/19NDdHIpGj7lSvPRpHT0l
CsgDstg8hhEUBMQaeBZBceMswke3hwqFfN30KrMTb7VqiE3GlHInD8ucWVffQbczgxyvrBveSNdm
YuKT5peiwEgQh303MBJ71KKTa+9U2AgbkFax7SgvX+/VsJAzWBff3VSj2Uyt9jTqRficm36zpa6k
rXO+D/qNNH1cdPw4VAGMEHTpbtClYQ5vMYNJD1g4xcTrmCfJy5D4jOreGZmBgNR5f5ETx9DAGJir
YbiaG5ggPP2qejNmIDoofC4Id3di1TjYbnkShqBI22W15w5OfwomxswKHc5RDsS1XjdcfugtRmxE
ii2sz8SsngrhuK/kAZe7tB7sfaoFJf002p+jOfrrbB61HXzU7kZp4+6LkZPbGUD8oYuJe5KHpmkS
85EEyjaUElJkXNmGpN4C2ZgefIRh+UBBYnwuB1RBva1gwGzT8CPNtXLdscA7umFhfbNvbmymx7xj
CaRk2vAEzN0Tlsh7z2WhqyaT8jgvDV1DI8HZJW3soVk6uH2caGhlSLGyi/iP/G7lRn7VpstbJyW8
3NcUxDp9VrommD4AQAVJfPzHqLXQL2LIHSsTE+ReSsYpLrc7pu1IexZRebR0hyPN+SOPgpH4qtEY
L02mI2tVLXtzv+srvaqOWtZ8QvSZ11OGJqrCu4ld2rdvvmePpnEzx9m+b1rLfC1tKzp9ncrgySz2
K6icya+a5/qiCs3nRoMbbPWbdgxYLkUhEeOZWW5bdbkTUPvTJdKXvvbynBcWbP2u6T4IXaHImM7D
WS4SG8fHQZiKHlNNCw8d6en91a/3ybc0aTnc3yJfCCy3wCpV2RdggtPagQa+lXMX4BTJY44QQh4V
JTFgf8MgMa3tYvN9LNqWbnpRkY4d13+iOrtNJS3vuCxYmtu18t4Cp/BmdbSepzE114RFNTcnj7EX
lACeCBQ39k6YZX+HsbFVkk2xlFjWpT2dEaX3x9GG56VbS/CbOakodDTQOstcMxMT+D4LubJiZs+1
DwVgcSCl5pg/a8nkicZkcrk41VvAbF4d2tpGZl1TZ9a9+zx4mP1Ho0qCewg2mGjriPEsuP9Lthj+
Hvo4TZ67OvHcf52S/5J8x9fPB2HO4xVq/NbNCYejw5/tuF5e4yLDFCrPaQCcdoAaYPIQtP3EnPtV
xstXtPA3Q1tre5G6JUs0lFvjsDbNtvtOoke+8t0lHMGfm30LVWpf1Lb+TL4SYh8rsX6WfX1qjCD8
NkJJIMgxTk9iCHY9FLKdpZEKNGMmvIMAHKUjX5ek2TCgDwJ3t9taQLzbA8NTt5LCGikNwYrpEEqB
LWQYm8fGGo7yk1VNnK6xj/rHQlPb90gw+V4+sYsGhA5l3O9TYWfNOl3dKwrxEYFW/xzoCvOT1niU
Rj4Ee8kBvtyy+MkJ/LFQC9zLHF1JyAOj0V7+iYPlMOqNXUFNZmMuheC2oG2dhBjpliO5wRcCFKsU
xfa+hNEtvV85qVq+2+a0NmjkAPWYGaArKgGwon6rda6/6kmo04d2fitDOJ1MffohS5n/tagpXzFD
+6LWNob7aGk2c4vry4bQCiZ+eBflqa9nAYubtdWpJSFUPB6U1k/wQhBC6g+xs4sCVTm4NvqOikt7
HejN8I2AzkM2/jH0Qbzp1dgfjYJ0dnlYiazcdhjJt/KQCVsJZ74y92i5m5VobNJhgMxJNU8IE2tF
4i5ItLyjcpiUL6SSjA/+rAEd02r1bNekPbgogJQ8PNZLnIhIK22fDG7r+VPoPwT28MY8o34kS31a
NUlg7UMZH08aNi5kvUw8xQmmVT5NJ8Tv9UlCDuXGCLXmCjf5H+cNTZx1MwoReCHRKPrG2GeO8fal
0KCrkP6/gKPdUUXoz1LYId8RVQ58dZvOSeX2NI+SqPGiTPdZKAnckVajHGVmnVhy7NoOmEiiG39S
e+y8AqruKxLTznMZhO578lwbNwf0oSXiyIq60IgSYOb3O1oGBfWggWPc45x5sRy3XSVAxH5qoNJs
Az5wZ+tXuxTjByrB2ROJDfBLy3Uo1mDaUHmh7FtQLlaJMy4azPpEjID5Bm1hZWxdDYodIpKMdGb4
tXd8su4Azww0c+32c7hOK6aJPCsm6C8K5Nlo8uHfFfNRnpObxsfP6oPuF0a9hYigAIe0gIolTPIu
fhvDStHHWxhg1naCcDzqk/Fzmq3ouU3a9EjXU98EKust0nJinBOrSIRix9Bp8vwAvUHSJyY0edy1
Q7YleULflSwcLlnS+IDmkeb1RQCUdzn8eiFaKN78IX6GzTwBqfo3wnzZoUTWmJGloLbkdB8o5GL0
78pTqeqeNG8MetA9DI16kEduyzCYxhi35IgXVP7BiFzaqfI6hKNGOXhq16IF4jhGOWiZryWm3HO6
nLqXRgaXPAwRmrci84814gp/VpsHWVi+V5eHbl5HpNvgSAGIhm8fTkAOlgjL+xslPcwZMbQZyKCl
NxhBOj62Yb+vESIy9qhU+3QXS17Wjv4lJfXkvmmyJN2GS2bD/aHUgNBtwqh/Gmi0rP/bXlH5KcKh
Ud3TTC0z6E2usmur/JVCxVLnjkK0MyR+Omh52Il1IIeQh2/NGND4xe5zmAwRP8H7fw+1DqnFcmTn
SEuimarJcjTa2m+366dtFFXGg5PYiucvDsXJtj8buy6f9DoAE0PbAj0/9Zb7Gr3KbMxTbY9BCSyt
faxVbSVntqkZHsiKG58TtOJbvWjsva0mzjtOHo8QAipmy3l1OT8oZ/KkjYv8wnvdatYlgJq1rOeH
FsSFv52PCpSH/BIrw/9Rj8L6+z3LbxfGmb7Jlbr1gmL8E5DbcR0wrR8cjbm9HJB1/lz3wyoGBoBx
RduBJ1kitf10J4cYeZiO8LEJJdW9Mvb7b8bQU8iqmbjkiNRSNLOECQj71pDFCr3BMr/3nf7LbA39
yWx0/Shyvhz5A6a6rOKj16zJQXDV6XZwq+qQUDN8JSD6WvfO/N12O7rtpQs9n7br1bFmoFQmLe4I
lt0lH5LzkFn6r2VHGNV9Z1rODEZ0zpXS+DWxg43MfE7c5CPs1NZTSbo6mVJ7AAwBpaj9OFtd8RJP
xAYvPffK9+2H3IyRhizv0rKMSmhJr0P+UBSOLfNbnJ89213Hn/VgpUZ4aB2jPFdqW1EYJNneIihh
PVDfe+1zlo5IYPzPgvgy0gmUPy2rkxKFEao/Yi5KG6GW4c6nGOr2rVOgc+UZsQeEglzdWHNeR5H6
O6OqzF2K6t1U5ubVNJWrpunFo9Yr2WtCPFhPQec9qKPgYjmwb+RhH1/+t6lLtf8T/w76BcOaqqk2
NGRHMRdw9j8wDCXrS9reSbgPrErblr4WXEGivKoLg+9fR9Jlr3AxH7UIuh9F7c1g49eqXGN6mYpb
H2XhqmbSfr778bM4RBKvkIsuEf6i137ZxWSdc7MgMZ5YJ5z96K8QzjNiG5cILO1LCkmPBMvpG5eh
vuokkkEHhbUy6qheh1yFT3IvCQDmyj0CGh8DIgz3xO6A4RofrST6KQtPstKk5OUaRo59ie2y3Lsu
8ya7zD8JmmgvshFfWeUnGrf2IqE1y5G5NONz9FdrYU/zplYC942ULNZiCGLGwT2lhokpNk+ZbuuL
OtVfct1Yqz92YV/uh6HP1mpmxaxQfAR+1lIlbCd0SXWlhnspCs1n/H4ID8icMYJe28jP2zsDMZLx
q0O02slPGEbbyR6/mZBxvcGMtJNWVQkLNhUVZBFS15ObZpy1NyxB26xrT7UyJTD5MmNrA905S7WR
3CSCSObcYYYrixzpCHqhaq0NUrXhDPExWLVJ8jOp0gybFSUMvWvag95pjXbFDYj8PErfk6kKX9Pe
MHYlirL9YNPVv2c0MIn07+O3YQSUJlJ0ZhRh430fGYsRPqJ33RvKJU6n+oW69i5xm/i56Q1+/7gX
F5lNKAvz3bjQwyY0R127JedvoDJRuof7HszJ7YRoDvLQvNW7adqFw1B9aIG/QYA7v9IVzR9KjJwe
X1n1UScC6XWYbZGyJisJjZU8J71gHnO/tFr5EQgMGZ7DVDn4c999OnmiYteM+lvWiWGPAM3fE2R7
g/lVHKY28fFrp9lFDOTVMzPc3Q2d//uO1P+dVA9SxaGOoBHCY0F/hkfwHzZLmxUtQ24SHJn9Lg2g
8Nz5wvhUsij0Oj3LnpWwDLbMitwHPRIYDkP+Akq+I8sePOoczFswjcW6XPDTcpN2ze/MF7tSdH57
UDtsSVjPj6NbtZ/3tZ8giDDPUudXNEPuJfWicyiJtX28rkC1T6u6Td9zNJJ7ppvDOs8AKv7vX1ol
AIjnzL/5sB2b6DAXdoOmYjSXcIZ/PIdA7VS4S1kLxGMfHSO0ik/jHG8sOvmI4OtyW+igHuVGG+Fa
3aPSfKqDm6HLJ+zqWbyWXO+cOAuPGYFGkFdNXKhJWiShKfVHMZb470AfWXQgoPfa/YPfacmNL+Jc
A/awvjk0JwgKOw3zCmUvOVajT+DUCk4POIJlwweHeqD7v2ROgzJ3HtD+7DoKFobzmCV71GqudRyN
JfOtnFvL2DOm01sf0Tm2hv8b9fKBZ+v8qft4hHp6rLdCpbiZ+uWNnPXYG1TRh5uu8PutPEYRbWz9
pmHlP+Tw1KOlKda1cRmunUQItF7T1lyqzQ0hXSsMx9GDPCR+M9jNohnXKLqsdVkbeI2S8lCO/vii
zmFwnmslARdIz9FizPbm1jcfcn+OD3ezteNjSVLULvoe+iXp2Un2M0eD6cUWgYTSyU1heL4LSDMb
ngeCv5EmK1JSKR5llU52HeFaUPJptN8ZSzw+V0Zfxwei7JAyhUp7toXyGE8lC4IKttk/X60LxvPc
wtkm0E9SX5+OurCg0MZqeXIicJEIqlR1k6HKO8zoVHc6Pqynihrfqqxa7e3+i8Tz+Mkgn+FLV7sH
KB3ZvkgMiKt1s6yihpMdzvVpWEqW0ssiN/J8QWfi65SfNw93Y37qLHIlfSI7FTKZB8kpmVZt7hOD
hkRp58z2n7pM/ZdInSami8Z8TOzYvfT6eL4/fBB772LXRUNgLxY8drfy0gVt9Uwj0zncTeqyUUyW
yt+LXVEDD0KN+cRqDOuQDSXSNK4IJsafHQSDlTItRc+yKY64dQIK0mr3SOm0Ax2oV54bZvOnfEFR
k/CoV8Z4sym3P7jVMO10MANc7Rq1fpmQ2dNjWGW0P+SqOO5AmhmCqHt0L7Rbkiy4RYa5q+PRWt8v
hszU7dVgkYpGsk+wiUafHgOUPfMqbK91YeWEPJ6flhJvNa+DJFvCzhoE5AN6Ejfo9nW5H7EU3PXB
rQMDvWFKtZcXcxa50xpX1KlPWH6AUtX3hDahlbf1AFk1ajHYZMH42qT+trcmKvUUFN4RThw6JEU/
Q8XYBX19LtNR/HL1vbwTexDBK11QdlKSYtoo5YRlJTO+lUuvqEYOcmTt8SmPlCRCVEbcklfoNa3t
qk13CXWAN1TezEAEl26VzSelS9zDFIJ6MIVIyMMyt+pCd5FyKgA8Afq33yXy//uHpX0NBKHn/x5H
q/3o8opsS1E/BA2TrFdNGRXS1Cg9yI8QKWj3OhX3vZbUwqPFiD9pwYzLF+SYLVOx06YF9tTP6e5L
xUaaWbvOorFeS/1aO4MFWit2i7fKqo+BEjCJtmdMTD0BPz5Fpjvqta3f6LjUb9ZgWZfO/F0Wwxlm
NNrcZQOR9++eTmzzQ6zgWWA9HvP7r+MBpypmNURFpKaQIgGjGesjowkhvRqpY0/LUb3IT+WRMom1
1JapbqHI1waeBV4Uhf7uC7ClyXVX4rbOCaVCBIqht3KU44TJ7PMAsm6a7xotNk+Ta3xKWWS99BfV
ucIQ2a2LLG5fZiZDHvbg5qUgwMWbl71xOSdfDcryT0Lz89pPWvVcWyU6c6bBPtX7Z22qoA8OnhC9
c5NPr47oyLWiEO9BkUNfVfJpH0y27t0RForV1Ts1j75l1sTiaVDSDudJUu38SctupF6bJ3jAZ7TI
+S1Xm+5sBNpaPjrlRgw9koUKKRnNpgjNjfv09SxSprQ6AYr+x+PpybDy/NIt6SypG7BIt1VCXFwM
uvB67l/j/RuU3+i0+FFs/lazkPGlXFrVQd75Td3Hp/vo2roJthnJtXC5MSM/fmxNRX9WTHBby2mb
ZOdVEvvgNeiBPtDHBqAzo/6ewLdvZHHRTpXf2pKN6pbzOU7j9KyWKKCaodDXnSzpV/p7aiDPGPme
H4ZWq95Zwsmnoz437mrwdd9rIiu8xxxZLSLdrEdd4hIJxQhngbsmEnzj08UEBc8asNGaH4h2lqmr
VbzUA7mzQy30U1DVI65EeP2OmcyPsU1I8oqc9VvjRuIytEG3NftWXND3wODPlWu2xHNHjhmcgtDE
N42w4Vagod/Myx5sn+G+J8+R+PD31bGzA2jjCsi1f71Z7o0RsvAoR4COxcgD8h9+a0d0NlEMAEOm
kpON6pHaYW/vRLDMtcS1LjfyESAfBjpq3iv4Ns/v9opWUUtYnjDzsgkz9NNWHW6pDBHK1ZEY8bWH
FEHdxwWsObsaIbgoJ6eaaJYsP6hqjfhLWEnDrNrnthGcJYBSI6Nh7aOq8EC3kuudRb+lGiqyx+Cx
EL+Qtc0pBeccAuKE/HSuoc8MyIbWBWkYrQjW8tn39RkDxtChorLQWb3YRyVAsSGwXSTL7vxRj+N9
klQR6ehaxM6j06TuLa5ob66+C2fRtIS1leVVtOAFsfYls4MlV0ZuxrgDOmxPzRllyDDr6bfY0XQK
sBCaG1/pdoATER4uv57kirYodg/oNCEuc0r1SRWVE7diVpNzUJdig31VuyZCFRu6UhEqbep+GWFI
rZMDme2QPzY72g7RpRum8pkB52SVsMIW7svWWEZYJdGfW0sXxQbG/pvCbX4sY8iN94vvLn8hbKel
2ctjQG4yl4eyNpasK5cnA0IoxzKHR0KZSbWYsp9808SXC4RNeSm+yy84coZka4vGWdE5JNDlh2YQ
L1OOusWzib/QWGbKSemn7/KvJ4XtNdlV64k7lnG9a89Qzn/K33PQUHwYcxRsm7xSd/dPKJCGnOX/
5GS4NionPoZDlKzKSBnhDNv2Q2YchZwGOU24s/SwXEdYncnY6VZhO7q0enUqTMvQmvsLjtCqP/pa
JSHRz/E6We7WaIfpLQ3ixQRq7dMhUJH+26QNDKjiK+r6xCvol1wxv8VBnP3MiuY7ZZToWGm6ikdM
W8nBJS5a9Rny4qpZhhp6h+pzQZpziAHxkLgZKusF6T3FzeLb8s8zHLHngFU6zyMwW4FmPOly5Rsh
1dxWY4Qa2WrFM3c+CTVx8FJmFarMguZ/44vmcL8SK+scK24DjCf6BBXgFYwJn8xPiWPM1fkk9KbY
YvHVVuWycbpJYTW1HAap8u5YyIl0iF48/5bEwGAEF6yX2eT1SQ3FAOK+pN+QbeFV06j/DEsS44ED
FzjBY7RzLUJAB4nObm4BpEd5Nm2S3nS9OifKvRVz+uCr9bwvIT+u8Vf3nrlM0SW5NGV95TjGOaug
mlgFsSGa3T58LZeZUkE78Q2m8fCm6g1l8GDjDHW0gj2kbgsRoKgkba3eoCwB7VSJ8geTPPPBNXgY
4GObvtGdK9cOMajHRkEGVYbq6V6kZsEXnA3dPycZ/aBAN1CQ5MpNarNtrQ+OmRFsq46ZeaQjYZBS
IdnjYuZ4meRXRZ5Mugoyl3q77kOaui/pJ1OlV5EGEwTPgPwceo9iWyv2yNJKec8EboUCX+laXiHU
MDXMBPMnwp3O87Xa3cvKC45Lltju/KJzNXpBC/jZGbN050ANPBvAGu97Q9Qpm78s9YDUJqn4aYhW
Pdd686YD+USmoE/nKlzdwV4AKA38jRFyr6Ew0I5O3RUC5OP9Vb+Pu6MTNiQX4JaADblUl+KOOTPF
UPDt/2Jyh3rf7/igNwnn/jr/dehgL1ylsxJsWnUmfqOW28THLRs4unKqc0pMZrauG2Y5/0fYeS23
zWXd9ol2FXK4BcAcRGXJNyhZtpFzxtOfAdD1u0+fqvP3BZsEZX8yCWCvvdacYxILwI+sb+ql7Z/G
qWLasvzs1FfZFv0p+R2TOl2t2v2Pvr4xsyiS1tQ6sawA6Vlfx2168Bl6XNqieq5aoZ/WscWqysLW
92wEk3ESNHVvSbGXslI7TIXRcMpi+A4jf1sif3pbj2uhmbtlpf+o0Bscp1RML2amXGpJf6pblBn/
zuPVO9AyUSwy8g/JUU4epqjvDxPBXvvCmrNHC9cDRe7QfgFod4m1ZZOO0vIGZRSXPr29JK1uvpZM
t1XfRMQn0kKBp7Sft6sYukwVVtjFF7EKoo1Ym5313Y6IvYNUNqHxUWDYGZUZ+ZqK+ZMup/WMmfTe
AsVXcpJUxEh+7qPzWra7QubUCxOj+llo03irB+meHztRFZLIESBzN6u69MaRTqlzRw3/eyvrh9Jb
D0r1zHJZkrjYm2ZxEU0aOxhb1FeEUaik69w/rgjVNNEPGivXVaty7nWNbN8HQv06NJorZjjRhBU+
jFMnLof+bKSm1gKiORCmlV1QMJqXDJqzqOPyMWJTO+KEemW293xHmjFdTrfxiCgXjlHkruqUSBn+
CoH+vfHvWFOZTx2Os0MY2SbCje44k9NME7HHBNMs/z19iQJXLGReUCGegrhtvf/4lqxAOgdVcly/
s9TvMWqyGT2rcfugqvrOMIbqYb1n+AHdIFPrqPhXg9UUmrt+NCvCTBpA8YTH7RHyyft5kZiQaC2R
HJ3IT9Mg8KrEunxcjylaFV4lOwYUyZt6lNmnZNK/Fc3Ec0V85WGaCplw6ZpLBgjFZn1pmXV8RC+I
N2d5VyEf8wHE2kOYyDK1KcOXbGCvCZLlT6+igooXW+36QM6pynDkFi5HaBBDfIvGq0omZ+zKwkDE
kFXS1tN7iRbd/X5e+q+1IsDIrncO35CIjpBjNNWLQgBxouZJvl7dXyal1T8WY+z8/YTm5na/LrIM
mbY2B1+tLVX3mEZtMH9gg36pgQmisfMzv3rDVUoWhiJ9NCN7+vWK6qH3blbBjbWA33Vr7u6TpvUl
y3m305Glnua4C2CO9KdwCsQlSqSWcZuSn41xeltblsybhy3JKJ3zHye/HL7VsNS9sEIOsq4HlQ6S
IsrrB2H46hnCycP9XF7nnOuDEOXGqsWHLKv9fv0zslLNp3nq/kgCn7IydYtzPq+mzjMSLT6Uvg4t
PrarN9K8bgWIZRDm69qXmgbR67H9EAQoiUdJfGYmnBASvzlGlCii+mFGVyO3JX6dJRjpLCFmfayX
zKRoNvLH9Lw+X4+WWU9i9nFafiJX242vptGZ9IDXdTJnyHAHiwaAkggU8RaN6QudOOMXWRjnuJbm
V01Cm1tSpPWS6e/x/pIaWan3UWMiFcGWYFnAN+vdhUwZw/2XS7Y+q0JRunUb7JrRb65akSUuqenZ
d2RHJFF19bHva77ApVIAUm1Bn4UFtJ5joU0SlUl9cmLy0O1ss62360q/LP6lDjq6awhOvptHeiWK
j0aALRUhVi2G93IOsnMQ2kgHl+rAJ/Mo8gEj9XPs/dctdr3Zhg1c1rxJPdnHylRqUwELdZg+uuZU
j9H8ntQjydeFdfWN9vE+Ee/Tsd/aA/zDvFeHg88WxQkZt7D3ZxVeKNDQSYAcrd9q3vTiaFnjY41O
8nz/C2ixUdMG9gs9Y+0Cvfi3hsttH/Ah7VDJ6o+j+r6eSiP9VyTRlebx/zkpkstuci80/N+YGfeC
HJTfYVC564xjfej0mQV5nTyIXG/36zm6VkKJBgZpJH5miYcWu3sDmQ13fkTOEv8vYYeytMTd/uu2
rwRf7OWmRuSGpamGvrz/H912E3jaNHQIN0NtQOMhjzT11Nw4a5mBoZdXce1TP+QyyBEABDJqKBAJ
/qBM+zWwgAnM7NXWPGwVLXArC5q7I1kaoaHGPF70ZbTU1EInfAl1zWiFszdHIRKcIp9JJebZvBwL
Rhm9WzuRSRXW5nVgrk/OQn5TrQJjBWnPm3VTrFbfeoOgy6/KT6H5+H3gDBGGGNzba1rMfS1uUib1
i5ZifbDtYvDwS44uAUn0T5eYSZaEksEvqTw5air0rbp67Sh9VHIPtcdKsgGk9NSS+liDMg4YYc62
DYaAcIS5BdLN0jFtS7OyrvnyQIkDEvMrriombg3xSDG+5ftKOEadfljn+2QsrBz9YCs1HReUnMru
Wl+jCfD0NbiTvSENQ58ehxrnQGNj341rOkEgDLSH5dUMyQl5ZwbhaShZn8JBk692YnlyaD3HzTS9
BJmeeBUp0Vc/riElZQQCxItAScHYTRYUTcT1qmfSnm3+/5Mb87/HVcDkFRD+iqyYtgUY87/OpK5s
Bepn1pgsNyyvrmU3W+KTG412KvI8n0xKIAbViBVlOZ7H+t/jeRLEG7rZPeu0IiOYC9TDem5lTMDO
sRq+0welTFrf7bSo3kHaRutmzB8jWj51uV0NCji7IqUMLerGB8DFkL9Wp+i7WXBzWaD9GX0Jw0NX
/ai6oHHHyld3KX54L9Lji9wX/W3dNuLHuaj/16vRD4BKrtsMZn4xu7+ck0LkxdP6LNDm4ikaIwJm
mdI9BcuzqO3gX9pYt1eH0DyHbPOVST+syuQIP/ReQ0PFtkTdhzOrC7gB+2HMZYSdqG7Xh6wePV/C
jNovh2Dg9k4Dy+2UK3n1v9wEGKz993fHpc/wX5UMRbVlS7L+K3enacep7Trc7Y0h9I08VvZL7tvW
FkNgspFS1X6JzIa9u0yi5Pou0OzpEmT+1/omYHDjsVoyg5c/uT40CMLnicGrzqga2x3HZ2LiJmZ7
1/ufsXPVMbTGPq5vhim73US3lN367r//+vpuWyIT0Ho5dTsLBP48dLYbMpl5Ss39NMo5SloeaiPp
vF5kJhNiXsYjurs4KPepFBb3n0ADlCBWNP/+qVKZ5nNS+x///o6hTyFLKnW2JB4Xz2YwxEzLCMZb
f2Ts4kvdFfnV7IznSKmSy1pQMxAhc0WC6X5Xw1NfPYOBMjyGcKA5MyHv9dg2QTrkCjGoPBuXY0WX
YWuqVZII+vhgtLJvHGXVTm8Ar40dSAwSq+gPPlP3CTRfVrmXawlFaSUplCdL7hiM7swxEQuikqRD
Wcn2Y8/WEXMEeXE2v5tjRECTV18LbS+YX4VA2fOlm/7wRcCj6gV0vAC+1dOxqMy3yl/MyP9TrNA/
PWbSQ7DktMFR8cEkWvoJYsi+wuPsZcYsvzdieJ3g/vyWVNQODDF+ktsbcvqzVSz8UHUFXUMaGbhA
6ESQ1lSLunSs0qZbvnTQsrZJdwFOpzPg3s16qc6pfeyEpP+Q+i53TbKCn8iotrdEt4ptmuWkLFpH
DC2IRmt/johbDw3si81bvgAmcqnjpp0j+/73DC3A/3Ps37t5Q3+8KdqXqc3z1yjjR4ccC0cfjz5q
6ujUGE3iFczjPtJAT5CsBMQaVLp9bcwlrgFFm76hZ7m/r5ByPHAqF3BdR8IHITnE3eM8hP0FUfrf
ZD6lTAMnNdgpmlbmrakCCBQOQhr4UnOwd/eipOgI21H1zC1lvTrjxqne1QCee0IIAdnOcUhTu7Qi
cnEU7jpL9bwWzYXlf/D5+qf1EKLMSYTyAaQUKX/LqGXAK0GIDKF/axxjPpbikDOjduOp/lUkcquQ
zu0z41IywlGCSH/494y876V7JPX3cE68JwkJcZN6rNijryIYsTQsiqYiwiIFkvfvmMmkqsmkr6Zv
aNdLpv1ZzahKoUksc8/D2mNal8QYTiFWVAJmrWI61RGS2vXZvwepNseDsNr7T/w7brhcIOKs1KHi
tY3euFBuw8v6AGpc8qguF6sS+T2tXXrr2GxtRYY9ELuA0nzHxqZ8p3Ut8ncKlfKhLYrvJDOKd7vD
zBfS5vSqCfMjEkGLk1oqd3plNQv7pfq0oNJymoz+cW6s9j1R8vvxsiCpa6THsmqpJP9dts3mZX2R
ju+BHqRMa8obAOHmMRbjtCsiGPL/LkO1R1y6HktaExt8JKrtip0ZKFpQA1TN3bmGV+bz3mSI5TZz
ilIkxAIb6ZuJjXeWy/SztDVX1219q9dcjnNdoUpbHPDgXq1rPY/O/dVyqJwK3RV28N2vtZDwy3zb
BRT/93Me9Ge/M4NJfiJq7M/MUvszmdoUV1wsHlMtggoWpulGAUlzP5djQbJlX3UnOo/qu9YbZLdU
0wuq3+Ym+/47dJbuqnPM63CZJmlSfdIfr5lH04Dtl4+3VKTjkMf5y9hI5SURzwyMFwgj1bkr6peQ
3Gti0SUdwBRSkU4LPC4b6dAsp3wRRn8vg/UKSEfjPaH0K/SUOfcKVUgQnpt9ZRzXck3XxLYtSvNC
4m25za0+hGEf/f2nTLlGb6A+roN00ZG8Puuk1eiyne+H1BgcA4zCdu2lBlrZIc+ozIMGyDjJqv7P
8iSMjPsTEf59sr7F7sRTZCj7w7fW2/V51VAYy94Lhol5SPtScfw6qzd8fLG7dBCQonc2d1f6pLCt
zBaOXzIc9FSo73EWPnR1aAFYVvyntqZDTrBqWxnWddWsTEkGb3YMA5QWpnSLCsBBKgzSdYS0tvjt
CjfV/YQiQ/PGfBsIqJ1jm6orbuaLAIDMquA5E3tIxHAMsGccFnI7YfWBYR3G3gZMlblVrd9kE03M
/f7Yo3514DYUKCtZWGVsCiSCwxZmsWzQ5LefAAa4xNZ3qTphZmQG8K9VzbTe0ow6tXC1Ec/zT9zE
zDBwB9LlsC6NXyUspAdFr+2HUkkAQWTV+f7qf47bg06wqQD6RMdhu35iEpFoW2qWere+tBX2cb6f
6qBKcmNjh3m66+ZN05XlO/hk7QqoPnC69WVRsJznieGt72bWHLvTwsgrGJCu/7aR9JzbOIcbf0SY
BbNRO/QKoEUDg+dvs9nQyvB/D0vuRCUbzWueqx9pXKuHiLbUekYa2kzSFNruuwfNuDKf8B9XP1re
Ej8D2ZC1Rg8HHDlA6DdFLajAy/lIauAvLU/Dg1rozYNhs6aMmEVPMXYkCS2bA/UrSGpzG2Vjx683
MupQUSayWXMaLG9N7dP706NooywWo255yWgm3IR9Kh7i3npYf2I9tO6qzVT9+weMqJvPzSAb/VPe
KukGdzMyX7+qr62czvspn1EI0RQB/4uhYTDazXoPhF2JCQMvjRMIZX7JComiKykvtQ3CdauoirRf
SwcmPvUl8G94OTLvvplOSPUBSNGWS3Co7qUFUAA0vA5sZXo7sB8ZRxfch6veoDLVX9s41a5ziBi8
ZHD9kMmB/ZwgjsLKOG4Vq9bP+PGcRi7FDxBuCBfGqTvetT/3gRhan/emqA+aPFSPq5h0eaWOZNGk
aqUfar2IL4a1TFtaHTSYmuKcTVJ2l70t11s4Mk6Zx8amX6LtrHA0nrVG+yBWJ/rZ6xT9gGcgAMj5
cJBFBHmxSoEQSPZ7FY0Pq/DHLLKbLNk2+aD1H5r41VZm+Hroiqx8GS1AIHxzP2kAw2Iq6+42jgTI
zlgUdy1DMD6I8EpG9N+BY5vXpATNOr+T3hzWv36gcxyYsfQTLOkSrFklt96030O4vrsoVBB7LF2Y
JCYVKifl8OTbTJeGpmCpj7TEMcCO/ZKC1G3I1wscxvVH2vANZLiJhtlcKc/lkGqbRKBjAuIt7rIx
ee1uL44obxiVFGm/orhhpBlfZje45uLbX48Tbhge8zAyWZhBvWgJETx0qI3HRRPkVNxmumZ8+TdQ
FXhVb1FoX3pRyadQ8w2nTmZxjhZzqynF6uNk4aroDD/hU55umg2/oCF22yf/Y/FXjdXrHQuoERx5
TATzxSIJySklod3TWzl+QriLmqEjs4qMlLUoD5O4eJByuH4LPE6RrJYsDByd96Jci+SDqi4xxVPI
qYei2gcv0JrOPVvGiuzLKl5ZZSxTS9x2MZnQZkcMdTMEk1UVJep2URIsvNjFix5OpTiFpbIn2fOh
XLyUjN02pKQLVM6ycMH1+Cy10W0mmXgz5nZwWoxrhwBK2P0ZvtOc27ZR7Ga7/Lme1jkop2uFm6cW
CCoicMYPtSnmB8ydMHTXf3HJruISBy34df79elSKKxNQJnNJk28Laywf/utZEBRuZhBMtLSKT4af
wx9cqRxZYAP8LRWZrX7ZPNSdH19KLX6wffVtPeEkJTS2Hf3ybaL0Nrxn3ysUaUexOvxZnhRaiBsi
IYSA/x2GDg5OtVglZZUW4vrv6dTgaimp5sph1x00tM5PrU4s5GT7zc1Yw2Man9gbzSxGt0+l8buV
3bKU41/RhPDEt+PiptQYeKvSmrYE4lqvaF3fmprKniGB1T+ZMYT5XpLnRyPvXqqFFITIgvQTmcmT
DAFkz4AgJzTKqhwV3fssR9M1itu/D/PAnC2uWlzrNP/W44w9/r45KZi84NvXmOzWClYr1fasNT3J
a0F1XXsiajuyB1fU4anD8u7URo3TaNkmds1EHguoJnctBNrZugQxv1OwxAWtKUHrgwQryu3ijoZs
0nzdlf+pVVwnpftik5SIATkV48Xj2gPNu9k64Sf97u08Z0xZWOhKTairJjHEa0a1XtGjwS1YOePc
yFtUStoru4l7A5hdoUSanPqkqN33andaH8KayYOZEjy53KQG2WTEaC5qHa3GkIMZCUZeWgwPSmoo
J5KOuG6F37hd4KduSULm1tQsfY9HJjzXKYGQtsKwXorSK0Cfv//WrMRaO+Db2xqL1UlWOohlUi2d
EoGtW8mmv1BQ5ks3uX5usSh8650iu0lq9lc7Q3YrlTHZScpza+fNdchK+dbNMl19RtHr2ZpVlbVr
4kZsRq0O6IVGjI4mlZRxPvp6km3EvNhGjPxjlAflVOkJhonARw4LdbYXkA3rvux36uJg9iVfQExc
PgM/6I8dNZq33hzWhzIn7cJufPJjLaLjUTs8QzV4y3xbZwhBVvGiInbVxZHYjzbKZMlXtl2pAgfU
THdIEhr8hUSDX9j7Me9YtSho6WEbD1ry0+7aybECHa+CDSWGxpc1xHuDUqDNi+dIts9tMT2OJlCZ
GiI5/a0Ze1XtGn2BDyZDp1ZAo9GC7jDIRYRA35iwI7EmdePsyMNZE7YAOcLkdijphTFNStsl3rKD
veLHmqerSYUoVTGgupOX5/MbJxJngNJyeWt+94zWe8n8IJl+ah9mxTY9M66TrRSyr0qU/RTJOoQt
7PNtN2l4JMlzHa3Rw4janenhGzgVk61tzc84dWiqovAYyZgEZaOhQ+l0EjHEu1zYj0maJ14/JubG
GErDkYL8V6FL+rZjeFSF9p6NF/lhdRw4QQT52pgwh+YtW6dwetaRLe7srD1HxqBs2WIcB8IvDnpt
bKsyJwE0R7Qu2Sq00iFz2kLNXJBhgTsueUFczC8M5QCtFM3PoiOCOfnRKT+K2s3LONkqOaEzmnme
uz7y6HDGTgBWyZE1hXPEL4Qnmz9GlOhmJr0vn5fEVU8GtB05ocS4JqPbQmOadUunSGroYxxMlBAe
6dWPeo0sVOqIgdYx+phSubGL+pmF57tCROyp3ZIP+20QEavNVkrZPDrMVXOG7vUxVKIfVm1cmwYG
CGeAPACUU0V2jLGkuGIevmibEfOL5a3JzHo76SiV0kkZWamCkogh80Y34Hto8/ciwl3c6LNjsVSp
cqoQvAxtJjP7gagc6WbX4pg2triU/YRrUmBbr2QJK37/zgyowm5sHqUy+62XXOqDqnqyof3s8vI5
CnMdeq28hb/0Iuas9DRr+aVUYxv6uuIEY46QK42e81J2J270Qkap0xdRxQddeRBJb7GuyIfq0lSs
ZTHpXGz+8chSaOajjbDNn1oH3SYNbg2sj7Dq5zQZ0YtxS2si9k1tHXq9ZWGTET5qiujiNxO7IZU4
Gll7zftada2a4SJqQYKUCmRoJrsLSAPhpy40rIuqq+BZcKBxMUsJiUHX5egb9f++TrLx5JcRwT1y
eFTC5tlSiJRkzdY23I7f62H+zLKBQMua/gDOtY0WMVWIi6amG89SHkndDzUFBxvSIugjUL1q3T/I
OoUAsIMnBPD5xWriD58UZ2myMLtGFeqnahl5fpMrF7oztl0HvdAunuWPMdLO6Hl+U8n0yEeDR80g
FEgz6X0RTf7dlFXqdPC7Hb/AMD6USOXaXD9J1lRuzLo9dhPNR6XvKSDTcME22q5inEmr4SOfxG+5
mkuXGuimY468RkZ3tWw6fKFeMNsxVY8OaQVSZ/7VttKvFl0yH/sS59vMB+JivgS6jWAc2ttkiMjL
/JBYnA4lvZS8cWN+kKducs2IVgfTUAvxjpsV/g87azAPpzoJS0E9cy6ngdcmOe44iWnuZCDNotSS
2vg9pnvhka5FQasTC1w/mGb6iALkUxizz3YweoO8Znr4umygPi2B6dmEv3hSX80ijbE+xzujsyi5
GsEEXBh0YfPXAJvMHgU+PkTbsWRb3811+ZaX7E2YG7uBCH5l4RCzkd1i7z8MmYa/Urt0NVxrX8k/
UPk+QImKXYNrowedsgF8sE2Vstqh/tmVbZOc1eCj9c3NLNBQoqRG/dbrTmbTaDI7dlezkZ4IqWcx
HAVSgojfwxzrjUTold02HzAvGq8WCThVzv7khdHV/GpZMWzu32o39zvCFFIvCZsBrPH42wrUyEOI
EIb6F58sfpXiDfbbudIN19Rg0EuCEHijfQYy/8x32R2x+Gtk7c0jy0321coKnxPY+5beeho+DvwH
ulF+LAKbxKkIRK3qT5umDT/zkqynUVI/NRCXru37H21glrsS5pQrVNp9pD97KtqKS0XwsqFJ3HsS
CElj0BlOUhrED7DdwVdHF0GYMElEpA7uxAx0FwFEm1FeJIW1neRZcqwen7JvADupu8Ax7IHcqUs9
xIypfflNLYmCzdhOeYC/yPKdxFYyomRbQUSDvw26LsnDE2p7Z0DZAZt7ZhJS3Uok05spQBiZ4qF0
MlKtS8Ajc5w8zimqg77fJwZCuD4sPN0wLkbTPRaJvo9lYvdMQDS+bva0YL9kkecIjLvCC9uISY0W
LjOtF1TjH1IZpk4zx+yEoavYtZ24sW/iHqp6ZyDMj4JgOHY91fiEna+vpv5s8rk5ajd8YhraTLoE
T2TWmfajJD4WfvkMrcC3JhLJ6R2ih0yOPlmDZ2NIf49K8JRL2rBhIqE5qQS/f2jU2asIfHY1tXpK
hp6YDgJS2a9wA+LbSppHIhQkz2qL9ALyBBhmE5yaplS8fgpRz8fimwjFp2xWboMEq4EZ2Vsn8ux4
paX6DW/zRnbqdCn5/sDIf+WqzLkD2LiZTiFKorcIt4ky4UnUEUGSPG0JB9M7ck/9M0BCXVddujF0
9sqjgp2lr85W6DEdMd04Zy8H+ptFcCy3ErQsSa7IemN+zmfJ/ZWLCCPk2Sq43kuflHC9CkLP1C1y
q2LTgymw3BWtFyPxH02JzjXsUqdX2Qgyzs3cJrglHXOwJJa3SY3dz7dSf9OzWaNEDlzWkz3lk7kH
2/rINQjNCXulS/3yx2wIkUdzQeRV3iCSFhXcJpkUnWK8BdVnlQ/FVkSJfDRGqXfKWj+ZKSF5WoDR
qg5KrlOkzpsA9EkaZays8FMc5J4zo875kpXZZ9ZBlNHpMmWN9ahDLZY/YZLVHtqBx7EqMjdqB+R+
l0EZqHgsdvIxo3aVKfI+7uQC8kBC/TF8qEOM5RV45CUZm1s1dojclO6N5lXvzWNMYyMPrP3UwBWw
FUr7oA8sZ6ot1aPnjuGqh8oxB6TrGIO9oR2YuK2I0q2ytJuGXmwsHDkE6smc2GWWumiV6PPkxXbw
l2ilMsM0aw+sBHL6s6Ulx5RjTDxDFD8CPmBZlC8a7kvu7XrnGEuJ4/tQEjWdraQaqpskLBx/tjGr
9epH1JjfWsapr86V9IIQtQG1aBIly50rOCdKSS1Qqn8QlFn03XRWODqSIJd8jwCLY0qnklqcvrwO
vKcp+AgrFWkUeauPUtydCtZgTp8ldS7cYDS7aXnUHJAHbsuaLDDDatqHEUynsXzgpaZ/wIjuPLOk
VlPyiNHUNLmDP78BYIN3QrwrdmpOZsX40VvBUdB1P8d29JttTXAOZ9CQmr3AqjqNEEH9xQ6XCOWf
Y5EQDWks4Tq2fbOyFjB+UyCIkXSUoOAiQuzzERAiFNhq5DS9Ujh1ILB3NN17TzWeKlK6lZs0cE3r
N0DQtzQns62Gf+mNWsXepIW+FAKqGwU0+iEhiTjQDoqtElzBvAm4JEKTxIpp1lde27HQyiXhgL5B
CqiUURKn5gs4h4Fif+6derdemE2sRi7ykQqncniL0ip7N0DhxeZrhzKELlxBVGB/Wa6Wnn9eCxhD
atCZiABwdvERT8m24GuNUb+Gii/vzNDaQvoqoSONyU5uQ6QsTD10hXJhZiIn9WB4JL+6sn2odPUk
gOaxX5osZ7a0U1Jmv6yYCZWSNr9oYFinBbUgisIx4TZ6dNZOFFQ4wrX8GsQeVguVkB4qD31basl1
yOUrm2LAn1Ij7wZGXoNqROjNYefYDH48yI5LB2oaTAgn5HNwQxfXYAx/Gcg7BUk1vR5Jj7gBnLYW
5YVAiu0swVklfz73mMD/7ExCQLKJs9SffqEiPTRcCqmt0MQjn1A1lAtzvec8fWIpYBhAWWirUXEk
nOYoRXjAiix9VhdbSt9FDgYihbYLzFR6FxDWO2PflfLPVYosaKoDXtTMy2y/KA0ZFpXCxcrcjX6G
dOuIGRpB3XstLm/z1ZCgOXYGexdztgnUxcWmkNrA/YuzcbmQJWv4NQ2gk2V2aUPbbzMjUs5mJ51F
GTAgAgXnpo8LRAAd8I9GJZ0inpHbUPNsNDuoSYa8VkUl3fqaOflCZGUWu6kNqGtB0RqHhB36k1EE
m6nvsKOwsZpzVhu0ZbKjTCY1bN5+t77qlY0fnwb2fAD/HooA6f4E2dBJqvydILtnu0JsrgnGhtNQ
Z+DaJ65yzHxsSlrC6MX7xHQTPhltPyBSA7VziHw0K9SlmWQe8RlkW4Bpn8ZAC8qwlZsdEIDoU+tu
WvmI2KwgQwFMjB/4r7ZmfTZ5+yEaaNJlWeD0iF79tFqwmvy7cj34YZTWE0KCyqUZBxquhLzUF9q5
leiX5WK+lKhlKUoofMPcjNGcMvkkza/jbmJtRUszMmmuWRlwjkr7ZMK016oDOrGQ7InSUlsmFiGM
3LwJt4nPNhxK015KfVQzUuVvbEqunC4r3+MSx5jonSv7uCaSUWVbys3L1kkKT9vqowFt6kSIu6GU
F+2+z0dcWj4xPlM/fpgVoYzEOJUZN6xmoRdZo+DKtobzYITgI3tyrqqQWW6fAHEda27n1vDSdu0N
WbC250T4lBl2p721aVPpliyhqY38q5575up220Pchf4hZVwUcTY+x233NOVxfRQGy2dHPqRsVm4k
k/MjhW8krGTOrJYMhsn51LK2O+qRbxKNCjV6nOdTm0zNW1uiNCQwNiLy1Q4rCbKlsukstrWsVOwt
Tfu5kovxEFgoDfFDfOMZwR8+hu2jBQFS88UnXNzWJYeOIrcNDlkpbeRLQmqlS998dOY6IyuCsy5l
r+EkIUKIZR3PJv/TjJaTFvGgR1ATInbsEjTGHYCsYOaJLC+VPN4RhscEss28vjA0CtDk0SZBRNVJ
2slIQSKy2+fvoLIwRO+ojVp5xFqANAk6+0APpoXgLP+RM/1Ydt0XgG/Gpmx7iRZGqylmeSvVueHG
QchnApnrsNgqHCuMzUWWQFBU/Sef/G8koZSqsnaT6jg9MjbAWYZLkFBac2PjPic6XWjQmQRa93k6
wgdmlG03f/DPs8G0DqEPtC2Nn2oRNptYK28Bv6cRjsotqsh6kAs9h6+FLSpl9wGZIHQE0QNq1RKT
0Qw/G4ZpfV1gJ4vDTU7Hh3bxH2CapkcZHwCBr75tRd6YIUzWjpVo2QbrtRZsQKG9ZxH9OD3wba9L
dbCR0us8mE6sWo9GQFYlrTxK4Ey8gLB9HaPCdCVl+lCqhktCbwCuF+nJJteYPu38mE/Rqdcp6wAV
/Slpsp4M03egFZC9VUvNsfMjtD5hMG7siZgilYAjJAziqsi42C0D5pEyZLtiII6JLJgcec92JI8L
x5+0Ib522vkKlpCxfExFqKGRkF56rI6OxZnu6GJMGb8yLgyS0vUj/bcYCIbu3iI7tj1rTHy3jfju
BB5OwEy5B6sJdwFjB2cYpOe+qdStWSJCV2KvlYbj8rfrIxL1WT9yu09oQsE8TAh4wcrKCiwY2zcs
tnq7DcZe3VQwLCzpD7B9ukEDWKZuWpDlAxVrEta46qmsq278DWsNymaBpg/zeEAn1KwJlgOCuXS7
vUaliERvRDZPk1KhFPBDAWmwpSEJM4mBTzZzjwo01ugaduOrUJLviKZp0sdYp9tS3bNaYMZGwE0H
EnH7kW2QucmIXnbtMfjC9UNkVQeMAh71rkKH7NvDA1cKdhq7JDlGl19aRLZDLnaG3LwqAVIqgXDf
ITfsNZwSlY2a9AQs8mfYzw042GiXxy23amUMXDzaNAx1bHK94PvHsiBMPSQWWYSbSdAGs9l1mpLx
pbW46BGwHgmQZFDdxqw8tjEsCXcvA21ctiHfdg8uebQbKFC1hY2OVrptf5eJ1rIBf6S/wxQ7kHdA
bsY9SRuN46tohAeD3Og55ITkJxa+XuTC1fnOyNdymE4QJsTKjOnvzPY9wBElM5+WixOj7JlyhAvD
H9SzhHL7lMnVJtWD/0PYmS23rWRZ9IsQASSQGF4JgjM1D7ZeEJJsY55nfH0vgLfu7aqOqH5RkLRs
UxSQefKcvdeuYMcD+0ZpT6og7fdJNbaErd/RtZi38RodPJnHrJU/nGx+iIGyeqWj31cEX21GskFm
oQp6b46+EWP4hAYAcoh9r2eDSefQ+SRB8rmxqofU8beKz5AO/IHqGgMAi5ESItRYL/tC/e4EjB+a
taVL57DeKHn4MSqWRyeArvBcoHxbDBwkQ20rpTvMpAVsYO8rntb3zxYzPfzbHchFammUT9DY9Sbe
2238YzCnjOOInBbT82fcdPWj0e2Num/cCeZmTqOOronosecxEzAz9AkpUnaVP3dNh66ZQpU4VOW9
nnMasGnqXui/73wbIFi2+NaVxHmc9VlzafVGGyfhHJ84v0LoDOPI1kp8zIa+yndvL1my0WsczZ6C
0B9tFNDvIIfiNZXhwfHlpqopumRe5Z7vjPPWcn10u25t8tvBLPCiaZCto0Vxr46PzNGpMGyq+jDv
XvEEMqgIAlKoKsi5ZpKo5Ja7fbwkTIF/AOv2OM/snU4m5j3n4CHK21fyc/daWVWXoBcWLcjmvhjr
L6kQQjniE90445KfyxauWaHhFXH6QaLppzo6wB/KaCMGQElpRE5zE9U+P0H8a1JkdLaJFarG+IdM
0gnjYroAY0nAMcO7gBCtLXDKSPRAscOw2zh9TZtrOPVFl+6IiMldXXBm7ZnTuxqVKeGj8VZUbe7p
k0NtrRmPrZWyY8ik3mVD9JHW/s/KajGxc3CICuFZoCISbdhECcXSNIe70u6wcefVZeQTUbhxPXoq
OcC97SgKZrAgOq7IXV21iV6dmovalpwls2YJe5HFPjKMHTlG1Vazld/ZnD2E5SCOkc7aJyTJhj5s
ws4JQm77xtiV2QioADCD6xTmb3xZC3x9+IEVBxlZoC6a2vwQLhFWVd38yWxrE1D1O466HbRWOcX+
tKMZ+VuOHcdPv7738QeeyVxI3IHwZRpheyVO2x1mRfw6tjWd2cEa6aTekDSZO4aYJf2JWkJg10gl
pmGixxnuuWmYlwe9QvNaB56YTKqHjh+1VfnBgDPUqf7WkA4qE/stkpxkGg16t5Uz408kUiLH/5HP
+s+KD2vTd/bSp35NUlu6amjEeAE0eahb7WGYiWwaTTa0Xmr7tPqtRtExH6qD7FrlycftsM+NxpsT
n3Yb9MQoyDw9bccTVcDPYBqlmwXIL+DIIxnid5jP9LpKIi0TiOtkbn3yds9mMR7IZEm25ISd2SbQ
PEygpsro2Irgo507Tl+O/Uctofih6cw78asd7YMA85QilsX/N5yIY7o3a2DRdmzEO9IXQtyXXGtw
93Uuanpk37UgeRgRsrOpM9Z5I522RFo5pDyUw6YVOZaH7ne3LXEW7HsLLpRdaEvBZBKTU1w6e/hU
kXSR25ueu9z/6Zc+nv0hSLZzbjwYGtLQ0CjmjW+NXtkwkKKx8RVCzXVRNnLSK41dYo/YppOeFdGA
rVSRiGKYD36ro+0soXHNMDGChHFGHyLrmFX/Ku3gne04HKs/fZ5a2zyihQBGzE0LQ6PkKehy+PNT
ldDFgORs7kaTKl1INFMmKeBVwF5W173xUJv+t80YFElIT/uEk6zWjOWmMcMKqlFioR5kOjLoagW4
P0UNPYXf9pD1WwCBCqtcg0zLmD6TsGz3LT/WUOI2QcBhJeUrHXlBD20fqUO3R+gpUXoiOCb0AJYn
mjVq8QuusFerzwTaF6ZmuFvAa5tMYgcqv8HPd+U5T+lod4gS4RD4LxnDKMAjXLOcffch+1XXcBXD
rS/Qq7ZfgGM5CzikjDZcKloRHPCsBm7RsFjOfvJgode60FrgdNRTfVuebpY1t5yle36lXVnV8l0c
d5wlSc1hgvLamhQpeMr3XLTLPek4XhT1j+hQe3eYyLM3p/hHSWUZoYc49Zq2n4sCoEyenAHDnycE
Meq+LjiW652B6rtIns14l40JmXOkhylsg+asMx0L2otZjcaRKI4DYEUb/FhEcxXOPpmC1c6xxJss
g1eYMHE8D3sjxkKVseOV06FvR2NnDiETAF+gi9IEWGKmw0JUHqL7p7xEeICL5n6yGCgpSXQo6Z67
pSV8Aqrg1jd5ysUBPsaXQJNT+KVAeaqznol4g87HxW5CJ73l3NHThx2boTn4ds9QZUTkKIa+OunI
vqKJVV0U9sGwq7dJm36X71XY+4dejzlkJcLaiMrJkarnYHCt+jTXquW1S0kIZ05r6ODOQZpTyCKa
miXtsrJChcqxt5x8r3MkqoQFJ91aJ60cf2R04XFrqtx99rfV3sk6Iofdrj6NUXwjC9kVOBI2Y1nu
MZkDPxA+E9xReibBnVs0lXth+i9aMx38VjV2AUEYtAyu3bwA7rCdbbTeJ9tRfCgOR3/bvkARmWlU
DZqrVvI1yer5zDnve0ShWUaptTGmoT02RraNF2o650Y+mdQghdL8IyLnO+4WOKGgvAcdf6dXtFRz
mX9ULcEvNtrjXVR2x7m7I5/VT5AGq8FuMRoTWDJ2qvAKQH0bp5XvSjD96SqGVrHTqtvJ7C+GQzkj
ywE/WYwEMytfa8cPt7RWPqqCQSl6aJqkwFmwUHwqUjybi88sVkmuGRtkLU4DM4yEIycSVEqEPW7H
7re0dyl2sle8KS7xdcHBsaZ3o0Jl2ZKUw49Hu0Kj/9mHjrMNFNRlfWy8JghSwlr8YMbwWdRVTeNE
8RA6GFa+n4Hp4+XhwHKt0/zVbNBlO4PhoaFGnhp9FHn0nVT1npKmdRGzzohZ6P+PYzFthfmQm1Lf
htnjkHN2GRQ93GlY3PQCDmNXog/DDHr26Um5GYzwpLb3SNozMCLqvjfTGqkvQ3NaVczuWYYMBnYt
AJYqp/noOGniUW5uImInXCJ2GMgAmaSCQpCui3Pf0jwWKYtxy9w6ooVPY7MuF4X/jvCq+d7R5w2H
lvAcDQRHDGLeRUX4q2FKTHztssRHfMgzrdQFX+OpiHN0cmDOI8OOQDDZwegPvbbsXMg0p7boBy9n
VKck5mc2lJwpZuOHUnM5aTYXDcpDi92cgifJt4EQ30qv2ctW/VosMwy0demmElV84Lh7xBUV7DHU
MbgDLwhr86c20UDMMDk/2GNbbItlz4EYs7N05VNYZFMI/U9ufOoJ/U0x4JzkcPFsIpNRcn55pd8x
FFfrM7GojIsY/+w7s34m6K8iikX1dD/rD3Vw7so0OaIRos2p1JIOvl3w1/xfC7lHGZrgWqt34P06
8nqtRTrb8/vhg5Bm1+ymrH1pVfh8kdJxaxHUnpmfPnekNyXG0xwTAklBA4UXcFvY2C/W/FVU9hfT
avPqGJ8A4PFODt2TGUN3KFHla+TAbvBEVqq5KfT+PvXh4EC/4PokitUmSMnRC5cDZklPU0x7Umr2
llD9O7tspGtQDCZziwlfFicaz48VeDkUFeqb2im/y2VSWiXgVDiKpC6hTpWLksDC1aZcapTu9dSC
RqNNfRRj/SF0vb8UlgHE4S7EDHKuIVNCU29Mz2zpq0iw1ESc+bqrjmH+0/ajxxzR4Z8iNjb0POTd
DSEFLd/eLUc5NrvhC9/k1ggL7RiO+jGhtXodkupflk2bm0mvYoYilknUvYaikAKjSLbJZP8QRIKg
teSkJhlsdDHK7HpV+NfJuCNBEJ5pnqZPWtNukQuBaog4sZLLURG4pOR3cb3ERKTdwTJl80SEe7h3
yASBO7Q8VVMsNBma6CEH/E8imnooSoiZUILF5Z9Htp/+NNUGLcRiz8r7Obijd3Sn0lFepKcoJgIn
B3TeiOma4nx0Qmy2rmVBhcA37PXtcrvgWHyfxjxGTFAFN9CaLRLXlGQsZWjB9nXJlLbCsUI1JMRV
UVAyRqvxcxT6wZhi9ZqhOuywgl5zO4oAuCUGo0EUoGsGUWLe0xTT0RdZjDCSts33VTlAkXJGzp1o
Iy1h57teN+pjyiq3tYQzcsVDPePcXtxPBkKw1Xa7/oEw8f4leAYexmxCB+/XL1Yi57tEIk9AlkxU
w/r/gEg1rwpHMW/Qav1+mpH33sAoTN7EOaS4W52WkxZFL5UV3Z7R5uIHXP5mzMBGiW2yynyoWr6t
pDtrEXSsOV5p8/rX5wub/Ji3GrdPEf1eSQOY2G7PVhH6qkn3+/QtqgB+hEwCv4lh3XAOkR9lqLzd
/pkBXtBnps8eKNL5q4zxj+psUc8dUgvcLnZzGbsmPyMk9KbUOqecmhg94kVdAwpNHHZ7iHtkN0Ej
0tGNJEvUUWJpeNLCwbrUItPvUUVz5lVs36viAGG2FvyqIUM/5qMRs6A3/S11b3m9S/QH0LvvGDUd
b40hk/0AAzfL/VsMmV5TAw968jPvNO1eMdJlCw4EeYT0Vwh6nQ4y6ZNF+55c5rIfmSYvzzO/5KSp
B1yYvewvLW27u76Z6gfLXxgFTnQCOBN6kV0W3hooiQQ+20fK8FjFgDJH8aFi9fmYjVFz/RBCcVfF
oA5HDCCBk2Ve2df57uZ1NdSM86p4L83h5w3uq44wIhMnnMGuKYuUFr24LviXrMY45aoWX5QeuXie
SMW7Kfxrx5kfZiqJaI6Z1+hM9YRupa81Al3k2JF61eMM2EeaRNvEt08TslrGCz5rBX46Pvpqt+bZ
zRZIcsaoBG3ZI4jNON6HcM8bJcRE6dQFQ1dG39vYXLQiM6WFUkh/B6JOP9E8VUHBhqE3T6V8A6v+
oWTTBGjXcBhMIyO3PRLD4weApbaN5kpZev1shb4MpmMcGNvVZ02z5qyqTnsWJEnsk7xY7uBReShA
lhLGgvqToVywVRlU0YTOGXWr6qGekIeNwVLpBGCL+gotFkVw6cUWHgq9t/Lt4Iy2i3Y4uJNhGV5R
vDRbWc32hsmLD+e1HA5JEX6yWBRwysxxz4EDbUKqZA8S4/FgEYwwL8/Wl7JJ/w0iIdtM9JtusK2u
jd4UoeO8wst0KiF6k1449y+Fiu5U+mb34txgGENY76HBG0y7hP6O5yvctaFf76PlKWp6cPyjleyT
YV4O6gtzQY/vRaTGD7NdNMS3IqcLl4g4bUr7HcjSJSSCFc3V/36OaoafWCWjpZwTb12+oBkUR9PC
dFU2dXW5ffRD7YxnUTBuWyS6sVJySmGEf+2SlJ08q5/s1XeRgGw7BEPzZ11RrASRs+Vwl+GBXkAH
akE0cJTQ1kbYcm2HvjsNTb8LQfWgFuyMAzkifOJz1774/VuPM+P+9lHAD/rDPJN5T8BajE2ARzFE
u9oO2kPLOnJPuENzX8KDd/UBzc7tNYxuW96lsy9GZh5Z49T3aLZ0zyoq+ujEQbjtQi5F/+Cyxk8f
uvrD4sTfxoO6KWQLMtX4tZqHzHD+HnRRvSXOlHtDnKYMmxjKrMJtfZQ/RVT3d+vt3YX2TymyBhyr
yUlqKrCjmH4UHxXJOrLeoYqdP45NmT5lFNEPVlUAgXkj9lx7WEMFUGNvkSYqx9uiPwzR9Ehffch0
tInboRAm/sUWlUGtZXdTGJouLcfse0pPUwT+ywja6cZFaHPbPJXm/MBazm89VGzl2JqcCnHazEcn
gNnWllH/zHV3WC8xe7EBFkVl0HflEktVtFg3CphiB19Oqs2fel0+C79vXtA3SGyiUnrr69FdXJbt
Z4wxwVNSMR2LiWENCW31US5He8cI9JM9TA0zQE1N6RMNoI/+LbYDSZy56fRhoMeg7dm10Npo8XRb
CznddU+q/VOXOgmAwVQe+2BKKWFf8n7UP206EsC0/fEyBDYdYQqhw+p3Xc1MNaJd9G/jJg61cBeT
9/OhIJKwkC56N3uF3Wo68va4viOfxAsNzaAB0X+DAnSO1VSqewRd5mNeVwltJJl+FaHDILzvHoeo
0zexEURuiTbq0vq++YbxbxP33fh+2xZkxDbmE7FEr6Vs9nWG2WIMSSz/O8a56ftvIzRxpK0vTZw4
UFR1sOGRuniNYWuPPTZ1bQHprTQ9v9HRD1S5dWp6Zs8j/X6Ywe3TGnPdAU9qY7bv9RnUiPoS0yvK
q5fZ0C5r3MgUouHvEHnf6WmvwT7vaeQn5JAkc7wvdUA3YD+rfTMb2SECs/u2/M31G9a/ScZveg2B
0A/jGD31lnJdjadKY0AWzxhmKpWjv9dodLY9vgsF1922XSEgiJ6MO9EhvYwiqJKQgQzImBF6W2q2
wxyKa7d4qvSEc44VLfrGqe6v+N2lW0+O+ZannCe09FKwdjzhuayfynS+rAuiVafWEQRptrVpB3hV
x3sPa+SDzNB84gmE8gyh4SDLcuI8WkOeVytCohfrCNnmBGTVdXC1DXszVGH+UrXM59Muqy+13uYv
6dR0Xs6Fu9MdNXvJ+QTOESMAQvs+GDACdll4LiX42oLQpceV9QKKGSENPVFjJtMhmrrixwSdeIyq
n3nSJLzXofJWwr6mqj/zikzqgWbPnZI7p9VZRCbJq+hr9W3spO7NLNK+9D/DqkT8t/gNm2XNK0AP
wF2tdyiLyntZpN1W5EX57hjWZ0b370/1lhuy/yP1/EUw637PONdvVd0ZrsDLzbNUM93TEBL/hcy5
FW9TaJKNq0Z3Nb3SRY4+v/ixPW06y++/Mlnv5ybEczalpReJsP62yIqCesWcPTHesboZu7ktZyCi
LCP9aMKnNBX1yoylYL4P+UAXYefpiAR2q2dYLk8rpSLh06H3hdIhODl0MPCJGIPrGMn8I0tJZ00M
yQDdiS3jYJbaZd1GQF1lTVLfnqyv5AkNxdvPISwOBysViByI2AsKP97+QwpSpaKd8AoOQFuD8YxX
NsV7dymCgRLPjid0gB3B4Tfulq4OVKQx+xazzh9ism2GcWV6rcsyvdD4++nHYH3+tn1bU5Ic9DxU
0QFw6PznD3AlJg1z7rIbvyuMxKhGltV5GI2E00sQemNj399WXT2tUJoXc3wXNKaxNTlHvZPn+Z4s
kPsa79SSAXaChiDpLVclv8bCORp1lr51jrZf4zHX14HKHFN4YB5THvkMepipHhRK9gGerrWlaexJ
C9uscZQTq6VrCD96SHKMkxqcrX3hp7Y7dYsCb5ZdsNfL6WwCAXpxLCbZg1oQL5Ya/aPTmn863VyI
MtgKUDDlw3lN86t7RZ7s2Wd2V40YZ0oDr8KNC0ZPi87hClhbGYNOZuT/T/SBs0BW/kEx2aZtWJKs
B8tUdazi2MD/HcVUa2WhdGWVHW/soEEaDe3xKLoPcOvv8r8f2bReb6+13EgObJjXkIrACWL/VQ3D
/J4BDlrGUGaPU5CZza7I0GUNtn+eOUl5xjwSZGAm0LvWF1FLalD4A1re9vig9NWDylTyfPM5dohx
PRWA7Zb+E5nLZZDPbxrI4yUat1+/pMlMwYteq8qA2CwvJdOkX83Q+bD5n5+tQkt2Rq/iwC784lyb
ur2LtTx7wuRNFFv0ZkjHf7Uni5jd5RFTiNwd4CVdWySX2wRKeqVnL+uXqEGlGdQWbPTlNeGr5lYS
Dlr4TCyUWQ+AaPNlfSRC7a3C+3nt1e49IXPsrjd68cpQ6X1AkY1uGbBGZrIiarPVuLaKhdKQ7WMN
vvylHRiCmc17galkp2kNJuHli59GBik8Kj+xlbx0nfiRA85NPAtPMloVHNgk5TI6qufUP/x3vpLm
iP+8PhyE+7qQuiFU28FM+O/Xhy2QdE+acI4Z3R6sW8J8RnpdbPjwh59Osxxq0sm/M2OOQQMdNhdI
LCkLGr3zvaVfRlUrH5G/ztdizC8x1pV90waCzJZBuDa24Lu+rrBeNen8qFTacxS10buaL5BrlZ4W
Lv09QQe0kucpjc50S8EHUu7dB9wn9Kj440iiT1AC1qs1vkepHzuajsQBKfHjHE5Q59MGJvHYmLvZ
738ij5fbYGHLtCggR+LhEVuSCpWkKmA5+IKXGvqHNIcXNX0vzFS7p31Pw3tBQwinQrkK5/YkKwAB
HJxLb7WKErv7FEjkFsVg2Zd4VC0ELTwK/35E7Zi4LL9Pqy94RbA3cVBt2c5RMWviFgk0WHVzmCRK
Hbv7VQuTXyoeUALrjTnf6gqU3aQnVjJx/tDkhsrJ9s/BK7UbtNX6cA0Xe6FCJDNKA2vP+Y4jbG+K
VyiG80V1iNNVf6vLC+Qa6TsVHy2dOdMLQuSA6yMFIg5IKGl6uijfqYCzU788CxVeN1AbuBoxxlMe
jtf1P2xFFWzBVee7YBh3KxlZZMwCq4gqQ+V4/K/mF+QuZsIyK1MGjkp+AjJV0NextkxDoK4vJ0Y7
oZDmzT0g3UuR3af5lS61o52Roo4bjCnOa1xXuRvWpMmPwrK/NPTa0HAtjrdIsD1UPpaXr1dpbGT6
VVcAAXL5Rt9T/E3TyaB+mf9orSGPI/mEqFec5j5gz9zoYkofb2+RuF6EvNEyia2Sqt+Z8eR8KQPk
9tx/U4Y4exkNwe6XT6U7wVw/KHEx3Uut9f4pqmXYwERObAwXu/XVOBef5dgktxRjgBOHVE+NjT3P
tAETgPkM1e8gZS4uxf0K0f3ny0rXLQSpMGHTayexfpAjwjcotoNy/u+3uzSWeJ9/2w4csn80UzUs
mnSMF61/v93BimDbadPwBK6G6ERpJn+hg9U07zwbRosXTHn/0NgzErmuwfIElNbRaQlnZFDtIROU
yHYtBPlLyPztk6xDM3FTmdAcxbaEJtzo8vP6vOdmdunPE70YRBq99RK5ZyLhcUs8NRqnh+cqjW13
zhi+ZV353i/N0vWLNL/KdIgeZcOohUQr7dzYAPdMPTGOI+cNtBEvIIbZk4pA+S2rKxGF+kXrMV+X
VRid6hQi29oc0K22IEbAsV8TfIsjwngcF4hfGhz/Vqh/Y1xsXs1JfORSzCdjqczXar2MjPogKSQd
30E4A5fLtkwQqqRdbRKgb/gl25EkOwS/xej/dtKe2YwCySTwe/aSpTg2JB7cUBvSM9g6Zi9GGZ7b
MNE5YBC2s37LrCmMA0v0i2tBGE/ZAYWfjeEI88WKUsqAPpmOfmQ63b8XrfobMXz/w1/upXJpdS6N
6qmtxcVM4nJjdaOx1xIr8tZALurG4VpmbxPk0Qc7Anluq1ANZhls4b3QqC9ripI6aaju+mtsLPGS
+QkZOhzCLCKpceFC4RX8ud4pkFmkazJrZsVoWIr65rGq29fS6Mbz3y+LOKPDlKh0uJnABJrxFkpp
7lRnGsnvzo+rS3q1heeo1N1y3VYM8AF0FbLxxg7XZbNX1izuxAiX/q2+H77+2nqQ8kzl9HzrKUo8
DTlnGlz/5kOMuGWsExzuRoLWxU6Ip1UmdF24O9Hbk/zpVr1YbvsIqwvz1u3KS1gZCsXwVfim5WpM
nE92myLN6icbS+B6R3JsZD8Cq/gRO9CTU8V5Don4uAqNG0aP1K1RyZ45pRM+zw3BPX7xSqLfDcdk
V6K8T/P4ZSEqbOY0dr76AmOlhO0HXdQaXC2OtX6rjkbf7eKUAXKbWF96nY+v+WQXC5MhOmWx1u3X
zAJmj0jQokoyirTwiEl3TLriKUs6ZRkD619DKF1HTOopVpD+KBNu36lTymMMt4lBBp8xFr3qqqmV
86U5u3luqtOKdF7+PUMLcAEH/XHFzN025ywxGaubM/lOKCttC3B/aFhbaGAxbWHpfNk41o8rVq4t
AASFSCzshAkAiYV3TBCNuwCWsN2wqjEgq49K1L/UuT1c1zeT463d0JqoAB4kd90sAfy0FpS9PFcg
R5jPaW1ibU85ARtLYp+ldOHOaZ3uYMyldiR9HbkGz/75NoVp4wZbRI9MOtYfeie4SBobMSC03wWu
zTEJBlT0TJzGpkvcdbdxity+VguH27Tqh6FM2ktuzow7BwZnutI8JbNiHdQEb15Zj+kXiAIOHKbH
9RLTUurw4vsFRYPRZMeeGPitlsffpa3EL3Vv8UyZvGrJdVgjVLogcxWQuGerw3iNIIo1JIRbMa3N
2TiuCfJh+YVhG3D/bqbGj+56QZ8zySY8dvBYimrMjkPs/5VhOnBB7ctJSreJi+QCP4/+msbAWYWl
/8XREn8ndONNX6bFYX0fKUEa0OjGbJebWEamxvGGBeVpEhJutROVnqoj6sAzY73d/m4c+5+zSZeq
WfA6dm0Vp6qrfial014bxji4+PCpMI075subo+mJHT+WLcfw5gsM6TFgYv0GZOJfL6/fMOigbC2k
GbdnY/VcNlj24uxOLljp9Qt+fHLF/cq1IUDubVr2B64Be2M1wd7q4BvTbfvVxYzp0m7JgfX7JzX4
+c8hj/UJFWnI3LxvC84pGCpeiekRbmEV+R6XzBC7KzZ/SAvtFNfkvRB+WD6lhb+rC6en+R1ot6j2
ACr2PrGy4wogL8KFSJBaAF30+1lbAPCx/NCmtn8RCm1qw0R7Y2PgtftWRfUANKjpY7kDJlZ72jJh
0PEL0rSPNE8njJsUD2LUp5SZgEgnKCKz9NYUiPBtjCsFJSUTlDTOzpGthvy+6LYG8MweqnzqiLYb
h30e1u12ZdkG4S916Y23SlVt2imfLpMCxNQMZLOr1HrcG1o+7iZVUCEC2TpMS8SALLv2WEgjdFcG
zEp+SXeNEdq8ybC+yNYozkgESEgfd1UftOcV6gV1sNyqcW8wySr0qzZgT+/vLYK9jv5SAYVWM545
J751aq5t0oXGjxMgolIIpsM/XF2z6f3L7TO4RQeaZkeeu1TIXfZL4xwYSXVh4Ac6x0LQBJD1T6eJ
5CSWn1MS9M7iBCNnYoFa+SU3iImOWWZ9bY24sbroLi1Bca6fq1Wl3F4Lv7cO/Ok4WBkZeWNXER8q
jWdzUupjXVTQsnr0WKaIfhpxCDCzrv8sD3SN2gVcLNb8FHETAew2Vxi5gupcWnArK1BqlFPhvohf
UyAZtCLZQTR8/Rsfcl3mJOob9Jm9HQXmL3TAn1MMYHEMAXEzfcN2kqsm4Mg4LJ/XR3kV/Cgy9Yl1
fT4bhpZ5OTDjDyVE9iJeyhmkA3K8coOJdM84qT/YhdmetF7He2QOy5VlVBfU287O9kNqf92G3VVg
zzd7XzsT8y3RTMH5bi35SkZFd+0NymprRmd5SyjuDTs/NzVv3P3vlSnHzf+oTMGvOY5Djrpumiq0
wP+sTKtaz0AbkflLYqE3DHnOL/LVasp4d4MFauafVMbTdoV7GXCDaGqmMN71/GPS8MlH4bRbV4ty
buLHIpQIkZ6k9WRpIQyItiNZrZk0r88pHLVEu8Ic/2M1Fbc+cAIkKWZdnaXuNB6YEf+HY1Agaoc0
DwtKrQ7caZFXp6RO3vLGLry16LL1BMt8xfCdZi0eQEx/55405PWS526smE+Y7XWusocg6fzvkQcx
xeT6IEj2HaIJ3D8ggCIpBhdtGnL7dfSXDLC9nAQRCH1Ww52GoTnHyCG2U8zczZdp7YVMlwFLNgW2
40Y7d36lvyvw1RGV2C98mNSoKmE5VeTITaB1/UsfVnetai7ZlrZy39hptR+D/t5cVtnEELtMKdT7
NkDyx6TPdkU85/cN+rdgGaSNOsd7ThS4RBGSvgp8p5uhn7szARBUnz7YXUXvoCh0jsICIsLMizlN
4MsU1nNhkCkXnGrNqPej1nOwtbOCJD8ikH/OvqUeAmLXdoUKLHF9FCSpsy2wi2wy3QE04KAnM5XE
fmgBY5syg3cgrUu0jN8Z/m6KSXstkiL5GBkDbmid0AqUqDCZFKxQaN0KLoZZACYj4eDi0489kfJL
DZPM9QMRnzg0lKZ5F3rzq50BUAZa0RyGYI9QBJQAD+B/lM+DMByXJ3ZZWRBD8OX+729JO4kIr+xC
lLnL7HaFgg1zCTq64Vd7w7rZqGiXKSIRWZ81M7kXK5TvJTrMZ0zLEFWiSb0b8Go9gG9GYT0ZuWcX
jr6TqOQPY6qhnFh26CzqwoNF3waN2hJz6SfqRgSDSWRJ1LiZgcg1FkNzLwhsmtnaGDAuuwq2h95L
bf8WL6XVwHtssJDrLrQu4hmznDloSU/zg99TVD/UVq+/i94vj1oEs8CsGY9kigpcadlCKjXeYRci
cmn50kcKjUXygI7VUh0UEbVT1OYO6zYHjB7aiYv/wbiF+WYFqaYkcxxWqQviEK+JUWOtTfM5nU6O
psgnqabBk6LWd52GVhj419IHmJt7iyGHy7gJ+JWlnPF8K+j4bRg0OcK6/kh+dve0rgN5H5JxUs/m
hm7eLy1mCdtqlUXzYRUtQMlD9jAScCwd0gjWDrEvhuw+ToszlaixmwzLugWNOH7RHWJ9UYgWIQ0N
f6oOfPbVBS9H6FlEMSZLqRuYmDKsyiQZaU1o1klEPAzsUKAbEHN3NdYKVN2ZkmFnnPF4hn1wrdY+
EK6gizPZCPTUQOmf2Pm1w9gpIKJj89c6XOhDgXW766fr+jmFv33dJHSNgRqfBpcFNbOggmb9dmjU
Az0YP1LG9yfytKBQoYl70VFgRsICHk/4lhePU7CtJrjhGfi4c6gWTEoDR0fOZwryfmlW99rc40Ik
R7PMi9+M+cSrYkbmdXlWikA5DISFQaRILtTl1q+wS17w4yhvHBPvB4yLiCI1cfu1ahTUmxh85VUt
yuCl4XpwRsohRcvEzlqSiJy/v6Tj+I51y7gkFIabFgXvVe3LYSsCg4D7mSt07pXgNrntp+araoRx
j6L8Vzba7VFdyqrSpxONdxTVqbS/bU4qhw4L5v/TXYe18392LYPGurRU1ZJCt/8zV7jVq7KBijKf
guh/CDuT5caRLdv+S40fzBy9Y1AT9j1Fqg1NYIoOfd/j698CmLeiKq9Z3kHSSEgZoRAJ9+Pn7L02
VpDG746ZGMflPFzTS1/Q7dA/XOgka3VqzGU6OG+4ccmRkatyQoDLaqkFqX+Y4yn6bCSENMZL6ajR
V5lkGCiIZFOnOL/IuD72QcMi4dSqQrKnppCrPw91k77pqrLzVVtNjog5e+itHPbm2QLwp2xt6UOy
xtTh0v8ICW4lAvMF48axHez821A2vBOqjoqsBVM5jBNk16+OMmzNtxF03zzAc8FBMDQiG4RluYW6
1Ixbq4Lls2iCQD0x92HpZqypmVpBR6f/q5vTJqjVPSxre3rKzVW67SFT4QQI9OD3P8+82KG8x0Nm
5gRFzRlRTE9Jj5pfpxb32/RvmzLnpqbS3FkqKNoh3hvNYn45z9YbNp+nIdDuOTP4wxhqzlp4gb2t
kOChwQAdhQgGG0l+CUc+XfMM05NBzSTc9zZgppPngny16e+IpPGVSuHs57/RzYzw0ErjbR6ve513
aIG/HCwnDlaWzMYdS4MDo9qFQ+sI8zTvcZB6xu3opRg5m1IeXdbuy/yFCLFrijEgUU+ZBqdlvpg5
A2aiKZwwwHu39ZRKxQBquhfKMNh4hjF8MPEBUKHCAoe7vwq7UNnOGFW8J+oKJI+y5VxyobOGd6Di
2FjiDloaIiUsYCzyW1ZF9OPol8CfEivdPvdTg3auWiDCZZe+0EL6sIqxTqbO5fyFabLvkiZcxe3w
aSkLqOYRMQw+eEQ9j7dzSc/lcSDSpmppE7QENO+MvEtvcTLwWS2V9ocTL1qswRZ442vhCoZ/MBsY
rYZ3HYfsfp5PJp5SMjdpFDw7dOJcc3i3OpHSM2CAPj9UiO1xNlCze0Gb7ecNprChvtSayicqvItU
ARUzaS9hklbHzLZ+gLup7noZaSDdBnMZh73DobFwt4ZX0t+K2lOgeUgFVIgkruHkh5pW6JONzWah
J0q3bXzRPw3TPDPIs2pb1OusyYdP4Bb9QThmvyoja0G2uPWThhOUEd0ynkVDr8DwgH5rNPK3ADKV
pajHektpH10QEreV2NdGl20VYr4m9IZ+MnPNeNNckJV29z1P3ehs4PY4PHZw3cBI17YQ3HL4M/t5
34WA0ewf5YXf/ZprosDQ4dsP8afp+DfAGIh7+9y8ZVqg0zvR3+waN7+kpfNigjWf31AymlWkN/5f
gYxEbDJ/ylmaHwOGucibC79SA4TfalqKhhRgZ5i4xxpeH6FNaVuR/j4VGqqWdZSP03Zb4ebHL5uU
mznws29bc6UbWOzmSEyvtdl7kRvMWtsih8ntmCV9EtTHr2OYWBt7eskCvCOE0zkjKfKPLg3J1awg
TTX/oiDLWmdT2C4Vdk6xJfNv2YCn0IvcX1nTD1PlzXUNRTjumuIwNoa1VtxBx+oXo6DCYp0X9bCe
K6ChKgkvraW7Dw4z7dLF64B7L/KXzDOLVYwy4OdYR9q2ndmkbeCzx/Xjcf4lVjJ9DaqhXqG2rJcm
jt3bfADVwBQvI0LlFijiP+e/aO4z0T7eQAPLb0kBumq0s+t8jk2j4EUpgKf1otrM3z2XaClOXkOx
s2jtSYwlcxdvaqGp/hVRjHYKMPE/DveUrem9gckmK4EREQdAmObOxo4ljB1T4RCBG4IJtd5c50Iz
DAPW1J43Ha8ly85QhPWGkiM/xDFOR9XsgGJZKosuOdk9LBQ6oI+fxDJMEH1kPG27PEkOsh0yopzB
Z1gl4ho1Rx9e2c3N9QtilqYqcahV59zBKupE+NI4KTy6qTzUUqFvE6BW84o3/xB2qof0Kp1dQSQa
1s+mW8nRE5sIBd8xtlOE1HUjNm2ZI9QBpofnHP2zVnboLCqnO1VaY5xSdtl13quYTjEc8KC9ZKDN
v2eD9ZJFsfKMvcg7jERu7TMpDp41sXR1HNycIZDtq61P7s4YLAnL0d/VfuzXfceaUan912NEW8Z8
cPTy9OcBqGxDiFFxgQGQ79MhfNWo8r733sAYKrF/ksiOqUwxtBWkZg8bKZumnPfPlkPeWs7HdM+J
t7kuAKr0A6el3GLg1gtZkDItSAHCiB9MEE4rKDnN5XJ4irpfjpEr3zWfDEVZIpEmyq6dm6ilN909
8GPTvDxq9UjpnnJIW0jdOs0bXDYKDiy83yw689xZ2sJZhaQUMSWDTj+Fs2rKx1ygzIOgjP7bMeMI
KoOofCkkFBubfvKicXFUGvI3lNzkmtOtjVRbm7gg3tk+dU4rT9QU/cHpxGHgGLRwJP7X2FTPyL4s
RBtKtvRh5+QCegi6Fx2O+DJVu3eF4+RWWj2dXwAaUMnMXefgpi+NmgRwsF24lPR3y8+yo1ZOoqAi
s5aRmWnLJsDBN7gFPwV31ZL+A/odehorY7o5xYgFYPSr9DCRdXG0a+F/iC9STflv9aHJTWBZtqGa
6EedKSPnx9c9SL3qv/9L/X9+rGbsuIY8tBXuAjmw2AWAxX8kVvvMrgw+IaU7X+b6NO4gO14YWfuM
p2bje2K/mwWhMu/MoxO88fGrrxBeng1aGyZdIDdXtZfY7REg4SA5aIYfXnPoLq7Muq/Yp9kUdT+Z
4TH5GAt91zT6DGl/iQHxPCJmYBELoq6a7/S+vZNIx3rTGoDjHr1Nuohr26HZiJxzFloWEZQvy6mQ
ItAxpC9FLEKZDdXaTTVvM79kvJouy5Fcnql2ehRppbLKLKjsxeODxvltA3F+gC5BkWY3aMWsvIfu
Osd89XGEbbOKnRcv18A9GoZ8PPOna6PeD0uPe6ntPVJUetvb1IPdf5Dm+DugCQnZuU2gFXekkhBs
VC0jIKBnzxf0BRrHIrtaLegxwKUfwYs8/kZmb4tZNZu2OIMlsVfAHCV63TL8MnB7kmgDs3N61gWF
9a3Bvrcb53h61AOnYXrQ6UavCM9J9zI2ui3Rp/bjbK5Hz0qL8H5rEBSdRglT7Catb0btBevYrWqa
JnaLaX4a9vu0rbdsc8yr/0elbBaARir0pY99WHrQC/zoVVfq5JUsJ5qdjSV5Oo0AfQdIr39pM3iQ
vQu+wY7BRKZTewGdxCtGtRGssa1dcy+/0COX3xiwdMvUtOHcqWPJ0dxVD1hDzmh51mrdwrsYO3Lc
5weYzAK/r/Y5fzbKIWjOAxRSr5TWOkAcd4UTAkBlqjb+uTNo/ntj0LZ1aDsOcyXwTdL6v7dQ4tpM
0/pEOTjSxw+CyLCyUvFjeqK72uOJGZbJu9HkX9JAreir7SXWtHGPk8lYGqofn8zUJfoO507BMrgP
fXT5uilO0pjmPVMHbMjzZtdYzq9HLcWavTZFW96IXvTOw8SfwQW9NM2mfJ41F0o+YQeD8rm0qSoM
sKZIioe3Tgv77+W/ngB7fgOwwygHUxwpwjGChKkzU0XjJra76jRfmh/mxbrgupETYi6d0PsPa5Ep
xb+tRdJybABpus15lef/9xcJrg4tbmTHx7Ds/xIueJV6KkOxmGNFHpJtD0zZwmnMPKNEH4NNr5fq
icGmxuD6dT7jEW+abko88/SaU+VGb1+eywDVNhFBN33s3Fs6NuoOiDfCn+na/OAZBDvD1j+UZPmc
R9VCnYO7b10wPGdtKxn59Hzq6vw691btIXwZp1e5AuAoM2yH09EkTDQ15rOulhBhi1hR1npwCpdi
ZvvPB103yb89TolRbopbMgiMMqlt3pA7NmTC58WWgSP4zCE8koJbXEacsZg2nOiTrCO+Bo1Y04bD
PBSeHywfF2oYhAaYHrSukdeuVDIx/tK6ek64someUtP9TGPvx3ztNXb0OkrnUNRRjACxEHBr6fxL
kX9Vppre6xpvRabUr7OcNa2j6GLzQ9WWAlgGJtGi5Fk9J/ZFmrcq52fTV/XE/i4zv/yYLj++YfpW
w6gIKQz1AjK/hrQsab5KmzCeNE6zmxliNrPrbm8wJXoq2hJXIOtF6yY4DjljP/lFcgnbpPk5PRkJ
6N0qAqvY2Ga8zy1MmVk6rDTZVaL8dd1Anm09s/GiD83aSn9rB0J7Ga8OZrsMDFQEQUU1kLf1jiCp
PZJDsq+lDaYl0o/mCLIKI3kJGpmWJPZ1t1mpoX6EgfprdM1qlWTRbzDde7tTfqQakvzYA1Rt2p9j
AyZETxu5sFQHRqS+jvPkawyikFt1pWg5BUypvWmVtQ8LlbhhWPimd4Jl8MNDbbdJuxjHp+VPk0Ic
1REqtnZwDty6ChtaAGEq2ASFvjWqnj8xd6hStGBbZgYi7ZAUcgNg7NIl87p1m61tMPuFztZAHCdB
aEBfwCw1WtlgIutNjvuHtzx+7WrnOWBwsIsgMQYtuWVVCK8tbqdGP+1dsCokHehqsa3hvueeh+sT
opEy8vdFHR73SKyipkxPDTC8VUnlHUJv2RYx8B5WIMjPwyl2PJr9VeXdOVu7Ngg9PMDDYUjyu5sm
3gaXzKkqcobdXqbtTXOvytI52aUOTXfyU4IZOfiy7Q9NlPYHfGEvlqWpC2yZ7crooAxPGhavQTET
pj1YY7DqCZs0lOJ9XlUfBbUfa+t4ypmT5REtycL4ORo0dUfxaahPuA7hhgQLDojpKbErpIVDtx1q
+yeZhXzSw6beSRQ2mChxD9vjc+yEUCp8Qk9b1dhn3qChIkGqgriwIe/PPAxpQWUCD1BNlZ+lqj5B
i18Ax5NX4TZnXLJHOwR+x6z+VLTcz3Ce6eMr8CscbzjAXjs6SgDBsSSgnsV/W3LqR2snd+y7WEl7
pluyJwBT4b6VRXVmYPJsdtp6dJJblf4WiHxdkgiDVvs2DpFFqgeeTaTzDtOyJdz7amdMWnm9nvpB
jX+Sonzv/kdUN8vrII5leqns1LyxN7qMtbcK2Qr9sR8Bcn+aTgjuczkKxMmifQ7T7tAF9EX0JqrX
6rSP0ZUL8cJTMtptTVaeU998N8tvdVe/OWl3idXeO/yZrI7FmB0r0tgiEecXf1rjSXoGR4s/N0su
aZukq3pMtnxlwY676vXPRAd0GIME40RrE06kVis35j6rjWVL8IvLW9bz60qQ/oeQBKf/hvaZIyx5
uJScQ3PPbOcC2XaJMyRscBdBIUgIM0tZKyTZUMFnji1B1Zlc16fKzrd+/svQ4eaFHG+vwtpVcufF
kBZARiZi0/f7FiN57H2MDb5kBLnOMxyJOPjoGombnhMhgCXNOYOGkVG1dmiRwaDSgsMgNkl5ULGL
65KQDKEsrPGNBCyYLuK9KP3vKQvPVUZ3STT6sWmIO8CB0FGWK3dHpt7RbejkueIplKaHpAEotZrK
jd3oJx00XC/L1Yj89Zj21FOdkfzyGmKgHNfwr+rYcIb51Lu6eEJyhIFqD++sgxvewp/wU2z9RtS+
l169HIFQ3FuSWn2ZmFtPc9pD1H6TJrSURrovJJAma7o97wPMLa/KEMrG7WuLw/kcN2B2C2kfufvE
PvBFsS2n4cYwZmwSgqgMIJ47VzPDY6Oi6xhZRoa8ive9pRzrdBK9osaTqOY2aEWzszUYVwhX7q1I
YaZHP7KtMyjF2qnVL9sYkEIaYb+ImchsmvipG8o9kRPGPtaTr8h5r10cvtKof/jOiByrjZ1HCCoA
jG0t2YcjcCFN4BzRWeY7mSPh9op+Z1mRfxKu/TG3mein4kuR0FB0RqgHy2zT3Rg5lG9GZqzDTkvv
SZZjjRkrQUuRrHmr8Zhq60a0zMxOv8DQYBqc2fpFJzkMAQOJTPO1+ateo2Qr5n0E5HR6+NIr3Ulx
KIwcKyUYZD6CVzg/13EVoPoKqu69EuDz7ULdztKKx/8K07nZqWoBsNQz2RmyHFcarCGncvwd1vJk
OU66BCPHy8w0090Z+EitPLcB9ODu0gQSDqoocc4zoEPzdK2ulGHjJBLPP6bfFW+ZzvjEq64DTt4l
561xg1m/uirECO5cF4Rx2rmIDKzee/ZFDHOqD3bQAuvz3ENjeMgxcHqZRaC8wdGA0DEtdFdd7h7L
DAKbhtX90cv457Jd0yZnwf+WmjLMJxlap9LUHMHH5W/K8pCKKKtLxTsNBoCLOOxoHNoyPkWDQOof
sbKEk7EZJ/2bIinBIjXgdzcpFPXUnPJfxK/51Zwu4yHZQJwiOOEzbzaEtedeTW+lhdEvDIDkdgTm
za6f1IlOJEodYWpnX7lyhnmPgr4Z9BPq5/yrcy19yqZrXtpUorHvDJKapMBYmOvrvEDhUTt4naax
y+igzJRKjn9BaewDNsV4WSSVsoLo4sGk/ZcRaa7htCZO4OHUBwvp8iKsC77Z7QMqi7pTd75epFAU
uDmnYbqCVW9Th7lgOqmWt7FHCqIX/g0cO2+q3t9oXWsL8ZjazgdayiR+m2wJoHNA9ldffuRaP8NR
23apC15FaviJTDbeNZVHfHTbBH626dy7jm1btYN46TddvEcNwrB0kpUpJtlYdmTctBbs6jQj0HVt
G/W1cZuLQ/R92zjJlwHAUq3T87stCDchnqhYU+r63/eqHlTfutTjFDaEttzNH0vIUD3FSwfaxfZD
ZO0IMOOoxxbeVSRocN61p3RW1Er61iugFaFxcRZVDUptbjGXstn3GG5WWGUiFh1qantotC1ER/du
MY5e1Cb/w2NOqkyoUL135FbSvdgXHF+fBpsFQHSQCcYRQK3sj53CL6qH2LiYvyGS91Clg7xoI3dK
786IiAuce8w79RAEGT4pNqTyQbCrnHqXq4KsFpsmFUCPDYhb47eJXdFIs+jLqaoIgYNd3Usr3QVT
4R+FDeJv36yfoU76xEWSzzKri+q4eypNROW9mBwMTMm2eSDHveqNykXHXolaKHiyUoTUHRSw3ME9
OLsIZj9BCuh/WSGMx9nYRBtPBM31zzMpy7ujlZeKzFUKKIFUsXObPa5hY2NQTHZWuSbdQm61JNLf
Oc/+tMZouBal2r5Ki+m4Hr+ADj3MYulJ5bVVGZOt1QGQVpJuUuHGB/TAqD5aljmRALhvjRaXgQku
DGkm4Bjf3LhVnJEuwkPL6WFdwhpb/Lk2PzPKpjhOqcQqRccZV92wrdPYOj4ca/+8/uj/1nmbtESO
oG1gmsKRfzc+5dKqRqsenSNt9JSMu9h8diysuHoCZOVxkJuu2bW6cOx9FTfRw1Y4ewtrwy52kTD+
8hvmpvmiFhInvg3u/IgVSj3FpS5Ovfkqc6k9ruS1/dG45IrMDYUCFaM3guavu1hZD31UbCRN/n0e
CHBcnazuRZHVd/ZhoHvkaWxb3F87pGsqB+t//l38mwmMpdjB/SUttFU0b+XfluIIXShlqe0eMVLd
kPdbKyFzZDrTLFG1x1VQqPWrmygGq6XAAT5d7zElA8Uc6n2SpTaaAklMolnIPdvMuKuGMCf2KRmJ
/tEWjArzD7tkHaNXg+bUgtktA7O/hoMdbKhxexqXfghzm2teogaA3gBQ23b1mrLsDFWaPEs3cfC0
il3V5Pm7KvlcjELzyTqIGOOONQlDUZLVx/lI7o/aGm6TcpjCzs6Egy78Xv72p94KaTiY4sMxZqqU
hduUI+BTG1jhxRwCgLuR/zRfmh8M0ljXttllqz/X5m+JCdADLpad5usiFwu9c5qz1XTdAm19/xlF
UsUuX0dXqB7iivmZnEzAUzVG0x/EGyFdSNJ3UZnDpgZsL3AcPdyYD0vmtHeEWvLhyF7sNYrjPa8+
I90gTjiwf7VVYsA5dbR220dCLnJg/GtUQMpZCYrDP3847L/fKKZlTvZAYVpgyzWp/014V5dlpStC
ZNseY9Munz+UsY2QTPj2Zn5ZxZq5s2wl/+YUWrOvGg7l4ACba5llMZIvzdlEXfRTLwv/sYEzIwVz
rCJwFNkhrSKqXKWvbtUAFMgZgD2McZSeLWVCdTa2/3102nVRxcWHPVoeICX/7EvdhM5OiJnvVtrN
62kfhNMzqrGbVWaQ8oWovsL+V9MN1udj8KiNqfViDwkzBGg0jVESsNPUJy9OOvLjjYpTTdfvST8x
3v24vwgL5oKSgajQB/eL8S+DYPqdmxAGxNZH4gDqwE8flAWwUURupWKbi2oJhdpaP9QwikBkMb1E
hl8cB2K2Vh0t1oCb8FbVye3PYEg2SkMyF43E+VoTCOU/dPjk3ysu3klN02xNtQW/Hsf+u9fT73Xh
Esm1fcxxMumNizmVLRKjcsgaIo2zRFZnL+/pNEcdZaEM/vUs6zC7vv75+p9n83d6vXmfz6ltT6mm
wHpQGxLC8iZ2zy7SGvCPCJHmOWjsqh8q4PcVWNXyVHnBUfWi4HtuAAlR3La/qGFLXZbZ/VKDME9q
gcDyY3gbXfP8k5qH2akPG8lHSYE4kujJ6o8jTWX4uUWijmzG1NnG5+5/EodLhV39rW4b3HMcU/oU
qEkKu+QcqwZLFi21nUzd8onqkEZw4nZnMCIf8xQtisJ22YxFvCNzQKwf4jB/RK49fzlLkj0NQe+q
hCqRflpm7ZQcRtpo5uoNDlN67LATrKvJvW9ADihR+Sl02l4VAxBoBn/ln+9X/CV/74hLR+rSloKB
kiks++9S2QpybNunAUPLeV4X8alauGBtbnWb1IdJ1bMxKpRTfRpTZyVJ9KRb9s9kWtUhvsYbMbLd
zC+TGMWhUUcXJ+sEKlYNperEoenskC7mxBXNRf89QcZxmNEzuWp32wQi/jKjqbvS4CesmLX4JwsD
4yyJadXg1oOOOUfSSm/jNHKamqZG4yTPJEBVHpWYRWL1fjZ51a2P46B6OL5UHcWnHgXaodI7WLC6
X0+TOZN+W6atIvb5HXijYBV4WnMSdRKuHFFaoED7bOeZIWqSrG0tlCl5tgP1GcFeps2f2pm/58OR
LWcxey6S4rmLVnEb/ytTNYRiutTDPnmJdMTwKHSNdTX5dbXKsY5+DEfTlj6xemoCH2R2SAWV8SWF
8YH9UNt1EwdIpR+a1+lwb8E9qfoI5kztIOE2qTfJlMIVXIn4w+/GNz5g1t1V/A8qivI0P7g0fx/P
FM2t1g/5BcpNA5xL2C2lYndruzCIlEwVlxBAOCezym2EXLFwvIB2QUk3kdCm326qpk9pAZe1YSS/
HyYeD26ncm2pAUd/qVOf2V2xr7T4PCo1JZuC8AtdpAIkt2DEkY6t1a3KoGhPmvbxCN4OagXzUyOg
Kbf0GACE4so2/MY9NHl0m1/9ebB0Osyjqhe0i2k6hY3qLGJdhYlUG0hOlHG8xJ08q7Bh7qM56ndN
VQ5zNnalbbParK9dXTPwSptop5mlc811zbmmEAOuUj8MFhCRXBuRbbchCut40O/c0/FNB9b5bIT1
VsOP/+4k5hQ6DONZk62nT0W4cYngza2qXO2J08LBaKUpGCzVZBnBpFatHweuNFPFVeHTsQhMu30m
lKFCNlZSqtcLTykgI+sBeDZ6N0+pa1E4GCfOXelTktvJi9n/aFBYoM2awnolOMutqPL6oqXFJ1Qw
amZjfLyaRQ7z12LjVQWMrzgv7XRWsUKNMX0qP5BiGqvEBphQ2Yl6CVTKrwnhkU6dStv1bPSNzQO9
MzhCbFAf6QggOB67JV7L+WUf6B9J2Jh3CDhnqIb2K29LtYsLEW9VhrAg28xlQENwOk66ZvPLjtvo
laM6Zx2p4lcYED07LQ2VFGrnypCx/iktm3ukBokeY78Z1JAN2dgoKawbfRi6XTMpp+aHWkf2FKHB
Wo6Tcqrp2e/VcSLZhT4Jvn8En7P+M5FJxTqyyACgQHvioKLqZL8ihDcIDj5zdCX0d1qciuyAQhR8
IbygJ4Iz3JUwYd3rUQyOL59iJbDPXm2W4KEJn7x0KL+rSrdKJ5NmlVYvHM3lu4tbc8gmb6RdJoe6
tTJ0aMTgoKXv1/NaJ6yhenrMk0vamR53hWrW37Kq04vvnM/t2Ou38dgXZxb5ngxCnjnTNUZeNikZ
kNsE3c8ttUtx/vPNShtytFX/1/f/+QbTyr4/Nre+WSkJShFKpOJaJ2RlVo58y6Ky+FbWk3s+9e1d
S8TdsqbLemB+usVOlvwwQkVDWCEV4ibM9lDDJl7XfqGcNOAuix7j5FKwD1zcjn079mqm8NPGFQfp
ThvhyINoK3cZ0XpeZLq/qN6XTVnHP/geSV8YZge51e12XnzQVvwcsirBOLSw3bH+pYnvjTtGP12f
dJFYJxFyiMgZK3r3ZhRV+C2p3uOxAzZV1ip88SzewVA+mG0OyXYmgdAQQwVEePj8+ydeDRWhG/e7
3NB+2GWr7/9sUEWorlyRMA7pFXHVoizcl0VV7UJRqE9OwL8LNSx7k07enD71y8MyvmGiHfZVloB0
K8xmOKk6aZBJYZ7ZjxYzR4sZ+dpjbND3pU5EMry+sDfMpwzN8gWZNgcY2lPzXNi0C+Uc1ZWKcgXQ
I6GI8x9gGBoIzCGptH2iWe+xFq0fb6gc8FSELubaWGmPTt2gmdNo4y3SoEUeAFLn4MNdeHRnaIFA
duwM7RRxHHyLIVfFjR4+p4Zz9wgZXAVqKm7zszQZxW3A4aTEjXYoozFHcJd7wxHFNKCD+XWSpCHH
nLx8/Om/e5qgHy7KjSUtZOQSvgMhweWgBFWhHT7b1jkBWlHPs9NGkFlx0G31pxd38I+dYnjms1P+
ckwsIOEQl5fHdtUhfqcqCLI9iHfK9sk3HHXFgAvA+AsZMibKrkxHAmI4cDzXRIRteqTZR0UZKMTV
mJ69ln3KIg5uYLnPrWVkdzKj+ns86sfAt7pX2KtGtekgWbNGkkQx0ZZs3ssTiFMH/khhvNeDviqx
cMJ+mFz+KbaNfd6V30th+CfDYwblGjqw+9FAYkLPGuUixHqtDYC0x6Jc2XocHfqJJ1jQlR1zsjsU
I8lfujh5D7S4hhaQvaN1qb4MHQOY8jvi00qwYanuLL9utsQ1v45lFFyKYnAY0kXJXgHceVEF4zTo
BMFHnVvrwUq7F3o/w9UJ/AlaEHyQP6psxt7uN/r0En7IniMDtokxgTkGkGzmTTLl2uZm0H74jkFb
IdOag1/l6DzH8LcJTEXaEQsVIoJrkwflVe8T1AeabPB+l/2uyCN3Jxk7HB8Ql1gnDLCSxtoJDc64
djkh6tRU38Q5QqpEEHjTC5JoaqvOn0NQfQZn+XdLuIda0x5yxbKAxDhKDmTzyv4QBjoWbIYu8Vb2
YKmvSWP3ZzUmYS33iVw0LIyasxjDGFJtkZttC19CXY+e85uYa5txXpDt4HZiFTccxOJxEK7IkMBw
bLdTHxYkYaLCuSwHLXvr+S33AXjeWWej9yX+wqpunyRK9h3OTheraGNfrb53ALcb7jLItIQaKFl4
WiY+CrWsJyBWsynrTNl5qg9qXDTDlm6+u2KaRWd0ehk6oDhmP6Vk7BCMhLaopMXHI5yn0ihJS0sM
5dwYIznfjI67TP8hhkHe8lALzqnldZDlWPuSyHhCvy+OuR6VaEeRHB0e9w/mfmvr4t5/DQLmMImT
f4PTMGyV0h0RZOXiyQ69BLVlSdNIhIRMSU7YM+lsvlbtJtX5A4SGG8ra2UE/+ZAs56yQgbUKJ8Ia
6xGQSQUQaFrXxKmkDREciSsmfFt5CGvE27XeJC9lVOT3oBWPVwq29McPaUF6nut5+glYlhHXg9Kh
i0bgQ3ioB+ykjMuXg1rTn0QLdLAzy9mYUkP6l/HPk0TPrvrAir9YhZmfTkE4Qa9c85JDu1NgUUHA
J9dq0aWnFAXnYWTYzAEs2YKPsM7zM1K//noWqnq7LFOmsTlxxXGuDBf+b+21jpNvXqsrR6/XdzA8
3GWYeO5zX43uMpOj8zxf40BbrOE8IVgWpDiTSzbBm7yGgBSvy8obD/QJaYB9hAFDyJ4wgJUVFsHF
0za6rlifCvDuzcgUHmyPSF4Z+lxh0o1fFiyapeEwtvPbvmCrnwrMICnFqmoC+OWeq7zljLN70hdf
Snate5MKsFRctsTQnmiVaou2DqqNVqnsrhHyB1b/+GkohugI54QM005235iMrWeR8t++w9D5h6Vy
4Ys2+QzgsRdDoH6HDmwSbaDa5/mhdrGKz1+wzKlD7CSfWCoFbVsM0E2TdzfMrPWCWK3TQ+pskLm9
DtwRTb0ZuWfg30e2z+qO1g0wmF9iflO49QLTt7bzp2z+vPHPyADvY6cLmepitav2uMDy6xCAMETa
737EVXkF/PrV90b/rCpBw5+Tqy8kdw1rdRzTc8UieGhi/Mqd+0au1DzYausc1Yoqr33hnovEP8eD
Er2oi2ymLnUBRoNJbXv0na7g58SAXTixcgYfsCTqD7mr5tAgeNSiujL2G2H29K4mC/ZsroqV7i0B
rfzU8lYz0LBIp2+Ses0cVX9KGWSsg+mZN12bn83XvHLsrh55L0MypRxOpiziVMsbjNNoP1+bCxsf
z+la19wpFQWwqEKw7ZPTFh64hgqzn1ILdFYofFQ4nPDDnxDQELxg1hoqUMqPWumWYcRpKIAHuKp0
Mzz0hrwbpj6+UVenG3oi4qCXnXo1AeEsWZ3sH+lL3RBYkJDdsp8dMnWCEcEVAB9mpaYX0hKDk0X7
mTEjmMhIZN4mUkeXiVQQLmtf2BuLYGLya9ApntRr3SMNlF7WndzpwQ6ZXjH3ArPghyQV2FEAKSV3
75x75a1MnMuDlBiOrDiC4Zhd9NXa6hr1Gy7oO7FJ1t3rEovRJAt63nrqNyXl3mRSV55hSBMFFcHI
UEpdeTvPjwg/sic9Vl86EXnvVdcYhwHk9DKPbWvbOUAQZexvQw6dv1VX2VRlZv4eeRJPV6YvRdKz
gJWO3SkM2DN9iwKh+P+Enddy5Eiybb8IZtDiNbVgJjVZ7BcYS0EjAAT019+FyJrm6b7H5jxMDgBW
V5HMRCDcfe+1w8F4qDX618Lw4+9FSeyQ9mzBtn10w85/Qvt+zjBffRNNnpOKMDubtNQSJAkzQRwe
KtrAHqBp6OaExAlR4NyV4iUwQChBCSaSc8lfNw3b2Oraw1QlyZ1P5jsqw+F1ZoZL0WXsWgTMF8me
86KOvl6azi+PeW9f7KQ43rZujC6LN8f07j0QWb+kjSiW3LFP0AeS5NF7zwuzrSmKBFpzIS4xebcb
3UYxU4nqZNjUEEiHx9UNjluF8aEa6Sh4GCf/Iid4LSoj/dkHjAr7bCifUju2Dx4bvf1coFbSKoqm
MvS/oSDJD/ViRkAJ7Z7NeH4JJkAdqnmsXkjM8NZz1WT7kE/gVdPj3b8ktCQLsmqG9UBIWrdEKof3
heEa59AfabosdK4Y/wIfVgapw8COjZ3Nwjax3ceWyog5V/0hl8qIVp93oMZ0nhMQ/IunBWW7fDNC
x0Zn0tGCWva4Nebdr+tGmv8acvcFt70zbGYlJjSB4OdpxXC+/lWOTrUvitDed6ZHxskcXdSLn+jM
gYMa6WlArKqRvZdFgVuWvccW+wagVdooO23xdwWKKNNa/a82KPABe4CvNPst6QPrQWMeensZqx80
Dmism8K+XYkGp15BgmtROLQdTU+0qsi27W1ehGI7jwgl1i1prWKcnugQxc+pEyKMW74IEKnbRNj0
1raC8UZ6D+xwJBxVTWFxZzDVdA/tIsPmEZRdxmLY9UqUnWvhsYrnN2UzQSkzXujfxxdS576MJ+qy
q2NPzESEet1EnFlMUCRLvLD72pgfxtgiwVYDKCJDQrdbBtTbrrX1OzfBOr5CMES9aKJD6MNztbyo
I/ViRbE4G4iiw2ecPO7PqQQ75tl58MRGzNpnNWC6W23OjsncOjQi15ouw79QQ+7NIQ5/JUF9hcjX
78OcfZqapRI/jIhA7+ddsbQO2K7fu7mvHUYNT6MzGoBbim64Z16abLDIhI+xHuypIoJ79YLJH4yz
Z3UQrbo/1xq3as+3Pe88aT/jmLyXtLJYTH1oHi0FszptbXRAJoCCcoy1u3Ex2eWymw+V1oXtkSqV
fzUyXrKgCL6PpXU76P9zsHwpdqhDiIr863//czGZZB9G22x0Pb0qH9rcOI+wlrt3u+6aLeFR8k7L
9eBOdghbhFuU34wuvw4xN5UNJu++b7VxA8tGnArd7r/l+SFf7jojyPxDURD+prmb2O7Ee1r01aaV
bntsl0ndkBUflRY49Mz0Zts26LgG+02NmpMhce5sslXBEjF5TtnWraJOZ2sdNHc9OtqzazwXywn1
zfKC7eUmKYj4cD6JbjPGQxKtfJOE6sU+pF46s4pOYYt6QDnNgXb6ZyTfzAISj+1WNE7PvTfWK0WS
rexD78MwtKX/UCyW5rLv8UuY0QMbr2nTU/GdQ01G13YmNEd2g/0EnGjvug0IKw8mXB2NzVlJUMZq
oBAmWAXdRG99BAQZ+YsUYuztdoOsv7wLuhrbZ+bTsUN7SDeMhkxrGbs4gfmM6UojnSJ6UR69xvN/
W0DDmQmTXmIwYj/PE7GITDAwCDtCP5VTTJYh4p/jqAfFE74swc7unu5EsP3XUUx0zu1aqo5oeW7g
T8oDN9tZff5sohNgLBNGqU4NuNftVP7l1kH1yT+xj5duD6TV+wSEJ88291B2uUWaqxMd0mzgXW4A
67DtDC5za4h3Qn1WHY3sl7J7Frg3Lg6YInwDuQP6D7pY5D8NMAU3UTVc0om6EmTWHJ4VGhSTO6qz
2D6F7qidUInJ+8yO9nobL0ngnFminTZFGaQYcBtxFAEM5xsY6es8dQBf2Bqxhsb83PZJ/aDeo9gg
iOVW2kosJYvNOHKd4ddyIBk+q4Mh8sI7LK6QgogxPTdFyTNrOVIvCEdoB1SLbpjrkNaOzBLkRT3G
MlKhcGBY/iZBK/5UTEkO2lon/AdiMJA62f0KZbZiRZI/inQZIOqV99hPkba3HR4MVgWJcSilBY9S
j/ZDb+i73LJ/z7pu/SVH7/dQFX8OktLik9g8RLMoNrFgrqOav275a3Da8K0npfKujQj6UJeJuLFW
Ten9HP0cz+linL1hp9Whz9A90HdVWLMNJYgUsrOeoelvWbFjze43YO0jbBOSsj7skUUvVW/+92mI
LPZx6sKtavs5kz+fy1nfisQgsLfoLHBl3QzUizhCRVYiEUc+q7NYN1+zMmCFs6N8fBx6s3wOK1Qj
c2mMD3plEa1Gd39rJ+EieQ7PwfKijlo0WhhXjWk45qrL5gf9b9Ccj7PvJ3c3xByCJSvaKGtSgkVu
bWdJ9OCVoBSVSzxJyRMfesDrrWeRSaL6QVoChrhxQuNYTdq0nszAvwTwN2EcxvRGl0GlWeCILyqs
PRGEq+W5pJEluBF0dNcmlPTbN6i+EKCur0M2atEorooFOVQkFLsRwRcxIkZ9n1ouwJx46n7hsxAE
RPVXTze9vZ3ZxvnrZQZJhYazWqDP/eyvlfWdcuuPCV6dGqadHsIgvzZkSgIbLXsQ1CgevnwlZtu9
lhWV5+1XBvShXyWk2m7pwWP0YoxKqgixOIFF2lFiLqguZCzPJTEZ26JBN99JHH2l1T13fjt/UnQt
AT+GRTBqIK8aeWXrpG8RuPf1IqfMvuPkTp/mCBSqmN1p3SPw2DO7Gwif4AlpV+kZxot/npazeHmQ
tlbknYrYfUTsV28mRTqqTVLSW5GC5PZsZ2ukLRP8Ngvkrvp2++AYOXnGqhuZEk+6bWqUk2R8yEd1
TRpGthV6x7NWXaPH0GqNfWzHrD93Ztuf5fKijtS10TO5lvj0nqHlE6V53zWhfVIzi3GZVMxBzBBX
M+VBDS74DbJbtAEadDO/THY13Y1CZKCiufDA2as9up71Fchz8iy/tuzqSO3lAy/IzsUoz2boHpHx
ycvtIYMqdw8Kt4Ox/EOvwp9z6nusaMb7bRlrUb58t+DpRbMV/OgGt11ZXWK90H2Ytm025wfIsMdg
DqlgCKnfGnq5nWK7eQldNz8QrxEgJXYdBF7WN3WnMPL9tOUEpwQ1911XL7spTbfWyVTR/2j0lNgq
gnriBOh3aoCgCcLwOWDe8xp2Vbcfg9A4JDldYAOP0io0u+wvkjV2U0aFs6QxtAUOCOnU40Ol060j
ItXaapD1P5Y/oU/zz9LL8id+TXAi4GCfkADIVwsbvRVn1pacACL72L8Zu9KQMWbJ4bkSEVIS8AXf
XJ6qSnQkdEKGuPmPHaKb3USV/WShcsSn4Qz3f5rajKlXiFkO6ruKswJHw9hOxOfU5F0vzXEyGbaa
CKpj4uSYZ5pD28Tyo44mfVMznTi5NW3ylFkyXLRsrLXvcz0gzcnjtykJmq1sIFN28wJyzNvkqGrz
dDTJepn0aZ3nE2EuylltZ0azsXVU2XUNw07xlEz8HOe6qKudBVjqZjDWNVIKGdZRuJIt/w4ld6Td
phg/8WL3xVsYrP3IedO0ECcym7sXHq2fUkP7n3f6N8I3BHdl/l2Le4mu3ie5s6L/URXBJ2wB9KJJ
u++g2r6jPlsp9A6upPEIq8xazUHuHiy2uLcduly26WjUd44ZhscccDU5i82w7yfkpje7fo0RwHCG
R/XPKqQghixuDEPP9rU9NC9J50LHNu87LyCgTMst9hx4NSth7KlW82ueY62uHIKxlLqQpIHsok6n
ukjOXZ0gL7HqaOuEOr59QuLQU4/VR2wi62ojy9wMRRoCQSGAy83v/mzC46y5OIYI7muUgfdlIuq9
VRI0bNuDgf4fHzRSbgLnVXhWXZPg5UmaBkS97vCIO888auWj1dCYXDInghR/+O1vHm1Y3iIK/koT
3/xcDmTX3g70wUm/kXt+cjOxM3sXeEFXFE/LmVKzp3B/oOvEDyGP7pWsZXRQCEW1nVXXmg4ZLhas
rXqjh1aED6QLrH2IfftbjUBL3LuK/sWdJ+9qLOupKkJCQzaHbAQVh7bbuM8HwmB/2UHN29WDDt0I
rW+2hUtmsmuUj9EciWOSBN6F0Yp3IbD7z5EhYPCnvm+s20Ve3kSGdbgZIZ1uVwcOi7yhBdvGkgZe
gTx7UtcGAgoJXu7MY2RPyQN9l6fC6t31De3hVTPJvoseN3fGbQYx934I4mxHxGF/O2qWoyy0eWC2
vf02NuO1YGL9ytLWHUC8poALMopQRT1giPdJmvqS/Vy9u07lITsqSW0eZvFekHm3p9NSb00bHGA4
adFad0r/ynxjRcqq9WBi33tQR+msPcXlzHxouW7Ntjh4Y2HW3/WppnvCjIKa9EkN+WGSnCXByVtd
0yz6qcyeFdfLEa12aQwUL4qKwJ4zWOdsQIDswRxpc8TDwkbUJIgY4n/Dj7K3GbM1hrNr2Omt67wb
Nzfhfs7Dg/++O0cpeJOQWRJkUxhBZBejWni/vQfEh9v7r64DK7W3maZWrAP9JZ0J8EvjkpaXofXs
OqDfIQxgWrQ0I9OMeOg4T0tCzDkSRYcp228PIGPmlRIkMNaY9lZl5wuw1XL3fQcaT605OTOLNgBP
oE/lUTUJVG+g9RI0Co5xzPpg3ssuZzu1fGZs23ZORqr98CRcZV9bkZHV/GR7r60qnWAvKDLEUFSa
/WwZDId8t/cO9Cyd58mxwtXtB6WVwnClnPemXvgkeM1I6UWnaTgvgonaS7Qv1kS87rKMQCLZ3D4Z
f1AMttWsLIYlt2IzLKxq5xN4SDd6tN7LuC6hu9BdVuwvkqWddeiAe1DMB8v2h8Of29zgr9FZNi6E
eXl4d+gCZq67DfwE+Y6L5JyS9NDIhLwldiveRpYaIdJJ/R5kg042VDxu1SRY4gmGooG776tlIj0j
uiPggD4pu+Yml/7u1mwKYh/rSOwcFe+DnKzmOGpiGxTmt5pm30OVadNTJMOr0GV/YeWNqF0WXQu3
1moRaGNRRuDigh3b8nyF156W0x7Wa7FWyDjTYVaEmsmgX0xmnEhH614dDVo+HU1w4asyIEF5kXXr
U2YiqRW/GZYmd7ffl6xfaDr1BzjF1uMU4otgauf83KKG/n37veniYzY696ddINLnqUwbg5YMIRnD
1rUDGB3L5IlqpDiMXs+udDklQ2B3G6HrHQtY5SYb9dY6bHLXRmfKu1EQ93QTdw6ghaAad2xSZABI
R86/s1qvLrZbNncDtf9adBB5WHXegxHgboaxcIPjHtOxrXsnfqctwRD1eA9IeBvXrXm9TQzdEsng
ouWOF1V3ZtSwmHptPKfV9zR0nsrQ6t/JbaT7EonugybH0vOke9UpauziRzjdor3CZGhOaEb2GLhx
QRTcl7fx0hia61TW4jBaQt6po6ia5F28XJuXaxAN/vPVLAjXt4mLQXz87WcKMmMn+pRR6WTwcRJ2
deig114HRpZ4YGuP5xRZn6HU3I/cGl/sctR/m8FLW4E4yVnq163G8LQz83eriFh/1D0QRyN4quVD
1AGdWMvMpW4Ifevq61O4j8mcALFS2ldHIEamZ7kGoIC4pM4lS4qqHU5lGssb+6T6+wigl37sQki0
1ZNK9Zpjd3yJjCclmJVjq07UV/x+MLHiifqglWWxty1OrbyS94rzF5NGg1RxkQs59pA9urlWknNd
j1u71ru3uteyrWPE1j7t4v4t0UmMib2Acery1TYYy1UVzfIyl2X3ltrtdcxjnyjxxkFKCFXSYeK/
Tgl1vWi5Pz62YfYbRJjzdrN/abGxM1qTWg//8xZHSfBW1d1LmU/uHVppBJb5zgeiAOI3B2bTk3BG
DTVA22RI2OJqXAT+g0mb1mvre3UmB304iAgbxlh8/xKSaCGDiwQTYj6y86iqDAWKblZ0LJN3bGvy
HSQmCTiGk1ybsGpOBKlhGGgQLKc9Tg+YtmRIWP73KsGwOA7hrzgL9iMwMRXFVxgZ0665qO8IXF18
TfZPETpiS5YGolcF+8qovjSrxv2UzsbRroqfXyF+wJo/b/qVZBJo8nCqGTst75NN5LL9U5Eo6sVv
4/gCOIh8szGEkNYk5oPpGLs/MSjFfE8qN/yu2n1lv4AJd+xIrSP0ounDq1ovE1TUGyfsdDzuoXnu
Cn63CsKbLwPmXNLUnumIddmCjhxHbRMMFAkqsSXssunkMTZctUGNilNuJm3MHtywn9e+Ce0ebCsE
YTzh09EuFjeYy3JhklFy+8DfPtjGFpm0Qa6cS/I2FRG4f4JJV23ZjpfWQ7uamGnyaqMURt8Zy58o
JFZ+ibh/0GoPhyxUvj4rGNAszxuZaQ910vaPQYu7oGljMK0e24kUZPJG0avqybsviiZ7Udfz5Xqh
TeSPRoa3zYNkZuffx0fHaO0XqxLPchiT76KJyFe3vXML+1dNQpNQMEMVxm0uWpTa86iK6lsRJLhx
7gwstmdZlm/K3vr1kvftdP46VUcThELgMugkyzDGPLrYGWS/EjFK4qmaUUXeuu7uYAYIMAFFYZ1l
s1YGmCtQR/JkFDRCTT7Sywp/W+ZHZ90PiEXV4qqW2eHZc+aeR2FMILct412vhzQylnt/kU4e6DSV
qxia0SFH9c/4oLdejTIh5tw1+8stLPDvU/VVPCB/vmpOuFbNPma+a7R0OZLovQuxZjaVTW5k2Efv
CcZJvMQgGNRX+7ysthrkRqWmBlRuHNq6U2LbyN571sS3EkTcuq1zp1x/ZCr9ni0EM11KOjMNbCQE
y478q83h8LBYWZBfD37tOjuaQMEa2Yn+uED7VHtNnQ2cKXCfOqOddwgYXBjEo6rcEL6f+FgvGEgy
eqwzjuB8ox5ytkN/NdLGZ3WdUVu+qYTunU1nMulhlfUj1f89uLjqPZHjdBriSV87yylkHZ3IT7mx
WxetU2lCxxiWeKWJb5jsxfbKHcRsI+pwaxphtM+DYOUtbW6UvuBTW1YSfEvNg2+Dox1zG5BUozVu
ux2IJWVVYEuVWRluxLojaBphzrBxOh4gVfkMi68/guyBR4zp+rmYuhLUuOVzm4cvCdH2d6xv8bOR
Ovratson2w5imGJxc1JHxMOTaDHdw6Zj0LyIaQivI5aLFfBqgNW6bysy5XN+sBcQmWcVhTy2/ocU
efpQmYWPigoQGJ/PcxUXLfghr7mzDJgJWeqL96QefeLK2bSpKYcm+mIdFT1TTLM0DiVMi70fW/x0
yA1WBqPplarVkB73TNFqRtw2TxbVquwgSR6pbkPeEHy2ZFSHZ3WqXsLAXXlvGb1xx7lkf98lziDz
XUNW3oq6+VNUGnbzrMJzKXiwaO2I/VgZk8PMz6/KbZIRn8GdiXKxYHPsBMlFX/ynjv0DjjZFrOyT
VZPIaoNd+5uKL6XQ/8SU4fwxiPzZwjQ0DMOZ4kapa3G+lQctg8SVdc6P/+5d+F+cCwQ3Qks1zcBy
KIH+ZURDYaXRt6O3IsvnREvE/mtEnMjlMeSlD6q1bmstKBy0wwA3GpowFLRqbqAmCP+aJViwdHep
F+ErauBYsD6GjNcGGR/yRvyulqAipTZT12+6szG9axjenKpZcJ/Pc3SWIxu5nmb8dcjYVRfZi2j4
dBVePp5iK0H5Ngl/W3kszl3R9y9VAkrCSQPqwuWrLf5+bXROyl1dm/N4oswC1M3t4JeWz9iV6CnU
iAkwrBHVISRpMcHPZGxQ9d2aCQPcjIDFvTETdriWWKI/CKOXvtwH48hdhNj3Oob9EO7A8qDDD9ky
1o5wVzQnF0uU0Tx6UT/s//s7ZqhEoH/YuA1MlLruOqS2OhYV7D+pQWZTTa4OLODcEkKMpYRsKN9v
3U3W98NaRF58vm0nFYKJz+9BQu14a1r9o5pylN/BREwez+PLEAwbMq37515vn8vZ0w6O49ZwUOhK
d4ohOcTphyOdTZf25dtYGRfVuqst8dOIn9ScIx4G8MZIOc4BU7EzQ2aSYQvGirgYwufCRFpdVSas
VhkApcu6E5Bj1FeRLqZDZGsv7QgLgSTVz9ipYL8xy3ixUn3eeVpabAqqY/ASSG8rCXjQXUbtEAmm
TeQFP4aZ6gTG4Pw86iRxCwmoZCg2aK3qd81b0NyFl13izrbeZ3GM69q75kkvHyYTTe/SF83rNF1n
vc/vpy8fs9HTcVN27mZY7DFDaPlXa77Ietxj9CC6kQlCcIFfvCdNem9GQX1RzsEmrz/xVxPosqC/
qxkVXoD4Go5uXK9dtIGXLmqppXpf4stACz8l8MxUFYuOpvJ4wuQ6PJwUIhEtLBRZ8Z0q6/0uyu69
7tUbLXm9FSA0y9pLJpvyfpySs9qG+YwUngqnP6r44KmWBXvL0X7Kc7G9VYr//eNn+ov78B8fP4yr
uuFYBiBQ3TD8f0Gr+gRqczNlQCJC4Cp1TGgp0NHfjiP8e6tAa1WWBrOroPm3DtjG5WrnMEyiRMhn
32RKp44G8mjhSYHVcfuGgKbwz/WvP/F1lLF8uD0tw2W3KiyiYEWGVnJBQ9DOGh6bv4/s2f5zDRTE
Z2Wl80lN+ed2sDC3LCprvaVEJrEGz0BvLFFSFR4Ajpz6RfU13fyxrJPwA43xuQU/8SvNJQsUyjyS
CqBHgukyQ6siHoI5WelRYkrVq7OwFN78Jmj2ab0rCXcYbpyhy96xClXH0KWHdatFhR5wBzA83TNv
sC6zN+MWDH3zIswMSoqunUMZPmmQHbpVu/SAM6uqz4sEdajKcSuHdPzopmw7OEJc6XPH66nS5B79
S7KtF6rUnNlyn1sV+CoVBcA9Fm+bJnvu1MI2Fd4K0s27NlTjfe3486OZ1N+U2lWMWbdlBdMOQghj
cxPnRXNhIz8gfEUvCdyVgApyKKBhGuWo1zRtXZfyZMSB92QyOnwUE2HUi//H9Un1RgVQ4sIpTLgN
y/f2FbYqEmE9CRMpAjyIB34BzVYBkdWRkAZvGfz3ZtHTYBJNTpEOt10OJtIN7NomzvnN/3hyjc5n
hvn5nLttR88GKy3fcb0KLbptQCamq+MyNGs6fmQgv4BwErpqLVmvAsIHNSjyoEkNJw0L1G0gNQA4
PPaxheNoUc+QmZ9+4/Mc2GFqL08xZPi10lQs0l/i6nVGQOjeYNSNzTEmevdUZgBglFPB5A6h8Vb5
awUOko7krWoTfT0UxscUhPrOM5ETK93vTLX7SCmHa6ojvtJI14p3wqOyuuhazvteR+mGfN/PXBqv
auvqjmW7tlqawC4l2Eei2/2OVNEUvHE2Pf/rqMRBZhmjfsfv/0FNIDregBMUkk9VRqY2DGnfSCBj
LQVl5pPvOPuevQ6VilaTzXSAk/NmWeFT1grn1avyZs/f6hzqmF/mGD0a5fxRxl1MIgbSy9LJ0tUE
buAwzzbRPiI89tMgL0kP8clrf6gCpzK9Nyd1+6fbhqgceg278y2ynD4CUTEVjue4FOcoKS/siuUr
U5pXMwISEjQ0qEx/o7594bYkKS/fec0IHYY6MEdV76iXdGkwqSN32InM1e5uP5XaM6gXEM3z3vKq
X24RNPBNdXc9zWY0rvTFqXc7jKqQHHj86TFK/82tEZN7Dw5eSOrPVh6aheFrCXp4WYzmgwFxtLy4
KQGc5Gur4ikGMnaIBN9eVdgPaVH5T/994UbS9s+F20PTiAXZs/TAJiYBBsw/9w0yicuk7jTzfFv9
Ij2D89kJOrok4bRXO3JXpcbGe1sQGcbIT9O3bTIWDxbyiF1W8NTuozLfGR0dvKQG6uK2dXbnMQIA
n/Ons9aN3XQltX04uoxK9qYnxSNozWbtTY5+ZuvWobqP5L0aarQN/06HwmJbTmZ6qUhGV73RDkAV
KRFbJ4cpVYruQQn1m9BpWDrIXcF3r2+hkJATAUxsNUdOdFTcFhwVHcbTYib5RTxGmWf+EFH2dcAe
Ae61yHoGo0F6ClqPrPHecN7Sqh3JPCibXV0J583F3gXUtPSPk5m4b8tWcYUjBuB+HTakmBjOKQt9
kMyxURC14v+ErMjGX0Ko1728RRvv9URaL7DxJVAOr9YWn167v6U/pUGMKitcfJGoOmrL+iS4Sxwo
5H4ZY2rv+iJYFCaetmJYmEFlaty7rxeR2wmCXrAxX9fUUWtMYCztfGOZHt1J365X9qIBMrUg3BML
4a+B5tO3mvX2vbb8N5XcHEJ9tZIiO0WDZxzo6imVNhybuF5JN9af80IiJvNA02iO+c3qMKIubQ+I
XDHBNnZwJ3xRHN2gd8+IhYeLxK2hN6QeDiNyJ2kQoKOYS1LarCrLqSq2IwlvuShnFwxF90ulNebZ
q+H07c8uzqdV3bYfA6JKogF8buDlJVxeShs3gDfhy3EMR181UDyOhu4jTWtE9gTYeF1VTfqgLoH8
EuvakXW2DSvjk33k+Na73W/4sPnv3F0X2WD/Bnz110wy9wG+qHXbTKs0xIy5ZOHI6Yi85FCiUYvR
XfDTm67P1CaujuzxeYzmKVS65W1MtNzYm0j0N+rH9QnP+z9gAtjg/78b2PIgN6H/JxqVScy/aAL1
6LQtdaBHK25y9zdK9KTR+oM8OqO8TQ+l2yWxs2LlzB5ix4sOAQXctmRb8nLTbQTW+CvV7eRgRgZx
XW6tvyQ16kaHWBjSvyaJU6InGuymx1QDtqQ28HVnyV9NTrSPuqTEmh6Mb5IIklW8uNJlHWNW7MFG
HUmZLV5qAfLd9bvhrB5j6dAAUozlvG0K/YfoI+8YRQz5adJEW1/tndw8rLbQg4ACVsJ7aNzQe8jB
QrrZ9KCuuOPsPRhT/Y5QPzh9XUoT/X0q3HEdlXq5KghLqa63e6Mx79gsnciYOIIZEJuviZ06gt22
u81KgKqwcC8L85iL+4aniodpUPfM7y2mv+xSO/HH/5RFoo3szFBgDiOulVABbK7LB1+RTuZhYCdo
6cNz6prRkdsNxY+sorVFC3bTOnG3rhuXXVaXfYvz8NfUNNrnNCargTCmpBzn3+TBUmRwMHEFc1t7
LSaP7OEFBuAQCVRIowIniGA2E3m9uSHEdbe7/4qMz9Gwn0qdNOPpPynyzlw+JpZrPfYC7ARIwe7a
mEZ8LV3ikJTnNLzac/1UGgEI+WXCzKCL+He2V7BVSSK2Uwurmkd2nWl83uz93ZwlB7fQA6pfnu00
+5GRqjFMZJjOtknP9sTyOs79cBVuTqrz4s5iU9av/4+nm75Ah7/KEs/3fVu3fdOyAsLKQOr8i+tt
J2wX27lJD17RhZulPXw3Dd0q8VrvYnEXXIzlRR2payO9rDU4IbnsQ7XQ+eiZlF/VrlQiJiVjLj3D
vTyQ3uU+E32Qb/ymH/f6IkKoUcJQ7xILOjDb2NxYOLHPdH9ufdw1kYCvwhFBEfAEI5IthIz+c+QX
0zlu+oRNEkSHkRFWD/9rywMvQZYlH2fHt8/CcebLUBL+uXRgh6UXq45kDkEEVM8jI8ZuW7VwCTVX
ivduJpIF+MN0acayeq9z2ChtXLz2wnN47AJZ70iw5VEVXUsib3Ge02ud87Y/2JbBfMMvXnWiIL4v
BwPTmMMcVkjTq+Fezl0P7SeqHtJq/kGEqnaH0pL+KiK3g5uTm646f4H+TUxD8pEStMyy3+0kjJdt
OOn2s2+D5rRMUPsjzibCFv2X0fYggi0kc6l55X5oBkmtXFnnZvBe1S7UmSgUAbi3tzQRunariRSb
9xCuIcbD8RU2fH2KyQjZMmDz/w8+k+H98+PkQ6kzDdorhs3/OQH2j39ulprAm3A0Bu5Rs9xizbi8
LjY6PlHMQcRt6SVZX+R1xcQvMpBjzqjttBGAnhr65sgwribNEqsaHqI8f1csBctIx4N0RbpNolxe
2adJlC4zGKFUD2i/4IFGcBN+n2kPOE5k/xb6U7CQ5peALH+2UPP+nbCj60OzQy76BsICjdUYDD8K
/FeLLn+wFtTTxCiNpSw8mg68Bri/Ps/ke5Sdwb26EgVgCYuBjOO+8h7qaL4Oi8E2gsuySqoyuvf8
yqLsoyuR9LZFnTswZ19WSBVkRga3zZ6ElMUpyL9BHpmWicCfo8p3djT65weDiAeUx608wRDJ7wGl
wzsP7kN0uPdWNtr3tomOAa122s2vRdC2GEeK+hEL09vkjmT4CKLBGbD0M8AFIuFb18j3XTMikdFz
/yIaOW2z0ECQIoumuu/LIrwrk/QWbEGlAmvHtpM7QAF3oejj56YjlcqDQ7EidlN3x4ua16DuCK5z
P72psyKGB+oNcpORDvY2C3mGVoikXHMF9p1gviboMXb2zOAh69kCm3l2x2hywWAv505b47Txmcpo
NmB7TUykuZp+fT8FL1PNNEYnWmFbZw3umUB+70ChP7q6ljxELU9Sc9bIoE6gLua9EdONanvIiVrG
rKiI9gRpR0/CSSu8Xx4K8bxuDgmrQLaE3CDu/q2NZLB5+vCCDieE4ixKDNC6fA+RH8xDiz+aFNpN
EDjz2TPG6smxx1+2Fjaftm+YmG9z496aox/JXFz0Nujvxqgc7nKjHiGkRgedB9tdkeaYyvKK3HTa
J/yZTu49x0Kkl1AETYl49Rp7OCUZH+LQ7v0/w6n/vtjb+r95O0sD1LQNzzJ0N3Dsf5cyOps9yGpW
c9KQie2xXMOHCVP7HAZiviRDbaAGncFZRn0Cy5TH0wi56qjiZ/0CkWIzlWJduKdaGje6ot0n+TWr
uu/qAdCXNnFA/vC9TMOXeHTEB7lAc58wruIgq5vph+i8d5kO1UOEce2cMNjG50RIK4yMZOemWPhz
E0YxbsfTXI+f1MlgctpIP6mGWTMi8dXIR+oHf0c/bTwmwK62Xp8+TSE4Ut0a9mpbKQ3KgEpK56D7
RnU/FTPsDSyC0jedo/L9tm0THMqgqgkOt7wTSywarzlcPFPi0UiH8gW2U7I2XeIrbDMtSdp0sjXR
xe1jr7nRtumrnoE94IYMIsyFCrJdNa6Q16L19RfCMpj1f4aWqz+hRLdedTa85jAZT4vxEu8I1kdV
1jPe+2H5RfUMMgJ6veE1z1BHzF3TdMm5gp7//5g7r+a4kTZL/5WJvkcPXMJsTH8X5S1Z9CJvEGoZ
eO/x6/dBlr5Wi5pV7+zVRnSggWIVVawCEpnve85ziM6gWtcJiguZpj9oaZld6tGg4kVUkDM7Rj2J
YADkqGwwL0ObnZlslR0Bpg2CO3rhVBX7wTtFugXNLfRnrWitHHTT0OGCCZI859ZNOuR0/k3WBVCX
wiVeuVmzEeRnWqh0clx3/JCK2F1MwIfOifArzCCxvmmVSbnLGkJ5DHXY6/AU1mFnzzfVFH1527Vo
zi3DO/YWUVDZ/CkoSpCeM71Xt9c9dfZOZzqzYKCc8c4tiTZJTZc5QhNzW06dNzerq7M6JfWwsEAB
nK/HbpMdKYit5ENyo1+fgsWrqMyTNHJU4bAdSojgUTp+nTX9R+qE6p01xDv5tbBKFpvcYvT2+54x
JDD0h1xFqDE44s+r2C0NXSoQdQtVZyAZE4o3CAtT+eIV0XPglObrFMcsOWM/2FvotwkEaJ5tKAef
lWImKwNQWOj5omgtpqp1H6wT3eq+eDp9T2csP+IdhY3iRt1LpSjlknDcZBeXztsYR+FRRPU8t2FP
D0mrDT3yOmRKRz+qp3FO7nBy24cHUxNyVRZut9UT61WQWLkLoLIbq6AV5pY2vJYeM4EPsDNLCPRk
UKyR+M9x3ZoYwDI0DJL0h3YgtfqVHM7lIYXnbtVxh70JhflqzpHweeuMix7OOiQy5ikmK/P1kPfq
OWyjsxQNyo2eedq6UEMXB1D6FM05MWNzKOa0cXuiNWxEFCP4dcXY4Pl1W0qSsqiq1+qbnVjGavJU
cVRtFLVFlr4KQ20QeBuEW1SNudI6Ai6EUWFvDT/Jbkptozq1uMuoSplfap+YykFxGWNEempG4tAQ
8H/uOrt8gipXbUQ0OQfC2sodVk+NCxVR+rwIH9S02A5kW3HLigghqfyaRGaKsGnd7nPPjx76iq6z
Tspmu3f0fA8ZIAI2UD3KSaZm3XYBvAKZlSU3qRK8VqHjLshlu9CDBbzQNPBO5j2/9bNFqzT2TWA1
96Zl9LcSHes53X2fg/YcXYgiKXSxLXJkwPbJYJxQoTpr/uXgsbBnyLzJpOWqOFTiAUQdguCMbtWf
YcWIh8JW3HY5xjG6S/eahWDKG3HpycIZ5Xz9etj3kb66ypP8cSoWsuyHaArmSDLZxiw2BNMNzKlH
dbkzhyI5sT5lZegCsZpPwiJTptMNUwv1xITRZ3Uwdwl0P5koerBKsHL6t1ozlteJg43baNHCsQbs
n8GtJw4bhcaXZDa1qXWtkJDU45dWxnr+KBMdLx+8Up+Ttk1y9yb2SgTZkH8LAGbbQTDLqichjk7d
v5nODJfNPxcx0Vfp0AI/SCi7R4w914qoAcP0lb4s1f7ZpMbXAj1rVpvLDcZppGnc/6nvwceUQMxm
RmPicoB3I4X7I3wAo8suwTxyFlgTDr5fvvoqaeOB4vzZz0okKUeSwofWJb6B6SPxx17hr4Sfudso
xX0CUw9kl4LaKvOBIfz6Rm/Ni7bvizoHHaJt6EC4LUOzbIM5+Y+zcAslS+Fb7rBB/T5eCSUFU0SI
n222bVGObThzAXkk4cM4ueVFz0uqd/0Ob6X/LESj36FhPGadIZ7zPtWZrTgD7V0OdT2lAZlO2kop
4n1eu+1LP6tF54k3gp8bg5vjqz3aOPtxJN6BTWi2kwo3vPKQ35eNk93YkpzM/HZp/jmWwrq1Uv0i
a71/HdUphLG/joayfu18v7mkEc1lyB30OGYoj6Ejtoy19KtvpP1xwOK+yRvCwJBIT/sgC6ivaXp5
9t0K12dpG3eC6LElhkzr2WScWOgIBf8UaYfYdxxPv/4KxFxUevcVQPTTTYuoLJcR9h2M1OupKXUp
wnHO2S9gwIKz3DhZ9W1v1I2Nqzm7MLNsLlHjyfe0EcOE2t13CeXZXkmjz8TFrcos1d5GGytk0FjN
OetC9ZSUASMIVvDllNMXQLVHxtEgxgrgk+Ufe6RdYODrU5zRtbX0oL1qrMzYe0aMZd9InwI8Rmbq
lo272OWa7sH1zogzMxitYOFwp+jJ2LZAOeVlrAH5ZaPrXbmKQexsfHzB6XIInxsh2juFDts9FqFo
hxetWtZZ3/xTpcJ630AVKMptOA62phM0pTnvTuqWFAkr9Uuk5/lt5uioYwNvro9nB1VOH8Y6V7Ys
rMqVgW9vL+m7huu9Bg4a4Rx95XPqrEYHhLvsYpFsUa+vKBscjF6T1M+dsMz998eDRtmMLW2oylIf
OgdIiq8b8SHssh585pDsazTfrVU8SB0F1DZcPpnoT4Fud49xP06rMk3LrZWQ10CtKzuHSRrP1F0P
DhdET/4IbjwIIXYuHdlVYJJXUwnWdXluiYeIhthFp7TO158vlaYq9lKg0ZXWXO/Qb+W/inE0XrKq
1PfXQ4samsbtfmC2cm/TpQXYT6AxJrIAjcWxd4t09R3SKJmNznyipBhIEHM37oVwZgeJl1vdDwVJ
ziV1QGcMUCSadrCkqkYSyCQ4F8luBzZl6U/osLtViclhQUBBt+CmLVYZ5sylZZhTuxj0ODwZggkI
vmdISrQEhoJ8VfmdEaFQhDoAt9D71M2a7TllwWuHep/W9ic5FZE//+soSkyHe4ZnbGvL129xNjJO
F+H45lVobnttDG/pbuq3LN+7BcNksfKdgvSmOosp5lMlUciGcINCe7Wgv2zMSq232GjV1yEIUab4
H5RuLG57RFlHywcspCTgi1yvVBdBrZc342gZO4jJkP2K+mLMrAZ6KTFNXSpo8rkh3JBQjP59FVEE
afLx4KUAn2SxZ0gTYr6L9Il5yX09kZ1TGmn8WvfPEleWuxB5vKGPd8qkyodTMwv3LquatTXXFUrT
LsC3cO/Tupw+fGKoN5FhlI/kMm9Tvehefj2ImT+vFx3bcMGzmqoA2KG/SyxrC91SDcsrD0M2vIyS
HIjF3+TrTTdJwnpIVvkAPSp3SdFR+KXIJ9Pz+lL9GNp3ZIjZGzUeVKi2nnmTdtHgoXT1oqOMTSUo
ITjLPaeM8HYSrLXtZ2ZBHYfZK7HsNxKAYIkIlnbgvqE7fpywfJ+lUgirgXuI3eFNHgXtmzsIlh8C
0rHNDG0rP1Mt39izMf3XH8y1jvX34d21qJdac8lUZ+Ev3qs5oswwRzMXydGv2/JJFQrFLi32n+Ve
bpbK9TG5h2V5OTnBR22+WgjIrY925ZgLeQjMsD6mrOUWweicriVphNERKc9UYaOg1LfSFSvbn4RQ
x4fUCB9koLCMEJa2aJfm/zZJnXhhdBMRxtBKSUWd1FMLTpN5ZD6svweTtzMQpiWLvnUOwUhjD99N
9VSNzicflJhDCTYDrPQ6hKO1AOkb3Hh1MN5rRf0oHyfUPVtHXdgScuw6T3ONMg5dyOfD8IDApbxD
rnYvCTkj6dD7NtTudB33rpynh2YFGLcOr1qy9bW3cpV8GOEjkpKdP/XKUdbKBtkPiJRy19vZTWVr
+UnplfY5q4gLjaEUqrpF950ELjSCm29rNYFSa9U7otpasUZqWRndyByEa/RIktdbrazjVaprtBVY
Iy3UFHafFmOj/2tq0mUdaZyopBZuDYPQm9F8uRo6mzGDJlrZnfFi+gaTY3w7WRlUAGPMijglNp0z
vojJzJbX9kei2m+23eaX3BnqU50RvCvFz2FEM2LMwgclbC6GwvIJkJq+zI06+FPlGsiN0HgpBI6/
roKTEbrFTUVC4aw1bSO1PV/nskOI/gfOlrakAt9cJoPwGd2z3Z2eFc6taeFG02UyzK/PfeNdP5wT
n+w97sQayXsgNt/HoThcpYrK6H9sUmf4NBU4LgAgICVlzwx6vm8LvqLnG8+O5sRP2ay4tibQWVWF
WP36bfe5Jk4F2iWCRAHOM7VeFXXzbe/62PzTTD724/P8EFsulolsnWYIuuVUMcJtcIrr7vbXf6r5
U9Ag7UIdiRCKLfIaNffdJC6AM2PlhtMdVce296k9YpWYfTtprbpLcigXHT3gXW7CowZOuylix3ik
LN2f1HxQCBB29oruRqTToqmW5JW4tKdD27cPZSi+PRT6+YXrnosRseB5NJmFSYK71lF0pFIDWFMx
Lh5EsTVZBdaps+P+VPZxsWYirL50tPuc0gF+7Y0fFD5ldDrZ1xFrXGZl4eOvPxDxfmHh2oD1Eb7q
pit0y34/7GnCgh00msOxgBIHe6xCzjWLRzx72HOPUF4q14H/0IMlYuHXONEOqt69dLNHotIOduF+
lZIDIxPhfuiqTTzb+N81GKF8ohnQmhC6pG2VawCd/s4Y6eXR8Eh33iSGi2LS33T0Tt02k2sv5GNj
W07HKlMp8ZWF/sR5ybRa7u78rEJ87uaIBBv736SBdtyHdWgc5eDqFUxeTD+cDr2wT9bs/VOn+gGt
e/SS2kNP+6H++uuP0/lvPk6bSAtLQ46q6qpcRPwtVBdUoWIEoDcP1+af2ajeysAatc5i4MYSCqpF
xoeQROHLRALcysHgZW0tk7nXqPTOqp4cDDZOUjwEmqbcBhh1A3+EcDlvshb+gGO9QEkssL/Fh7yq
TIfpYaSsMJ+6K0ka8bLpkGC2P/tK2x5qW2+olhSsrrCfToP6Emehv2n14SCdPlUnxCpE2qDEWxlO
EAb1PYBS7448wM9dmccbbgcC+g0Vx6YlDlnuVfOezMkSLM0XPUMhlV7WcJUgj0uYiCgyj8lqMmXV
2tPcZ5dQ81OrJlRGGtu/sYfwWHaef+4HJKXUt4kdnLXudgaBUytVSobzIaFaREhpNaqHpMkAAzis
fplPqDNM2ic7+mE+kmhpvhL/pvZdAg/AEMw5PSB1Ws05XgfXX3/RmjGLhH6YL9isNdWZl2XopJa+
Fx8P4+D0io6YiyflewbC6b5rYD/YsbvpjbbewPaRE5bK7SkWT9kLKJG1n3UjQLjmU5GPp9TANilr
1xS40rWbgGJTHO73Y0+ojpRGlboarFJEQYurBcTU3D3gTFYUpT6+WUK7ZXxOHykf5se5aF6o3kMy
X4ByIwXMXkVq0fXVTaMTmNaHClZw+nbfg5CRZx6vGE0KPdHCp/+2lIwgGj0UM8lKqAIqKfJCbx3d
XzRYeb1yivGxFh8pMiUHycaiKekdTV+H5VKbu3Iwtf01yVjN+vBOCoNDHL+G12PCG8SfjWF669Bp
PNInFXxQtOUHohOTjbz6USxfWsscTkPofU7UIiAJXuFvbMfxrknXsY67aplr1uF6C9KdiSgnmBPn
KSczaTLUhSfgV63ULgAYqGjKOksOtG1wWefEfbCAu8kbjOt24AZHoavDKiwM7yUvuNk53vhWqbZF
N2iqlvo4kVeMLupAY4Wq63way42Xhai+BaUVDNVZaRRbUju2WuOv60wt7uJwvBkbTXmeUuh8Frah
ZTC7fjRFjbZ+65KI3bTBfQTrKAf1GJjG+NbQIlk1KGdH6KfPaDFpAvTwT8IcsDwSJk6iuf2YVcQP
SHWun4GSYhR/kYKbCWvoP6zUf141oLUhpoh7BZJnm4nCj9UnPQ2d1nQqgERA3R5DiKhhW9Q+DBwS
/lJTfxsa/jKtLeOHPIK4gUDHnqPjg00/ODaCZPRhi6aru82QTq9XwpkCcsjpbr8nSeFLGxdooZnu
mflBgriaQKDgslz1eLUXZD0hALH/qMDC+SR3sF13dZncUxgWSz/XoouhB2JnxpW+k0plw2o/dBHB
Ueacq05crrH49UjwU2nOdaHbILZgEOD/1vshnzmBXU6VrRxzjf5T0XygVIJIZJggCZL2PWKnn4+z
Gvux0tJTYbrTn0DmPcNga49xSJCfHMB88uaOTQkuSR4SYtheDzVnS/uPqMZQrRae5boX1Sia09DO
9w8zUj+KlpibyKxeKFIpWyXySirMeMHBHQlzpziZtRhKRBmuFnlX6bAj/O5iXrp1b5C/IHy8XRlU
AEyCH9I8aaHgk09IfVrso0qQVm9onzrdVO+UjmpL0UfKxwQiSDGbOmNeGBSeeyQULd7g8pMuQ6cq
iDh1GnOBOdZ4MYjT2ExBWm1dyJO//gZkqMjfh2I0YBbuOspyZGoxUr+b1KVp4oGRUCfw9jVC4ypF
ijX7Gvywva9Nuzpc1xIT/fJGBWxWNlG51wZ9uufUymhBKQD/I2Uv9AnLsQXq6AaUZIrFsIH4QpqB
rzv+fUlv+AEOc2/X3eM4b+h+oPLNoxt5lEJJxXhyhybTvg0M+6seVPZ9NlqPmVWLQ+Z3AVM5ojV7
jyPHnvbv9pSOnirRn0xanCq4AqvqEv+GZmXGNo3TG9m3JTM5JK0HogRuEfFglcLYkYhpLXIEElZ2
64mu/ocgJjJX3t3taKW6dFKFiRiPhO73SwSwRkUR1JG9dem432BwCZBH+M6z9Cx1SSFWZRc7y2p2
NIU0olXAnC0N0GSp6622UJ0B9qSE8iZpdOvTHBqegBIou9pWHJJzldn2y+TBdEim6YMNdNxiKRVJ
ZuARw9Un9oooSjEuvnkL9FAVO930/YUJQHBjoHhblnYL9cAvyp0+cyvkctqvK5okYRKtkQMZG9Lr
ND63hlmkbusb3S+0dauO+bobh3yVzFSraN7Ive+b2rFYGpgFIe9W761c3+KadSLEDhmtnNPfdlPc
iSQEBcuBfvIdUqx47QuVYX7OKLNHc2nP89C6jW+cOM8/DIXtr1HWuSd6QzGLddTpPXrdu5pa80KG
E5mZ9wVhhbiPuqE+hEOO1iMnMvkqthprMEDdgAsCjpC5ltkd8hDbEHGkWu0tCFsqd+Xc4mjxiC/j
tnXXskPsCRZZnZty46UkiWsBE+CtZyX3cq6f1NZ4W7jZPRpeoEED9L8R7fexsnQCoPPEffVC8pYq
nYrcYLZnrUzjpY05+ox11b2E2RgvlPk2SvAi2q+o2b77YTobJb+/qvd9ArAm6y4ZquciE4jw8iBC
TIt63I8jfYdc2T7+fU9k+ON69FPXvyGZCo1rFgMDb4dOqiR5VnpurK/jIFBJnht1ljgppENu9ZL4
HbOp/QfUcs/XWlOjlsDkeV+McR/FmOegxl3zJBE/FRyK2+sXmbeoYodgHGgOJ/U2D53hnFt1vUVu
/W0vV5N9ILJ9h2tpK/wIlxkBOltj3hvmx0gSOo0UUjbydMwcoI3kdAxHXLGcMmhmcNercwO7gNYC
+AnqNwKn2TZSq757VEzyJxftbISJHAFP3kcZ54vHsZvUe2YO0cYY+gx4ixHjGyQHmPR5e5vi2tme
8OGzoHNKfY0UcyHdW3IT2dZb0TaQc/DM1F7m3tT59KzPrLzI0KcNgYa3aaG3d6qBq2EGmuc/HEVW
2d5Vsb0TEV1M5H9PtLTqY+iRYirxGXUHeVZ5c0Dw7VKpJUZwapFkyvFY6vjH0vQBXNCGRHfzqwoS
OegDTI9OlB+lAxeELv3Lsp/26J2a9fVLq0xfXSLG1071vKmGsNxkVU0zdj7MGXG2nIfaIm2mp06Y
ESSlKDoFwddWF+TxSquSKEcqtXO5UQ26lVtBgJawaS8KAMaW9bMBDWgvH2/gmzBoKDglSBi+U11r
lQImu0aD+K2D4c7FeJJxaWxDxYnOGZFRmMpbith5J/AzLf0ZJhmNnruxaGp+gxdgGUbW0A7LFt3l
si7t+EGfJrIHIM1fu7mcQcNhbMCBjkriH2TheM5kD4u+2/VSSqiTjDoViv+gDjHal9SJNvKDG1z7
8TqJUrocO6sPtTxT6/KsII/HsJnd5g2ZRWSKq5vv/vhBU2KoP+mmtqzxVHcxktf5bJCSnMYMp5vY
aW/FTOGVkOVS9Z11V+nmgpjPgiTsvl7ID0mqYsGl32IhqE9d7/pbE9kWkXtIeamAmXSYEEZLLa/0
+vJpnUgeaSn06xbqTfEmhZOoLrkZ9N5r671etZMBHzjiPkZ0jFGQTQFs7R2mN5ByICylMjIKAcCT
Xw7KAuEuyy7nwc8rrsLZMKpS5F2FZidWdVRot2q7+Z7kIt9IrCX/MF9hbvbD3dR2WTAazFQEeHeD
/tf7xlc/WpNG5qN2yIcguI0Lq93QlXDXdmUTg67MgIfcUJ4aVwFFBuFxKVd7QYG+IOIWexnjfhvg
Ud4UfdpeWoO0O2Lngk9e9SlV626pNrQhxzQcL93kEnNYuW9a1YwX4m3GCx1kDa7UPJBwFwDN0pyi
ORHS7/A1Q8DU9iJtz3HbgUElyYQSjYOKzKo+R/k8gywK7kFNflc7tFDi0ld2QaX12wi25GDRzafq
Mq3y0XgAK1rdD7lis9Y32oU00sVjHK5QVfZ7RtUIo1oJtm+26iVp8mI2RbYpJ+9rprHUcAcUfeqA
pkvjpFwWjmPBcFbSK59sHMfiPCXtLc79fTFZ6pMj+4axH65RHY9v8+MjjLhKMT9VQXHTtzgqkI3e
1EbjPjg2HyXsS2NRxqR8RlOL+acvqKAYGlW8mbmOuzT8k1nsglmM8mqbWgrVDzObwzRt6SfhdGwq
8htYwznnsCBU7WoyFUFc7F0p4HJoIWGC5+pR1U+NlMOUeveZAuDwT90L66e6pqlb9HV0zbShWfFu
flyhGRBM6oE14EEhzWevDqF5JBxuKU9xbk4UOMsWQ828bp0UK1454Fauh2oYKgeKSxmLEyCFTf0k
Vx8cMKjVT+mzXiv1+WpWbonl6aIPttkS496YQE6cANme2ZT3RpxfHBuMhG5U6UPLnRX9SvyokYhF
xdSE39cJYi0d1JBdQEGEUXdRZV7/ye3Jo4evhBIJNX7AIn43QdY45ibT3Kloh1sh6OSBptUejHlv
ULI525eeZtlbzxKlzF37UCdF9oo8dJ4fjks5A9Aod+5dImM45WmdzBtP9V6ARKHsy+v6Lh4nn0vk
c4Ld+5Z8IMSqGl3TijwlDPGYaM5uCyhGlBFaO9bciuccksnvjtLf0M91R7nXDt5BN0i2TvMyr191
mvo6dtRV5nvGsu1KYtD7ebDBTz6cZYUi9jizRO8fYitN1t87GrKt4aPXW/WBjWEw6a+vlC+6vlym
quveNOc1BaywleDgFrCCZG0EwrO/8bR2Wl2rI6JpaQ8l6bTvlGQ7GD54Exe721CPyUkQZQsccKkj
5zpOyC1QCKvMptJGnNOsUe8rM3+k1Gi++gPFajA+xj73C3Vrh8Nw5cBK+uuk4gBpBeQveSg3bQxW
/NrGr2IMcPIuMLJE3Jj1ZC7NFvZIpTchBXG4a0MvKARq+nWFU1vdHJrDFan18TlMNQ3zhxVzq8Lc
niSUF4r4SRubLxIdmVX2Wt4pfr2qlOGyf19VuqhpWfSw2rFduoLvV5UjGRY8qpqHsktPsrUnjF7Z
MBC01yw7hAKI3XX/26Efx6uA9IjeaOwjZOhdL6l3fx1CdNz5lq4y19arVWRjxwjmjdyjwmdjsdeG
M+5P+TAt+a+t4+IdmoAaBqZnnAwzupN+FLkxB/QmIkDaKA+VIlLOv/4IcKL8cKNyLBwWJv/Ngwof
A16AH4cVzzcrE+KbQi8y9AjPKT62pFk8+Inn7huCZBlrC/1tGh6gN5pQqSK0jtZobfRy6LcyKWMI
iJKPYVR5DBgwKBCUW3OyRjSaX20g1UwUPDjno2jxnaNx0VVKojGJSCuU9sxN0ynfjYN3o4xqs5PC
U6lD7UU7havRTLYUe+NFNduhc7skicZRVtaMR5CbsCvi1ZCD/eyV6hL2KuiD0bHW4YSqnsy/cGtK
gqNR4FKzwE2t9WIwd6IvytfY/5I5ifbiFKze04xSoJLU18m6JnJ1W3YCBfBseUNRTCoYhjE/9Fhp
laV2uSo4Ibeugs6HRV2gFzrEtXK+isiMoEFBqDAiOg5iHyzUD7auUFsQIYqRQcSEQmR3ekLebIDh
Yg12PQXnV+e34HsaZCpttMtJWbob0/Tt2mrQE7hE2tR+kM4i0mbqnRNmVElno5Gw1BJdRstXmAQv
LeskNQ6bpySxzDMjB8WqqJ+hlevvMMW+zNvD1Zl//WMmLBiLCuZDDc2X6O0sfqP9n25h7jT3tcqq
YChvJE6sIi3mMNUk1qAoXoAYtylYEciDr8vaqyWTOm4B1u7XJ+vPABeHtp5BwDAmFWRW5jsaiG9E
gUltZNgXWn92O9xWOeL+Q8XKd3k1sxamvfGrKthIq2vCDGwl1Lbby5+q8MkXoqoslq842BDbJ3uY
RW9yvW4ZwU6vWPJ2A97brkXfOkyau5SlTOkEdMrMYpEMiVQeJiXBDnLN74dKsc6r7CUmePQ1B5c8
H0DaqEFmZS9GIe7agnM5BRB2MFCO35bBZMOkTOqPQtQMKdgrCb0P6ArhxjckO5U7lAXiadoxITE0
rBMmDpVF2Y7pS+pGqM/icSRgZvYfTtXQbTq/hCw4H8ZuSF0O62FtEKZVBMO4aGnZMBuvm/1Uek+I
mQziSNmoCNWve8Jx/uHbouX6bmhxEYDrjJ+uY8K0+6npPEw6TshODw9XzQB9/4J1CMkybaMvZTT0
lSRhO+iihm4BtyH8XIg1+Cf7cxc4GiXNkimhqIa91HqyZIbbMnBhVMYa+Vx9RXCrmpGefEu9QAc8
G4Qc4FK3b+SlpbmVtaI47CyvMg1RloCVjAnCbRMu/RlsXDj4Ca42cYWW91Iy6lPSYk7VDKoPyKTZ
E1BGwTnARIGUtn69imVH0DuAjF2KI3+tNXQHd6kTcP8AJcNlNIf3qqRNz2LvptxfweJIPcVRIsfb
fKrxDA/Fq/DsBm9VUh+1Tnu+Og6Nqa2PjVdd5iKKqSxrp9Gf7EYfiIyMDSovtUm7pMPHHOjYOStR
cZVb4UYud+XGebt+9PxOVpkUDLggwg8DiTnbmCbErohD64k0WzxBxEu7ybChHt8tUmskQkrW523T
RhAuYRqG4p1ajRCTBBfo36JYXBn61zZggG2V89IPihWFBWZi88aZNxrTkk0nY2nNLl/FfYWkrVPa
6jTf/9ZlOhyM1nloriAelhxnWNV0SqXRNhk8nMYyFsfUE2Uj/xFrDiPjN9u9BshCD7clD190pfrC
PV3Dq4VZjxKGs3ANkvxk+EYyqOfrvYBB5o1oRNYR+Oxvrnm+JsFKIKBwrE4tsTnpyHJkUfTAYq/k
qxAlB8C+fxcOR3i9R6twv9URRYiwIK0Sj1CApgDZorVgKLGJSpO/fCwpm3bfNPZbA2Cc2rRm3nq2
Vh3EOD0a85Ha+ILIRPYmXSBzFB3pofJpHgDgq2Jch/+6NOfFeDUnHtFfbrZhwVTdSZBvc8Fd2khY
27GJc1ZGGWXvBog50CeCmA2mvGurwN0pEYtq7ZM7ajfFVpI5qP6kewqWj1G+zmMjOxl/GRakf8FX
+oalKULGIdCJpB38+KLohoZATLEIbQCrdb0s6oZrymxxD+njqlCm/a9vAuInKQs6BsOA8OC4qgMa
6h3agZuDo+VqhdEOT14c0OVr6Lo9yT1HMesbVnrRysEl89iUgup+osAxIC7xMWmCcUvjcFwxnlqP
ZYQbZeyZuat5a1GhDvTbpEnP8qV2NDTLnBS0Wa+YUzPKBx9UftMeeiTWHxiHL/DgmOrPG3NmD1Rl
RYAMOAOaJ82GZGDjqfC14TgRDwRwC7kiXhxMJVMobrGIa5dK6X1Q4MgaExxRq1Al5fu6wvScsnvp
NUDOMzhdQba4MMqwfjDybPyHdeXPc2BdYCam9Yk+F2HQe3tZHwji84oxP5COeYmCkVwZoekvPgZC
SHlGdJtP5PDamOEWAZCAnaQRyY0xe5b6xAeq4nfRusJkrczIMbnprXY4U9xptkbLlKDqTbEoNEvZ
RG03HqzUvM+VYboBZby+IqcCO632bQG4bVc603Rh0kcFZFKUlZSZfz+U4qF6IoFFnlj/+Wn4X/4X
5FoJEMGs/td/cfwpL8Yq9IPm3eG/zuEnVoX51+a/5pf99bQfX/Sv7Zf85mP6pf7lk84Pm8dfPmG3
vl+/f8IP/ypv7tubX31sPv5wQEBm2Ix3xHaM91+gXDfyHfJnzs/8v/3hf3yRv+VxLL788dunvM2a
+beBocp++/aj/ec/ftMEaIb//Pvv//bD+SP447dznn38lP/0gi8f6+aP3+zfTQpgjssiHCkqYSb8
qv7Lt59w0iFIch1yjx0YLb/9R5ZDIv3jN9P43bYMQ9CQph/FrIELvM7bf/+IIYV4RPqwFqO089u/
39gP3+/37/s/sja95GHW1H/8posfpbK2TvkadQCP4wVW0VW86yoOVFKiaJYQ0ek8lvQJQcJgYfOo
hQ2r7iF5UMZhCZ7TKLcYp+rkhoSYBUvrslu19tbyX3RIx/6SLsMSf7vR3nUoJZKzXX1o+oVZP8TW
nWbt85AZ8dIqlqiaFpHzNJpb8Yno2cbZ69E++eSCexZrxBoYJXCArYIHCgt3ZLGYYYATNVuiXNa1
1Vg82faB0cq3uOImurbA7G/y0t0QWkoNg0iedFhX5GG79RGqr5kcSM0pHQc/PCwCLkagY8miXB8V
fVlGXwgEHlAzW/ZSC5Nl6CxTkJb9Inr0jdek34gPmXII75KMEEEUiwvxAo2hRQGbL3AZ0MhKh2Th
kGAwRU8kRGPCSl4dcVS0Vf8x3yKl2E5fvQf0sF2xovKWBVuXlJ6dDl3qjfRrhTXwZlrS89gE+QJU
Tp2u8u19t4NMTiV94cGS+erZK63dqsQX94eETK2lk9OoXdhrCKI7JOEPNP7yRf1RX1Z7H7vObXFU
d0zKSFUrF0m3LU6GuxDtQkQru4dHVSzScGPmJA7tB/fc8X70hVo92X9ayY0+vIrmECYPnnfpm/tQ
fzTFMffWClj+dN+0KwsqBFHlC6EskjWR3SEiGgSUAErRywerkTygDOzUIiWQW1sRDYTPuP2oBAua
ZAIObnnOphvdW7fWBgLjMG7GQ1Ltm3FT6weH0BidSvaCmG4S3sRD8dn8OuIK+JSex5vkAoTl1Jm3
7qTmSzqiX5y6zrAEpHd4vfNNVAP/LGLjmUCToF0JwphdSGFrVaRXk9L/aIz878atHwbL/+fh8f/H
0W8Whf2fR7/Tlz8/Zu/Gy/kV1+HPsH63WAI5aM6BZc2Vl+vgZ4jfNeaewhaOZaHl0BmXvg1+hvm7
hbYQKQ5lXtQO84++DX6G8TvQD+Y8cD/wtAn7fzT4MemdJ0rfq182b8y1eX+6MZe/5kH6x8pPTQsq
twlcWJojSWiBcazTEjeMy/qMlI1FZJMMo3i3NsllDEHif1N3Hsuxa1mS/ZX+ATyDFlOI0MEgg5oT
GMlLQgMH+gBf3yvyVVdVDsrKskbVk8xndgV5gxBnb3dfPoaukxY/HgFnhjOzRiVONIgBdQ9hqpAn
EglhH8sXSAj03Lam++CCKgiwJedDqCT1Gg12V57+tkrm6Hc6NNawtuPfLinkhsoxFWHEuKM/5SNN
+Bqxel1vpXHzKCruivLXYLiKmIWZhIaFJ9SieDuI0XejTPbz2LT4j7K32jAOnt7sXI9DmFG5AXFI
mpyr/AH7sjg4cMMAiZZd+VCM4N5KY32W6iqiyWCbK9yCMzqIttClIwZaRX12mkr6mmmk99Not7vK
ZkNujxXpgLKUgdqs37KgrLQvDJrlXfbStkdvqK7RugI3FumHPMvLsqblReIAfeyNpHxIMTCE3jKv
Ia6WDxyrkUKcmZJ5yKasYJ4g6cYvWjrowAel+9oDowjTSrchUxUxCdZFEKP1fvSufYOXy9cw6zKs
1prumeFsrhST8PlHijW3waxCpeOC+qHyIt6B4ozUjsgA1OY1qKaxDHHV3E1xMUdQ/b7mWjzoqfK0
kMkNvLoy/RrSR5jO1Y82pt/SyJdwFTU5Vzd5GNrpNBsMF2r6nLfEzkDMnTJCuH4LtcQ3kH98ypQK
X+bDY6ryFlI1/bcXPPoHKdaoLFsRaovq7nlTkyQimaq4vL3azoxwd1znIsMNH+e48Pms95Vpfk9s
9Z7Stn5Kce/srFLLd2O1fjW8qtzGzAgzZc/L4ujQxKzlRO6ppVO9GffY6T7dCfLMWiTV2bhVSOBS
/wTqPfhr3GX3A92TyLA9nDvMzziwkg7NnZyC6ll/6kUop0qVtFZ5iguvYiAaAcvljHkKm6a2yiCV
lGZkiXq3KAT4kmU/q6qyxZL9DgSjeqpcO/4sS4FYlI2LSkuG7hL0WJFHC1gUd2J0rfPYzHVIR9WK
MOxaD7Veya3lQGJsBtVi9MwzQGBVs83B2EFoRRTO01EAGpu9Pa3u/bYb2QXQPawdGI+MbbdYFci5
9skuSwjQ0o2sYV63SgZzB7pqHsLS4OPmkH5wyYwc87Z4U1Irj1gBbMB7pX7iaJdJTy7J7BEbyjha
uP2Kbp3EX8PompTxGD9j3/W+qnqT71mTIBbDy41FJ5KdnK+pTah0rQwGMMCJSNIWrXHKyFLVKLO9
UXvzwen0nxI0Pj+LcIAod29ZlQxWvRgeWYsClzLaMVBq/h5PjY1dbErmK8ibCzsvl0VxmM8FoAh9
qN6NdrDeKRPApeVkV8bt+lA0mRUIjUYPy5qQjmub8q/uQ/bF9zjVx6LPN7Is76dBAzSnzG9jVj8A
2t4v6bip6xVzjHwGj2WzfoazDjV/CuvKvle74rMnzclr9jKy8zB095mqKnUnZ8FbO4uJtXXugzOW
u4FJctsoA1tD27J3k7VQhH0jZEDGLAKr5fePsn6ixvqZ/k8OJnQM+EoxDsEwLw/kw2DHWV2/y5dR
8ZmqWEJgWrnTl3JXDQLvXQ9syZUQwY0sK079ML7Kvs9Ch+DBjsP0U7fWb1I6ReiMI/3UmtIElppH
VWe/FO18cImDcbs4e2mr9PnMb31qFiFdojY8k/J22NMfvBmwRJESG1pZAgXU4f4RAtF8yrU7qNo7
Jn2K3tXiJe8GLHbZlRP8s3C8l7F3ZNg37Zr5VW9exMJZuyEEvaluKyj6YmhUK43koLndm6s2r91k
X0YbuRCN+yupm2fCQCet8J7GMf/6R0lzFdMmNU23e9RVTgu3TeIumNaptZmbrPKnoaY4qByeQdwt
JAJmCua8CthOPt0sL0CjO56X4/BRN3SJkWp7gA25NVDaiSThfQAWzQm04++HGbjJZ+tRugacYaX9
xE2IT0XO56ZyHteFyxIoyvMw9zbV9mzN6AoayMjXYtskY7aBu1T49DftIVelEbUM/DbLexXdyI1V
pliMNYBq7WIexmJ+stcKV3vHpqufvdNs53dGkfLETAukQz6vTP3opPqmZd2VTkUqwwrzGdH8a+EV
FY8wrDKbBZ/Fp9i9eoP1WZWcV3WIC0HVUPwgNC7e8h1UyA3oREHykghkjOFBnzwr9Cbn2hfqro3T
yASl78Nm/JFu8SNm875MxI/pcDkkUj3wyKiulsdZd6zTKFvGM9IHZhEM5Lshk/rVNhXk/37cVPGM
ildHmSR11qrbXqoviIhFiMdrDRbbvUqHFpA5camFTdWHKU+ecks8eYp1UJJsIzPnZKrOPTbEHQyP
j1znR9ynMxNVcjd16VPtpMmDZbr3ODtyH9EKpyuDDAVr0CnTaO09J2ooDqMjrAr02vwtoPgCjK7O
eAS2gOjfBNtvQo4soxm4zmOObTWmTcDnxRtZVfpWL/HenYl100UMX7LYVpT2AlcKTM3aE+MZxjJI
lBJEogz1ZrjQQ3EweQ92sBJMOyLLTgr4ak9doFkKnRMw4dR+wXTawmTABtfuzGYaQ1Uvwgk6h6m4
vo2EHxPXhcX5sNJcsXjKZhyf7O51Ma9CXwJV3ldK45fDn7K7lTHyDa3NeY7Lz2LI78ehiwwayEk0
+xiF8fDjMMSgCygwNJyF81Xsj5TD1/oPKhOzD7FzqHgMdIk9Ii0ltDFOT6OlBAg5gV6mUW4l4aKd
0I6c6bOauEsk4b36HnuV31WviDFUJx3nQfWVNg9E8YqtPRAJ7beV6+tkvejpgpgx8qE2vNpR2BBF
PM5dDLre8Os2jy7BdR3OCvytqG3aoDSfFmZLXowuEOP5Fn3hh+SyATsMc7KnCSvqoIM4xfuq64T2
+sAzH0rIg1P84sjVF0ZDFWi/GeHFcbuAOu2CCWraouSbgZyEVf2owIpL5X7Oz3N7HguH1hx9I9sx
XBUnstrjUJ6S4hlCQDAXmInsYq8vLy0guLZ/SBrIfvP90u4H3KlkDV2x7rESB2Tdt7Gsr4W17vrm
2o9GgP11qy0JSY6TwkKdLj1sskAnmyZwuj8u8P+mKY5rz85ZTbcNKJFwyZyNV/I0qo33qX9bKvaw
4M0qGZbuV2PRshMvoVKSyZs1n+vosHa8GZt3q87uZkU8uyoE+0bzJwnTA+uNDRsWrHblbHq2jRN7
5VivdrLAIgup1Wm/NZjYKZPnmH6Zw7M7ulGjcfDH/AiciMchVaSGFbgOi6MlEhwdsdKGN9FPq17d
5SujseWWFkEwCKZ5DUpBGKDutzVX3pTj7VpyLmI+7jw5mQUMddnssh5ppyyZvXOWHyrONxKfyXg2
1Fv0ne/Vh+KVB73Z+wUdsLHzpYyWT8iCcHjlp4g5a/ZrT54Pg4uL0POH9rvJ8ISlM3KdFjgoXiU/
1bl+IfgWTFbmU4GOCdx4BLz3Jnml4hMNaBGEc1hvS5UrmmqrxeH1ORIoYgCnl4OcfagP+l6R9q7q
qAqdfikGSIsXVX8ZlndPqR9Mbz566W3VcKPwVt/ORGhWxU1uLSSpJz/udd9z+wdTZ3WxviyeCTU0
P6f2BLooO2T0K+aJ8Z1r6dugDZtliKN+LjRfEbeyR1ZJmHG0ZsuVi/BX3g7T/oxI3SJ0gGJMzfmu
a74yG7MhLy0nn4PUpO3edZ9g5rGRGYJbqDMT3EvjG9YXrmaA9GJ+Z8b0m4UiuPwoaMgDUer3XFpL
0weu8S0XMBsqRN0ba+sCgBx3icMWvArRO7iAzzHfImw2X1E6v7FPgqh46bBor9d7UbmbaU0/HMvE
fFX9pM2VduZd3t7eKcO2Kq8pFWMzZUlZ05Dpx95QWQdK2QJtuAUCf6jc1ll5ubACF/FUYqRclnOS
lxEYBm5dZqzm0CfoGNp3ESvswuhcUJlH1A0wgE1rOFuEUH+puydPNMFMxHXIXodKvXe0pyU3gpmH
p2prBMxBB8ynrIJWN0U0nkY5yecOKHAVf8TrSd5IiIUMi6X76vAgJGkbtla8WxYZ5RzmmtneSEN8
IIyvjv2ud4T4ivssLcNRaV+1VUOeAIK8nMaal5wiAzBjfus+wYAJjfmDDEiQyZmrl0Zf9VeV8gQX
+cFRM+rxTLzk1edSrvdY9EIaMHbtKh6HnFj57WNejV8tM4xzvShWoMKKYfse6ta6YM12oqEkXFey
tGrrdS+T5Fc69TN5slO5ApMikMQXduzfDnNpO2INXkpnyzx6LSRykEu6qmd9VbHzWqXf9dYfK+MY
MijTR9x4bCP7jV0Mp15Y70v367ak4VovYFw56rbyaHTpm+2kZ7osGEGSO6uwHrx+4IpgsOlgklBC
rxQUtCnJ1zArzx6JqnbqqbxLn5eb45bKJXa1EV3GV92pn3qXuiDF4REwOUhO6by1bHrWGtq9umTY
tE4W0ZETAWzYDNgyklUF9uTFOya3+xIa2qkY51fVIxDnKkdVzMdEjHdLUfnxoOuRx+UgLT0io/fM
EPZl5Ow4Exybrb0nz/lHAX64dPpnZahwDZXtMCyMWPGbZ7UH/nJoKuW+HHnZTkR/BoFxid0bFQme
3oY55lM7ZhV5C8Qx1OVuUPYjbGHq3kKt059xQPMq8TY174/eDOxC4Z9CE6VQfYhqMCY4yWDYU21e
VreDNiaLqdpgULi3VX7SZZmRTsME0dtZkOePCh4R9rQ0EDPaffES8W1AKNhDt0VnEgX0gqwoD9KG
O2+YfqMqV53+kMz5mVyVY9pMsV56WHEN35YHMTAl4Kg09yRB2+gg4H5vCNN+ZPnpybBq433f2VRY
Fs7nZFJNFmtbO+2uSQzOo274Wm76OgnjvBp92KQJ/0/3lQPdiSKyoqSdUINK0jhvUK53a7rEl8Fm
tuzTKtA47yp6822xae5Fs1E96QOzOCxuXfnJMD7EA30P8o9gEds1tC4OfZCSGtUTK6hz6oO7FEAC
04/6SYbfz3T9cx6s7UgXV5rd/mVtYHjaxZvzPy3riYHFCg2uqXx3IZBWIt52BsWRQD0eY6fd25Z7
EkzalHWaV7O375UZIdYMpTyTLQpqLAahlos/wJN3DOsoGmES/1bG5+0couj2woU2PFbFc8VTiv7V
Kt+0Fdmfpr4ug3LxMCXz8L3PcjhCyUZLONBNKn/7lvKkg7c+G+2HZ7+q6VUmj1gGxvWKDZ63yvxS
AtEbDaBD105S2/tk9D+u9WrHNzcsJ743KmV8y76bqq0coy5mn+U95zz10mYXL68a5R/Dpak3dnfh
a+QNq+M8PmRrHRkFj6ni3sX0ywpe13Lgvte0HQJRv6xsj+x4VyruUeXtIcDEmkgaQlAtI8vIVbaa
GEJj7UIMgJs+hy7nUf3bjGHPGtw0sf7W8cGq9IB73sG833E6FxxVaTO5rOLkDF/m+OuaKLretJlV
m3it674mvfZFEQrAAeHrDiuU1Xp1CCbFSvUyc6gZ1/uEVopmjaT6XtvVwVVEOFUUGNvpaXar2ofl
dcdwAsvY2no00elYJrxINaLeehLmeSj2adz5LS8Ci0WgroPz5JvSSE9vINdoxEElFH6juNjeJclB
ywhO3gg15VNfj0d35LPov1ucbjUx146FkbaQIvpsCnYcFi5k/c1MeOgINNTVLfct4VgGPy0ovDXM
hpk1ax2SNCZRRLg8VGJFDcu5ivCgRKtL6FGltj3d5FkJJiMihh2NusCvyyGw13hcCEG1U8IYQqJD
x+GTblWqqWeTN5XdnBU6QwEUbUUm6OTIyZBqapj1yr4s8lPh2Y+elR29FcIeZeZZ/aa3TzkInrW9
yRZQ8ECQJcNbOXJEdE+oyKSiQtXZTXpEWC8AFrsbOj303CrhWtYwju2XFphL2CcPHX58vbgnI+Yj
Fh8a19tQ5HpyiuVSxtalcbudLKWv2/G7Org7x0Tw5diIKXDNP8W4od/Jp7AsTGWy6do1SNeEvMO3
qvOEFDHHw7Ib0WIwnqw63Jq3LHn2nP6AkfJocneDi9/VHPXbXnmg9v2BbZHhZwvPUneGOKWq/Fej
ARPUtdoIYV7stFS3AgvzAt1OIlL17opQ+al1rLhgH2CoUD7gj8GpstPnRsvaI+opOLMif2n1Yj/X
RAsH6onc4d5BcSPSQvliwZUlhz+mytN0MIon0wEPRhtumC2qs6+nSv10F6JtTuWakaF0IB2laQdD
Z8L6S1IKwDL1D7SOTQUnbxC71OaFaEJi6GN8vTeTcQr9k5oEGyAKaCkW9hTbxurDLe78QD573atZ
cfXkHQ/uT7oUb+Vz3dsNd+MsLa22jnsuQO0zICUl3Pr8wu4NDNVMB0nf2FEu55JjXi4xrEnzB+GC
Cbnrkv1ks+OOs+TdyWxyS7eNstvUe61So6SFM1eqG5qdN1YhTrJmlbs2t5pYpYtDFy9b2JsMEWMO
95vVskMHx40x4LDM+tdl/f+xZPW/UJGC7WTYGi7d/1qVujbfBdvk/yzK//uf+luZwuP+F5xBMs1o
4NjzDOffxanbL0Ex1m9xZ3Dgumv8hzplOX/Z6O6wwm8EJRo0EMz/TZ3il25qleaqGgg6xH7rX5Pm
/0mbsqhUVLF3oktZHrtTYtf/rE25c9U4JGdoDXIGIkTCzcZN3DcukX/pHpUkfu5djxZWwMOgWCle
Ok6elmz7WrHCvKmTbT6TcascBe2Y7va7f/xXe4uuzsT5OM8CsZqzKr0kwkmZbRhUR3U6G9qcXobq
+q9fgv+tHeQ1KzLx8yf7/P/AE3K7Wv7ryy9Yf77T/3P9gSBdZt//dBXy5/6+ADX3L0BEMHpISplc
SDcX19/iqKb/RZxO87i+sPrSdIAs+W/iqKX9BdLMdR0Y3YiX5i2H//+cIe5fNzS2RuKKP0aI2flX
Lj8D8/8/XYAOMRtsZHx7rktZpPG3deQ/UV5WrNfk7l0SxylLL4faCG2o6+Pcyy4YhLufyZIxJKlT
COfhoenBzRZpoBJIjQRskiCFVOETDaZyxjX3SWVCR1jiF12rCkyAXkQJ6OOgWOT3Ulqbl+FKFJFj
plq/FexXZw7AjXbQpPLAHziqVb53htteoV2qoHD1Y4LbErRcyS7JtXyb3ZtvqPpT1y142wpGPN64
Y54SqFY/x6TMA8MMlYzRMEvZj45a0QfgQ/H/mbXrj0Z2YaNK3biqwSRh7EgVt+UcgtdzkfDU1zig
7GS6wGHGFZ1nh9q67UyK4rqOuEIwHR/LAmCiY/fp1u7HeePEA0cHAfpfEBMvsyMIiRUrxnAcjdJm
D8dyD1YubN0Y5UJ4Ke9yr8CtKI23pHApiXMOPIZ+9XYdD6MoX2Ot+WN7M5v4Pv3t++ptELoOHXC1
Aywlc1F7YaJXF2fyOFpZ3tmTdZBPzJR0bushbhu4XtSVW17HbOVEiK8eoc/1Ky+VV6PqV79mZUhr
waFXl8jTawbjZH7rqPaKzU1R/6T5bG5zDRfPksBopgSeI2Q1h27CIj+vw6zR9vQGHDIPGbuqx+e+
SHZtIz9Maw8u65NLjT6I9DZRduWxkl5g13mPCNzN0QCWCbAwLPPYfXfNG7C6KDhWJcZDjJVw7qqP
glyf3zyUhfaIylOy3tJlGJf11+g6mW/X2jUn/ga0uvdx9wq/84jn1itpBi8mpGQzVNuFkL7Z5lOA
2f9SUfwGkj2rQpI+h156D9ZK19VULkrIuLaLvbssX567XqcevUoCj+qBoGjyw6Ax2/AJT0cIZsFU
Ufw0g/7ezm3sJ1abBm2WiKhsuCoBbnNuYA186Ib5NSHe5nsTRfL6+kEK/MAuvKcjYTqLIfmq6/S0
grHYj/PCaTwGopCSPnRk8i7wGwf5DUupCz7tYpJ3ZtburVaeE72585KG3DnrqxlNCkfSxH6t/12N
5I6pbQdzvlCTeA84uU6cjKAJsDzu3TcShSa8W0l/Cnd5ZZgBojd7+w5d1dNUuO6rG9A6lxwa3M6a
YX4sNdPQGKOMG4qJ7ajNUFCyHcsKsQE5Ayg39yBes59ju+jb6L+S8ibfzPWXhHrhKbFOI4tCFH1n
Uy55NPISjJqFJ0Ox2nJTTxaz/8KmbC0cWj1HxO/BZi7qCMiLc+sKcDY9+fuCLVhfs6PXSzcLrIwH
QNUiWBkWCEJdc/AtpAo9ebigpJ7qkZLdXpgk7QjBpd0evBw5ES6nrijO1NYOUeOufCZkekS2aufY
HB4gTlMtS5E6bJZUpre8sXeiGQo5xxFoJidbVspdIk+JKrRznsOg0ke8oWVxsA2gzwqIvlBjU670
xmM8m8Yuy54GnnkMXbbYt1rxPrPhY+kL6lBaQ7Dg/p48D7PX7QRIdyTEUQMlbYaLdyAQe8jmftoR
E1R98q6su+otybv8qNXkileHQ3BnlQcVNy9kFVYsFKfSb47s2LJD9dRqM5nMIppe73R93sUy9x3T
+KwzNd6OTcIZd71wF68h9Km9If9RAYZ1rDfRHcqEqF5W2TPnbJMD760qw2vMoLSQoLrhdm7/nlgu
AVEaHmN1zSJv2g0kYJLbD8UBtOq7ZvmdG8uzjOer5mSstZNGO+lKjBA2DvJg3nUdXdKmdi8s784w
5LeR5b0/6bMapZC/ntQE9yw0koU4ojYlbLfEsFEHqzhak34n067Zmsb4p6pYJ06TVxyXhQUJujLp
CbtjjO6JrniS59Q0zc+sNcI80UTkFJ0StQRSME4oDBVO5YXOU9PHaCqaqgQ8dULFdcZL3th3MTvE
adTGW3sYJpFbtvOGye/MUwENI3Ks9KIuytuwlqZvzDx5p9peSXuVf8Z5WvfrCo4p0WiMzW/FxpU8
2r3OW28YcbSJYd82HkyXEgCiNtN6a/K/G4FLwR9mW9l5q/uTjwIHej6toU5AIVjfuS5qHxJzhUkh
3YFRcHdKLy4dU3RYGe3Vncjv9I7BGGxOQV6s2AAv0qog7PRmwXgdP2c8E8fCZQ8/A4wZeKLJkdiY
YpGlyeKdM88fWa9vLIV1Nxg7bgo1ZVLKBKNqjtFBUpM2NP0S1FnNfdwhk+YZ5QhOTJWut/6q/fxJ
zIFBzdEirYIwO5sXxa3MDc7YfTykbiRa57PywJ64Ez/FpRRHzRhPRTMVuxHiTpZg2ZiOeWndUY6T
b+E0scNLscNMH7nyKz3jvjT7FqrzXEd9oz3aJLfq0gNESqhtzOjjTUz3pVGwbDYlwtCYxjvNTq+O
mGtEMq51BZAbg29oNmyVZmpkGPzz4pSty87Wb3FSYdFHndqBnFjiOnls7jrJc7wnxFRUS7czwUfT
FLhuVncyoIYP5pEn81YDixQiUlNhuQ4z1Bpuhdxaw9wtLPQRJ7Lz0flcbOjxWr4F/jZ+6oNC/Jb9
p164T8BXZEQLQBuutiIg3NU14DcoDu5kNWGy1ipVZMSqZKXv6Dcg/TLndQSMlz1rC7DK6EBGmAqv
vz7lJT2Xe+oN9rhs+tOInVRrckZhs8g382rQB9nEd1SZLvtJVXA70PLT9jC+5KztqSf/rFBi9kpp
6azv+vOUYcBkm1xvjEzuGJan08Ko4tPUztN1TthKiu48SmBMArC7b03upzAyNgzFQE6jsMdwph6Y
2z9GYnDb48otAPPD22fmclg9ddn3eh8tGV+utQpe7PYta6uKQKRdximuGYOM10NIpMDhKTtMGzPv
VaJHhoUSol69cvg1ZYK1iKyLu45yO+EB2ciOdQ4vVXWnD6dZISEOE4wW2LzoN126KGeRWNt+bXOs
GDX1obBwI2Wt+iBfLfx1nA+nGGZMXavUi1famXLqCyd8IohFuSexQPCiJMmlokFraS43An3WL7wR
zjRux7+/RDXiHKLx188k+Hpz0MgCkM1czTbd2fEMIpNaCxw/OVDDagKN95yTIbZa9VBWNR0F01xe
zRsBKqFpFUM0y23pmv3OmxdKZo0s8KYZ+buaQW+s66O9xD1iXlns0F+hc1bxUTTrvHOgpR+K9g/N
S16w2iI5WPVyamhi2db5vMfWNR1UA0WkMJs7NpQn7Ov1mY0IuRfkXqcendNqrBu15f2fx/kYDOMA
f70A6aoJCrHLVX4yXaxnb9bObYoZCcos0TUGCGcRkWmoe3USVzUu3KOrdPvStvNjZZVNiI+yHY9W
Ri8S71uWJmXfXpQsOWdFNWyaMuuPlBgku241e65g2W1Us0WZVXVrU0zYn5YuWibhhYABP/lGld3Y
OTAf+voAs/YH25wbebjauKWW/pibKWonMalIWJmyJVr+3c/ZEIIvxZhQurt6LhXSpOAfVmwBNFCr
B72Z0f5UwI9dq1zybiBChi5sJKjPs3MoiuYHWJdcq1cSMXR01cOp6jEaSa1DA7cRXhbOWU2uvIi+
GqJ+vY0R0t1OKaqrLBGOG6M7Wvaylzq2RZswzjyrHw24LvA++NOMZb6p4lZoV00TDYncmp1n3IRQ
HnE2pyVsGonITlrZZNGAsoKojkq98PSA2E8yoSNDn/hEP3k7WhwfgPVmLFujqjHJ0CrNYSjlusG5
BtVGhHqPt2hUILpgSfUbhc0hD4afsSUzMLU/nEfLTcm/L50yNFqzOLR2SSwZUWpSyAIoWdYFeUxI
aIiZEcqXRrQ9Amv9lWleGrYdK+RSX4ddoxAWyntDINm2GM471UCEzpfP8pJjwm+F6BmZatasPJ3Q
iekT0JXQFYANl4QbL4eN6Ndzz/E0dr9Ks0MDtZaHWDgXkeCyH5WZmDYgz2VYnkElIzVWC/0+shpo
XXZzol/2Hj/wvVdLHzcu2n6QOJjclyoJpw61JRfdo1PfL8xlhuLZqFRjHolZnYJsXS8L+9CttD2e
00CzHDpEYiedHteyDozWc0Kw/HloD/L75lvdD7pgHqpxQI27CZYvskL8VOVzchsiqVDWUGIWA5fd
r6kAh7I4JXcaCAdAkoGosFH1LJw1cEjsa5sPoTsRQzvQBWywbEDj41IZj8Mo6bcqB4zz+a/5bHJG
DGfRgK+ZFWubCpuYYIKkjUNGUi4Akz1HajLr/HlMMR8AQzP9tuPsSUkJJQRyI1cLLkWNzaVU1xSG
prfFTkyhCT+AyGnLAKAtQ7q0PxWeYMnkKiQIdRZMs/kTv+fTyyyxE/Uz/4axII1qTSbSFS2RTYyp
xFzVbdI6796kBIZWKfww4xehFl8lq3vUA0b/9AfWmXkrP4oaY3pYB97sTtKJYzrXl8QEjuNAEVN5
sxoWMlQCvlK3qwewvD0YIW6sBkLg0H5aiknPaUH1WryFORYZQ7vxdG0McFgswTIt33RW/YJpOoqb
dobhkjcNEpdu9xTOmBN9kg63UFXYzTZR+Ka+WLMgWw4sldNRf3Hxv61twhEsWbF3FVZQJDPdNrkB
sYMxNFOnOCpnEQqnVcLGAQwfe2LvSmdr2M19ezMrGdNUY+wxvoUm8u3oYkO1cWjl8JQ3yaibcKMq
GDUcpgIaDBy3bLaE5NrIi/OLVM0tXXyoK229m1IWEipW3GQVF4EPwqy8T69V3junIBy/FH8mS6En
t83OKSlUX9f7U1yIp1hxd4al3vWDmHajE5vIEwO0sQ5v0bi1+uTTMdtu75rFG71r48Yw5Xsbo9Kh
QR+VVXyi4ibBRPkoxkclP3a896qyeR5S7U+CWHExEo3S1LQl10M7C3dr85SKAqsxkD+/VdiOkAoO
4FNi+lpIKudiGkLZjc1GqfClIqdHVAsmG6tkh5I1Nmndrv9HO9er7MyLladq5LbiHusqA0X3Wae0
4bhVA/ylnKSf2R0nWAAFmvtJPEjfucYIO0HbqtZok9ZGXzFIl5RNQm/HcC9db+TYmtwga2kwYJpO
GasDs5+qILspBnb1gg1T3eLJi0PbaX8L0A09C6iiytVNB+C41g1uTHsNCFoFuebEvsbJeuuwaFIS
jypma/ojNdEfqAbBqlqkH/R05duW/sS4d52dPUJLGjdmvM6Ec4wlaGpOAStR17i9He1pIdC18uJY
PcVnCTZ49nagRvhl9NjKqM0IG6iGwmQbh0bl3BfHpLGnaV+D/twvKu4gOylxaOkZXgMTGCYPXEx+
uKSVB0S0iW6W5bGjiWhsN3nKN7OW8lEW9lenjhqZgWblqakEatm/JwhWplEepzr5Y2QY8eqMNcfq
fBRsaVjD/eqqZWygB/a+A1Es8npelsLtjigvL9atMF06y5FV0nWmzIeH0uI7Fj8ws88rgkaO4ILV
yDmt1DMnmUUom9+h900e5MmMKA68XlWZwm07GC2RBQZo2XTuSEZo/5e9M1mOHEmT9KvMC6AEhh1X
h8NX7mSQEbxAIsgkVsNqhu3p+wNrZCQ7R7pb5j51yJLMqmTQ3eG26K/6aQLna+YL1CYeri8UFsZu
itP20F449AO3b5bz4gxP67DqH5UmBlU2iu5f3Ua68dWLLeLVKtbIHjARj42+5iFprNTktqlNfE+L
Fdx7quij3knfe8c9TEX/6pflB7SKO7zTUTsyw8ixGlelIobRYiCv7zhRsIJ44xzXaGiqdsVucUvu
Ks57RpcflITiLnDgLbkJ08y1cf90hvUnWfn+V/4EWrtxo0r8Grp3VP/ziHFo3w/znqRhsqfgAyms
ctejlCmFJYt/587ySLv30W+EzWmje0krNCKvSx+UUxgcCgrJq4RMUEyHseoH9vh6jltLHblZK6rT
X2l8UFgz8icKGvIoyLL5JnNWvJG4diEVprG3Un+7BEws527bQp0sbrGRqjJNTp64GwL2saAwqZm3
gFcaTvHGQktdj4ttQhgPbmBl10kPMJgYFe6Wdf6aIR8zq5vOkthMhc88xt+BsxSqrIF4s+tWfGIr
c8+U5+Jhxm+eoPhBHsyTXVm0zx4eoF3OJefMuQM5xfwoO3ug6NgBm9G1CBG2xakmyPaOhz7jcNJa
FGu5NWD5Xzvv2FWtvDBABi5OM3tIt7DIUK971vkDKXdapmzc6y6WUwqVd3T9zkcM3ntlUSnVGtWb
FtmJHexEOTcnq/nNDvDIAJIzo0Lb3N2c5qrK6pR1nOo81xaHivIfODFcrMYC5+nMwsoP5k9mg8Cq
fcDtsHe0WqhcDN6c1QdfkpN0KMlz0FiNrMk+6mVZse/NZoo8Z3gryn4rNGyQ3Asgdn19E1JvfeW2
+9g6uLXUWr/X3ZLdCDN9nUb1F953JRp2mSq7TXxV34Fpvp0KLmCUoqLBi7izfG/Hbv+7mVKT3CIH
sUIyAU1kXHXDmy7Hr8GZEdhVeVeg+hxU2L+7jWLYPXDEBd0Yl8AlIg8pObKov+JwTh+Pwg2/kvrZ
dT6vOwFcDcaD5CWCQkSMNuoVn1axzF8TNK4HC3cV69aFTeIOz/N0SPJh34XkHDOjaveTQN7yZXMx
G0wba1EcMnOjneRYjcu1fUDffhZ6ZhtrwRuWLklRn/bcfWLOKGdVc6EpePzBbeSU2gHeBbBS0eQX
X4pnPy2XJ1zYHGvN4otHpI2soV8jgQ+c9WeJMi4sjEDyXWDSFGDYptplJXNutrcTrYob0NcGGFBX
FFkmXbPXGPqiPAS0k+QQTLa/mzPn3TQA5gRwt7U/R4wFCYOVxufq1Q/SZ7NMBcpHsI5opvIwY5MI
Rm4qfuOe3Lp+mSurJyuCnXAh3NnBZq9cJg9NVe3rZ6PWCOwBDkA2R3vMXy3vEJaIf6bcvFTlgvHX
TxWgSQtmJ+xlCiPLPVZ/UkKEZcx+qW7T8bff4Wivc1DfVnHl29cAjLeNqIccHMnHsilVZNCSammO
bWGXHv1Ekxuxs4OZ48WcZ3pgcr6XkpjvpSyQzPPWPXkDBtXt8eDGItt7QDI8jzXdtZYsbwsN+VLo
pj+m6OYEJMLDgj7Y9COnlELRpm7JCutfuaHLScKspTiIXN22tj2CIrLuc5G8uKxRUW3w6Drph50V
6COmUe7GBjavb1QvFBPgxbY4MphzQT8qFmQc5i0uxgHyBX8o6Kae9GsQYG+AA4VrwYr1kPLVR1BS
NTbwLmuSnZF5nyjlRJBdMKfeigMip712WK2zzcXeE4BZh3E6WDngob6cENunG84DOhICDVY3+KkL
kTzxDvcHaVt+ZMDVYgcQGJebp6nDrcAt7D2lfvMQ4InNcXGqxKDHwn3lbnHrht49Gx5nxN67pukS
7II0FEdWbncHIOitDtLYmmwZw/P7qJyJyHM5JZG52vcJ+P+9DiDHjCOiukB7rXZhghYzVM58XJW8
okssTFHKBq/HvMJ3sp8rW50klUZKT+BiWnne0KwW6XGKbDFv9W8iLMcdIzFKRAb+bat9XFLvjXZO
platUPvFD+6GnHOoZ3LN4CyPf8rf5Q7TQ8yBYdSq4bkayCc1FgeBTtlrRHtcHptT+ORa/gkzd7uD
R29T4FVGGaYSTsp8B8qZ20oWcM0qggJuEm1pPAH9uheqe8r+mE6KKrNiYhycdNi1OqS+yiWCwI7b
gVihsj0ecY7spq474M8j91dk7Ynp5aFZ6x/OMpbIZ+Ohtao3kY/d9TxWbo9bhp1J6nrvrb1/CG5E
i71FoS6tA0NKT/NwGcbAYSCJPYNNZCX0dKDlK9Z89mxz+TGvGXnMlv0q1b0NuQ9nFfDh5W1sqgRt
zUyjyvKfJjVix+O9jZgDgMYtwgeFmm/Kl1AxwjKnSl9F6mw1g4sdGXn9blpjlKwBKXDaKQiRBFvY
sZd72+x/BLN6EYvlkWwFw5S1Q8qx0MCK71pHFpKd0U82FB1UQW7i2Rwv2oxs5BkAgQycJJcNdCro
Xf1b6wbwbWGtcES7tJzQZyyWZjAuh4lncfLk7yJ3Pjr8u8jufN0yiL1BK3AgGUOwUyyZY8ej0rfM
pxTY8P1Ezpg7UtlA1Al1XDBI4uDePvugi+I5nR7Q52/81LoVgrOkW+DTShJ0UMgfx54u2LrN3zOj
vS2bP6s+lkSWDrL33zKp7ght9kfLKd/XzP7ilZMiwkZHwwXxK3t8wtjvnsY0/Kr6GYsaklXt/7SZ
XwJ8g/Gsb7CyTCdMuDDSixtDLOy0mOsr3V/LjcqTZBigXDzqOmznOB3sNzqKSNr0bdRs29Wm29aN
ianU7/yd5cykazvwwjKz7ughF1Gut9ye48GwGUyMRCQxc7zO+xwI0Q7JOjYmYvpeeMATYl29XkQL
YLRA6vFYB4LMhj2We8+A4EIWCBMfOcEJfOTgaG5Qpv2Wpy7bsMnJYy3uqy2uZixZescP2LVzq2h6
LR7Usn42cBsj22JoxqDwbTG7dNdru4vKDvtf0FYflGlcCFYle8gpX5UyegQADiWgk36Yfmed6+S5
zg0SI+5f0oXn6lj5GxlsOZ5KgSsfSiKZAuZaExsfx7SeLcjokntbQSTsClHFMnd+UhsrMMYPaLcs
GmP4qcYJUxrPa7W4H73qceZm6882K519Uc/cNLIAD6Fb0CFpw7czO/CgUBJhPBLxLfqacKzX/S6a
BPGgetk2OETxlv0JksyRRWHf7bSvftVOF8a+RvIsIAPJbMIIvjmPs4riTh8St8Dh0OYXFpiPoR4P
IuvDI/F09H8ZbJ2ArHn10kWGwwFdTK99ZXgITt59m5Gx0PrN8Th6t1Y3HR1yR7geLTo+Ek5CjnGL
vQm6DN9GVSRYgjMA4z7n8ASBLkH96lf3eSbdsU8J11ClzqFJ5NPZGuQrzWA12rT1VlbVl1HYZCH0
ay6bn5PGiUxCduLVLrcDh6ym7OI+w1pgmZwx5noJkAw+zbo0UfDPRDM/ah/tu/t0J448bs9N0+ut
O9HJa2G0JF5wLba+ulHhgJHbT83DAh0gGhduUXnoMMWCShNrZR5Y9jQgz4S2zICqaua72vjZJyFx
aVwqkTuoj1rmP203DY8ERREkmpNZ41g0yQCTjTWllvuAa3VExnpv+/m9LzyfwHtx6S2SSEFT7drS
uIgBz3wLpww8pr+buECEU7WfRwq1k2ZgIH7WJlZlNneEmn2XGYIfOPWYYUN6SihRXoEBO7jowSZ+
+ZK93F4FH6GsHsAr7qctfRJWuHUrxhhMmemTKfaysPgGOhxm56E6Y+/68LV3mV2mc1MYZHHJTT+2
TWbxOtWYKycag7hD7RoZMHRzzaufpOclFVxIbF7HOPlRP3O6GKzyqjyuBJ7B1FwYxefkYwQTK9Gy
rlIg+C1wAxiQuTMAz7adVuMQX3+XrQnEO6srRshc9zzPIApWDYwT6cjSc9Ad1n5X11BHWF0PY0co
aii5uLehs54s96N1XT9iZS1jiSIVb4W6R1IDb4NtJlGZZ3U85+0DCRD2HRaf2OIufXBqojx5Xezz
KmnPnHuWXVtNR9BV/GYt0BC75whb/ekNmCVzir/NZRqMemwxdHDbVwvqdzTpOnJYmXj9NiBYr3yu
52CO5NRMTKQU23oNntMKkl/WofLbt0UhA4WKQ9jMuw9Y1bqZU/tpNfECe2kd4vFPq326Lc8pG3jc
eP2+LYLnkp68/YyfgCEhZzIqH0EWdC6y6L0afA1a2oz7IePByoaeFEMW7mt8QVRnYm4RfkF0jV/L
XITYNUKBccsCHYUpSrnjJ8/Ek+K28anVKcY3ubUDiRmFoQcjCYKhhEmB0UF9+W13X3vkg3S/aiTF
9VT0cuB7RKbM9I+1lcIymNEspcB+ypz64hniDof+a95PAGNkcliM8YNP9uiEBgbmfnvf0n0/6t9J
hTJB8gQz4Vg6zi7wGwLuxXsnxF29jGTWga4QQgd2A26xl9OFXqGdwuoTh9r5yWjnCc8AznYtnqfk
BaWNHvPwU1hn/9bLjLO52NSlJO2pNNrXup0+19GPLbqjtMVt0uoYu3cKMxH2Lxn7xVvm8ug5Ae8j
TwaHo346UCVwM9gM3C0mr7jfgVg6mXHs7L49mLp8qF37FjQs58/G5/GjAm1gsNmENSSmMbntIA/W
23VKd9xRnB9duHjgi3A48SXknh5PGCERY7N6b+GY2om23qYv9Ksn4tNgbcSOUb81axXXDhOGdca1
I7HY71wuwdn6OaaKYJbEICf41fuVsoJOMUK3f6gk7Q6DIW7LYPirYxXer6ThD1kOLynVxmOSZ1/F
6h3J6gWXOlEHCpFfuEmBTkT4wx3gFW2kGNcYQ3Pnm0ib1uTbL5ON8uhljMUsKnAlxvpu+C3G3ovd
II280ZHXFsf5LL0CDBssOLM9ZAtAfF5ZhOcG5oEjyFH5IRFJF0k1nDnZNvbCLM8S3EPDAZv57BOe
LK4ZzScHn9lVFKjwvRTpZ2H7rxOmKpB3bxQDHVLvcy03nKGFb84yLkVbeWe3aX/YafKBUWS+jmsR
xuRuPgzbecYueElazPWkLZ6q0fXPTo5TP80yFfHQsZywxrjWq7vZo1Vb4OyG7hitTNYcOJfPlKd+
oqfSAeTYt5ULW5ad9HNpHCNekaJx6owaQYqagVSmRyPVf2YDVRyp+bbfPiAWP8I341AdyS1YO8+u
qqPVYAorcTbm2yLUBx2UkEA1J4y1B8rRn7SBp4N5O3EgUeybGqxLMHrhZdbF1VpR8TE/cnzCash4
6zhstgzT2pZ7wsPZwPe7qVawCBQ8B41B5GOCeLhOx7SfzjnfHr7J8MqXYtxWQiRF4ajP6Zc74N5Y
sqSK6aH1j5qnakcKTLYd54y7ZV5NQkpo3rVFU4pwCatyZMTnz5o/sd0KjMp8YxYyWwP3RndUP8Ip
Iz/oldMuKIcZdyYRJlkb+yovsl3F96TvLYaS7fBk0Za9y+DbYOrRkLpSHwI9TxwDrfvESa9Vyywt
tPij5ESfkOISlvgeg/3bqht/zhbjkho32A4TB0lXTW372JXBrqcMHVATY8I6/ACmbe9LGBOyWh0u
7JPaiQqujNf8MkcMIGTtyPs1+aFNVWRqArGKAweiLXSEzqlv4P0qhuFduedm7ZGqCtCyouoAmSb3
slPrtR+eH3IzUUm4KzycU8pneQ0H547RJdStGcmhwTkiE3u9yyQOJn/ubsti/eH3zbkrPN6d4Xkc
i7uCk4A3T/kNLpS9DIl45CnHF9vlwuT02SfGnDfpW3dTTqlRk0AeMK3qljef0gITy2QQJsdakQWq
Q3H2WTDIkXk1dQx4nkKgAvmbAG/DUA01wE/1LhlhezTA1gk8D9yR/Gs+9j+SrSG9z06ljxgnyRFn
7FeHeQGlYENM5KMaaR4ZSTU3ITHhLvxTLdNtPqMSdpa1Q7r/AVKzYYlP8sham5+ZvY0lU/fcdFz5
awRjx8+bqJroTcYHcGaK4wnmU5oP6FEt5q6zX9qFBi7QALWJdwCdVYDk37uqOxpyIImSkTjKfyWB
355hKj5NWMoKI3yCq5Rmm59B89wVHPbOKVFIx8Rj5sCrOeTKWONRk73LkzzGPijjjADkzp1vwRg+
tCbxpwVPDH4WDg6zo6kwYnrStdyn/bmMcdGmV4s77CUQ3csoiADZesBdlfkxLE68JjogxSPp8qGM
yE5w75Y2mtDKVLfcgPAMgbedUl066CwoZOmhq0hmJAuNNBntRF7pPXFl4Ew/DGfBylTV7lO1Yr7D
gMQhL6nrnazPamoeJUkze2Gcv5gMYNg+jMS17lEKOczN5O9w7P3VW9lHP+GcxRax8yYU5lIRu55t
hHUqKVNjw6q5jIfwO+wm/jF65wRS1LXeFzFxZXDeHLP8AmrzKn1HRrRgbsUCWBhKYgAX/LDPkEq4
hPNuuz1W5pmkXZ/CZVCCCxn4UDLvDq2klN2yUeydbIIU20gKgmkJi33PYITZU9qZ0xzuV9bBnES/
WzyX+fe0Xlr1Tc3D9tGvFdbfvN5jTjpbZTjemEsVz2xSpqli2yeyx+F3fQoHVKkeZgIzE2B5370+
22eSoXsQm9QHy51uZ20nkVdU/AAjhP3fcMNFrZ33xsD1UoOxzoP2j+wTviVY+aYJ0lwCvQI9Azt3
j2cyNZpYBro5zkYB0+9nqAnaiXYDKWRvU4s3dZDVL+H1V2aMr5WDt6Qulz8+rUuqIeS8qtue7c3G
FbsQQ2Q7PCeJ5rCk3yufSWOS+LAE/RA6yszdJPfCH6pIH8etCEoOqC+68j41R/7IsjPm2AGdsiPO
Q9ky0tu4CTjW277oLn1t7rVjPJV5cViVAg3gA+YTlDKCek8leUmppluWStiIxhkLN35sZjQsqEN2
ws24D4tckg3mNpgXLgLB2vwxXBktYAThiZKzdtOn1aG9Kpn7cM8u/3M2/OymNsJDZ0Gp6Ut724i2
kUeP5db9JI+8xElbYO7esA2ZYb2FHS/LANJ7sMFctPnwYGnLO9rZMkHM4dZcAaAo9PBh6enWw2+E
KQ/jQWn5FysHgTJAXKU/ZT1xL6j3Nr0qtIrcTlWFJKF9J+4DrkPdlL4ZzTZiYnQzZc6veeBLa/gm
G5Tn7UvRzxe1Nl8JxTanpEb5KVrDjldmnRFBoepagAOKx0XvW8WShU8MQNR44Rv/aFGtCiOCdadj
upa1Bipj4Jq7Fl4Zsm6xoyrRPSKlcrt1Kv+vwElqlEGPSOfAX6iiS7jGZm9qci6sGZCObHvH8Osv
p8rfk3z2D/13g8x4TiF5RpnnYJnlloN8j2rlDJfwPElaVFJsu3t7xNw1g3PhaSxrFLslJANg+hNr
Cd+p3YiDEqUVPk3hYdGtk/GRFBnJy0LKvaXz4Lj4TNXcNRpbuqY8iWdgcDBFi8S8dROMYRo5g1FL
lTKE78FNlnP2VtFGgwN7e0Xfw9QKK17OlXaunPJkCP9ZbrwFmqifFp/DV70o3po0g0wwoEGNl9zV
mLlw64MwDZiOblpqvMyQKEznSQ39ebFx+pKhIrpAIVdMJrWj5RdcDXKD7I0bMt6Xoig6CHqCswWB
AGaw6dkdpyaiTSMbb+dB/U7z/AkavHmWuKLXbXbSZP0csVqTxs84saJXo2Us5Zmz2XPbSHVK++eZ
coNNKyUAvBmgmdAv5UbInFMHxwc3ltnvoqbN7zwjgZMVZh9WIBh9HSsbmANyU1wp5y9rTYq4CzJE
xuq3Sf1ilFMGh4wdgYjx9qImbmBbgwUhE+C9lYYXfGQ3pKclZ2Z5lKv/NOjyOFsgwEDXvPqqWPfB
WH5BEkS+g04GSQ6Lj2W9dOuanqv02JOENF4TgfMhsRJYWWQFL0nO1IWSIDY6PhKm1f2xqQx6AsEV
cJy8B8Q/YLmxKgRySmFNEyWF8tmZoDZPaYcXcbxg2ktjCGQgiFoocKQkbssQQS5fXy0bFrtEugiw
CwpPxwPH7l2w+DcADuUdzVzUgQ+sURwCL5yWpsesxCTfJvOJseO408FIu0pqx5ikP4e2orCEgWG6
cgjP8h84Jmu+tITP1ppxEBZSLkorXfD1csl89zhaMFKAYzATbfWXmbIwBJ39VOBG4Xb8CWCPSHKN
RQagIJf/pv0YDJMtzU6gdSfeTbYKDfAdxXphZ0g0/WCrsfnXxIjpU+6Usj+N2j73QI+mkqiJpeoj
dV+M6Lzu6I/GL1VwVtbrOaRvfDdsMglZpdNg1YBRfCivSTFnsZeJfWrkw42ajdiy8CDRxjZHVGF4
onQYsOQzSzBWFeX+nKoNORV+zc3g3lp4XM0eLwcYbnGkF1Rlr1pml459N51hCWhj/eP59XPmZZ/t
Jq9LDXw2icSYJJeV8jXyHaikMEHc8L0NAvnvfsv/Ty79r7jNDpHJ/zqj99zn/+vmd13+/ns8b/tX
/h3PC8S/AqDNf4eW+uGW/ST0aQUu8i5j9/+Tywv/FVAn6pvYuzyazizrb7HQfxEKdd3QtwPhAkwC
sfz/Qmwm4Pd3ZKkTUKYWeqZpmY5tORDU/nMsFMa965qzwS2mMa8DcP6TBYqUspSQJXLMBbSdkuvD
kL3QBhjsgSDtsYXgrytHLy7Z+8uuxK43lF9NqN2r095TEMmOW34xPYUiDNkeniIrjNE+/O3t/d/w
6b/Dpgkg/l+/umAaCe+VqbyJ2Piff/XSMxYLvy76VoiqhIh5Lkd9n2ooXXbXkU6SqcNxEOvISq1D
0elg34n0lRP+GpcaxP9kVS99iexrhajzntfok9mCNG41/yxJ/mqzcX7IuQMcpzVgSM3rtzS2sgR7
TVvLbt8MabDvS05JTGQrplNTcRg9y9vllI0evMrnLX1OVoQh6dKKi4Qb7KUxv+OWebZU+QtwHbiL
7f22XZcJ1vQgBqTlsOAI+t+/WdY/2vO2z1nYRDxp7hA8hd4/us6gGxPysfQcD3qwd2PpP9s4rM84
l14mz5yvoZquhhsGR5VCCGpD2FfWkuyT7VeZmoZ65e+3NPN/pN7yFc5asuFoK3IRPglyGl9N8CsV
DvGwbdUpsUeNUuAfnLlG/w8v5R+U3e+XsmHO+Y8IwtDdnou/BUnxlcrSUPYUF1jor6t/8Xt3axaX
4XGVBh+UFTA1J4S0X/PiZCYDgmYrx8e+yrg6SffBrpmD1tzyWW/3PQl/EgGABtZ2eJwxGsisOLfV
AoCEuZvZcP/PBia4Rpke5iGMR98fr5lOsv/hdW2J839+FRk4iEA4BGXJDxLt/fvrskoKc1WPXd9r
txsNbXrslt9PXdby5w+4UibHAnu9lDeYleotNNOwZ5qnHg9urLePQ43FeMQoefjv33PC5tuf/je2
MUvD1jwjnC2ubmGy/8e3TRTFPHgWVRYJ7cwHFx4RQvJyZnJ8SbjXwUKrXmd/PXHYFfsCvTcrk2JH
iUZ3Tu1K/KlHUZ66PL91Mqy9PnmaY98zWOotuj6d8PLdrjJA2wGWhc8NZiXUT/e1H9C43ZZuNrPM
nmRBMsCjAU4mD22ajne6tW9cpG2o6ubOBaxqu0wcuhbLv/ITakzGJTxkgZde/OmtldOfGlJ0JPvC
QVBMrNPAeInGtMU4pRPoMz/I8zs7mPWuBrUlXcZZwmZT1+v4c/A6BkQYHju/ufNwfVRC/hlznJ44
BsRlFV+99u1zir1QUcsMmpI61NXLybXNHK8z2wE57PTUKevajpyZiJhqVSwV4xw/aOiPrVriQTn2
hM5YfVS49E+qvf3U8+c20omo/jHOde+AOxTMk1ZQkGvXMQ0R+je0sIehMvKT0UpiXaFx9POAjF7/
iJ9y3Ac1zpZ6RpWmvDuqTbw6I/ytqJPJz1QL65Qa8jnriCfNTr8LtE+VpLIObEAma4F99XQb3tNG
+O8PwMGwbplDG0/Dk2v07ArVdD8F/K6Fq7EGbsFAY2Rp5FHKLvyQjVnSnun1oKRo+/8nnkdPqXpi
duaQBjBwFa/hfT0nR4pJk9OqgubQ9Yy6Sowr0egY5in0wu5gVMgMiT3nt6KdnhrXjRdK2G6IWwRg
Iis6ZOe0xwb5c3L78U4qQQfn9vyk3d2U/tQ6zB/FCNN5CpLrfP7+arHmkUhnbreXSUHZTyIuizuF
8RwCh0qclzWXTLYwp4D/4idb88OU6/DomLBOZcsCoSYcj5mtf1W5/O3V6OxrvXAn2l6n0YFE4P9t
5uad9hxkPx/tYpeLE1GxmduKkTyW7eYH8PwbWdKi+P07+ZzbDfwZbCiqPQ1tz8voPQO8ibFeQcRR
LLdg8DFWI+59/y/U2vW4BIt9W7ro001i/hlsAcu5a27MoO8vvjNVrzQ2McK2ZjzUIZ2nzYTaNsAW
krC2xDpNBFBnRpakV49m2vfPg2t+OSVGpRzXqvbDcyLhCzpK91uqA5VOl7HrVfWdFOaumpIFr7SB
FqtWypTaDgm6GvvDuBmiTc+41e3gk0xAt80x1xy1xr8zjWVxLEfVHpgTLYjNpnHTBVyiHFmkxwUQ
Hh8sDjyZvrdSrFdBvxfK9vLbkTQJUF/0sqQ51LTUORuc3/Eml/rSWIpb4abnMSu+IUMYRAXdx9Fg
M62hjYXH3x3f5oIm4oB3m6KEoL5f509HYSHl2nnOTX9LwC8f388rP+4lxAm5//5kcjJAh+9/PmzP
VWOigcEeiJKGZ4N9kzWCb4VAfNDB3B50PGaeODchWy4OXx7EFU3a7IeXvOCXTqfgo5iS7b+be78I
cTj1hMznmltcYC7pA2yildEtG3pyHpV8RHdaj03fvpijLa5qDrFb9/qmSTLSbv0LY0byvWOt8Sqb
Mv7+jVfGQgeagHEJ6fGip0Fdpqx5dTS13HnY3gsk351HFRL5lfmH6bnZrec/VDxJZ05GH/xmXuS5
jdiTywywptUObPGp28PTe2458BwEF6QI/PF4nRCpJB8zaXF9ULXRHvnLxqw8AE52752A5P0owT41
pvgxkfexu8l6RzU5lK65gX8s+1xSkAdIL2NvnjhtEUA/TNvGXkzLEW6Scfl+3ymKg5EWhjxuLlh9
c+ZKKAaUo+3YxW3LZdrt3X5/BG3nwjyTyZ3SXXvgfh8eRwGjWgr2oBHuUpLclTY+EF2Eb5hCxSkF
1rfzw8SJJSyg4+zaoGf1zyXhmCaG/hEvLu6KKTTIZNuP328yGcEPRmYgcm3OgtXMMQ8+vX/DLgpa
mWsB9/GUI6gPyajq/AdrEE+FVDYfURNuiZltRCy41jXqrmmarSAkoyvIddrbpUDEyY0Zkj5x22gV
dAjUdm8Buk0wB+RpT1QIUr2mwXRY69PamODwALamZTWTJ6//QGgFhmDJ+neSf7oCsZfYvcRAwUiT
sQQCJhjfQ6JXCjPT8h64bf6zsauz9twuLobUoBZA07Mh4VUVyTZyrxaqK0dOtl15yCAuialenqS5
jDcEvNDnGDzwmemnSvntxe3Gp9LITooD/L1gHolAIbtjFQ7EyVaXGWvafQY2j7G/4lYNIFPtKDj5
/pLlNZOlPMiN19oCl1uU516WPa1T2M4oQEPwXDnUi4m/XYNM04QwMu7NvV84BW5NfEouSZJPtB0k
Vjqw4cfNoP9lbFfr9DIpfI0hFGpfOPkrn6PN5Dx/SYM6P7rI9PdDT6Bo7tfgbnQ9gJzeuwU39KPO
kdxD3OfTtA539dCy+mCZO9II2MX+jOXcVs4v/L/yA6HtliEbCehRvjh0GZ6sPqmPuCN/Q752r31H
u6RiDPu6Ytif+e7LMi1fPZBzsJ0k0VFDXCFnpGBxjZ0WrTpmMM4ZPaJWDCxwXFWcG0e14TYibHe6
5imTuLPBvRAakC5ExNFlpDYw2OZj9s9Jbgm+7n1zzdh/lZJA6VZofmmT36muQ3d0oBeYXjSNsr0z
1l8pZb7XhBZNVlde5FxjKwutGc83MfiD44wPuoIlYEdVX8qb7+/qbOnfijlD7IXKPo2qYIEjjcRg
7jznQG1JQRuR4dYshz19ncGizk0w41bUwSMb1wFrEP/T1AJ+Y06lVM511K/vmWayUmUs5ezC7rXN
jQcBl2w3GQNuelbbymop5MnaVxxKnF9cfdunGxKZu4hjZOzCgf/e2Z4RYUGG7IsyS6vhm3Im+2w0
EyPcAkfZdtiiD/mp6QFvdRr6a0rJ0JMelzPKduko/7HuJ3l2eTe5U25n8rKJ3dLWz5M7/DHC5qYN
3eIpYdbk2b37TC9g5l39xl8fifVSa2R0fTyvEwjEYDpMrO2PtRSY3bvqq8G0fbet5mnrHjRf3mcs
hVhrK5RPc6z33+ubu5guXqnWJwxd/vLqFTd/xu8WMoh5DLr+vt5+eLG0Hp+o6O4Mjz91pFBocZvg
B2Eaa1+6QRLVCbpa6C/jvR7WY6Jan8mdFqRV+3sPvuih8eWKmI70tSoriKjgnqKgdmCAM+nZ2eT6
ECnO373jXjNfgHNOp2pTqpG51VPFmIgqjH3fYiOx/e4htbv1MBNnKw1JsgHiQrMyLvaTV20SswMO
f1mUd5eaKAZexVSx9JuBttoaL8kyfHL8QHZbWVtwRb0RjRUvxGf+mszwqXdnB39+CabDT/NjS4kh
YKNflXBsgnsBxxPLxCLSGglDePccDiLdpx6N5Iv1H+ydyZLcSpZkvwgpBsAMw9bnMcJjYgwbCBkM
Yp4Bw/D1fRCvpPtlplSn1L42FMnkI+nhDgeu6VU9mprHDsf7QxnbIApDkpz0xEWyfxNE99m/e8aN
p87FTlWxy1BvTxjmiRqWFbzzfJIHC+yaIKy/GpYnS2Ci5KVzgFN9lAIeEMXqY0dc2RDZS04EJCQs
VIvwOlpNuu44JuN4x/cxt4oQYMEfBuI37/6qR3QB5XEhiGtbedG6kJRTSK5dutmZMKN6FWvzWGcN
jITl50SO2BYDvVWwrYXiNPv9JQhjh0wz1IaVXi7sDFTZGkp1yV/Th7AXi6MM0uYpKbNDgT9jH1ZY
KIWNvzsv8GubnaX3kpBWQQTxLMFl6/wAa7t9sruAXg+R3zrrmtHkDqGFa0GyGBaQQE/0wIaHljiY
MykinEX/K7aymC15uGm9AYsqwbYqre4GQQNy09GoZUAzaQitectDWafqBcaVdwh4ZSSjdzGmij2Z
leoYmflj3rmvom1fxrFO7oIIX1UWfzEvqK2V62dMYOIBg/JbM0d/XDvNrmadzHDoJY6/5a9QATAZ
v1zWKC7LUm0r++BmIK3h/X0aena9lWzvG9tzL4MPT52ESVOO2a7sbe+YFVDSpehPeVeDAI2CfTcu
e4UhIW+0jB/fR8gSF2hhJYJyCr/ZY3BjIrEK78p3a48/rwyd4q3OMEjOMREjMRMhMP3ql8YJFwjM
zEESOE9DFD+EMpPUozAsa+lHF7qF2BGKz8YkFKljGKBNYY4rP/cnZF5lbLmVjOvML8BIYAzjrsHQ
M5RjtcY8iXUgrz6+dZwYIvIsvfbqZ+W2jaronlU5N9eOScW07IvJE/LyLYq0IUceE2B33M6Yp7iI
eeTU3LUJ+sxeccAk9w6dR2DDVT+IlTQIKlIcUrsFrJ6pkXZCfylm0wuSx9mVHStvaM8PIpOPCqcj
5RRb0BcpPV9et9W1Wa1xj7OAwaZ410vNmUyG2UVqC8+BacdbSYdNwQgTcLl19oM11c1BNinxZTDu
JmyYG7XgxPZmufHSikE6zuO1832urxkvMhYdbZA7p5ZjJQ9KCUUkaIOHrJvTrTnH1lGOTPVsgnfS
QqMYFClPKt+rk1VH7/xluxJ5aWeNzByqY4RSsF0ngznVZ0l0dCIJ7od6pllQJW102caVFrm+ZZot
k5gymbBsD6TYq/dg+e+zzjxCOu7BPZCQywvrmLIiXimve2qa5oYt2j99j0IUe+NN68LHoCZNb4uY
liCHLBnU8JfvQRd6PzAn5/TXQFpmNTXjD1FA115aLnFMh+mRTAdGdmdgPkPPWZkOd3Tm+qXRLfkz
GsH5+7RaOeargzx5z33kR55i6v6efclTcVcxJc4n+A+LA5UPLRHqiYQhBTtpSg+4Nf2EQEjoAzx1
FuMvjDt1qURf7fKo2+WdLo+oPzmWqQWDG0rz0I3UkYR+epot+auCNbbzRUadAlnfbzZVHTbuWUf6
q/b/mt8jHE34BwG9HgbyTdti9D9HKyn2dU+5IExxI7fqjYmqvfrrPuosz37sdcSRWvIp2K37u6xO
BPvwdhdnzevcp+Mjy9XhMc3delNFHBmr1jgDA2H2t6lY3HcxB6QsIgsAjkSv/X6Y7pyi0ZwOMK7z
SSY3uzTzvRlFAc7rHvOA6XJEGSaAUMsvmAQACHDjgMitkvPQyomneUdZoGUwvIag7zx6pcBCWS2U
oMYWlyiMzIvLUz91bHHNkQFuQpHwkl25L4ayBilTB3fe0v0ekZDdkBrzl2VXtkPfIUHpWc2hCZzn
fCwIdFsVznLDsY8jQIRz187bsrW8fbwcm74/IC1Z/7eByq6KxObWKZ2bbuevoc+CG6MFO3ArxF5f
5z73Cn0wXdVdBtJwRhTfsTPjxGMBr8lq+gC/v7sFNDb2d/gWFuF4HAtrvT7icbgPRh7mgfeFlvjH
tviDLXo7HrGohrmxrIW94K8fTQ63IFT5n8y2D5Wti5vIQjQYP3Z2Hmdh4vIZXpmWqEcYSGxRqLtF
5vi4gysaqSOZXZJxXYed3ijJDWxs4+qJ8qKDV5nuvkxoblSBb9y8sgofOF9u6uLqCQQNIxztBzR4
+iNmdZcuFNWpxRg8DgisoQEqXWAL/37gFxPb7ELgTpDMlaqe6KZZrnbZusY+nLIvsChniOZ0SYJH
8GrzWfbYJxNFCWtm2QdGzmCXSJiGUwoEVrlG9Z45d8MoimsK/xtzRk7UwOt5FGOR0Kozd9//wAhY
b2t79XixDf3w14MnoKswZu7PFnWTbBGN5RoyFx72VWQisgCkoissi3bSqB5UpQqigbwvYfvtBx8d
jvjdF8mHEPYKsOuitdPThL0kVkTtvYDdRosAsUln6C4GjRb8KHfc4lkZYJ/ae+1BKpydCZ6JxCym
VzRIpXGDLxPOTo3WnV1H1Tn0CBWMaR8dwG3IfY08D/CCbscqnPWWJD1FTO779zmdQ8vNapLfYkAw
TvwsWIzsxMb61ttg3oUcFaOxNS7t0H3gNveoLGc8Ufk2Xp4daeC+i4LILeTmaRMEOqDhC/jIjFuO
ERInlI9O8C2T/+9K9L9diVJQ/9+vRNc/818l/NV/2ojyJ/4LWCpg31ouYQnx1/aTXel/AUuF9Q/b
hlfKXu+vnen/XYya8h+O5/B7kgWQ7XnO/1uMmuIfUvg8XpQyWQm67v9oMSqXhdjf9h3slqT0WC/Z
tnBx4Tj/uo2BDDYnoyZoWNOvHsOPaPP6eXR5XvWNLKEqMieaAXR5L8pwHxI1WX8/qbUoD02tIKcR
1KVTC+x4H5fDBg90uKvG/KaYd1ZjR2ogCEb+opm4Z+ZRrhr37cJemN/KMe1eesV2Cz7rdpKjfx7S
EFSXhzRZFmgoeEnx7JYO2eMq3kszYGORqGwvmW22ftS99k2J40eZ/2ERpPi4/vVtcW0HG6VnwYX9
t+Vbr/0+j+uoPXRC3TWSxqUY4itnIBHh6QfTmuEXJd4om03NRH7+fq/KZeFgmsT207h+01N0gnJI
jIYQRDmH2Trvytd4IBXZZs2pikcUYJNnxiQoQ9N2txHKj4ELEbigZuch6oKcjjI86wmwsv3386Xs
LJdpFzeVTcRpm5dDvLf19GtqvHGH/PCm6Ym4+EJfRkXMXrGnkTE1XUQ/dl34NRvxHnmtPOZ29OK4
c4pdw93+7dq//XXp/H1fvezs/+2tU/CcWcJCwLW+u5P/trfkE6khlruMqz77FauHeyBqQtyULUg+
Rk7fPAIcXOLHiZzEbiZ2RIyFkKL1k24/AUleXyGiJesm1C9+MJCaW55qCO/Lfpz9NT9zkU8UUBpF
ueYXbwuijpiyKc1NN5bZfyg6/5c9LN8QJT2+GZjklRS2WvaZf/t5MkGcdkR3PTBnxXtnBN7pANuH
JR/vm9z8kYegnKBv0fWjzbv//5tpLr6Ef/56KqXYZ9u8V4iWYnlxf/vHO6vvO56W3aHlQUyAOrc4
kZGpXj747wtnmt90QpKniJDViD7LW9j5KXpvWR/QK/8AECqOMF93hmHoK2QCsSl6FLr/8Dr//TbC
y7RdR/kW7GXsHv/8OvEAKYpaeZ3fAjWEpPkY9cYmwjiaBXNwjjj8snbk4V40JbzcPH+apIj/w/qf
Xf+/vxBf4pJwXBxprq3cxQjytzfMqTJJYjwbDiDsThRAU/ANp5BT7qYfsdlxFd4Cx6rZhyDlmDQB
RHPz1VCuSDZcUUPfPYEjQGx3pHV1ZtM5pDrY1BajuAP7vnCPCWR6GtE+ohKMo1lXZOCI2uSuOJaG
fqPn4x6946INl6AGqadV765zxyJ3OEUgLaB4wLR/ETNnlarK9LGFI5WXHRuQzG7Q1E33SIzk1aHV
bhPPbAiiMHmpQaTskqQb2EGnwwlD+HCqiiX/ACRxi4OqpvNhBu/nGm5111N41GL9b0WOG7+qh03i
sp4BllGzB0vtV0tNuzJkqZcMlbufrIgqhJk4Nqv34r7MQrWKQ3ixbAJoeVOCIPYEfzhY0MZ5e6aa
I3kAgxz+KFni41ll4eU7aC29d9Vz98eW1pN0otvMfZ5jniQCGt7sfs5JL3kNa4zqPW+wEZLDf8vg
k+7UL/w4xDgYbLg5gLgi6mEsSaFpBcgE/2EJhSKOlFx36AIH+goQsYBLpZUkZ4dwRsl5uh1HWp3y
1r56UXWcJ7goCasgDgSGAn0QwFWKoCXLlqN9qLynvLH+yIxVJJUtDyy3Pniwofu6UC/jPqDBEiOe
r+xfSbmPcuLQmtNkgMrDN8t4iPnppPs0Bf6D4VtPrj11lIGBuI41LU05IVrBsHvt+PeNzLTvoTo6
nAy2pSYZ6wftK+WLlA0NzRfJ2Z8tpAx2y/3RZz+0Rt2l4bwxxLoLWLoXZnhXipIkpSNf43pvW5N/
lyBgsbupF65Cg3xdVVsk7ieOTMgxzSqcZuIBtvlime3LXKnLmFWHoPsVWNQ7+kSVkdgjSBQW0Wt9
1/isG6J7dmPIOISZ825O1k7f4tEb5JZ985lYekxrSPHTsxHPAuF8IB9x9+4oqZgu5mzfzH66Rkbz
Pvs+kRMDm78eihdVDZynwq0BohlCYMYsijaftdS4V89I8ZCwKx8mVYojlvj+egiZap1qbuEVu9Gu
mAmj6Tm48kt5dgsm+oTS4wHvubCsjuuzpVs5ieQ+sBXcKzurVr7fmKcgGj4GQEhUkPGQdvBb904h
DmFMRtJvp48ptjXIqJI3KcL2aiXqVvfT2TV/a56jK5GTqahn9zpEA4I1hq8lbodPzMwypHGzOaSE
iNeScEHoteqeNBJYEKg9hVFjy4nMOxbG3UXA69S1YF9rYeDV1vRjVKwFRqO8Bjmvy89D/GKzxUm/
dl8le9UVtx46+XS3hA9uxeDoOyf3z2LMwCp52SbS7n0QEvYGqIDBsh+PZdGhxQ+E5SjqBDyeQhhg
jR0e82lcq7AEoR0HzaEf2SOpHxGe5p3U1WcSlV9tEo5PJreqLBoAFon5DZ7Aq4y7HP0UekblKP1h
HJ22PKQt0WJy1mpjhQ27MGm+jyY2cztMfqR+9kct2DcNveXQczxyJjrMhlJhY8fLjDWmWAfE+l9T
0bxFCZCsEeFC5LmzJ6lzNTzc6BFr3Nijnrvz4+rOn+f3sWyQWebhd1dz3s1L8eAUZblKNAeyVPav
uhrMtUEp89prLSAeC9xepQc3aS5Nw3VD70xhR3TkGNRixmwZuZ9bfIIaiCmokrWtqXmhL+sjYYwt
eisCuHHnT6Y+27Bix0Kh4z0I0ZCPr1lATtY3QqlDiEyjcce5aqnnLSm0XTj9rf6NG4FvjhD7rHQ/
Rvo7E/utndgHTb4oNwrOQtvF+YEjeGwXj25JhYoZw+b4CjOs+hlmBx3bijAf5ZmaZkRLNA/TRD/N
pIL5huU75/9r4orVEoteL2+y3XNJRnELuKPbgk7ewacyeVs/GT0Bk5R4dzpE174DPjgYD6yoZ8yJ
eCN0Yh4aI4X7G6LtGY17zSZ/pjsUDKiaqiPPSuAvIgEeRslQYMmFV99j6YB2zV6T5yB6ROIPahMt
LkAv3uA+lpvGC19Hv+buGdZv4VZo0gfEIohFASEmNmtU5K/mJj0FeCM6h1lFhC+JRaCrz34I131y
q+Ap94OfdXOHtxGO/Ox8EBiB+OdnN54N21a3JINDpKuO8ru1a8hNdB+zRce/P/3Gg85ukS7nbIp/
tt2IpR2O6apXuLlTssM7s/C/RNJJEHzw4CXG87YM06OJ54xmgQsx4PrAEqRHE/G42PRJDUQ6J0E8
IpU/DPKdBz/M7m13MdJUVr5C9nwGL3WNAnb8YgjeMEzBK7WvrLcJnHfwv6otYSi1p0DP3BmInmat
njuDHrAsRFpxh+JoaPdJgiSFF1Te0umzqwz3bWbngrRnHAiD0KFOhKWd4992AtbFtWaSKUF0jR0o
Np4bPZasoe4szGP+MO5UW7AmwDpPUw9F1Ipv2LpR6MwO7te1SQi38j8i1TZ7iXoGkBFVwxyaU7Pz
S9u6hBnZ/DGaXzSgMdZ7ry7hxZVUTnNEL8mvpT+6G5/pjkzAwDrTJP7aOtB2IJGwJfSJBBJq5Sa6
H7SFPSXJvLU2++s4E7geNLYW2IB8tLDydyzacWcNs7z0U/HBbiW+RDTNX7Kq3VfpkO/7yQg2cQIp
Ke8BPzbmpx+pj76EuZ0Lrtgi9BzsW0xNw1h94gzbpi4MVZHijTH/EDDGEWO0oB2kC5xvLK+N1794
A9BMD9jmVs3B4npLw43oFfXWZXKoU4RHtXTOkT93UeT/JCMPOFyeH3aCU8CiLYntH/YlYr1bPyse
3Mwrr1URbfgGckKuhj9Tbd481mXIt2t87R8YiO5ywzj3YTXtKZ3C7AUgAo0/3Gdmqk6FN7U/6Hj4
IAuP6BkalxjH061cQgP9wFgxyh3IrSfHT3/6Ico6tjOfZrvopcFlT8mV+A0qg6Ws1W/n6tEISRtO
VfHRUC/s56MgsmwdqvHsZuJRju1wUAHVlkqF7/5on/wm23QCdGo2b7KeKBAZBiYU1klUUXjOGo9I
cQpjONaT2hQu7r0SPmfIEWDtmdEDSyO+StNbwqAydXwY1R9P268NZeOABtyLaOZm7drmKnfMWy3q
+8izPpLBf6+98rmMf8N3/mK5/d759sAjy2ZFKOL6VFfi9zxTFlvbnBsLKm3bQkKgfgscaHFWkEBT
s2B4Nzr4Y+TNp+i7d0rGR+oseOOnqDuZCSDnLprYhLGYg994NnsyoHIc7gzTlNuhJqnSeAyrdXTv
59FXMN/DKbinf+MXm+tgY/TG0t+W4LbEp7RS5L1Wdg7jokh+1D7h7oL8GpKeLORaldnnN6pPPXTZ
bHDQIFAH7o1wLRdWi7zDrOafywZSniGOQTjSQUyfnKjpqqCF/ai0Q6a+qNszhK17UePqHMqGZuhm
n1TNI/i4BazePy1Yx8SwIAHUm0wNJ9/pXwDfwg8ldMyJguywiQ28HU0ohyRvNU1HsOzGm/JIqFeL
lU96Lvq4ee6p1MK81d7FoX8zfbLwKgeMEWfqFgXzWY/uBeLxr0DY9HCLJ2hWv4RrnvSyc/f98YSj
ksOGo04mR2AqYVObvYEe8O5BBoA7kKxNIdDJe+bMPnnv8pE2av+C2/9qJvbN8cH1lCWPUb4Df5hJ
Scn1RIgdeSMcw1pp6cko0kvvJx5q93CPQ4T7gOe+q4ljT1J57daKYWhAAwdHYuA2m0ABhtp6YW0H
PUrg67fCzmAY10/V7FQ9b3DFl4fhMmqLZwAG5XbmsPrYy4EyTFbHo0OkGU4XxwniuTV+1XXc2hF0
8BSKGndriLdeKjkxTC47xk5uTOJs67jI8RZRJ7H1/U/QL/ah+A2s7qwb0Cg0xX1VqeCYNDh76HA4
Cz3MtrWmqK+JPCrvu3OdteN18uFNAsDY2A62eh57kBjSlTOxPxpC61xaIuMm5p06fm+XTC4kr0qv
ZzVvScgZEZsAgB/e1lPUvcmBOFBjm+ue656uxXaXS/dP5tbnQJMllyBd2MIbj6Kq5kPD8QA/xNMU
1q9pFd0l3F9pMPTuO5dGv+lZNgWMrqw7WZrBSJTJ75hYgUMLZgAtqiGgB2sgtmh4gW+nsAaRqL36
ZkaGT8l9Gejsktn+uidEveFPn6SUJz+0QI5ld6FvkT4DKsdIR5C+nOdfJf+AKaz9NIinsA+w45jD
mVvj1vQgvRsp5aGO23bbQnnXvmCLOoj0RxdPdOnB70BfxChXOPo4DcO0c63k5o3za+eZcFQmAcZQ
P4q0mm/5yUEF8xsf+qAbVqcCwl0/UUangcHVNl6vuaNXoQPipFndsCq8zRbhgLKjsKEf74y6NE4a
eieeOYLGmJnxSdcsK/MiO9t1/hsxXrIjSI+OHe7DdLjgnXpRdEGk/pMN4wGR/urCQ97koaZlD50g
jRBPce2Khj2L2XKrtYcbR20sNu68izEBZ7jqn2yjCrGWhf1GL9pD3NbjI2Tc8VHCqSh1vJ51ke0p
zxgpDVbt0S89pL+MqLcL3JXKGzbXosHcmjv0RbgtWGe/aSHbGMWhytrqNi6tm0QCT9KLz61tnIZq
MLYeWYtN7JHGlCq6pcDyCKyxoIAkuvHIza2aqbLYGo6nADvNwYjcn2A5y10ycs4ihzHuGwfjsT33
SJc8pi891ch9bzuskRmOaz1WB6+3P5uM+2a6rHE8s7nmomsPUZ9TU5/ne4wCgBCD9JHAQrVrcI3y
KA7tZj65CAucfC3rvhKa7ue3EsfCQw7VZdXHyXCa8/FJNsEdwi3UGhsQYIoSOowekF1Lu4+2KbAQ
Lypbl+3jiVSa7YxE5kNSzu5w6IdlleyHpKYRObZzo3cINdmqJ5G7ribWyCP3v5EHUI80iPMkuFkB
GncHHRCtHHRGjBnfiI8GrE5ipFbIxx9shwAxmbLplSGb32zXgk3eNbvGNi65We+JUX+6lK+kRguW
w0u8zbMzCfiwmdvxLCz7HZtPaGHzH9k4lyZmg6btnHeXRwq4esB0+Ne3oc3EntE+aYn6AUUaSEnV
8Bxok3Hjz1Ox5rv1bIWHoZxaToLw/J35FKCUrUzTesJnEuziPmfN1jSozTYqa129LISBfVPjtQqq
/AmGqsVTJoDV22wGUilkmN113cbvfCNnCAtUVtjU8aCRNfFeGPoQxeoFIM6Ae4ACcXSe58514IEs
2M4Opaxl8K4DqC2sI33KZYwG4NeAazDjLeZmzxiLULwaa7kjnNFxmEvtrcEB19cSXqkPBKwr+nIb
9awzImPAxglTRKVXWIJoSprxiuMajxP7mIml3Tjq6Pa2Z+z2KWJf5sq1HCAHFcZWe8uz12tprSjB
HRKbvkubr9y02K+iKVkRLwFG0UMU35IW9SYcgGIF0LvtTwlicU1C+Tj7BaSKqeXHtbn9GnXPFJFT
w9447xGltyczTD+0tWA0SnCqLtoMmA9aMbBurPui7o79SLdRm3pbi4vhQuNMD8ICiEcb6a2xIGFk
RU1UHeT7TjJ3gpg/uTEWp6h6r/00JYaJTa+kDk0E4JFRBbIcKLe483vaTFjQLt1HMwyWkMEU1xEP
cFgN3GZXo3RZrBubDjxpTJE6lddLGNQGW1JY1Nvh9vkDnFzxBbYfck5CG8QyTV7V/6w74iUK+yW7
IUpKMQvvJrmUgj5qs3kL8Ratu2H6Ec02N4nHfALRqA26ZMI6hqYxlCyArRdcugBKJ/mZC+upyFq5
tYLijyrPIO9v4TReBzuc1tKEJlsb+aHVs7XSTHlbz/Dvamd6otS82xuGOtmigiZjocTx/BVTX29F
lfmbIQL6AOc/Mmv30pXilwckW/RZuDFCfj5qLrlpMmQAmcFsPACHizgI1p0n79IJEw1bYjRVCiwi
yFQJAB0I4ZA08/wTNxM1InB3wWB0tKUwS6zoysWkwAibrevMwSBTu1dj7jZO3D3PBfoqVTI8/g5B
5DFgVzxGigpRWE907Ja4hS219SvwXFP90EUKhJzFNVgZ5KNV8GTV8n6c069uqrkVGPy2+RiI3idf
hCMobSxavod4a/bus5QpcnDuHuYhIkfW/mpLtXMs/82NaKoX1i5fgtndApSoB2LFiMC4Ix320RPJ
/nr2XiQezXU44omnKOxutvmYC9/AMzElvwYX8bV1fGyDI/5hd5jeSdTvhJYN8ln+kM3Zw4gSRGgx
O4/VXepAZiw76ui8yKhXAf8qvR3roCe2YI7+iM6TUN3gRs/KVswhEyTvXBuHqCGSUWAJscLiYHhU
httOSAYaSc8xOCmli3vZ79yJ74kxgWGi5PmPUqw5g5A7DKoczHpw0VVU3VkpsDGQnyub5f46LAhm
mBAybaJfrd2WG/w588lIbU5JCHYlfHqSDon7QEj0Wio5U2LSL9Q/Tpd5Rn/4yMW6jsLiUQ8GeK56
wlXQhhG4VxCeDgj4ech+hhHOU9UFF1SAZIVH8DF31IvFqW3LoIGuH2GBKii/INdllMs86njc0icM
SlbrMsKQ7x8ah1NCHOwr8vxrZIWF+dgeYpVYS3LtkUZpuAj212Smd96oL8YY7XPNKaUzHuwZknAx
66cOOgRISwz/Zp1+TuEJ+sJZHYBkMoiBNemi5M5R3RfKAnwtc+o5Uba4ha1ztRzlZxwRXB5cnb1H
m03LUAtlA0UW6+cF+SrLoUaC3MuzvDul/Yw/1pK/gd6t7K7l31QQqWOt5QYTGm1I9gv21k/f1aCT
vUtQjQfpHYFxcLSbsRlKwRknKzFUNAEBdigjPRMNon725eCew+r3RX6F3VwEOsVbOY189FoccjIy
lwL70dqoE7aXB102JgYoxhoTiJTuPYQBu9hXuaBr3qg4H4qH0pr0cZwdIlfeN5wAAIY9A9/r4Wg5
DQXZXANmMD0aTQz/cICY2aX9eKi5IqcBRjLGsM3AcnHTDxzFp+EQSipoeu9c9vE+5Aq0MM2ek3nv
1uN07fGCxkq8lAqMdWV0FcQdAhxkHNZJY4LZm59CiahkFIwqhl4CbxQpWGwvZvaEW+6lI2GubVsl
mzBltAMXV0KE1wfhNA92zLHGsqrpaBWPyLbsFkC2bnHyc1B0uU01XPkBbGN80EtBY9I/NzTjnBov
IhGBNMGYqw71mJERm5KHaZ4VoWDnwYzdr6azKOUmYhMPDu1qeHa6QR9sezh1BRUOQ9CsugkElGC1
ZdbOYyDj18BBnKKTd6ba8Tw2IGyTrj9OTkWVxFhDOCCI0aKxx6XR3rVCbxNwuZs4MMuN1+DntMBM
rpnp+6aFnzVwbuOb0e2MpRGIzXTJURlN0y0mGkJ0fo6SlNmqhUmIKIKaxY5sjH1qEOqXzOzBwvxW
qedv9GBXm8zXQHsIarG1W4xvgp9BD7GxZs3JFmgKdkBEo+OB/cKH9pPpSSWdi/xz0PRCbhtC0+us
ARubMpc0zfSDbPo9Fznku4Z7s+OQRQMNdYxyIEdkHMG18cVZZ1WCTde1rjwenMr1DxWlVCvJXTBY
2s2zhru/E4jjDDtOmwEVZKDmGMi5gvOcenfLAVFh3UTkfTGFUHY2pRQ5dcXEbrA16eOz+k2fMvzC
9YTJyRteGTE3Vg+G25zVvKTk2V5ymTEnBbvOBogVh5iV1g6uzX1v/igaVi8LXZraGZB8NFed/F5v
ZC0RXLgQXOy+3fg7MzGRl0b0WqT9rerzP+PYiNeuGPDzB+GPuayLNWfdEiPFQMavqU9LO6nlE+Is
3gI5Phd56W+z1jmBzhAngfpNtM/ANxI+l2DkVF9/MQpLWmS2tSvLW2yzADNoolmh+6Dy9wBf+sE+
5Xw2OOtzZ+tO0ZsLfyn1DeOADb9aUYFIfZtbdwexcBGZ9495hQxiLDWsEWy0ZqkVKGLvpbGPdkDL
zhA9eWOmd5riNH5mmB7m8ITVYVP47UOLahmT5WXEU9gRUAnMuXxwGtYNFjs/s3NRJnNlEZgad3GU
PkejS45uiSu4athFpoXy6nEx09wgq6VVSmjq1O7UCMAWtBE8GCheK1GjvwZEXYISuTNPbmHDQaIx
97bogh9oSWc6dO11bJP+7eQhFwN7JgP6i5VYP4U5Xacye3Ps9lVrOt8sd1gahlgMVA7mP4Y8CsPy
ktfP607HBfvItPi6THTWAksZ+uYa3BSEfzxp0VZnxQupEFAt+bMiKb6v4/ppCFkQsQdb+b2jt/h6
n7N2aNZ8QTCB0zM4xnxRyqFfF51z7kj9VYIniGkSsxygAi77qo8iLxTfXjSbAsJYo6fy3Yje/Qx0
p/TTtyzFAZq7UbImYnz1/VDtcQayRlMWtZhWhhHJiN68av4sO3StMecA5nHTqswfxLWGDUErQuXA
epdqiqH5LYzwYhWt2M0MISBj9Y7Z2jhry2bxww7E8aEjcbKOB8ZiS4y07QbRzjYsjAXe7KxFOGeH
LniqPBMjvlmd/OneNNGbiwqXtD0T/aLA1nTCpX4Fz7XU9jXK32IjO4XTZG6yuQv2lJOeS23/sgoI
2THAXodtz7ryhkOc+Q0r1NBae4l/5EltbxLLf3da75ey3Q1JwVeJQCI6bPI0M2P5DPCZmuMPn/zR
VAFvH7GYrVKO8yES5BQELBKbVwncNMz0tezAR4UWeIM4Rt0YxlkfxhbZzei5ZvvZIoLNlnmPgxdG
ZtlvJ7hJFJ/rS+gM5ZUkI5P6dF8qHvLMt6Bs6CosTMSp7rG2/BMw9YkLXaKBqfJRBoNzcMtU7hwv
fYt7cJtN2KUHn5TWMKT7nsGNVKrxVLvG2lxaQBRmzC37kjWJOb4+NLdta8gIUDvGe7CW3TYQbz7V
vqvWSDW6VhCum8Z+T63EO4KKIRRlt5wvE5wQ1NG6LsEdp2a8sxFM4MSe5paBrrcmUMpGAsimYvu/
lWzIzuh2tED7P/PB5c5e5ZjyjRwTExrzGOTexm3bFJGWHuzAbHdyqeTCoYtE4caUHZfdrjK1vZfd
SO4xkpRQhOIrQjRZ9znx2CaGsyGC+n0M7popea8G79yK9tH1UI+tGuMJ5nzyLPDbIpj3vXIoNQtS
sM422SJZD1s7nlsMo/zP2TR37tj/nAX/YblUYAAN3NB5LrYAxCjFhMUXoY+ajqaeVMEhNsYHB+LI
aXY02/E8fucqsNfKHaB3ZbCGdIGFtPdecf8jokjCkA8hSi9HNvsSqm0sm4cijV6d6DPrUuMYAX2y
jfw58YAjBs4pxAkfUuMkl1urlcJfFfBqdbwcY2fx8n/YO48dyZVsy/5LzXlBTdqgBu1OuvZwDy0m
RGREJmkkjVp//Vse9UR3AdVAzd/kInEjRQgKO/vsvTakb/6qxR9PenJH4bYOcKDcMIu3RwH1t4ni
z4ENCE0Fsxl4LvUgibWdIud+knwVU8gO5ExO5CV9GPpqekimZ+m3/dqdBctrXr9AoMwmKLnR1i7e
A0Fz59rwppfOZMnuk3hncxzRK1RSKIvavm5VGxBP1dFruSBLK/lciu8251kxdlz10udkTFsDSfhV
Bl6JOjCohbFmA11V1qluiqcaSiVF2Xy5jVw2nU33oMMJoXWNd2J2uFPK1AdbivFKU9ieRm14Kaji
vO0NHRJZ9d0Cfp7Hu30RtO3s84ZpwgceRSLR3gNXDZ252UJw4u1X66/xdMMiQ6eXaZ6G6Q3F5A+d
tjUi44pX8HeUUuKLV+wUS5FshtH4BrTDMkRRPxndKp6jCGFpmeNjYU1XzS/vfzz6ZcWCjkFj08Il
TOiXIZbEjW/Fv8hJc6ck3svCkdcaJggy7GU4O1IoU+XWEBhS/1Xq/dZQqbvzC0oQM5eBHoNGBV99
Q1f7xtPFRMIRxcEr/E1xq3VvzLbbtjgySjjVlj72J4WkV8bsbCwExr771nuIgtUE0R4EDvlHVmeM
jnw/l+oUpyWPYUVEPmXZVRrX1m2I4ftaSWJdPzg/DqcyMdYwKvEg+LyGnfpDJfPBLzgZSWfa9V25
4CopT9QHsTCYEGhje2TlwNVELlzbJqB+i8I9a243HLPsY055ZDQU9a3r1KOsjFxu4+n3tC+dcg2B
yBwH2o8yNruYRpl9GoIb/W9r8IpN2xfhjYeyIXlNJ4nXs/GCDKjZXOecHubeRb4s8nNeNOKIiX83
ZeNWn1B9LJwuRwsf2jSl+zmjFQSyisNPe3gU7kAR86j0U7nc2RZoW7hAVxfDGbANytdZKG1ai54F
dsCDNH5zG66WGXCFFWfaEUBsyIW7HWzclVgB3mOfV2it8hBa3UvBlAHPjN4OQitr+oV59qRf9Na7
rIR5oxQeLXoONWcj12+UZTNvsgy2WwpySFJw4bdfOdf9FkAXXio3TnYLOVGHOUYU4E1VjXYhbt1M
xodXS2PLG4lcll+gqLjxh9XRUckbESVwgDLHzrk1nHd9FqQzk57uusVJMT6I6N7C9wE0JCgizPJj
y+cB6vZZuhiYTDsNKvByihrgMIqhPy7cdFx7z6KbiZwUNQnkqOGE7HostQTjm+8XnNl09W60yQds
7e8lGikob+6Bi9wRiYX73uac71trTy3NU6M8wK9OwzkrUc4+y9AlJ+NPMV9avXAx/6K2Qs/1wiiZ
8QU3HQEJQzUn8n8F0KmURFEF/EQTGD+68oJWRlNPL0TgfWgWi87ZNukuGcYnju9nFgrW6p1DrI3b
ztiKyaEPKa0fZkikWd1vBcn2wEfw5IJzaeHkwVvIjDk6tmgVr9yw1dJL1BcoFXzD1nOjCbag+KD6
JuL7wzmR2ICxzfYg2p553++61rTOqc5Or+Sx4IEStzkp7bRuLjmuDoeqsqn5a01o2633MY8V3Bg8
Meva/qK3kTJwlRAabPesuj+jecoOFMa/W6RnAocNI7n3HWcx1PCleKly7AFMBYQjLJyu7vQGaMHD
E62+4o4ZNZPFGBTjZ+cZxAiJ4qx1ZKlQYeGM2316a0vvB1qmabOiCtCMP3e6Y79bkJn2mZdekKFZ
Zw9E5PGpbVjVxCvHTr8gsHZbruZAx4pItS2A0nEmFJxJbVxBmEegV4IDZcrWAf4jywEfK4TyApZV
3bqpMti0LRtQqgDoy533tCZGuyaXR22gBzV1MTlZM+4GtgWoPc+QoYEvjbQ/iBhnmA3znyxT9Cgy
GbLpXgIWrLCy+WdhmTxykvPPIiMAk1qbZQbZUubvZEXTYHR4p/AY6Q8MinF4Yz8Mf3KbatFC1+9h
yLA7dMQ7K0+gLnH6aCmx17PmQTbwHkuvfm0XN4fa4+8BQPLuJ3tsj/2qG6T9xDE3wICyNbzKwis8
peHsy3PhjxYdE+JsxIR6utuhxvbpQI8gaq0Sn5zvWKvfACA/hSj3rAGwZlPiKChuWspkK1vN49uh
R0FqZW9epGFdwDPP1ovn+W+k1sdmjD7xhJxJ5LZbnND48ublRU7RvK0M+Z7oxsFVCp+Tws3maWYI
HTHagK7AcmQnz15Vf05WNcOIaH6NpXzRQZUR3U6moLS0y2Ju62J8N90Fdpt67ef6NMEfDKYEocZy
vtkb4levto1nsM3VmTZzN2Hyb3nR+q7z4u/atre5LxqaBjFgmeoln414UzKIclkZB8Mkz8jmYtNk
Xbf1oAqYJY8C+9Y2PbTGzsefFkyy244znh6YPl+zHZ+QMKedKhaUMEf2oc07t52jX7U/mdulEW9V
Qb6vFip/iW4lllO66aVJKcecvoqBwwCD3hDmkb8e0bnXli9YmKZY+jQ+1lufopUYy8r6w5C/Jpvn
bZKhwi31AVymFRLiw54jvdUiJu3OTVGahva5I9gBx0MVGy93t6Q2uFf9jLJ0038GZ871mi0PdKvQ
rruw8EiwfrXGS9fsrKLdqiTm4GEy1rrN6yjNgkw7+zwSDhtuY1jiBNW72yOCMagwCSeR8YgrNh/S
YQK1RloT626bWnq26eseUDeFia5bhX1NrLeOWpQ5oKsy9Y5UAW6cKjP3zqc5ezquJJ6l4yQ/Zw9J
t9aIdsemxJeDrSZyGCMr4l8pkeEwG26G6WSLrOYQeJkA0RUh9iEzSBucH5NEm9fSw2BVl569IeHn
5AT1g3NxIqHtND5FafluZEVW6eAUSlXTRVFFv+Ui51DH/SmcBjZxhdqrj9RIRqxgVgMZLR5NM8zl
KL8sFS99V7Cyo+MJVvuwTk3KivzWZbUFQWxVJJiRtDMiynA0ch9R3GfrLtmNYutaeD9x7MNifMMG
HMw4/zJHQJxUod00sGgP05Y0+qJ/TipZu4MBdjOO33WruzUY1UXQuaA2CC0zYyw3xgu47Rjw7dre
aY7BZVSgYguP5z3EM5hx8qHRk93AiQEvrcY2qXdpCO5f8PUdrfEJSkt68p0RbyRROTDUikwMtV69
wrlBtwJ20UMrbKrD+hS6uo/cVNrJzbGhXnXc9AGrPrUaIwtUMGsEB3TWiZ8mX2WTFyGeKmxiCIMR
fWJhqdnZBuMlDyc7JuWIHB3xkpP5IC5NjVO5prLBzlvOYCMqDR6v6Miy/A+sgn8ER0Q9XSYiRBcQ
1tTpYTsLWddDLIuA6xdlR89uvCvNZKvpjnnfnWPVG3ee/EMNQXk3ehRWDOaTVoIsSCeqT22/xxAg
TYmZcF8lxI673FSgsKunWpKoLkaz/gdqkLCe89Q3ZkgGmB/zq7PwYoqpWelMCxQZAf2iT8rzD5bw
J+ISsdA8mgk+psFmj0ZqtcawtKKMr9yzFRlxazpZgGVuTe8iXooEx0A3nuHtNndUZoz7QcQPCdfe
Cc7bVrWette6hVUgGSV76pHd+1k/iuSQU9D3oFPK+xPH8rA2rOslSQ9V7PNAStp9Y8zfMZPEQaMZ
UbO9ImwKjFEajIzNT15rSniZCDN+dW/at+wnmnLhzYcqQ9XCk8yhfPbak4rroKfgauJNjPG8OJfx
E3/K3iYYHjnjpMtjo4rzW0ZI5Q6SR8EWBIRB18n0Zgnjy46RW6d4izE8JVkvH6DyTlu0ThaVaI9Y
9zjKtCqy6eS0CmrWyCfPE4l0LJ8B2G8OSUl/NTrjWbj2s5eqfKtNR2ua3DPR7yqcaJoNW4OYt2m3
xWYaYF+yvyc5PLwZ3DhX3JXOph3Tr8n3T31tJY95tnxozF8UE7d7XaWPPyl0RWf1vVSLCuouv1ZN
J7eUOFXUVN+YQVDSPAdlpLQrexvr8V5YlBrVRSRYfgLsqyv7LpoWKtcJ4t4K4zVmkrDQyUz85N4o
bQpafvu5gOckOoqhRLPEbzruIoMWVBK9xl1lGqey4Mt2G4e+NBAsVHKoTdFT7BvbIt2amOuOhanj
zoXNVIADBamwbUrWhj3ufvxDhUb5Cau0vBuDOWIzwjdPXGfVfE4I/6NA9Gt0fh4ceDq7XfY/JI4B
1hrvI+vO6LqdAxLtoDny5lfMu40+oacbwuMABMMuAxxI7dDt2W9F6UZLoxYTMXIwA2V8dFgSrsrO
+r3UFEQrguB755b5mx1WajCW9vXUY0bRLDecxVS9Nw4+Xpmz46x5fLZDX2JYxwTM7cvo54SFcOll
vH1D+9vHZgd+USGHj59Ml7jlE7U0PrQLb5jUjuKHvgF27YxyX1tQDpoWU4xX99U+1a88LzHFODx9
S6MlQmA4Xz9/8XTrJSjdctqWBvSgjgjbKirETOsgL0koTF+Zy1FyTnlFqgoDmFrGhp0Qd4Sk6zWg
KmiXE7xc/aSDF/o74Tti1lvcUykjqlbZPhqoRnscl2BFXKqOnco40DeRnu1bPHJJKzxyc8ajxFH+
Pp6iEK3jYUg5N9fyk+hi9uCYZaBNjJtx1OVhWzfTtfD8E69yPL928yBKtv0/EcaI1TJCJFyVhuex
T3PydMtmRjQuHtWlRNIHZw4iyiDgvtPq6qTzHl47Vj0claBOht0R6cLY2Rn4k1N1652hiWXdyGk+
wWbYgIxkg5lnD65GD4OTTPrNLDSH4AaMOxt9tIzN/s7tWd/LzL5D6g2N3PXuuY4P8U3FmwcsVlPq
8DnVKU06nhGo29W1UFSySobIpU5Y9XsvF59dPl4VVcl3sREjkgH4Iztk0WXNb68nyHNDYobfGhfd
ka5IkHwLk/NEB+aIoOPJF1L0XCBakqy0EgZ8nPdXj0qJk9107IqxxmgjFsQxHp1DPtZHmbJ+xJTW
rm3BFRK12rhrqFNnLJou0sJl0fnK3vj1/GTN7S+QUUyA0XvGVvp/k9pz9fvvf/v6V0ltC17rv05q
r5K++yz+75z27ff/Jg/w978J8y9cOwZxa6Igjucb/53T9v2/PPQxPgQd1iJXyEeKEh7G3/9m+n9Z
JuFtnWjuLUntEDfkWfDzIfcvT/dgVrC+tvmVbv07AGvDsP4pCmqbOkUC/FOEQD3i4vY/IaxLO+v7
KMutnbS6L6NJLjq4ugoGYQ+y/RBp3mt5qyxQzjf43mhVDvYdjYXUa3RMdhM0Izx/S8BoAT5HMpvo
y7ttJfeDGtR2tul4B6xHDs2dltNUNdA3XeeVhd98JEgxH4vagPCqbgU46rcYnJwiJ53CBE25p9i4
r3hY4Z6Oq0uO139FSzxhchT5FSueZ/CqHIjHGfcrZsmGLqBzUhtMKnjN7aYmBp3Yr1QVkn36mty0
3sgqBc8WY+js9fYOfZXmokae6S5+wEaH0VEmFaf1tj9YFP7gmKOLdDI0sP3zWzPYxnapwNGNZbfr
pWuc8R6Qq/OtbVnkd4aQtH6QaFrPs3mx8fk3DJqreaqwDateCwnjvBQ8o9uYm34a4EQMZn4CB5yE
UeZpG3/5JdB/X/q4OyYWPpQsHWFkQ83Y/LxIPGKI0nM2qiakoLrq3SPHeUTL+PBVeqymWLFeoBwo
G3B2RHME2EPN8cWk6+XKj2reDDrWLjf3N0YNh7CcUOjBRf1yyQNhMi1hcszzl7Lzj6lo/F0HhObE
ZipctKQ9ODNVnEVHyqowNF6jve1u+lk+yvGDwtuEuEGR4sccOHA5pZ2GQ+sbh+72n6HSi03XJd9F
2r4kXWJtHFFirXRKJKWGfRCFWpvGcZP3tPbuZ4UxS2sxmTsxlpM2pnVx6rDRCbMHfxR2dGEwRpom
CVLTfDcMmQIzco1Tkmkj02qNWdGOaByc+fYmnliPDQw6xnNm2+TL1ZTcu6xDO5UBOXLwHeYWeymj
nraIVi1nX0s8WdP4NWlnKnLlpzAFwxfY1J58djVOQ8jfYe4akzbe7JO0+abQeLrWtriOoFRKGOX0
K+lL6PA9q+6bWBf7utTf8rQOTbdvUEB8LnGk5pWr4SKUSy2vj4jsUZgB81jpnU5WbnqzFRBTr6TO
JcqUCFMrbnnef5LJaS9z+xCpxuKsVrGvZB5ax/hZA4zYQSn0BLcLDRxTjRPPIJQzN9WO0Nye2fBP
O6hg6rFgZZb73HFKmEtlPYwYZQdvR/SGebEczAPd8wyXJDt5tw7dRz1fEq+hR0bjXGilipwKKMVT
in04xdlyJpxJ5q23PpqsRkcZMMnBv5zA962RgxiQlzGApHPXOCos05nPr9ZW8LooTYT7SUZ33Wic
abzS3SVe/nhrTmFbySdNKwlacSiiZBsJPCSm9lGl0Ys/jfdiqtmSggUMR/NAHEnHQOoHrl+8dwZX
i5Vg+wMV+isxrm6lIwjPyevopEE2YZutC8r3RKKJVXW1TbImwBbLHueQJPBuR1hUkiRsWFIE9tCk
Ya+Gr8FnXxkb3CnZVCRU2e3yhkgqGSTB1jFwtbJgINWfsFaeYZOVQ3S05XIua6O6Uup1TRSVliMw
/TXJH20zMX4ZyvD3AjtXsWC7BxdD7Dq2SgwK0bV2kOtSA/Ysoorv1D3taE7MJksnAENsgw0jm/gW
yNwZbF83TEFhORqd0rm6G5qGUTSxXxDPgM+PzVmzwUNii6p3XiK3eVpBPk1s7Of2wsI67vihlWfR
ae6hBE2T+20wmgb94Bz7nZyv7Yr9EZvtkHGGRg6qy0p/oEPuIITkJJxNAkFciqDG+Bzwo6SVri4v
hp184swjOjub2OkoAEQhwiTQgVnzS3/ZS8ANc49kWRRMjQVRvE29zAe05pLUoKQlsWVZNpbagxtr
ciOj9HWEKhLmWTV+DMgRfl2SU+GFBkD0MjKqBPrAH1t8VgwIheB+9L20KfTtgxlU9sbtGv8FpxkL
PYwakof6TRQSCzTONPPvILiaCGv10+jO7mqCUMmUt3Fcszql0fTepgsl34JaXgRejlpEnHjnCFbH
DWKJrmFAr0ciPXE14vVaroVlmFsFoctKUMLc4uCab47LSNQTXs0aDtIZRlAzs7NdC4jRAmq2yhf/
yS395siCojxSk/hKcptioihhJY3P1OqcdKsWTCxJ8qIbFqkrk6GYZAqLAzJKAe4gseYuxE2GFYiS
wzsnGdhweKkEUTBc5mwekDt7VESAuYVH2bSHVwUP48mH+2COG8dw+pNhdI9ZVf3WOJEEoqLfkKP3
d1mR8mhLLQ9wxBtBplfPgKrrbSIxaGV9MwTw9d1D1rgZpFsizk41vDh6Y+1a2d5BnxpCQC58lcOw
XPKJvKNq1EdE+ngDfpbb0o6+qf/DDxIJztw6D/re1OC6TOBSunYMMAK9YUDAnkbAhmUiVF/zqYWC
enCf8EmKLdNgAjwlejLtfD6C+qBFXl66wiWYUifRunXVnYlj8SQ6gCiuboSgZYl7VtxWqSnP7AvM
o0L+C9jgD8QVCnR618SjhXI/td29ZjIULRopvGT4jsBvXS3y4KFbjGKXW8806thG9+qZNB13ORvc
pd2UgCmCZKwboDNgRsaGyyH+ntjqIZqRYe4zn1xUn+qHun4rYoAQBebhQE0EiTPYrt2nbffVabw9
HzgVmTyz20tEJHw/cauESWHvcLOtDRoN3otJZ4KLOxzcUTruwB3YiGc+775546ZJvHGSdpNyEGEj
TBXDiByL5d3P1hUFUbboq92i5XdKxsXeo9YOpkJBedTiltcu8+eV1HxKBC39LmLZ1bIhONPVCXlB
kmq2mxgQNO9unW0P0bT7CCFqR8P3V4RhB5IDQfdl6uiR6qevQc+g0tEnP+GeXttaKgKLrTi1qu7F
p/wXcVHfcggpg0aofWaI/qJH0zFvEAO7sWvXyEdvZe5YxAGMXylNWHvl0BQv4otgFjpm9rUw2ltd
FcUHaDeqN1W4+CpeZaW2S9k5rWTYzIQ4JUQ+hAWdKQvkHZZKSL3JkiNPlv0fNc60vU1RtCGR8d43
dXlWswttobV2TeFuTVXi5F+qe5HVvyFMNDvK3NPA1vwssM27mU3iMUv1o+N6cjtnEQQNa1tF/lNd
4/krodav4lz8MjqtCDQv73EWOOqEQZ76inR8ZD2FNkijyV0ylafMgP7vETYsqh7yjbGzbRQJthF4
1jjnkIldm4JThyiRXYWnjezEm/fJo1PLBSbBhadbd6lfWXdz9G1XfXuMap3TRVOeWlqeKAEhAxpn
197R3pVM+7CLTBhojrmnpnBBhFysm+4Yl+FoY+jSlqS4minurciXnyQNuCc8dzejybQPNoHbsBlr
60CTb8WLuHiEkR8dwQQHZg6HqAXEwIoHxzSB9k03K0JRvvnltvU2bbLveCF4RYPkd6KxUmYNDLRi
KItdNGgaHB8axXBx8QLB2uVjC2inzxJ2zB1wZjJn5mGCWbYTs6SYJAnUuCFeTA6QKtx1IW6+2bne
sFmamZarE9sbezvpWrSf504jIud+kRUrw7iSJ3upURaXGPznYG7dXuCY7CJqyPCK0oXXgYacun3r
UNs65+ZjZPCiWyYAK36UP86TW58HkvWDZdzjYwWI6dmnLG4OorJu5TmBhgyydwghSIsuCWNW1Z7a
3l9t1aehVSyvfaRHTAXWZbGcOWxNEjeyetIrkZ8H5I7biiWi8/UghwogtIqf40KLzq2HfYTz3ToZ
JmwoTgKBxnI+apwsGCMj8jtMYryKsTCWw/TbwWkRIc7nNbuRlmQp81sszlAcqX/nxG7rOPMadXHV
AEfWxIbTlu+pYCNOXZcdTnD2GaY0WAMcSPqRqFoJK4PHu8GPQYS2cMYrxTlPNfSLVU6sfgdj6R25
3UO8W/RtOfi0CAFcipPWXnvLIll6gIDwDAwbmqDbrhPP/UBbut4Zryb5MeEQXuwj9VIRTtpGA6IT
UCrsoha++xLdWqcX9LTkB3qT0EcpTVv1mJt9BoGDZzomGFdjPmIFIOe64NSDqBOMBnkzrrBxnXgA
d0yvW2fFpM5GYddB3br9iQzb3h1xbbjNGAKmcAMP9zJRaQIiX3C8vPWi36P3OZTd9k8+IfAdTzms
BkASojG3frvtW1Fs3dsW0gQytM0qKBX6MO2GVub3RpLVwRAZFzJM37oJl7st9bAyHTrlLAzRYuL7
IW2nDfxbOtBd2MRCCrNR2zuFo+yxQ5tkEXo7Kvvk52rBQgXV97wkKg3jzLhTMWUCWdqqzWzdUgON
oPLMj1nnW1odSl39MQuyyYmf0M4n07CgB3txibX6IzhkGou61UJoc1dYGTsmmwM71nre2QN66ggr
p5bPUJ4vqm4fOHfSneLPmA/r24t1mTem1v3BntAhl3MG1imnO+u+2rGL4PHbyhrHvqRnwf6lW1hM
2iX+1aURlXg98CF8IRqCH85PCuRTTbHra49zNXoE4NEjlFVtalauHlansIIZv/YXdssRzeHlxNkG
5XIKsGp2/rRy0oxHuwDI6FX0rNfiRlHnBIm/BkKxTtMK93cU2mXHAKfqTc6Jc01Bc4z3NB1X9uJe
FFjHjITEuq1mZxXhDV81mpp3nABXfmp6911GMrxUtOm6xSdO7iNeqlVVKXcPmAX13azO/qFnDgws
h8wl7uD6KYvTS+uBR00AJ8UzuBWj3/l0OGH8Xd7kjJOoI5AMPLVY+5vYgtbGwY/5nfmq5GJxxbRc
myVSmyWV8WYUNChSUblmRbOZ7HYKjXo+vU3XlHgqjrN6OehOfXJZphyL/MuG44aXvt23E2dLVUp3
bVTDtqb0dR2MAl9Z0frl1nUSaoYGC4cTLQqVYJVRI2oHJGDXbptDjU1oJmqK9mIo5z32bmZKu7yl
p/BQJCafbtwRFDTs8QVAkrsB7cURZej2sOiNU5eKZ4KEGKUYD7HjY7xNuFaCSlWkjgtKD9HRAhc9
DHZodLImXbL9J44tEGf4jlSnnPUvhwnzwR7JGRj58ph0fdi7sX0oKwjh7OM5jc3JyeFKMM3RY1Ot
nNU8tivC+N9NPVNsW1ODXCcoWxlNMGucARSQ8syuM5YMXktjgG56a4EOtDbUexUX3V3Ppn8o3nB/
Jxdf6uepMqutDzVj5c49E14mTxO70rXmU2HaavGnC/GP22WiScW3DnOmu8E68bNXu3KxdUVNFSje
hw3B83DQjXcfngjWtqdZabfeVSADg4MktJRPts95aiosL4RRd5WJjyGGw9zcWfIECqYNdS/jZotY
DpeMtUhJAOExDa1La69yxANiiR4vHhLIcwLqyq3HE8FCdl2DYo7SWR5GHRHiH2n0fymf/1I7/v9J
x//nT5x8FpJK1f9XP/4v+dizKT6EpeHo4DRvGjEgzX9gPl2Ana7l8UFb2K7pC5B1/ykfW/5foAVt
IMKIuj/a8v/Ix+Iv/ox9w3zyJDVdx/135GPH9/5JPrZ8HZK+6RrCdHybRpZ/ko+HSNEA7kQ3bIOF
BpDm12ZmOLF6sGmVrLWw5/MADjyUD41HyNNMgeijbJHEdjiNWHiZsQ1n3TutRd/tLbAmq46U2OBp
EJ28eEPJNQVBZvJsyfKU+0Mc0CMCsafzWkZkxL0k2Wb8pefas7qjjNr3ZXCioAdhzmOsIpfukuXs
B4eKCseVG2oknhu/+W340OcBnhDWLFVPdXM0n7ivOb4n2hFkghaMOZbfBSMQjA91nPRFHX9+9fOf
AVWSJRVGP1nVxtEyZ1gF3O+GO1dHyjFyOZtYUuseSSCaVDi67XiKk3g6DfhC+JaOe3DXbr0STM1H
jtj80pLxVe+ZcXihHPpBzx+mWP7qi8zbJpklYVTr8IQTDr40duCAFvWvZuT5Q+GysXGh7vDGi8RF
50lN0KYRm3yoInZq/L+pSfhJxPF58QkJZnp21q3hIGqGYYv6OHQ/ouFF9kyC+WMCjb9xpwhfVm5f
FiDLsJXpds0pfg1Vo0GRBtl+TSaIQ52kqGycCjxNdIEBCHCvVlfqZJ/b4QIwR9uqyMX+SEJTV5sk
Iui0YIar3dI+D/3wXmCXOXj5NFyTZq8PznQwR2gOlXuGaOEc0tZ/EMJcDgbrsMug0SLhWfuy6p7N
lM0sAJJm5WbJm5E06aWrgQf5wDzK2SanR+YF8pkZXyNbvyr+MSYe5jxyX2cmlSbTnyc5GOs5awnP
Z1ly0uOEpqQkIxVGYwha/h3oMWXKBf2zGo/cBMd87JZLRy0DX0FHRKfvHkUk0+tSnV0/Ti4dDI2L
K16TCggLwa+B3oxbGtXr751u/G6cuN8zF4XOOFM6RYSU5l1CN45xiePuveroUfY8aHAVEIyEJDAV
7z25/Yxmp8bc+JE/8RrW9xhM/AtL7pvc3e9i2kWs7I9IWv3ISy6MEFfXDVH1k0SbJCKkdnhHVwPK
apCnAPDQWKijua8WgJ6VNn/2eDsms2ueEbUoLumzHTrNtpyLPtAWefay0n427IttS4sKgtzeNhkz
f1Vr53opNTamuggy6jy6Fp1L02Jr1cUKh33SeZy7+wfTyZ1d2lFhH2mMg03D8Jnh2V8WGqB8wsuw
CzaFbx1dmyO4Xuh3BsiuEHImaBVyBbs8w9lVVD+l5Onau1melRnTz9aQsVCtumV9f9uL5Azn9E8Z
Oy/Q9Cqg0exBxfKtzzqiPPEhhiEcQC7lPDbHztry3VC0Go768UWLou5+0vudmSITD6V6NoaJfx1D
oMvvO3ox1hgXzLlnSx/ls6b6A4wa5KQCy3B2R3gLu5b0tq3f3Gu6+5YbNdslj8RX0WbLfiH1W2a4
X6TSDyyVoFG2RPubhymZ08Nc5BUne09iLMB/EbFP45BwaFycDWnbcwycvV8dTYPrBOsRGKlYQ/T3
841TzOmpxRVoOb850S44h5YiNLOENGpMhwN3urpaN4+JhG8jhzbftU70XceVc3HafAzc1olDOWDJ
i7KbClIDs8DHppqKIdQt3xB976O0NoL+1r0Sg1q6/cfX35s4n05Nt+3Latq0rjpMkXyamd12jded
XVsOTC4xtR/aiaO6fueXSFumy9yHb9EGEZYfMWjpz+QWQj2WOQ1h5guoH2TRxX1CQcV4VpWHls3V
Bcrib0HYP8KcUi8jmcUb58JRFhQJrBntbcbLRLFDdjcQrbSTwMLE+LzOzaY7Cyc5eaR2ccBAyOAx
eS60i27lycGeHKqeu/K4YOtBx77vo9rclC9RPGan0kwf+7lZ2ANyKK3seSej5RM+MpsYzfiTMRAR
cb+L0aMuuqdtFzN9EJpnXDFo/i5AN7qlSu7qzOcsGVtPFSF/dlZYCCyZAUHqng3hsu93zN+5U2s7
A9wvT89fCii7YULX0wex48SGVYjHA/i7SQL7IqPKu62hdiiUmv1aR5K2bGnHABrirW4lB2iVXpAP
sCD8TgRJ7hw8X+vIBrACg8HgEvgl3biwPZH5PNKNJ4JZYsGfQTJxPyaXpLzlWAe8+qKCtFTHrRHi
SVA3KIQD1MFZ/rF+q41Z39bV8B2LJ11Gw8Ws9F9G6TzM83jWNUh7xYwppItGnP9AKAE3EVzmDzx1
xJmBmeBbSJe5Cpkx8VMpIlFAwchL67g2YmsbgYrlfXmplZns41GwlbFZTFmByVJ9K2qKICOVvM1W
NzGpWGysb/pdDHM2uaGcukJPNktT4c7RWS5jug/pM4b3s7TWJqq4AhMWZvxLzbMUDXC7GFSvXTtv
0WQ+N6lg5NaKjf4fJJ3HctxIFkW/CBHwCWzLoRxZtEVSGwQlSvAmE0i4r5+Dns0sNN0tsgrIfObe
c51kYpLbk1Nod4fV7rpZKpwTDekCT75A32fKr65jybOQvUFqVMDMSemPWLAcyOksdjWV3S5ns9aY
4+pXw4qbdvKioJjvedNgh4FnwK2DSJfLIJfqnAQXI5H+zglxqjmy5Qndk3d0mLupOCUW+VM1/BgG
YGxt+wum159Eq/SAIhUaaHpzusI/+GBxYQV48jFfvbW+YICihhbtdAiKLivzX4xE4a9bGPX7pvsV
J8WHNHXGTrH/NsPcXEXgL1SlDw6N9rZNAFLp2sxJWAT0g1f7VzLMCFuWbONgoKfYEpzrlhsJEjyZ
kjsQ1waHKWvnaRDT6DOzpnyq0ha7dA3UR8mHyjL1Pg3H03+FkfNDCYc6LJwOBXWd71hPriPf5Bii
0avEWzIwCAQz4u4afp6xNa0TGT9bJZZ0nyrWxdPIZwm7irXVCi5JajgLQfDTQ7NKGucriZsFdwv9
97BYf8ZqvlMZBQc7Y5JN3uJwkFpwvFfJJQBGAGaAXWtd3JkGtMTI5W+E3QdLQ+QZ+dNgJt8TObOw
0GzJ4vqxr/FS9FWD5rOjKMyXVLE1H9ptYc4HPMjxwSq67zKPiWylEtThaD9qBYdLtep3ndaC19Nm
pmdeAuZiu2BMQtaEAeDVUd8w6nBHdKRpC/Os0l2jgYSPmfXEsqtmqp//cGmaB4V4zgcccHYIt3/H
+bVP9HyfZvGTC9Fc54Csm7zVW3iNeJA1yOJK5uSkElKJvJvHeg34q9Tlv2W6wSDjKopCRoZkBWKQ
jLVv1pAgf/C5mkz/G5VXdmyqwt1IG8nbnK1DeRSqqe9qZguELmJkwWzCJPe8LMa4l7b/V86+OGOt
RN2vVLMNZHas8VrDkKohBe+6GMGlJR3WWM3Va0yKFD+9NUaymlHoikuFA6SEyNukBF7kAJKY+R17
GazgWr98jEONIFrEWdSoF7NOgWDZ6D1QTkn4A96nJ6G/iPSWF8ObaZwcl++zstgCw3nxDzw6d891
p3OHCmRnjnipJo8c4b4gmbWeuLE8qGaZvNt1cyFY2+W5E6dhZjvfx+ndR7q/9QxY3Nki2JwmYBJ0
y6By5ssZHYH+ow7rxzKMP0Q+Fnsse3bkZcgUAXTl+yyumew8SyHSS14zVRfOqx8TWga3wFuXKi2m
01g8DgncAXPq/FOHyIzKS4FTceRFmylPBea1pQluZQ59ubEQAU7NS16QehsOmuLkGI5h+BAylyTo
CnEcB/KTSiTGoHmdCGUpgY4OLr4wCURk1Fedg3zqTA8QPlirKmWf9RdyT3hK5YRfrErvbuJcRstd
SE+w0bomjGtj/Ycx10uq8/fCRv1T9+SE5JUH6qt6CU+8cHe4Cf/IDvwZ7P5XBi7ULZr56E7VlfOz
wLulD51bfDE/HzFDYtGY7KNDA7xJFr4LMw8XJnzq1fBG3qC+CJ+ruHlOfEpo8xn309XH9Y+gZGJJ
Dv94ZlBeWGo7+S2uVgdHaj69h9nwKKrpSHQlLmb6hEmii9HLrUo7aDmdw8/dwHKZsk4ch0T8TuIA
kDPsdTm8Q9yBOCCqGDOCwAANfmpT4LL152p472uW+Sn6DNJxVFQbI6bA5K7iStN45o9eMTANItiC
H94lvS9gvsoUCy1idjdKxcvPQTsRbk1wmMNcyfybcDX0SwWavMZEXmc7fw4I95NdgC9J/2S9JMdz
yvaFUv+wJR964oAwEHHdhyYhF7P/icV3VeIOS+TUyfiGHx/9dYwX1+8J1XIYrLr8KQ3Q/5HW9LQb
u2RZAMyn54h7ICCT0mQBt7VYnEHIZckfzE7INl9bKombAaQdyQ7uXz+r2ZX2w14F6JGTrU38LtdC
z2vHou4h623rAbwlBZ9eSM1q3QxBtwtXwPKqJ8MIo5aK7Fp18pf0TFyoMLqzbs6ORW9fJgROUbqC
XwO/uxAh1F3yBn/y4FKQCbuaTxaUjM2qxg4raInKKeczaDAEDBBfZvS+WwjDMXtyc4GMR4ZqMQD/
MCbrW81Oc7WywFsHrKBYc84hIW37UrYM6kXVsIaZ7G5nuGV4ylX5SijbwGqjsi6J+0nG8qePr/YA
3mRXTh0RojOlmtdlr0mz8hidGaUxdQpCOK2Pjbn8uHFoPxF9SjhmTUxnRqcWoI7ehX98v46vNr+C
QlwflCCiHWVcTa/7AaZIwprmV3QNb82wfe/aASB1AJGPPuc4Fis0d8XWZlZ6hG2GbjyEBZMadz7Z
fj+Rv3VaWEr0bM2Ry7MLC8/W6KpLZT9LqpSn2SEuo/X6imzUpbx6rfNZJPLNVIKlzYiPZlLiB5rL
yfctDwRD120swnZhjh9AhNV7kBng9WuW1y66Xyzmwx9yBK9NagyHvvN6BpMea6PWXk1ZSOBljeZ+
lNwVIZ8nWdcCihzczgMaDfMqymsbA9sJcqB3DEJ63T02xC3vlG2Mj1CDV4O/GfWIGa41u9NxGJhH
Z6DN0hZBLe6WmjHCSIhtySR0YUV7MXDSS89a4dn4ZBKH6DQTj0YGdHpDDl0G1Rl3SOftmqCC2JJ4
JyGJmHenLD20c/1G3PAlVXHkhcVyaFx1KucSeE7rVBEfFrq/2NgXCaI9TzfdHmRrciKis6li82kq
sr+pxBSMOwuZXinOdTfzD0+/kLs0UQEwepRk1aBXBuJqdIdwBF7llmtvlYtH9tLulmjI53U8Y1fl
m8cQ6Rh3q1pxKY6V4J31fRNOpD/oL+qhDC2e1Tw5ZoqCwC5OWUlqqNcbMU+GtwvM3GN/YfQYpcwg
onz/xp66PFQLKVYGD17RYdGDCbNphxIsREn9urAW2MiOvyjzQw6XpKtv5qB5QEvneemS5ZqGyAqF
3ambkPVHFoh8q2VtP/u8WEKuP+bQnt1EOVvXtGlUVc4BOBF0ycNC3ZTdWu/UD58L0h3eUZLkcnNC
oWg+c5ftXPxtVzx4LGEq1DcBulkWeQ4pdHF26mrcZn2CDcWsk2eTQczRRdcOaXH2t2XoEjOYJ6Rk
FCXYarsHYa+sVy8tW5yZ/QUypnFIFonbLU8fqraBeRO3r0GWEAcuyw880bRA+AVpk7E1eSq8UUn4
JNNhVp3LOUrYde0Ydw4gBNkbEpOiHYdY7nTEGcLZDKoYL0WGvmrlNCKIIdu0I7s9tUf2ksYP32ET
9Tan/txOkR2H5V50fOHJSetpuJFOudwGshYOSCJQdRJZmi3MGDkc3FHaUZuR0IftdLGyB0u75HsM
M0tfndDayWueTdBC0tesyBpSQTDquZ7yd0HefwQLW9qK22JEjjh2dRX5LZ9aVhKYa9fTEPVKk2/B
LGg3VC6YyRhDboHRa1Q47Zn8QsXSXJVDCt5wWOHrAA8uvkmabR+8EzPM7ENhQ+jhITSrx7zvB9pq
B+cpFQzEAnUf5u7ACSfPtLbqXGbZB1nARdT07Yu5IHsf9bIfER6yvlvifdLJlyCn7E9i8xzCzWXC
0arEeTHT5Eb93R5ad3yXvKtbPY/VNvfYoSh7YpfB7LbxcGj78Ul2NSFKfRGNVQr6sK7+9b4ihseq
H6qxzh+KZTe3uXc20gJE3eDj5jHBeKSezHYZ4SN70EctcuV0q5glYShcrZKZdWRxBjFRkPbN3KE5
5za3UCZW/Z8BhHSRHxNb6wPq4BFTNULSAqQB9QXRfxqYQH5yLXMn5RpdDAx1I0yahKL7RCJ+QwCE
ssYYxk1vsaMMA4+8Rn9Jz0ZVPNSZKR8VXdyOHCjBs9YjqWE6ubc4NPaMXiAXqSYmSbf9RSHEd5Np
2OYNBWdRPIuUvODCmf8kGaP3DpVo5I54y3P8z8YULtSBq8HA8bB1E3Sxx/AltiZjJ1QQSwuJgVw5
GxRkqWV6zCfYYXZlPHJPD9Q0dUxOCS1xnPGoNuyNWRVmdIY1MiAAb4wZGo20mE7dsy085YP5ViDP
upTzYa7woZP+9dKC6AhCYLumzwPpyZ+whxcyrwBnIyZNU7D8zayHwOxv6Jny/QjjtU0zCCVGPbzj
hwH/57fflWXFN6xpGBnNJ69GxWGNxCF67fzPawmXNBDMkWbTbaThnMxGtNFkAxZLXfvXYPk/Zq/D
fasRDU2EH9vrR9WjOa/a5L2eY3UvRzBFCxxihOXkz2KkKXztX5xGPWWGc821wAGWMqN1H6gXnkYz
MPfFTIEbWLA5Kj9pwbEB9jCspIJPDveuypDlBk5GEDlgvzMmgccaivleMMXYjbmcaVuKJfLqcILv
Akh6ghmKR73e89XVHKpGfDaG9C5m0Vy6obygLX1yZX0I3Aw+HZXR3swSi2GC+nJrzShxci65N2qk
PixGYDPcLW9wIzMs/olRPoyQZBndMezCw4vaoV7hCw6gwZGRbpUquLHOyq1b4mccuP0epgBhaxjM
WlIoL1i9L/ms7r5RW8d0imuM6gBBZeIBT6Yd8lTHk8Y1Tq1SH3OnjSz4kwdfxVc/85isOL7aYEky
Do50fuFZV1uLyGvSfLD+AQ3GjYp62PaT3YCAcZdZ9RKNsI12eRjJ5mIL13+1Rzj7jrNk0ZAaSAE8
EdUi3doSilwbFugLR5GcxEAzH8/9O6oY90wSG0ZWJzgIP833cX6uE49vM3P2jms/mZPB10i2NBid
nDh31nfY5MaTUKdmquvjBHxsO6mkuAHLNjt4yI1ZfAcsXQh3Jx/0WKVFuqdkJFEEKF0zkDvctsmh
RVeGmuoigF2eZrhc27lV3W5gS7EZl/A5ht0cJQwUd/VtNEmYbUoLyTcQfC/FgJjNZM6fQwBgVHJk
Nekhb1kB83ALswg+bDJHAPG4GNXqD8NRH421IM7NCo4gVDHYCiAiOnyyI1lQ1zrUkdvO02/l/+nM
/lqTCIZ2eRnw+/N968oLSE2yrzBuv/ph1GSYMxkdWYIjLTULcms09jUdA35OzJnhnPuIdps62uWU
dmtiNFw53bsJi+/AAbAP8zJKe+RdbAtN2FGl+d0oZtzYaN77MvSP5JTNFHqyOroOWl6DqhRB8cyy
0QChVToFp715MTLMF4FVzZdx5X0ZFKuFYTS/80mecSFsBbrTy+CA37JKB5qvhORFAB8ZIV3xQN7n
SQZG5C1DHpld+J2P/COzYLTNKqwYxBhNiZVvjbkxoTxY5raaZux8IRNZjFyXJeAA72doVMvknmob
3nc/Unel+uhNfX6j/fqmqJz2gKqCW1+tDEc1ob7PyEtYTqNOCP4J5r8kfkL7LIYbKGR4PISsL+hN
3oz5JZ0nhNM5jgGjXulvNDvkCHBA5rH3EEhgx20N01mp6dLG7Qln2RhZPo6yGWGxZVftIfMMliRk
0L/3gb4rce69bjl6vNKbsSiOAVDu/SIc+L5ube1CNl6IoW5mh5XdLzTnaTueJju/1EUfbrtZlLvC
Gb+yBpktSRCvhs3kNABmxhPtXkopUUvhNjlPRHijt1RX01wNiuEUGfgSoyEsP7ouvM70P3fgH/QR
NGwNwYKnALNd7oG1LPIVHAytEDFQt+qd++O4GEzJ8uVPi4YIwS/jA9Hj/jHS6Tck3GhuY3NHg84s
wDgLi9F6ZxsReTXyI7U4t5ZPhp3uVTUu3B6S2fEdQw5SRf5mpPW39NIHTrFpV9CBbA096l2BqH7L
39lPkuK+8D9KqbKdrdKXARNGxBM/otQDOj95mkwWLz+4VflRByQtG2Wi93Gf81RxJcpWcjwaHBg6
E+7eI+xlz/ZjTe5GZoj5ZyJXqAHmsSfz2LPifRzgkwdlpK/0dreyFt6+6NrnVI3gI1nKEVJBeoab
xS91B80voFrPi3J6deMPP2Ai5aVMSRyTbftsP7Otzp6d8EjA4XyR/A1Qs4FXIeJvey7n0Z3S7eDE
T1WTsmSd3TVSnWEMS+JrOiK6Ah67/jmWG9xIeJQnQoq6qbq5VmbsfAueBMbqP3hrxvcsThCWACyz
s4pduavIxQE8vF2GseAEonlfRlSHOlfEDAk4NKOwDP71nlasqK8Y0eqr0/tMzeH55S7OfEULiVMn
a/dwUGYs9pW1R/q6wiNhvBWejAJRDkisIPH4bkPlVDCaDXOHRGIUVbP6x8L+K9aivPgtucqeo+SR
MWNEd/mnoBg4Nv70Yvl+Hi2VZ575GNHK511x6tSaPMmygxkBBKt8HbAEk59eXN99hjIKk6h9abqy
fW7m/O6S+3QCNrxsi5heb6A/Twcy9Jz2v6Vxhy04xR0/dPJAD4idvEKcGqJ1jBIdUlAHYNjszpqI
l2LJWLWAEKw43WaK+EHIafIpn1YvTjSqmG+U3GPGovG1W2W7AcSyfe8PqMEBavRjysxiqV+gObRH
GXJEhoaetqRpPjvV5LP1q719IywHLtOUbDWhJtBHXLem7OYSIdhENta4MyWBhC2q3mSIQS5nnnpg
2AzIur4ZhfKjDJwAJpmO8OXArR6Iv+o3g2ZBZxp7i3H7xuS52RsDOigHCVZgBuK6oHSUbXJJDVpl
HmaqWIskCG8AozDrO0CtbufFUAdmcPUI3YvtZFLWDsUMzZ6G0bZYezhlm+y5d5pLuJYW//WYwUON
2uI2merYto44uHZ7Rp9BVwkrHWv/b2POX5yCcWufEfeHvaDmSuKHQuxsZsNvLw3rKFQ4phhws/EB
Q7MuzcmdVEsbeYWwT0Pc0h7hq9kAjoLyk/odY6fiVEthEou63rezsU+m4F8Gcf9YCDiGCbcUl+Zf
h9jGG6aRiybUB7LG3YNIc5X+9EW8abOb+JLAZ+L9qzGC7/pmhCDo/XYEog4euDtNZh9VjWLkU8bA
dpDKL0TFbYWGQflfeImDj2EDBX6jpEJrl+DEnyyIIQLIR+T5wMh00PNfnRA9KKH+ZCslb6rdEXIo
ErG1o4uLT1XGHiWzzx43gWCDsr3ccUY+mPXMyFyxYly4HEwkaL5Vm9vFGV9IAf2sEe5w7hokPmp/
JysEmehJaEqFTdSNBsXujMNhvWM2veogjVXpB8+NtVFMTDe9Wdx0mrw/pIoAuFiVxt5ePRdwKqjR
Vg/qGmfQtxwVDpTBWX9hyb8BYoCFCorStxm+zClwitb8ZLWcHq0+IOnFNw4mAUG7QJf88iE45qmf
frumf50sMk6YE0Fo1WjiFz1HSCLYKac+zi1Lv4kWhlLaOr8HmXenLIXX4dQi8tnrTjjk49lIL539
bi+8slgSzUPo1U+sY9ObaaBmnD0LaHLe/zEygIAj/4k8m691Y35JO8dPvuHolU8sOqlUlK+OFJOP
ptdgeqr4I0MOX1POawpf0gUonMNEJKh9q9eNXx7gi8SY1iLetj0AO/qvFoHNjMl9nQowHL1Ak+zX
/fyegx+kTt4tepqPzmyeA422ZKiQFzNLJ4+cH9fqFEtXJ3x0bqMfb4OYfEMvkBLJ83vW0xcyrvX3
DEzs83//AxkOl58mKZ5ZFurIDuMeByEkX+wXdm/zuxhMcYBnFFt3kPtubN9UCVabcKPxmJYWpzPp
MQdCXQfiNHImnIrBB4mDZ7N5S6H20kcHG5GymyBRMz+pop2vQZAOpKik4WbKSf0pw/xmQH5y2B2/
m7Mz7odqQrlVFj9pUxS7hD0bW75pJd7iuQqcHBeGZryuOXBZ7CK8khpqANlmQIbadA9AY1evUZaQ
iEjSADhGqtmw6dk5kRUav6XoNmHXLFHgtgbAGYPri9hTz1P7tvdLeFdBuvWgzySE0gnTfcltGk6Q
Yrhd0fxUqeufYineqvaPaSH2zezyuQ189vUhBZNV2CMVFQZMMd2hdcbnCZYZooypa6yTY3vvtTn9
IMYBsi6IA6lncZGGjSeDxEgkb3RZoLnsJCi+krKieZfVqVeiOrTssEPBaQc1YSH5tItxLsfPC2fe
kTHRiyhtFN0ZWw5lkMfkGPAKEm+N2w0ZjrXxPXMc9HOI6raJYe+AmbD0cxixZKzMuGk8fLFhcBi9
ujpAhWAT6uHlbJI1n01BIHEs91SsHhWoQ4j7mEPtPBmKcwF4BzfMhJ5b8L7Z/nYw7VviFL8kJwwL
PJ9G4EEmCcyvpWCNhcXpeQaS8CxTIDZSQlueaaUDZ/ggCQaTs+vemGGHUU9+5TZfsYqMAiHy/xMa
8RwSthhsWqsPnI0Q5hvbvVqypsJOlndLltT6tac2FaYKd2LEQQlfSUUMufsJaj2G1H7SU8EWU1bN
VXmwwWvI++Wi8KqUDnA6vCUSqTVS5onkBgE+x/TjaLSc8pxB022FomwxWZt1BkJqGkPYNWhz4/bb
JgZnV9eDt7UxtrDP5RS2hyuQlhcnpThCKfIeBvHfMTGejcr4zmzSgoFMbePKdR+UKNDStJxufakj
yS9UIu1IhBofPYiImdSA/Xt4FfHQffbpMQWDREIJ3hTQ1dlGKiuI/CweoQPmD8RTnHO/TCKPFIa9
jNMTI5SYyA7nX4C/7ry+qZvSSSFplWOxMzCyGAQa85ZgHfEzPDuCpdNhsAmGnWa/e26S0oB2Ev9U
PkRdALJMGtw/seka1ATpI0jHUxJW/puawiOzNtaT1rp0PbnB36qdm71FJWXLrtr2CcLRpHL+tr3a
apPEoyLhIWWatOnoMTZTuOvDgMkfdkqjb92NZp5gqyq+fCSdj2qso0+ovZg5Shhg72Zhrk3zLl0u
mYGVW2Wg27OoAVsTYPJCatV2QuQK+XLiTsAKfyDL0NnQC+2WXK+gbu9Xtm4rPdiLFmaWSzuyqIq9
AYMZnxQNSrFjUuzvvNzPtu6ENNyhNpIGMBFfUScMmkMDmhn+d2QO3DVFnXEgeQEKk+ZXB3QYRx8T
/L7977Bq3kSwfl+JCYS0Sq56jO3IsfKjZRW3ImR9ts5NzWI8TFX24WcBmwW2CAmOuWgho1CARiPc
1vmgS4wPRWevm6X2tai5bdqAYCenVo9OkCQRNmNs+l2KAAkRwJkjjCzp3qFYBLYCSVebjrFfOkTi
WYnmILUstVcrZxCYmj6nCf7H0qnYXaIJRHB0DRK29o6XY5rwUuZNNBoRQIGPgNnNzo+nc+BPrI4y
cFwGKzCUrRxiVvfSpFMeJR4FgFAAhZOJOKEcGrs1qjMxL9Lr1UNRgZ8Z+YvCXNsRIQ7TSTguTHgU
s0eI12tkIEzexn2GSP6iixZ4Wysfi75pd4rCjgmPSe3ID5j51wrv5t7XTIUCIP1xwqKnqzuWa646
at+cTqF11jNWKzAXy0nUtMW1TUiIFvfO8JjVmfbdLCq09mKMd6blkgjb5lHIXhNHrTnsvBRLaDsU
98x1zo0zLlGFaWAb910U8qde5QM/lV26SSqTmj3M3rss3EuT44asgoTGC/a0yOvhkKIlA8D3WBB6
/ADXqT7VU/syg+PEE+DUDyDY9oZ1BkuVv6aEUXt+ryGb+vqkzKTfYWYb927WTWxWPKYupvPAI7lP
uMXPLY7VCnzqkSo6SBCyGGzpqwUZmk8ikkD8+5CTvoJCMT1J6axhfe1vJvnLXf7XjGlSiIKKtAJR
yDgqTLh9VhfcVT9/pX77IdSi95XR1UyQPkOoJw98+qjBc9LpwtrZAgAdmWDLx6FI3rsJDoPGjhau
h1oxOga6OuJNCNnCqL2wvWF9nuW92qPBfasy9qIOU0GeEdS+wMj4lrrg1SPiaaMCpyKOxqC+KWgI
CPabQ8WmECovnYnDj0tmNDjqKmYUBgVSnnlxCRloNl5dNufKY1raoasqCwBYfOtaWNlt8ecP+Ayw
MFa9dehP704X0zzZKJeGpa/vTT++hWXKKihgpwBDEx72pHCEGgDKUfqD9BQey5QMaCIQagtECJMw
BG19AxY14aR5DGP7QYyi3nHWycitUaqipj4v+ciINKzOGdk0Z49soIECcWMZMLwSEHlMc6Zvi0Xs
IyoISMbT3ynQ38p2Vv02IMMgW05TwJXeOvGL7hWhNsK8j0OIytlQJ8M1em5765GFCWTGF4IOQaqg
m8bQM4Fy9IA0GvnfwMjcLbru5sXUMQHdZXuS+MA3qMywU3bJqcJSskcy8KCbr9ZioFkmtX02k5L5
VUK8FJKS04BEqwjSHrQTqJRuSh98/vLEYBlbDf5X41eofSbrh2hFljgG+zw+dqvEJ1doLM1o9RhI
e9lFofohsZJa2Zh7BukGdwKG040aGLArf/w0ElTDhNmZxBEoeODbcFISS2gNHIFkBoSEm7omgCl3
AogQqjnmM6SWZB53eKHbfcVSdGsnZ80CG9ToBDC13UlniLhWgBWyQCDrPQNfq71DayHd8LR+7kz6
elH48FiM3x60vMMImWVPfBQ7EgDZO+kXL/lgkH1Oqq9pk+9tCAO4XiHBjkv/WDcJ4ou0+zfYBNhr
l5SZArGQ4XYnkYkK/QTlLnoU1r+h+SfLCHhCYP8KXfZglwwjEL1z9QC2mF2waKmHRsNK0nvzMKZg
2UbfWOEd7l8fAF03vRp1c/QFctIuI9x3/WfH+lHl4twyl9vqPuQIcJKfYCV5dpgN+FfkXH91S0Bk
NUOGNkDrN1ldlOf60xcBuV0reixok3PT9PaGxSaR69r8C4b9oRvVKwM6NC8L3vwYgEim3c042vHe
qJbnfgDMGcRUc0ssD2bQ3znR+wsazlOel9VlVXXgbid1q8q2HECPSxA7yNdGH/g6i+iEeK7Zs5ND
qFXFQ5h8tZX3QSKahU0ELBHpSXjTRGB9oNEn9WdBJQq4nZLoVyfN37PwnkveGwgdHj4JlGMB25Od
Y9XfKslOfYI4zu7XrC7GL5shqO5+3PzQZOC51P6/GXe2qD4Lk5wwt3b0yaF/G3w3yucF2DckQ3Rd
6G/n4UYKUD+zYijajWEHj1nrfuTLmjCU9DhNsLstcIym5XUx84YwQ8GXkn2LGY5pVfc/QdDeyGm3
ozgNP0YrOwQjtEBUpLh8/fDmx/4pRHrDaqDgXiTniQU/GlRADmFynP2M6kTT+OBODLYim356owfa
8Lebg0vBfCWqxvKi+YWaBsmVmADVz7Bl2wIK5wSipiXUD3kwzEO3sM9oERhvIUV2dO8czXo8FAEZ
mrW9VLAyGqDH1rGoVtEeYuJNhhLBCp/TMRYbRZTNjuLrwnKNoLdWEMZU98+18PdWUL9U679kFCxl
fdt9Nk0mS27y4khQlV41FeDxEKJVXPg4G8Gv9wo9T149F027rE8pEx30dItLAZ7N9W/2+zApahAJ
5MFT52DkbCx8822CZmuBumQjxUDeH58LtztQi81RMKgriNe/qEBBS/RArk1LvcA0ZnBgopQpLcfY
ghNxzQl1vSEegrnEe5fQ+PqAFHyQeQcxgcVyJueDvt3ZEvfwu9VkpJpZtmcSzwRXwjI24b/Fuvlm
d8X3Ab3Fs4uvYUC+Pbk2LAWXZqZ7S8AVsz3xH4gE/GM2rMpSSbJMzOYDNi7wLtm9I1ojUzn78q3V
YJQXD7bDhA4VI0yJdTEhk35E4dP9XZ+4ME9/0q76Y4brWTHHFIPDzecpjBfzVK6P45hk6I7TZze2
/lma4BqiP8mHJk6NwXNpUCJi7GaGjD02yc3waAu8lTOGBOYpdO3JEC1zdmZkGpPNiEgLlQLMpwCl
fZHj8DQWaFycmSnxPLiR+CDJTbSLq53pj0IjXAGXUjFzsD6nsvou1nc+7r+NijAt3yLeexbMFVX8
M6XfU5eWgKSyY8VLUBcdRWtyQrjz6en4DieBOZvunxwoSmLLbtTYlmNVbDuxfNbeEGzrlRhpOyiA
iOQg56j54F4sOXKZxvNxLqXAzubJvzmdO9xuwhTUWcecMZUxPJkQGkfWz/xmFghCCBxG2RF23SBL
VmuIFLT0RRtsAprgdzX345YSFx6DHnhds7M3WKAeEuPMS8aZhNVrO7gtIN3yLezbb2nVv0N/vd0E
wP2RhtuJl69sIb7TCRf61KGHMZu9gPJGWGsytIq985yqQ+t5d45XevD/PufOeSyXP86A2jOQC0Hh
9mkZ+99Mh3Kkp3uhp19sYu4BDqdNv4iX9f+kr1nHPWgBSOhBCFm++gbsV5WjOnVx+uCE3aTKQTif
MwtxHPY/duOfdIcWqsRQEeRwypWBKmx0xmlvQKAnw+gcxBBcXKP97K0OjO14R/PLLWqE+RbO/UY2
rAn1aiJO0/dYOSkFoTftOsM/CFALegj+mhYM5k7qVwD6HZY1hopMO35ZITnZRUrd3I7T7r8fGqgL
/l3IECO0iLJ4FwJ6xcrDgLt91IpAJTXxQDovw5q+VwO1ZsbF5rAYvgyhoUoyHOgslocSlYxa7ybf
RPdpSIRNmjiWBb4ENfVBUr1SIiikSBV6UWXk5LfBOres75Gb0PPQ5a1maSgPx5IZ1TDnsP41xGmq
/2LyvwQpXDFX3kHVitVTyaySqB976X+BSaCAlzm5F8veL4fnNOfM9w1sjm4SI2CWNDGrkjoMq1+0
f2uYAQrgrv2ADXclbEztpoD1N3P3ddcK5oAbIEmqjxSdH1jrHGF433yVGRrDjmxceCrnrKo/8g6r
AGg0ABt8+8zoEdClpX0isg5ZA0OP//68976I5eAxwZkIGPTQD1i5UgtndNOgsywsygO/aBlaU4Hb
VBBjnE87axmAtZSAGkIPM7+tvFPbEt0dSvNtkStBGghEkbBxHsg2aJYny3bjKEzSkNog0WwfPcq8
fGIt1/DBg2igAjPdZ7ev1dEoljcnfW7S3zyS/xLS0kgFcl96EzNhIhEiiObRRDFNpaV2rHz2Xs2K
DjQrhy04pc0C7nur3f+xdybLcSvZlv2VtBwXstA3ZZU1iL6PICm2E5hESWgdjtbRfH0tUPle3ZSl
dC1zXIMbRvJSjAgEAD9+zt5r24+EKGQMd7pbWrrxfZ55hM+gqA4ovWytvieoOFwY0IiXc0x7Wdmc
jrsh9h49jIjcTrgtlqFZLb1WvIxIFPwYcKLF/TGyiAixRPZUl/ELtCnCFCyMRqNHJK8i17dT1g09
LpOw7lPqrTJ6ECZSzIVVsQ5HncKNh6yooD0xjcFZsdnIyBVKpLhDiF6h+/Ywb9LmU5VigNyLY603
ez+Eg9sPtFvcSF9XZTwuE0kDB1zCNwIXd3hnb6rGtYhsZWGQidwgLvF1xJ+0TMWpZUunWeOxxtKX
Jyk4vJqsH4zswL0HbYcg2cXi+WRanbkKgFt3rPbF1DyOwxTfkGZQfPkOwjjDO6VoX7DLTNOuypM3
cyzRAaTDyKkoAQC7qHqE/dSHlX7Iki9haV4G3eMEGnXUgBSXtG9em8jDssPtvXV0tNu0QGYKUsB9
hf6nCwx+BPPD3KIdvTXzZ6SMaYEqMiZabML7TisJCTAjSnZOap05GehAV279tjvHJktnrSUPplvc
W9qIMhrOPJr/XT+TQUQW7yLLfaia6GJwD1ao5A59lL7RaYC2PfkP+sQk1TCzr2Hmn32WwruQyj8R
EEjmv9LM4u8mSIhWxPLHCruvXXrVmUU5JWDs5WjwTN/epb1xq0OJTNuOEkZ5EKriHhiZHvlblqaS
QMN9LUruTtDozelSMHOvvOJcQYWQPcNMVS0BW7ybvMFYm1k2NCZjOqsnnYxQDJIgtqQ8VaSDOs5X
jSgSQO8ABOJKf8cmOSy6xniCRbdn7/mGlZHEI27/rBx+HxD3p+xrAitbZzo2txzReA/jvn32tDra
GGFxLeiorPrG/xrbJa6v6GmWIy9QOtpLDV0Z2DOwVnO0euUiqnXQVjbZVtkMZRqFnVvPpbEMDQ3I
5S720nI1kQuwqeFpWrHx9vGTEBHqUgAHtW0rvLSl8eZXRGZUTkO4X6ZjiQVWKk2/3zKyNXOYIHGW
oBoa/TdHqR6rmYq3FCQvdZz158x5HypaEm559qph3QSkI5r7kmDvY2JoZ1rYGF1SBhzCI1TDqAB1
wqxm1h2QRjXDVQJEYwed9OcxGmq2Zx67HlAQQ7xLstFao6ItZgjgvV7RFEwL9sPNRPcCeMaqzNXn
Mrebde2gFNJN3G3kxlum2687mtsLxvUg+BJ/q+r8LgR/xlSeWov+ZYpVZ5NDpQvD5M7xjKtrUpnV
ZWWQFM6qMWTkA9fNFasjXlS8izUiANrI3JO5r8iENCs+0nJNbAmxvxUenw4pHc7biBdF7YIlxMDh
orGSiLvUOhqYaNaB6i+tiVaSBhaMOsRqnKWhS0jQKMKHRL5MRvup9xoQ/uj15FjeGU5yqDOYAQgw
HST6rQGwor5vVELjwKXyK5W+T0nbWnUmVmkcNZEoDujcyUlOLlrkbr2WsPQek4CRnrkL7jRbQrBw
Y/Byii5+AahUS9/SiKU89Sd86iADTOoOD924RoOVFig98oGMHWji0GpUtLSG4q4CIboQ2HiWYMW5
ZBrGWLXfY/m1kVe0FlRv0kaOon3B5jzsy4K0Hy/On1WRaTulBdQVboW7Q/afkgpJa9mrY5/5xGMw
6Wpael5urxNp3UXpEVwpwkM4O0yX3GhZQlpH1Wts44qkXrawz/RHIKuwgR4VAMTR8zZjbpP3TK+y
Q4lN1dLFu3bSZ2MvmTMQBvUoVdtBUMkWIZm/hU1UTdC9ozD6BrNmYJFnIMCEf9t6Xb40fAGVO28O
loYNJCWnIBKDT8WWWAuBvZn0ilcmHhx8j9PH61s08HPWM5xqrDT3PmSUM2skvn4Hl43hxFvMkfUn
o3VBw3t7i4T3EwRIsp2miCNQoJ8BOcM5QHEwIi+OaQiXYrzjIIYgbNpqIy11ar3xmvYtqcQgDFZz
AVdmNrOFsCDljWDJsX+SVdatIPyfSz8VC3sw4PoXUEFJ0ciniijwHOWsX4HbdLyASESwqsRs+N8n
T69ovuBQtFB1EuR9gizarLrUY2SNwWaXay9QIllabNsna2D6Bsm522rsrOmU+2dLdEx/Ea8NAa1R
h2GN3SAKpBk84GvTj0nMLT80EIfnsbwzwcJuMkmOh0N3paEPtcQrFOBnnnVrORdMBCGHN+UgAywJ
wtzH7CZaKhkaUlW3xptDd9xF/1QN5a7LEBL1FTMMETGsdHxMAmlN/WjTfFeojzBOo/PIMnXxE/ub
TZrJJgn0g+z5AzFzfKJb1BnzzLWd4AWzFhLrUNHMBK1sO9sQG0Y+0BVE9sBWgYQnmtvvGnK9dZ87
T6VjDUemCe3S1P03sMEu2Zo0vOtxFhFa5PN4zO+XzpARdlc8gAVWm3JGQAwFNMzYQL5mmtSzTIOW
vR4+qN5kpIC/ctTDkBCDLtrUJfEM3BWppUPcGHUxPvb297QNmBpYZxdx+MLS9Qa+rWFRN3IhGAF+
Wyavztbpvg5tTkjmUS9FdM3a+D1G0D+4ObM7ul+wH4xxWKfUYds+dl/Zu1KvtNP32MET05upc/p4
wDT1nCC03iramMyZMLV0QbWbO86pr/z9FJbkOgvvOeNFbL0lIXyrWgJkHEpJS0cb39MiKNG258GG
OQ/rdZ/fvMzedaQl8jrtgcJCTkyeZMZlx019Ktg3mHhk1hwIipERKlbWA8wWEAFRMFJCEGyFETmp
dhpmGAD0wXbKPvklCydJD2Dna+ci0+8aQr+VTTuGu0l0JW342QoSbvZ2RD+3DetVzBh3j7TspSf/
YAmfwkAY0RMV0QyPZqtrjAevhgY7yYOTiRbWvKSAKnOdMIEwoBptS9AhzOCoS6ExCdQPK2euXSpd
83etlX8O/Sol/shnV+BUB8gJQBWhWS+0luh26l/GGttQCwSua+iUfREm66In/zCLaYnIWr1EKMIG
0WBSiuPvrGZ08VH2rCRidM6xxtsGKRnLlk5qfNe+5sidB28EFQVhD0NpEWXhNQzFiDvERXfgMSGg
ZEuRoU7mgk8EQdJ4x2fEOB5G6cLPtSvzQm0d1r21ntpsXRlwvGuFocsyP3dkwaNk9jPQaqzbOuLg
laYY4nlRNG5jo3q2PPQXQ4sDtEq6g6hjokxE9Gy4zhxQJ727sFBsAUfiRIboogx6kZliXKcrSWNY
Q50QJTWbphR2rp2JXWA04z6pXZKlc8J/xyG1tuN8aaV2i5mSrJ6FzbRj3fjuDY0QadhstC3loFgV
QC3xPvZroyURPPK1V8yM5i4ZepLps+GK+4L6shLUWva4zxsD2TIJXqSvboKg7FmZsnvFdiyxBnc9
JJDWKVl1jPmkiLkALGsYhbV/I05uaQFgAKcCbDbzyu9TV5GgZxbdUhDk1TV1x6AIDyz5sNemz+7d
ydt0UdG9YDhAypm6e2dq9kPDpD8z2Q2KyAnWIa2rEoreweAscfB8rvWCO2pkIvpBdkUfyJE9Q/ZI
XtnHK6iF1Ughx5ZpDDq5kW50bUZmqfQ7cbFB+JDaVzKo+206sLfwU6qEkgF7E7GxigtTbFtDPiH7
pSyWL26HPhQXIM1JOGWbqYosOLDdlbKf4kRIrOMat/9EnBtDsCFmTKspYtHZ/c6NJUYFTCAXYHjp
pLbpM/tue1N5DPexEYcbTzC/rSb+Xcs4FvmiiRvC/sptzqVIsNF5Bq65au32i9sQd+fnr+U0sMjN
zhXLs+FhF7Amy+KTZenDOtId2ufUlxMjAJF3ATRAm8K1b9grdLGJDhIlakm2xGwWQn6MVcDTO7z7
sAVXhY2uNyI+llJslxos+aVl+TsrzIEG9sGJONeViRMPzFDWLwtP3nIYRqsOjDuARJAYTsFbhirM
R5/E4yZJomSZq+yVNNB+g4Ga/WhW8gZb94jih0mUjTcna+TnTkynEQb3yda0524qmhukmHMyKChM
U0eZ5cXhseXsN3H4nauK7QgGB3rrXjvWVJJrrUzzU8Q2vxZQfQcYvCt44NmxFvoZ/pLzSLZuM5Qx
ugzWtJYR7aazxYR4uUrPep6hteFmJ/xNHBsAW3rGPV4TIvVBYjmN9OZIHe1OTBIDEZjH2JQM6TBE
LMnVoV1dP2ZtGl1rwiSw3RTPjpGFOzPEMZRnwltDBUa4kfvOocMMWSzI+OIAQegJ7fDV8LRHR0/Q
2WLQPJTQKGmGPUozT56hgt7VnWE+c71l63LwYszCBrE7GZ1Tl8kEw9d06Q55umOPs67rRtCTHOry
8OPL1nSJE4/iDQ0PSdJg0s3UcL88+BWcfrTb72njWmeUpUPVvLVSE8BHrXfd4/P0MRkuLAJJVXHU
hrcUKTlVdovP0rB3rlkU53iMnnodWdM0je+FQWwMfeRz31R78tvGQw5q8mLkbJB0XR+2eAXnJM15
0qfw72o53Rysb3S/QyKhKGprDvpyTmBG7RkeHUwGrAea/BQl1l0pzO4ykKrMna5w9xjhcW/Thdgb
trA/9XNfC2EwOcH1ZH9ydON7B7dxdluJVVLMSEEGbb0lcUX894Pd32APskWvvZd6jPxzCoCAM4hu
cxhot3oJoRdMZ+sOxK7g6cq7RkHAdEawq42+QAEn73yasQsBRZ++I2Gavmqc25RSirAzR4uVvEwV
SD6pXF5BR+CnMo0IPWb4GemTcQM6NN2RPfVola67CtGz78y+qI+IZZyFzSLXwqY+40n64jpy1es2
2fRT358mknl2dWydYG0UJ0x9xanWBAtxPE2rcIjqNUvc3NRnY1mAEyNC6zEheyHtNPoVlkljjsy6
QyYArXNI2choQ0/6ctCfmlnuA1zku6LXc8Zx78KU0VlkQ/1pZEFaBBQk6Hvk5xJXYj3yj6cmIAlW
j5MVoW+U7XGfXOJYD+jeMQ2GrmTsiJvdWXpA0J6ovnMNEsCZW/WGHfWpNqP+mFUJE3zGCIfGsJub
dKZNQ+rfwkjdYcdUiN4oiP+IS/01LGCNcPYvM9wBfFLFe+9xG6sxJ5cDRUnWq8dAdNxgw2iX1Ama
L894Rd+rVrF29LMpXkgXNnlN1byQvkmAOOaUZcZ2C65+7rGjzbmEQBukXRmQ1TqR8MjriTl4lOW9
QwKJQ48zHo5IrdyVOYTaZmwiJOHeUe999htVe8pL90WQj76kAO6wbUlSrlEq7sJkYGoPJqSS1hvW
nBs5daAx2NpILhOEgfGuxBFkKeEg6UluE5HbG1sRjIqUFn1MX0LXMtmwCtoWS9EideBUk7TnHhns
TMS3Gc94RLivVO6DHo9qT7jicDHr/B0KU7J34Kgwy4EKYFtsqiHXF4t+7FDlkba7CCjWLlhJn7vU
+WTTL0co5QDQmR8+vhotPFhDgRhCk9Vu3m4xD8B4kIEk54myQ+9axbFtgz0sKbiaANTWJpMMUbbR
Fp0AeQKBR/wpvNuwA7fD2JKRHrtpH9cQOPAMHgpQIHLRl46cJRJjVl0a6ZY/Hoi0wBQQZASylQm3
fz84urS+Libi9J2Xhy8U6N4Z6/y+q9xkByhIp1Gl64ew696AlvrrRCiyAUeLye4chQvX1T34Gewl
cx689IR2WmOfMP+O9jrtCmZ6Brerdrz3MxomxlDXJ9PBew6ITnc0YqGYIk+OoozoM/psLfUsuZk0
3+qTWzKfqGR0FOyDdUDAm6QPhx02p6NbC/oaRb+zvelZQ5e3ZOGDv5xpT7aPJpLRxYOPP3ENJQzQ
mwXf2Q/pLyFku2RwOHdWhtMk1FRyR3G6D4R/KOhc7JmhDnctPIRl36aIZfPCxnVGc6C2g2A9SzGb
pHoF10IATl2xn4WXXNG2rip9ZyeszSpp0iW7NT+NRvphn1A3qYU9VtU+CLsHMItb2m/4Zhh0kYzg
NAsWZAIRZXgbFdt2P46ZjVcH26i6A7bAZZgbXOGIKbpe6ZsIPCJIj6bahTR41j1n+hKWr1xFjNrX
estOFeTNfQO7Ft17tqOJeRW+vS0C+jY2WHwrbu7YDH23LQsnFXO5gFgRrmx0O/hnuZ3Vi1zHQT/K
md7XoSU0+/aNVklz75jqXFiFvgaQw2pomckSH9S30lUYJRyrJ/vsXiuTo+EyMpZnA0vQaqoDgMp4
BhaKVR3A/7oOFXgsF6WXgZKMfaXGNalhvzGNb76teyscdrieC5Ag85Z7VGhrk5myW8lxnho/eS7a
LlQCEREITCCkhVhN6PmszCg3eeWrm2t8VynS5qw/gMdYk4KLIyZ13D0FiVjzL2aUI03MctxVIap3
Vb6W+kBeBLcsZkoBmdhQ4GvZPmaR3hAASLZ7wqvuzAz1hBYea/yVhLen6ZaSModIYD9xPetUskTu
JdvezoIV3gR68RTt2kNsQPk1UDNxaYv1YHAniwUtcKSfq7Z2vJM+HA1YbKeoDqutSgFCevbwTdhI
2GPHe+kSB+SgF0QPJrHFbK8D7QzO1N31NJZSmwHNlDBnsvAnIhtz77w+5ZgWWK61jMiyKjXxJM7f
fjwYSUd8p4551J00+lkJHvrQQqhj+mG0zTw2dZpClV1Fu95Td6WmYGCnlX/zOud9gmp9LIsCxJVu
HHFnjkdzIiCDrvhTlNP6spus2NkS+n7ln5qmoGEyyV1EoPWrGY1fHB0eeOuLT+xoMELW+OCcwu9Q
s5K5Rv06rpUpXKTF3VM66RZZSBPLUcg03da4lOp0r8Ee3ULDzBf4Q7FfGuGDRSI4v6ZScwMaaI6B
QI1ealO2DGokoTVKmVXEZppKZVjlbWSD+WSvSZBBS+9vg0LbO+UBqksSlNm/DQUMHInPgDnvey7D
7EC86xoJJtnjA1JZpddb3fYYtAkqfLt79SwjeexUuGxlPr6Sc4FQQZ2npqixKgQ1GkFCZZAGbwY8
35tEIyFb8/joRBUN3Dis97phoOyNEeDl/qBGc2KIEpPRQoNwwPSQmXIfeDZOCzYTFbf2BeL1I76i
LwEOpIUx9u/zf6OK1qoLmjXkw1e4Ux7EA9rNLiJLJO5aRlWYc7ouGoiQ+BSyh8Am2oqg3DHx9H0d
e9S1kzVS44UcBVwpfaj8zVjY+A/y6L1Dgp7W9BZS6xCS5rlkATlyF8y8h4zVfWG0SEVQWH9rWRuX
GnCHBQk1W9sX93o2RMcoU1tQhMOqbpCMpyj8F7ScFmYjvwNJnU4MvjFHKvbiuJ3mzq9bB5hM0d4E
YX8Zxw6vuUGHCE4cljT7M9sXYI1J9KSiTFuWbmQuMqj05FGgGUiLB5OJHtcgQwEbqx5Dy+pEI7dE
07xw5a6NnGldBty9+ziwF2nv3IVoDd3xe2Vw55sA1DNEoIccOvd9V1waLc9PBKcaiKXCFnuIjn9M
9V8FXm9IXMEWseHGYMXIm+oTkc424UApI4jiqqzy1ZTtm6tD5tap9bQQX7Mb7drRztZZ4N1Rb79n
MfXdFCTs/PtEx8WpMYZNTmEW8pEPFEBKM41FAFFNkqmzNhL3qZ4UvP1Bv7erVz1HfW7IGdtDt5Am
fGDdF7l4M5nQUsRypLBOX1RXhR9511hj2WwORrhQ2rBDGcnH5LLE+zvAh3AIYT+inUcaUySMbq2a
hAtNnDWXxkIErjJyUho0coCSSjNbr773yn5Ig5DAgBy/jHfmzv1YSCjcdlzQ+G31e3Ln7jOPPtY4
BnzOPbBIC2e3Z9C3cO7EpGlEhuVfWtiGizGYhcP2U9Wnn5hebW3p7wQsQEinbBW7J7bwDxNk/1lV
yH7KsjBq+daZMpm1ph9e+oEl37TaQwOApClRfatwDqxLmp1vhd1+TJjKCBFfG8P9HJCwmprDXvnB
OTI0uujCuXom3CdKlRUN2CENv7C9xH/VKpJnUJ5RxhKaDqTf7dZOTTM3bd0nj8jTIgC7SLrXogko
80NMIgvHHDd234Qk+gRvfQeKPaRmQgsdYxRa0EZ+D4p4W3WZQ4UxrsPYOlRKaWert14LZzq5sjpb
vnZsNCJC895+J23wRbMSpC/RiUUdiBm8BUhm2qsu2z2hOnfm6H4lw4PeV/fcNt4zfKstiSJvwDE+
k19NCKeTsq+GetKKqzVdZ+30ApLsdqI7d5l1QJJDhlZ71jYec0dc0blhnkQWALAZG0/sEJDGQmHB
ZHP3k4j2Le19ZxhXRlgxXpSUhfm01fE+4EEpIM4U45cRETZhNs2CwHex8r1Hq0bGlTJrXBnAD2Ql
moNe1RcuOvLztO4uNsWwdqTLelpr+tGQSFTwCBlbi+nYsUwHY+tPo7OiUc3+V8cTB4gkPEwjjXyh
qgufllqVDTvkIjcxX1GVNJXMN3j/mdnPThY/KOPPaFkflEq+qTgVnzR/eLYaZGFjKdMr/H1zhf+J
W11AiIbpgZ6aVW5arOs7mayNYdT2jlN8ce2w3VMUMSCM6qWjRu9LCcnFZCvgD4P2lRVsnzhXuxrV
pWzDU8fK7ofBBeUiOyliw0XzmoGuWCuf9AQGOsjOBZJ8YnICrzmTitCRnVvZm8ahUJMRhS46RHfV
OsYL7GKKVgBhGpBFZwxfciAQBdO8MGf5CDnzV0VSfcMtzZa1i7+G4lVl+cXO3fQoY2dLmjbA/t7p
uQUg+QE/ROiQxZ0lFz7gyyh6ohQ12SIBbgn0dt12tNp8PfqiEtTWji3DlZk5F91H2E7d3Y4kJheY
Bcl5eyEW6RtRZfbKcw3AiMO4kYZ+bAOC5KV0t005J5iF7ePku/dmg8xuhEhtM7VKrb1EmuKl08Hy
hST8wKS3nBabUPQ4kBPE01BUr1Oh792G5gBMnRF5gSjrJ2PKrC/Cpr/jqUPrwwasdQAcYAswiY7J
cyEQb3dIDP2pfEg60u5TdXXYZ4y6BVOuUmzwOAGALb9oTdCc8wpRZmEZdx8PWtB1h9RH+JjTZPzx
M8xQ/pYdO3OZStoUUyYCvUIb9VXZ1fq1mdhnTG1+cQzRn53yGEc6qDvylPYlyyn58uF2aI0DaB+d
EK3usZ/iYGvKmh43IufITs1PgyflvZOXh3awo+dKgFRLvXDecvFbXkn2n0FQXOO65q4e9frcq69T
NqYXOidLh0YgZgtlsuu13/S06TYCDxStpQW+j+QYYnk9Zv0URnAUUKh4vUXfhlGmm3OHD1VMqtU4
fg1Nr9poFjdGJgBbwj3cI3kwBD1aWCANWPQPZr5kml+O6OLJ93M2NGo4syq7XldUyNtARjgqp2tf
IF3qaxwxxHstw1jvjrXZ1yeymKjF8Jh8mvyMbj6bn3fmjhjCyv47m25IhLb3MuH4oPLwshtTCtzH
utPukXAZlwwj+arGBszfRWHYEAzGeWvvuMulT0jKSPEKouKQRG26J06EsRbupYuPHtUch+AYuMbj
lPneXWMX/syYRuXLyr38fz8rs4CoxYZTjVnEpuKsuqpU664fX6WN95plwScHhPkaKZ9+nXKjIz+E
l5FVfXnmbJmuHw+57UxneHJLf/41HPFUorXUDnZQin0QsNAETonV0nCaY4KOlbiqIH/Eu+Gdc0t+
/vifQzuON9/rDx//z9Yla1mKarY0Tg4J73QUakl5ZafueYhs99z2nlh1eXbV4gjY6qgFl9k0cpFh
jq8ENI6Oa+jCrCm4tGwvaDgUw7IROnspa6g2I83HpZMzeEdx3kXXAj7+x/91ZIBjJPbvhN7uGT7J
U9QAJCslv2D4SXkIydY+1BibJviv4LAisHDuHGAD6XeBU1NjMoIu7dh71zwROddGKtaaPaAjrZLp
xBk7niD4ebvJkEe9yOpjZ+Cc1zpBs9Ir/dPHw1S6Ba2BaUPi15PXeeEsf/erfacz1Wx1LAep7mwN
uu+oDASGlLE1T5Xt4OYg8cYJKyc7qNJ8JicIvlxaUcv44YFQW+ZylXX6eBCV/l9fhZF1Mpp63qZF
1Zo5DCP6/kQ71z4pJnc/HhA//uPb6SYxk50MoZu0y21qlJRRGhzFFIXC/Fu210B15LpDp9M5p4+H
esCjrglv3MRBQAfh44cem8mqHLCicSX7vNi9GFW1Ci3++gQiHQ1OfuQjRvRtwCIz5nC5PDu2iKDv
dHUpmJAtg4LPV9bIh7SgsuhQa93G6Yp3CXVhKwBvrwhgbNB0Be2l6axhBUyfDjYEjQqr+gqTfIdt
4yPhW1zrsIk3JnKFJQNVtjBRDUIyN+acJvkNm91Ajl42LnsnYsaVpnQACrXVhTMzWaB6gTAutsIM
glPf0/7SffpptWuOJ8St7CKrT9x31Upvevqm7LOTkrEHsKhqk8Z+ucwTOZDH3iKqaryRlkFE+EJF
qybwGGbRiFvHaHA2hq6B00ijZu0ovHXodo+NjcsUp3bB6tLaB20AEThObnjE15UCxLSLM42xAb8B
4TrGUHB3mTxMc0YgbmViynXdlN7dGNIdceQIBmSg8Ocm18z07uzkuXQwXMNrn6MWpU2bpMNrMOBf
wHlrf/YK6xOKnOBcmniNsjw+1po0vgdFu6pGuq2csPs+5a4FN/UpVIpFuWQ7a2KI6HrtGySSs2Zq
xXteWq+wU/Q3Ofv39ajPXzjEwaIVJic9TUr2YAPZd2bqL92wVfeCw0GLyKqulaHn26iNyMxwOybw
owdTxC7uUfdZR+IWydbsw/ESpcApImnbd5K3vyKvST7StyZx08Hc5DV0VOzce3d9Tb2b4CJK1EwA
jd0jYbCQXsGJrDBPDg+WM8E3sUAtW8TZNVPZIlUx7KeRRN0lmwvvvgo9uWZ4Wl/TEcWRFHTQ45mT
2fP57N20r/d2UsCt1GFp2Fl0TLXkKZ6TQEUibq0TG0e9I6UpyUBBmf1wrnV/uqEim24hsu2l7Sbd
poixTAgQNpsc7/mtSCKsaxLhS80MgJ3Q/NtfBeHKm0EgtXMqJKZkGmJ2N6HU710spLePhyoiyQkg
JALuNLsZjufiLJgKmpIEgkzCNP/xs8l8aLHx0pIJztAUrFs3PyiYFWx0obC34Mx+/Iyh3jv3ongZ
NGBf0PXZN26T8bkLjR03p/YcM7WS3LYYRSLcJT8j6GlQVbg541HbtvOsr+v9+lbl/cBNwf/emWNz
g4yBokU6zK+doLmVTnfOUTYcP777eBABXXp/Mpg0xCJAtzKuskxrbwrB1DXzWdP4ximq7vbxlTYi
c8h6nFiTJw9V2/Ync6rVbWrjcj/OR8RQkboROePTboTsVQvrq8fwccsygsMcozzXqFWWayoJdUOZ
29+AHBBuDk+Ae3NxcXBK3NoCS/yYwrQosYcgNPdidiXQPY7WQ2VPD3nX4ehs7fSktO4fDx/fzlO8
E+HvyBfMSF+WzMdPxfzw8ZU3Qv4XbdSsdHTkkKf9+Q5HQeY1qNmHklTCH1+ik2XD7VNHpEFr7Jze
JWuxjU8fD7Uy//EVpmC+6gdKR1UcjPm7hD7EaQAy/uMr8rIxbLA5WSGyZ+4/4fWFJEWQLu/V2w6p
doXjoo5uNE9w+mJXmRhS2yFToEv4eTM/fHwrs/pBRGG2bTjWG478V0m+3KGEZjC5gC2pzR9Uq5UX
vB7aigIRzyJexnMzDcX54yvFoH9Lrff68V2E627ZZa2GYVbJcygcecYZGGO8j+1XRs7+lhxvtsYt
klRh6PrMlOfBkcaPr1qSsiNThAyIbFTdOf6jeBBLsBnhxoH/Q8BF9yZCPz0EZjKyUYDA8P+zrspv
f//r+6+yrmziqf7n//nf78P/ir7J1ef281++Afhux8tnwT9bxknxmWSrjx/tv/79r/Ovf/vctH//
q2HZf/MA/ni65xiBYxnmf+VcedbfXMtxMbsHlsNn4JMw9Y+cK8f6G+6IAOS4S05GYAbef+dcGf7f
DNcgrl33PG+OrQr+rZyrv/6lpBEayWJ+lbStbM+mXR24/Pz9831SRA0v+X8EJYAsmySJW1VEaC6r
OeNYRPquidxy+Ycjcfvxx/5SdOImk6LlX9u/eAqOyD89RaKVeRZrpOsoh0Zij9obRZLNrPTHufjj
UP8bTzA/8R/fQ0e8yCCUdXUHa0RIPn0Wahp2v3/186v8VwfI+umPt+6EuMUTNyZnFdR8DgsqDIA2
Mw/vP3sKTow/vn6vAHoVRiq/ce1n38MesVLnKJrEqkr1//BtEKX2x+cwfIZoja7lrMdR9BrEXbwq
DQh7FsO3+kf+3b/9Oej//BwK1aNlYE5iOaXLQHsftpPCvPAfHSVO939+B60dDWMDS1QfXCQv9FMX
SVr6Syg9wZ8cpF+cqfN1+MeDhK2gztouj25jp2nU2lqEY0Rzquo/fQ9czX98Appe8eia0rwSUAL4
dAn5kxCkasoLzLCtQhB6+P3B+tU7+emyRkABxAPy1a1JTXmUs3rJAgK//8/++k9XtIWgwJH4yK9u
35EfNhAh6mcEy/3+r89H+19ccf78nv5wOTupgcAZCtu1Q0uD0gdABG2GNQUFkOzSgWUIFinNq+A/
PFY/XeGWnmTVZJbRTTBhe+UmBUaZXs+o/8ll8Ys7iP/T5d06JWnuoWNy4kbhHRkeDAlUKnd1Sgn2
+0P2q4/7p6u7yADOFHVYXqWkkE865810ev/x93/8V6//p8vakIA829wsr+i++lMHtLZLUSR3PtuF
3z/DL16+99OlrYVIhdHLlNfQgd6Bh7zallbz5fd//Bcv/yPe8Q+nU5lHrU7KsH1lpAfUusQqHWfG
C421evP7Z5hf5r84Yb2fruq6hF8Lhau82v5zKP0jbPT2GnXB2ST6qo9KBIOJeA/N7k9uU796Rz9d
3FPs9zFrubxGoZ2vcQ48SU091q17+v37mf/Ov3o/8/P+4YghkmQwGDTeNXFBseSIbCo2seuUbMP9
NEPtf/80v3obP13nqW3hlEa1d63GJt25xkTuALqiI46gYv37p/jVO/np0o5Zt1sdf+O1Cp1vfQfG
TKbOfRj7LaPY6O33T/Krs/en69vKMJ9r1iSvMkqDl64brfvBEd2f3D1+cTf0frq086oosqmrLRDp
7j7xYXHIRMgNnWukWK0Eg2sOuxwW2Z88368O2c9XO1TFtCDe4QoUN2REhFsgDJ4IK2bGbcs/OcN+
8dG7P13wrQYvtBht95oY4/h/OfuSLTl1rtknYi0QSMA0m2rsJLPscnOOJ1qn+Q89SAgQ8PQ38Dcp
y6XkLiY5yIGEmlCzFTvioYQsw8cMDyRIXazah12jwoy9nA7IogC5v70NwYylnHfDfGrZQv65X7yt
BQbmw0UsLY1hhYk0cHQTc9n3SAzQPpHU+fN+FZZ5xdYRegPDfuipr5iKbjLElfq5hm2j+3dYh2Ow
sfHZ2rD+/6aCQuS9M9dBc8OrS/AHTlfgNExF9SVSlXva1wYD40jBH/qyEPEtyKLggXeRdxJreG1f
6Qa8YzjZ5TKLw5su3BhRb5cvq5Ykktnul2/rIPJrB4ES0HqkgBtGXbLya1oVOJ3noIaCbag2pqmt
CgPecSsnH2QkzCPSyduM8MMZ0vfyVWDqbmwXFkQzA9FI+4rTOaoi6F1CH0tzEC4RJ26e9ITH4ylE
8GJXb1ED1JWf1oIvJLopl0m4RvRLUH4o5Grm663KdvdrsaCCGrhuOiieVXzxbohU1k9hMX5GUmi4
0VW2wg1UL7mn4ZI8eLcaBkufYDL8z+iRdt8+QQ0842kFxF8/I7fBXeCE2EwKhJman+/3i2Ui0fX/
N2CePDriHsHZDdYMsCGF4FVSO/6PPvb9z/drsHWOgeU4a6vSzyS7pf046UvrlGP2oZuErjeGdu3l
d84d1IBzBbFwHAj86laGccIJ4hG8KG7wiIM2K5JNVZG/7GuJgesRUd1m4UV9q2e8CBz12Lhg2Xog
M33aV4GBaiR0FF1TTdVtBpWVQtmwh56W9pCXta98A9KIR0EPPYw4cpthdTELHxR7Pc4ba5JloAMD
yKJwvCAl6YK9zS8gWyWgwD1RtvHtlolq2ql3MFxzKeL8N1fCxFlmsEzgwlOJ3+ns+67uCQwYI/ia
wZAlwkpEWvepbHRxQ+qN2sCBrQEmjomaqFBTdAtEH38IfFI9kQJUMU+Bd7OvAQaYhVOVFfyai1ua
QY/dpbT4ywUPdAtotgE2kOyX2GwY3BZvAwgvEHVDdAip3bTL2Wnf9xtI7qCb6Hfw4bxB5hKpa1D1
1V/nMgKxc1/5BoBxS4z15PPwBsl8/8+6cjSSD13cI3eWb+AXbKowls5Y3OYYMjfRVBbX2h/af+5/
vWVDDgz0xv3Mxzmn+Q1qCexTmgoI2dQTkvkGMrb/zIOCbuuumnwDybBBDztReN5NIxz0hLOYe+Gz
hhLZzLKXifVkA9PB+yu3b2zKfl/HSsRzD2nWMb4gqKV+CERJX++3wla6AeelqbpgYqK/wWkFlCFs
c48L8b2/9pVuwtnp+NIFTN0U0ngeJBJjH4kv1eP90tdvfGdP8w0kI5Urg9G3VDeeZn1Sq9z7ANXD
Hs4z2n+OOiR9BJCU+Hq/srXQ9ypbO/DNGWCBAVWfsjG98QocVQ0W+ClPYUUdxst/92uwDYUJbLAZ
ZujgdzeWLeACgwYeilMwF2l22FeBgWwHmjsKSQ0ILfoSEsrwuEQGK4IC90u3IM83cO35fUdwH+xu
/jh+61qCt966qY7gtaRIHEy9jYuVrZcMgE+uAK8igIs8rBbkqztPAg54ohg30GZpBTFQPbrgNcbR
JG4QNyZghbifS1eKM3ywgrMv+q24paUVxAA1FqQAz4dS3NhcV//ihst/gE+j/+/+UNhKN0CNu3kw
Zsgqv+kUjLwUZtW3sVXiuq90A9ThWHFviAOULgnSUrR0+uAwtgPEd/dVYOC6gq0QjGkXRFzHcX6G
LBBEiyLgbV/pa6e9AXKTRRJLkmhuYK2wv+DwUH32YLexb3oSA8QeGWC0NJRY8WLXfeALrHAhlTcn
97/dsuIRE8ExazoID4y3lqb0afBBQiFFLqEThUAoCMNwvQF5ZGu9sCx5xEB0E3JaCo93tzyjTQ9t
yaKFNmsHhoOGNkv+cL9NNsQZgEYCYltWSCu6xVDQeuZQZISNFlSvBzCEILoEmdP79Vha4xnIRv4+
nCCR4XyDJtp8hka9Ap1WJgw8742W2GowQB0OXlSODLxqRLDgQV4SSIy7/fgB+VA747qegWwoMU3I
rqhweJoHAlcfmcQxnm5oXX6+30uWpcMzwN14UwRT5SG/SYgxQKEDzyjgT+8MMHgGsuHCFncZvHyu
eVyS12EVSlBju/OlxjOQLQYFIobg/CoVIU8SOWPnUTvf7neMbXANYPe11xCl4JMUtNX0ZZgL5wfM
qaDj6YCGvy9EsrIY3i5NcClVEkL++irrqb3UBdR4TiH0i92Nzc02uAagJ+TyTwqe8tc0zZHAlrrw
XYfNAUQ/7veRt2L2nUPSz//frK0+a3zhDX1z5bGCU7E/z6BMA9xHCDpUn6FmhczImqi/3SrOr6AN
ERA91bR1+7U0zzUQ3uDgCk+7pb3mQf6vgonFx1VifWP5sLXNNdC9yLoCv85rrqwT9TV3eq+BzuF6
UisHNUD9Nps7D0zQHrmRYH574wHqxM7HcKkQsLvfv7YGGuj3xEjDOpD1FemMMbSgQTT8p/fo1mOk
rXgD+4uEcCBI4D1koxmB5HehkVgEK+ydN0vXQH8ck66LslJcW5i7HiJk/sEVQ5J8583SXdv1ZvZh
noVEEi2uEKWLrwp2OJC97Nzuj/u9vw70O5PbNVYAz0WqF22y7gqniRaBLZcd6jmGj04OYWq4GCDi
O6pVLQoM3noDUbYhMVaEpRIrlx2GTmyBQAtSWdTVh6nlxnpjWdNcYz2AB0sWe9MkrnMnl6sc4Ezp
rVLDAgS/DdjYGmDs7j1DCszoIRGhjRRCIFDK6WCTokm+b0sJYwP0WR9yiPijDZxCPB6qHJ9ECt2F
+0O+FvL7kIexgfkO77PQr1NI2vIxZV9AAhXyZerBLJ0eItlUKYSjZfYFYeG2/qfQzEshOMYWTesN
xL8/QuFKUXs7pSFhooleYnElQ8keU2cBez2S2Xe86G09YaxFvddGE/VZWcKZgYurbMTHAJbTUITs
kkg1L53Lv41BE+yay2FswJ8WVQTNGnimDKoHazQPUlq+QkRWim/3R+v9uRbGBv7pVJQjiP/Irawa
twYNDt66xzEdNi+HtgqMFSCu2xbSM4u8BuChQ6y769jwlI3IUd54u7VVYMC9Y0i6UDlRV92uqFyK
6S+QmsqN/rFNJgPuy+IIUrJGXZlfwn2jdP0TzEbrBwd8uJ0NMOAO2TBXgs6irjlyCyEDGUTPDO6F
510DbNLUsOJmUe3EChJzsX6E9RwMqGEj+uV+6RYgmAy1DFwTHswTxESm7IeccT+YveEViiTfka8H
aS6ood2vyDIOkQHqUExxGDEmr+kYBg/pmnY6j8p7hPCSs3HSe3+vQmm/rhtInIZsTemrK+lbJLt5
XQSbwWX+U7VNd6FzVT+kaVM+wEs32lgqLVM3MtAt4Kiq6lqpaxtK/08dcmy+41xD/v5+p9nKX/9/
s7kLUTR11M3yCtnBMoWnEXIPYRGVutXG5Fq75p11MDLA7XfpxMO5RgU1VBdp5kPwh+YxLB0QIoNB
A7/db4ht9A2M91PUuiDMYxHh9fBR+i2MQ9wwPnoTxCH2VWEA3XF5S2TDUUUXBV+jZoH8cws9+O9+
GbYbi4kNLQbS+3LmWgLt16jgSbkEH5Ct557hXnmLJf0BvtxWRM7SXyaBzRdVkau4xRY4CeeBjMqB
SHTHPmT5lG7MLcvQmzS2LNOQxkNo4Ar5g/4UzZDpIXiqPitVjJBTBJ/w/rjY6jGAvzSeFw99h3qy
AkarGslMeG38WKZR/hwrtrGOWZASrrW/RQoYAhKmbeIKk0L3KY9a5+g1OLHeb4Ot9HWY3pTu5KOO
3G6ssItD07UkJfQSYaD6uK90A+UU77oVtIdarFvB9wAZbHDe5N7pfuG2mfQbwmUOIwWx5oFi6qgI
ijepgnvKrLe4V7bOMbDta8fPkEOOubqsWch5uSSw/nQ3YG0r3YA1fG54gXyGBkm9Ebx427BdoGrU
R1uQtpVvQDrrWe3Cg7e9pqwsnkkDt57e7b19Q2vy0uAFw5dFRCg99DlSrzL14jfLtIsAEpqUNGwE
2m0d2l3laqDBkYYJ70ukMt+fOZaeYQZwBcf2FogKN8s6yyGEFKriNqah+Hdf8QZixyp3oQYtsC74
4Mlf3Ngt9Cen8LLxYV8FBmghZg2pinKqrm4HtkReBvoRN5ktqpjlsMHWXnuzJHh1O0Fky63QOwq5
l33sauiRS5heIJf7mPrwuKmQGPaBhX2/sYnaBsSA8tR5ULld6voaQI4YZiJd86Hgk7PvLMMMGDtM
xwK6aM1Va8/5GIC0eXLHyT/dHwzLMsQMGHf5gJdcaDFekdCZwQqM+ulXKEy0/+lY7XsBCk1e2tgL
2oaLX1+JhCHJg/JSEb3S1Y/i665GmIQ05MemCEaQ5tqS1mGHqATX5FOArbK74FVCqo2d2TLOJiMt
znpOIkgdYC+LKthqV+xMud/uGwlqwLqA6jioAvW6H/cwvIpD98sQpTA/qafir/v9ZNnyTWJar92I
jNNYX2EP1kEeF7HisnOgVwFtvaPjgP5zvx7LpDIpaniahLryXNRXhTMr1hGiz8pb/Ec/pZ/v12Ab
ivX/NyiPyypArvaE6GrDfszwwDsvTuTvO1WY9LRsnqqB6hxhojqG5jaEF6/gxLU7P93A8xIO6SyX
Wlzh4wz/tAjEQB/B741HOVvHGHjuK1jewDEeARSC0yL8uA4ypltHU1vhxp4My053qSr4CkkXj31Q
i+df5r6Xf98fU8usMdlofeu6SCJDRBaLRAorKKc71bIjZ6ffTC2zNMCkpEHhRfN8bKsrF1jfjiwo
4QngR7N8vd8EW/kGhqsBMrVzHFXXWdYdlDzGPIfvgldAgWpfBcbmPMEVE+BCH0nWQSBcSvZ/IqqW
jcljG4H1/zeoEiTWrify8qqRQ9+OsX/kXTWePEjh7Pv8td/eVNBNHvwHkNZwhYGrfwxg4nx0kPm9
s3P8X0tvSh7PUTCXkFLgkNuV2ofy32aega1zDNw6gy4aETTrLl9PkHhuICtKc/biQOD3cL97bFUY
4I09DrNR2E1c1Qi51LKd+QnSPcG56Ic/9tVgILhyZjH6qimvdRZDEGWAkfU/xM/LFgZrUbUvtSQ0
2WhdH/ZhOpLiWkq4+8gVydrhY4IdUz+G0eY+Y4GbyUbrYZMFphsOFu2QZdjKIHzqQF78eVdf+QaY
M1hDzKOnS8iRQDCJZGH5KRftcAHHYSucYGuAAWfI2eU4QLT1FVQ3xo/zlEXRwUfsbytT1zKjTFZa
MSF0VAUdRgIHJH5iyFp3PgywkB6fC1VVW8izVWPgOoSWqKyhIH+FjUj1BOXh6rGNovjJAdd3363B
N8BNS9h2wZQES2vv4JlrqNT8J5RokRx8f7QtZyPfgPe634cQYi2vsDpKiNtpvAmWX1ggk0khynO/
Els/GQCfYJBT4IUIK9R69Rn8mcA4YyKfaDfHr/ersE0pA+EgNAzw+JHVNQ872NF1mRNdPTbJDVCs
k/+dwKRJSYvxcFJyD5e3NQ91te91pRc/OCGt9C0cm2J4ruNAeecsh0baznXxd4Jap5tBdpheGnFi
F+IgjwOs0B6RU1ZsHFlt7TLAHveSuypYt750ZZJDYv0JF8l/5wFxUJarFP6DUr3sGiJioH6U4byM
YwdqUZxBqlYjRKMjp9kYIcscI+v/b/bYDHaqpCwQE+MxXj3g6ObBVmKJnpsZRNR9DTDgvvAm6nOH
Fte8ytjjPCBlEGysLS6zZQabrLU+hoY/5AmLKxyRsTGViK2WJxKlVJ/2fb4B9cmBMFKDU9k1dXEK
6UpnPNWi3OKd2PrfwHhWpGxllZdXJFOn51JV/TOCQdEBzq9b3C5bD5kYj33sd1UBEHKIJx1TeKlC
2Ry2Np92dZDJTnOGwIHb9FxdEZHM5IcWwiTpOYSStd5YpCyLrbcGb97M0c5rnRTu5RX0TxEgq7Gi
nJD5iLehUUMhHOpm+86bJkOtkxIigwE6Ci7V8OZgYoCDvV9ulG4Z6d/oafMiRNq3GGkItR6ZriDn
geTKc4UQ1z6k/cZR61IZDz6EYpWPS1Ar4M2+IHyysedZ5tFvHLVKx/9b9Dhd45TIT4DpmtyKAthK
N3bsyY1Gbx4rfHvfyf8xKL3FrfaFxUx6Wha1I2jdBPs16ZdPM4sy8mFcdEn2BfU8A8bOUIlhzHl+
hUUGxGxyqObDD7py3C0GgmXHMelpjRsFLKW8wNoffOAMj+ADD/4P9+lXkmNB7dqtLH/LOJhMtHDw
aTemMr9KgUcSMJzSQ6B5tHEuszTDZKL1Q6CpHNeNs4NXkIdwmOs0L0HJv9FweHXczac3y5rhGjs0
dSHrOI2ivLbIe4R0Ls0gYRuoAFbGkBQQfzpOMLKNtzELsl1jh+6HBXwNRvNrVIJZh7qQchd13fip
h/TNvglsEtAaryAdJ+sliXfjUU2IwznYrDegbWEIhib/zFdtDydFB9Mr0/phziQOg9ioq++SAoPp
avXizXA2m5o2+FfOS/VcRHuhb7LTuh5nkBQuptc5hQ6+6+JsMMBveqNtttEx9u+YlwEd4Mt3HZDn
7H9jmYJXlauhrHQesywg33ftgiYhbeE+TL/QiytFyDlq1QWwfoXnyP3SbdPZ2MOddlwymAjl17aq
vpQUZtKIzX76GfHN/HbXHGO/8dHAQK46OHmDZOOmzwh5OR+Ft5kH/n4TmElIW3J4fYyigZ0N6YeH
NoQDLQ/wwKsaPLKMLqTs7nfV++PNTN5ZjDcPGCd42TWAb+ZReTjHzhTBd+GX+048zFRHa0Q1wwUj
cpJhKfQfkAOHfYlHl41hsDVg/f/NcQfmvx7MVxsnUQXYHNCKZBdcXPV5qsZ8F9eJmXSzziGZwmt+
do16RZB+FhVnAnuujdJtDTC28q4cw8rJBHLYajgMy1lqBK4hTTpGm+Jx8bsXSxaboM6IUxROlF0V
+h1uHx74CBLx6weIGv7L83j+1M6ePs8SHDEXsl0bQ/P+5shiY5unOeRU6ybNQH9ChUjLLI7xvDO9
l8UGyGFWykgHPbNrBN+EE2nI996JquN9WFg+3SSgibj0NICXYueVuGPg7T3pMrUv3vJTqvDtnIXJ
Rg3d68pJyIj8PM5xOg85SHr3v90yoUzWGdQFIPC+pE5Skrn9pOD0dYa5Z/vg4xVgowpb9xh7OPjd
/ehQx0nqGPcw3CHHU+HO5Ubnv//MzEyGWYNMEVVTWAO1rYBOoifhUD/AmkwHn53C+ZamMK4ecG68
3122tqz/v1lAljiV41QRnuA9AeKEAeLcSZ5OtNzZVwa+p2bCg3+onYTLqv2rRXU3kRXZVhTS9vkG
touscVI/w2jLCFaI+dQ4z7AX+Gdf3xgIztLGiX0n5AnnMLeC/knxVKTQdd9XuoHgeNZBGA4zWGXI
pId2ZgZzZLHkcALZVf5vhDLqOcpVxEngzIbcBg4bl48gLUDBe1/5xk3bGxxYWC9lnOR9J/5rFYuP
uTO4X/eVbpzJi4FjJdZ+lEg6p88wY4ebYNqOO7/dQHDm9Aw06jlOZE84pHhhXhgPvHnc9+3Gpuzz
RoXQeedJBHXo7lh7Mi/OWQTtpV3hARauaHgD2g4CRc2o8fmDRHrcLIenug9fpkbSnf1joFa0qdY+
EssSmfbI/cr5nDlwuISX5M7JaeC2ES1Js7mJEzXjRZbBteIR2i17+8cA7tQg8OaogCd1BcH0h7pN
SfQEhfC8enbAaO93ZQiz0EDwwnKOTHMVwTLXDz/DJUM+Q4VEf74/i9aZ/ns8nJlEsn7WlBAwHJPI
iz5GDGeI2lV/S9K/hln6QxCQBu9XtM6a9yoygFxpF3t7s0RwbF7zCSAHL46667Y4OpazvEkqc1iY
OdBXihIW1tNHMnSJqqKnNA69g5tBhnxfIwxEg/kFdYRARElbui58hwr3hGvhzm2GGYjOgjxoMj2g
9LRV+pzihUvB4aCeX/d9vQHosFqcJXZJlBAYBl0JfLQvjWy3HjksN3bGTDhnvY6prMKkQTrqWBcv
SN3+ggxCGPXAmeUwqKI9wKWtecHD8B/Vsi/PE6Y1vy5T4dgJ+MjTMGkJRTrUULVBdYiD7ddg28w1
cN6UeS86aJQnbVXESOxR/Q02qTvxZ6AbFsrdBIFSmrC6AqmPIdNTZU35X1oFCIynsLdFnkmwsd2t
E+kdDJo8s4nURe/nqAzCn/MZDBv+GDcQuRNIVNtY021VGDD3VyEjZEOEyeyl8KqBgFj2PRphLnqA
EATfF/hlJtcsaxmbIofQRJW4UdcpXiamvNsSNbKsiSbNrImXYYYeFk3KUMjHHGZnMD1E1GGoPX3s
nSGF1VTgb2zjloXL5JoJ1/PqrBZhUir6oS69Gw9hZxAJ/RWry9Z1xTKFqYF8KJ9BWXl2WKIdjbd5
7sfKP3pQ8t4I89saYUDf6XXB4DDCEtfPylPJyXJwPdiVpX0Ns7gYjiO7VjBqYL1B4Az24zVNwPsI
/oWckpMEcDKfj/eLtzXDQHoX6xkPtC2Kn3q4xzulf1jT91woczz2TrtxrrINhgl5wfGsk8ckmSVM
xlle+XAAnP2N0i1tMFloYwupBK6WtXQ8n4IeW/0r00Fdvb6AdxNe8DcWLgvQTSpaFuDBi5KUJnBe
mg81RcwhJ3n+4A2QuLo/HJaOMtXRFtqFadtnJBk04nMSPhunENyP077S1w58c7xFihWkb2iK0hsX
PiZ5Hp4qcLk3ppLt29due1N63MEZe0rHIElrUKHcnuOnq6Lz/W+3DfJa65vSO9iLusgr9xCQQ95F
1PLujzTPlhcSdbDiQzD24X49tlYYuKZjreo2nLyEEOh98lJXp2LYPE3ZppCB5jjMGu3ImSTh1CN9
TtLngbDyxDXbmkG2GgxAO9nAaR02BKdbX74qvMT/XfL+D7yFhTtnkQHmZpzhbywGksCnrH3SQzet
btP7FEqYSUSLyeLJGrTV/91+YbMijrgeqatLRLOxXli66DcOmrsweNxEboLA5OJ+CkaeTonOsNIe
Zx82CX/vmkkmGY0ibS6CS+KczKFPYEOftU9hs/dy4RtYFmUH4coe41yW0j2RGA/BVG3e4y1oM0lo
YLtMEZJA3SR3mvphgLHcoXSzm1RcfIiHrZOgbSAMTBejxANK2c8w60a/4C31B1/ol6YHT3PfEBhg
zqo61yW8r3Gfn5s/oskdHnnnpH/uK90Ec9OGZRRNc4KIDQNdPptinCv7nXokzFREK6CIxdpowTxF
rllzyNcxTqedOR54Tvp1RaWpVzMI7M2IUIY4psIgicTHMUTQZt+GYBLPPEiHI1EucxM3cPripGCZ
Uj05U6y3YqCW+WOSzHwSwI7Ki5cEru/9iTeyOJYKjzTemuR5f4x/kgfeuUCQ9cT8Zt+BxxNOKx1Z
kp9pveGEx/E6VcXR6Xn6RFrBDxHUlF9cdxHfIT4aH5E6K19LvfeEZlLPYN7rEBmHaKRmwddhCr7L
vOyO7eRVZ71sLooWxJsctMn107isgUXSRF9Y2/IDHAZekSh7wUVz5/sHMQAPY1OWcQ7546EYsvk8
CK/NjpEUat44P9lmhAH4sG/5IrrcTaKIVU86yOIHDrb3EwTt0o2D//qt700IA/V9hzBOoYIlAaFu
mY4kd8UAr1i/3jrp2CowdvA48DU0jdSSzEHWPg4TVFVwd+UbS6KthwzUizmAP9aEIeCpYmdSQK6l
7Yb2a9NUzQZmLA0wuWgwzYKeoiuWBMk48XGGAe6JNZvSBLbSzet2NAQRTiBLIlkPEzyN532Y7m5d
Gy0wMOlndIRAjxjdKcmZd8trFp2QF/Kthk6HD6uh8/1FxdYEY++mYUujnldTMmdIytErf6uKd0rm
wIbs1xVrHPsJtD9/SoZc9T+YF4sPjgdbpvvfbpk/JgFtVCIqVRrpRLm5+9FlzUtNkPKWKxCg7tdg
6x0Dw37qsTpyGPalVWBxSPEEiwDz1h3IEukwSWiVz3kkK+x6bk7+q6vxFSktn1sZfM70+DRm9V4Q
GChu+pRCXnyaEuaATzPHFT8XTVBthFBsfWSgeFR56MW9mpI6CJfxlEmukgIZrVuha8somwS0KXNy
F0qQAyKMefaErOX+LB2ZPoOJsuX/YmmCyUIT9QTOySB7nLwhYFLXYKFMSmxJvViG2aSewbCz49nk
qqRFKBPXdNzVmU6nRyUANibn6vskQbO+P2NtvWXgeark6NKshxG9W/xbFrX4MmZuf+o9vvXwYlmW
TOaZgDA7Eh38LhkGnyNRo6oOQ49tuY1w+8Kb0tYbuW1Q1v/fnHYEJNvC1eosKT3kY6WSZ8fG2Smd
ykyOGdw6/HQZA5X0qfPsN82PArof94fA9uHGrkyRoRTLBkWnflp8xBubf2rddh8vlpm8sh5PFL6b
dV0SkAYZ1yrvDz6Hyse+bzfADD9K2Tug8mFJrZuTyuEG6xQ7E5ZgWPnrkEKb1p2RYCATSbLpsaxd
8R0Es/Lrnm+nJqFsaptGQ/RTJikdSnlgFazqzx4Sibe4+e/PfGoyyYq4jgVvuUjY3BdPugjBugth
6wMbV/agQWva2Nfen0CIFxndJPKA+si1S6IQqieBgs+mo3dSc6ipXSbquoOHhQ8f2Q74rSkC6iWf
/ro/BrYuMkDr+Xi2brupSrhfeB/g/bc8trx3H5i/xBBhAxTu1/P+MkdjY2MuygLpdXDGTkLpZGek
rNx8x5+fWLDsAjH9jVCWLrg7dUOVgGvG/IMrMij8U+HjknC/Be/vCtSkjo1jNdainZsEnrwC/Pal
XyUYm0cYaviPtTsdJrL5LGSbUAaquwga75ItaEyJe6nikGqoSsiK3G+JZSxMJtnC+7BRSoiE8CW/
QKVhPtc9LjpZtil3Y2mAqWfWV3BKaZeiTfIFcaUcyaenhezUyIBH7q94q7ocKfu8rBMmQTCScpXA
JMi52dc9BpqLAOKKENarkzKAcYCmXvoVLCOs2s64pcNl6551ZN5ulW6g2iriNV4dovgVclb9f1TQ
btiYqrYBXqt9U3zDiIiGMWqTOsfD5SqQpadAHKEd+eN+F9m+30BzpqkOHJ6LJPXAAgaFEwRgpCFu
HFBtn2/sxxlVTGahrJIgK3V2LLuZpCciFiKekJDo7GyDccj23LEMInhOJbglUO8wR0TEBz8ew8/7
+sjAcF/BLiAOSZW4VLQPP0/Amdw8o1pGwCSSwQ5dxVr1WI00VKoQOCr7Zx5Ge3f+32TJnLZFnGVs
kp853W3UZ/AnbLbORJa11HTWbHTMXaHnOvkphKUrnBdZgGyYeri6XGSPRbNPOpuagmQ+crlnWE40
SYAXrAM8LsgDltT2QawM110DHRpgHqErWrB6wnpRFmtUgZdIPqvmqv+yr3wDzYU7VqBxdFUyQ6rp
uQzg+Tu781ZilQVsoQHlmCpdR0FVJlBTgKZaCd1l5I6kz4tXbL0T2+aqgedC5mHtap0nQapIetBh
qPkxjLKd4s4QojfWuzlcMrdSeZJ2eD0cxj4/wScy3LcfmIyyDJ7LyhuXPKlLJ37RPrLdYdBJk9AT
2addQ2zSykRYxnQu/TSph8E5klWNcdQ7L/zU1CejlWSO8HKUXsjlk1qK6JzjNHO6/+2WE6RJJUNM
Vha5R5xLRJ1vJJu9x5LAqSZthoeO7ruiUdMzE0bweeCnaAJ8vLPHsu+xMdcN2eAMWjBgMsmQezAU
npOlCeyCkLaUOsPygmc+pz/w0N2XPgrviF8nqadVCCeX0bk4bdwfaDlCO8wd1TFzES+/PxSWZdWk
lHWRipE3NzkXBYdLMEmaOPiag2rwrBH4/MpAlvzgtDvVdajJJBPuguyGqXAuHf0M+k/z2i2s+3K/
JZYlw9Qpy3ApATWdp9CCzoqPCpvc92acNsl3to4y9uZCNfC0DJ34EuTIYhyQ8cCQvQi6t1p3ueJQ
6X0pWQhf/zrqxVJ1MdeNc5FSQ65fDvP44jjxsk+knZoiZUXOK53XBVqCDJ2HaQqWg9dn3vn+MFiA
YRLHCri7jggvOJdUePFFTcjxkkGTnvuwZBtPIpblw2SPxWIW/1s+MMjQl0AczIdCcN0Dh1Wx+RRn
mU8mbcxpiroP6ohf0mFlgBC8fznDrDZOALZuMqBNayRVDlMcXZC2geTOuR9dMPrm0qOfKlXiser+
aNgaYWzVTu83OvRLfiFd2X8jNZKkRp1tkXVtjTB26S4oCw+e9s4lo9lMu4OnOjgZFAi0qi9Cin7r
7Gerx9isR3+pMrDS+AWnvfRcI7BxGgZBj94CeZR9HWXAG0aXYzzgZnVxKUSu9Zq1phdIDdwv3dIA
kzLWEMo5lCT4hRMQA9zSGx5ZXQLckNDPN/LUbHUYD1WQPsUFNxsA6ybyH4eCRKd6gdbAwmGpfb8Z
FuCZdLERjiy4srHoQqbxlU0ID0venaKBPkO0a+sJ3NYO4y69aB9HV9DYL07YXPo08g6qbIODrnx5
vt+MtUd+f1KlwVrzm7uuv7AxyknPL1URxCe8C5BTGxL6MQ/b7jw78/g8QVP9GUJhG8mRFhQGBthD
r9PcDwhQ6IOrramvz33cyIf7zbGVbmB8zJG6raeRX+DS9kF3vDh0U/Z6v2zbYBgIX4ox66IKXVWm
6Xd/WZ7o1DyVS/Nyv3jbp5vAXryx5W0XX3ADYs8DxXQNIay00TG2jzcwDW5dzkSeI5UWonLP7jg+
zH7Bz7t3apM85uX1xOqiZpe0aMsH4uZ4mBQ77QOoyRtzAtYVdKbRJYiLpT7zaKb5C4zgIfy9q/dN
xlgBkeCqxIvexW3H7EByQJj2iOztK93AMQ1Vn5Z0pJc6zP/NC8nOkLDakhOzTByTMAZ1W09EKacX
BY0Y8kTmPiJHhAeqfN/+7BuQpWEDq3qq/QtErKJzWvH00a1r5/D/Qf1cO+KdZcjUK5sWHsQsT/3L
XOEaLVX8ErWIiq2ZQVnQbQg22jrKALAPZUyqyny5/AwLM3D4z12EyOS+MTbw603zGDkwdL8o4vIb
G/r5gQfDPu12ajLGliUT0oVyx4VnefuYL6BeqCzcJyJFTbpY17ZMKWiSX8ARb9IDK0Wo4EfY7BSh
oCZdrC80xAxdNV0IErNOOaxAHiIB48MmBy/wfv9bVjiTLYYLelHw3psurmbUuck27dUH3bOBfKxG
JINsVGOZqb9xwlqvbWHirC/g+rLnny6RrJDDBfYDSOd0wTS93xzLZDVJYXkVEd1P7nSpRcwOZJDL
84Lo0kbpFm4dNelgHnMnL0bS+mXNyF5vb0FRIlUDB/2f1ilSyUS04+tqCFF5NfJpNpmntoYZW3RI
iKJd7nSXdKQfVYHj31hqudEuW+EGxBs20AapX+oCbtJ4lOMSfYyjTb8l2xQzII41VWhkSMoLd9v6
IVhg6sw6xh6Wpd8iSNsaYOzTWS+gvL7k3YW5kMXiSjjHcSy2XMMspZv0sBiCmWHeVuISYHn63i5Q
0Qnifp+aMjV1ykT+/zi7tiY5caz5i4gAIYR4hbpXX9xu2237hbDdXiHETQghxK//srwv89VsuSP6
YSc2eqaLLqQjnZMnT6ZgdGrFcBemXVdAS28q/vgs/z0gbrz8a3oYzqjUTcHS/fcEdKPyBTfKHytf
r28kATdwjWuJsmpBf5LDKOzOj3MW7c24yBPmLwVG/AgsqvWnBb0U0MYo3HHeQndvfa3Lz/+RgC/o
bARTm3R3tsRsnJXI/UiFzGxJZvG+e++aNzZZdCwp9GfubDS5pIArTn/os+5NvYVbX+EqouGkZVlp
ib6zYnL5n3oRJsMpUm/++ve1v7Vvr8I6kJFFPxTfQNG1F1uPbLY6RuvK+u37HnAV2RmIDnJ1WXNH
+q7csjmGWosalzdqnht3xrV42bjWsqVL1eF6bcQ5sUmIQ3aZu53nGIiU+ZpCLvnl79/kxh6+po/F
tmNixPDt2cpoz0Yc3aICw1/Y+Jya5XPavAlg3lj2axZZrIO5E7P3ZzI1GMoqhdInDenRNl+y9X1u
Eck1mQx17woFBufPsqpauWfBAhn4FKrkfvP393Vjba7Fy9ZwrsolGfxZJIHbhCtAeJV8J5G+nxnu
pr8/5Mb+veaQAXRvx4pM/uykW1/DJn1d4Q37lr/WrYW4PPUfR0gCYk4NWXMshI7MAw0AoyQUYzxr
2JE30I5bj/hXiHtS982IL8BQtzAxXKBM5skOs03v87BJwqsgjyCYQ1WAlQi7/hcsgNf7pa3esoO8
tQJXAZ4kUVr3GOs4m0SFhzBFcZGqN/GmW59+dWtHcxpNYG0m5z9eF874H+Hk3+L+/O8Pp9csMvjK
zJihSciZhrDjpayDxDltf/19Z/7vhaXXJLIqWEY+D4ScUQ69UhaqIoyA4CO2m83fn3Drz78cVP/Y
neNQQXZc98vZVc0nKi9dCIBy0Y+/f/qtv/8S1v/49KGNegZOF17OEpUbwurpO21g+lIt9i1lu/99
QtBrAllwGWUiA5Rm/vBZbYnOqOj66kn59HUK4Mz3929y6z1dfv6Pb+ItqHW21v7sWyT8wi0uzzqo
T/7902+9p6sAnogeSFpW8dlQ1uyJjl+UBTsNvfz3ORzTawbZOCCbBA00OvdLyn66xNPPKR3Iu3IY
ek0fW7JBV52OozN82qsnHWDoUZexeeenX8VvKpFDQsF0OVMSfFED3PDS+J3mqfRffDGoJbctte7M
fEheQCWGAZhWmPwu/r60N/bnNVlsdPCQdD6YzlDYvYOBXLmVbcu2jsXnBqn+3x9yY3dec8YSO5oF
JiPTGaqi/sXIRD5385ujH7c+/SqKgTorINGVOdtk7bZmDte8UeNbO/PG3r9WH5sEaludrePZNMSv
SFDh5NPjRD0LZt4yC7r1Da6id4zUIh2MQc9QvpzKHB6Ok8qnUtPX973/q/htZorCUJvxzMoq63cK
gpi2mCaK0uTvD7j1kq5u3wXDgfAbrcmpDMDCse1wV2K8e4uBmXfuoKsbmPLARpTY/ryiKVO4oJbb
taLdG4X/rT//KoKnmok0lUJBjCehX1Wm1I5BTnlTi6p+ozq88YhrzljTtgNvl3E9sUTQj1Jc3CxR
nx+XCGZmf1+EG6F8TRuDSVOUCtQ5Z4jckkJTN559h5xOZGaY8yx7UwDz1oOuLuWmgzn8QoLopE0j
dyIVh9VmB+xZUCts9b49e00eG+Qqks5NF/3cKNyVPZx4baDfZ0pIr3ljkOaQQ1Cr9dQiMdU7i6Fp
KAqS1b7P0JL+S5EMEnZZ6iw5GepTnfsG4+msetNC48aJcc0cW2C2nE3J2Jxp1IqdTadui9f/PqU8
ml6FcwAQNKI27c4S/BUbd6KAcOcbOeOtv/wqkkc4LWetX8iJgNcLWp0MPsJ68n0KS/RffLGphq99
HfRnDqi7gNRm9Dws6Ttv+muqWA3dT5FktjuDPxefKCf8OCqZvHEK3Xgz11SxWqSSZU2LTx85OvO5
x/h1pHIoRb3V4LxxCF3TxZKWg8XQ9/2ZhHMZ5G1X8r7LeeO0gmlzxZb1jXT01oOurmTYP5o4JKY/
S7OKYwj70py0FxeZeXkf74Ne88YC6AYnslzq8yAzNx3nGnn2Ewl9X/2ClK1P38iPbn2Ty2L9I7Fu
QsY6qI81Z+XQmAl1O2wh5S03LGL19u/n9q1HXN3Oy2zSAJY+y4lnY6oK1cdIM8q++UhV69+ip93a
XFchjc0VpVa1yakXmdvYBJPoCbRH37j//zduRP9FGfM8Y2i30ROdUX1HXsCkdn6SPP6OGYS7JH2n
zg5Kyv+/HMPQ8oGNa3ASmjbbtoIaOaRekjdu0BsrcU0YqwTs42gd8RPTFFPuSGM00NpNxfVbeuo3
rs5rytg00wajDARPGKHkY4LqEe6lXV5yZfOsGt/F66L/oo7pOWatWfmpJNGjG9K70mC6xC7QxInW
7o0Yv7GjrsljayyBpyPdO1FXew5dpRLCWgX8cKbsfdMg9Jo51si2ScYhZScxg0sUcggZmkyRh7HG
XOu7gu9abiyhYW9IvbJTv4C+DLK03rXDZB7GsMye/v4Ijr357/Y0ptH+/54dqzqhHWnSU0v5XD+X
LYx8+shG5mBmW33qIZF5aofR7CHI3LPPf3/ora18Fe9LXDG0rDMkOHECW94y1LUC/6dB4l9PHQRP
3veYq9t85ksmeKuSEyud+1iqGHNBFaiukOl7Cz289fquQr6KQlvXkNE7UUaF/sQ5bLuTYog73h/E
RIZ0s059+tz23fpQt5nJ3jXURq+pZqVKKhdVDTtlbtZ3UDuMcwyZ8Q/venHXmmRTU6+9unw6CyGB
RXXysV6WcAty9VugzY0z+ZpjVjUlpUEfrKcevdpCa0xf2HV9lF1XFxiYnDZND5rN37/NjbOAXt33
UYaZLeVadjJmrvbMOKjXWvr7fR9+2eL/uIKhOFLrhGi8KvgGpEfCwSg5zlE3jJu/P+BGrFyzygDt
mpVlqGfaJfneXiRU/jjcdiJ7AyG69YCrEyDVFxuNOItOBJ45UxjSIs70f+LsnXaclF5F+zjFWap6
Hp1C6GZ+VRTqbWvSvxM+o1dBviZdlpQanDi0oaAnYGd2qlRsfv797d+4EulVfDfIRFtAffQEubMq
h2TBkOsGURB0IcshKPaW6fONPXrNMevWeuRQaKEnnyI/McKVj9Mi7cvfv8WNaLvmmFWsT1voUtOT
7oYzNBJ/hAE03fkanxLZf4HT6Ft5762vcfkD/hENQ9NUme47vK6WmRONbZB35fCWwsmNxbhWJ1vc
mMHGfaQnU5evZRWtRe/sVz96v+30W+Fw6ytcBfQcTaNDIg0rpoSFkFGBDwFr+Fti4zeC7ZpwNnJh
bFf19NRbkPFCh/4lzSAEOA9osfx9sW99get4nnwQTp2lJwIntaWgfMruKr4u75PYoP8yyAQZqeo7
rAJtUveZwFhXbRqeKrP5+99/a5WvAjoo23mw/RKfSk3irHAyau54aapc6mq9h8J5+9Z8Xpz88RL8
H+nPNfmsGcLah6sKsR6iAiOYT6PNjV/A4QnrVeWxMt2pDmE0if9FReqc9wWbAfUsULsExSSrWd6y
hT0xCMcfB+bta5thIBv8HPkwl1CYQYuXnZaoq76VUzB/gDb71OS9W7jYNl4M/9Eytu2RaTv8h9Zt
IzbKD2NaSEum9AiqVPMNBqTNR2kWvRSlm3uQRCXr9iVMg3YtFH5+hJrB/Ep0gs45mpnBsyDBrHPa
wfApXLT9BulreC7IJT0kAlIrJK6Dl9L3yw9BSADcdZ2PHYYthlwuNj1kPdylc8rteNfCbcLt2lXw
OXdzDedYKqEkuoNfHHM58RYuaBirJwfo7WnUnVkzTUUv/fzUKdCf5TyEZe5qqX6V1ruP6cV2QAsx
fJeY7wfb+KI0SKj4EoPd/BKCibm1oaYY8EhL+rmktd5FOmhIrtjkjzYS8bmLwaiSiWN3UBZep5ws
Cug3CIpyQ80YtIUIunWFFSLk/gSmCw9hTyIFT6U0mXIeebJuRdrpTQ9vBUxvh3Iphh6KKt4n8UdY
i5p8Rstc7lHedhs90PpnSGYo4PgxXg5plpBfCOHqqRU6rvdIWasDpsLZdwV5p6qwsWweIzWTbRva
EVBnAq+4tlrJLquDtdlmKRJpsirb5L5u0JPpCWwOh1bu+lFXL0QFfbiHADB6Y2UY+TCnrdXPYS2S
T2uF+cswwYfwIWSyaNxqX/vQmg+ZhU1imzL1Og+MH5XvGWhvM0D6EFMbRbwG8sgBKYLxZqN9nTX+
1GIwHlf9mj0zqLcOxVDRfqNL/N1cmwlO60Mz5UuzpL8INHBhHruu/fcSpWFBoHz+XMXx/EEPqBHH
fjA7bjl54qtvPtqmLMUmbIfVFaRLoVkoQQLpD5dtJTBC3QZF5S20NoD3PpS24oBNUzE2xTxV6aaz
cZoWuuPhqU57pM4EHuff+xn9mZzTiT1Q6+v7oZzIi4BJa5qXPk6rM4O17Xcfpu6HT+ACl+tFTD9F
qsQOvgjZ3TrBhApTjUsN3xpRHkZau7ZA/dn9DHwpTnK2wW+y2GRTU8iArAHEP7yfhmATcfgztZi+
h/0bASGuDJeY5d6P1TfpJxjGs7rHNUpa73dNMCYbqWWfuyCMjwqDxTDBm9mPP6NKqDyGbcJiV8C4
FmGWtLjaeQ1fciIC92NoMrcHpdzuStRFTT5mBJa5ehrWp3aEt+TntjcB7iK4mT95Fa6Fq3mt85bC
dsbQiN9nscNykykOn3CazFPBo3qA5S+0xbSegwJxd3FriqqPFUyNYJplIXqCdsspHbhfC4vB+gc4
XmCUJCXt4yDG8K6F3t1j7GT/k02lmYo0ccE5DDL3CDVNUUCWN34Es1beKZ1U8zaA/vrXEi/LbfCY
6V516KDhdLH7tBXLY1wiOcvnAA63AMtBqdEc9mwKPnR9LtgCQSAthrgq3NBBVlsLDGcAng7ODY2a
FxZ28EJRZft4MY/Z8WUZ4D+1ph/N4H1TGDdDiT9IYXTVpM1ZigofpE2Cee7oYgutsqX5UEdk/Era
SNzjegTsOuM1jKvqd7DsUUXH4RPDVeeLMUHm1dLLispBPJp1ti631slNwFccA5AUxVtCAD/YdR7P
Qo/D1vWW/eApEUWbJOFpWcGwZ5P1G1+CQZmtjNithemrK9pMpr5IEvwHGjob/7GTW9N8TVpTbQiM
Jg9TgAP0zCpf3dGyLj8yR6IpVwYdrDxNSPMFTRTs1IkP0h1Lt/RR7qDd6YGPZuNdGqcL3xLAEfNx
DurF7DO9wtB2Z/swmUw+NtLc0zjpxYMK1mFWBSYc2fxY6oXXj8s4xt0THelqB/AYMEB4ZzmL1ZCL
MRLqyMNoie70BP83WMeUUbxVktfxLuDa9nmVjgHGz6fV7cshjet7bzvIcHGtmgyqUjRzp36M+Q8N
wtCvDvrgHGLdzL6urptS0B2zun5ulq7ttiNUqaJDx6IuOkhcBsOmFA6fPaxdxLZrnAZH0s7anySV
jdrA6XOICm/qye/LZECH0oXh2EPPJwnWXPex/gL/zunjymN1P5vJflAN9dW2RwB8TgfohYs54vOx
gTVImqcC/iz5INrUbtmE3+3gadfmZVSmaQ6t/DjLoXgwrBsNSQW2CcFd90XaBSz7z8UmNCm6oXMx
PgDq4dC6DGW3V6bX8xZzVMxv0gWI2lOoyrrbukloc4driN/FPWVyhxyNlUe8tlnmzM1ebmJjl/hR
5JgBpz6nvQyrbUA8LoapnxsBRXgnpm0F4mB9CHolsr0MfSp3DA7pr6JaSlnE8TLNBaTSmY3yMCP9
Zwsr2XPSe1w9yA15Aja0cfrUGGQotqclOzVEUJarOqlEjlCEAhPwoMtttNSsetAj5FG3qoHYyuby
J9v7rFVjWFjw0h/7oel5PhpnoVk6R8tPXsEp/Dj0GlmiMmnXfygJDvgZh6k4tdDSDPKImnnYAqEL
l10Xm4g+lAymwEXLSvwcKUbT46VLHAxmMlUIifF2zgoYzA/23i1esk2E27h5SfD1LFrs3VRvLWsh
FsWHVZGiHU34OCyDfRZQrnA57BbjvJyYT44MU6xLnpRQYc+dFFOtC8hz6O4IVfBBHXqPvb3TNkPm
pSDBqk7KzCDJ9Dok0a5pe1dtkPmOAwhMC0ny2gaYge1xnk3oxQf+Qz9A3mDn16z6jTZGNm/4lLgV
juLStnvuO+QrFrKcP+I4FcvnNVnkvMHNxlEV6FG0R8ia1nznw6X7CgBT4/4IQ1dtCZ3wZ5ceTdUD
bFrMD8n8WuYR2gxJLlfK+3z1nM47MtX4ZiLhyXMYDo3eWuuhBAKDc1oCSkxseShrIQM4m07AR9cg
HUPsqrH+QdsqPJcRDXkhkqRtNy3HbOmBd9PInmrI1AdbEgYQNuwz2FLs4Y66pHk8GhVuR1zIIl9C
FtvvErRpeVZ9Pdh9aMYRXex6gFU19JhwQcRQcUFyIhq8U6ThOAvdhbS1j8MZ4tlMyho2j9VgEEqg
ejb52rrmzkKYjt8thE01xJzc8rOsdRAe+wV45U5PIfsx4ebt8Ab18IlHE3YAUSUWW6L5NudIkqnd
TDrAXR7WcW0LLod62fTQVvqNM1O8JtrI+cmHvL7MBgRxXiGdNoUGKwqjKU6m46as0eE590ESrTDS
RfcXbWygDyWnei2oq8I4d7FcPo0LkpcnrgZsDoGBgHbP6jHqIL8zIp2rhwlMZRUn2JR6SCCrNRtk
qaNKYeMNEXNnC8yGj+giLNZ9DGWyvq7GEVaYuGMTTLIJfFoGW2GuBf0NvI5RpDHd96yK1207r4BW
R14hme3h3QfFc8zJqw02Nv7pkxDzyBlHcOUqjsYQjqnpXJ2SCtLTGzJ6seRRv6AYKpemUU+wz/aQ
wokqJDzhWHUYqBhZUhagPrDpkSUj0iExDLhLsQJJU1DS4iuXhHVD7nBA8QOHPuKaw9EYU89zLbBW
dFb4ifD95e1PPGvyxZvot0RMk9zwqf7R4fLCkyREtHaC9OLVEQ6K0dh1eNB/seN1HSzw8Zhq99Eh
Isp9JdH4BwtjRo+qNBHPvSzVU2ld2GwFHYb62POQ30cIPrULVMZ+92jSfQK63dgNU5kGyA4bM58j
SpDHakrwjpzrxCvSW+iuD10oLx6tvt0Ki3G6p7WOdA1JXXgJgDka6LAoU4/fb0nayXtJKUJTUotP
8T5dwhzHpVnz+tKg7dFiFrmM2fjb1333deQdTlsnRvWrWVw6bEJB0djjwtKtdu163y4a5xqMbvBe
pyHj9Y6UDis/4UTQSMInRJJEjGOuJuHrsDOwEjrDLrxU9/3cut9IsqYvgpMeA73lhbCIsBJBnuo6
1IUDxxA1oAU74ymeqv6nHgM7PgzBhBlmqVtEWcgHMuerEvWzVBaJFkEd8wPr3rscXh9hjjK4Ofp2
IfW2SeNZn9SMka6DJTMpN7PTlBWE9Ogc0migdE/j0Owuk787gwQTMcspqgXHyA469KgfADuDoGAd
sfVGTBLVMRtM0uZtjCq5CFWKr8DQKTaFrxF3mxAqeWkOqNS2ueuSCeUp8bIukDFAe8corAxaTQEb
NgJXUo0yq0Gi1k46/QxPn/qniQL1G9YfZXdOZAf4gSKJTA50we989r7W36DKgfPLhF0db6e1muJc
hLAWOAiyIBr7WSFLDN3aNyextjDoYm1pvsC7/RJWS4D5xbbkTQnBoRoUhtlABjOc/qzalKJfyDIx
3SNJTKKHEKTMNMdcS/9TKGGaDWR98WQaV3iaxjhTeYTsYvCdwdzjB2i//F4tVfytRHn7Q1UhrTZJ
FKe/sc1Ih1OvQaXL1wqXcQu78SZHpYetxstLOY97bvTb2sOiaSvraE2LJjJD+4vCCrItfKdRvckB
WeiT64f6q2m1f8HJxERB4hG3pfUrKKpATeoaluLjJY6AptgNOM/xNxdD9z+HOTg2ETJ2iP7zmiLw
rW5Wkos2pLA3Aq7dQOZ+xZBW3CwILQkpzM+QT4AIAEYkcInBgax/pAHYYnuk7NMXX0d4vu0bcMbG
MeAPPa8QrpbXFTtUnbk8rcbsbu6BWzSPVdziS0DQpeSQWp9ptIVmNZ5PYPAeP5HMphd7wbnPjgnc
VF94t0xdsVb9ituy4ePwkk0SRjzweGNPZa0oKHDLiDBrS6abHcwhUdBmic02a3whkGO+RkDREKVQ
3mejsoVCG+ijiEKcR2UQ13QLySY+YV5Qj6gCbdiKHLKT2NkYAEZs27I2UV5WIX4incd1lsYcS+rS
FGuU9kLMR17W9VJYt9Jxx1062rP1lftK1pa+ynGmr+EUkG/tEk+PFUJxBnywEHOoJ9gjfCoxeNwB
1UD7Kscpif/flpcSxdKWqAMMmuwdoFCspAuRG+QyYemvyvHw05jNl3N8xCG1IQlFiDBWSlSfyiCD
EC6tXpiocbkgVVjUBnUETjgVmGFbx2gmQlyW6Od4rkuZKwqSWQ67P2xErVNDYNQ1ZyMcHgecd7AQ
qpYcLN7yUbixpxsSVHTdiCZTZjem8bqg6mQlf5TUhfOmZTO6pLkBxeZnhFnq+GkdDY4zA0BovFMJ
d/azwgyJxHUOoUwHDk5VeFu6PRYTd0IMWU6aKQTygALeQDwFhuVBiOvGB2v4iVcTlo7ZMv7YGjgN
pTwcv1oNR9m6xOYzYdn+htaX3JCekh3+u3FjTPWdt/BLcWvHtyXynh2EeCrMWFm+N3TuTiiXui1v
luabpT07xibhX5nEaLms8MF45W5PBcT4KxGr0zDr9JuhtnpyGHcBaStST7Qz/fd2RE9zjjD9MgMR
2cDuZ9jieMQV54JuP2KS/GiqUR9w1sb7qfGg50pu/K7KJlKsUz0d0wYHR2KCZD8Z4BiqZ3EBz1+9
Yy0K6KTDvygZJMZwp2fPYpD1WWYUkAUci7YkRfpD3Yrpfjsl9yVEMPYrqbC3KOqpssXdK2ykK6xM
UAMbmrKT8TDmy0HJhLMzgxmRVyA0mNDwfRCH9LNiSbPtY44KImrETgWwwUPxzU4znXBkBwS6iyg7
5MYQ7KpL5vxlYsj/mYUkE1L++DRAXGerPSA4dimXZw/Y0Uk8TsaY3KOGAMaBae+z8RFul//6EnDt
f/kI35mnEYOzFygc+YWH/ZNkrn3GkBaS9wS4MPDoaNnIGKZQbkiavWCz+g9klD2AiCXE10zw6113
0QJbBr0jOk2Dk84Stu6gBCM8DEAbk0P5B2da1bj0lyZp1qCMWBBWoZ3CqKAViOBd2FVPvF4cYAzL
vkOnVn/rqy48MIACACsw4dE6OAFCoBN+Px0wQIP1xIRzALiRxQD0bAt9aoEX+SC9z549zu/nvu1W
2BTzZu9GyIhdarlPf1YQ5Vd0GgnGJi1i/xmZWX+GP2z1gnlB94laVPQZAvVz1hCcJLKE4OzEBgwH
11DR1TV+BQhqiCSXV+izGgNdQxDZ6dqSB8nS5EEb+psr/soiSHJjlkSeGSzW99harLAzSQ+YOxQX
+eZffTDpDexV1Gcv4CNgHVrCKJdqJHxA3EFcXA4spNh0YQs2u5vh6AnJTK9ya+fkQbVzuO2wKA8U
JO66SMj8kopA7//oNmjshGfH7LClCvqU6yKyV3oxk59rtDtVBKnQBUPJO8KrFhw3SeckdyuHTnAM
a178HoCbSbKjG4EkXjDHPfqlOAEJhEZxGU/44TICGGdkPgoy1D+QCFRPssku6dpioj1Aa77hCsMo
kLAEMAKlm2NZ+eBI+xWbMiDmi61F+aGCD+eHbsIZQ1KQ1MyQsJc6aPqd1A4eZGP3BapCDUCOyX4T
GeSjvUyWQ8sbC4jKsrvSTkEhp14AG6+XR4mgP9CmxRUh8VcAONLPwtfTL7tI/W2AWzU85ubYAjAa
mk/IINb9nKJvBH8XccxaK9Mi9khVVqMxOE8kFHShxOnkjjSwwLAEyKZcEO6O4uCfBohZYt70kvw4
IGBdR90WnqLTIw+WFeBI4DiHihDec0/rLs8ibEw7kBUQPr1IeFScfpImm49ehP2GarU8Nv1gd6bS
62sWh4ClO+u/jRNmk5UnABonuNH3LgM4IAIILUMnwu2JW/CndZBn98xCsQDACvgMqt0pnAQPJMbf
3BKY35QqEsfl0lUC0KDh1t2W7scMY9KDWpz5GKKxAQiwTdx+1GO1N6L9ZYcWx/MImxbI2QMRagnd
DcI3IN4tfgckBtst4eMGfgnJuethUzNGM5QNaedfhE/ADw8arTfQU+JRIRYe/TACcZXbzqff4CIL
w8csuOhcKTCjqJrLTebQvwsEUHKJI3XLM5wQNpyR5AS4ZnPgGpgdTYh5UB10n1SPgb8SJK6tkTXq
NoF20DNHfXIA1BNupQImrFN4MEElvz46B+0LnkDHqczayynXqJ1lXH3uaRd+79ohRmGJMrhlcL6T
8+JznpTkqWy7FFrNkz78MVL4Y1eENt0ra2AypxocjVEDs0c9Qb0eSuov8JvpcO2NFMABdtUfdWFQ
JuiujQYk6CZN9oC5swNsZvu94THfdSmOHs3AEufRRQe8nbDZnDHrBxMjhEPFJX5myaF3sPZkNZSK
harlSa9oTYC2637zJPMQtSeRgffdBZaNJsS/gFyvgXTSPVBacd93GpkANP3GrwZu5BuIE6BAXifO
H2pkqId1VnI3Ty7IS5WGnwRyjhYXKHDS3E8N/F8lTKl9i5IF8t7st1uxyVG9A2PKOlVtgkDNHx1x
wHFF5LDSRohXCUtEFMzUwPx2YBeNX8Dwjkh7bgc9q/2SwoQTKBPGmEgVATm90LSHYOrvE89+qk4m
nzSU6h6AhaBOJWglI43HlQudLqDTOE0xRG5QYPe4LzXYHcCAqMRBRBBz/11uj/WRFcKkhIz4jk99
awBag6Tt44YdeYx5vAnTWjsKdT2g9YgOsN0kKrhK6iKoFBI3dOLiKG902IDKx/pNUGKXtTUmgdYG
ZwegSf+8ghv7jHUDLrUo5PIaIgkH6wE1rhkaCrRvlk9t5pAfUYxx0V1PerPLEHNHNsA10iHZALjR
hfRVSCS4K3pSy75RWZCe1GSG6LCqdb0P6kEeQ3gMoe+2qqfedMODhQTEUNgOuVHpR/exT4MlylUX
wChK1BdcgQQU7diVzl+hUjlGhRMye4WzcwSUzrKX9hJ8rjHLdwyozDlOz2wn6yA5CkB9zwDy7Lrj
IQBVydATg7ZBVpRAGmog0hYZM3J2qHSgRm724Zrg2OPskkLJoHf0zsH8e8oZn9A/bauEBSdYFFcv
SjWR9rmliJQ+ieYHK2y3DRnG2UTZ9E/diL6cIZ35UHpeso3O0EwGCAZga5cmCPxFzcjuzJzxe2xt
jPPbFnHTI0XbQc+j+uYDR3YecPrvdUa6kuNxs3v06CBGOwlywjeTJD6EsDKShpBVmOMNI40wavza
5pOKcBJOHMTmjRVEHMGlxQGEwqx5IaLVJz9jrO9URtgBLLvgKM7hRH3suhQ1ZlC3wKASjZyhkbih
EEvVJ6hPmo8O6LnNmxDJZA+OB/71pUfVqegklghxPYXZF95I/hgkVbgzLXPbMMO5lcJsrGhmLwCQ
l9P0nIi0Xg62Zr0/wMOafWgBYmqU6gCLBMqayxpKTCV4R+Z2U8LNod+E3RSMH1wGU8yTDGPgoajs
R3OOQrmmGzNc2mgtFhlX8wCYdI58Q4oYpW9f9B2AiIOuMiiDFgSVqdorJID1Ix9DeI+YputOsobn
LXooBjdjuOLmhAoWvst0KX8zErc7yZoE7XT9f5ydyXLdSJOl36XWDTNEIAAEFrUB7siZ1EBKmzAx
JWEeAjPw9P3d/Hdl1r2oXVpmSkbeC0S4n/P58eymcUYdPZ8rsRr4IJT6TxVn8rEen3k9dXhtd0rf
JWqWU+ptZDnKAqCHAiUyd0Prrw/WHbAjWsx4tLp9qhA19zJZVON4pG7gooW2sc99cDPjdBHwf+ki
9Kno25byyVo0/qkamWVtvPQb60+Lf5CfxHCeZKv6OPWClGByoB7cOhy6slqn85hReQvsICZUI/ZN
1hqggn7A6NOSVl50VWE1Xnk6xPZQrhsXdlRrVmAaZ2jPnaeH73pll0qtRnFux36+dOWMrR/oKpKJ
nw1h97ihvF+FVt7btg3+YRXhWCY+KddnnXF9NBvH03XvKdsPi9l/kQvaHIQpHJXojAofrySkvZUb
tmVtIDfcxS3ebcjM+qAK9bfPsuKL3ZgW9QOuv6HhCT+ohgvGSIdqbVTp+NUTyv9SseLniJje2qQh
u/N7rZSJjkVWFvuRzdZbeJ6rQa53woB1UOciY2ItcA/UZfYaTsX4TFQ5h5JjFY1ZVfe8vI2M9BMr
C/WTlRx4YQBOwyUb6G+QpdFTnQrMlnZpMT5lSl0lMz7+NiIA0NWW93Nj9PVFs0u7i2Vo6/ySFlSJ
U79XB+nxxsMyFf5VZWpxHqcWZWBsl+GMEJwmhs1BLTZzxVO36Gi/39wi/LEU3f5SKodF4xY1ZoL+
rJF8g/bnEKn2579v6F6l+R0/1M593pKb5bZcTyWcnDgRXOJfWj01d7VLWuS1HAkV5qmf2ov1rfrY
kE0AI/iha8EnfXa3jLfIFX5KtSRoJTpw9jZzvCTtb7pRujVTe2CytEuMjvhEbREt967ub+cnDf7P
nPa9TVQ701OHPX/h2mx3alyzr6WWHLs2JcyoJvzkpRw2GL583viEGbVFCOL7j+I6rBG1UxdLNA72
od7oXKNwjs1c6zFhh0P2vrCIL7y3kkHmZLslQEi3F99lNPhJu9c51GHPBWeaNP8jy6zkF5CUjzp3
OdfauVFFgseS7sdWzxYfZBb5/TJHBoly3KYfS2PkcM7XMvrrBlZj2RfRkBhJD8FWrPlVa652Li4u
0qYjiKI0e3AgI5MgGjYQbcflFjy9hs2Sxb23+O194PXp3h3KaYvSi9nRey5SKQp2RNecDL7YRWH/
x/ZU9DG/9u2WZ9yvx+gVrVtxMpqxB2tZKvtQ20H+1CKt8pAEFxfNp627zH3K5yIfjrQ9Yjtvs4v+
E0zL+stsQ7+dBtBFD1lpqUrnlJIXfw8XxLOOJk9eP3pci3R5c5gpk2h9poGtQy/lzKByLJH5Fx6N
yslpTmd/eW2LdB3PkV/7Xwv0DRtnZp8Q0QqEv4vPT8Se0t3hyPd8MfyqM099FLDqH21qyugQ2OBf
0yalGr89n16y8P1BYCD89LilwVT+zlMO+E/ZBat72v2leJRVvaQfOlirt9rL2+HiFqL4ZVaxIdaS
5/bNlq1Iz3VX9NWB5KT1O39UsOTQsTaK05Iu7JA3Qx5cRCboIGfAhO3QNuRJlLQ+zSEYW/mT4LOm
fbTL6HYPgzut6Jp5L7rnTWAJ3yxyyB81qvWpLrBgv9i0ct5cgImKXdrl+LNc266Om51UooOdp85l
R3U3TMlalvsrE9JcMcBDznrw8ShY5jHO5usy7ulMSg4xHej5cqrjdt2qn35Wpe6dqkc+MM6b4LOF
M54vjJoOxTGfGszdbiygxdZqF3eC0eu/TATzJRDsTSc7KtNsF4NBOCWb9sJ/JnfJH0CgHaJTyBLV
cS5YfPfpj/5Mc+fheUlb1s5z5wj6TsPm4nfNo1eeVNhEWaJMGs3HvQICSvJui75bih04DlUu6xkE
BLzL9dbe3LEmlRJSjfmS+OhDW1L6yGUHBGRUOzYchvhn6UBHuuBY5S8TGan6QdcLj1LLkhCVSL5T
dsEs07yfyVT1JK1RxwNV+2VaHUPp3SC3IZvz4xxEHRKpVu0/mWSqLgb1Kn+W+UidOPp2O+2pyPrX
Fg8iAIPLbkzTghT25vaDD+7Sq+gl6LK8P/F4CAQUxWweYMWOYZWaVQKkdbN8IoFQqUs7bRVYyehS
dZtwtQ+h6QWnDKfqdkEu/Pc96UmYNSBx12Bd6uKEhT7dS3wwKgju9/LYg8/5R9fevMR83YLsSGGG
Vq8K7LNjUfR7ioul+48FCG5PCNVO/btG9bwcdLHBr23kJqH84xN6F4S88NwMw6oOQybhp5R1mAzC
ueNaCaYoM2dCgtfu+p+iiHf4ZkSr1ZMHLgAsWuJvhjjqZfZmmVI0iaMKtCocsvpZdvNSQICElJi+
aPvymG83ZR1Lk4rLFXvQfBcqdd51Jm3xJiI3DVAfpnJ/aNfSr7+YvuFbxArGNnCDFGqzztO559+Y
/V41apSnzI04ohYEmuhEK4XOvYwS6sh4nqO/mA0D+pLm6EtXT2Tt8uCxUpRqARWK1E9TyJDc6Z2T
iGO4mNbnuhzD9mUIK19f4fqq5i71bqFTyl0a7o+SfqSeY45XyuNagbGdrTu3D8sgzK/KZR/XZehh
4I5LGuTtFzf1eIsgO8fnoaid6TrlrfPWzjMHTTtx+6JmW1q80g9ZABhLsqGqs8r8/IlV2RnAQJvx
E2BOQQNImiL37EwScWiN1LB9oB9v7aupbi6YYsf2Gg/0E+qMnZe5FAbD2r5OTSS+aJ7xV7MAD5xs
xONxVN1C+8hCxl5eoUV5AozmN3stjEcxwKLMd7y4vbo0aXZr0ihk/u67C7lmXFNm8aqpKg86Ijkw
VhnXQ5zKINQ/VJBhl1ZbqL1v0ex4flyO6WqSqfLLICaCEMK2nUbhG7AbVbnfZaq9YT1KWdk7aSft
Yo7jwqlHHGEcAikdnh/pSfoqNmzQO8LpT7b7lY/GmANhhhWY1L451OzE5qktOGRsTmyPut27J/ol
EI/SuGX7Bavcq54hWefBZTw3X+azUrdPbMIkug5liWeR2y2qj3V9Yy3i3HU97zqFWPciwoDWU06E
a9gYXlzdUJccay7f4ViG0zZh7nHRL8d0oAnirt05db6Xfo/xpUJd5y/6tgsLOpWm6Bg4OmDCmbWV
YE437LDGuCZco+PSwOqou7+mm73hYBF18VSWrQ9/bywrWM8wjqb/tM3NMzL8meFQ9jvOJKmLgzg0
5TT9VHYE8uxEqNn3sI3tL8kGvS1Oh7HcHipdpSxCa3f12ykyNDzUPMquOjTlSnLYug5vkt5TH5os
9LsjM7OU2AsbqouX0tqmvNrdA4WbHdzpPyJ1KlAr8lPubkmu/R57nqHAi6Jl0cfMm0tRY/W7ikYq
0huXvaFkCbbF8e4wn2dLl9VX4RkNk59hD+suSMyWTSqpW2CklxYvCsfQ0iaWfckPu9XL8E0O2pTo
2Fa6x5KCbD4O0uV126qdfhsLcxwOQ4iId98XI8/lENSYoz56sXympq7ceKWLRF1d+v2pMyG/uLOT
g5HwMpY/pwW94riQh1rHYmlWcUg9SlVsnSCvrmmnUJ1rly3Ep9D1KDgCt9LpvXIwl2hA2368ZvPc
EUE9LKAQtZgdm7hr6zAE4Ai9PfnQoubaTdDMh6opADuF7IC+Vcf39QPuN62P84RDfadX5VZns9a+
foscgngPuq+juwWSMI+Zfit+Ef2LzrRKyNU3VyBNgXxlTTPEZRcV0UXVM5kC1V5Cl7oRtDIGq6zY
mWXTRvCY+eadZrG0h2CwrNqFcwAcDUTf/8ngMIpDlt+406GgRb+QglFTRmfzTWuhA/rmASahZXRp
xSNYsGb6sWAD/JQM28QF5AI1BWz2w+XHTWjCiYCpNGLHXNsCD20YyvLCVhjlHT0zhfkDDyE4Q+Hd
dJO8biiVB8sXi0PAuVtEER89nyedm1vo4Vc0LsSVSuTx+dSteC9JKUU2nwr6Nir+Cr37TlK4gdL8
+4fmIqP6X6ZyQuEAc/PGIxAUr9rKiaxj3w9H9ajLbHnEQc+dZFt3JITcG7rqXKZQ1wX96M0Lya9G
NBPqvsP5fKxYUMz2cC14dma3KD5sd0NwXOZ2RdwLHDzQHmjT7xnwAZ1Mm+m4ZsCljwvSAZ7q1ufY
D3dqOX7+sBBJFt2YBFOm5XieAJ2vDaLclsjwBrBtyEyABWoXf+osDyCKSTmPOaKGN2t2r06yuaA+
bSmZeXJrRcGUZe6G2zu5oYyFQQyd0uDm6lPuM3q/MUgBEbkEP0FcKIDRjHbE7hZuYwBd4v5mteov
cjB6L6HkwKfxsX8cJKKFzgJ3EK+/3PvVf3H2ta5i0fBKP+RFYQU+VQTIm8x7FQ1fRjetgV8W9lTR
HfkOz40/G7WZY1iOlfvF37LKec67aF9PuV+b6edAAbW80ZVu4o1zpQgI9WXchfes7Jf22JazaH+r
kuEjOj5v5pVOF7XRsjtE5hB/CUstYfA5N1Xc9dM0HQwpmBus4AZGxuhE6Jn7NnC76FF7I1pqhcol
XrArt/ST1cSI4CGFQv9GqVHKAzqcDZ6BRIB/9EBXdu+EU7t+l82KdtSlzayXuCM5vPpg/10lPyK6
muU6L+hvz4UH73YeAmfMT2o14UCr28sa83zWzHfYeNipQ1LmKhq/+tpDlg6XrQPP/Oxh/eWfvPbR
OoJ1U7dHgep8uDSr49uPHmJhBg/tquUrMkGlL+kNIo5L8M7proNnc+58ARv6E9Or9m48aQWlGhsz
AOsUnVtFn8veRd6pafvQPs1uJcJL2+RDdw6b9AbI1cNIweOjFAL/hnAV1AiGrsine+p/UUI6pO7L
zlZf97oz+glzCsJ8jCov/zmmchj+MRZ5cE3c2nW2vzV76cuDqqMRYGyWwYqBQUATCrQz5XUYd8Oi
t0OOhH2LU6gH5LoSXPNPiLDJN10GaZmdva0uvOYuxELrIbXmjaMgjwJNlgdOuYjrLVPmWzeiuj1S
uk7DgxCMbyc9/n0xJ5Wab8hsEPhrISHiGdfI3iJfb5PFpUAk/afWvECpE5iqOs795i5ckot0cs7J
yTjSI796VeBJ1Z623Xediy382rdbq55BEvIZRkDv1qYJAjN4H4SQaLR/7ifTRn+9ljGfNdn9raDl
VnRw299uHkzHVKC13qSftyjyFP4G9dDmx6xU7jtxKDnQLT2SCdv5TocI6n084V91g2XuQvOdPJBH
Xc7fabn69keo9yA8M9wGApaYasYZjJt2Wud76uqqCQ67K/0CGsQy7lAdStv6FAXFHqbdYzZGi+Yn
dMe0n0FXhqi+ZsEI5HeuWG+iSU5c0cqnQ0uoNwJTS7rQoGJHzKkskkjIUGId+/P0KXZHe9VJedrZ
85M1qep/0Vfk5Zd8yvr6GWHN2b8xabF768FL/Tx9Kw1wwI9VBLupEvd2CLA6p9ptj9S2l8H8MzBj
UH64DtgHrlnOWMw5zGt2GsQ7PXuPVJxy0b3WRWvDT+b8huA5H0W+j6z3zRsJWsel6MRwRZ5YqeQn
4b0RRTUF9s6YiufkVJWVFq+68fJ0i5eNhtw5OnwHejv5dt1z77JODYb8Hdm0rGK/fYYBx3iT59Ld
jxggxgTHoHL8eYkdGp35Axw9bcK4KXB+/zrA6/Pn5o/UpTjQQzT802Ktp/53ye5jbIsiVBgGSedH
Q82ZLryp0hyzI//noTdOxX2lqsg4bSyXrfWe8EFYMHyE26cYezTsShjknUcxC93tG/pu8SPNmnkY
eP1TNw2TJZTMdyHoOH4avPRhRO7xnBakrl4M/MnwPpHQgnAmx0yPn9O+YL6MUz0E5UVopxvyUyF1
mpdnOUw9cD/rfPG3DqqYSYtNUH6XZT0shZcL57pUImBQzMuDefEPlDl+dmE1tO6Hw96nGvaFKyXM
TpqRL0XqfC6Hf6iJ8vaFbjMfJq43tZZDEgqLkJXMiFrNV1ewUPwtavYSI4E7ytaJR+tn/2RmhEqb
LHv4aDv/ZQZW1wuDe8lrrP3Yk1aJPtm2KSK7dmMYL+hxnRE20hMlLj/yYd3XPv9LsFGQS6iraOLE
d4d6L6Eym7kdy2PEXE8oDpT8OioOIK1jJY6+6otBXh2Q2vEMVus116JcFiMBVRlN40kYaxG+5oWn
9iopQKrGWPg+b+RZtHm2wRQOs4s9RxqEacO4CtjvVCYELUGnU3pK35+PLtiCrg9h2GciOzWwr5G+
CNsJfzvxbEWqe7J6DSNzIJ1sTbtkn9ytQ3qgZFm2GylUzH9SWBbtX6LaxTr+4q7rRr5uQCm77S+u
rfLK3huYm7Y/sY1ErY9t7zrdfi7dwKi/jFJEvrh3ip5ZhUsLsOPXjx7gkV9crWTN0snNQyJFjxCi
aYuFkKELLmnMsOSS2heokzBLqxOByEszJ2pFdRkOho9mgbx2N5S7BEA865glKnKWEyZ9OtfuZ5RL
ET7xsuz6jcajQLDBe+0774D6LIx33n2VsWtzYj3PnL9OwIYAjcwM7cksBh1341zIjRHHje8cCCLQ
gdPHo7+KguOZsNwUIkhtVeHcEPRobQ96Bez4u897nVXxOORIO3G2tTdRRDYWXYMyt+gNOmCe3s5g
XmrPZkk/2yi0R5TZNH2ZAohZBHiJdFEdtpuDSy/cN7p5EeUShR8Nvmlbnun/+jpMnIVwtnOTh3LN
jwMtZfe0eCblV53k7P3pHeulTgwpF6y/IuVX0ydygZrRbaOSMKIDObqNK892z9bxMwTktr/1kuce
05X5EGbRueTx6RV4FDg84jqoRokuRCpIRz4/uFl/CJkaqjpCimVj3iG0V6xpv62aHympQ8wwoY8Z
X5w2h2R61LnOHV9le5uUU4hRJSz51IcXiA3cj004s4DAcAoXaY5k30G8szmWkI6bFxHKNwyZip4D
sE7ezlkL2c7Uhj95A2h/1y7Veu7dYevO2ulnHR48z8uHAtuNtvZ1dFwV/FJLE3nwe+0wZZ+ONNTi
SzHXfyixAktgRh5l4X6f3s5w/ZtDYef8JxlCFsu5WdTMV8rYpHa+sdiH3w+zlMee4zTcCUKK+nVZ
mCUJBofvVZQD+8Rjfps9e+1L0+2f2OK9v59DyQHHxMje3OBAdLApc+OeRX/hM42+KWY6SWg8/4jO
NxtO/KjreLxv0qt3tW7UXUM3GHEO+6IV42Wk5ZidK/ontynd1mLN3wB9WXNzFcO8rvHe1TI7rLxr
C8AZMEV9tSWCr2C4zG+5uBV8RvhYES0z3SmeVf8vAA5QeeSKkc08i4tn/8KQqpx/5JZ5vOvCc1q/
a77P3SRqMmtZH50F3vzK7K7V3zirVPoT88WgwwymZqbxjkGpjE6gariPPJgCVXTmQMKy3P5q5KMV
LqKQvcBOblOHr21e2qiAr7SmFi8s7Zym8lgBHm7dYSVRJTinPWXkE0s1mCg7MicjeakoYxlK5igw
o8HQpaErdFIuTRNVR7mVXJJRgJH6osy8BmdHyal5d1mpWf6uc8qnL127+9YmHjT7+gqkMAxtIqY5
gAwrIcw2ccRVdaN/3NYq9wckeL/8YBUWeXbxrqJWLEcUkCJ7qHc6I4Z1VGkqdeIGvI1bRg4WYpbk
kY6aJ1i+qT/Xez3zurWpSDd1SQWc912astihfTKKpJWUtzcjhvFQOEVRCcaJzC65B3snm457boPS
XMMy3ClmBHpQBwxeVw5/LKqLyi7nlVUzPf1OF7Eth4dxj6r7aq/c6Ydb0cIYO3rRMbslksGMggwB
ged2bTLKADZXfb+d/2GV1PRROYMBDPf1RTJCLegKBbnSBS9wnSL2MVcFh/GwR6pgC4y3tiNj7vx1
e/8ZTKm/HaOSHWX6vO9O8QhFr1EtC8V0U3TdTedN5YlLecW8Vx5DN3XirF7k/w0KMYSJ2sB4Lw5r
YlAvatadoxUjeS+/RLQq6r+xiEoS7LeZEvAo60r52R2gJS7cYdjLYWlhiBfVHQWnYr8dzO4YXSQT
BH0+wOW51rsKPq5AcL2Cio8nm1rP/t4QjrNf1E6tfnIWzDT8zDWy8+2NgylJkehG1LEYZraQmHM4
XuJ7X4gyvc+ywB2Bk3xv7X7189IEXBal04jXzirtvs1hy/bCQ6e6zRZsR9Jq1yceHgf7JdOyYEb7
liGz+ge/SSnL4pohKHg2YYN1/pyXvOF5W4rJs5+2cLgXqfI3292jPSBeMv3gEcSHpQRUgMmUNjU4
eF0FWcRU10T5EaD0FWX9JOrJF/pSYpoX3zx3LdQQr57jy5/kEqLMxO6WTwCUfq0Rr0OnXNMiQZ+u
o3d8ku0fbkN+k7O1GLvv9GF7/iNfBo6EaJrQKE/tMq+sHOIGYMziukeTCL4gyVU7wlGE9TIfIisI
YkuGoO0NmiHTlE3xQJvZgEyKkf+oL77o2QTUzL2egkPX+FmpkzbDLWIfjZNhKhZDm09vgMhryRRk
gNjpxR79Vs80SIgI+4YNKdz71pVDA7o8unlvHmrOucChYLW9/WSArWglKAeN73YC6x/M39Hln1Uc
5ZtixETltRM8lzkM3gnocvcBa4TPl5Gimsk/jKZ6vGaddPrmb4jIoH6wioc9B8jSfrT+XoMq7SGu
PGYyUFEKJD4GLUQQ8BNPkIr5U31L876szJ9jSK+AT+uEOwP3xjvPkk6dxUGrbPoKSzV1W7zOE0Z3
WERr8HXO0tsgRQ6ptjoxGNoqPqqWoAxCVcM0jbKfNUtVBFNTIYBez99ej2uYbMwQ1290GF2bxi4m
RfWn8kcxikfL0sLFxG5qbfYZBJ01l8qtdvWTzIeVRwQK3R2vIqfIME8LX4z3O6sDFU3JrNJ+5AFs
NUMQd5rhicA/jp24zaOti2xwLuaSLacpjJivqHqChgGoGHGyqH/zlXnDeRDZ7beZIjjshr+p8fCc
WlDCqGYsb4r6v6rESd3jjp+2+8LmEKZgsvAI4FUgY9jnMZMVGymLefS+1bXmWj1mg9mmDziwjjgM
z1ajTc+tIyqmRxiY6F77vtrsOVtTYL518ygAk5D5C1T+dSsdbJMtzx6r1nduldFSNQIOvcm9/ZOX
TlRPYUSoxcxcAkTLi+KLbH404y2/mGbNSj+DG/DraYgr1QXpqxrQPZg7mTsQ8NOwaZeaKhSFXOyR
sAeaGODVwG0BHQYHEJJjRBe4Fm6HLeYz9so+97uRMfjsfkyz28We7Wl4cpjKK5LZa8vmLKfCj06U
SQzFupvieCaTpMkfwqmv9ZWyLNxiGhmHbDXpM/GSlTe5dyQeL0pIR2sYd24F5VDUNtUjtZe8q9gZ
8iibDrDKNa6nkmhQ4ioMpExcFC4rOT068MdQwaTjswpISMj45oXbmWVUFvu7ZZCp99bjqKr1NDtO
9hcjxWNELOzdH3QKw7VjAn8/6HYJn6M02GD6fJHHRb20l7Jtd0QgAPXpgLzedkmDb41XTdspEttt
6rdkEdzD7IrqoxpcNzrKgTr/Vdf1LPDHvBkDvNGXlZSGP2wsTe+YyJ3SuKnm4LFytPjHISyliG+y
eHem83JhF5V8TQc7nCbtjIlsqup3R110YZ7hph2a23hPz4BKEP3OZzHfRc1QAfsX1l4YiIHfZ83K
decQeHY7pR8ZYeHlc6Ty7mRErgbG7MCVjNt+GOZpfcCZ8x6aEpG3w2X8Q3MwQIHRi8Gi4E4yIYFz
UJDKxaCYaVowGoY6zL4yrWM9o7/pyOwXynZkN11nwDrEpEPRbkHnpId0n0mlMU6zvEVLvj+lFCmX
aJE3EqIOvecJ3wDbTBTnrmelblnNQCiqQkgPPAeduJitOu7UW1fik5lQpsw6ByjKvxQDSRcDUZQ4
7dATD6CHzwDI74Citpz9Fcw6CCwRJ5R4b7Urwh8QWOobW6tucxuclABa9SQPdoVtyd2FNS5SMr1Z
bKWN53bonlK9uKdlz90PpQizjSnj8a7wNvdH1wv8+5AE/sRMHccEOhi875IV940FuFbjuhKEN+1J
AFh1UrLHb8kdMnKw+ZbTUET5fT7e/iCyF+M4lAf7f9a5tIPr3RFujmnCZB7jC91msK2ZgcEvze/g
vEnkb9LqtSWx9z/UaEpG3bmeQLFA1mYm/Sr7ftv8xfD0LcR/VwzyNJtPwQ7G1nxX0iXZZBEr3LFh
ACatne7dFnzsVL/Ub31PFF4cbQwDEBYwXivImZ8m1etFcy7Tl9Za/kCuWL8ueZRfGUHNT47HzM7S
yOyrRaf8solNfy0iYkrQrPbmEm298zlETnAImcm+LOznOWYZ5Yp2KLwc/JuE8H7nRNpx+5AHt3Gl
3G3vGyZX60OPv8GIlc1eWy4T2i6yBbcjHnb0Jeo4Ntk0WJ1nZrgfiC6BeugZ4lhn8kOIf2GJ682u
Otk9cK+lQ+KhzoP8C5Gr+MDdOhef2g+8u6kHR1yNX71rKvvHYBXynnFBeyBjbTyqharIqUpBr5cV
5Qnhu/hoQ6az6trFAWGhRHrp03b6YUrL9cCg3fSOohddpNiCVxvhm5apu/5kGgfk2pAYwsyj9/Bv
iFMK6JsEyi/vXOKQHmff5E8Rozzvs83yuzxnjkGGLMUoO2Ge8UCKT9PbHmKLSDPGl7YnCa3zazMO
4T6aYaX7sL05OegT1UOdbRUZRc5+79aGXzgIqOXxfoR3rvliNONohf+922T9RdqR+IsSsI5Ahv1n
WhLbHzQMIBXrTZkawkjewzd2pDdAkBYHH0X6cfQC/dvMgjFn107sDm8IWKJmCb4QCbq/taahTnPV
R0OU8n2r/f5jb1b7RXFoPK94puIAz6k+0h3YkJAkF6hlAGTGWerBvhlb9O47ruyBhVfZepZpFUBL
g2Z9SBHNL0anwNYZ824lgj+3fIsPzDmO/WCooB/KmUj0UDfdFZUWccWbI0TGMpLZ+watyN0TtuXP
DcZdnTSTfh8w4uvD5DDMw8vjM2lJGUuQlcNUfkDW0UGOEd4dA6tY3SlYXMxQCnOZLTfInYS/ezTM
xOLesy5SVqP7sFGkIgtwRqQBHOKWg9EPXjVsRw3L87xU4w0wJb0ooILMjo1vt+uEzcM916wPWzoP
Z+0zLrgC2STIuPVTyh2CqpIW+8uuffEro8kkEaHKIbYbfa6WGz3vN9m5E8E8xFbzZ8ppABoIPLIa
/Y4ssLIZhjuSKypxYe59PzuoRyGwDpVCzNZrjylQdmvcdUWYP4Lr6a+mYxgtj7zsT+RFxTEjgec7
PE54yvpdMLC2ZPWJlnf7xwEAec1TH5+vkbwNft7D02VMGjoa+GUYbiwrw5jt/Sb94THlsqHbK8rt
H7hO5zT7NjunSubMZJR8PrsO1VfdtP9mezUABLm/Dd+mTZp3u8zynX4ovIQazg4RnJlLCmmqtyXs
QZvHLHAe/x134t3Mj7iGUTLp1CmPq/Tgq9SA3/cQKHek7SSLpToZrvbiYKsUv1QA1RcHwnnFIaBf
ZGbDFcGdJZMl6VGQsFaZgbvJyO85zbMbQ/9x2DYEaWyJ7SnOuSc1xSVpTer3zIJM5i2D6n4kluPS
zDe7daZyhnFY9fJ98jFU8zKt320GZc7wg2SkKsRVu0VZNLIcrzZyHcQgJMb3xnLOMRcJwDgob/kW
oaOUhxZQ6KsB7vxIJ3gNn0AbeLipMBf2lEzvs+F0YqTWtC/8TgR0G9V+H0pWdcdeV7cnAmCKhIbb
XNyBjYK1J4szYO52veU4YOnv8wv9l89/vU2VYzp695tdByBhI75YH4qf5IaRuU7h/LCqqb5GOmt/
sfE6eHZ6lX6rEFJfmrrFL+hkiTlc8xQwRFzi4/7/Y/r+HzGD/3OxaubjmXugUXcSLOGggv2vuE2C
/u/+8lvc7j+/3vImHf77v8T/iQp/xvLMWFAQcZ+0xQh6Hznp/y7L/n/uUx0LbyvK/8vZeS3JjlxZ
9ldo9Q42tANjTZoNgNAitXyB5U0BrZUDXz8r2JzputnFumNss364zMqIDATg7uecvdcurWU/MO7M
fY76EaJX2gy/IBj+q0vzDTjb4uJaUKVbewSvON9zG6xYnYh/89W/Ayox55WDNdZ7M0Z9Qg+QJEpv
GTnT/Pm1/xeIyu/5qTLva4oiRe7VKhcBAvTi1NNjDVK6pf/mR/iGqDSWhvmoY8p9hWXXD8mi2MQG
Mqw//wD/6vJ/480KTHdQvBqOZWaD4bG8GP+x7PwKCfuvXv4bn1JYIhkm1Sr2ICAYsmqxuLoEvP0C
7Pyvrv434CzgfurdpMWNgvmBnqbMA1Wh25Cq+NP/reujuT8/XBqDqdRs82ofyiYEv5aXviUoTP69
V//26I7YKROrqqu9DlsWHCV+cqPnyPnnr/6P1PI/AHZ+z0pF3SAKBrgVvOW6mlmSmQrJUymSyVrP
GVie1hNNXjDcHhsOM7OkJz4emGlY/VXDaWIs/CZBTP8CgzycthMBt0Cf2Jwy+d44mtnt8DI76Aqg
/yWc9mGRKILhzGBDIJnm2E0eNAb+ybaLNGS7q0SETJgwvGjW9LQ0XRx/EjXUSHQ26ZRiyeIo3dKm
0ywtNj4oFHLzZdYQobe34L9Q2OeCMx5SrAQjA8f4xh2UbRbbCE946yX7r+/8P97l/4o+q+v/ukLd
3/+Tf79X9dzCReq//fPvm8/q/FZ8dv95+a3/91/9/ed/8kv/fNHgrX/76R+rsk/6+Wb4bOfbzw5D
0D/ejre//Jf/vz/8y+c/XuV+rj//9tt7NcCN4tWipCp/++ePdh9/+42n4j9+/+r//NHlz//bb/97
+Wx/vCVggL79yudb1/O76l8N4QpD1XXTVl26bb/9Zfq8/MQ0/8pFpfxkJuTiG7r8BAVLH/Mj7a+u
Sv3h2uY/f9ChNeUHhvNXMNUq5zBLZYZpaPpv//cP++mq//e38BfyQLHS4/Ljty+P8X/fvoJxLEd+
6IMO8Ywcqr5HRcxoWoTejcUKNtSI9shZGwbtJCaHHoBKZ91WiA61EcpTpYbhPu6mA4XIVd029W5G
Nhwoc5IHuSqLVaxktZ9iDFl6QHLhiLa6vqVLOwJFFtseJXOQz84FQcj4UUmv1axBm3A5vpMmvtcj
Zka/+xb++WF//+H+kbr784ejHlRRtQlTc6ngvy0BS5krWVuhWHcU8SKa+RwjL1Ndce4d+003hzu4
RY9hVcRMtcS702hHWuf0HoYXd3E///yPMfguf3+lcX2AfdPJNjRVG0319+0sVdnPyMzCPd1cSsju
pXOqm0TguRgsWmLmNrfdjT4nNBXlFO/jmvIiHU92aX+h7ELjKMIfqhG3XtwBoYGpxNC9dWjIx3go
kJ3V9CqR8CBGcT602HkyHOeCnzM8ywwsGlkrWtHwcNrUDBKrv1EWpilICDeTnf+C7n25rL+77Ijx
KH0dPqvKZwUx8G1dL0aGJooTqSuNkvagT0yLTfXRnmE6FGhcPCULjYP6K4L//7i+l3fF3OqYJqp4
ADY/7yYpU3GTIyzhF5pzk8aMMFO7WM9Icn6x5P8MLxeXj8czy7hJ5UQJeODbXUWRrScWDX0ykset
MhbNCiqkBHzi0LzW0sPiyHD15zfPH7ylRQNK5d2w/fIJf/5sMATpkQ+VtmqWtDsoM0aYohc3LnJh
r4NWvJF4VH719HxbGi6f03KFY5kaqxMX9dvpUasBvzFYkSuDFtg+D/eVbj+Mc3mY6vyAEuqqspdN
pBlFwKak/WLX/oN7yDZs2+EjOwZX+tvxQ6D9Tidq4ZVaODSGpaQmcr0UMy6dX+OhspUb6BC/OIj8
0ZuaLLuqZpqahk/058tMM5vZrZ3OKyvvriL93rL4sOMUlKP5IkeGkEykf3mZL6fAb08Lyg1aAaql
c62/Z1y4IYX9Bduyss3mVUmicxvp5woDdwB9Mgu6YnqHtXOkeMuC2BttZVuAx/rFPf0HDw/je9Vh
l4K1x/Pz8yevCS5Fi5DzXSdyW6Z5SgeS+6tKPv/8Rr5cwW8fVvBGNDk04RosDz+/jwMHEnt1MwGO
gPaczzgS4oM5bi93cz2qDFBoyuq/qAwt839cY5P/YwXWWRgMgxvr57cFt4kCzmTqmZhiWDv0KiJF
KQ6ZdgVEAV6lhfxl1MROi7OrTJYf3JExpsy48WCf/VAKKOKJpP9UG+DWU0Sc4UOBjop2jLEqxpKM
2vxBL+JTiXZjhy9kC8v5GM8heovIABepqA/22zgY190FZUq224dW69fgu7wkUzYyu5/i8h1h/4uR
FE+VtjxPRfQq0+zKsYJBZPcRlbYnCmQeRq37/SgDDEdITJzIE+3cenmuvYlKnEwUalimH9NOflXJ
CDC7Kq6tBZZG9h6z78rI8ZHEPOtKfuVmyU0jw3M9tdvJ9RWt2OKO3GmTeis06z5U533fgLSQo6dE
6aqx2jMcwrO6OFeC1/AXvbtrDUTwIZp7Bph5TB8+2iGrRGAdnc3WZdgo2lNtFgeEgXMqGOLq91Nb
wBim1ILpRFMsN5sfEN6tvSmVe9hCFaPS9Fo2sfMRA7cBbOBANzZy1DMa4duJdsB2ibicpWuX07di
DPOQTHQgSye/kXZBmJrh+LqqMFWBo7wxnXDmSxgSPOkqAErD+pqMM74V1OZK/Tp1kfSpKpFJhdEO
E1N+V5uPocnGak3RdKT5fkhdozvxZX5lko6Ry1xCuFVFRlSIJUBAvNBtrA0GAwo0I9Kv5sU4YJno
0cIzmkRNyOQK+topXkJxRtnmBB3E32za6cvSBb2qt6tJVe6wh03HKqyCdIxLnwEhRGPiqPdWrTwD
W95YiJX3KqhhTCvGJqym+jBlSbSOc7B6iYWVImqBhrlXYxSTAJrZt0JN5iOsjmWr25AfOYlhIBiH
6wX9Ax/ZCODNT6sG/jvp8skThphntB83WaOvkNslmyHuVos0oXalKkac7LZ2pztDf0Be3t8pdr/V
gfsC9fMNVw3hAcsXE1fT3ioNdaO65YX5m6uHOKkCsN7jUGHVcQ0taEb7C621P6tR6FEVpe/o6dG7
IhtWYne8SjTAG3pIJTKcoWk/DsoYBYtrgddVDAZToaAfrCcBAPOH0p0/zMF9zNpZ2xZotvJkvDSK
OQjxrOYJPdpu4ZHrkE1sBy5UL8Zpj28og6wFeYQJNR4NK1qrVb5sWN6vpCfq1LhxkBLh/FaAl9vW
pqm7cp1z0lnX1QVZ0Kmwc8ED0h2MGyQeLQinudhwxIGAaWCFNuczyqPQY72dT4gCfWNI5EtZ67cI
o+FlEKoZhBUcE9UdnTWoeYV71uS8VnCPiqbekkuAMh42Agz4BOqpZh/KMLue69HcjOpENs6kQkZB
mHrULDDZSBJPbYIJxgEh4UWR9lJDhhDdTh+TZ3ShFu3LVkd71L7MZe/nlXmTj8DGIfmjgj5hnUj2
4zh+xlYTBnbXvWrTZK2kVg/bTsffsqRus5Y8H4EVa7cuPUHP5qCJBPGt7IyrYvYN/mIPHxOtiDx6
OTs5CQfdqJyWqJ9pVEc903f0I5n6HivxgfxkwDJuedv1ILVVvT8PaW4FuRtjMRkckqfllx5ipBw7
6zYHrb+Bwh71LMv0beGnpSVuM+Wi5wHSY6syKHrGwZ2qu/inlFdR59eYP0gJTiUo/KxAXoDhybVp
kJrPeEBOc4m6LXwu4xq2Xygw/KG48pX5uao11Svofu87Emru5+Sq70yeZEWb/RGbkh/p9cDYWhZr
BqwwIJsfpUy/RtSK1208H/Sle41fTZ0xbnTmviNUNqvvezyw9ACC0D3oRdOumBvPG9VuN6KaIr/E
M/Ecmyls/bkITxGr1q1dqOU6Ys2PyhxlgFrLHRr8xW/r/pU/qNwhSBCBJe0GZ5cYUH3iYKLgbzzL
QJkQUSb4uWNXV4ANLF9hZrseJ+jBi8zxrtj6Ngm1TUa6ljfMi3Lr6oqyTaPWjy4W7rFPooM+U6DR
4x7pJqxB+PHItFUgLiR0h250PPplrUWrQXfzLQZcpvtAFLzMcHBK9uvJ0Z5CzQHSw3LnCbAqvmjb
ESOc+ISJc9DC8mHuCty4RhSv4KFgdSjLV80ouQPQNxn4P/LpQrER+YqFCqKnmxgHXdenQCHaB4Gh
BzcMkrzUP6Ac9edyqdZ6bb0Lo17WcX+h1hTXUdLrQVgst31aP0201TUlvsty5QNxqQ97Nz+X0x1I
5XK1tDXDsxmGdp+KtROP93NcxNs6F09djrSgSu0DGso38MEodLLqqS3xqXdNkftWIdRdkze+lqTm
NbhdbzHukj6WR9mokGyJ48DoF85rUbN+j+pY+e3EppCOV5BFLlTU7tXs3IPWdw+GpkGa54Xxp95N
qX0zltlJb0t02Hn0UcMmnPXN3CjqbRHqLzgsfFKV0itQEfmNFbLLNmmLrD93/JJd0ktj5/JAT/um
z74SMW5NoztQZfwg5W61HAulgJiepD9sfKN7I3J3+AP8CT5EwBCMW0adP2NsrBD6HY5E1tJ5Zabf
KzozgT8/Gv4j/Omns6GlUjBqJFRfyg3xva5yhZuwcjB0VeVQbYbMvWEKN66X0TUv1CHsQsNY7NuW
84VUIrlXas5BTdt585DPx2lW3y5kA9SxOJUs9l48R6jm6mHeCVQIHFPKo6OEA96Z52Uou7uhiH8U
sJjdsL69CAebOM/P6Tx/2rLO9kMZHiMh3pahMNY5ATm+qIAYhKhNAW8r5+b5Fx/fcn5u5FJYWpQA
ZIBaDoZ+V/8eoj70GG6z1qlXUv3UEmXwmos0zu3EW1WkP4C1yt2i6xAnqmIrxmZXSrZek0J6UU1Y
epiOWJtMGAljPKNPG18gT+TYmdNjpDBmR4UDZMv5kmIeNoPTXzmToa8r5neeY8jpipnMnsulcb5Y
ynVXdfFR4j9j6K+rgSar8ZCULSuqpUcr+oqXI2HmeFcanCDiu0qchU1joQJBuqR3SXM3iRnxRq9t
gWXvF3JsgjGVTYCIftlTNOwYPdX7yV47rHR+SyMMMasiwTjpVwApjF2qROGqvlI0uhWE8K0G7LG3
9KteajDemyjLC3BwXYK2J8YghGh8JY0ChZyZPmuAYOBH69mhadMmYOekRcIRpyyjE9QS1evGadlb
+VjtnCT6skX/UmccKeTIZmQBTrtTPytVHdnXtGHTZojXUyYPGd/DqlguZ5dWPRZzYe4YIByGqXts
0Emt9KaTbK19CDSFO1cF+xzMHec4Oj9HR76ZsT6uoxLobopfYkMWCOgh6N+IJvmbkKRohyVRml0U
znsm7toGvJ/jc7jPN22lMpo+Q+eQ2yqeXomJys+ISjaV6manbKHKuIQxbQlOQbSVTctGTdzXdmWF
3bAtpwz5ckQ17baj6rv5Rdlg5P1aBXVZ4tt5aNP3RjhrEoKynZzltR53Q9Co6UepNBmOJdED/08u
AtkrNMyRD0obfHEfY0IG9KCY+adRm9RQdAfwORsbfBKwiaz6GWui6TljAtu64GuyMbYFY9GCfx9L
6ceJmnlRLtv1ReegQI9aNOdK40L4NrL+ldXN1hp8yo+S0fC+dWy2+FLB/z+xE3uqNSMtjVO2oELE
fowGbjVBX/Cboe/PCWfxaQW8Rtv00bBz0mUrenJ29FJ500qrPKKPkh78s8TvVUUeU3N4zTs6mnVc
dSvb0PfIoEguwN7rVdAbH5yciKGyHPckQR2mmPMhndXkDNd0CdBAw8WdlEewdMHoZvnJRrHgIcch
NUWiBcDw+4hddMAbPThzf6h0nCTSifEZC2qGfJoOmsG5f3Yk6rS2jG5a3PGH2kAXElF7Mh9Wd3Yv
NJ+TU79D2AHpAGLQoZrMm85uB77fmJwAsKprxzDfJwx+noES/lDmWHgQkYcHpWWH13B75q523dow
AV0LDFWpKjdGnR3cdpmOTXzxnlVIT9Som7bKPIKQnAngEc51aiprG9TDuRXjVTkRYMtEyHNU0W2w
y8crUWj2eS7cD/yD2O30YsCD/xaicjoYsXlI7WTYZal+xXqakjTWFtCwTEu/rfMlPsVs2OuuoWgc
EaRDP9VO0ZydrLSd9nL60mRWXodGwek3ZCMyUQaEPVOJWhY/0JR8uIPh532nbGvnAvhQl9mHHSih
iMNvrFmdgoQN0NOLiHRf/bEZMQJ206d+mdAv7QwNfeg/0RuOm0gm4ENwGXZQ640oA40wFQH3xCV3
tEEzqbu7hNLNb9N6G+XxfcL/U5uZAVGlAyd+WPS9GE6FAZbTGrQiUOyWGLb6RSETZe3q8jmfR2eV
U6xiFNVrRNoaJveG6gUK6Sua04cQf7kvPO4Iz21c4ykB7KXKcTwNCs8dZAYUk6gKYtusXsp2l+tk
vQL+cBEiTB+qs3zCdoQIZDWYzLBdLHZ9zGGPZxGy0Dyd3gpNeZi0AlBelx0HA7uEBOGyzeE9rcpc
XYEsnv10xg3SdRiG87A8ZY3fOsopzdvsvneWK0RAzTl7LKKJk79enmJuA5BD0tkIDkw1a8e6bdI8
WICqEDrDGtcp1UbFPw0DSm7rsGBXv6TG6HOReqLCLajqM64fQAwWHeRDAXiC50pD0qOo0C9BnBA3
rK6zQqqgfrh3SgyBXhxhhQxLnRu2LC2fZKWCQApUrck5T0MkZUiR1pwwP8ssPCQDep5FyJtofkUY
YZzSOd2Oy6hA68s+kWxcNfO06dqWkOM5g9oZm0FtzIinQ/ov0KQ28Miey5yWhrG0N1A+Pvq8NoMG
5cnWzpuzPbburnGsG1Aojr90nPhjkuqudfSBSNnjZheiA6kV63ZAM3k1yXctTDbxpGYvtnPfuNRp
hZmXay1E4T5fjJ0QrFF1NHVQ549yshYOJfROsiJ/TmNSkDoV32xh9tQn0zvTJ3VFUkFMp8XdZWCO
SVRzRrxE6OIAu1q+DqvWx5DITTcaL9DQ/JZlgELC3PdabpKkdGNZ+h2IS1BGvbK+JAQsyLI3Vtld
KVknVnU/cA7ENY4k8g5R5HnB9MPYEWElPJjX0hyEh7kRMF4yjmva9AS4qUKu7XTYt/ROxqVb/GUZ
0jVF30GOKAhd5F/eEA2kVrRUj4JlcLKSfn/JgiqrcSVCKbl9OHWjqC59BXqLLwo41nVHUYnqzEb7
w1hjQYxzlG6Q8gevM5OTTBw5RAgARkaVmq0AAIKyT7tiNeXDykJf54+xJJjOOtIVyLZqtUZFbwb4
0/Zjr/E4NtmnxCe/BulHu2p+L8gGcbL+Ge5iC5HUPNRWpZ1kaNxPSE1XYqEgFa2LLHUwrY0oKPKj
Md8teFoNKOS+upDiSDYdwxxkxFYHic2wyvVYz9cwI5MgH+SXM9H6Tepiv0iF0xmdqHZhmKHxKHgR
sHc+S66e9GJufHkxqS9jrHkl0aA0dxCqDmw7ah5Wp4Lhoi8SIqJodn8MAy30hQ3tjBy41aMEDw3E
YwDWB1z/yiFPm6+QhKgNsK3DNAltYy0O1D3bKA9mYalQfAEM81gjgTIuuUhZULtrXLNcrpa1Dz3r
Z15t0dknW656dvGiRquWaB/PaSlMwfhW65wQphNByzRf4nLaQTKgrIja9SCUcTWCPVpRgN6G4Rjf
X+g/SlbcKPgUfU2qEL2sDJ0wilzK0HzcTyznvqv2SJOoqKL2GtzscMa3CQsAoUtQRrCeJWuDJWsk
r2XyA58+ltFJ1leAjc+FKa7xrhY3BjNCkEaRvVbjaTzaLg8HcXN9YCtodEPklcG0ZPEJxMlOjuw9
MUlSN7mRP0DQBeMm1WIb1rIFjek+jwaBYY710FoK3a60P4QKAvUFXygkR0BoZZ08t66G1lsOW/In
DYIUUmXjAv9Y1Xz2shMXBbHTcZADmr6YjaTYqdOTOgRI7KyzLptN3nU4OCt7FeMxhZoy0riW83Wu
1WRkxDZnY4PtjfDhA37yeI2Pyb3qS3v0SoBoa03P7WMFruOAtz2YBU1uxcWsj6wTswDEgmuqSWW2
YAur5Xxwly5aGwvmuRoCB492q9/l1vDYLMtzES3pabHqyXf1pfWtungacH4cNaVICU08L71VngFW
FruoKe7IacRnmb6HvUEruAE+DSz6QEtav+w+HmIc61xN+OgtubxMdab+yDJ3i+HIL9yqu6ZwQsYh
HXJ/MGP9IEJdqfa03zI/QaZ5ynXaN9novGeN211BYqx6XkqtlPo+QQQeIwD2ynaO105m2EEL5QJL
XFndMuIaVjC/Vwz6yquUNQ78et5swHjOa7MyfiASRcCMDII4n+JrKPRApBmOF9M1b8LGfa6RDz4D
BCkxUbnXWPjLg1QK+QzU1VQN5cki9udQmYg3Sx76vMzsY1/Q9uiEwOpBcu0QCsAFzp1MOG/hUlur
kww3o2Riy0dZY2D4KGPcFFNdYwqx8UD3cbCE+sMAa/Q2giIBeYAjU0wVsW7jtHoQ7RjSVLzg8szk
0EyXHtSs6rsoh/3UzeGRkEyYjc5JaTqFcBT5ZhXLvcSXH4Qj8RplkOc6s1N8s5u0+SDNkAeB9KTr
HhsNjhU6tPYSGZ6tZckBOzhb/QTQpa0RuDQX7r7SXEtsjFt1pGE4udGPaOqJkOVjJa7Ks2nCw8w+
0ikZ9wrg4iIu+q3ac9phkbH9BgOV15LZ6oH2zFEdF/S5Uo7hpE+ZjLHHG3cexaalMiFgSvqS+Lkg
VuWDGPmf7VIOJ6Y0HDUvEbrgjCHKaFeQC5Aum8A5aDRvi0nHtgv61iNX2PSXWYYHtew+Y7vAUWEq
Z86bKzSyBS5qZkPxUhxtuuWepTW8X5ffMntHGO62SPXj7l4rzSYYGg50pZSt58bWD9hRxdoGT8te
DMrO7dQ7HTtg3wIT1HVJ7FEGEqgDqjoTKUYRm72NXfvKttbAXGfUORcYK+b5jif67HBM5lUhbNVm
A8hEoZ9JEZ6O1aq9NM8NuqleVhjQjStTwcnDKM2ZixtMsoO/OHjx3WXXW6q9d2U3+lE1s1sLtqmc
4IouhIJjlcU9znTdz3J6ocJwvlTu9KFwlcd6+kLjD8hJ3IBNI7isLEiNYqso57TYyXbeSSJZvaXH
uA4+TARue4f8FddJS2vBRcbsx+XHgC46WGxDrpuiu8I672PKVHzGsJwDrfeIqTd3HayMKVQu4LTu
w61s6jBHRbmI7NqTC21XzRUQzcIGJ1MmC7/P9fd03KvgmwKzwj2GubmmX2ke1aHzS1E/znbjbonU
8HXtaOEKxnQYpMnQe5YL0aCRiQd5Qt9MvURcGMLXapcygPk+er1qmmDsUEXbVGEryH904KQLYEgJ
ISKXNxyF7RPnFOKMamDypdvcU6U5VHVDG5Rgkn0tvoSfQutL3eIrt1ms+6qZj2gLPijJyZBsizNB
IFt9Ym4A41UgTueoKWl1FtWOqvpNWKcyat8w78KELV1M/ZE8OrRPCbiwaJiUOWuIam9trfbbPEV9
rJSrEuswbykmdL/6O1aHezGWx0LrnxipvVUzYXlL2GPnQ4GDTTJed3P8PlomhHmKdSnUD+ghSdDA
WHIWw8ffSUXVsngnZkc+SP2qT0a8Iv/ZDtjQeWiFTmN0OnEuedVr96OKa3ybYfeWpdkL4Fj+WINk
d5tph2LxHaJ18wv1EqNn1Pe2iv0FL1TjYaC7TismgblJ78Y6Rrp4Lyy7ZUaEgG/o80t03QbvaB0Q
yfkV6eFdrI64v0Lk7qPJlg5H3DTMq8w27ojE8Ba3fOqtIgraYSQwAEKh4pS3jgoXJNInDxzKI+Ls
QOnZZNWxxEFsXMZoZCTqAyEVEEMMjZieMlaLG20Kb6QyNT5xadWxoPlPifVaL821DX4Cw2b5BQ3R
y+PGCXIQIr7u6ushUQ5umI2eTNk6CQn7aEKTYd3QZ2sW0U20KAZEhhleGtl6NvsBNantDTG+AWfy
U9bFoEmie5fVCH2ennqkXHhqqlprMyoKGkjlXi/0FwVoPJARcp+reghqhd7Xgrabkyh7UD1iULeY
wcBP+QLJgURakAUBbk46NXuMswHnOcKxQyika2RNMCUqY1xATvNVG+IhrWxvTPSvRGLkddPnrAtZ
QydXh4Rj3oOyI64xYmWLLboV83Q9c9xfk3YzBZrW5nwiY5WEVb12armB9vzOcFmuBfe4sWD8u0yJ
+qhfEN8CFVkmfGQlzwIHsz2geCbsmVbB6is24UDyqGLtrYypRz5zLSiKaG9nHUnUwGmRzYs1a5GN
PJtGnDLhaFB7OjC9XGeLeBq66Lls7+yQJn++pMdYKPoxHD3AVhi9AF9BvXPfLRvw0hyamg9bQSe9
SLuJHPh6qHjV7UAjJc1D6+5i+qzaYa9JR79LHbM+1Jfkp3S5okU/+NNUMJFrvmymHGUWrco2whZi
FIoHhOBQi2m5TSt5g7b5swdEQf/aADbRW92jqNm4YRoejVZlCCXaHwvmuaCeK+Z42hsaINIXOJqd
xfVc+Dbp2tRx6uybo5J7aGfFOQ4lM2Cm0lmzQMG5UNlb7Vzyi75oxCOvmLnqflCdZ9CTD9g/8HcX
w4cKz9CYq6dSs8rAqBBhpOUxy4jHcytqt9LgQ/RPVQeeQdgX6HHPOBTPE+i1C+d0oavlBrPa3ENR
Cwj5IXZAn95TS7NAH9RbLHyMHR0Dt6p6ozbxg5DlQ5H3147s3hXprok1utNc7dGisGWjc671hAbX
0to1RuTqFRT7IxPxh57lIakEvPRpg79/T4rbOSyyR9e8LXXOsZcuPscZNs9sC9PJpofxWkqVfKPo
vq31I5DK9542MqPI4Wy3yS2uwIMLO4f/ejoQTXFyxphT8JlODjtagyva7Buc8zn9UtP0oHbeAk+6
l2gecL7afibsYtPFgM5s306jq6l4NiFvDCbH/EWEK9J0mVccRT5tWrPYl2O+YUypTCbVGsR+Zlil
4iHQb3XkVRqF4+IuOnOy7jLBvhm68LZyohtwZhXdte6oFvQPl4m87gycW2bDibDi2iAZj1/NdNsK
MC5fxujQkUdYANJgVq7A14UeRe8rnXw5aQ+CVtDg9rCdOAtkauWTqnA2mqrEaYSUIbSnNQb3WFIs
F4LhbCRTvlNzEymkjFbl+JL29q7B1IG+A74eAEqOF9GVARAW2B7QVLgQKFjFyob16iWi2E+aerwk
slM0PJI5aQZFy5oZ9Vs7us1VJ1BcEhOLYaMbPJF57L4lgzToIJgA+4rHpB9elEw9dH0dxOV8rhf5
A80x6/F4Vy40bNX0oXXbM4epHLeTPBJCr/rCEHeXf7Q60T5jPm/AsqwaXUBdNfrJJ7t+FbdiX1vd
U6laJ6t+aO2ByXinPhOqdDfE6X4elCqoKprpjdGuUmK0AAQZm1aOZyAU+HjNOfbB06zq0pDoZRkA
xiYMhCZmE0qjjTuHz+Cu3g19PFsNk7oE8QvzUEGAVoLz/2JEjZXqh8BbbZRJximMTqBb8WJgzHwC
z1GHWiyyafJmxxTu4AE6dvbUTztUcdQvN3CztZXSQ0Kh2L3nPlN8SHnJ2ZhwqjBGA7XcXI9soxhL
ciVoHMa4jK+UJyGZ8w14Tbcj008i6suzFeXzfRcKgEdlTjJzGz212VXSFT4/1U9EKpNgNCp7Yctb
kFIj2qD2KXT1bJPQA9joTvUUihUbZPEWu+ox58T0MFsw4ZUO9L7edSAq5+g6xKKTG1xuxajWzLdF
29w6Bj+1e/W6MMrIt9xohfUflgUbHwCBAREr4T+Knd4hAF1Qc+g3RBKxk2oujr1wSNECCBDHtbUd
22NhgaPL7UNouvewKF9Qp2yhJZ+VwWbnUsagaUiHj+8MxS8r8Ux8VOJXuxDPri/d9hVBMUcdOxto
5AdcUZ+8S813szjetBNnbXLDyOUmDYLGHzrfKIAjCYTREru5b29T16k3VdQ9msLo/FYwkez1lhYh
llim4OmhL6A31W4FkX+4mZqxvJVF9g62p9yk9aXq7qo3RF3laUTE1QKq30/jff0UkqIdgOQL0V0o
8aplYELsD0D+WJfpNrMuDee2XBNNjlTYmdYtbgpFONOJxIKAUfS0H6OQ3cAEKUwdWmd9AUUSyAAC
JU7jksPdlO3ahFIFQBQCiM53kG13BtescyOfzu3JNlO2i0EPPSUq1jQYWMVKZQvB+Rzn6gNKauop
O/yckvauCMdXSxdX+WwekSndZx1qH+qJE772l3bg1Ew04WN9+TpDVr5dCkPFizZSm2H7gH9aa4Zj
75SSCYM2d7vIeTQ04DOxRvIFKZa66u40o4YnHd1eAvb8kA54yBG9NZQPGdYkYebqetCf8TWT6cIf
oRqtsgJ+LAzUafgrMhRLoDaYyQXlrNk+Dscy4JF6gE63b13p7tMRLtBYu4dpCB8oVIg0g5zjJaDb
TKQGjYN8I3M68O258cwcH2v5NCA7lhxmG1UeJs3ZcRsjN49pT8cxl3+Z+3HljJNL9xS3r1a32LI6
VJdhsSolkm8ZX4lKR4REk9/r3TNmjftpYgdVhxMIUo3xpp1eFBtB70QbvGPE2Lqm2DTm/2HuTJYj
N9os+yr9AA0ZAHfAgU0vYh4ZweDMDYxJJjHPM56+D1J/l0nZXfqtNm21kUxSUowBcHzDvee6waLn
YpJT9wQVQe47v/2K2PPrr0YHe8VS2nNuugdPBt+jq3Ne+MNxVOW9nXgcq0FxBxPJJXgiemd0Xa7L
tGflOvW4+NVnHIblxbJDnOjenAlnOsuQofHGacUhQq+AHMI7RSVjv651LzTtNsMjm5StKdoF9aAf
okrQqZa7viDnxEY8pNUdkctZK1ZEUPMgsfXPMLLjddp/ZylCpcCmPWY9QAVoNtR94U/TkfvCRq/f
oNcHuw/dR1EbQrP11j11xKatxRWc81UlJjMHIJ3KKq9V44hdJZJDJ4r2hJauZ5knZvBzQyy7Anhk
ZrtY7+QdKj0AzP217Zovd0Zf1n65SSoQy3gbzXeJ1JFI+YFRoRAcN843TXnN5RHLrRq0b/L+vlrr
nfyckL6meZbB8JPH0CaPaELq4qdVAn7u2H4Gw7hTpRMiH0eCB4qkQYTREABkMNoq6AqqQX6hPbz1
TvLm2jb15MRyxKz9s0ZZAERtK2TxwuabK6M2H3QBSaUoRhoaDbD2YKMqtRP1qMWMUBV83AWg2iPh
pjeUJY9hoM3rRn9BwuGRrzVe4Rui34p7jc8e9SSWf2wBpeQc0raWswjK7grH4L0dHJtTlaVn4pkM
xrASWeNr0w7P0toBZ2qPkpocal2zahtjFrbysmRmX/SKnj6bv20Xal7u8qdCj1E4nUgB6IRgk1A/
WeWTrIbXopcXpjdxqX1U0uY8GJjP58eIJKRdmQSvAjZsoGijjQo1+jvicWth5UQ5u4NJFVGcY9m/
Slxri0Dr0KwYKMCiDKcyE0O1gukA4Xry/IVv1tdJpndVzqTJ49Ym+vMgqiK7QbuVezWwbdfHCmAY
uVebsrR1RlHaK0PrU5Cah8bOBzCfRroxp4hPiq3NZCfGCXEdeKEf2BDeTa+4SkHx5GYPCnzunskD
PmItAb7lMm74JjVxXaNZBWTD3YBqb5EncwrO8HMqadD9kqlqln8EAB+WcZneDVjs2anG2ZKQ1GoN
2X2l2gAJpnkvBpKGCUBewqTeKd1aEEicL/zSaDbiyiHEei10G6Qrigqk7o4mttZlZA0v5LDf4gaT
88yeaRE42Fa/i4tMbdsJDjNk4KVPK9+EaAJJVmdl0Rg58cpxuE3Dm8XCn5Cl6NEC17sc07raOqm6
b8giezGjbqOCcdx09jz0YsF1UjPFK65qQD01oLUgLofN0KbrPIzto1vYN8MZbl0wfQ6JZJffd8dA
Kz6GUu4wy50zjWw81Xb6JSToYaSn00b9hfrynjKcu8LR7pF4Mo2reHiFNdPYEiQ1R0B8V3GUAXQr
CbUAOA7O/0DR+FjApV+bQNRIJRv1baCoNHKX58BIFBeQRQF4a1R7EHrqrtjSTZn3Y/yEaALLkrs2
ACWjuuJY9fz50fFWunu9BW2DXz9kPYYopyqCM5i9L6wKfMDZWF076TBRmPqnXxOePDQgy/FFtXkw
7dnb7+DPMxb10j1Hgb7i8vueEJ4iyGP7YXkxLA2OxmXE2UYhCYSusbk2CPHK18yC0vWsKMCgX55F
MKt+UmPjKyNbD7acIzsAvdME9ouK3NCVip0fYO5ZSdIhXDy9Vhf4ArzmIB4O5gA5sWEJEAWgEIg6
qymUyVEp7XQ1l51ZP5VbV7o3lzHZCrikXNikzHs+wyO6wBYdsGH4IdYboS/9jk0yxPmr8joOxp4n
Acs8GYxL/i4+JpYiUVQXq44mGVKc/6CsiuUR9LcJpJMead7OZHnC0YZJywyeJfuCBbPecbFkH+Eu
au6IRaZl3Y65Q7wouuRUZb3YMI+HLWmJRccY0yM/e50E6N/wgClTfWuuVVEI6Ks4KKyVqW4hgjZ4
LS5R0vTOPlubNeherm89W1cmCjC2WeeiY99dodwNGh4uTRSshSY/umps16CTaRuDM3OeVyKgkF4w
aM7LeUkdmmxlavtATMEjjs1vUG3x2owN7Yzomo4oP2k8pS2eCrUeX8BM3zR7HriRQkEfu4YvPKc/
MOl1jXsYR7R9yoYQ6xP7YFf6s8eYHMjpXdWxASyAOq660ObhniOS0GtxLEEzrcN8YNCEYh9JCMsa
BmPchBVi4TF+zSFEH0HXlhtqq09/8qtt07gviRa8D4k1bULIBcReTVvbDj7mDFwQfmIlWtEs9ax/
MvTsgQchyVeD4/NGtQ0wOuYuwfAESBy6KfjWnZkb+9poWoYf2bUbernjaSmp5y+TF0Zbi6CcpWGD
OxiV4y1NtAaT7J9zGaOdcsOr29TVbphpW4axh2pJGlZ8icZM4taWh3giRaXOvDNq5eCaNP293zTV
PqwOXomRxUe0bsXdAcLNREVsZ2vbVNpdpoI1uZI/U8PStjWq53vmAOMZWMNBhMeJkI7LpPf+1bXU
hKwiR/1qVpdekbnWJGHGIkd/HwSbBK4kRoGXkMmcnQMTr3lUNeF1qsQDJEkURlvYdtQz9c7U6/cH
M7B2pVm/e8n0ZEntrbfbW5/5R2bpZ6vNWOVaxmPjACZN4+2ARhgmBhkrO0RgK6ehpGpBz8fafurp
PsZxV4ZqI2W8anMNGltaPn3hNn8pzWSe59yctH6A0H7LDXmNnYnn7Kocs501Zc94M1i2Z+rnaLZP
EPfuofyt/GwEya9N3K7BGiBht1S991TrzSq3uDGSgMxllWc/4pDfNiDlYA1qUxnFbc8ZnvtLLQIG
MltHjOBaTGs4pIcscY5tIp9bqW5JPlyKKDzHsLcBxuSdd0zKbt/PL74T8XvH9euLd9cqtpYRPRp+
/s1q5tRk9Uvn5O9dHd2qoL9UJpENlJNzBFtqDhcRkvvGMXmD1fDDjSgWs/jNqKq7MGVqIQ993jz7
mQPVjOOSxHIIjO744rFHWcKOg8YqdMhy4r7P4EP7Rpevhg1yNZDRnoPsXU1bJ+SnkQ3Dw4mb57Lt
XksR3LuDv+2ylg2F6neoD/bO1NyxRd9N7SN+rXMZV7PQ7inko+u6O3YCc+rAxuv8Q4zbwr9zGu8D
NIaIgje3cu+A/2zMxloDr73XIWE6s8CFWVOfPlEPgSotJOO64hxV/YMxr0+fZNteg256cL1nUABH
L7fvydJ4G0bvoN9VYUiI5VMWJodUgNi3YDIb0S6btF3jaQ+29J/7nAwFV15LF/dSvWeVdijL4GYA
FaL9MEaE7neBSyyB0w5ARFmhTL1BjNL00kTytekwhZgb5Wk75RuX1PJKGjDzjrX1fLFeJt89E61K
BcX0hRnTkLjU++43R/VZ9QRltFunCFYFwjPw7vGiapmPoviY4nDXGs2RIIsj8YNnJi5HwGZcMNOG
te4ucFAs0GmM5nPCY3hBc2ovrTph3Wc9prFxbgEMj01/sft6E0q574lF11jdhQY6HMby9dJFWF8U
Pp1zdPGiR/KIsSVrN5BxL4bPtj+OH6bUZco3kbrGwmoaH7ArbMtZrqONt9BzXuktHlXlPCOKbFm7
qChFVxTfSX68EtNBTN1eCutUFNXD+OpUPhcBO2aayM7cjRO5XiXOlDZ5h3D/XvTqbr6dzVjd03Sc
OqNKOekxzBJvoRl+vBP0kI3wHwszuS9G/ZrI/H6Ke7Lj8pVtRmfqwzs9tc4pzO9EpOvJqh4sW7wA
7nskCua9SJOd3nKOJuNR8XAs2Nx0Yfka86RZdbn5WA10nKV+rRz5s8d7Rnoel4D5omnFa2G96EZq
bOuU0p7pO6W53hykTRHiWd9lzqO01YZrg/COJACcAUofPkVbfzlym9sHMLqvpt78qOiYvEz/GTDC
I2EJ+I0L9s8oxlPOQ8hM+5/arNWtZmqbL9edQmHX+Mf5izCZrs8I80XKGUd+GHhGvzoFLmC6IdgL
MznPH2HTTefYbh4E1tyiNh+bs+9aDzjZP4iGYKyiM0uPd0VqvTtkMXjiiVDEe0O1r8Sm3cATM/+N
V1jUborsjEWQ1s+sJc6OVhwdMFRL31CghSRbs0Z8a/N4eP4jNuNTl2dikpNtpsV3wlGfEEPfeifc
ObJFvuKuQzSEVfVEbs9K04O7oXju4uzBt9oTpPv7iUJwqTxCjx0J7HFk6aU75WehtGNljI9K5j9y
VDMgTUvk98xko9r6iL3uCWSEETRXNrv7WX9boE00SENPfP/kV8OuMbojoVC7VnDXp+lZBrtKU+9R
6L3pXgQPA2Afjk94aIH6YDa5ThiYilj7AaD36tTOqcims8uevbLtk9Nr3hIQ89VgMIh361CifSLZ
5Ki5V7+PAMHlFOLW8OU0gbYMLOOVnIiPMZqDPorhTHwDO5MdcXVMzZpNEYgzGaLHWHfvkMitpez3
ZS7XTS5QsXbUFNObFyZvohGfU1gt0/gyCeLPmP/oUY8YolqgjFwrPX3Drrd3GaXwxQ0rIHtn4LUn
1lf3oeBGzsOdSLKt1ahD5h8Mpe27Vh5r7pYCx8GCAReCymxvixNDDmb57Zoz4NjIcC+9YzElFyti
cdq4N9MMz1Mttg1zvTT5cEjwQLyzmw8weKu7CUxYHpX3MeReJHROKBnHjockafd+bezxaoJJj98g
wl3m68kQ/jYK9rziONMexnY4F8F4y0bnSJreFigj2uJNEMptonV4OskMz+OK2VB14uniund+jrmk
Gs/zm8FyCATQX855OlHa7dteu3eq+tLm+o0IU2ivcfDAkmk1at4b9lKKEhcFRprjM1MCS0XyrSbz
xvd2TPN2RYjNLkyjXQUwMbz3kQXmfbOkT92zQ36lzr83qvwTYvCZgFuZvkd9tZyf90Y7XsbKvyQK
RygryaKNnjtQnbmu9jRhDLdoeFfIgaslD0SvTu+C4NubsndsRU9BX1/tsQM1e1ANUuepRERFeEcW
TuIQW3WzdbxmY2HwAnXC6hVy/b5OWpQESfeeVWe9qVbkdDq3KkfOB0t3GeWAPsNS9eu8YJjGM+UZ
r5gHa3lFFJB1mFAQEhYHkycG8geZd1gShZpsbAUwPMxs635SP/jkGbSHxqtnlCNaUNqEnJXLxY7d
rYx3NTrsbUmc6q6mYXXleiyEfx2Z7i6JRH5Ji3RPcLi2beDFkUPCAoGcA8a/JMLus2o4qEkiF0Iy
MhIetGv7liO5PQRRS5PBrJJM8XJdRfr7JKP86pk5q6OXgCVgO3r6rYrqD4HFcY8L79A7BfIotBaj
b6uVwb4SNWGU7Fog/YnfFfvWrXtkKGg9sAUVq6TEVdD01nMz1PmBLpjZEomM6TPbACrZdHwLIs/i
yg6zja2zP4BIXDIkJo4QjU6/66Qg/lIm1nbEwbAAwCch8jGcHnEZBLP/oEIu3k87L0efYAyVs9LD
AXEtiusVA4o3Ly0T9kbT9IRg+F4O+Zdyg3RnNPAsBgniFCU5A3Qjt87MLO/sRptWttftOlsfj3wD
yt+2RaEuNQ3jiphdpCvkpbBy4uHTst7PmQRv9MHNTrUaLjp+uCPp7C+VxeuGlI35yWAIUw8XGOf9
buzGEFS6y5Wc92BPhLj4XRq/JrSvTmpT+qR9dSoEE9jcsOU6bCCgDnjzRVqPp0DXE5IvjZwJX70M
GsPc1h59X+tl3UOZ8o6LlDyPmo07ZrBIezEFmx86qIoUjx+FsNc6lWqrGEP2fgpL1tCuKVVqVMXx
AdUe8uSGvS6t/6GZrnURJBvN15+M2HiJSmQHIWjUPbLqfWNBt5mIjpXFNDPTpwmaqzhxbW/HSrMX
vcbiLbLaY5KLbR/Gp6CTPxvtW2+nNwphUC9K+LP6lu0E9sAaq+XYBocIbjz6P8YNQePfkMQyZ09+
WPRHTC+Sn5VDdYUiubE1uJmJwqztboKyZudb7bIEIYxRzhkGSAXQvTQ8cgq8O1Fy7LzkkDhzlB1T
GyK+ebCSxMGWGDYSf0+URf82jeDlxuWvf8i7+E1p7ibMjA/pIqowUgI22xHZRmm91DmbH8wTq6hu
HqeEQbk/qTOWPLFkmn0bcppizIofthHehc0xtfEc8cE6BIJpYt2Qg4DObMXXWK8NFcxmQPM9ERFE
vDnjBBrk2qV8WMYxYOwoSC32o4iWwxQDd2KvMyTqxEw6qMSIk0SJ468hQx0qf7qj/1gDtJBwnFmC
hw7bUMZ12fypIoiDBhhnydKA7FAjReFbPkFr7ZcmpBi0mc4HpgUCJYK3NDQecipInQXJEkRAu+Zi
Cu+apN+EoB630uIBwNW+6SRZfi1+b63N6ECG8q3jfZxR491Ks3rjeXHV2uhH0ZQ7jUHLgisQaOAU
qTkV5+SVOs/huoRhpL8Fz2lmeJva657NODmZesQ7cb8zEN4LH/7lqvS0Tws2BVbtYD8tC4OdaKDI
UBgs7ytnKQZCgUvOelWAsTrvOajLd0+3+1UTYFePx/rQT9ZDP8j9WJreMm7izyr39/PCuciNo5HW
68KpGSJZLZZ0bk1ZtA8Ts/KMvE1CFIN+BQK7R5kh2k3SRQ9a+dSym1o1DRhzYc2iSy1jbE13wCaZ
XD6CwtCRkyxilC9C80hc7fyTnVliFVgYxtscW2G48Zz+Ieiy8gSXSFGF7TQ+U2mN5jnUiq+gKpmT
OxT9s9m8sL+GUf9ufe8aTwRBZCaanzrgZtfRqWjcJunAULp18ZGF9V0ljFvux2c5VV8QdhmSXIe0
2Ms8PzU6sjwPtdG2SyLj0LbRndnNI71YW+rI3VbULF8Oy7ZYIs2XXDCMxZBeDqRw9B6XiUjV41SO
jyztrUWJnBOR2B3b01PczJkwusAo0Uc7fxYiuQ6R5iQdrXzJi6DKAmEfs7NFVxML9p+GyZOwzXSe
UO+QwKalH6ivQqT7tO82uQtqXJft/UiezyL7HlJm/Ewd3335nI5so0amQza/nNnzPpfs+u6mtLgT
enrpQ2/ZaN23ihheWTLCgJieKqv90drTTC34SgvngjEGPOZjaQ8vnL+XHE0pNPsXLjkMKSJ9Fz26
ZGlvg1A19P41ObcMU+Eckh0B6b1islgMEUbIqUGrRR6pEUO5lYhV+pZhzmS+e1ibGpS48cXu8gey
UD4yCgi2+jow2s58D9yca0f6d1zr1d7W+3PE94CviE09i91woVy2/sx7PK25ljjwwFmv7cl9c9ru
SwsjUpbiRzfKQFY0fMyc58E0Im3AQ0v25Wq09JM2L9ezjFRJcTXt+Gc8BgwhWPTDnwoqlCtZzxHo
6pA/fs2G+CA8PXlCYeEjep8eyKq8MBR7RnJ0k1Ez90DdskvQqPrZV2cGhEJEz5pR7Mggvh+9ggen
XA3JNhOvpc+3Q1YT8RX0AyuQX7A9ouP87/yGYXWTXNmxr0fSC2zdOaNwXzlpdjObaqcmcF3qkokU
SjkPUoGXNDXuWit9tCQeGtU/lJJxkVdnl8xxV1J3t6wBH9MBGWljG2+MVl9qnSLCZkVlMMLLyegj
ycmJtBX5oTcReTA4Z41YPL6kbnGk5tqSMPceWOY6q3PBbYBpyQzrDWR8DEMpJ+noc6JZBL3zBHVd
IulqYOZLNCIujjFuxybH+SJ2GkPrPMgeMsQdLBezFQQeLhphXxETjbb/qMzqWmZ8wFbMhTJ0ayBj
V5Y0aal/enhyaNnLzViH94GvWJ/456bi1Cs2o+1Qjas3uo4XkQ5Pkvsjnbx9rg9oIao7M9sDdbsq
cI2LqvF/OLn1yVs0K/Vup9k7IXq3pPJ+5uVB9+yvuiufVAh3Ohy7R9FzPIuctXd6m/hmB0FvnszJ
l26Q34+ZvU4Vi3JJTFpTx9dSRwMFjHhklBduQZGBXI7J0I60H32HVzaSz2PMkQ2NbN+QF7LoPPOF
hMS73hssrngWCSyxCXcZ7nkOf2DC+Rn5+4qHqzdADdQtTrc2+lZFfO4GfWsxaLTm+kuyajL4GpYE
J/ULpvFu9Skim0lSxCn8P50BiQVOQFJ7avNSoZdZknY6kW/V9+dff3GIelt0CChIh8MxquwIAkK4
KDRv3rgAUbGb+xGGxYpqszvUekri3Tg7zvrw6NobGnluH5kVSxjFGIwGzHCsoZ/rCZuiO/1pWP8X
bfD6pzX9N2bhb//4v3br2/rvvMK/Iw//U8bh34iH54fN4z/+X/5ff2B+nf8BTfzvQUlEPPUX0/tM
YfwbJ/FhJhj+j4f26++gxF8/9ScqUVh/uLYydcexTQFS34HQ9Scq0ZR/GCzWMc1byBlQsvGb/oVK
NMw/UHs4Ep4UC3Xp8jP/h5X4BzQvWHu04ibiVWVa/yVWoj0j5P5KKCDmwJI2eTymLRz0Br/xweIq
0fGQtc/2LGy8xkBGyoeqjenaWjJAuEZbq/yBKUfHGghLfFyHvmc+lko2aHBi0eTDFsJNk27c0AvK
D2Rb+mssop50cj3M0xuWrcpAXIzXAUlcrnE22U1ZbHAHM0xmkI3dC/d9l1AMtzrbRmZ6SdytmXga
9hcKMUqYWBrB+FGk0ViRA1+3dDOrOqr0lp0y60Aa+bFqZk/P5MF7GX5YAU6oZ7e0ovYhqPJKojud
JZJv2AExyvTQZXpj6csBxRGPaW0oyXJJ3UnbIGYjPwOxCBk6Ve1O0ao1jFaRKoiG6xNUvYvPv8NU
wD3KlBbUdBjWn26YtuOuwDlSfBdaXCKvCip4PwuVFYMib5QwVW2havq+TWMOotzUsdSpZiMn9jaZ
R7e3iZlQkHs7VFF6NKOEccWkMfGdjYaivG8k1r59ldSSkqvWquanEUeJv+u80WVTNOp5j9E/0fRd
NbqCnYj0B7lMyIFhNIzenDq6UqJC+OcG4a6CvzXdgOzZ8liWPmqoyJgy7UJLnFVPEe0f26XS8Fcd
GSPNibKAbWalQbB/V0aq5RvRA0vfdypj2NRaAjU2SMI4vugAV7JzSnTQtGsLJy9WNXqth6LWv8hR
qb5cuuH44NmlTFa2jRRmOah2fExipJ8omEt0zHMAa7GoGdMTj9NbeMi6onXw000llo+q93Rj0zWl
05IepGWPfC3hzGdnp33OMXRO1yQw84oUXDvsTwDfDUYdpdl9WhgF621VzcW+3TX1A3ds1RALVWXF
tu4rpobYhc1w35Ye/twchC27x0l6zqU3QAmwfcn0BLOvqgSsJquofjisaayvGk4To1zeAr54IeG0
vA46nDLkylhgYbDjNqblbLvcGs8FeuaALL8mLVs6J0G8BMkXcPizDTvtRAUr2gmt/PQCxEKs7K0s
iV+ioihZKKJjkw5bbBA+Hy7LQXThjHVGh5+MHPRbSQVE34TRVVfGOfCJHroDI6V0ZxsbTUxCoKB7
bINVlJkWojZ3LBThncj+TaWvgLE1yW7SiwndfOvEpOuJgSQKYPNG2MwSCE/p/pqodp5UNbegIPCb
PHK07d1kaEpbTYQZTmj1TOWPq9I3AWH4VRo3+Jqnvhh2RtTG2po5esSFVUey1o61b5ljhoWLoJ98
E/JclvqqEYkHHQqTDLsRh9MHwb1OhtF48FrHtF5HlVbTU136VC2xT2zcuicNoN3SZtZgnLNeKwvu
fTeW8M+MaTpMbkHuFO9Ic9fkNM6GfWrj/pLUeS6DBWnKrK4YlzYW5vMgzxDya+RqVdYgjC9FAxcQ
eW1F9grEca0z1kJeWO0zHR7bI6e+2b/Vfkiae9IzOlpBfCZb2AhSogomPSzJ8QJ3f0D+kBr3pBpP
6gKutAjXNnBCzGx2F1sXhawr2ZVtYFUH3IhDdYqJ6qAwpaB0WBCFiraPhQeUHI1EGf0hcZz8Qq/H
7yMPLt2ZXthBkCOe176bumYMVmgOuFqIX7DDrc83XB/cNCqmk6N3qrOXHciS/IdOqNUXYYF9s64y
bn7qlMQSu4lj8o6QZInJtLeEt2oLyVHoiKB1CR9y2vhQFrMKyCwSBF14AgKS5JLY1a7kTVBg2gOn
AlsxW0dfmOOofsyMumwPIa4XArjt3EJs1/qh8wbjQBhoGvlEDmQjK/erD0c1rBFdDeWurFJZrFqh
6uAT/UiHmhjlycWMitJe8wDonqPUrOeFSmToW9ARw96qWdt6or/2ruw+iM1GyuGQuNzf9DHRBPKc
LLaeAmZCzrEKDbLtYBfptf7Rom4DVha4sYHtLPGdFajiJEICLOoQjB90lzbR430/BLTX5DCZ9O9x
6j+TBcQQHsZEbdN0ZjLb4XIuwhUPXf9TI3fSPwykbaLGMycRrifV6YqzJvPLHe7GqFiHCVqTDcSV
+puEAnAresytejVq1DfrpI6z6TiRy6C/EuzQ2T+HKujcY1o26Y8gJc4H1xtVIc2YwQ8vieVtg7U7
hYW/dMcaDf84NA4yPY28gms3jlN/JY0+4/UlEmhOE+htgKWEB/9K9202/2iacEFpPYkZy6LMkNpP
FnnBK71OOvOxU3oZbRxgTQpuVVRr69hwSUvk7tWwfGghDHHG/yYik7bq0aiC66r6GQmSoCiOOmyo
TU5I0ko3aoJuAmI6jTX2YeBdZD/r/46CT6H0t/JGWpRXwnCFrqR0hPkbQbcOY3R1zvQDd1Uf+z/N
XwUAWGmKATSac2VQwMVsH+xfJUPn6j71w6+C8P9PTf3fsCJWkHz/c3A4Y8rkI/v6KzV8/oF/1cLG
HxynBpnouq1sYLQwW/+shQ33D0t3KJApe4Wl86f+oxZW+h/kc1I5S8k5CHeR//SvYthy/3AMi1vV
VhAiiIix/yvFsPEbMVbXoSxAeXZtQxkO9fp8Mf0lGSNqTYPkRhmsAaGCQbKcKxs7iGoxXXVtjS+N
UTirCnCeppdPkUb2rodinpRLdDLzsHLtyYG6WbPF/i8f4b+6sr9Sv83fYMm8MmVzDQtLgBIzlP4b
Y7YdkpjRCRp5T48OVtMP9wLJSKpdZV3jfnOVdRwEIgxEuq3l5u8GxkSSW9Ve403oxFUehJYyNh/O
SeGHcB69b44h75wLBttgFJplT227xWHqrBA9Fhuklydd+XjCgm64/vO7+Z2KNr8bZQjbMvjuTKGc
396NPWhtV+k5DPNCOxCZ1J4A4KxTS3tiizO9CIVU1a6D61QbxIJWpRcsU4rbhzREJuVBn0FP4R2r
+S/QNz+nVHO2WtGQFSH9/B5z+Y3Q2goHVVMSPlfkV9luibbqNhihPhGc2E/9eMokjCOH2n/H/IAd
o1uYe5uSlZrDh9oRTAD8SAfdAqlg0kJG879jUf8G8P31KbimEODTIbrr1m9BHRzQMutsmGMQjdJd
UMF7I5VxmxmVdWQQiX1OT90t3YJ17FVNGImt3SsnDO/GPC02//yVGL+1gX++GKG4+aRCYWz+RuN2
QpI/4zyK14UElfXrgrJ8K7u6LAKiPvCOEhvymfUdaX9yHwW5u2201vw3yGbxf1/nDje6aQlpcr/z
ofz9DvQsOpYhJ4VYQhVkr1kYixbZ3bIOWQ/pXX9yEWLtBdRjgHZiw6ZkR2rrI2X1Nemq+DZKLbpp
hGRsOvGVUextR+l6R/KwoRglw7BNinWM5Q8fEhN8j1S9Bc0Ag2Dto1EDDAX2i0BAFAZGJ1dbPao+
nZDnLxPwm4oYcOYE1j5Jz7xakf7wz9/BL/73X1pxvgOORTm/b8fijv0dFigKXZpcj7x5MrUXjev1
BwUTU+/S9KHi1TG2tuLnCiMMiZoYFhW8wj4XD9BxukM7pxOPAYNkr2/dO8dGQW6aKOVnj53pO9Fd
U7rV9p9fsjNfo39/yZzMhi6YH1jKBa7+9+8rzctoSCec0xzo+sYfXaIAuiJgu1rY+zzvftpELYxK
i5/hrY9bhBN8DUdbTfFJGExRuSLlInEjHWyQ82KOgJjtwTwmCAVPMJ/m6aBmPNbs4cyRNEV3JEFT
N2JzyYvCkKd1aIgiUPXI7+lECAgb79IpmY6ZFFth8DWKWQxGyvl0hWYfOek1EsPez51kpyUuV7Pq
l7gcvD3myWiriZ9J3VnHrm3nNMQQbffk15eEIx/Dkz4SrcwoOuu9ZqtgAFFg0joasG+Twu7XUR3P
Uuz6vpl/z0RVQp5hhypiihA86PEGVepw7aB0r1pWOQlqoG+tq44uhyzDoVdRMeNnjbAFTVXCeEoA
iU/xNumldbIJQIenMhyV3YczpIC3nLsud2o+DSepAUb752/WnJ+qf/9qCZcwDR7JDKdcR83Dqb8+
DLUUgUUa24i2EcyJaLpZ9HubuCEUXOsJpYtIW31nQfUaT9108xm9MkcaroxDzaU2BeHd4FVrsB7B
mRhkLBYluaMZ9NlLL7fohv98+UbSLWwXyI6V6eIpamljUU0fWD6xCUKwv0L1XrwUXGP7ZmbxxmjM
nn8dkyY7xyxyLx6y7wzWLNMIeHmcGnLtY2HHPYLfW8Y95MFSpI8D4LLWYxriT0F8Z3SlgfgjSasF
a+kA71sf8xnjPvJQjgHYJWtt2QGe8xbU5uUmY+p7whL7PhFfvW+h7mwQKyi2kFP4aORl8hxnggxS
t2n2RMR7eycI65MTIXm2ewJVteGtKARZmyZ03QBpyNKWqb7NsjLfjv30QsYm+xF3BM7t2FfQhPus
gOGA8mBrlvEZ5nQCNhrvw0Brvi/TFemNxHknPQhDFD9LRu/HdCJR9X9Tdl7LcSNZ130iRACJhLtl
AShPWzTSDUJsSfDe4+n/hervQqI6xPl7YjTdmhgNCJN58py910YjUW2rCJ8FmFf1rBrFuUvprVXk
rO1qx2BxhIrv9/x+0g3qe5H1tACswZ1kzwA3Ve4UW97WA0BvG8Xxto0FHpjqlTj5l6ZYnXe1efPv
jWvajmLoeg9rjv5exOTvFA4xg6BEZ7/VrK0TV/0eQ/eXBlHWrdKkDnL/dkQlsry3zHPB4hiSAWRA
NAH8GSSnpIkwohjSk5COszNizp5xauUXcnkBKa9Mg/QrXOhm66ShgKSWNTsx5TMQjj4/9O0cb/Wa
HkAbFMdw1ostC4ThLRn9Qs4ILb2qOH7vm+WFEuvu+jmaY1T7MUCgu17JdgjiwM1g5XB1iMCvEzOk
Ym7fR16HV4oZx2vjGB9mjaMPA11+6Y0F80a/PJcto30dKPYx6lAM25MwDlbfoQNsphe7a5qzqIfm
QHV7EHMvbwXquH2ogFpJxvyHOZYTLN8uPcKABlQTPErWgUOVtl6DtTFUo+I+c4g+J3oLOlM62EcT
rCoiPPE8dqg/Y70fKWjEK2Ew6nsb6GjZYmtboopHi8ffdUP3c5QWVve/LxP6n3UDITT0YjSdOQ//
+aFuqGu1R+NAZ8gZYILAlihYIrRdMMP4mlK7cY1RKU98PrRNOly2rF5WADQDtvcdqUHxNimXEki5
RlMO73on8va5KeUpaaev4FVw4YF/hvlsC/BzzHqrqPBUEFEbteHnXr/0nxhhMhDZkdCqY4Nd7ZOf
8M9DAfRadc1GoeFs2PqHYrVWy35Rww4dIX0L0hwWC61PXhf3YnhXU3GTyMG4dWoL16MDCjqjN+Fm
LcLJEuOSxiCvUOxun08d+1U1Q2pZv7u1KmS2XbDGJfrTdeGENbOOeCPa3SpUzmtRa8fiwSBBOY+G
/OKg3bm7vstpqiw7YyafelzFFVqoQLfOu8vff3K5PruPmzvnKoczEf82PyZMlKldxfBHqbVoTPpT
QLEUJ0605cwB8hYPQ6S1YkPASO+pB5ZIpnZdc1eIPqYIaE8IwPPTQlSr1y6GceR6ncMg5QSCvmSK
qErUep3j6dKwvWZc4+B1jBKavRB7KlZvQp07d204X+izPnU23v7eUna2glwpjWS7sztmrJriGZLl
2LRSE/+7Ge2RVKOAcRKxo8McbzNqoG3JroAhUf/k7Rd/lvDUaQavByUb7YWPb3/ESLRM1hxUTq3O
QbWt/kZBqODHncTTli8GUJIOQUUdv4X4kDYimgbYrzToFSfbpm0T3TWKFt2NSXK/kAFsi+dSFBAL
uRtwIZNjysj92BI39fdH+58XbqlgLThV6oLH+/vmTu8lmHKsJeyVFibC1TefhpC+zC65C0tdcXWF
fYv5B3CmjYO6sNbEDV3asMfQJLcL7+NzK2yGu/neTpc7JY/MLV4xQryb8ikDX16Ed3+/ZvkftSZj
MktovBGOWM/6vxckkwVfrVZTCLoHkeRjtBneoMpBhSMnybPDcjzRQaQd1uMdqLQ1VGqPA4yAQrBk
oASyi9ksb4mMg0f0eD8mIdRdHc3KGYIDFZbzY7DH8K5bf5EBHACNM7XzVNgl20+VowHTu5NaVNWu
YShwWxct0bVxgnesDKKt04bebBsQ7UI8g2OJfi5f9e2NebJMszug2fNs4KGnv98Upn0fvlGaApC1
NcaKumkRx/X7Takrx8j1BRy6jrYAHHaqI7vra5eSfWeMdnDMu5e0DGhtD7CQbbt/Y3dztinTFBdv
15iNd5ARQSChLfEl2J9NTXWzN3EddQne8rWXgTOE56q1d7SkfzTrt/z3H+IaivjbQmNqErYq66zk
YyJu5PcfQgyjkK2eGm6qmdO9WDCEWbAU+y6We5jKL+Z69lxmGGGM6zj+hwvyQadW37Cf4y4cnPkr
2LCbvuo2msgnKJzBstG63P6sDbPezV8vlJ2OjUBzmJUKQs8+XmhTaLpos9U+PWO7VO1QunZBh7rL
zfEfoxmwLlXJ4Xp21eb4RIL9rQQC/JxXnGb7htgRqMsPOB3GO6PR0HhFFcjtkP1ttLeOjrpd0R+m
oK6+UEoDLZfQ66pKLfdZpp60KMFIXdXW/n84ef/5da2EdpZK06IfoVP5//4MnLacoeiNi8t80jrh
VoDOCnvgBFXzcdZnYhNn23WqkSVtSibaKpE4O6CexiZ9GGZUOk6u7c2gt1BBldaOYkEhRjvIdrEw
ksuCUCkku3hLazz3+q7tDuMqipUDOc8tLvynXrXA32hUP6HQcWBipREKFb+tzNGZMwWJZML4Uswc
6wUdOJkNFO9WQaFaRDNQs7J+6YiVQ6NjPCPU+Psbep2C//rgyZEyWXckbQm6l9rHQKtYFcT8FThB
9boWmyggRCVLK89s5vSREVS5U9GuugQZoTtJZMBRk1+YB32bnNjZwjqa93Ttw7NceQiVTKWfW4Xw
M0zMGw5Fr/BB0+Mya4LEBeitkybvRs5VXpHzgkOkjGGLL/QqJADnwcZGU9MjgJCqNLuI9LQ0mW6F
0gbbWdUc6oeSNPD5oEdlex5LzAeDTLIXdAVkeRYKWr/83hy51KWcdY87eaGWwhuhEaISKXH8yWbz
Z7uPz9t2BGWEJbh5H9t9WpHNpEPMhgucnoc2dvTcsPo1JxY2bGDdRbWVXdR36VvBdAsR3vS6gInZ
hlEx7Tp5V5j9vLW7LPoCXmhnKVp7aZJAO8cDeC1z/X0pcGdg3EqOdDv8Ah82B5rWOMWT+U0BGIFn
z3xO+zo/jZaebeKpM/xmVicfrTKNlMlOn0JFHArWPrzSsXlXpLH5WYvtj/2LgQ89EqD/nKZVVrvf
v7BMJbY9VlJYgkge2tn5JydA3LNGBvgxSgA80YgOeuAfHBqN4ikBHXEzzO3RVszb/6GnrP3H9Thw
W2lB8i9EIB+++HGYDH1in3AddQor7Auq7ooosDdJ12hQCQ1tJ2VAfvbaD0Z0Xu0XeDse4qduF8SQ
9MKeUKS/f2hivQm/f2iCVr+QFsMaVegfLyqk9YFvRApXqA1H8pXMHsXTN5Ha/a5zJi+vq38POcrU
OcxuEddVDRjYzMi6JxJL7kIFXa0iRkr1LIu+lkl4JiFuOchaTvdfwrybT6xKeD8xcF9AfHwVWl09
qqH85HGLP2+vvnavzPV5m+t7//vjLvKkrONGxYe27qH2atkAxb7nN98YMqPqpGzYgHfq2EJYxbD8
0X8nx7O2YcEFsbonyf5FiyvEsD0GR0iXm4zMtJORRTdKVdzoIBN9VAAPUWUPm08ew3qo+fUxIFQS
QN8dyXvBvmCthe8vk5CCAFVJ6waZI6cqSFMIBcqlMEiKgHyoLcjqGD8+VqFT7nV7PKJM1Pedkzon
RxrHrqoRmS4KAH9EgKzvTqpvGTvEJza9XZUa7CZTcv7kkv84iZr0sCwul5wReHvXSumXSx6jbNZ0
Kgm3S8lrKglnukumDOKUqgeYFpzmARAjSOZ1KawSeUqdwdiZIiNzIZhRnAhMJ2GbzttI0dHDz0V0
JsPQFXFdHQmzGs8WAEUlWj55T/Q/TlmmIM+VIYhqGHTZPiakzDmYWTNOuO4kY5xvY0mt6hCJ9rpz
qK3Q3NZCs5J0fXlvMKcgl60aytsQHDA5cLw442SyIynpoWy1A8gl46gktc7GqR8WwxzPZVTuiWUm
VYpv1pij7iDIr/OuhRxEwDW8VU1ddQDAPI2dto0c6z7ojdYduyKiEW89/v1JGX80+ekskoDJSNd0
5Pqi/f5yGURV2eUca/RkJsBxaGyOekWcxTwYCp2xLAaiQ8tJiZTj9b+ccR4Q/4FYwGh2s6pnXzTj
8d+9BJO7ujNywznMeOUG8mgfQ3P+R+3nnIH42O6qit4jTNDucj13h89SdkhVQXjABzBJLLBm6fbq
FO8Ilk99zFLBnkMasTo66MrcmLPIXedyfqLm+mPdBoCKkkm+L/n8osyhcWHWVe3sYHrqzYkgwm5W
vxQOYSmI6l9CcHLgZaHwURqy72nKiw6QyO1k4GdwTE9ZD/KnspbP6pU/J5loDRkVQr/h9f6zXinR
pkhFnXQ3bEAar6tojoSqd+gwmBoWyHQAL8bAnsaZ8laSE7h1Ki3Z8rZtlFRxDrauKD5m++KzheXP
r1RfZYZX1SHV1Mf44oTjbmNyMHaXauXPBP1u7pNTUhjOBqVt7xUBXHlQjGKFMSHBH/OtWBR9P6vV
dOo7mv5ZotqbViiPbQm/Qgm7bZzIaF8s4uTgv+OUtURf/v7GXt/IX5dDoDvrC2sLy+CXP7buYRK9
2lUDV42kx4OLg33QMcGYTF3phhVaOAARN1qTjgD7wu1ottUpzSS4o7ymf44iugfPtzih/lybhzYa
TE9oZrEp+vN1aQHD3X1SdZGZ/fsSzjVLQ666B01lP7U+dObwXPTk+2jIlnBz3QyEXuM+SzS/wZRw
s+iDRZoM7RsdUbw3zjZp1nmKTASkyL6s8vyTClr7IMRAk0w1ZzAqstQ1SPn6xv6yPCP2E3Y+ZdCh
Rug51y91UKKf3bUNXJnFPkmr+WsIEE4OyQwrk8Su2aq+ANDziW1R98sy0r60Q16BGaHIaRo69NjX
ntzfn7bxX3eOz4eNRBqkIHwczKZgESa0KPDtAsc+BeVSP+IWeLoe62qb1r0098mMd6CqzPoZ1I5A
tYq2aM/W8i1qgTBf/4d2L3D2NDiR44zywrJLoF8LGv4qJ+FJsy1B42V40cPGPq0zwZMoIyipKy+5
FWPqx6S8eXPQwrivqIUoed9Gq3Z8jEHGMQyT+yBIHoOwbnd5bNincMGOOPTIlsxKee7QoAcmXJeY
01S4BP9YetcekRO3xyDTfth6gsB0ZmcU/cA5Jsaskq2ih7/fyv98CTkx6ZYDWZqx8tq++OWph1WX
1EZfm25qM5idhLUdVEhL4ZIT6p3L5kBj1/QAGkKoVS1nVwn1DQx7fSCSNP/kYq6d2g9fsbR0hpTC
ZMSNfvr3i2m7eQmZMJmu1Oqf7VTrh2Ek2CvJtE3Ua+ZpTNZsYkXFgzMaGCqyuPba3nnLAf2bRkDX
nrOlRi/wGDsWNNlJv2nRDW0ItX1RFgNSN1lGR5RODEIbtiVlULc9jxK8Rju6EP1PcUAL4HqINhLx
aRvlP9ZWyVpPZ4wNCdnThy/emOeZH1saeMbRcoixj2+v58dEEdZxILKUqknfZ1oCYMEqHlV1inzs
CA+fPPM/v3QdGTlnZalqElnOWhj/+szttpq1arHcCuf3HnF4tS/CbJ8yeyEIRs5vbBAc8yNgNhzs
vmizYd5TFd80aWVhC4rBf5dJmfj4rXI/7/vmbYJa8r986f+xrgsC3R3Uo7R0/pQbyDjVrWa0JArz
2TUYZoDLDt+X1iyOVcYGpdcN+LRihKRp4E7ppZaBTiphv/fVa2aOT2o0G0d1SrB2teHOzkkKWdJG
8Y3OZlgMvVSR3bdP7u9/HJHkGihoU6DblLsfereFnCJLY3dxAyvDwcx3tSjlTqcBEkcd0zzboBO2
VIfOBq9iKOZPWanTbZvkSOsbP8g55a3Jz/y48e0nl/bnoxfUHJLb6TjXvuTvj74bAqYlGsPt6xRY
z94KqMZHO4eKMZfG+PY42xGqatvUH/I0gLZNi+0wJshcGPgr+PwgfKt2qt3GQWsfqkyUQGnl/2/P
dD3coLS4liGsqx8j0UOhYDMtbVbLAuyfE2fZtqyne0gOHNYM53mqB4fUQVvxdL21dwahbXqgDrvr
mEbhphuhxmuxFPAh5gAHPQEY+HvFa1oQZSGKCfLecp9UQbLLWlGeE5ShTHasT2PWP74J1x8ErRqz
Gc1AMvJhQet05pJ4NiG6rpOO1HY0vwOrqy/qC9CTeKvKwh0HvbkT2cq6tXJ6cFH9TB+R9hOo/qRW
XiILD7rtMIn75F34eHFs+NKh0GfJRUGgf6w/JISEqAsEyQ65Xu6v11PmABMGNUafEafh5vphsedZ
TzXEDSMWhMrUhDJH9nvYTQY+MDRrfTORUYsD4JP66I/pFjePu8arYFj8ZX4U+5nK2CnRgL35ej4P
gwFdKmmoVZimu1kvH9oa2kQ0Sn+OMOnamnJx1pMKuVSV6+S5s+/b/ntaRBd76uPj9SimTcHiWmu1
XU21BzYc/tBiydMUseIustqQ6RP6zPmtc2evMhO+yXotHFowdocwVDwgueUmYMkCdzLAoajNp5ZF
G2U30P6e+IWavPCH0QyUbRhG8szn5RwIH9rMcoo/acubIA/4Xn/dMdd7RD9GR3zIOsmK/vv3XKao
j7HZUFPMkrSogNZ/P87xvgbVFrm4ABAYkhByqi27+PeXojSf1Ka0makX9iHtkgMvvrG9/lO4/tb1
70ZsjfoSJIclrW+J2R2eBrUlpDZYhgOzFVVL2ofYLG8lZ+Oj0ffdfd9Wr7AQ58P1t64iNWUwvw66
QjhAZ6nPVkpkQc+I5H5Yd79IZtNWolLG7SjoYt3AViQd4DoCX8O+1ofbKMZyw8rf4B3gHzUzCDbq
EJjbTu19OzTVR9QYKVnA3XDsINwdEliDMfl5noOBm5cq25RzpJ5GAH4bVrIEW3AMLGphCCVne8Wo
6BNhhl/RPFSwO9L+1i5C87LQHdFqW9v+23jTG6Dq6lDNR+KY56ONouj/LtQObADu+VfFke12nGgF
wJYAgRwbYl/gShJQa27+fRajKEtazPN4qCRN02bQzwGZCoc6JZgpTuUtYOAE4wbGjyjFjGvkig61
riI0U7O6iw6EysF3dWHUPe/MsYufOeuOOxyy3WOkJS5vdvWwhEp5NrL5LWSqdukMZ/LHLNJ2I3QB
0EfQK1TD+h5Jff46aIv9f5eGe6uEKkgrJmrHdp9KRJXSYtCohrBpUk19ZPF4V5AbejkwSUfNL11K
H6flqEjJ0unEJ6bxq2F0T7WSG0/4ul6QhnmSHsKL6KvAFRVZ3UEXwfVFUfo82Clw1OhxniQwnxaq
yGQHINWHtqfd+hRLNXrCozk9ksGDj+04OGl+6Jq6PNdJGJ/QLljEm0r91UIHmpvto7WQTqSno+GH
cZT4jkOGXQ4/lBS28BwwJSfWIq993Ryw9oysrCpB0L5lTaqrcMh5mEvdB5GLllVZCpuSm1WgMYvW
nybSlrPcHJAAqG5javmdOoQFmA5gJtnoxBurlcsRNt9r1ztwVLQbzBrtXWcC378uOetY0GOeoB2v
v9Sjsr1+HP08iK2mapGXOBO2J+DekfXcdRJo6cCEuolEipqKJlctxwdD1dV9kQ5wqGsEQZNuHuMZ
XoCljy92UX0ZneyoOnP3kBXF7bW6TLN5Y2oqvaRaa45RnZUbjTVdwdjwjKiLmFJ0/ae2Z3OREedP
qY0TuOruhfXYS7LWfqmCDioHbQr/Op+8/qn2tRMdOkirOn2I96kQaMhM8gQsSY90MCtnC9wi9TWN
Qmal/k4EYDIy13Z07cFNWWN10EmAuI8aBRFPHjpeaJWSrpHFeScY4TtEefIdMdrOnJa3YVXYOppn
A3t8iMzS3M3wKdjoZUo+GHCyXCPDtYlDaxPmBIbDqNDx0iseHqDFD7VI3CqlDk9y/bvRpG0NPSnG
d4eLGZSsdZZKX22H9YOP5oimXYusx06V01hMnM+Q0Xp0cP6Zimg658v5qpPQFNU8D2u/sqJJ869K
S60ojgLHwnwZ/8xBfbigi2MiO1XaZmFRLLc57/kt9LD5kHM89K7ha+pCA0UzQFNBxJdmM+yB8MQs
HywH9LneTBZeJGn55CmQIg4OuX4IItvhko0pBmUs8CeS4pcmk3f6rH+1xrYizJa1utDR38RF4Ib4
2L/MI9z4JLsFEcMsfTiBuixvFcg9cWbfQuKlQzk3D9MYFvurPOkqHCuwrHmTjon5Kp/ric08tLD2
HibVUHm2BdvLBGmyBucDnXNbOcPyPbAZbE3xJB+VKCFKEhdVa+Qth+FKIvlkGrSyDXc4SG3fjIYL
vVs6BEtwvP5CWii4sS5tttIGqAPlevYw4tESc+Z8C0GKPZWBP02eyJwupaiLjYq/y3XSr1kE4A0p
zA8J8hXOojOgtLORBHbOFldUcHNdPaY1ojCdYb3+25xUWe62S78d9UW/RxZCtvv6/VUWAAu74hD/
b/NjYb8/EmJA7GFrPo0qysEyj3fXxaXNTf0G3r6zbcyatslEcgrZycmutDXdVRQl3BUCeTgaKpW/
/JFwvD3KiHCyULwUGfF+uDlf+3QfAUJP2iZ+t4M8dpsWZinJVPeGzkRODZ352Aqz88yyZuioKNah
Hudtz3QSWFKLWmUgt3EJSdGCoThpZfBDqZ6vAtQyVgd/qmPG9bR01c0gi+111Nl0jQnHrocIbOGr
MvPa08OSSY3G//dV0rYQkbRbYrEZTShriBmRm6+3JRg0P7UC/ZaBZOMLRb9cb1Gmy59p3GDc1ZPs
vCyWP+umcry+PzEUJQYmY3NXmcKL7cu0UJybRf2oh7Px1EnyDeCIr98ZybAI1Zw+3DOH3yVlFJzG
Ok3d65/T2oEfE2u3lOK96eHzpiITmOU4w4eFDmkNKIslIlhgTgQjRat4Q+MQWn4Tof8IllOWgWfA
wAAiJz5M1lBthMn7YSaATebqILoU71c4syJnmI37G4fSpMMZRXOJsJ5DYe5HYEWK3CPf7upz1Vys
nsRTmsYGFXFl3kWm5tXR92Ug9mG4RNM/0TuVfsmfyMfQ+MCKXOTfY8V52s4YEv0wH/TiC2sU3pub
Nfq0Sm2E5JNKfdAIN1ZB5cjpKzhv6RLP+J3NMbpTCaFOnMy8mAJuaGzEla8QNkaWBhtREucb3Qjf
2zr5An/1W8pQB9qrX9X2VgtYW0IxcwrSDhHhDq2XLELzCQK2vQVJLlFKsGImdfSGoEu2FMXdxiiC
aj86gbXNK/Zw0yoSz15NkwBxxt66XZA9s8/vpw4BMqkwb7LNbus4SLfN3BSbYJi3Rhsi2Y8TfNwg
oM9yoIxuUjoJAxbgbYvECezvHTX1fRYjOMei+loEs76dOHkqQUaHjPpgTVRv55dJi07g0BA7oLfl
ehKg/2NenGYDeFmlouJK9dajxT5uuylRXyaRP0Opf+ky+ODSBKYP0JDsIUbB0OZhh6EyYhvkqYdo
9scKUGJMbuhiHonnZhWL7lmQoRh3iP7oL4At3mja3G0kPYSG3kiUq14FiOuCfOlst9ZPwxxOo1rt
+b2fao3Cv8k3GjSXSjQP2JSe81Ys7hzH96ExPZCAUN+YBqPEijDq0pm/10vI7uSAuxENRHTCMg+K
s4a2TTyh+aQvsJWHWr2kHdG2WIcqmEhdfqePoOfCzLGBrhsFyWeowhy2PoXDL4ccH13RU1IGlzKx
nq8vCiI2xN0t8RoxGS8u65d9cFCIkN8bbEIbw2sUbrUyuVfgVq4G4KYMjovx0zHGizNZD034bvSw
dLXaZy+9C2Jxh8XaRe7rLQNNBKiSAYkwtQRKRktbLeHkYJUgBVBAQOOxS0yhfp4auFgxANyMBbdF
F5jQe8Tf0UA+deNA/V3eUXWfy7l/HFXxbIkE51DDYEerPaIG96iRtfMIkfTYwrNO4NmHxH9JIP2W
9WZ0xEJN5Rx6BtEZD0rXK9tawziAy7nZgBRst4MAHL5pmviVvB/PNPBK9kAeE1XHXXDnmHey/Fms
HILi3UyJguoVBgRwqmsyNJjCngnXdq2+8qgc0dIMO1n/mCvycOcHOn2GIk+NM98n48DQ+2eHLNlh
NJFt1ygEUoxBL2fpo6mz0dvduJ1aiVaCLa/vifsKVvKoqKy9EavEF9dnvJjKbhb2KzJUw2tQbERO
Nu8zo8NQtp6ksumIonXZ9Ev53UEEams9A4SX8LkNENDdhgytc0amKN1xi8OURi47RF7ex26QsEBQ
l/N53kjnjXAf5yUkjdQhVvQ5R2p2DGtHoyecj19EgOVgxPFKSbGqrYfuXo/aS0K+y5d0sBYvViwL
0W9L+FTDrBbnzommG7zoGv90tcy9z2H2YWrxgeVrFGFuvRhWwXXITV7JbY+hJzCCzWDwsYbNTYBp
pnmr1QJSGksbPOSGVLRhMr2RRLh4cGGR1Zt8JVry48IuItBoTF4RirWu1gFvBHiYkL833vUoXgEi
+zMJ1xcKz24fWBU5w3XjYuzZRCM3kR2i2E6xsk8Yv++DFiT6vJJdWjpeahkMm6CVYJhCws+63dQs
D13TscHMCNwVbl5hOi9kz90SKKZ7g5F9x41+x9wTrSHty26cfMOCTxi7IUxsmhn+mmklAb9i8sBK
R0HUfadX5RvAgIBGudYwYgAkJchqfVu/aNUXdcy/Rsmz5pjZY1zTqO+b06Bih7OsOwig3weTcVLd
796TQnGNuPgWALEMgzwhBqKRD7E2w9gz1WdHHVt30kxPc76lOYZEiHpFDk+dcS4HUXJH2+LGoFV+
GCr1qOghkVRq8qPuOXIvu6o0LkVaB+c+CjJ+avR2LQSyCNZE0jzxwhDUyItsAdGaTX9Cr7cvunLg
PZ6SQ2gXhSfj4pSRosmRSTbwC4Ae9wsvW8hhEVii5Xf2s4aWT6tYbkrCbEy8QALHQjfE9skoeTsM
alqMKsuwwac+bk3wI1aWQ7uYRYpTIn/Ikvy9q1Lhl2UYg/AqlQcdnCmi8ehIHHdyslZopUJM0nhV
sT0mg01dUFySnjhL60z/cZHRJiPXzCyJgGG8FBEqzSvgdryDCmtcFeIAIIxOTZYNx4JNqh2g2LqW
PbmFk/lJ0inU0KN1A/yyJgaVRXu2l8Yr9R5I/VQMfhzlPBq29VxRfQYPKK2BPAy8tZ5zxxiDLNOl
fRzK+NmxsgecjvgmGEz7maa3O0hLGqNikR6Zz5KbGcuvGo1pjzu7qpVs0pH4/WL9ya0oPMfMvlPO
NiAR5pdiGpq9EoQ/WpP4H3VKKxf0ce+P/XIODZZrNiDY555Q0lf150COgP0Qs7aH03uWMLafkw3R
mLgeqNFJU9bWmKyzimLrMqesrpG9qfOXvP+nhH2dsRvweRoRsTgh6pi2RgOSUgMy7S8sIqqMmKBR
wnELKFR+qqulFxE2QaZnkyAF6D1cKOmLVRJKG9IfCc6ZqvJEB+xEk92Spmt9GwFy5cSm1AkxHw1o
XvW8BOfEMY/6qgws27uxoSWkFysDLDsVif5gTBEq9yr0B8bAmrJdL8ue9Ndopu31qlcjUWB1Nbkx
rbUHSoFtQYP2qM5U/SNyeD8nQwxC3XApCDTfDNP03WzSd9UeOFhAz5wEJaTdpuhVwL9bNZ9jzY9+
myClo+cs17RkbBJOaNxwhl3hgDeRgxfhYSbDlwQThBDPHe3X5CUpvif5GyAr2BWWiL18Gvv7RInI
xO4MsvjC/rBU4/A6wOEsqmLbd8F0W5uJeEor/Ih882pH9cWen6KDF2c7MXuOmxWF85qdUgN0lsqp
FdmxWNbk9PBr09LX7JzoGVxGyPGe6L/Rcss4P5opsoCokGS8WHnCy0mMCLSQcFWfwRTdz5kr8o6I
AFjV4+xmODZDV0cOps7epBxSKpTcG4mY5FFOrjnlVIGmfozZhrgO9AL1TLp0vAkf6tWYRnFP0BUK
mEjzBdFnsD6dQ4Hry4Fh4um22jyjzyE3o+qt74r5T8VX+dMu9QunQk7G4nWoiNzKj1Jy6IQR7Y2A
yuaDidYrOWYEM1qSKxh+WLFvElEFPFA7TPq9me8dZW9pT3CpMc48qdnPENaCgvSO0oVuxOqzOxaK
z+o6Wqk3Vlttuk2atzG4H3TaKuxcYtmFIEGCA+7YuX/Wy0uYu3H9MuZepvhQa+PRtUJXY98I1V1G
9LPCCawY9E3Y/qMPNNZLturmhwXPbGDn0e5mQjRpKhbGN+aWSu9PxtZOPb3bj9axD9/gluOjwwfF
HMzcsg22LwF+ThvC3cZqXmlMkAcTlwDvv8TZE6RcguxNbrejKXfkGLiW2nmOw+Kv6gqFk8Qh0/t9
HqYXopUWv2eH9MKZdHS7sAG0T+cirqSnWbnpEfDUesToyD7fplbH8yo5cRWCpUZjcWwfkkbTCPOz
6RY6Emx1Ll5kt3wvVLDGwFwadwlz8g5aP3CU8kfWrfcvy4k1wVLXRQQdUOtIV5/leDdxUtnW9cbJ
FEKSgZlWeJDJEbhvaUWBDZ/4oAh7LJRNTndyEe+YuxK/qzoc0sS8RcBmTznOi8M0GAYgHbITl6lF
wJ7Smez7J/JlDAQujnV2VCzfg8IlRCw4m34MykeCehJfyphk9Mo+Ai2oN8pcnfVe26uCMjkLjyZK
+A65btFDM+xxEq4BAxYpm9nbRMZUhdCVKA3KTG3o/SU23AaATFABmGouFcabIHtVO06e9H/pC2+I
mnYaghT0fT6cAcDeKHPh92XviUGFoWkAu2t2qSSyLSGEPcqOFCsZy0ubPOBTmm6imnk34TH5werv
y2mXJUxvplOC8OxRxU+5sCa0W4t4SV5x9r0GOAFJF+WyJTrE6wyAnvKZdd1OrJsBgS4j6htLq08N
0L8NFALPIOjSJ16ZA3vF8X3KbO3AIDSBwk6A3gDOuSZtOKk9nj2hMOm5cdp9oS+4eHEJ1bQeJtur
9YIEapv9K9z1YmDKn2/RSLtVW5BHaJxja9qN4qkMArAkcjsH5Mivx9gkcnt27fU+M48ABiRcA6S+
SnsKR+WpX58JMDSMS1BQVHrBIRr5wCNTZJMjToo3AtJiWzwT2WSIR03As6YhqDqZN+iaV7DMdwQk
SY6ZohnJtOSUMGG86Xk/kw77GIKXRJDJyUdsn7qSo+QIQ1wDn4sWZir+H1vntdu4Eq3pJyLAWCRv
RSpHy7lvCLvbzRyL+enno/YZ9BlggL0JRdstkVVr/esPT2C2az2uTuPKKNE/6S05S/W2rswDO9Ua
G3sP8TKA9Zn/4vxXTOoDqTlBhIt/MfsDdr9B+Jyj7solZSVkTkZNnepp2CpadogK2fScoVopBrzf
rmNKoSFwIScsik8UDYCHSAVIKTV2gfwlEvZomiP02VylcusUqm8Nb9Tu7ES43ybpKe/IQ8tIC4mL
5ilfDrKw39vgCHtL3xCBeYwagNqu6Gr2E2ymnRCU9Auowy16Vp5YgXk34PaazGfFxT2mC3BSRhzn
DQMJIVZ6lJnhKQU2qRVcSpsUQp6DweVlGMVmCYGA5NyPBDlZRchJaO9xEd8VfUtUmOLrs0qGzh9Z
YCYntnMfoi8Awh1cz6GtG23HnynEsADyDNvYdJwjUfhpxC8pngRNZHoG0n2Cr5bweRgkkiqUiIsO
sQhGG+mkrl1hrEnMXnftNYo+ZXG33HhN506y++jngtCOHGk1bmgQSyoSb1SCkWT+zaIU4+aZ6PZe
hGa0GcZpbcUKBuSKdcLQHX1lNKfrKW/OEX/kednqc8rnDZ5mv5WBRxQuHJQFKTbICctajeX0ahJ5
e6nLDmbQIwiVe1k3a0wZekdemNhb2xokbTXBnubXYbQnhMtYAL/d/jPF2dBPtKrwpdXp+7Bp9hCF
m3OexrY/zFlIF8b2MdoG4WZh+MN06jbZEwUsaR0BDNNgVY/5kplRt7up4Lvtevs5LtMLV/22WuJV
8J5oOi9wiktvqKeiiQ4O2Fkn4xPZqIcRlQATHxDnPn0JGpqZcnSln9c6nZTd4rULN/Mqa/kqBqYw
umyOY21Ol27qPmyt1F569wXpXrBq1OfmnaCiq5K2x2Y2L3bYHgPlz+BGG8PIt/CNt0xzj0oXrNTo
txHT7aFDnUuHNO1qXaiuZ8D1KgbiyVpxQbtzAu1nvXluiFMjut5vqMvAqJjgXKf6T5hECJXuSoiW
u6CyH54U9OghpufmGBzoYtYjZ0DQP4HF0BvssQTNBz/kZAYLR+f0paZbelbK0V76bjcSbTfrqy7c
oUyOrzII3uoOiaVBM7N2R+mSxgyGBixwqM3qw7ETuTf7HD1qDmVMl3g+USE8xV35nXeKCgcwxFys
14prbtflNTHzcO2YZAA/HqtKExo+nkqeNRZ7HCfMgwza+FIxIwsZnx5HAsBVSjp5c6e5org3m5ss
mc6SjrZla8ve0T1hx9+61R1TsG6HLIxS4I9TO84+qKSG1z7vU6QUuzppfkUMDK49w4U3vbxloy1e
+aX5UVbZrXS42kQv46trz6oXV5JssMA8cw7DcZwvhTNXPvSd4taVfbvOphqHLj17dSaXUih9DYEa
jnNXyKVxDtdoaOON1O1ubczaxoKy/TGWzmsY7eJI7MNI/+yB7LHulyWwDgqUYMDOqtSPjhWRsqZL
snZyDOS0EI4+runtIXJRsDPGFcfCyf4OTjodK90mRnW5BUdP2+J5eRM3LUbF3LD3m6Rc4RVI1lAm
BA0S9hmdTaZeaoGcWibw5bVTkwqbbXtTMdo7FnY18xHoBH2erSV5aotpgIqdINGJaflVJAUleGzR
6C0HjBkwjSYH3EwMarU0K/D574oTECwNuTA2UzkQqkfyBRR9QZBlK9sn1VZuuPJp75CZun2n7Crm
ZneyFRU/SImcNmfi0osoR5fbuTFOHslXBN2QwWZvbAUWmKswRx2FpZDcmuIUVbgoKS1OHsxZ6HvH
NPdst1uhJqbwKkCqZr6JysEXgHDramh36ljdko0FphpF0CFrff6wu0umtPyLm5eBPvU8ptbeCLv5
imNZeZpT95ULfDwj6CdrNH6vtPxJdDF07AghiTRoR2uH2AdTqoTEx0lGJABShkqjeuwEXjA1oEmM
0zafU3pgqylxwmEgZMZO+j5n9Q3j3qn/HNr2h9yf9BIloevXVTidM+LqEMUp6clZoB1cHd8E27EP
THMmaucoBuyygYeoGst2g3opPQi9/oNiIjiQ0lusnJgwQXtKGX0lm6YjjWxVGEF7gA+Bb1O0kdjF
EdUw/R2SQKz7KTuWinCoTklPLwcNlIjg3cPj1r8DYWINS0fSbQSVDFml9RUosbfwcqQQsrSkuMAF
jQ1k3Lb7xHWQePQEGP/Z47euppg3pGa+Qa23hPV2tA+zSQS2aJT3UKdzV9qd1WBG7DQMjEDorpFG
3yM11Akjrhd4ruyGSBFvmbOjQZQvWqC+gRXp66YnE90MXO3Sd/o2U3G4mgMzudmz3pJlw+fPlOA2
Nd9h5LDwkSaxCycC5DO077blMFDJ1OrwuCW0BOHM7AarB2GkFkbi5yOudoo5kNEQz/tsMNydnDTn
dVBH6e0xe9rA5NjCpVxDJTcriH26WEG6I33hF35/Q4J31luFf3Neu76SrWFb+RLISLDZJyPUprbe
zFwZG5klHbnlhAlzeUd7tsbwo2IWYDpj84v1cNqctToc9nZGngCZsU92+sEAg3hn4wUHW3djNLU4
g03O2Jxh5aG3J9Hj6BgIQf6G6S7ZVF27STOjPsEyIhwXc1qoiNhKC7c4QkXpD7Duf2xCdj22F8j+
tcJqwufplIrLgN6IfCdN37RGmsepsC92FedPOXYn/JtprgVD+HcQZMhXuGcCKRxT9htcQ1bOICBY
3PPMzV/ypiPAEmHsNsMTdaVJ8W0mDvOkLKfbKOc9wX1zb8XHMXeMDSzwch3OV6jfC8T3OmgY6e/w
WLUBU1Uvr/lKgR/Fvp+q+a0uw82Qu14Qa085lnyXMGp15IvM2aLCbd5irbqbofqkm2Pmj62cdxkE
ca82oOGMFU1IJgdw71gQ16Ha07M7aPplqTvjMD/wHd6SJXqJpXXbkVXnTS5i/aiM6CqmHRF3wabP
ED+DxalZdSlrYpQzUI81loCNh/1IAhC4PMhvt/Zub1xbae2qJvs99dElY9inN0QwP978OEgVhoQs
ekohE9pIe+p/F03+VrRctKBD3mKtHIUEa8pfla3IdZ685Cz9AYm0Zge1YG1SaPU2PPCZVN3OKOx1
1SmkxZGjt1P7+n0KndcxwwLKGmoS9qTVriLbLX0dWpOHqikj0tyIIgZ3awBKIj0QZPlYYF2iHINi
zIN/pizwZcg+XgXPOtVgqWfbpquJ/xPXgakab6Wtb/XoMCbhD/a/OwNhpY6zxSokzgTPyEWoVm07
Zv/6hJcLnkizAvgnCpSMWTDjJZkaZCZNgHeRRjYitkyDb1Zu6Ctk19eWzYjPPVdEcm+kWzmofH7D
Crvmjaa+GhQcFXbzZVA2TzH1eEP2rdao20pBKS6qiNTGMYVCP/42xdJPqaDQNTmDTgbJCPspM4n5
ggtlTd/vBUWJy0/iWW2DPQttOGHPT2jmLVKJOacVcN7MhY1Q2clpLCDbJcMG37egUt7UJUZoznsi
zYMy91KXQbxZAZIkeGD4mgnCUebam5HklZfM0WEi0mvoGRll+SVHS1URl/rClsNQtguYSsbNSViQ
W/qkZLGRxQdzMo3ZOOM+2F2bao5mHLHpAGBU7VKnD65VT/ohXbiRGX/zIjefiKRbj73R+c2IJMJe
11OubBolNN+aumEYzdRE4Wucmb3T4pS6usbycxWS+DSpbEm/TeYDwvggPmkHM3QtDXOlT5UvzJud
vkDY9qPsrBrvKuBGiLAe+1W4AzaoOQNxBSsQ3YoOFsOLJoh/2pLvRc2Ut1gX+bFVk/CSPgU18GM8
LEyE9leXf8fjjJqU61ME0TG5ihiLHUcLxI2F4OpiIvsaFv0hGRzCbIqYtp7Jz8FM7HLr1sppmjHC
j01zBnGc0aVJrFdT1LL7vBT2Ckl8+I6diMtSNVv7uqF5Li34WE1VFftBSZQXBmY3IGu7/8Eh+hOI
B99wkzdGm4nxpgmoEzi0XQbXhXrL63tBLHBefU84CykE5YYJ373OExjk9m+C5As1/m3zYUSptUrU
+2S5iPQeneBcmFAufskQED9G5RlgUDIyq8iiDpl8xwrO9cYusNJN+H73qCKosFEojCslXsaNrFQY
ThYFUVvKvrQkqbo3fN5IInwD/vBaMASbC0lk7xpNZSvWdXNxNYMm6kuSCt87wiPmgY6w8jJzT0gc
QUq9at/IQXLP+dY22XTcKEy/Gs4pJxzvJOXlZ0hfEEBKArVTYURfYeDse+G4rxjrdPs5xXs4aW0/
J3ftl+Z0q5YkSXJlCB1Ero1p80qhG4mwKMt71UtBdEgDFtYtSN+d7dDflXrrhIfAtXxyYNeGuDI5
6Ke3hkB3MwkMv8lxZqkt9W/K+poYmbmqB7+xQjJ9oJqGf9HdQ2bovDoBMNa+OWGV6c/MpLqMVwNR
yJxnBATjC8SmmTfBpgwIBNHdUfMYnZG/G+PDRUIXLkj5qJBqXsu7ErwQnF086YC+Z6WtmKqSYRof
UWVNXFABugP1uVXj194oMiAyTM/6uZff5mz6SmMwbRhXcXULYSGQWeIk+05oMO6xCwUyisfPfnJ+
IsjHt6qtgyvu5OQFLo/HEf5OA7PrTZ09K0N97pdBKG6PuMWowycZv2Kb1B1EguUuF/8B1ii5qz1R
fo0x1f+9bBKwSDrJgq9V7mlKw+mWBz2OOQ4jicDFe0ZJjac0Gp8WL54+JlEW38T0yRoWO3gl6X8x
4pBeQg4YbiWXxk0ZclSM9N/ok1cN+xvQvAlftGXyssQsRzYEdpFtUvwZYPsIrNmNyEuIQ1Fx9MO5
yHPCl0lQoYUf7vTmTK92EnizwwLM/41GF8jpg7Yr5DIT8ChMjL75SoiLOln2WWNQXPXkGQ3MaJJ3
yAee6uTr2h2o9WkOqmFtkUNJrLSEoo+nVcNETmFcrNGC9C3QhN3T5uEX6vpjM25ItNkYtV+CwVl/
FkGhiW91SgZtu0ThVgAwDMlCQCElisHibmX41zBGhMO/FgS+c4Z1uKSaM44eYOkBJOG059kD0Z4/
k5hIqyW4cIFlOoYTGUmwserP1jUiSqyeuTqUDvTn3NrfELWIJg4PRdD7Ni86NpQYTcye+sEqmWgX
ZvsrqbxZ4F4O5RaBz+ysOjFifJLNM65v/OXBSrbkZ8q/JVdJUn+05VfnKgypWg/HG00m8DAdhEhX
CEqbycy9mV0m6PgkGTtUBsRY3VnF4r8tMLfdlcblJINqNc4QUNutQd8O25UzjrADFvll3sg24VsM
5uhIfWlY/KIXGCwF8/tUdiDwENK1JwWPprb9BNllZF0Ctu25ELwUJQ/O8QsIvzLr2B+tO6YXq858
twQGFnvF5jxN850bwishGl28hGm/GlQQkfqZT3JV87O0qsFdoPJmPPVCh7OeVVMNiGszf8E35yvs
0FtUq2lel46/DE6n9NBzbmvdQSsNDz/41VDj+KneTWOzOCr0/CPTxGUyKr2SUk6kf4NWYChD2hZn
GQRtH+vxiH+6MgK5LNcTg7rhS5i/jPB31qxHHDjG165lzKpcnIxw1gXSXcqEvza9NT9HCqxjDSip
zQ3G/EpUX3VxsJxso8E4ohhdKSrmKhTUjfOdqLU3Eu2eVn8amflQMgiULHxF+6mMBM6M44/Ra6+4
iKPFCtsW3PwUPk0sJ2t+CW6UMhqhneBF6X4H4sNxSIfht5iNgXsd2UVyIzLO+HiASfbTaH/TkRGG
lft9VlKJ62sV3IciZ5sEJB3ga0n3vYT8zYbi2fwG/kjsRlZTw8CM8KiYYD9kjL7r3CcxgGYywCth
6NZDAgjPQCWHfbVJiyTaFQ6aLatwL4Xaylddg0/SIYDe2GQLfwbVG1NaAzL83QpymNmkZM+u/qPP
7n5m7PKCymB4waDfH+thDw9+fNVn3VjnoAxbDe+P92DUfgWchre4M5sXx7DWnZV84wEV3hRywQ7N
yHCxE925Mc1dPyfKnkX30uLpflfT1GRcK49qPab3pM5VwtF9SM34kQvsgpj0Q9wkyaQCL7Dt7YC3
0x0yYXyHsLjXwxBeX1bU69qco3s16+qFzNuthlrl/jj0VGBiyd0LU6mehYzJ/hVEZagk5b5oDTbt
A5vyDwUwNaYIvrMBW0auPapQdex2GsDPzhp15xY5esVX1w7fMuQVvcCfcNg1ZakdrML4O7d4T9td
EzMss1ALoKY9qzgy+DqzE8Kxrdc6HnFTnII/LVn0Q8eJypQ+24aDKs7/DhWBTOc+2uDvWv/38OOR
fy8wFy0uRhWj9+8J9nbYLgDjIMKGeR6Wwzxmu3Co5sPjoUR2MWfO8sRYxOC6evrxeFmHXApM/3cw
NCWDzFA9G7Y1TKxEzsc41cUuHvT5/Hiinmv1XMbFdx0FtddoQw71DXsAmLwfZUo4kzDtZqNZkfJR
dfGLrIzf8RimR80C63KdANBJG6A2NSL5VMRg+aWd2p7F/GYxDKo+51WSc5npasyi3cr6MEX9X/6E
T6tW7Pfi2o8/eRX8hOS84L0Rm7vsqkzzfNMK+de0ZftJIvMWsgPWfoUef+rs/kPT3M3O/CbyOViP
00DAuqPw8U7g7Hr9lBvBfTCh1oKnyUOiAFJglFldUwHsKRRtWwjgy5TgkS8pJDaJmrLqIxDnOXHx
FsIWZwslcPjQ3YHEkvIgS9gVSV8xeKnkFVa5va2VmTlOp99VN62/EtIOIzWiQhylcU4VFEp6qt2K
MJiYNbsWUGq7wx7oZ5Rdf8dA1/DIoyx2oUzmE4yI+RSFIOorOfbhDn8DfbgreQ7s78ADID9kFdaC
fNaUpBq4tHF16FGLbDG222mK4TVdlTIfrrcZ2a2PVyazvUbCE+3GAXuHxRcAbwrFuAh73eT4KJo+
uRNns+uVnVYF5ratpHN+HJBMgWjopJ4NUHYfcNDjoAQx6Iwzn8BKkVIFlmTNbVJrF7S4eesLbISm
q10ycgtSx3Hfgf8PsvR4s0WQzhHvsNPsZqzVj5+VEVHu9TahZ4/XldEM7bNIlG1TKAIQwbQ3UMMc
Vo14xD+NaQN577XMb7CKOdnKTqfsVY5m2WhPNgkyak57a7f9rUQn4cu81dbMdkpfqeAsaM4fkn6y
ld4HmmdGyX5q+7+FYDDetDaGuQSgEPm3wY2sXccjDnSOsmz2c/E3XO49Hgrbu9tuwQyNu45o9kUk
1U/JKPkkhxzKY16PO4QxsY92rNhlcWS8NKR5b902Qbmy3BUpHNvGZsT7uBtzXl4nVztWlYVwqMJ7
OwJRfSZ8J2oc9vihwWIL71HdAvx34jn/nLQaEx4yhQ6a0x4tKZtrghG7p1bDRSlgKU70m62dwzyM
sZ/LJ/s9zGcFYcoq6wGvp07CMxvtDfxMhX5Vtc9Gr7eMFk0sqookXk/6YN4jrXc8zEjYgN0SsoQz
9B8yIfYw6rr5SxBtim3qwIYU/iQOqb7BBOBUZsbZNjEcppRCDdWItt87vX6Ry73Hs0jyIEb0HWee
OxTwnFHA+//rfY+bjzdzYt/Meij2j4f+HR4/S7EN5QCRefP/fWuvufk6lFXl/fvFjxc2+nStwiza
lm24dWzzV5nCzMVdILLXgyJBZhhGYUhFoAAfHoP7ob4uFK/rLM1Lw9p1eNwr7W7ht+jKjhmEdkys
6imMXHEzi1Nsz9YTkbfZzqqABfAdNu6iQx7s1lOy61rrXuCK+Kt38YCqWclWjRFRyZZz/tRrw2Ie
/DNnxHJHtdtC4+Lyx3j1D52kPGgZiJI1t3JFZpOxqdxf0lQmoj3PYoyIEwkNwUgfhgYLPRzcOvtN
1IaHtEPf2vp86agAD1oL8FZpUtm4adfg0Q5qoeumry2gBiDngM2kCfEpbGGRpoZnqMFvkaQLK6Ct
T7KO85U7V/26Qap36BTQF2uqQ98C6tk4HXbpIjQ+4FIqmyiyT3B0f2M9FGyRiDio59pXPUD4a/Sk
1LtUhkbQ+ZCw9L2jte0xjppqpzf1OUib5hovLuDq3MwrEkNGwsaA+MfRuo5mSeqU3uwCaGHbsIIV
FocSsroOa6cqP1qW6I3t4vFnV9uZyemnY8BjNFJSZTH8CqqmP6E0ME+mLMjirQpYJSbhzRN5qmGT
u9QSyS0puZq7Hnp+VYYYtlhhQ7Fj5WeSKNdlGcSQFhdGwtAmfiRbKjgbbisbmAL1JxpZb1LPjkmL
ZIxG8ds4v40RfoglAL8Zax8gUrkZ4w5N2nDgY/eYzZBGi1GB1VF+T0KpASWVYR0MslyCj/d9T5NR
ZDWk1PC5hhmxYpf6qxfGC0TfYlOM1PPQxFYF+o8ox/LKno1tglnOrrZq7SBJMAv0oD9FnZpdLFQJ
dcuXhUcy5bERb8nkkXuJ/1WftZrfGUmNyhJyAsLA6SQLdsZECfC7XO6KMQAGWG61dkvB/+8+Ul3V
H571PCF1XJ2ttWr2r4MLHYlKS27kDFdH6ZOvutVnj1V6CZqsLD/RCxfjoBiGSaWcqwm5ZDMM5lXv
zLVrS+BD1HnjJIqnkRb7okkGR9VT70bj1QCeAg5Vjir+FSuKNr2PUZvhrJlkLwWO/tCCkFolUTqc
tXT+Hlu135Y948JRNCgDKaLJ5AKPT+W4yRQrvalK80V+nLM3tb9QoutTWrntWUdB2DnY+9VB2p1y
gIs9zDSkssWLblp8MCMjL5khOxi6lKa27K6za2xNmaunZFA/6mW/tI3oggieVN/mV0D09mpU4B0M
vVkeC3pifGpBKOJrZkbPau9muyEOmc0WyW4U9UrDauSK875C3hLbd4ZYWaGxNi00K2J4NsO1LsLy
XgU6/tUd0jVYirssqNNrQ/4TQjYuj1QNbqGJoVikYGTYOoheailnKNz2dEoEO/6Kkcgu7qVyIcxo
10tMaa2gfYupRonihnUg2OJWId00NgHLTtAcnZEeosmsXW71IEpDna+hLyu0q0PbyONnjW26Vytc
x0lVpOs0SLBM1QBnxYjoaUSO0oCi2639VwS5eoYeXzJ919Luhxl6zqRoDmNlXZBtBhqktAgZzD/5
kGQHpiebiMAxF1P/Y9lB5HIyLcanRsa+Hpa1RzLTqxN0qOAC3BmgWkEiAUuNu1MxiXtQGw5pcSZC
VxoCOGWRZ/XocggpDT187rTNDPO4qzV9O/ZYv8G0cteFlsI3oisJAWdUDUNkd7ESrWuLvnmON2g2
CIYpwj0En3NmY3aY5V0CR5n0hFji9Fi73Xs/DGutZhWP7Od80vdjwLKO8nHffo39pJ7lZNypeIv3
DA7NqiSa+fK4W2gfdun0i6sE5imtsc6wmsxHt32K4sk6pwKS1my89OVgvQ2NAHmJS2XrFvqBKRto
HMpMPyZTQ0cp6Uk3/IRAhLbamT6MxAV71TTb13u+cTUaNrr96lSztYqa7Fw7HRe0PuLz15gIS8Ay
Wkhy1cDJrCZuS8esnvKwmNYtTq3LDBeIPpbCc6KUfSTPb7lVSs8dnTeS4lyPQau5HoAK8ijyWuA0
r+NMt+gFfb0lpUrHyh5BD8rLSLykIZGvBGh9T2HxanXkXzrFV580jNMBZ1dwCL0sbiS0bfzO1TTk
3ImCP0ZOvoG5TKMz55mcCunb876zusmPoHXDfw9AVEp65OIyxk53HHv3KXTlplO+apbAU1FZujfj
n7cq8JciGFdDCDtehTTErTDstZMgsEpMUJB+AHgZW033WRhGTWJIo140VEglaKmNwZKHi/se6T5p
1Vq2HZroWRPzdxxpkGFdp/HhLSWJPu24nndtLMc9PLa71vzBbTPbYwaO72gDHJab9OjDCKlpjHSc
LdA/lrW2klPnkK7C6AI7wBmMb9TWEsTiqjXOOyJ558COMh6kMr8qbggNF9Fxh6R+JlseLet00eoc
DaZawJ1uMPcd5hQP2F9mPhl+B9ahlp+icO0jfs8vegNoMJngRXGNUXNZdX9NvZhvBkE5GZZLWtoM
hzRvq43ZMCPAkTDY9V1KYWHPXDuucdan2H5SEhZUJTiWeb0kTAT2LU1q51bV418nroN9vNx7PD4j
Bs6hSzR9fbLdJIOazcKctYCRbfI/h2q5JVC39WhKQIqTcmBRVXEue9iXJVEIJ3I5PB573BJkA+11
LWMQPeYHmai2Nw3a5OWufFFirVuPevZFgKHzZNCekAGQXVsFRoUhpz0Ge53v9FV/TDXsQ2n8gNUH
bUeaBGRPgacdV7aaiEsaqdlRzyGPMljhZh7gbWMx/IQqv6hCYowlMKzr0a0CRUQDE10rqvNz2Zlo
oHQ+5ILl9yDC8F6MOIXkfVceGxukTA54AUdSkeey1eT5ccupl7215VR0jPYD4UHyzrq/w6kMrXUC
ngNtoPSH2kreNK4a0iG/DYa/Pzl/P0VA8N2ju2nH4+zY0zFPSHOZSE0oMNQds15Ct10eR3BMKt5y
S3WH5qAmdBTLDgPLPiUYcTVrELFAZLPrv4dLt75lliPJ6vt/HseehVh5BYeLx7un0c7wlbOgx3T6
u7mQNpPmHdXjMuYEHXs8LBAsbwO8uzZZoAlPUwgIoONTD4+Dq0SoNAJVBYHlOwUoeBwfD6eyQBJQ
p2CKcxBd/h3yOU3A7tiTctclobzHC0RdQVxK9808PD9eGFg5X50syOZqtNPcNay6ywdPHCEJIDUp
nMtDj0Ni1bhupjDEELeQgSgc3BDZaCOQ82SEATwSsFEp1bYsMHS1oILAPDVfCYlUTp1gPy7wRvsQ
Qxp4kzGHxwmc6qP9RqWLhtZlWBlOL0GgyDeqT7nRlOBbT/vhCBGm9IpQm94dkxxHgZke3p/cnQkr
XaGMtS8BhiNvA3KhqZigIQ/GeXIgpP73KsRycKuY8VTdzdHxzMcRdoZMb7BRVQixjGFCBVTj+Ec8
BPyasvV6RTBamoJsm8yh9ooClcKcotqkQwipq65pQn3nwukmqRPRyChy9EY9Zl6RCDePx2dwnq3r
Cqjl6Mc+tbJdEyQev9jlu4ra6uQQFvi/Dm2LU0IcWfA5EnKkHs9qhPD+z0uIfsj83NAZxtMs0Srz
5sePacriarZIHFrYkV1r2kAeqXMzAgtJtk2GL9HrxSkvxi2KZKjiQRFtyTudnoblQBqsAZM+3fTC
mmGxt9aTO6AbsYV8EhbzfFVz94Na3EnoRF00992qbMdyndUuWDlwm2+lk+TbNPvfoXyP6y74SvLx
2g/ZtcMN6mnG1ftJz2Swzt+laMrjVAYqQSoaNFJHrZ4AQsCLLRgbyYjQQHHhkTwONDHN1lFQLDnd
xBe8HP49S/6jr87JgIz8/77hv1td1PtRwCL27wmisfqLm/l2EUd3loHoPrfZ3VLs4dQt90A7mlub
SWB77j1elajs2i20KCCX/t1MoS1lffdsBSNBxQriCqFN9drtMHdTZJX6CQpGH2ZivY/cbvMgED0O
QF8SXeg4ekplq3vm2t5gb3CZbK/Yrb06dZmcrZjqiRTLDoYFHgmza534V+frUdPbrcioX51mofmD
Qih9j098r2c7YULhrhs8KhO4Q6S61X5vM/mZXYfTe0gshurFsBmaOV+1A8ymLE4YYbv9G7mlC4fx
puA3Fw1pe9IzLl3IpPa5T26j8kNjqW5haWSemw7fWWv8asAbNuTXMhKGlEGWWSGIkec6TDgH2ol+
lLwJt0idwyCRQtaQl5yxRRCMO8I5xMQsCzPnYKZcZZVaPCUUZrAwKdgZqB7grj+1CpYSpRi5Qppx
GYaRwh2YbHSpXofHZolEMVtOB6JJYVrQP69wFogPqHo/jQjbFhr6rUOkFmI2cNWq/WHKn+7M+Jqm
PbINWvR17dilH/Hleo4qSQUAlDuF7ns4CHUXUU+IpSUBP/kiRibEwcIIfeKOdE4aa60bgXbvI8YV
XZ3+iWXYvziMjBIRNYj5EcypU6ufTLRhxwJJlB45066cvms72Qeq2xyS/rk2jPIodCRgrWZTPmep
1yVy46g5ZCnpbHuJC3tZOUBrbqIetCR/tumJ13zhw47+bdCst8Uqmc64zwfPKcu/YyQZ5c8aQ5S6
fVdpdWPHXZjYqoVv+UhsRBUwkDUK84ANmUdEiHPEXhpwo8A2YhjN7KiFMAw6UuPYgJbpAySWg82+
P4z1wZaWs506Vs1wiNpt0YCS9fmdxaHehiW7u0KM+2tpyn0X1t+Y0JSrrMI3LKD6ZZ6kUKzp6e/W
EDONPTJ4MUBsS5PnFCffgz7EMMBYISHWIUKbJhQNcg7JPmehwIkwW/W2u8FxgleNkFFzFvSS2cR2
MAlFKzOmhk68mzJoWK0RHCch+h1RIQ1l1PgBdyNlFm6om0ob0B+m0w7cq1rhrgYxup5Kn3KQ3tsf
4UHZyRanUOtcqibGFUhAEhCNCb7jBltjyDqqtK9ko+GOYmvJWtUcNKsUcB78IOsiI/QxHS45a5Rz
zY0geEiryNk3FsZYqGT5M1G6mJdpYBoFN2/V6kG6Cf4PY2e2HDeSZdtfKcvni2rHDLR11kPMcwQH
kaJeYJzkmOf56+8CmLe7Ul2WdV9okkgFYwDc/Zyz99pdehg5mQtSGdb5tKMRi2vT+CeJsm6aNYrE
YslzKXZ6F58o8eJl2wplA7h90wdQvSrOJnSJIh0mll+xI5lamqJL9e4I8zNBNhTfxmbASaWNBFaP
KGaHmtanfU6sVNyqIXor4y5bNhX6kBS5KvfaNupj4ohiPGdUQjsf7v7Zsiy5pjkG/NFl0bAjajPT
ZrSh4EZTcpPEmcjttmnDuUZHP6iQAn6kkYV+sI6dpVLWw6ViIh7ao8KCQPgW5ddu7DyEsn6F2pEu
+A00abostTrbNr5D/T6oD7nFZJnywqP9GE4ZjIjwI5CjvaGDBRLK2bSi/uS2lAJBh/sY5eVNISgF
ha+aLBqVlQepD+wgJs5oN+76rHo3Cvclq8dunX9LVMTxJg6QhQUjwnAf/Rz3XxS5zjlM6+cshQ5j
+0FylrZ87QLtu1FF2VbDOHEeWVxVaqR7u5u8ShWKNbLeKfLi2D3SLUn2oYhPhVmB+RJyy864qDgD
v8D//4Hb6BslbHA2pi8ZZ23Qrs5SNeml6RpIl5GmRZkPJqYoDE3wcjZa4td7QlaStUk6tlMy2E/J
kBYdj0hy246wNjLvhEyuBuQBUZMX5EobjHenr4zB/jAL8RmGrmS2FyxNN3pWzCK7OR1sD98n3WF8
7h0UR7UGB4kO/r0rd1gw8wMnSSp7B0y8jfh6VxW0wapMyVC3jjemse8qjCCaQuIUDOAeBoH3JB/l
zR/IOmisimfeVPQjvErZ+8lbb59qXy0u0qrwF8MUcruXVi2QmBKTJz3qlDINyVNCjl1mIfaHZ1sb
amTVclKUIabKZIXT0UMu6+raxh8TdUfOwQ9zHKxDPuxSNeupFqdxPi1dw4TIHk4koax4jJwImTyK
0ApZWCeOY4toppn0JdAulwUcFz5PvApCoecAzPUiYMrsRJStCouZn2TutSiNikyjLj8TDttTutT6
snaxBac+OfGxRet5Yl4EMUd2r2RQCZDwgKPfPeQ6B2GhbHuaqReP4bfBHX/J8VCp6akvPG0/mAhC
UumHRGMb2tFq3/1Ez8+FqNQl0tNoZbCZrbAvaQvHt88+iYiHmpSUHSGQPvL4Yk1qjbFyRPrsWSXS
52F4abqKjoyP77UFxINDKke3D+bNbiKUCHHwgZ6p3RgcvdkgopxJ/JCsBdUpTaqwn/AE5NcP9TaH
Q4vw0f9Za1qN/rfMcJzgCvYVeHqRUy2CIfiZyNDZ5LL/QWVQ7aeed6dOPGarYTwVK3cZ1qhtU+N4
alu3XUqgTqtKDe5qU/wwMPghHssfY+zhp65Lt+hU3gPRv8LL2CoZQl8widqqxM+OwnofD3a39ds2
p+imW0H+EnyNbF/F9ERV1Ofr1FfNbTWSTaJoKWjsFF1f3vOaXDSrjB2VV0Xx9Z0SWOZzLuyH3Azx
smQK4IxWrffk2Izbdppt1yibNol0vKuq29ibK+IQ60EddlU9PsFNvqlIg1tp1Ou+i1jn63piZJL8
maPqoAPNuJ+m7qrOiWNpw1Xg5+seA9NdUVcPVtd1+x0VNsCGjrSIWAUVZvN5syNsgUZFa6QNQrTv
RYz8X9LFpnh6XLaVNI52XMHsU9dw7+yLqTgfTjIai7wGplgUnbKMhPPkFWgAglwh7hFNc0eT5b5N
oZtn/ks0dO2lxw1Ne25c4ipRj5zunA16tJVF+iZNnvJRYAaCrTLgWhxuahKWG7tL8G5jk3T6ZzcN
i1USqYyfQIfYjH8WpTa+dlIOC696HkNkcVYUQbnIeN9a88eAQ2lDOlS5NDoNr3+kAfTp9PXoN/cj
YzoGbFazHKppINvp+sJ0i58hJqOFauWfecYyIGrkxeWrrjM5R+5ebTSyKWjrcRmGRn1SsrBd6FaO
SC7w7b1ebipVJ2vF8i9MF9+QJI7rmpOgHjX+yQudvdYTylgmDlYuhYPg/MWQdnxzpfjMtdE6lCUN
2zx/ypT+E9aGsjSysN84lbbVCDRh/aAj3mgKqtIs2Hkmy7KeBAwzwhY7g/kUdBUvhgMY6uJsM8rP
wKqbc68rHEIFz9CM+EyRtG5jtLpa0irHmIkK1CPyDkcW7/jD6Lxtlqsco/z01Wi1V04hwTrEoM5o
LO2ObcZspglezG5sryUVBsB2uTEUozq6TXAi0kJFHMeJqpUdmbTZpRvAMkel2T7S4mRSLIeNbQ7e
OoWI8SRiE91x1fzUwiZaJcY5LYv2rCio7akXSARS8PSNwRnT+rhCRRViUSBUD6nISo0TBzWK+R6y
PdAfg+Hj8N7pBW0ftbd2o5ZDowlTGGL1XrqgGJGCDishyTlTCuSfSobvMC15RyQlOS7blVdh4nEL
9b50fW3NQH7XFdJbT77cUg+Vs2ezvQNBY441JQ0Eb2REjQzkOSTaJg1goJrYpCrKBJb4he0UD+wF
cBTHicOdZA+qZ5AiGZIgGGXM9bnlM2opNKqUooKJqgNkLgVrU2UqZs/KU5kdtjsKRoYHCf1YjXWn
tDjUVt1AZLDlPudaW28yZYwhfOl7v8FYgfAHYK//5gWEX1l1MeXzdJjV6qG+7zSX9L6h3boJmHKU
qc25cBM040DDbGjfh/kLY80flhab2y7kSp3oEyzf4iHKkIb7I4tVBCYuU5wCc2rFWluVEa4D+vtR
n2jL0oS9h9kD3+xomlA2XAKj7NzZmjpevca+J11ePMxgtKqdMlMjk8mtIdMNiVzm1upU9HcDXW/D
jz4s8iG3ttvtM8nEN55UzVlnqAfA8fdDrA9/oMGhdq/aotM3BqrySLeWLcEXoEat4JykWH+GVoUc
gdK7cbtwZYW9crVjdsgo1+MnWbz3BHc8SEDfuHWA1wFXhMukc3bHNmAt0kS3VoFwnTsZ0whpJx6r
Sp27rW1kfVpXXTUT407rb42JwmylDGl600+uZQzMFejIlR0soa2Y+jdSbn5A67sSxmseOmrzSXQ2
Ey7tWmQrHfPKlXDkz7p0Wzbf6qGQccq9UFUP80+Z/thv0BeRFI/pt3QVyskoAszc55y7lPA6Y98G
R7nMlEJL1w4q8whkm0p5nt/0OXHT1SoEfBM40S0yBcIS0cupT7N6AoE7DTlIbgDHxcu9O9bYjlmP
XKexjoLJVo5lFAWQCxj4FDkzXSsvLnUlrTPN5ylKGSfZFDk1x9HSqlkaCoyIwvSyZaHlxRK0GuqT
BkH4dAK1cKeavLolKyflMRk959I0kMQXxlHJg6vszPFQUXk2OWkyih6GZ6pV+OVYJUKjCVXinOx4
XfSK2HW5TeS96uE1CSrzK3RbN8yTUSqMo+BiL7LAe1KzfDyNqJW2JKM9l2E9HAJibDYyMgg6yOv+
i1HZucTVYC+kE8eue5r/5Pm4P0orT+762l5LzW4f+fH5IvKGbnLNcYqbvzQsFGkWLgooRaDUnfso
ddWDS/dhMbYUs8QchlzAfsVU0s5XnoJAtlaI2+bMcqdiNmJQY4kHzCDYzVQ/WeUJxWdCJ/441urB
FqhOR1yn+7F0gT5hm3JYTbHs3BeuLp6Mcdj3uCLrCbsZKDw1yYRgwIqwkB6HXkiFw0bUqEASDd1z
jXAXAbY/QPydMqiVsIHoGE2ALXtQN72Btb5wZYKRlV0l6MltlQIptQzfv3iemv6VpjxHKgeRqyKF
Heq9QENExCM2EsMIV1I6Cts7x26nDV5wZF8VXUG2xj14nv7WN6FEEM1sdwgHAKPIGYu+NB+qwXl0
4U5fKs6JuDjNY455iCFzvmoaWiWYY3sKxAH1k4K5w0igxAgVjywq/hVXAvKNRHHopfLfTT0M3vKA
eM3c3KgeSplECe2vT9wPfJdCiPBWwT7hhlF6kbkn3noZs4Qg1FuOnQ9OwnB/5hm+YI7k3lFJsmUw
qExI4wqRZ6HCexx82W5GleSoVGbJCpCas3Mwizxx4qFN2oO2X6S5nqJvDYetItJxG+TdY1OJAxm4
PG8d5WbfkdsQMrs9UwyUu0AU+7pqnnMmrp+g1Jaeu4hGQi89X5I51EXOGRHVsNZEzzk4HIq7r2Co
tqb36hAjP38R+kAIEMHii96FbRSL4MKZlcP1IO/ZSaC3eqPOhunG+6/nr8j4SRj3BaMRzpYItFwZ
7Ez4ryu/xiSLRoBPsao5l/lhvOvJSyWDQL2ht443sBXKddoNLCOlgqKurHdWOnp3HbCmBA+yObrq
K+sGQ4FRH7ajY342ta58o6kPBGh6v6AyxzSNuYY17cENMvsuIuPKj+VeI8B9gZmsQN6Nn931jbUe
xAiNmNlfmOvfph18X0vQWKSsXXVFw3zuKSbH1/yzcA3c5VzGt/nttrO22s23O15hho5TK8dkJ8+Z
D609jbEz0gibfn+Clw71aO4430b3wRsaf6V2TkVwD1AkPUR1uKDjRRxSpdjbr73NQ8CSLXFl36iu
/R0K3hGHqmGvI1IfN5GJkyZnsEVtbRU7hW/vkB0DLoFltWxyVM3RaG7dGF/kQlXCDyzPREi4tCMo
xUfktKUT00toqnGboCp+TIAc74cpihBELrguIVYt5iY0+clNTLHuqVqax3kH+IqUmxdpbFj6oXPy
TeJJ7TLnaLklPrbe1sylXpjWSi28nV7WykoJqnY1You+upX6yW+Htsr7IGjyAFzwemmtxiFTHwE7
0E0u9fYuyrKD7NRni4bpndIgCsnU7rXvfP+Q0Fmo7ecvSLIxna3GIHXPXU0GBYZcFw8w8gSNzs4G
uLF9K2tE7KGSoKlUGEy6lvINwnq+6ixjxybzFiGufh4H+thYN7xyElKBYZ1W71JDwEnC27eMSUk9
wdFH3KyM1Dk6434mWlc3M05yRZCdonAc3h1FWTSDFiJPfpNg0K5pg8av6aV98qoedXUzccK86hTZ
hPUZukSRCQ8Kzi20KzSOhcMvCr9pGbwQ/tsgNgHukV3mM2wmRGalN1V/N6+d+IKYMoQhaEFdwcgz
Mo4FuHBLpy1ZC8J6lQbmes6E7QOAUH5qbr6uNa3BdZ0Yxg9rIjPnjQ7tJqnxodTMQEdzwCCmuN2u
T7UfTdCFa5gXhEIkzQFPHYcMiZNLjLpx8HX0HzlRKwtdobMUBsEHb7T+LAyV8qwwjypEnZyez17R
zGYnRIqZPjLA2sdMrjAnppqn3aWpxDOgldldu0sFOfYKY4k1KdYoDRpjoY81PQbdTHEYCGXntVTK
WacgbaHsPOUmUKuq4r7oDdGuOh08iN2WS0QM/cVyimPVbuNeq69kHITLIggc0NWclBL8MvO7NS+F
NETFW2xo4cqdVgZPTbAgWGZzIJ3v07DDZJ1PXAr6Ki361lF7lzqw1m41s4v52LnqNNdHzdv7l9rR
II+1+Gfnty3CVba29Z0x9PnVEVTfjdTXaVipO3teqUq13hRMrDeFhjfHmZiybW7DQTYl+QGOuxME
EnNAfxvqIFiRW/Uy/1ZVM92tocY04enIPSH6bc5aoZHNzl2bq2q5T5po3JSD8y5r41FvnObearkN
As9nxovYmdN4X13xpk7QjPKitcNey1Nra/Rm9DZUiByDNMKf2uXqWjZxfhtSBEeBaMxL03ovCkzN
tx4uMVoG0W1VLoZFV/bJBuA9cJnp5ukpmTAG4CUNC7n0sy6+j/IpfQuVVmpW5V3VMgFUE+veUQeg
mlNnmHDwVe6k8tSg771AI39ThNvscwBlNLkJjG9yyCaD7ZNANvaniAxfOmgcvfWWTbvjsLjS7Mma
4zv9bX5rGFGiwBrluZwm8ZkQzS7CyHqUEUehUBrKLtHCDDsDBy6XUuComNnZL6Cn9lV1TcFfAwHj
yRJ3MtkazpgZVg1cx6UZ6sU+UUGeliEc+3gCNY+4e/FdQMuMbR4iSlC4GESl7aUGKaNNY9yx03Jf
qPYroEj7oTZZFLTUn+aVINitSmVhgRZzKDLfwiBRGKjwcpdxNuzewU0NICtIx4hGsDjrWuPCcYrg
VCe49TQ1eTKHqn+dVwCGV/mxx/G7bgrujMHI25VoEUDXGst/FfbEXmPEweNnxZc88VuO1KxdcVci
H9fJCQWkxJqsodgjZ7Bv0VZYiBQwqMe4j9M0OQV1MMLYGFCyyu6WTya+FHfaSnVyHsJVoDZ1BWHf
EX4kPyv7c/izZjG1ohe7HJqLG6T2Mo3MZAduH4M02+rCxTp8b5jF2UUQoPeZejHQfy1TfD0bnqK6
o2+9GIpu7duUtfM7XvpGhrUf73suu+iEFsPajKngVDp21pneJoY9gebQoT+zzssy32fl8EHXRi4z
tS3JYf6ADoyWsSVtwATxUzqKu/ZsdFdM5wuMUilWflmxW3ikL6Lu/F6Xndj2fdDi6SRiT8DoQmjA
BdXdjwSe3QtMZ5us1frb17uVtkRZzsWAXjRYZYAEIBT6KmEBxxLVWyOjVXe0/nvOBNBOciPdwVCQ
x8gxOApNe69goV1VHN3X836Mf4oHwVkpdg1yVm49aksTWXb9Sti0tven47gwa0yulYJwNLewWPZE
Zg5cmnVsPgSFie5qMHnuKjrqac0D+F2KS1B77bks0JS7sADmSILRoLQe8xywFVCRBZgfJi8UC4aW
XemQuavSxVSq8BNrXe188NITpUt4J5nb/jWru51RK3dgXkOmXy18kgDxC64h2qoAbnMlMR5CImEx
HZUE9/hJs5wLztYPr47fVCdZFcj0EGTt5yI1q3TEqzJ46IbrfK2nDq7drsvh/oT9lS6pfZxLVKDU
SMEs8hCLxL1yp6krmsQlCRaA+TtbYUOcnGJztibTUGOt1JgTXLw016zzV3VvP+rcRvdGG5hnzAD3
pVCbfaurJ3q1+bJBcHcYIcChX1SqY2PKp0Km69wcsHinjXFyNPMls3uuiOkIpROmhDFbPUJrKI8V
oYcVjjNp0I0EMULlI3x4p21/SCvnZgJTIdt7gCOv+3xarXICvRicYfvRSED8j17OxOyi4SENStW4
IIZvUYlGyp7wFmNozJMfF8Xqq0PAEMwGg3YJa/UpGBKgiG1cXVLmu+fSs+pD/0I/JWNLc5WrPxqY
KfTxSWvRrqPgALFrNYjNClljI73JEsO+gytBxtqqdWAsoPDyjh0KVdTk8fTJhgrFMq+YXIdbnXXO
GtuMgRCrWw9gO8wyVm6xZvCxOJa7DHqzep6X9rGun3rS7sYwUq89Qr9louIqzUdSk0xTv88bOFMW
WexgZ2P9IKTy7mTieQyE/2Y6jHzTBlAP6ppHtAFFjfzGgoV9FUXxjcKqPxlJW2w9wh2g+tEmGkIg
Lqpou71WGYuhwoU9JBA7vw64Sha8KNyjz2nhjIsgqqwzPVDQoUP+Uoi4u4wlEe9R5SOf17/ZLZnm
9ZD4N4yK9lqL6Y01oy1vxTE5zdtH50DK+Vr8I2v0tvo0mnPqKj7Pf6oaXKYtjsyd57fGTSmz50Zo
wfcKDandd9fIQL7p4lwsM4D5PGmF3+ushqw36fzBr++o9jf8xMbkwDhpbYMj/sIdvaFs18DZOfa+
4h+pfgh4QOXSqvt+LIN7aoHwiXRENyzEk51YuwDsm+5Y9bjQ6K5KkqCWQ6T2p84ckDf0ske/Vj9W
jgqppSseMKQwR8BrCs1Cdk+0YLA4l90+9ADOzNeJJrGx1/3KKqKUMIUYEHjrGYsoku9zKWUE5VuQ
vsy/Ce2S+pAaLIld8+CHo+ayxPXhGZ31luaSuiJYgYmBwsAhlZDBjDTpz7TN+vPcQGCyC4SDi22R
5ByH1bb4WaiM4qRWh5chyOeyh8LDUSHw2T2sR9a/hxbp0jqOlHaj9mN7/7Uw+9ZS03EWzxeXAp80
RrHfFTj40ffqcq/WnB4QNSWPWKcNDrgd1ejgjtqSI4k8p803ZmsL2XnUtrH6w69Bn5t9/mFNt2GE
iGlLMgGJtFDyHmBgEGVceidOWEC4WrZsv9j3Jq68pDCfY+kpT4PDwcLn00R7ELlXm6Mo/DhNvo/h
k0YMz8dYs4SIOkrvnSGiLB39aDcvjqJzvOdBT5+srI/vct9S7gCO3VVZV30PC8bsWMDkRsVq8T1w
eoRkigjASXXUjYjIpj0cXfI5BIQ1zAXa9CUDcDKg2djPZaDQyC+KU707K/4Aysktnhy8IPM2M4bw
rg2jKZVFlBFD8BX34RjiuQAYl4RevXbjAP3YEGcbs2IoRAG5nkMv4ro0D1lfPWhy9j8IFY8Xhrs2
L47/8yVPSCwQDLqOKEGvqFI0+hR+dCK5TN1GVsriPACcBSK6cjwGl/PGWA4Ed3MaL3eJ7mrLhFne
J/FdAMuGEtx4RQ6x9GEnOozVTyIzAgbLfrkNXT4yfDDdQRNTfVWhqs3cgIk+PS7KJyNb2mOIKoLO
NEGT04FOr+tD6wcKJEoy6FLOEOtRpIytcswJgcijbWrQg8gyDv/e1FYNOzOjPdXcYsfStq3Lo1mo
6Baaldc32lvZVZQNT6+XwY90hEymtOgQaTKz3uj1fViW57IbxyuwbsC8Mb7xAJXUgWmm8ci+461c
Hclx45r0VaZ4sKn0scZ6J40RHIsYqp0FzYSGCFaRTFr9ruqwfORxWx+b0fFXk50TU20PeTolLwFd
3FuZKc2ytWiTcq1F35r44M7xRVg5gfaENhSh3MBsA3lWtsq4z7Mu/9rhlRQpbG1VOEU19XO+mCoL
AlzYcv+Zoi3v0jZ8jylRVzpNOBYE/TnyfLhGvLXsrKtQF/73AdiUrw/fWc92vlmGSxkJ80GX42MM
huBA+658QEPqHeaLL7HAWhV5/BRppgZdHa2eqrjmtgyRWaEUbjTxYUXxDiYEhsb+PLUKvyYSeGbh
PGbS31eloa68lpNwEI31hQzZO0fPor0qW5s93pFnwwF/A+jWNcGmtUTsLi1MFoA39GqRhFVyNjwk
PZBvzkGXyf38MZQKgm+zV09M0JhLOzqnA0I5QStUy0A1vK3oEm85R7TlAQc0WgiP8KHsLQ4If2nV
Jm4vKkfbsMVO4AvxScG8r0bmVEEm7qSVWh/CKi+NDiqlpgG34ty5pFLTbpGDvivLOOSG1Lmyj5TH
nCH9Iu0RV8BOPUe5cyv0lhZjQAts7qXCOPTTm1H1/npI2w8gVhNGsyaGyccRhYyqQ25NNFsSt3dd
RtUO/C9CZia0b17shRteJGkk02M4Ytnp3rryWv0bNchHlNBFRgI/gtvg6hTEc28Ht5GnuZ776iwU
PzIS3e5Lg6ygycauJNpxbrrqHICn5qfdmZPXJ/1JY7NBha6756EjP2C+yOZT0bw6KgaJrJ2Gdmv+
t8gu6LjE1t1Y2M9z8LwRy2LvRNglQQBvKAaeGEY7vIm6faENBx6jhBI+/1ULHKJnEiEmJuJLBI/w
uaEoxU05HJDuHTHgpjeL6JibymY//77RAckbhEax8lLR3SxhBkiTCDQAbE4seEMKjxUOwT0R4DdL
8zEVJi6fVjWpckW1ElZQr+XQZlvUF92C0IjvSOVxMw3s8/MdbRbmudDJDlPGi6o21ofnJXeYrxs2
fZrAuXXM7VZ/zsb0HgswrNvObpmRgAMLoxode5gWe3MI36I6S/YqPJlL7aFxYvfY4zsFbSvofhAv
uJJm/VPQkbt3cBsS9KurJNTQiZo/wvl3mS2RBR7Vxcm3RXua/2RYuOq+Op4Wem7sMtU1tgb0WRrt
3yJVH2GreOeMox3rEiOH+SdMJHhRDDfDkVT+AflviK5wigb1uFVa9OhAy4OL5MbdkgCAYmpa0Kw4
eh3RYc1xUiPxC0UVkd2HRPi7jW5pyvSghtTSajc/5YQB0K6zDsIIxs3X7SknDn4JfzVP2mg5L+8o
mnKSqmVxjOcAbiSYxinIPkvbd14EHuJNjlBeI1IGtFC06UItPLRJ/0Ak7pPBkXIuY9J4GC+tgrK8
3MimoAYVvX7y22ykjOHPica8NHqOwTKfEQW9dTqa069jSu7m8DbdoLulgvvFqtPvkYaU3QqoG5UQ
NuF8fMXU63IksNtNHT/oCuEUxYTxmu+4lHIYXzxt+qG8axkIHAdjeA8wbd+wMdm3JB6DfWWocI+j
/jUX8RnUCnMFlTgNLlWVDidfTJzkl6zpqXvdhdZa2rfREbev3d5wtJMOS6al2L1UqVHeWVwpS80h
SmNumhsx2vGOjTJInCPZ9hmdG9gehMta178OY9X+ZTQ0OkbTtAxd1a1fgjyLhoO6MyKTh6ZAVq3x
JMzeYG2Owwelf/BLHJochVUUDWBoQuZj6z6t4M1m7Lmi0Q+qi50ycAnXQQ3k4iMky6glXe9RzdjU
E6t7h+jx7yJktX8RxE4lL4TJns+sXv0l6bjHHRwGUUjPv0QFC/Wa6BfDyFdIHHDnJmCGW4IiF2rY
jN8qVSEvZlS+q1S9ZxzTn+T8kPkXRvbJV9D9aSZHzcpqc3ZeGDGurXBn+/IQdHIHYWd4/uu3XP/f
+be6BUrBoOlv4/DXxZ+zU4csSxuOJAgyg8bdzls3wlvJk4/VE4Pgh9Tplkgx+seqJikVrt/RZYZ3
Qd60mOtCz4ofvNQVWI6ED5sNi5hqCe2x7ZK1A3ruuy3kQfgWObGK2Zzmc40TOuHFV0t5MQxSsCoi
QyLf3cxxgn6FW8VzNaZJYL2PEHwJaGAAq6qx92/Cde1/cb3RnGZ/14iDZuN1//zi0zilG1aZf0SR
091sCbwPCp84vh7QIOaihadIf5P5bkbVTU9V6nhlS1WKrTDzbyyGTb3ArwiDYNoM6T05G/S8iJ9U
wSQEbdzaVL0XX0MOkA1he3IKhaCeeTUykfKGIhp/bKJkSvtiJkEjRNslav8wn9cNZnc4nFrAUGmB
JqIbXgDJHTNvQkhnQ7ZP8/wlnIQKBNGKFfy2cDOBJS/I5K5zUzXj6lmUsfeddCokPTnZpZ4gq4L0
z3JFvS5WuKCMixj6t6Q1rmIabno1LD/ShAsSsY3I4ZjBHKF3i2BpOZY4aWntPPk5elhVP5lATw6j
LJH9GM64kiWoLK1rD399jc430J/yfVVV4EbXHC5S7jDzlxsM4KOlD4Ms11onV44EMZH6GImmZMNJ
i+LStbZR738YJblFJKFSuLUZQRfgizIcdYfKMF84fBEpodfKGnbR0795gr8GigPZIi1EZQZvuLpp
aL9cRwpUAq8ufRb1wR2Woui8vQ/vheaIguqyYYTS6+YjptDiQKJAdA2YokmwqcpjUYON8ob8BxC5
H0PVkHhtyDPKeWfxb57jlGf/z2+iZvHpmRRMKle7wKDy52u9DfSCY6oUazo9KMxlW68RMKkrEoCp
2XO5tvz0g7JXO4529s1RtO8QwrRlYbT0sBzEG3/9fLRf3zOez7TQG4bqOK7liunefH/lrCSr339T
/w+t/kHLRS3WAW2pRcdPrAPGGqN71WTQbXrup1VgFjEe5TQnZsEevupxjnas6Wp4zNr+LdBsa8e4
XdtrRTHp5gN/nyDJ6AcClYpcZNhBA4qq9M1xGlIzWrO/5x7ytpbAyODQkFz+9cuyf11Pp5elsf9p
wjCFrRq/rKfMWpVC1Bh7u6E69I012U+Jj6Pf1vtEzEktWkVDjrygr5SVoxO/wqijv0WuBpS9WXuN
4r4OIeyqealtBnoqQNgL0nUtHYNNekkTvAiHJItAR9PmhHKC0NNIs2/SxHyWm8SAMG/o8L2XdB85
myn3LdYK4WZg4BL4wopgzktRuJmXiMqGLDOMPlG/o6lfuA/FwnIyFh5U3l9Tc6ZrP+elPi4qmI0K
VoK0AwvmIWxEkrAGUg9bbJrQ2D6KqQmaobVErjma5LDE4RClfh8fTTvfAS/ojtVovKgYpxZ5ENKc
ixhEW/2HGgcZLy4lkYWgiFnPkjFJoo5iciMSPG+YNWuOqGW20Th7QOs286+V5j/e+/+UnwDy4kFm
afWP/+Lv71kOGAw47y9//cdufb/+r+l//PdP/Pnn/7H9zC6vyWf1lz90ftg8/voDf3pQfu0fT2v1
Wr/+6S/rtAaMfdd8lsP9Z9XE9fwEeAHTT/7/fvNvn/OjPA755++/vWcNbUYeTQZZ+tsf39p//P6b
xirwH//88H98b3qBv/+2yGDDvf7tNf342+6zHD9lBp/y9df///la1dyx7t8tjWm/g1+SSx9s/G9/
6z7n75h/t3WhM+szuCGEYbA6pllZ+7//Zph/Zzl3VVuYOuu7ZXI3VVkzf0v7O/IsS7d5PFcI3VV/
+3/P80+f4/98rn9Lm+QGb6tm/dBY6/68/mmqbaqOa+ukfgnLMMzpFPdP642tDYyaLT1c6p2i3Ink
pxc0+V0gC9LVZLrDv/ld6sW4KazG26NKOwzIqu/bstTPwjM34JlrRGmVe2x6lAVNpiVYgEDQjgmD
uEa8g0QIV+GgI9IYAOYa9rgrJjlY6YKnBdoLNgO8PKOL4BPBEUHLwrzHMUWYJ1DHg6+VtMdA0OdO
9mRb0XsJ8nvBKkX20RUEjfkQl+VbkROGFAyRvo/iW1BF7UOVSTKm/VxDn0isKhlcT+RNIUTO+mRZ
JimKsy6/9QXVygh9aBE6vXfKQ1UDDwO5IRTtg+WDcDLDIKTPk62QOjb7YrDsA6mlrkG+C7mL7ial
oXTsVXW4Jm7wifR82Dp9Zp44CsmNoiYGv9GsrnXT9UuzSL29QTPc7f1XM9c/s0g+z7FcPrcsk4ZJ
TfSzbLEbjRC5AQV2wPQj+sISI1JQvCYOQJNxALyZhTuBumSrxMM0ry2Ta5LdgmnHgtjzLRF7UwFf
EGcgPxQsw8LJjFuUxvWyd5stejR6Rhr8fDzLAxZKiKjl/2XvPJYkV5Is+0UoMXBgC4fT4JxsIEHB
AYOB4+v7wLNk5nWKdJfMfhZVki8zMiMcxExN9d5zOVpW1BPbrE2frJVRqHn+Izb2nE8e0QfX75wa
zUgp/GOGkYjkp1UaC5hQG5D7GnX+jdpw3JKTUhAUvnLH53EL1zzajd6hpWoiqzFFfG0koGVc0NVp
PN/lLlEalsoB7VYj0gl/VYLJksy/xPPAd/plUHog14x4vEAh+INRNSLmBgodUoaqYs60RKAFGCYz
+NYAKjvlnBOsoKudw2gJy8g0HGSbAYiQTf6U6fd6MwDikrQWzBlhwkArshnFozY5yZpD7W/dpSJz
wkqm7TDUJ6JW0N9jcGwnadxYJla/ziZt0XQdVOrI6aXE6Guw0gc1bPCdaRbZwZxoc6HmxAuX2u0x
QXpPbEa9qSXS8GEgjcTPKlwNvqhwZzXg9i2287b7rSbGiZVmLZSx4GHNfiUweLK6zFZfcU1s/K4a
6Njrq+tYjyaKcr8/OQ6Bx5HIsCBjuXHr6sOMrSSM0mi+SJBahm0v8csl4zVBRWRWOgkyMTSozbbo
e+3UN/giNVX2O65Re+GV7RXOvr1szIOI0p1Xx/1HgmtLo5305riwrnMi6RZCeyqfCF5NwgJpTBiZ
s5nfYGgNFqHyozTBtEzN+Fh0o7brRuMlkZ7ACZ+wq8rYCcYFyYc5YcwtGxEW7QRrOKG6W3w/P3r6
8sJ44MMa8N5o+TIE9eC8U7qw2rTX5G0e5yb/MTOvQ4lXOKe4nBBEN5/kScQXE22FTiy3PRnCk22y
9bc1n43uXKZgqqZadtfGc/ZBeORp0Rx4s2UjjzaGjj41j7LFjmD1QFkysyVtvbCZRLXx7RxPlIga
rJsRi7eBLaArXe2OIuwN3dexcqPl2y6Xe5gt5adeFT9o8Q/mkDb3+tS3CAiqZzuB/afFlQtsmQiX
At8UZj/kwVX57pnpl4U1zlseGHYwJu3lld1Fmwr5C837FtwNfgLUtBVO1gZFDAS7muNHtWHtrihU
3EsknAIljYniQsM4VYzMJlLys5DYb5n705GPUPg1Jm7zNsm3zF9/WtN87u1y3qV2Xp/o2J8We6yP
xauptObkRDpDfR0N5dKXqOJ/p34kc1Ag8av9dU3ISABYMjCGEUFtY3MN4CTkX6NiBgBbL/lz7rp1
ILnLm9EjZxwHtKiLq3pNdZ294YowMMRrGmiUUtVPCRZ2FVv+1och79E660nJAAb34GKvF9FSHfJi
OJQqP+TK+7YmCtg46l6NcToA2mMWrzNrvV5GRk4RPsbEIaYSaCRwIcXTwdTQie7JI7HA6lUM9yqM
z6q2PTInseKYYJKHydMvi5juFehoA7HjeEgwF8RdiVKvrU/sbRujRoar/FdR2SKEkUuscYUPF2bw
3BAAZEJz89zkLZr9FmfzjPvm4BA+GawNwdAnB8tLZBmMDUt7JHbM6iIyI9EpeKVzneHh3pS9efC7
9D5f5MSJCQCwwJ545AWVhE6nJ00InctVEDCPFlGh/tJiHl+MwhOLsf4Ci0bC7uoWIrTQm87eR2ri
yyNCNsQGooWjWX7hWk3Z7EjBEyUFbu8TBiEksAbgPhGADqiPPayhMddVSJYXOWkJkSkSplih4KhM
42cyAnmbJtprudXfSgqLC6u0bkeLYNLEs0OtpaCOs+UngQsEKvfbhLqMdR8zyoLwnWYiWj57epGa
uWub5SGzMTEXXvnLAPybII5PA3R56PmkvFdVC1ch+nCX5sr2UEqlE90DR4uuGUGRUK3lKHCkIt3G
PU5oR07Fm0fMLb5YebU4V2nNJfJYq0Mjb9+yGrGgBbl0s0zseGkj7wbBAQkTOFCoBi7/bKnjpFYT
JyF9rC5AV6QDe9z2q2OXIzJP6/akOR0VEua8lscr0xcCxhnGeocCQtFpDaGEM/1FxwpE/4LM3+3n
YxNpP8JKbiOapFnT5A/M/ChCjFONcvAIPqkIddG1l3iuFaZJf3IIdIy0p0XmCEts/zldZujAaGQl
fRXiFDM6llV3yGegbcNCrs4isKhCYkxCcogvM4ZM1Ar8THVDMrJqnrkSNzhmAJWO1lfVr5037CAV
StgDXCGQ9qWNlHCu8xXm+TOt3cIFDdKmr+bDJMYPjvqHAcbGRnXdb9Ew/lW6/aAE/nVnlFvdBE7K
KTBAFfcK+uLWFPI6atDNp07y7Hkcs2pQbg8NCHVL9a9l2yEF0kmA6qOauS3PNIcY3BJLg6FvgosD
Cyl/ihKsD5pMyKLjpFu06reTiPbaKhv21Fi04FByMC+c8cLuBwXewUyxFnUzUnNbkGzQ+aFVEFiP
uUcFXWk7x3Ey9kSk4xkzX7qs705jb14M+GFPpgeG3TZMDJAZKcikcvtxgmW1rd8F7vw5Edmu0dUP
mYLjzhE/o8nUQMwzksUc60lJWKJEEHgBO0FesAPSsKu692L9an/pv/wZWiJNPQv2ZkRBNhkVQSJ0
YxyFmc+YdDtAo7Ypq5x9HCMK4xWoV5NkMqblw6dt5Z9ukhjXTdm8m4t3WBv0CAi/84E4iwomW6BV
JAaM06PitbOl9tnY9j3gyizIKufRS6aCQDkdPS+59oEQ3TfCVIJjuwyVMgugapsnqynVaV4wepGc
ABrL7l5zi/lOnQGqw5aIpeCBRqyohkPrtiRSGb80w7y95pLoW/PgmtEd/bBwkYUILRFdk4ulYIOG
9YS1s4niq4TYO195Ga6p4igmK2XsZl9VI9Fc/WRdDDbQRGY/FeFpWKavxqV3kHyVn/itve2wTFtR
Zb99F8aYJwJszfWCmFxRIBW6R36vrhpOFPatkv6NScEND2kmYDP+8IXX74Al3OFYpGMA7zknhoNV
NAV4smGgyOgm099bUovwugcuHSgsJ7C8iq19Bg92dzZAOGn6X4CMwLIs0HTym0ZoRwxAWElwqo2I
MUIbc2XUmt+e6aZUSv7nkiAEG+xTrEpslzGWBSdPnvN2udOa5Sqx3QTIjMa43yAutCPs1yU8Zk66
m5iyko4E6zmhYgTqOiUx6GIed0zKnmRpXOUodmqKvwCPq1njp4NrlG+o1MmZyOSFF33E/HgJHr6M
2t5aBj1wU/4wTc39kD5WjEp2ox8dM99dH7TojgH8+xBxbGqqj77yPqcGio6l9nZpq4BaKGVpJ+AE
Yfk7q+TdXDfApjT6UxpuF8Jx7KPALt67bXoS0TsZyhPGV8Bjw2CzOyn/054JdmLhpn6P0LVR00wN
mqfBksSx1aCW0i5MJVvpgA0n5It/OxSzxViN+zmHSYGFRq3JUhzMkCyqagvc7ESAEkdLQX59gXDD
NrLPkR7tRgkU8WvlPenzR6FPY1iVy4M1wJpGOIMnmwD43jAOsyIjVCfVQyr+5bHosMjMbKCxiYCs
dnaq6Z/GElK6x5yNNjRjtNF1ttGjmom5Slv9wqK/v8mym3hiF81c734a2j0IoTVm4rpyWaNoRIMT
ezDXxJcZS6RQq3NliTGMrvLNulJMmirOEo59HUUwj0UCu703WdrMISv2Sbs853mL8b/7NKcEd87g
PtZLgqrE8J/U3OYbsrmbsIkwuEmyCQNiHRBYlPs2Qk1qTUy5EA3UWXOtWTMxAqNXBS3L4fUMsoDj
2gsj9+WhRuS+5Lgh5ul6Rq0YqmnGiZjoAR61lZ4fOwciBUDSUcGYqCzQNHrpfihRyY+KEDLXVQNS
P+Ruje//VOionkfdr07lkrHzXCkShvZKyRF3IzP46ly8KjzjhU6BumDf0pMNWWnqsMRY0KVu7wVk
BMpu/aKroiI0pxGJ7mz/4oJN+u66m/JsN5oS5j0BxeAlup3Ous9PFmZudOWhMkD90EE3RL5V2XDI
yaA+SKETs8ppC4lDmqgnC6oTn9tDKBO7FCyTdhkZboxWyqSpZ2ubLsP8uDTq3u6pR1dUAS5EAGJv
EYPoQE/dw4QQEDUyMQTVrFNB+mGmsbVWysLk7+Obn8idACf/rafJy+hxOukz9trKdeCJCQZkQ7J8
mooNqKc+3ow4HQxyDncJbRvO0NWtYlhJ5YdV1/PlqzZghGk4bhX9MZPwtzyPBIOJ0h/5PHEaZfli
pqwfNp7+dcn3c7RNIg+7LoHgrVe/KBLZqy0AKmjoY9wCBH82nO0G3ALa/FsX5aZxEqQW9biPc+yM
powVvcvs3c0wT8hJftCsDFxsWAd/lkdhI1GkOTOQDGIf9SbF9tfQW9aIMWJ8kVwlZbfFMjkztEJW
775XlqsQNrT14+h0dTBAC9vWJSFaU0EsresRVS1E+x0ndgXfgk7tuCaq0QwOEGG1m7xef7XaMvF7
XfScV9hi+yCdLvyF5I1Ms0e01v7DwMJl5NA+ewEDdVFXLntP0JTRr1Am5kNOz81Uv3I+PLgN2Xhd
7fcc+2JEuIBfcX7wxwTNL1HzStZhTQlBg6hDsh4gIIX/Jr97on+XAa1oR5JrQDjSJVchMEk+6jOw
lJSz7LPuo4MkaTfhct8O4isiHgFHCI8k4U+BmeZfDd7EPYdiKmSUF9imT96gvRQlnY40n69cnUW2
9YsT5pHnoYyu/CIrA3zLy2bSzJeeKXhuUDLpcxK21cQT7vGEzcibWL5f+Zmz9ayCSKli9ou7ANiN
W5PbwHQ2H7IDzz7G6hmpg8zj3TJ9Tr03Xsm1Pq2a4UIl6kB64MZJIR6lU05oLGaGEmEwe2RONjP6
/Jth+GKGnYUVZgoiBknBmV1j11VrYZe8uxHz/9YbAQ5KZ2eIpgi66ddybAl7lYoOTdQ+E9pjXNAP
J5QrN5YjlNZ9MhbkBpldi4zXPnUSpWero1IsmzuphLiIbJe2Fk5pI0YKBfCn3cCntk6FDdbb1N9r
vuVm4CKzrXEbdVJe/WhUOwlG5Rg7jPSB0NlrxS7DyxiW1magWU7CGllNOsrIjB117+CM3XqFyWy3
R/U/u8uunqpfb/kSgzFt86LN72N/2Fr2V6M1477LOAQ4omRPJDAsdLMFT1P06CG74fCfvkHJuAeY
uOwc6aTHlcJqTI6+SbFkBV0jow0hZOg/qI25DkETZduqJSQ4uqSR5NNqgX0y0igFB9uFI8osxKKA
kpD+bBXAyd5HEQme+ig0jqEeXemwx+4JDpcZis6zZBTP+mzbdBcJKBn5KTPdf+EIRvFdHiHseAQn
gADVaFUhfVKhyBFZ5VpxmdsDY7nGCMSAWtrAlajp1r5qCb4058vRT74b3Rmuq/6nH1uKKid7MEnH
DpgL7RJedShCSNSLmtvRsVwOafyQOTdFnhdhYYl5QzVi29XOH/EAJ8n4EUNibdYYIzP1nnCM2oHC
wBkkVvEqRj5xVcqPFhqLbg8PiI/IO/ZPdmkOuGtcBuWI9cny0b6rgVFsX9yDbIMfRQJdQIbDNWzL
dKe57KUGrJ1GdZD5GLPE7jeYVwL3Co0TyLCWY7QsoZnCtilh9RbtDZ1fTk9jyxCYKmteU8jgG5h0
axhr9b23YZ4UzCV5QEqMvw57iM8hyonLg5k5IAFpKoIRimEmrC1DvhnzGHlwMTNghjVCz5xa2kvA
oOGssKaD76fCf2SK8wp5KgWuML93WNZ4brkguHU2cgHgtgb1LDPJ6hEKWMLhXnuKOpfuEnTYMsyp
6Mj0UGEtWQWE8SbihIAmQOgBaVXvZvScl4R5LfGLxcnOSO45gcKT7TlntmboVlDDTerqoPKLm8jn
/J4JNlzEw1BRgNemFEDeTBDP6Ng6gK2E2PKs/8DJxvEBdp1BElKykKGhK/uV6dsL8Hp2CApKL0va
QMXmm6FRfFBOw5Yb5jdFUo/vNTdYmUJRQsTtvGuOOAA81+eUGARCipFJDYIyTLantvZ/TY3juNeB
XXXL/jiCuaV8XnaZ5s4gIvBOZ0C+egnjAu3c15glBak+89aeV5mz15AyLuyvNH8Uhkg3aGYs0lI9
1FUcUaKKIMaEOiSOx9P5/zKn9vjugxHmsPGXNP0hnXEOGiP/jlQbhcp6YXqcbrKBEm6i+wPjijps
TIgnTXlgCG51J3/bD0YL7t0cQ81l9N04GBpWsPDkEwjT1bvaytmQER2gqSURjbU+LCvj1Z3Nh66r
iFlCiuYUvH9ocdGdey+zrcEGdgbQciaQCYC7dm1+5Z0xAcknlreP5EXDfh74efeYuiPOXho+pUV+
1IAgBQYKlbRJfBe25MhTvyJrbulG8hkGalsiU9m3qCUqb/qalEsL2sPVkeGEyzwiXwQfj2zwHBj/
jZ/bTWgqoDFd698mQ/aQIp0NOe0XG/joZh7f4XLeM1eSgQ94auP4PIwbs4xAH5d1HxJo10i74+JD
/xLoPUCD6MHs7VJmGWt6mAA0Ts+4G1DJVivJqyGoG3eHCGnNN6m1ECHnesEWnlEZOoMgQV26h87x
74y6QHg2LLw/uvbs+7zlML2DBb0EZymNMDORXiKtuJSwjQKX0T/DkoEMwvZ5yab7mCSFNAO14wII
zVvmVtIzLaI40wenSh4WqZ8IgHhARcwI39aGjSX37mD99HW/93Pe7JwAy01ZQggEnAyAycYdP3yj
Uth2LTXpbKiPxHzRJgGv3eo+HLIZSRx+0VtSu2j2fIw5ilbNqI+DR+U6Evfc03VSxo/0xsCQRJ5k
nHUQyKR3PVxatF7p3kPVAJ1vIiFpwcED2pHcjLdM8mndRPyurQMsOCLI7mKb1iY2X2ujeZxHI3sv
lf+BQgZBUpcDPJ/Cxs7fWmqnKmOKAf0KCigVMmMUd2uZLDnIYb6nssaAOXJ7iWD+ws2I1jpiG2um
n7qe6FzK7iMqGPBZXPUoFjH+XiKOWy4a8th4G5sWUOnu0Y7uBVUM4n2eVCgkILrIwxzS4bf01rUA
CnngO/alkzDpkS4bIfl2W3yGMRis9HHUEwRa6Tva3F3eS7Y9E0HM3MDIKaO3GYPXxm28IpzxQYX1
TeGjIyJzgpp5gX6VmsYGgPOnVywHhJ+stewbWOpy2O0p7e3ZOiw2iW9Ra6Mbj5kEkVVV72ZkkIIb
Ta187xTRLcW4CaeluFzUu6kX1mZy8wsUJxlncTIMus6QoTupCx1Sg72Y36jqPLqAkbbJCJUfPQy3
2OfXdCuroYN5Jyx2OaOFZoU+Ye8M5LYSqz6H3lI/aCL7iJP4BhkFIYAz+yRCKOjMLhAEUves6qnG
jgEvr/wtTX6RSP7UyDiGo5O0Y25GL7lp8zAeZm346fz1pUBiuxFQgUCXfXQg3mppsArrxVZbmUKL
mRzoZL4wCr/98/6YJYIwY9dgswxUU30XwNoYO42wklzzaZrYo4YIbhZq04yc12BqKYvaHMPdr4rT
nxwIObQH4xZ5zicBoCetdx/6uHjD0u1tqbecYKr6I7VFvzYkPJdBcouwnzdtCm2fuqdLuMow68MG
oWtsaB91Ft/0PD6bNC1YoLTi2s9q2j9W3VNeGdep49y0pFDnGZcWWkm3PoUsYOvNYhIKBkm+Cam9
zrplhkM1kFPkUNsV5NL2c73pRthfi6ZIV6lX3xlJN3J9riHPcpjXrkavuRSL/wZugqePWUOQqvQ0
ueb1CHxoKEhRdLkdiAOhpw4am48PALNi8/flfNFkgt6T/bAQDL3VQDBNBfddn8T7WAN4hCczhdb6
NOjNdGRYEPLyvDUjYyzlDZt6PcCNMgnrhc+WaNm8wXh7X0JMXAVr7s59jJLuomt5k+qugwOviQ8x
pXkg3AiDX8F1Hlmt6Mw8JG2OLpMVSzZsRpUenXoRf3QFv8MzXCzmJ4dmDvO5RxzODHujc+hc8Qtg
cF9GBMwY1hPsl5mLU0X+TzE+Dlq+Ob+uTK0NeKRVH7ptCQODoikhNNmx77pkgADr5snObNsDA3pt
hyWFnC0653SgSLMBw8KcTGzHUfuuC94XMNI7bVQafCVeer8t9qBTEPD4WDDwnK2x35x3EhwQ/puN
JGaTmslLs5BKyOlso0YQhARs38neA856C6wyYR2Ln8pourMSXAl59JB2zS3J7YJTEOONmh8+hY8P
Hi/epjWf33I5Iuda/IHyjgCGVP/S65QQ01j7yKDQugItUTt0GIkIlpgsybnJs56dVfxvO8Sw+gJY
fEdSJX2d4YtUnI1g7rCrvPllArerpUfRMENjl+Q0lZHTMqZ3UQcg0yV3QbkgUi1xUFr26A4MT9cg
z0r7olNxWAbC5Ti0dGmuwgV/o4zCco5uW58a23BICaW6De2UnHla8qWVXCyDf5Uq/9Il0Xghs6FS
bIf5BJgV4E1qvOF/p5WiXSpYHxfsYVtVWj+Fb0PvBxK+0d8Kj4jdObE31KhvxMwRaeQ/ew1V3ULv
B+xavzFWIDCKUcIU7oEMa3vMiwddYRjnkMc95sxcGZIDY4GJu8tJnJ6DTiOz0C8Hgn1a85rW1adi
LkWcSfYAgrLa1C0tCVyN7/qAU5Y0A7IHOC8wD9U6FiM9QXxo6GYD/xnMQta9DeJ55HwfaL28WRQv
o7U4H6aE8+BrMxe0uJ1GwzklxASgZpl4O6nUMqP3wpVVqOvGrV5+osWgkOMx5T2g2neXk+ZDeOgT
zUGzx4LetfNBER5Jw7LbOBBnAGxkD8ytX1UM5RtWIc9+m96jI7jUNKJTy5KFsp3RoxH1kvTs+uua
KxyIXUvqPEq0C3XScVS2pyGM/fFVKbJ3UlJStm3zCRKWHHT6IKHrwwePCrT4JbP4IsVOOpFjv12I
Rq2NJ+FZJqRGwYHcG3AT67umncdNah8KkxWvSYjes5ChE6Eibuy4P2rDOt5MpvsslieJezRoCGjG
6PheYQgMhsphNtFgp4yoOa1a+2gXtMHtSMgnrQWCRmNwmMl0bH3rJcvo4KP050Af89t5+sazgieR
AJDUAAwmOD9Yvg60gsQBdl5YUmNPrY6ZdQeYGE/stI21QUc5DKXQxbVk1v317Ju8jkiamf03e6sE
RzrE4CPL4Tcd13I3YnLVWBUiOmRMFazcXUnfhXjP5TC7LIZmu8bVEKae4VIKU3aQvFYoeCZsyalO
QFHKit2VfyST/1909z+J7lw0of+z6G7bdjWqu3+q7Na/8EdlZ3j/MiDSIbLDMm2zeKPy/aOyM/R/
edRKLiNSw/NtZBz/R2VnI81zfNNz8YmZnuHpSN/+rbKz3X/ZuoN8xkYdx7/GH/2/qOz+1vSiDjV5
NDzdhv9l4YX47xo7IuEzLcct/8fYXg4KRuDQvwIsQlvh0gaaLH8PBIP3sfF+yDN6sshcQUJHYEBL
/lE12DezBuiPyRCBACWrPfKGLNAgfW8BMRslfuYzucVy8mPapwhSluIyoiAgs5YZyxBxDv7H1f+3
lPC/SQf/tneYwjZcw7GQDuqO57qrsPofwsGhWWTmKAbSotORLXE82jST9wDLlQRYzXpBNCQ5yIho
v5QRngfSlIUzq2OGFpnjXhkyDn8DpBmdMmH/Lo3xApW+DcsWkQ56p0Ms1A2nN/UfBN/m+nP9U/Bt
Csd2WdFXRbLr2NZ6s/7xc4/eSKCE3aTb0aK20Mme1sobEx1diwjqgu2i26pUbuuMDtEM0lYyswgM
ncWwF6rbnq95q/xHp6ShSQt05zJ+2tiYgfCh0mXtUVM0M/9p6M4WtAbx6wdE7+roFYwB4Emwsphg
Vnhc5o0z4BRm+Rg94/d/vz+u+fcNEshLVx25q5tYcHTvLyX5yARznHrUVdkkno1VImn4RJVZCbeL
CBnAoVo7XPqRf7LYvFImyjgd3hYbTjt2I40R4K+DHfn8pY0mwCroKXJLTlEDXnBmYDa8fklUXIbS
Y4c28Wp24cJIH8zutAZhUSDuYlRv1KALaz8dr51r9AQs4fFEvm6fcouLDcd/2Jz/WQSS5H51HWLT
CZ+LMwp5qNG0dQ3daxdTNemp0t0WDLonG2uT0zvMpnCXnl1thjloMG5HbKSGfIzSFC8fplB46cVn
msaAcFokj7nw2z3DQ3iwjXoozIR5bzqQINxW7r0v0ccRsPZDvlK6JYBB/vneAvJztYqtuNz8rDOP
Os7OvbIYudCupY3LBD9gnP+TD/lbwul5r0rY9oXWb1HpM/wxpoH54KW3VoaNLF+MqDtodtuGmexR
pcZ0OBPFi24T+KKQoDGcKq7rxaexlZe/QwbGVHtc1PPwgVCSirj1LmplNLtY7569sSO2gIBCDtZc
trlFaUvYQLquELFNE8xQaHGl4plL6g5kjraeaLKZtN3GRF0aDQ9i0d6ZsROtXrk/59uQrQog2VaY
reHN4+UaLrzcv1Oso8iB3GEvuhQrwfoNs4izepTX23Ze1BEw2H1VDZ/R4MUhgLBld759WazAN5bt
ChaPTsQ5yIsCKZc94rQQTG8rf/gqnAVYR8XvtsYLaYlkgrWAxeyGi+eZ2TFeli+zXfmdsFSmOkoI
W4LDajc97Y7RlydrvYbd+pZWU/mUNgY2w8JgySHWJ7R08+t8/5hhfTr8DyT4eh9PHkZk4Bd8He7A
hbrZkohC67AwYn8fQ/E8cmh6Kl3mEBAXfXi1QE7myT/lfX7Sl+YrdeJHAiG2Pgzoy6Ez1jWZfwj9
drcV/a7IUeIRSAiDsk2ejcmjrc/Ii3QRMpVdJhuwFStscPWjk2EnXF3iTYHrsrr2Bya18cj3TKjH
w2JdNs6vb5oxuz6/mJ1ziHUDUW808mFkQ8i8QjFgNh6PbMV39wEmpibA28z7Pj8SXe0dR73/99/P
jMXbf9Z0IAOrbDDnrou51PnTHviA3/N9EqJ2aS9+tJa/AnkJmjo/qy2g5MXrb//v15yf3sysW9pM
qmWUygt/vvkeITxbzcAb4RyJUoAVDld7h+HorgTGB5KGOSE991t61dy/1sd41lcg+mMaezjGBg4W
yxwsFUlf660/f/DzrwrJcbZTkuzI1L86L0bReg3mlJ/y/K3Pn+z8ZWqEBcIUhr4oxTNIvmUnDADp
aQO1HrD+qW7s+6Wnr1NmyMaF0rbZml7aS+KEzl9+/qfd3Af6TpOI7+s/cgavcybGTjejGkcfSk7G
txarR/zq/HaaPziA+4/o/7lqEgvW5Hjp5vyfgqUZuYwxhtE0DnvX2p9/6gQjZGxbyzZGrSlpIwBE
ZCyZt95npGcvMw4CkN9PcQdU+vxOO5Dt5hime5+YzH20ugbWWnxWhbartN7B5w7KKlUOY9DG31GL
2Lzl6X52RH+sy5o+ecyikXJOLkFGb3yYCzsKB1xFzlZw4N+f73YtOoU0ArQsT2NhV85VHl+0GuK8
yfXALjoE7a1LBmxixp747telw/SHj5yGYYHWwI9enIg7a61vM/E7T+YyP6bIfjbEvLUvqIDVEYwq
ffJ8JqGAKdDiu/plKS8LBKbJTNw2J+oway+q9U001jfM01v98vzj6aqFfxn/po4ZJqahX/Ycb3hX
xmcnfcqYqLEiZP6WiMHd+So3M5Gto7lANI4xs9NM2SQ5IGWWk0Fv4RQztkZ0IHZD39JPjHgzzhs/
mdQMRZbmpdI8b+/WHb1DlDV5wetpl6uoQEsZ2K0fHkOzJPgIUQlvLdlXDFlRVZ1f0TmFLNCvDH80
U6xDrFoZ40HiNYGrNHWJgue0lhgxoUa7KmWbsNatEb8e2s5mupUigb9tWVdqXX8n1/X2LTOsstVQ
l/TONdmtBHL1rKZONRv31UgUhrXctutWpUzasETcHs5vxnnjAgg2Bb29TSI2tvX7MtVG/rkuRF4D
hh10nR9xKHdYDAze2l3k6FcLx7gtOWp9GCMV0Gmzo8CermWTrsdy1K+rcJNVe9l92MJUYYthM8QD
9bkQ3UdERjuRbUhlFbHBbfohd47IbBgGlA+lCzsyU+kYug6e01njtndFDvrMAXYpRWvcJvYV72/D
q0HFyFRuOBKhcOylC8iqIeRmff2lU2ZHrWJsfjY7Zr7ZbQvLeTxXzvU8iMNaoJ2/1G19zrBNea97
K20bgKCApCAk0WXnp6to5ps6w93QwKSJ6Ir2xLlo3kRSqb5tpvlgZrYTKDDcjBN+z8uTxjmVqSHn
XqRYOksSIh6qebTxdKlGtaWhwLSebgtTStrxWt7d4fxAbGpwj9Z7oD2SJdWQ0IONHeqFikndKNbt
dADwxrHgPdHZUfTMHo+Iu5lCdFQdCBQZdhMxfi5VWwvtSeO12UXLmo9ZV7/U3elCLwt29Fwyb/bK
e2Fl96AxXs4Xgk7buKs5c5/3PmajNujIXe4Nt5WktzAXXODIgv4zNjMb2FphVJGBjEcl4FRZ331P
kKwTC3sXJ9OrZMil980BsskUrh+KRx24opxIklGLxe0j0JUZNg5HB1WKp2jErucIt+VpAH9ESe4/
ssRjyVxPSet/wRbPgj6emZLRUF+rMMd1H9O1As0bEmhp3MvNuZAozR75sm5jeufvDfIdb4y3PZcI
55fw/KskEZgofSP582HGkXfVGIsDOjiWWkcdu55HycvMgowTpgbaaPa7yvCGUGbi1q3VcDEHZgWy
ed0pkbv7+5T2dtw+pA7QBpYBdy0N6zolITptrpOcCX+FU2MTefMTXJWBd4IYkPO3Oe+f47rW+Gt5
DkpWFMvbYLsmBGEU6cR07lsyk3fnJ8zOUR5V0UCn23hox5V5jBPK6xnz8XzZ2riNmzFnLHwvzGE5
kKLa7TIgb4jHKO1HRS4x6M0yTX9xTG1wIuJn50IZYNI2cKPBV7E2n5+Kfr0GY+/8jrnPJHV9uc5L
iV31L42poLWwm09ZSjc2m24b63tOJvPPZ6Bf9NGZ6a7FtB+cV6sobzp0PpQUpJArdiBBIiiLuvyK
LcJVaYWxU54rEXbi3oJecd4kzou+Iv1SDoycs5418bx2kbNDmB6ZAIHXlRfng9XoLkjAGW4TedBt
Zc0BqGnirdtbCFu9RzLFolOV8uj+7wcuc6Uw/HWwNNjeaBZYpoF7/i+La1L5VpePerxte+tCllUJ
A5HETqeCjDQPO81fTvBPik1sXpzrYpn0d3nDU9x2PUhaFH6M6ApgAzobti1QIGvaleFSM0f2WB44
UQQAU4MkQxg44jYlGYOX0OyKPVoZa5On+gOvwBD6/vfAur0n0uXtXF4uSfsfCAHG33ZeDtGYuj3d
9GzDwNj7l2vap+a3VYKEU8w8rklJpavFnI0QZFAly9HfQ27jLLj+vNTaf46INlrgAHbp7bluyEVn
Ba1E7F5xPOYkTXUYK3XUqMfUMJFWvi4FAhAvVRhzRyZ0ceVcnI/d/+HO/eWBFOdPY+u2iwnTsZy1
EfTPlgCModQndJmxbBV26X8Rdl7LkRtZGn4iRAAJf1sGZemKrtk3CLUhvPd4+v0yubGzakWMLmZC
UrOLKCCRec75nf05WHDUDBFCQiTeAk4t3jfozPSOAOEKMehJvYBQrE6Dg8NpteQPiT69FhqkeLVa
1Tui/IjxFQuArT/AkwgPKhbKpoiMjBiKaQe0ak+Iywhn4Yyi0uvx/4IsxPnJTcXaBO6ZdRjjn//9
6xr/mIAYzD4M22Lo5bu696fkfWLKTIeFvlhtgd7S9ABObMALuz48rJyB0kjLEoMCGOfFz54nLVqw
5ylxTM+1t/9+NeY/3CZ4YRzh4hPiGobPI/jD3WRKdNePjMza+Y7xa4Bxf0hgiWabWtZo5NZDZ1hp
pI15wUCniZFJ1ssSNGXk7O3QeURCn5+JDbzHOoC+mTSwY+ctPfvqfAot5BwxqPZm7O5UaxNmyXfC
xACoMUKhDeJ0lhs0nY3Xzsid5PGLEMTbNit70SFdWM917S37YQBOl5uTqiY0qaRziQQnK5r9R/Vd
U3eABCl2Ao8/fWXCrj5ZvRYe3btXXPQ2JDJajvUiUpzwWp5hjtjeX5lFn5H4I8bfwFCNbLFkPZim
mUYi1yd8vhsrCitvjkSvN/cc+D/UOVHJbczA3nXThsgsZ8DcSNrrwtxhnb2rdURQFg7dM32Tb3hL
MC2Iw/CKO+AyG57VjFFfp/ZgeVd1g1QTK8bkFlacdzNMZEyLyG0Cd4RosZBoIQhCMv0XjHj3M8xF
OCGysqtRGawhVwJpAXCBkySaUsz12iZYFzQWFoVz03VvqtBXc4NyxAA0pVKdCuYGc8jwTKqAo8y5
9jhTmHac7DKXWWmXRqc8xgmgBrgIUnvsD1kF2x57YswB4tfIgRjOk1QlFv67CButHyVz4ivEWuPa
FsljG0EtKb1AOEt2m/gwCLxQnEm+Y5CwWrifcwnCST8tY4Duhik3Nn4AyPFOeJxXofxOUb2cU3Ni
dNXG2ktBKQnR8SUSVBjyaVHQjceMJw3ThD3blbbmXUQFsGgnLVniK0rKbY5XUTASkLWxqDe3pA1R
4j3aC6NEuMOcoiY4LQmNRj1uW7k35j1pNxUI/VaQ9LDRTedN7bHY6GMGtaa/1FaUuQszC635OpyR
hvb73whqiCTEvBPzfw6UjtzTHWKTJwRuL24CHmgW8JjnFaqa6y63aFncs4G4tSlTZ2OiKbAnuz1N
Mhik1+gHRkgCnYG5pdq9p4qOYGWmo75s340AI3MK5ZOcUdsbvav1SxUxoJ3a2EGAk/WRKucWwtk7
pq4mM6y0jG9fc2vZ3+T62pzYaKzWYRUtFUVMyn8tcP/sAdEHD92nLD4cpBGIslwANsp/W7Yl7Crj
VuvScgPBkN9WeeJAwg+5ErT52ZycegDU01A1z36cWQHMbSLSWkLJyBdhUmBpqO/geqkeDymDfqob
qMow+M5T3J5TGzx1NLLf5IxrQRhNxjVcBazsbLlgE86joRklG+NYSpcSpyW2Z3GXQHUnZNGjESKD
TnV0OiP1HfGWTNXYWKKKRNfBh5050DklF0YksF6mZqACRqNYyJpbvcNl2BDg1FBq/mdKGDE7xQHo
HYZMDO+P1sjC1b5EydetgaqAUwoJSqg6qA3/ld7olMs2tSJzpa5s8LGShMyu9j/UMTDk7BBFwogP
d7HArrHN7voUOqiTHLSi7Y4ko3N3fY2Psx9FhSu2wXBeTcQsTFWRH2OBTOOLEzBXplH7bgmB4+Xn
LMs8eEV+jC689n3/7MnReTIzjyFCAVKE++Cn/aNlw6iVYyxdrt+Boy/yWh3QAKEAElv11Se5SxDt
Xh69FPqDHlWnKgSDlatrMlvj0g2P3Y8xfPRSDFplWUIG4/uc9Ue1alXFpN6YCMHYRpPGho6YrWDS
jKNnO4Ryy0bDqpNvpoUbnWjsHwMw8uG/n3lI4/6sFQ3wJuhcwoGX7zNK+XvFQVIsMRdljFbX1Y1r
aR0M8maR1VDx9JWU/skGwJJHjsjDK5TZCL2eek5lTJ9XuRmTwDzWr+GeraxijFtZ6K3kaB8WJj/A
Jr0OyR1s9LdRYKjtdvcNjd1V7tytZmWI2eqrGk14qCvPq8f+6BtUPFL07FSv6kWDypaRfrWVDY6M
uNnw0vNgOIVwDWJcWsLNS712r56Kq3Ue4lCiOxoAbnW7XfmcSVk4GDO6F9VGlCYtkR/tq6xBM5i5
JzHh7mWJdz3DQ1KNOaCkcnSukDSM6m42puei6F59CMCq4DdL5g4Ne+3XFFLV+DPjhJ09pciMMWbS
LHwrITzDc46Pbl2cBpMYwz7XDoJKG2ImCnTGn/KIknfDmrRvUQJtTg3p/++PLgYzvUBNTH3JE0mg
X37NHMlCgFarndTjSBqLMUcLzSM94HHKwe0V066ycTX9lzUj4Zq/tRcG9kQmA0GSKDzXsP6Ac0os
KqbZHZ0dphU+pDcNhwLrxbJnRknqkcgujboP5bczoKqNp90sxBD8y2X8o1Zm5bpym3LIficz6g9P
JwOdf97lkbszdQAZ1ciJPHmGaqzG02oJ5974fdSXn9pgIZEe0svEbaVx4SVVSQ4tyr9/uSxHYqh/
3h5BrYdigJIWRObvb5Qfe2ubrwwYW4MgzCK7EylyZ32Kv1WEORSyFVdVR1RQqAD0w0oYYLP7MG0m
mq4xwo10grosOeOqKlI/vc7GyRTem+Y55dGKf2lakwWLnX0vdFiAOevDeA0zd08OYSMm1EAMADTC
H7dtFILJ1DdnEK80dIws7iKHprV3EbcsEEVMX7/vPU4nI40uGDfV9xFW6Ihj7rHAfEyStrxgt0v0
p04IJ0PiWZvszYq98tkIl9fB0NlxS4LgUlfjb9A5qzdWTRbThuZwolRtDEbXiQli508/oDI4aKMW
3MrNVy/6QNYEH1aeJ2OFMgKvkNuslREyLhi18sIYnb310kfWrMwPwj0fv/o3wjPzjoNpkpgylJdt
OVtMweVgfjZ67DBjNDx5styaiakP4OhLmnFX1I42yHREDl+LN9UFjuT4xjaCTGMMTEmV+k3FccUy
MCiZqU/URgf+AzWekZIRLU/4NKReolb72h8dDyWaexUzc2K1N9RJ9GLH3UdeWk+qe/x6RevxB/7P
f8nmn1Hoby06qq+tKkAFK/oxab5kjuczsygtdImYcr/Gsmo5k94U1ddKZzGr9S4bv45UGeaTtA5q
5qDLPW+qLnVIsga+UqdhYOChflvqXFMc2LbYT/ZMPiAdEZrGm6AQNnXZHR7zaUvU5VQBDnSNda+u
b3CjH/Zi0fWzU0kYsPP88l+GFv8waTQNXA59F9aErdsO78/fXxsv9lHqFNhZRHJqbjvptzX7bmjt
eyqXjSmfkHq06qhQO2QtPQjVYlNXieD8t5ht7Ek67w3q8t/rldFHvOF76ft/f93/4ZLGZbvwOQTK
MdiWjvhj1hKWbqJr02jilOLSbcj9T3Q2yL1TX/w2Os5k8EJQlOiJPdyWXjbu8nAVslcSvXUTQ70S
yBG+qDemXseLj3tI8DWyY/yIGANcVu4SEpLt/emBeIvXEA2bAgLB//p/makY/9xZLbmlOpguujjs
2H9MIYjCLQfHLtwviBSzixpuJlLlpFwDe0rw7bcIAFJj364krnKm2OsNdORhCywg8QhtEa8dBde/
eNKZ8m7+fW+1HB2HPJaHZzHd+oO/4mIkBPl/wpckrF5J23sh9Yo9xVMIbI22fZ3ve5DldJSuALLf
TFMG/ZnE43ky68RGW1aonFiMpwK88pB/yv5JnVtqYKJQstrtnqY4NfeLLMJUKahGzIatUwqivesg
OVz/ZSVxe//8dpBBGIYw5ZUDIOfP+UOU47YSMUkGv84JX0lbIKRqOtVrCNRtLJ9iorHDJPQOTaeI
LYIwCRh2OpxMswxNd1k8T/Or42IO2Pv+BTvZ/tbiJK+P1XAabN26qP+LJly2l2lHc9YFVRp/JxSY
1ONmhxvRcm2sQNfr65yTJqojMBnce9fR8Ady/J/IYoIhDp0b8pge3eDBd7Jlb90tYB4Btyrdlgtv
GVLGYxLhdRMW5g1arMM1o/iFt2AjqNGIBdai9dQxIliNESc5M6OXngAOmLu/VPYdeC/oHFrHIyLF
Xb4Yxoue3fkG2sxOa9dj704PviUnsHrvX0nt3IdxGF6hkqdbX4Zh6o32CyHWk+WU0SFskkur8yZW
LpTqcIQLvtioxJv0tGjZHf4LEZLrauaq7GVLR67vmiEAB9pZ+D1ksGnpE2i78WrWzq3MESazcZze
CtT8MjEv8W+4BZ+TNN8ubsg5tD5kXXaHseoGk3PoHfhxYytY/jIjAoWt4RN5LtG2w67wGcHGMSIo
XKW2qf5J+NlLGnkPMbKhiaVpjlbAgRKlZNWaLsBYFZ/SnhWY4FAy00jn/VOpuRoo+byJZ8l37OHe
a9dyMR+6JD8mONTjfYZMgRhXDHJkfsyC6enPvjg1BXGAXZd/9xoH1T5nDh6S3wB3g9gt3wHmfTRV
ryZh4Q4Dsw1a5eeOlNnUMOiO3+ee1LjEi/dGJPZ1bR/Q0d61F/E5SIvCGQZIVz/G84x4x+BFPHKp
G924w5anoazHSb1Jxzt8QbDG2QYGZgJ1Zm3ulpSo1G8TvKVtMpj3IfIZk9B5F8E49zGP3kZCAScH
X1Xq/dWDCW6Mny4xHatxdV0L9ZwLg1VGWIqjlaFmi5PktFowyS2Duzn+4De2lc/yLV+z9lBctMrf
E6i5o2j3MHUHMfYW837puY3DGIAgoU3Sjtxi+O/wdkKvAztJToaz3K89eA1ZyHufpKFN4/p3UVNc
jWS4AIyA0zqXDilVxodXjfUDm8wduoG/8oF89erXiCQxt7LTUo3wTv3HVa9pQAUQHoEaOEEwNKst
wPnxVAtUtE6IVrgI+nh+cER/hMtM5HcEJp5fuKyPJRtuNt82D3GdyB5zOPVlY78tdvxN6yyGUd6x
mjzYuUIccBC8lDPSlwL1GQ5m9TYLrX1qlEHWWUdUM/xUf98w85+99RwXX17BYLnioFdY3NrlETHJ
tzxsmGKF0xnMcS+k7MXOqC2bEfFFaGyHFk9P0dyWKoBkcrXzGYq7/xQJ/VR4j5q2PExTuK27b7CQ
tpZd3TKclGeRfeiE+aV1dMEVBp/mjeP6NHLxvdC6x3qtH0Kt/LCJ1YlamLMziIxVlOfZqQ5hWT6I
HHyPeJFeG6EsPCVheE8O6Kb2jEPTBFWiX2PPfEBx8bRW8fvshI9+OewTshpJ20IoyOzGw6cs3HHI
UxgT3oSGSwPNjX0OE6219lH/uAgcUJ78Nvme1cYPP7GRlOr9bar9y+xftZghmsDhp3qujCA3070x
vpvxbyN+vZTYZCUYcAkDUD+3dvpz4jlPGDnDbP+LS5/D6FibDLtfB+s1LLGYcT8rC6cIxo15dFz7
GuV4BZCNtw6T1/oK/rBbcyI77/qk2/riWTeJS70Pl5tof+r1o97OUF3uI41Xvl9OIBlBHcPFsZGC
LLm0vNviQsT+GW0nZr0+4zlKlXCo9v6a7kTfPg/M3wgFemhmdxMRkTGiJ+7LS+hfRHsmQ20T5kSv
wL5a6oTBQEY8SbQ1oLbP3bnlhSaaCsi5xfNhhe/yo4/sm7v2l47AlF2M6HIILx5PyHPN/dS7x7iG
RmY9rebPWRuO84jHgTNj7oIVIhc3WfVFs/JzJEEnuF+agVmzVh3K6LPxFybR17XxdwbGImjMd37S
Bp77YbV14CHwccSw98mrYLq/H7z7zkx2o430gzZ5FS7pK+DvbrFviZXSw0cs85lBHRsD+zyRXQmL
1RGSh179OFjFyTT0oLNbZp4/xlpc57I9mQw8MUun4uAetNl5ng8Nhm9VrKGTcnNsZpgdMNvmFLcO
KfkAAa3cqa3yQwMOqhnrLvXQ68Y93UOHK9vIzM3WTm6p34T9nkLL1OCiTiP+LtEuDD+rhtB3dhLC
aFdk+S4KN9FviZwWdH9WuQkz+D0mCu4etM52fg6mc+q86kJPv9HbNwO+PcDLJs8eDHzjJ7h8ZKLH
y3uf7FHA7ElsRZqkn9z502b4FYt1b69MWAzvPUE1Y9vhvq26l4FLNCL4732hQx5gsFJ1NwtQF1UQ
82OcU0JsrIzyNdIX7Jlg7/mIibh1Z3tcz5M27+Go8Y4xMsy3lt4etQYXRs+spSXQQ5UNgZk1B6NN
tjqmWJaHkYl2HIzxo19DsREuXoVlPV1CPX/QTfHTYVyvm/WxXSwO53y3+hwv5NQV/gWl56403fQ8
WI/Yi/2cO8wSiwqmvEEiBQa2MQo37NpQLlnVL0uPR7LpcYcSfJ/BfZ/8Chfc4Uy8/VYT2fOaMI5G
Fr01jPRRvBUkxzrabSWlCf7/PeYQ1q5O2mfLiB6RXWfMKq1flZHSzsPvL20W89pl11F3j2aV3obp
bjDMbWy+js6veiwvgsS5XCrxXfxdkGz2FnUNzg9Gfe7K96GMWAnMbYlnNYqgY9C2ZNVfJmKDcHE+
Ws/ZpUVmsly1o8iyp2h8GNf04gH0iSI7AuM+xpYF8pkHFTQFEnweDf6q9+G65J2yn/n6sI0vMLbu
EhPDAW59FjaPkQ7LGwikWavXzOuvFWmdlEH2j6b3fjQh7o8rmVlON57HaAFgib2LyKl0qJpWhrT2
fmkj4wYwvTXCXP9YYdBDOaRsG8theEqto8EZNKHUpX5Mlm0rdPaW1PjR5zOMaPy1Ugv/1DCJTUhp
u6J19L9gnkEAGsLz7OfhOXL5p3QZ3U3Zl+11wiWdvWMqL7VDVx3jNXnKSoNkwSVqjkILtefWQ6uo
rcN8rhtU7Uhbh4NJYN1O/amTa9MD9l0ETixIgrVeMJDOS84i/mpo++FuLWdImvJf46rSL7W54O2g
fjhdfjtJhf0MlJIAtWf24rhSm+jNhPs0kQB5N8w9lTFyGmR5BHdciIIu3xY07WdeXkaKU1G86dPQ
H70WHeEU5vUptHttO482PkB1b+/Vj7RGN+zxUC4P6gNmZrlsEKt7nOa1eHNTNrRO0w28Yvl4U5LB
q4n2Wv2pn8IM1ootfatwMvhY4btfiX02NTDFLXR6udNtmVFOxxRHgQaFarj86HSuvhQbSeVGNH8y
u+fcKW5pgkOFYWi7coEaNrjLEdxoihjnLKiNrDHZG1P+M70aRvMUp1CSU4eYDbSGHFljMHX2uUIo
V3rtzhrNZ0SU5gYtAlAwqNa3FFYTyFbyPnW/GB2f9bl8jj0ZSjywk86TZGp+Lunk7iACTBvw/gPa
/N8eJ638H0Zc26wGm5i8MWh01Fp57dqbZZ8gbWrhE8EBarnY/BhPYgpybBzsEjNRT3ooLsZD5yy7
fJoDYoCA4+Lo1Te7YBDdHknkMXExc+ww58MJ64wVcDjM0wGLUvrgNIJtEB16QpQWUXyPdaK5Vwcl
vHGNO5RV+oA/nHSN0yn1BFBLDQswJtVjqownn1QHMpXuSMPy0/g8CpT65Bx+uLELq7WFU27hAVZO
PU4F3nq/ZOkHe84ZIfWTWSDPZeYfS2Io9CD2qBJQARO4Hp5NYrHbVlX8aMPH1id8BMeOKXjt3IFi
QgkD6h4mLMuhjKfEQrw7pOhuRzApmFrzz0EHtEWqe529B+FUF1drHiu/Z1lUCOF0E+knDLtWwMas
3faQr3PQADHvpOcTUbA9aRbYAnm/S8oDv0npOU9dnN/SwrvTMXbQMvstg83fTFBHCaqYhHPFHW+3
TPbWsOONq/fPVkMqzq+aD41q6zfo8mYOSdbF+YiG97Usi0CkdhgUmXaYIwYSU44DupYchcBTp2eu
lS0FWsZqxQeVIa3e/BYtusDWTUO86578CbO5eOG8NS1e6MiGj5rGQFYcaNaQ3U8J7ANSSop9Zdbf
Kg7CPVzPR23ZwaPch16+Z+qNU4JDZRNiSbyZWxqT7rYu0dUk1x2bsfjVtStyfLuzlQ7YHaepcajf
zFyzzlgXEedQ3SeDwHg6xgtJ+Heawx7RwFO7Q0fyODRPprOm5AqhDSTVmLcZmqDE9RzhrMwBcswK
hHMhui/BRkXzDr3RJwcc2QM8cuOTK+C1CFJzjqArgk5yBzfyVhGYvpz83u3ZiqaDJ+IGrfpyp/iR
q4QpNGd9D5OiuKCfHFHJm9ZexQaS0kdYV0r/gbnJziUa4R7KpbON1y5E+EufXRik8+gEwtlUVMkh
l1PewrSbu2koiO9UaebQ+adtodXa2YSTtIvpXTfdEj6vkKUPkVE3R/wAcThpwkszuhcDBIWeDfib
cZN56BvdvKB85NwemjRguDZimYqmGPSmOo6eZW+myn0v7Cp99EeGvpHeP3qm/zuLjctgWjOcYepz
/KjNq1ZwLJIl9zQZ1EHDaI5HRYwdc9L+2jK6qHs6iIBwp01d4BA44CrDTH9doN/iPqIzZd7U/Yo/
lrs+Ebo51yjav0jRao7pdcNRGz1c+uQfJKb2F5mlT6Q3YsmV1iCTMOvWSP+9RuUztYmNhzm3sob8
u1+YtFSgAA56K3OpMHXwplcld1CDUEVgcP0doV/wOIj1O1ouqKn8aS9z7vM81IiXoEE0mSV8/Y2K
l6FxZnPvWEhkGeAXuzTzP6YRX7V17U6j5HaNg93tfxaKMU821W6tivELWdMT5ghRvMDFHtfwnOQF
r2E2XkbfRKgJb5EETcj8DaLQjt/kwf5WmoGuhUwJKaC/wqLzJTxnxf6xTZo33IxPka9hVay1E2A2
fjs6VHM1oC7ijp1WeHg7SUjaZ8K0odo5+CWcNDsWR/Zq4Hf5fd0+/C1KZYpufZFnFT7vaPNvN53o
C7scXScfp365ImkousJ/BoXqm1cFkXQxhAcFKqlPFuRggUSOe3VdKUrmFz2acUm2WXiSU+75wC60
V+oGw+AqGKUj7AAuOiSifeJ8Aoz6IlyoH0H4Th/iwaL0JI1Yk8IthAukgmG960oqfAIBBrrYzvLB
jPKUdLrayd/7UEdqU3RPo5zxK6S/MvXjFMdtkEwne4gSgpZ/9hIhMMAcvtQHBG3KLSwz7JOabEpM
tTaQhZGBg4tuRkZ20j1p1kT9LGGFSEQfougOioDhooQCIMVBDy+a1i95Cefs7EJJ3YHbo6h39cew
8BTVUmtx6wbnxIyG+PgMS3yKWpcCZeq+KUZCNxhva7deUr9BOS2/OoYV8FaR8SD97t6VjGJdb46T
rncSolVfUc1qBa6a/Ix+UPuTQgKiuXlmEoHRAByYqYB7mLL7qzsWmX57mHCVUwRRhdGraXsEt94c
l/yLAaoYBAqtWfwWD5OOJobQEyXjURQSDXI4tHfGgy5kmK1m0KbVPikhk/2maYzoFVNV3W7FWQ+J
GIiK9eRoloN/vO7ALfQDBUij6eaRQsLcOXYMJpWLZdONGr3fUFznAb9GQ8LLCuxQGNiX7kNbP50w
KRl4aS+j332x7cs2RZKuMfZGOSwpgGltCUyWfd7bxiKwW+pc0GdvI2wUCWzEq4hthEYM54o4d3HO
486rjEHqL1AWYjuDwpy2il6iZJ+hZDVgpXQadc7P2sOoXX1qb5uvdtKyA8rpOpPocSu5MUp+SE+8
Nc1qeWCcj98tyJFCtGeapcamhY1rQJKhtjYG4+mtevpxvXdZgFCnMXePIu3whew5ot7GUbMb37sE
+y+FJSr4i3xiNoLiMOEbthaH1ouyY9IWggXDum3pMb7ysuYBRk2bvKjNwfFlWTcwp241Vp1eHpe4
/dX19MRWwkxPdA9KP9KOIPsSYKtnLG/Wqg/yJrrEExEMOYqRrTD9o3o8OTM6diL4rl+HsCmw0PUm
/+v1x/wWSrPbBWbE+FTaVZGNhmOkgRuJ3dVPbc1eJLpI3HDbY5dhm/5i2ihMK5vR7MVYbAMa+3P3
a1jxWZUoXOX7L/pgv3iJG0RdQSks+WmZO2IXkM2ISRbUrlIYgZdpB5GLzwQoAe5G8ym5N+UCP1sv
shGngf+3tSmlmMZJjPdHu09zBPKTkXTI9YANSd/kjGeTt1qsbfPO7Q5qwbcN5/4aP6hPDxMkivaY
kRJNdu1+GZkgi3T8FVXWxxQ52jbP/DsFpqTpcmutqeA2VD8Mc72vi/rDYGhFjvm3KkaOm+DM39ok
CYWZ+YzoPz7qVoNPRVTvNL3Gaxzi2hdBvSliGt4OT2MI4OoF06mgToKSU60hLMZGAnuWO9KKh6Cl
9hsiceeWJmiDsL4PEfELyVAADtQTvupKv9QjRtnCkMfjR8LoUuCiiOJqmafY6unYeWx0z7hXzLMY
vsVucGt92+fuynHrYnrQ3IUFFKHejCni5KHkzA+Wg1+FFOGNJAbhH02TY7q2F3hNTVqQlLFmZWHB
THOQTbGEUeaSVNLGQORWHAAYZLtlbK5KOiB5CAdQxI9aFvKZh+pRinTm0fic3NdmbBkxtPZPS+td
VsLwvfWSoHQcEVi80RsLlidTZWDF2MOEyViccmv5otrZsQML0IwCxJyMHSt8+KZstg+ekQOdyC+i
Xn/1EuoaorRMPCh6lbYcALOPflRVXwIKUsvwZYtsHfRi3fWS3EgUHxIVi2U5SwlZaP5VDOuhxZ9w
p95b00iyXVQEuMCiWhx9xu68btzPHwqgUyCw2i7Ulqeei0BFsDdbwknk8y+y6JdmCPw9ZPGruFcm
buGl+CidSTupqrHvIboJ1EYws9x79UUULCsPQ8cWpxoGDAyM5LeDnRMpHARJruHrIFmUDaNvTK6q
u65rNor4l4YxEpaSER4CGrX9qwNJxzOkjvyzekligQcZgckSxEUJ7RnhxicfFhEb60ph9JmD/kt7
AlG5JVXyPmh6GGAewmlNSZNhYbbvYu2gJUDNktv+tUmZ0EYwYMS+QuNld6uaBV9Q1ETwozfqLqnF
qVhMedlF+EXl/Xloj6qkVKzdqYy+JfbwqY4Zteukvf+kw9z4On0gaPUgWISQMu+FailpdJ7xM00j
xlz4hq6+E6Qrfa6k/SRm8q1kF1WnmnqCisrg5PGPMmLkqM5efcaXLXbuqdJv/zmMexnI3iXjIW2Z
trrtdFTiEFNSyZzsOxq4rVsi5F4Hn1G81AJLSqWdWAR/41+u6I1duaaBVVl3co90uwgBdzvDw8Ly
94sDDa9hU0bpOWP8QDDix4io61DwHjfGUh7VvUrrcYGpGZ7Uiz4yQ2PfhOSLKoz0uhjjDU26oSuy
h2I3tkTBb+ZoCP9XCFuNw3ZahldFNFEcxLxi+ua09oMR2+E5k7Jtleaop+jTcAYLjHpyjwjgd56p
XYg5vS0ox9XWZks+qlKvqdMlt3GrFA+ZVAQr6ptX86DhAv9y0zQm9aaAaYfOMy4wSo5zMpgjO1Cn
89oOTIr1eZugGu5d9hqrED4iREpHaO0d9b92Um8YXE78eX4ONfSlKEzeTC09GWPKdC0nZ6M0rXKr
VobiyClJWWz67FPy0HVyEEvdnR7TLsbqhBND8m7WkWon6dJbl8WvVrWb14wRjWT8mHOKArwIDxri
BpKTwodGovb/Vy54MCBWiOlz5++TMX/lm4Zn23JOtj2/dCsx4o1kWTlh977QdYuB7y7rv0Jo8Fej
gyUaYsBbaM5a9dPEvfXJnUKpgGKXjDx49aUX3SPM35OBlcMoT3oWwS9FtVD+CeqG4DR0ZVjDnCn7
tk7DdBQjtIBathqwea+JlbL8JH1XacLUQlM2AoqB4gu0ZYUbrYSO5+FHhGf50q4HjDbAttrht+J5
DrHUZ5KRg+qhjA+NqT86LtPT1MZmSrTOdcncO5IbvAOGOIeurq4Z9tGQG5xdJxlS8iubPXZ1JX7m
alH2PTth1LgvNpYMBzfst+p+W/7wNnbOUZ1p8iVRtEVVrZbRi7VW7GH4GSKe/65Whup61E1QhXYv
uzb1pi2VffNCx1GcIHUkMNVjMv2/zCRhx59OXX1TfxIuTOGXPAPYaIwjJ1S4V5taKyedqydPAp22
hXQU3XfOjds/6wYevIZnKwZTW+rwS9rhU6soQxdbUkDD4TBN5PAUYdoFAAG8wpCGZZn0tYNJBbCH
zXE15NL/TlybYSkDxdYcW2BxIW9Wwc36Kuyn2WNyQE58ki6Pqg/wcQvdTk1J8IB8A9UenrqkazT9
V9mHTdSdhn8Y8gUkf/iaXGnwrk5a3IdSf6SoJpZI30IbSMpxpH5bOgQpFflkOE9QqL5VBNEwB/ji
rAE3fmtwOAxJBcw9vdqp3aEf2h/qyYliuuWzcTSNxuU95c1SlFApS/JX0nOr3vyt6iq17ag6Iu0d
n9ix/p40lQWXoi+em+LmrkuHXQNGYkqwqMQlNmpTuEblF5lMsbB7Iqf9Tm8uqq9VC14dYKQYPHpR
vQ9t/S3xiaNf39Sqn1Ypw45msZ1z62tDmKDbhn25f21mTWxauX6ymnaXCewhM4tDOJrQzVLoNEmn
v0+h96lODaRa2qYwwDE8XKtU566I6qSjPoZ++Z1wLOjXfe8/AoNE0AgVkVsvIjT5613i9DeWPJ7k
2mcrtcY6zaN6jkvmoJ/ABGZcLlQq2lY1+dIVW9UV6t4Rbok95pMr6cjDoOEPUzLCMsq9Whhya6qN
NjyLDFJBvHxbo4W9BA3jcTDjp1J2WyLHkTfNs4v6qpPmvRDH9ebEHQloNeiZ+l1VmuvnwXb0bSs1
iXPHx6gnPfb6Z6v5tM7MrNXWr/5z42O5VWHx5VS4VXBtmqZhXTla37T0ok3En6gGy55zxLXJIV11
EYTks1N5QZdQOlmLjVNuFephyX9IZS+ggtrrYptMYF6tFT0X80o2iNyedYF6AqzjSxaqNpZhyXEi
87NPBpJ3sHnKk+4YZ3XjVCm5DDgkhHoN+CFwmAWtUt820jA7LhE5QO1n7yV9hlSNBsSusIxrJlIU
KDaGChFHtg1nwmO/DKt5CbTxeaR9YopbpvveHrXAGuuXaKybS+gZN08mw3xdHR0lfcvQ4W6ngBhK
TbWPK3Knur7UJkXVbGlQPDyKN17cfQvrfeEvDMNLa6DDsX5Ha/bR5KFxS3Cbn/3xq4uyneppXtNz
7jlQy6XzzARLiTYPQWDWWh0HK1bvGNgHDsQpYPnQ3DYDyfbuWvRBjJ9r3H+sPWEoobPWoNz9jliF
rTZHABtefVM6d1qF6WLnDFfVw3I06DJGV9Ops+QU63RI6UlHcjwzy71T5y2KPtp+JcpAbjxZOS6c
5ktjJa9xJz5j3b6obVz1zO6SQJpPoBao7aNyBX5wMcGlKQV95vEt8ECKQBM1LP6Z82hZ/WRbPJCc
ZKhtXnNOOhZ1Lt3QjEm1PHnx2IUJTpgDZ4y570skoG79FpeGvS+M5BCPfHI0MPIpwDVVPeZ649nz
Ge3bcDhm6vKjZhYINMbulvbuM2Mqbg09UB4O4UMvKV+Y7B99c0RFC0BVNGV3ShmNrZzFXRkWOzOX
RoEZRkmluTo7/ES3oTm1zJrj4WDgcBW4mAjtHFx+bHgFmyEf8qAtqMAmIFPTG2u0Igz5CKot9sLt
HvO6CQOA47+02XKDTjDpL/+HvTPZclTJsugX8Rad0UxdfS95o4jwCcujw+gxevj62ihevsiMVTmo
eU20JCGEXI4Ms3vP2ccFM8xVIOvjr0EQ9EvMvl9cUW1Fbmb7Dg1Mq0DPJFqSr9vqgCHtwJKL4c6L
gyWdUvJTEF9rMtnIhAzKLFvoMPGeZNiEm9ji56U5ol0adtsu1biY4rZHEADFNsDSM6pWHRRSMSdP
9mZFDThtO3rWmKBaLQkp7iK5trzw4I0xJAmQEM9e6Li7eKp+9P0YIACAj9HX0UGG3lMy1hByWm0l
yLCZooEmllVoO5MzEboxTrYGdIQJNwMEIquZpDx2wPxYfZXXOvPLRWuW3ioOV22vN6dgRucJgJFe
KW54TDIW/lSXhrwxFw0LjKUxMkzK4ezJQW6NnapUthwnjYA3zupOWi/8HsL6ZxPl32TFr6QzBvtg
9fa1GdRn0mT0VdeDCHjclFRgirpkFDa1Yp3L/kqFiYJ1a/2cRjSGQPKWljaoXeDq66w20NmhVHVa
l3AGyb+2zoBs8c3keGuJoRlDs90NCFozWcZcb8XVsb2XWpQuntoxJMUxXTdd/0nV2TEXFIdMwI/L
2tQ+l24IDQro3qrClyhdr333fPXhh3A0KzdH3gTROZxQSJstCYUqbtNt7ZsEs9GWoutGycFCd9IX
8o0gUj4TyhBKzCa5mICfLUsi8CXUsFFwVVz4yd4AZDWe13O0nz6Ad99oiaMGHPHD5MBJsa59x3W6
TH3M9VVSHSpPRgA7tR4HD0xSr07vamg71gvxAB7+ILOOemHr024W4SJtNvGpAci+iVlnr6zYTray
mvdTkTX3SDZx3DVrds6QvWoYJ3y8eUOffmGxITZTW9016qxTDwSkKj7btHTW6PTWyO4odPkvVvjd
RUxBzBv8YqwjB7ev/XtrfvjK+i4G31rLMPoa6YN5ijDYmVMgz3eUxtMhwBxZYx0C90Rpy3KLZeOx
9kYfj8iAhQt5ax1qo50cWL9Nrulvcle+tHQBALbgO3DJbFSGSTxeYfnAOcZ7awAKb9A75sB/dnYZ
gyKBfdZXRgeG2ehOBuiBHk9SEhtP4OAR4vt2fnRL+/NADeeQd7iBm3rORPURi9bApP0U9qkNE37v
Wv2lnXp3HTGLQhDCkqMvPrKSYEVTUcbTExrLsvhJmjTxmXDhqY3Fh0EBs+yIjEW9icFSm8c2Vpvw
ITwilE20WvOqoMhgYvP7xfyY6MfC8izknGJFFcNc1aK9B4MSm9oB3QNubgUtiFgNakS2dNWud8s3
SnEby0Z66whMallgOhiMZbghW6M+xdTotdoa945LhG5c0LnXqXbsKy/H2cNZyOCGxiI51BHxU5i6
zHUGQ3QvBF9E6YclstwMb+i8MnKV/csY8P/0yf9Gn8SE/m/K8TlS+j8yn/dF9f3jPzKiHzv8wk9a
/l+2Tp/OR7wPPtgRvNUv/KRl/4WkH5O9jtHP/rXl75Bny/qLYDPdci3P1i1sXejS/8ZPmv5frLIA
U7rCoiwINPL/gp80uGb+p8TddHVbNwzPN6A1wMF0/jBtoRySuWVRiaiS0lkWVTZgLiIZr/YT9ZWO
HKnLwUcRdHTXszY6pEL0t0KPq6fHC5iTfiZQL34tijQnqzAY1jionc/VIJZNYpZfbasRC9vzppOv
+eMZiky1eOwp6myrG+34Ke36bGOPdbf1WUO8FYlx+/XWoieFSHPbqx0jcKx7WjN0Dynw2c15MqP6
MkrO7bSPso/aodcTeaV7qywjP46WHS9rrc8+Rr07VGZhvIVDhcnXD2AEzjsMDtdkw/0i4NRsvDgL
t4mdJ5+JLvy1n++JmMiWctgbvhOxFAme2/n9nJaAyJjguZOedtliDEzQV9rgoCJLTPOUd5Q+bCP6
FmShdcLLxYZfd5n8oYNFkjPWmrEE9E+c2K9dHvvNN/C0z0rgDBjnF//e+HiDuiHomJRMvgJe+mv/
36/rnTBet51HueGft3vce+z7uNd4AlayLou1KMpkY7nQEKuofvZa5b4NnAWXPO3vZW3xKEuas+cm
H49thu2L0xQXPx/bQjvPTl7A0uGxEdL1dEztsPr1sBadPPZRz1R+flsxie7AbIv/EpyZRUyu+X5S
hrcBeRVQssyLe+FL4L0D2Vy5pRf3zhmoYYZpsn1slb1EOh0jF3PmF0tMurgW9Pz42Mr0/COwB/38
2NUzxkNoF+XtsU2TNgVZFH5Zj0YQPVp/HnB+gyISw3mwJ2Ot+ZF+lk2lr6VBcqIkwgD/tmmdhxh9
O1YUcYb91bM1cFG+DyAvnMI/Z3O3MbBH7Txk9DcyNcpLUbso4bQhvgSxrtZYNdJLFjYl5Btk0PD5
oI0De7wUGQ2uIB6rS9DZKXKqvLkMlZ2ss95vL4OPSz6Ig55YcztaZ14wXmSX4oqzNf0ytJq2QsNi
XQpPC8gbloKjOf5qaGznkkGYB7+U+Bf6Ku6K7kJAPEpJEl2MsCjoErEacPdfhym1iXwwk+tghBZb
bcSHWEpXQdfjD+CL5F08dR3gba8yhcp7oE4zH627ytQcViRR9tcsrHtel0/XQUYdPVRlXIssaXm/
1uJoIQ2IgqDFjJSQ1WCX7nVoNErpNdWBgo/F0TztGsRTsRpiQ96GgLV85jTxbYimjKMN6W2e8fB+
TXGTQoIWAqtzBtneXFxDdmhn0/fHI7Mwm8vjXucquSO/4vsfz0/87LYJolWu/uz+e4dey+Yc5ppp
4T9v8nhJYylnQ4wsXcP/3CA7VjCBhcrnscH+Z2uhe3LTQdz6cw8RD7ApGkNj6p4ZtGrmjzDSB1+T
0oG6an74+wY1fchqWmv+3MD0wWDq2Rr/tuHxEWiRzMCwlvXaP2/12ECaKxl6eK2Wf2zQoY4sp4nV
zR8bjAS2hZKm9WvD7z8dfifrCFHI1WOP3xuUgxDN6GT154bMQ64G5Nf4c0Nu1+3CNlntPN7l9xfI
QhYyQgO29PfbP47m1lgBuBwaf27o8oqZp9XKzR97JJIw+jon7Kxq6bsYWbQHU+y+MagsBXk/nzJj
CrYtpNk1iWDGO1S9haaHNP6mSJtbng78PI900arXj66YqJtkCMd0s/5SEQ2aTa7zzUHAQTGMLJ44
t5dVVCCARe281RGxbUK37mGA+N8cN7C/EVCEN8rwd4ZVA92o3HRTKb3bdrFUb27Y3azRLr6ifCW6
xJXVtSc9CKih9SlD1HkshH/MCAa/PW4qsgHPLdLdxyPHQj+hCS1ZzsrrSxJPzaZTVDTiPEwvACYN
WvlT4e1behCP5x43jxc3M/BWidY5JiSL3er0akNZvFZFSFszjOaVgudfHtseN+hJSISuogvK4+TX
DflO/TmttqB71GqCun5qpnI8Glp00tSQ3EzTS256HEQXRQTV76daDcNHKHeajNrr42lSuJObMtJN
w+zi186PFxFm+UaAU3N4vOrxVEY/F2JiVdBJ5u0fz/Vxl0PQJIr093MIGuYET2mtfh+hMXtnhSEG
Xsb8+R77mnOWJCZitCP/PNerrNlpRsC48M8xHFkA2fHES8LKAEuF1mknBypPlQef3BZbIEAl5Ktl
OL7VVBDXCj6AoomBS2B6c3sxbuYlJMki67Fj9ecrsk3s2vdWshfpHRlxtWriukSypSX3ftYM1zoc
jq5w3gH751QX0CzREbP27fyQ6ycx6lXkHYdZVVx71SeQLiGjKRMff75Ukoq+baoqfH48yoYXPS7l
G0zc98nMgmMo9YWd9+Yytrt62xftdIla/Z46crzbdm0fHPpfdOrb8S5LGn8pEikMJdMnHfjiJcsL
e2VpGZ6k2pzuRmaPC5+4jH07xPo9C4oIUh5B4tIl/oJy4p111wY9jvUMczh7S7sPak3mXUHgu4aD
8zIFVXawE5B0sg3MQ9nCtk1wjd/pUmmbqKkIrzO0t6AX+qUMY7owXc25Hg/RSpcOha5GTQvDIwom
zML+7kzYI42urk+Ph6aWnZSpJ7e6HD565rbnPj6iDZjeOsewn0shYKLwd0OTmV1kxfcxU1BaOz5D
Nnpom+eY2Pnv7I3S2OSTUazsvJzuQc3ncvXK33g03w+jHUSLxw2Ss/Kgo9y4G0n2OVQWI0BYGXer
wSdIyMRrMwhnSUpGv67Aa5eWZt6tKhjQmA4/Hn+3N3SEVsZwuR8bKbFdHNI5lzV9y7XR6fZdpWWM
tFe2NAJ56AWCXNjEQkJRkkzsDtlFqWijJ2Xw3Dta9yo4tm/F7h3RKtOZ0fgWIOW9933mbXxyMxzW
wgu7qbw7/7kKnQOVXgwV7l1ibYIoBxZXthqdNeW8dNSZ40zcbCW0Z0ReJxf8Gb/KUpLVHOmH1paQ
EDDc+Xlk7fTs0uTTbOYLs72l9y8hTDPISPYppMB3ETf61s3JI6IBp83aqXL7xdFQinSJtS+58kR2
W20mJ9pqYbFsh8jZMX6LQ5oPKGrne4+bwh5Qz8X1KtQ1sYnaShDJEK51yH7EwA6bSpKsqfXjkuQp
k2YwqtWxD6nRAaoRRKdymJcu78UxCBp9D2l643ikeknsn1dK+4KAI8BvJAa0Z0AGrqk5737tIpH2
dMZ/UayNlN45wXeXpPQ/t2B0X/OhSHeVTF5KHx+sQidC90NeiXKhxkVY6cIfMcJO06ttRiCCe3TY
Tp7vOsTHC1L2cDbqPqm2TWUR/TLeqoScwQ4Rbm7CZZaa+Q7+mUHcJaeO3De0PKW1AV5Kb3FqztJH
qVk42RcGwp0qnyN9MVK+8FoiYDCwPYWpR4SXU5BkTVm+pV6t03cdNTRJce39LPHwNnGDa6pS9FRw
TdmpY+JvIr7qLcGushGD0yG2VV+nGllM0px8N3+BevRBzVmsYY797C1rWzguKRom6gDioELbf4eD
/V2Mp8a1b56w1SpQ7kdPnRIpO9aP3LHRonkfFfWNR8RtqIZNAQLiEFTqYNT2MjXLnHIyOj/wkPA7
qZ9n4UJUz1IRJlrWpKzSSANQgHuaqa4RSoqFsDtsoNmLHqHtclD+JY1rmGCVs+Qyh+sKSjRsnIOj
IuwILZnHNMuijamDi2qjkWssp2GhJ/7OJwDerGhSiZjS67GkdqvprjoI/jMZNoPCd6A3+GZ8Qpb1
HbNerPIXCHDOqqAtT62peUo681qa2SWqXeOJTsiTRI9xIElgXyZU2QMWz1mF2lEoY93E0XcRE8KG
A+RNgb2JfHBdRErwBaGNT/maln2Ox9ZW5cbSULu+WoXnQQbBvO2p6jwVZPJp6HYd3KTxtu+TjZpD
jQwodn5rPjPSblO0SxRtnWFW1q8MFwxt304f1JN2fssMg9gDjIF2dD4HitMphWtLspuzsGpjk0Yt
o7j+yWvJfzNt97n3mxfQXIsMTwBS+0+DjM2VbxdnuyWlJ4ipboqSLHOSOqcGyn8KTKwzi1Xo5gW/
RcT2oRjWozHV65g/D9+mIlkWyE7rpNGmPAOeo5+t87qJoZazOJ9WXYg4akjJtaXCSR9M35E0Eban
8ZXaVwmhipBxRBAoiyqceFQ+V5rVfDLD+N3widWmbXSxu1YuBJ9xkQ+pswnLUFv0VOaXUOu0FSM5
MlCWeBm2OiMIR9JC8+UIamaDRNt5EuUP2ekgSWs941djp4dCEm1TDzkyZxO192jfTKLuE19Tu6mb
CPGbJuNOBAMxSlWIxZC5T4QLazUo412Z9oAcxOnXVl/W61LnRw7/ikpMYVhnoTHUxhO2qToVTDj1
4Rh6g3VuMHuEYw+2bip2KuneQvxiaxYaPoNVvHGSIHkXhhbTatWZLDGHdEdFVKKZszgbC2YEjv/G
yoZTkZH1BqFr8PT4JlgF1oa1T/Q8OmT1F60ZJso8pdrVFQnSRV3te6hSc6eN4cgyD4X7TPOrPI2+
82Ji7z0OjvppmWZ6tsMCeoyeq107ile4duT+NAngGs3/lga+uXGlkS4TBGNbywXiJdQh7WwSC9RZ
JZ5J25kmtVvTu982Ipc/Y7ktS0jokE+ttxatMh3JNCemEk2iZ50kjjNDwxFRRPznvbw7TLl1au1x
3JrKuilXfJlSopouut0bH1lvShLaAubEun3ivfTcTo5SMq1QDQUK3Bl0xPif2AEnoBzblKtpPZys
cLyM6Qx40+7B5AkMbtoJ/UtAmxSydTRNzT2gCr8cIsQUju2fiZ1zdn73jBqkoG78ffB6bKoqcbGk
cjaKUHl7mnTHpuvyk5ZNhwRE+j4haXZFwM1bl/pXofsh1BdKYYZ0D12sWchiwa6LknzWvhn0LfWU
LaJA+8kuk3GZGUF0DMXPKNH7z23SVNDXKwMLEUyA7JuWCR0EcFtRWKjItHVyfdOSjjH/5tWmy7qP
qe+n59jcnMcSTpCw+gLFMfmjddCvhDVa2yAm8nyAg7Xyk/BdaW65ywcmN2kqYM964LfHAs9yWm5E
mSSbLlevREpWO8LUiJUdjR3xIXMkd9mecLG8S6vSL56a/D0o8IvjhfrFpfzlPAWD9jUOYvkMBhwP
Birpk18J70CmDPJkfzLvhk1bz03ykwOI+2kAErPh9/pDzZkGU6SuiiLZKWiThUUMMOIxM9T2IRe7
hSztbGNIzV0xto2bsSnz62TLq9sN9aacU+nCIYR3Pphy3fKtxXgynTLsNn1laxeP3NaLBwSknefd
/GfpfLVYFAovhdSfYaiIvIA5ADmw6yjun8N8PDfwKTG8/yiTCkNKgpAlLTtaXDpTfmP4CMgEOCKv
Ry1gB4jVfeMzgLtDTRjJEgmdg/uHYTnS8bwWWr8URnrVvYkUtATTWODhdxNK/+j9nVn62qJ2oyek
B1AGQvODwkMRoII2HKLdkOVuYafMTZw3vyIGPizEm9cZr+01zd1itnIlKFWI1ca3TF4jPFRa5GFR
F9RxeS/L/R7PjGK+FCCf04ed+VAsnTfLaO6o2oOd0OQin6zxgGqxPGmByeAw32MG8/e9wOq0hU5U
NFG88wYKM8PT4+7jJhGkJvpVsPi3Df921xzJ/6wUOLNfu3ih+nWAx8PH8QZz0DZ253z+fcz/7XPM
5vuqxmHz2PN/e63Ik2oVKtJDx/kwpWOl//qk/xzW1Cl00u7549OwWnN+YYH+vxHz3xoxpkMj5L/n
gL1/kJ738e8xYI8d/m7EWH+5Ohgr3zd1R9jgjf/ViCEHjGctx3Mw6+nUEWmB/N2I0QgPM21L+MIw
LZNpkUH75O9OjGZ4f7GIs2E0erpLihJxUv+HJDBCx+ZWy2+WkmeYPu8ldB3ugWXZ1p8Yv3Ry/XE0
QD40PV7siuwEhFVqn5u4ziWBE2Eob5yfQAdm63orWBggsKhY940mlpYjCoYCHwHmDlT8z4EjES9Q
w107MTbifNOUhAeBTmGS1PU/tZDEDFER1mTHq0Go3awXNX6KxG329qwvn5KEUZTF7qTPxvIZGMRy
jH44mICJXBwy3dV7AoVj6REBhGy7/eE13nKifXq6h+lMHUDr91SCEHItVNi1Yx06ZX5QSNSf7Mk0
d57A/DZkzbBydHGjPu4JcbGbvl+YBJo/AdEZVzBFAiZWzbEaYTnHg4IJETBznhjgbIHSyJoE9srU
bTY6xuWX0aAy4kv5IzFaLsJ2/cP3HOhTDqvYOoYekeLB9JCGLlPMu8TFj9S+VW+fx8JCA0oC+toq
sq9MIeQh6eUVqm60bOwR31Y3iaWp4u9SxzXVEiN4pkL4luth9cwUaw2SN1tlc4itx75Z2kQXze+R
y8GWgm/hyEUZP4cejgJ9lFsvdPstIo7yyTN67xpxhVw0wdgsig9Hz4aViZJD4r14LwmTkpP5rUww
JEtkWOdGRE8AWkmjaJ1pPTXht3CMvVOri891rABB6eSxzLQLzcufmwmpzRhr51xv6jeZee7W23gV
B88FxvGOOT2IptTEKPHSGIoGkq6nGzyoZHopIrjbxKZeFnMxzfzM3dOwRCuF0xeTPRfAIq9OoQX5
06Nv9ZQ7nrmsEkFc9xRt22hoj0aQwOLQ1mUUeCu3dNt9UTjhAtGhvGRSaafMJ497GjNWMywVCR41
NlOScvkP/G90UAhlLJiqWHNkS+8HOZ7EYKc6YL565PxwhniXY8v6mCwAKSnZYcdA8NMoIPbsZIu0
jT7/tVNO/wr0KJLdj5RReeGJDBWZvzEi5S6JC25fpZ/lh9ZztkEA18Z3ANzamXHASgnKdDAjamUH
LdR6YoGrOxa07LVunNOUyejSKpm/uhfDLghTSimVlW6nU8qt/b3IL5VZoOwhxhz3lPclVv20LZX/
lsRmfRyr4jsQu3GF3QvN3jAA6p+86NZEvdokQaTtleGrY4i/bV0pR8ClmOJF6UfRZysZttIknLwR
t8dNVKC+RKSMSSOFJIIhufbjWy3H+EYAkEmviobo/CiztAbtb7LPIqu6qvmpx/Ou1LZN0lanXy/w
bflhDmAKHhspa7eznL9YdQ0M8bwK51CqzL6ULoFY/RC6B9XK9HMXnOxIvpshZugY9AnZp7aBsJT1
m9kcI1KU1vrUDhtKlS8OCMtz4vo7ClY/fLNG0BUQHfeuWKA8MYiZNGqT2SuSLdOK+UlDjNGYiHxh
TgoO92gpwkTOndtl62mSzlOXuherNOQKZ/qaUpXz1Ob5N+JPvtE+9Bj39HGRRQW4kxwCfMzkvNeT
VxWMHw6O820q7m7norRy1AqaT76Vg19sSX7/khqZtQx+lj11Btsipyep9ILif7FuPatlad4y+Wrg
MhISQNYSiAHq9h6y922WN/vRgF2lO820+pp3tXhKPGnserIyjAGEt03nZjdCt/RyOa2qztKXWQxd
Oj5I0McogTx8gMalC7OnUkSY2Sf/1snsg1QH+N92vUuIYM5TeU90NJ6mJ37EMdJekGnb3tQ9foPB
8ORU7WWsyquW8PsAWX4zB+od2kQFymQlQ9RLsuZ0dbZxW+pPmSAmZhg/B5Z5Dyl6LOoUgPcQJusw
gaAb19qXbExw+RcRkjhHLYRor2rE9WLQ82PQhgjjFjAv/GjOQFzk2LkWZaC+VHZmn82gXHS5Ri6r
Le115LUtX5fD+kVwqWhy37lM1Jd1I1jT6tDeoxZb5JCL+5QX1iEhuCQZRrXt0QiMceNRsATBX/Cb
ZORakSf7qYfxuZnyhHpe5DOjtgc0jQZEDi5+L4Q4OmuzJCjezMJzZTQL3cCHwArRmdng9pKrbHjW
/GR4ooh+LKVGicwgLQT4FUHU8m5Jp8NXp1dEDoJ5GAYujC7CRSfuxMLxQDoslMJlbhR0cwYodtFw
CP1gkaakTcX0ZhHJgkSkEZ8it0dXjpwU/VRhV2QHhLjVUpTrKJlktRw89S2WjYEemVHP8bEqDjYA
Ud8OPhmhODJVaRfhFEKcglxR9T5ZL6O+KYUW7v1rAIVlo0p+SQVGoMUoargKGWP6iNyaUHWLlUfX
e9CZV3aB0DDuQvepMGNnUwi0B4mAoePObUjUexp9pHWM4tqzIvtgpNippRns8rICBDG2m7qdVpPb
Wju8iFwF1gQygKxJYYAJH1K6jS27cY527x57G+mf0ZEGXa2Hpng2YmNfuDo026gr9jLw3+0mYpkw
Zsswaum7Cbg1GuMVglHU6H4ChT2DwtBYhr2QaVesev3LWGj6LrQosamoYdFTe4Rfp0yElPGa0VhA
MIVDUY4etF5JUVOIja0yDteTmqTPTXVSo1xEgROoj4RFTG6QaO3756pEAmJaaFNBPlC6rVzzzRmL
70goXtoKiYBfOduW0u6T3o0GSz2uXHZrLBvkBJtBi6+uNgSrWkwBUryZPpHQFIeRjxwZ640h0gMQ
hBncGd+Tsj61hJ8CsUUCkE4KPaZuPpEX9kNzu+Jap/rV9rWt199EY7SfrVh8ysyDUlAotJjFXzgm
S6ch8tIfhnhfodjYBo5OsFIarJIGDAtjLzXQrHgrXLe8ydJauoH+1e+dbk8z5zSb07a1vdcqER0c
0hgjTua8ayHud6WDMUjR7szsqzVBs3Z6zId9Feya1N/D01VP3kCczdwSaYOkPDF9ki3CeksxeGSA
gnTcnOS2QcnOMj/6YtUtI/kmwRP5xkVlUzkdDSZxGTJKj9Rzmo4UiiiETCiAYs7gkR7besEqcWeo
9CsxYtET02pic6ruNQlCZj7FDtwJYVfFtG+n1zapzy68sAvDMT+u5lPjuGrrovVTdoA92T3UlcE4
FH+IjhnAZJKT3gkTJBqrBFzVA0vJibpkEHWAHkJr3+SQAFD21Rs4eiuXUOgj69/y1CO37jL8urrK
pw2ZYhla+x014B86UdmWanbRVJU0ycBn0Mp6qQfMtVikQ3JrSjSdk/1aUCa6Kr3YuITJAaCk05T0
uLKc/FUqDx8i01kRxtpa1PEpLuz6mnOdXKQ13e+qDjn0lOnPGeA0uiNGQDx7wWhNYeXJwKe75dBr
pzfGKypvDxWoD07Q1k49HLVyNMPnx02RaxnzAfTwic7Euicefb7RTCrhVTVUSyMk0VwxFF4QL8mL
4SmGbRRbG92ubyi8sr1OAZeSPEMxV8ZIbnum7L/uKeb9l8R1p5mYiGTa3Umwc6u68gjd1k+lbuQo
xpnhoQgS1N9FA8RDrwkqkElX35wItBUWjks/OvXNjeAq4VHFrpoPe6byVDJCrlFG7T0DanUvjjN6
F3rY3YXUiyxxvH2gyCC0o/xEUSJaTwaicRF31llNCEosyMSnNKdDzYM6R9UUePaIAjyOzo4LFArB
ahszCcSU9ZxkS8OVLAk4E56d0lo7Fg710N4y07R31dBAHqRVzwom/jog+bgzNbz6kq/ccuArTbHt
wkzzw3vYZyTVNnJptK7ciVDTX3Ls2W6RTnuvdE5ox/xz604uF+PAX5hGuLPV3cvG/Iz32z3ThIPN
mjOqGBVnQJLCozIZuja4oYZTOKueWCjJO3aF+JgrHOiPh1bFuoBOHMAjTSPNAJRlOF01Yf5geWxs
HaJzzrFuQYSskpXLFcP3ZXYYZ6yScOvX0mNhV/wcCv+trUlaXwjscetYTDcu0K9ptaSpku5oUJEj
HMTllglA9xQnrnf1/RPrROIHPFRqWgXO8nEzDn2/6YhNhHGxjsB+LXUiozVj4OSqI7F2hCDB1da9
o7RN8k2w0q6xpXXnmCi5Q8r/foCep+b5e5DK9jWvtEtCGNTZdeOK5lkG76PEfltnqKLLiOKuhu74
xYPFews4SO8W5zl++zg5dn+rDONM6Jy9lpbdPtVy+qoLP4cUk/0wpj64KUE3DDJzgx6Zf3IPoskj
Pv4ZRwv9wKi6B5pAcaOEvPWqaHa2MCAdJdiOQKoyMkxCPpP8ZV274pW193fwiE5vaWtiCOmuMxOw
uqaCfVoXz5lwjh2a95NBzfy5RJZ9Yr10fDzK0bW5EedblFjV4+tdSA21QcNZAlyozXGHJwxSUFH3
oDL7m3R8RMaRlCtAK0wHCk4OQoX2o6O2/O6hrfip3AivPIgoOZYYZ8pQfm595nKx4DybkP4dYJgo
L4HTn0mKgSaZeEZYreoQaJ+rdIc+Le2wGgtGK8AzGlH2nNM7k6aBIis2z7RG0fwbgVj7NtzVKMAI
CWqMzBkMIbSoF+MAHScvndm84h2V7FpYFzOWFtQkhUnYBjLUV6IjQSWL0WoX1bhQzIagnAwYdzH7
Tob/5DXvPlFKdGDe0izX9sNUABVUTktkDF5v4POHHEvVwgnEW11073Q2DhG02G0fdR/BaJJEGtnh
JuN/CNwl7FlifUW7wfhntN8o2hxcRPng+iFWSiPeZ6FA0CMmOvxtvaFRjIQ2X1Vhg0i+coZnYlfS
Tmg4jbq3jJhl3/Q+VxWUyCr9KQMCOjodS0JuhiPIkSbZmWF9B4g/R1Tk8YfdoyQHO9gppPQwCvwQ
ekdIwGzrhRYib9KRjRSl94CHhGswAGndTA5lvcM4ha1zfAEbq68YkcMlMzJaf1G/UlXWQEALuKBb
66Evqs8x6kQo/sGUf+gJITJuwDzQCPSV2U3JSqfLj87XOEVIFZe+xGejD2ddd0DItMz4kwFNfadY
kTcOSONoVkG6CBKrcVkhw18Rv3XxJ+dCejt4TwsSzFird9vqo2WrbINLkCO2lbLQ13fhMm3MH3Ym
Xy1jWCYIC1lZTKxjjPKbkMN2LI14QY/6NcjcnSP6iXPZ1Z9CWZSHsakWBAEsWgU+tzJUvvYogutp
OS5pUsB0dhGRTUOyyEzv2kZtv+qxFD0xyRg2E0aPxcCaOKQP+RRHcbIigug8hP33rq/5Bq36Cx6a
n5k/PNf7PicPvLWJ0uis/tl3SpaZgekt5hQ+lcWYo7JWXqc2cC558CbS5HOSNu7T2I7RKjR6gmv1
am+63hffbu3d/7B1Zs1xMtkW/UVEAAkJvFZRs4bSLOuFsCSbeUqS8dffhTu63feLflHY5ZKsqoLM
k+fsvXbMVonkB/mGal4WjxXNEfIDcem4McWEJWl5Yz1oT65Z7SjxAkoyTkEOtQIxSJnwb3KD+87q
LaTGXGh5O1XQRpOrrWERAyggzMt2aZsnYa0dQAHR8OLGJvYddwTBZX4HkZWjZ/T201A/IaVLD1XC
F95hxGjx0eoa47gkk2ByGb/nMQBtlYh0C548WbtzYU6Fe4QHuJPji8xj8+RCktuyKx9TSrdNUjEa
i9nEnUzsDc+FiWBJ48T5/VYP8TdkIZBuy0C23pDvdRP/qIVrYPQ6zE1hnQMRI3jWH+3s5+d0LqCQ
E+NkfwpKRpOCDhOR+V708f1UM4vxCbelxpxwEBmUqFlpPcXTQCfQJekje3UCX+9dCmvutiP0NlpQ
EEsxNwUwRNcvBThvj1YW1Wd1S3O2hshn42ImwoEFFl8zXWUagVSIpwRGdA3e767ueQEck3ZCTj/n
GurZXGHmkBiFQoUyYV6cz0GNb0qS7BpkI7TkrGGEOULDxZm5L1m4ZpnhOgyKHw3VFsUkR07NsoMI
5Cf1OTEh0IJ0t9WL/NKT2tEbU3e2m34rhEAtobx7x1yea5xB+6YtlqM0b8yxfegZy50S9B7GksKL
GkoQTnbYgHfYwpf93WriT9nc75zyjdP40fEWuW1zgYQ4K54ZWcE6IxY+kucitzm+OoMJSBUHZReb
4hq3+rNK3bve7n8xGYcEkKCENwuNMwZLkjLpl4kUgVkUl+8qIgVxyqn9Eyd/nvJwIv+Ot9W4EanA
6MSWSsvEVWhPa894sb3gczAKHU7Ci46GWz7I3H4MGgdCQIsnNwNzthui0zS2KFdSaUFqlY8MLzH8
WghARjW/6GzygVtGz0QKfjbQwZOsZJ1MxpfYMdtDvOCimW0apbRBX0zxo8qc33zYj/AiiQRlpRAL
KosKkn7omtNtUlZ3giY06YPchRPEyTphsi+r8SCgWOQVxmDHL8uwa9JkExuaHic1X1MkZ2xl6bmv
9KnoU25rvIML08tDXt0EYsLltEb0RVa3mgJgijWTBUg7Q4kwqzTeWxMNgUWrvWygq6EsrLaVgYuI
bCgmkEBsoV2xOhf5rTlrPKPkViMv9tpDMZM9v8KCKlr9dTGKEzsiqD/zEeiHA/Whp+Wgg59pM71w
vIMwg2E+JCWM0KV25Nh29hfAIIan2t2YOndEPFSbvoEU7GpO2cJFxda6ZUjc9GeXo6uYlQI85O1y
uwMsn2Iwn4NX9xN5YoN7OUp2sbrJapgAsUtPJvexUFgO/WCzudTK1A9plf+SnjXfyt+trDdewzEA
SlcFIDo7NkJWl1Fw+9Nth0fY0b8dx33kyg901NQCzB68opH3IxNnownEzm0dDm8OEo4ikyLUrbyY
sfRR6Bq/BRL0TbV3fOjsyikQQXs0fyyyNZWMxJthQxnrkZ2AzxkMl0kCoP88v0djX3HKTZA8YIfd
cNxoQktxDiZYEt1Fk90brQS1Oo0W0YMfsqpBsA0evkoiCIwZgHADLX4Kfud1ZIaxWcttPTF/LtuX
gMbeBo9xfhxYN9myHiKPxhZ1/eirh7yufpal99XSc9mNI9ZEEnQw+T8vnmnuuU5vI9MXx5F7Fftm
0J+NBYy1i4Lkz/U7CfHRCcyztfiRTKihxyaryUYLNmndFdt29aujHvlOZ2+zNAUkDIdPyLvEPVOS
IZFfMAy6zdKp+8yl1YaaODnVbcYJ0D4YogeV2BdvuDftrWrEA8zqj8y62CQnujL5gpDxM6s689aI
px+M5fBU+ooOYT1+45coNkgGzYXJeMKJyBrh1FcBotaUJcQye4Ed0w8Tk96iT8lI6YgPkjDOIeUy
CugjlTaLLIE82yz4QMZ01Z6NhySlbVcEIB5oepnLp46GnRgD+dCSAzpU601gWhumfd5+GStw6wWR
4A2Nis1Md8fqxIOjSRAgUPbb41q6ceQl1b2xlZO1K/v+UaRmcosI665DyQe/bjh5wBRBnbpMhfz3
WOEJalIiRSf884PtcpBuPuFcz7RvawFnwXwo24Gjkb3P+4hwc4DhYek+SbOYrtXs/LAzoCtG5b9Y
fUbcY5uaB88g3qWgl+Kg5/At+CNx3oTLat9goAdvMsXT6kIhk71SdyfMoFypY3uM5vnRrrv87LhO
iNVCXaA+MNWTn4UTbCnWpq1rDA7X8VvWS+c0F121b/L0uSGdZVsbwcdEmD1przADzOmtyej10qTC
z2S8ovV4GzqvvjH1kOxqquISDO/WLbI77ZAsDr2LyCxSpeH05PtqZt9pAE8SpHW0FvvJ9cUlXZzh
we72RI0+m20Jug0p/WZGKUCIdhi0kXnBS0vJh1KwszE4Kzk/dSMyB4znXob5dhwSC5tugXYSOt+s
s4YPNSrJwYapkCl8Wq71mVhUECjpN5myTwUgss1iz9PRdIej7ZZYeTnULJoOdcAJ1gy6lwnc3NCM
n4jBiObSnN+Qm6WMxUC6VZ40oSg43sHo5Rud/2crLtO7QKMpkQMN/CWh1iNzpPBqc0PXV+47DeA/
C15KbT9i11num7E/u4Kows7y4I83yxrbMBANC2PLM1v7BFoSEaT90HRlTTWHsiXqobIkNcRKV3bv
ijy+W1xUJ68jyw3NBxINxnZMZ/bFRCdz6p7AvL9C/5cMAkqY+m4Ln2W6Z3vJSE0dOPsZr15SwAPj
U2KkSJRuDfwBnF2Afgk4mobZbSJC2ucjRp/Uu2m7wnlwGG5se4LYQYES0J7ShuOCJxbZRWQ4p+YH
IPc7DtbjNuAR7IIIR+LcuDhyeWfj8I0clCyqeh984KvMxzN8EwPpYl4jgUYS7DVvSbUUEOq8FNxY
S4/F8IHIec8Yf5mapsHT5Dp7WuRwaVXzO3IA2NiiKsIRBnNIhXfPOoAkrN0njrBPiKq2KdZkhK+j
OqQJYCNQizZKTRrfwbhwfnKfLH+Ur8PUfZCWflOinH+r3PJxHn/Qykr2Lm/rvsEVtp/t4gbcj9qW
4xlFGLow3nBuO6Pbkh8+TxxRq6UKTaN75AiA7QRu/UNkr/Ek9Lurlr3CNNz7eq5SuBWGdW7ZwOpg
a9YieSrK6NXqNVm1iSTfdWT1Lljs3d64l4mLTi6XAArXaJ+YEcyggFt23MtJJM5p4GT7IO47NpTm
t01iyoFAzSu2bkZ0Slth1pYlgBLjEqMnWjjcHxZAOXhaqnuzFMc1+UpUcBTlkuBVB4PRWkLSrBoR
wcrvwMpZJo4ul/IdIZEELNdzFDpL9uJX7S427Pat1JzU4f7emlVj3wLSuO9WCeQwq+ccLAsSSVZU
Pmob5uq0BRBOuefDOkjb5UlFxcuiOKobSQWQLsNBbZEeqhvlPJQROOTgUXEx0RhsfxfOu2Wyxpf5
dVzMe7fMaZkICL8pjWKTfAMiRUyjxRaRf6nUOAy9ocIFhVq0/Bpj3BNYXcPESyM0tinVkZ9BEnKb
s72syjj7tjDJG1AIR4AkQAnta3ltu/nM7yz07O3ZyD79oMgAOjWM/0ZL74rauIORIreD0V2koq6F
+RLt41mtMRIjkzX0voV+TmokUNFCUIU9TGE299d4LkmCSX6h6OTMRVRFm9RvrnxkfL9POhZ87Xgz
xwJKA0umt23m/WCu1+KCB2TsCIMJ6dSiavMBrkPcakCEU4bCL02NX1NawfYHQsHYSvubwe/9PZ2Q
kfgpY+BjJiNq8qEZM7fsX2cMjgIuw6GOu9egpkPErLe81HO5n73+PRfjc1oXcPNrLjySjouN+DTx
Q3SA/Pfx2pNYJGa22B8eBYaazRIInyLm3HlNvs3QJRwtWqhOJ52r3ROLWEcI8kagUdLMTeh4ebpN
AQGlq1Gz4t6kTQg6ZLqZU6M6e87PPoFdKB3awh2vJRPuN4lxJ9GPE3Pj5cKmD+8qzmEtDCZ2+EUE
8BIraytN7zpD4DXM9o7TMyO5nuxAi98Dm33zPVcm+2XzoRVaON/JptC3mwMauyocBgW0oz21nf1s
WnWOU22ujwlav8OIOPiUSOyWXAf7JUl+J17Nyx0QmzdKEkJvZv1D3rxAOvNL/xQNZEQQ0vOTV8Xj
3HSwR8ryiP5xPgjLOGhEHviyf2ujYuJPQJ5YnJ326MJnWXH1m6A6dq05kXAmHoalCcLZANlUBbNx
bmbjYkf04Y2AZoQVV8yGGyckrwAJW2qFcCZCbWKcHEXWnWKgw/jJAItLQsr4SfOxtZMsNMcTNO23
uE2C3VLgvksdFlC93LiutxWqTw+9iTfBFOqHV5pUMjnJkYWfHDMckrHy7hklY9WYrTsrcL0TzOaf
U8WnDN4DVrgrUEvbz4aV3S/TjdG2apvZ0t9X8HFBAJ58iKA7xPa1NM4R2WcwZ4lPyeL7JPWWw4yS
aNN1kP9GugOFLm+rJX3OwR+AQefMWJaLvImCkp/ZXodZ6MdJNfWpTEq1LUqSZ9pqSvciSG3Qbguu
tiDzqGQAOVCPkYCw/Ow6hy2eKBT83xxnQIDSn3fMXV8hvypz4Mm4Awg2XjUPyhWMbjEsTDldpZxE
Iwklpq2qu1Zg06OTtNEXTWx5FzTJEZpeCHQCWFTQAwKjjUsEVnE1KlGEWAfQkdIEoe1InojQMMg0
Gomdo+JgR08AWroJUrQjhWmxqfL6gvk8myQybXWAssc9SvQCOgfrcRlIRaPXudO2UnuvJacDF/le
ux4wqtr+8mGo73OxF5VGVzLua6dyUYjwA83Fno7VPITGZBD5kHmYDNrum5CYB/oMpJIs9jUjABLj
I+NcUaifE5M8JFTmXdPav1xAbWpN4RxqW4KvgPRnEGC17cfsCJxvOIplbDiOugXULesJqXmyKYdn
nl3tSOPlLnVoNeMxh4zuFRBiutfFLK8qQJUmwcoG2joY9gBlIAO4uTjV0SwA0aTzvZMyHiuLp1k7
+8Aj+8Bp/YPqSP/xiNphAs0Bg3NvH8zbpIffMVlNsI3bB/wfgMXH9AUDyaNT+92aLVTuYAARTTS8
RshotpMRjn0NaGQVoFqd/TFWJt6wktyrKkt3dhaQ1ybvCEdvQ2Xj43e8kxKex9TZsDZ8YKTk6fmd
nWaDfP0uSqr6gcjXG1tTjS7Ef+0yAGIMGOXFSIC2D7aFzr7ryoPvD7SO8QohSBHMIVvEROV8ThYx
PYGh30CcpVNZp9e5AuyN+i6M2yj/6uBObNj917uht7dJKZHp9ulytqtuTQOe945nEb/W6/Ja55dA
2wE/XPXXZSlerVFZSFNM/2IugtWv9Xta+qtds9Zh2rAkZCU3JMp19TnO+a3j+vWrs0SSpBshD1E6
tw9LVf6kdY/WJHv886WKk70nPeC5AopP6cfJeZwaL+S1eTeRo72bP3/68yVucQh7YNGQJv+/f/jH
X/882RFfoKHE5e+3//nTP57alED8U96k8B//8I8no4nSZ7WAXvrP/xy7//4d/j7257uG1VlEV41s
m/88+e9v8fexaMj1wdI9TIJ//6S/TxOj+O+XnpMMUkk6Q//ruX8fMwzSz8yBY9Dfx/7+zH88djNB
Xfrne/zn2X+fCNw22yIpgIz6P37J/3rMgkMxGvn57/f/fX/+PlbZ3QM08WOltXsz2pl7o1IcA5s/
f58jLZD4N//61zwXcHvX59kTg9P9iL1ny7mfREGD00HuAIjwfJG8aJmqUGsrPv7568xJynYQqhh9
i1xmqAlQIZ/iBhHWLo9E9DtKH2eksminqnebqfLR6618P4wvXjcV196CLpJIz72IZs24QhLjLLm/
k7oijM9Ue+Uu+aeqXVBItWvdJn6BmSZqakJJEFLFrfHi6cbaTNTRdy7RAk9ZhPDTtbkLp7I9efPS
YZlZ/E1Ebw3RlHxNOEOFzUy7NFeQGCGMMDytu4szPckgjb8zhiFmVd+Mnp3fEyjHKH6yjtNcnhpb
fXhRzovJQ+gP4za1Pg2a4hcvrhNKb7cl3Xg5EK1BiqKdytejq+kH0RM6OgN7Pcva2tkp+le6tug7
202QreQvWY/0KOzHyUtx/pWMwPJq3RVbfahK/U3tI05ZS02A9GY7NUgvpsR4T2T9tVhmtlNTGlPj
JtlW0FsEHl6dmM+gQc0YrZepgZ3JTzbzmr00Dp9GC28t25WOYR/Ughh5LYKVQ/4gNgGEvi7NITPf
ofuEJ+7OJEulNh03Ql16b8yoUE6OWH7pwQ52kWm+pxwBJ25qRV49Z8R+z+lrC9mIgGrdQ982H5Kl
YJ6UrZglsKS1/2ytgowEUcJCe4N2Kbq8r6zmGsmg7WC5tXbmxB7sRW5/bCnUdy3iAvZ0ipJhlJfJ
AVqXMfpBirZs7Igwly6jxQ2y7V3InjdPMT+Y5w7npxuj54VoumPuvQvG4L2JWIfjjjxWMl3c4jMV
dnaBccbhKjm7kKkwTJzIAtn5UQk7iq7rmbIMpsSaJ3Ex6DwdE+0cDdv6QPVhXvy6D+kdoXdawG31
xkObTYx8pDxp9tt9zqTGHOXbXOr6lugfd5+6wxj2Wl1nDyVIP3vMHnrc+7OZGxsZE084s6tnAbUV
Ox2bDHT0eNxb0fKeFvYBf7Q6kOr3PCAL4qB4RA9Oblwjf83Nqt9IkbUlDdCxJPCnTTCqegdJdbyQ
gpwbLYY3y36uSs6sQ6dpTwTOviAnbyQwTRaxdaQWh7INcrRtV2dLhwYyT93fnlOYXLgItaoasB6I
lw1FrrllAILWSlMyNtVX48z1KTHjx6Xh9dSRCvPFdu6pIIqKnXWChBzxsiLDcnZdWlrYrcjIZBi5
7aeaupWZLAFTWL9ymJU0zRAMDr91N0/YazsUFK2VE7XWFGfb4JapEuAO+Jf6KjX3hKggbDGexQi2
N25s0t1NTml4CZ+txkLOVVt3XSY4RqgFGIJDWxXvWcKkfQTo3HEHrOY31ZX62vTGHdd2BSepPeoR
aKAn6jdzYQruB81d4RqYbCRFj0Vwzq7v24gLrF+pnDuHWZTXuDGEwOxTT1E4gMigWzYxZOfoKmkL
tvECfJR2iZdQf5Ht8tgYtGFwsu5yQS78GNv29gCCp2OKIpAwztln36svryxoFAnu7nruwHqSHsZ6
Q+8rYEw/z7q7qbx3wstQUTMHAuc2MQiHBrob0uWr7zWWsVMUe95tXwS7ViK4Jekctm6pO7ICHuVE
zG1Pryak1Se3eXzF7BZtObEsx8Fxvgetf2gaA/5ICZaV4Gox1hDfpFycWOmpWFMSZDER85Temsij
T6hPX42pf8sndnrVi/1gGa+jGL44LH4VUIRQPuUbcl8I7cPT5o9I0H1CNVMjppFc+Xs59f6ulveU
3wwIl7LhAA2I0M2Hk0OsizkWUOrEYBzQOtSuJ6j9pbchAwoz03qV1fDEQYcadTjX3a/1V+ll9UZQ
7IdVxdUqaKBtajFWJjp2ytvHNB/TsyrGmV4ysrqlEV9tShqnn0ZP0UinTyXgH7M0FM1j4gPGseP+
qTLWpimYa+5Bk//X/ejdz6n4FZvjp2Gio7cKlkdkSanlA3ov6Q9XjLrsnGsex9wUtqazM6o0BrjT
7nWbtcdYWG9zYeLV8nV3rGJkPkNDQNWYoaNONG1umRFkkjwOUiJebVkma4mowOyugzW9zoCrDr7p
MIFNbxm9JO95i+BGEHRqD/oWQyie63wXgTvbmsnUHxoJy6FdiicBWiSEfkBkCCcGA5GVFl/eqD46
o1xHypgG4ik6MEtomMHGz03FtMXLR0Sxvf/FfI3+kiuPw9qbyuQeUx2d22G+z2flXTCakhwp+ma3
zXLei8CdLqoM4l1cZSfFondURb9rO/FiEggcLuxxIenx24IePX9zKTHM7retGpsMdzp9Tn3+gzAE
6HZJEX1tWLFv8hhWtjWdaQJPG3yodMgG/9D6DehHizOhzXvpk8i4cYIaKLX75GOsYOLS5CdMjrB1
1sZkVv/idMHJWyEZ84ck9JLgtkhgs4Mz5HQZgbQ0hoKWYkaauFe9WOPgH/PMuQnq9pB2o9qKHkke
QlS6jshp/aYHJOXx/vanyuHU3qRII8xk3OZ1s1Om7x2WmVzNvFGQb8QcmoJzuLmMx5iGkU6c4Apx
Zs/EPeIUMuU38JoQew4LDiRGcngk+Hx7csKlc4+8kSN9HlUXP01ejPRVz1HOcpewLuODpDVbLaEh
0CIXTW7c1h6jEFRiH36RiAOZvszTGtrP8eDc4B5HSZV5qGci47t2zc+2sKML5Xu3UbYL8RJpOFYU
J0zjF7xzD6JwP9Y1fqF7svfq2Dgizdrkrr4rpfvEVIVEEOEjluyYeKeKDsdq8JxyQAZBVzFNI8ut
hrR3dJQHj4RBQDNAEzNa+ya1kRm1/R3gnmArILgPDNa2LukkG80e4zS7tqSa025+cGUML8zssV42
+rWKHDz5MMrVxVFE8MxRF4cTJk8E1fS/KLP7LZD/E7EJd3nkslZM/sSB9a0QHPCnuUODWuIjWPp1
aeGXGOr5iF/jxP4+b8qi/VGWlr9pB/drMZv3FfBt0lQ7Td6pjBmU1IDT0aWu7FPiEhPrJ5cEajrv
wZLd9Eb1sqKeURYSY/+dMaGjbRfMzxlK98YhcFe1ut3pxDxNHAx3bsLnDivlicb3zshcugKM+w7K
ZBRZyfZuytP+kvEDtrShJ3RXwLVpPxlRAy2TcnDUfB6g5a4YJd7NekRnndvOpiUkB+fvDuip2nn9
xB4lMRCjsXFeT8VTIsl2M5aCWVxv/7IH54rQxjtMdrETanAP2O5+aFr8xkJckul2AX1dLz54RYne
pctw+RyMIbhDCGjEZXFt6+AhlcN7vQibnFBKLKnpPgdFeZ66CGr8qpMhYhOjd+BcL7otBBy6xN2U
/W/bm66k2Xtk1jr10dO6YdLa3y8wWQ92MVz4YMgqMQ+zG6srrUYk8PZOeomzS9VjhjN0y3TKPCRT
ykCtMMJF0UHCS0QiRwuVOknNDW2aFp4dSOF8+NkQtkbnTr7aubwKTBCZHh0iUuoIwEL+g6HFdB4M
te+YKh4jdoNSD8RIALNoaxYOR+n6nPsBvkCV3wv0v+c0berznz/ZTeKffIbX68PCkHex9sXei42W
zEQrA32f0fQUHeBWwfAzoHJzC5+zRF8n9GuZ+O5kmo5HdpKddmp6E1VKpTLahEJX9Ncsuz3/+WI3
BrGEixufKSwoY8tzNGxEb/+udN/sq7YJ5zha2yZE+bieC3WjK9qzQ21ztuZZ7YCZ/DIKJXdyCT5y
II80v+aHLEU+XKQ0g/0Zgc/6LU1uNv/6khUVQZmSaTXYH/dsud6LZY7z3u0JoK9jjPKZSLtw4Xen
pvZoQellNnc5svMkju65MvTapuEcsr45AVDz47Ja6DmQABvs0upMnwhRcs1C6iaZeW48dOSpb3/N
02yFUdpTMtNageOdrjPGs8oJku5HlZ60VdKf9Zljw4pKyX01WUpzNJlZrZmcegGcEIvJDIB3qocA
wMwUeQZKNtpCKHU+p5FGeDD3EqUxEMVs5DyXuCuez3bRPESsYy7VTigcggKaDrBh50LmsXHY5YhP
MskRmIw/whqJdi0Z1mpLfpmBvpfpgOlEBNjkh+EpsAZ0noBSaAiywCKkOtnTxFSC0tvvwSqEmiHT
qbOWG5ONvwxYE+MCaJLo4mMa93s3UV+2SB7pSH0hQCTtK1dvVUJkvJma1KkEzLGJvZb4Cucxey9P
WsBx6ss1aady9vhI4fj237JdUb3Gd8+1Rkgnusm0haPrBx5N/awOM80m3/vYmwK8DHi60DMOILOZ
uu/wAKYYpRYXTBH4lZr+vRnczm1KEjfU8y0+JvxVkbiPnIEpMlfKtsPByZw42Ah0xmPuPJJkSebS
NIH5J2NyW9BEr2e2nVTjBOy5oUn3eq1GIj0WgPd+PbfbdcpoajAybl88J7Hz1dkr1JcEKF7n4OGy
WJRzl9bUzlK67LZ98WT43qvVQNKgJuMCs1+R+NfbSoznelxza7Q4Mgd+jSwo0IZPQpYXp7dokaBZ
nvCt0A1AQlglMUvKgFDLNZmTt7y6RgnwFqgZWUzHDSmyeGAT5PkEp+xdr//VIzAOrTE7ZEbX7Jag
iaB/xBwTB3Uxih6SuSZ/61iQFbrzbPMrhrKPhwBAzEKFVxf2c4wO5dmiUdsA0RS1eStd6bGUM9eo
upFwZ5Jn0oaXKX3vXVt+tRHNN+fWbj92wT6bCg/BHVACk5znEPpQu1Z4U/GoRy7HIXV49y02yt7Y
IHAJ1m5FuuW8bewaHxaNbS+3cdudMALwLs2+C28I56a8cT39NtkjUybloldymKL09CEDZKDDOu50
mvrOyLgsrTmwzyiNGouIr1KR1BPRIss4qJ7i4mK1scfMxasPlDyohai59n4OSoe5DzSQzulDxbEH
0bOkoEleB1OVN7XxWNSTS1R7dgN37RdqoyePbGn6u78ZkHUIDThdNvVV2cUHOnjmTKn70Tgtqgin
ZWReyncmdHgUIc5T6ZZu2Pk5ElSZ3dvBgDfTXxtAfokUReWhk4KbkirYQmVKkEEHWA5KSFSLW6Pw
jY+mgT837eFTYNw69sQtH5ppOXRWc58EeJ0yArOPcR3dcdbyCRDIReji26hssSXjkYWpKLHQMe3l
wg9FxKJj1fUPzOdExwzaOxkTeeD0iVepK/sH7+mk2cOz/Zz3wU60FhNQCnsW3BI+6ocnGN+SE6wO
juQQLPzmG3zMdpYUVDIX/T6vET3WsgJRnTMzKYouwkZIJUouNsI9pgcter7Keextq7z0AaWuYyHH
WyYgF3nSHV1fTdckybeoihisz8PFR5O30SI7JwalH1goeyP0hLmvlrQQOSXc9zIJAOnkxqlBRtWr
4GgsyWkRRnMY+wLpdIkQhXPSHMbTymV1KULtMf0Vj1EFN8KZ2dEWRdep9W67CgV94zPwl0p5e3/J
s4NhFVgCA8QXnrJCX7psa/aTxYQjUD6yn2WWBwr2afKts+bNBNPH0AS/V464n5qrNsEzAXvNyV3o
VqmwuhZj8JuK7r5faStRNThQGdPx7NgEBPZW90kmDXKX1n8x+tq8BrbxmOhLQ422JeUP3auAOWNP
ln+07Ol9dVyn/YB5kk0ajJo8BgGcR6Wqd9cRt1k8oG0G1WaM3UfLvv1CXycJR20u93IcGdPqImRK
GqJB9OF5NK8+QeusqUZEUNX0VJiYcUyj2JmUUDu8Plc/r98JPT/W05tUjnnymDlRcnDQpj5lzwlQ
5KNMAQOFdKA6Rnzyd+6ELZelkjgNsYTjApddY/JfhuKR1sXIbcTZD1eoG6b6JJye1X24Br4DcA1Z
hlEORP8libtb/OimKGkiYp+qi5TEN7pYGDSxlub3GsDpPf304zC33AaxQrRa4y8gpaE8aNILEPSN
YTCxjtfa+uGmCs6N7+x8frCmt3fqeu8Ja/9dP7EVmj749cUkGzhyxu2Qsg/xDegRdb710uTGHpen
OXMOSKJEmJlvI2rkbU8ls81atWvdnOF1a2c3Y59RqjQNXV0IN5FEQWlIZvF0bB5pWfJbteUl4T3f
OUP71Tfuse9RgQrbutoCD3IUs+EqpE4byrHsAFqb/hly4j63v5s2/kCaYK95AFQaM+ZVReU8QXVL
qSSlg0iLug0VTxSHtBlu+gm8gZqW72BlKCfBhCVyiJs7SVhja7/NmR+FEpSB8O+ytIXMX9VEmGXi
e/3I+tRjjV2zU+ED4BnX6aMM3JNtO8QcN2zuqUBplBcIzZHVou19VWioFYRQMixG2HPwX/qS8DjX
U2Z4mFOFgtya7SMHljiMP+SEqk1xiZJ+QpclUeld4XMlNRXZC8hXXiwHBFzcLdZ5EuVbXeWALVRG
J4MYU2xQ2SWfCsI/xLfdl7yOdv4uJO9b7pNAYQc+h0hr/Llo72A1s7/vkX06yKhhMIkD5syf2nTq
Q73QJ3Nb398j4ss30qNV3LWrWiRBhbpI2oGQkAbOc0kjAaKjBWIogRfajwNSHEYuOvr2Ym/Dv9xq
xJVWbaz4NCJxM2V+jsPooeg0EIAY8z28abKweUdJoqR4DxrW6yFI/UOV3hNCXd6OXrD3AwygmDgV
gjaCs9uDVUwk6KGy3JeA2cNFIEJrh7O9Fvx/vkTu/O+/zjQwkVyfaHQsIB2Wn0s54RpIrE8+9uxe
p1Z3SCdK93npm42w0T1RP3Lip0VYGM1ukP2vyuL2cybvp2tEd26cR0cC7RGHODACbTYVnyMFkpt9
w4K4J7MRT9whHnTJyKIi0t2gQyqVe1yK+I+lhuBvTgg0le1L0I9oCWSCICUzrlqOZClV37SY771c
IB8fnQ9lqtva8cfNuOY8RETWNd7PzqbBZ0ZgighxYcyPHsbXxq4e5mRjjfZj2xhvgy0D1BBGtTOl
upljpthmmbAYT/1ZIsVZgO/tBjZLMtHiU43QKSzwJXFt33auFXqNEGHiltBODevX5DAIxfHRrs2V
n0ZrXSGM3CaT82Wp+UcaLC8TWKC9kxXAR/FupQMRFIPNXTc46y71f+ydSXPrSrad/4qjxkYFEkh0
gzcw+1Yi1UuTDElHQt/3+PXvg049n6obrrAdnvpG3BOkRFEUCSR27r3WtxRqYk0Qm9LDuui4CBiw
wNdl4NpEpaHTMOgOTc24z4IiwBqNITxELZjr4FM02FJcfZ4mhwpMMLx3YfwZ2DWiNqwxgZRXqVvf
DXrKXdIbjzWZYEIz4ofWe8/iJAQFglCHDGksr529TtkkLmmEPwWJ4y/jBg4tJ9XBMQ4AiulRDEBe
8PmeUrvekCVD/tOnI5Filq0GGMx80BTtptQleK6W7jwtWDFkZz6WkVqo11T6dgALsO7NcVMFaKzp
Ry16a6BDoRUbI0MfnbV7T7JDSuGFRBqZs1hiUPAX3nVA5r5u/I65Cu31oEV56KamtwV1wl4NM/c0
YT7qszsVMH7W54BIbKwDWk+nnv85Rt3orMgIKijgATINeZisAtaLpSbhn1czQpaAIpplyU1Qlztr
lrYGlX2wDYwB5EjuDLvSdk7mPzcNDtaW+djG7vrnQra/Iv2d/Fptju1yudZeg5wcYiu++vrsgU9Y
0NPibTTQLVWa+RqmgEbrrrd2LmEj5LMRWYhmkjIpO0edEa8zesU9uTKY8GdV2F2t9e0e08XJ1/yR
arVGIyAb/8hF3T9qZjaH/QhnUY22cxgwJok6ag/FlFxjkdXbVLePQKs6zlm4mXSrVkLHRVkaxra0
R6aLOItCqLEM2xbVUIag8UY2vaQYRqW17buCs3kc/a2fYb1JNMdZVnlfbMHLw/ihm2bg6trHlnVn
WjXWqoINeTugRQ67ft4eDi9cjx8jJa6pgeBx8g89yhzq3xAXp1mcsIVY65NvOO950IYb+PqXzHyz
iDHZlw5ZMRa7sDInoQuA0yOM2HznJW64kiiblhBnWGopQOYzHGMgDBbXwGwuMGUMWJJWQWKj6Z4F
F639K3KTx3hGUlq6WqRWb15rkpZCplmh0cOd8T90NE191GMuK/vndOC8gOO2ZgZIyHxfwNYp+j3Z
js9oo77TTmX7St0L1atlM8QLoWqN2FH20J5pAif0hHdWwQztvKJVxlYkMf7qA001vSUh0TPHdB2u
63TcNlghEXdmaqFTfzFDD7e9oS2cuiw2XUjsb6NYGcrC1tYmKaXViI0yM8WeYCq29YO5s8iKWlZj
f24L+8bg82OU6BFVk1MJWR1as8wr+bUDkz5rDA9xhlcpJbSgTnx2ZI2PkoQQtsG2EM1PMalMhgnD
gSZMkhl41Flj0gjRYCaNpaVmqZZLualnib+xhs9x9oj2ap6BM5Mk0nSOTkY5o/nBL0dCucAbtcIn
W0EE1MoVS062TOkrC6hKZeVvoCS+DalV7kJINpmGV7uNx8duNF5GFR6I67S5JnovjVm28ADK5Chl
cm4UUeAwffBWIFIUBKUtGuxTC+yBrxjmdgl5jru8884YWvxNzumyhEW10i2CuTy2mZootpQYKV6y
1KbUxGEQZd3Jqh24lPY2YsBI3UltlXiouwgHTgJ8pp0NLDLryUBGNfROT5LjHc93ObjPCEBtsByM
BgPzFBanBh3zqg/tVRNyCI1cuYgVKJGZ0roh/GxTGt0boK67aDTWWZ7dKME2gT7UTazvbBUDxIbE
vMAJzdAiOovYPtcGsbhSDDuVMYZoLbxBjRGcgTUZxzowm0WXbR0WVUULK0XGuzOhwa+k1USc59Sn
UEFLreNGA7cfT5PPckw8QcexqDVo0+Wk0xmO0HIZ401JhPd6cCuQrzE2+16cHBRt69qwP+qqgiPp
wDVW7aEV9zjkMZYQUlQLdjFxiCKLhI1TWpLkGgfVygADGbbu3dg2nLthcBkxEbKqZtgoOBnkAOsj
sbjwJmDsSdCi2htY4vFBP7FzM5duHWWQWG9G5paL3udbsgWR22k5hx9orEQzaYvQ7urFl4HpjkVt
gf8YupVFdo1CD4i0A8dF1A1rJm8IA9p2WOV09xnWOeNqni6OXXUyA+A4Xu5e9BROS41PF209LkqB
ujsU4ZX44LfYI8p1sk28MArQd6tv1EjYsJwKVO9eve5jNoY5yX2kYcU7muWPhZi8Ddidcd+DlEhv
vUz9smhV0kZAiB8F2T2hOwl7g6lcRtl463KwrTU9fbGnezUIYpqzrykK3pL5YFW6KOiQ0LtIY6bD
vrxWLqTGKp8xCnIFytTZjwpbuo1Xya5pFzmBYu+AHiTQI1zisJRW5Ja8WwbQicqcSHEQ22CCxDW2
7glm0K+oKJ8aTe4IGhz3HQVc2flbJKNYBRrcyIFMmF27T/FIw8I3hEB6Mfukm7haKV88xk6/B8KV
HVX+MILvPcopu9YNDGgSRoAsEMPhosBVP4jfkc5l2d0xPX5STt8tqmhkhw3ughxHIDmpifeDvcN8
Sj2kaSWwx/nPlFDDucb4OViwiobo06gG1JMZK44aU/NWSrVRW5OrClWh7m0sUT2ZsR1vPb2kqIfc
jOCn7T7YQhBd6F1HhP4ApwTadBbZ1GTSHetRzfg33xEMsaqVI5dpUyliFON+gfhmizeE8Y6XMAhD
lQu/Z9x0A4EIWo0Xy8OeZOiav6M5GSJfUFe42MvJsC0annvRlMVRqfnSW0YEbzcfjuZeyUo41Si+
diKsgf0xaqRtcuxte9pHEnz7NN72or+zo+QwpbBio1bXtzLUd1aY3LhNRCS4pu0MKkL2eXa6snEm
jhUeQ9Iqkp2vFYt8arpd2Uyg7VsW6Fji72YJCJDme9URMekhojbGQmJtOwrEBbyVA3iUs0+eDF0I
k3iTFphTzdYSd4hU6CAH9rRcWEy4Zggh7QpT56ST9TOlGtjP2tqwuV0GpVFgK/kq4B6tkjrEFifz
b88ISVp3OMM6w98HFp3PtOSya9UMZFycJkvjg9nkg9IJ3RMFA0ZHuqDZeGGE0u3rUuUs3ETrkaNJ
Vjd/Nbr1hdesXA7b38+ix/24wIZAZzSluvcza1oGNoFrlc777t9mUEX27DxRu2N7xa7P2wxsLHU8
GnpScLIyfkJubZXpi1ClwJdCwnIUyn3XTfdhQRu+tNUHmXQQ9MoWcRmK1jqAyiobWEBkucxAIbcB
oeEivCPrY5bOw3lIqAk8mDaYSWCvZz46dL21j8CyZkntK4MDfefYXAWccCqWbPPosqJ30/vbirRR
4iAZRY/Nbe/0+YWsHo50+lhgzwhzBalLmGOrTOoWrtNrE4aj0sZiHUy3ACmWZc00CuPns8vElXs1
63aDgt3TtkNhWRgegxuakPS7Sqh5RUH9BrqAUR/FXdYraA6h3GW5xdzmF39HtDQ0DIUxARDL4R0q
ak+bjqJVJldJLyTLMiC5OUByPI7WshEFPqocHblZFnicJpvNK9OISofMMw3DKYq9i4ZqJIvbj3FU
r1Fd2whRNW1lJ+M1DUBsMb7H10qSTJWoTQ9B5xCFzaOdVA+M+IgHienIcOmDjBvGzyODpIKGSmCB
AG5jQRVbQkg34l9soTgGSvDQHsrJReWjpRhciOd6wUU+ydCYj0CgBZVw0TP20XcAxiMag76xG2Jm
2ZWWb5tmxOduwkBiaL3tai5qvY7EBX/mtBz9xFzDqWCHS7QJzfGeEUkJsGypd8YudEMc43V5g6Ga
/mDIfrKyjulERKybJrelX+nzsdAc47TdBXocHQywP7wwi+zMiLiTic4faFK5zyBjyxz0lKhRCDWs
rLrOSix1/IkTsDrROvJgedSvUdC9FSGRxXSgC44nWieBjv7WavDNSbrXs/U/Dqz5D6Agr8yYtkit
jtUcehuoi+FBwvC8r6z2PBge+iebtmOmTydo9l+kfaOlIojZ9Wx+zNcGdtL1beIRueJLAPMAuvM1
EERofuWTntKKAprXs7Y2b31l/MrFhcUSUV27it1P7LDHCQeiVefZrkCgbzjIGHO1rTMDEYRG+Ifw
jHhVgvTeRhA6l8mEPoZ4xZK9ftuZL8jOvolxYYs40ug1U7qONUOOWK0rr8FdVpCdyKCwChDXTLgq
VgN8ARQBA94BRiIl8ptlAwJoE0+mSR2OJgphKKjj9M1x42ivLIJtIuwNi9Dpi2NOO3TkiA9QAfH2
+QMzZsFFhXmASGamqX9TmE198OLqO+LzWwTVmCzKWlVLKPDL2uZy4PUPQd0jw8uSYVMm3Su6RWaf
4jYcNIIYYCRhL6yXNIFQbhpMEwzaQTHO5I1t0AqbxKPWvIUO3AV9QjmQ2fipB0JENWP46FJnbedE
UViOj2/9WwudbiHp1zOgAC4vaUcHBdMd7Rijt1qmPhR1w5p3VZk8GTlXL5lwNbUIJEdhdCc0WrBd
zRuo5wx/aFMumyy978F5l97GM9kOlVZ1GPy8oj7s/3Grnm/9ufvnIX8e95eH/Hzj/+Bxf/mxn9/x
8zUtV0gY/5+f5ucJfj/Xv/1Vf/6IP79utqwzgv7fvxf/y1f8l1/152msbCWT0d1jd6QHqeUdY2tL
MmAOXTM7+AnTSoRUUpQbcEKbaf6+LtLsILNk7qrP940eudLx56tdQ89o8XOTXjzZbz8P+P3Yv34V
Cx3a2vm5Ah9bLFeo/7r/+6msLqle/nyxwJ4MLCbZ/4zWewuJwM+tytf4lT83/3o/gn8w/R7F/4hK
afNy/+emhqDpHz/1c3+05yHBX5/g534xj/L/PP/Pw3/uGhFh5r+f/vfT/fnW76f7c//n8T93/7zw
P1/78+TZpLdr1+8/hBsWB+BwFUF6uZ0fotSxsp1fcFPYJaLin682sDL/cf+fvvXzVWbJUbIgBf4w
kGlPDF2THxHMvyJbfvFDDWNu73QHRdeogbkYjBMfw/xPI2OghvMtz3IPwESYmLsxewuvwxKfY2NK
c/ASdo/xuZAnTbnveU9dFbfjcB7YJpIVVUTFN5olLoMMDFhicQqPGe30XDGY7tAVaHb9a5xMOtwz
n7hM22aeEmUrHzP7OkuyX1M73aNOPKIxAqJXMWtnNDIu+iDvYUzhNcXI9YHRSV+UzbL3XQO3UHL1
obzy69B8mAYjPHhnYdFiVGLXTt6lv5YO6IKwxvmXqBscxQLx/8INsmZRllKyiySRynmD5LBKqiy/
JXfgjV948Qbi37XGJEsGyUccEJHppfojrSHIPxGsLn3Vzm15faypCEuiwhlqFpBRESmT7HkboOce
LEGazeDfIeYyGbiFr5GYqlWe9Q32zrpbFd0axOMjcRE2o7EeRcgY4vOt8c1K66xPyA3JqU+IJmYO
ntcD6Rti/EqtWizjGPORbdIIiXztoU8c0hbq5lW5DZVGSt3q985jMJe1RNdUFMKNGVKCD7/qpvKP
yB2DXSmmddmq/YjFCC9w+o3EOF+0bY/BmypSteD0RxxAiKjFsgflT04XSJF66kFLndFQYxpgg3WA
XjXAGcS4XLaI5osRT6+VM2dG4J69pp52p1fCRE4n0GI7A4aoqiWxQcXGwnNJ/7YRUKBK0dbMWl6h
+aavQfloVUrcM6rg/wTTcwz7gYHnglbWR9waiKWt0Fyh4Z+Yc0rzYxwCtTb7eeNWaeuAmCqvMz+E
NpPIMkFAkZGg0i2ls1Jp7r+puuPgxgJuaxYX3RTNrKnLlybF9qscQuhU8+hC8iq8CRShjM5jZ0Bo
qFMu0gd2DeIorOIllNUS6/eCZst4MRoHSUwxySUxVPE+0NJXD52ZU+AyNAKVEpuWZKC1t1HAEBiF
Dg2Enp11b9NPhnp2HwsxrD0zR1SWMa4fvFn1lN5ZUvueOpeUemAfS4oJkmt84zom6hI627pCwMD+
6yMTNKlBUQ+LCtBzCtPuoockmBBPv+r0HnE6DkaCNBMqv3S4IBoA6/TkhAlsxZpyIxpqDSPNDGls
NogMKxtnaNl+D1l1SrTsSngQAStR9yirZzMOSYqjKtcT0kkliXqrVO518nUWINHwa2lqVgZJ4oy0
dBf71XuGM3aZi4GYPuYiS6byzPBVs3NTSDhSMrhpxBHPdbaIzfABvQQde5NGuKrjj0LAF0/Rds3k
jri0XjRj9iGFhqAXkGM4yMUdx7S5bDtGgNZOb0CETdI+6FWBSN3gk9YGjMCZWA0dJ1oNRsDiJ6Ff
ZpiPUXe5j6HrbmPrnAmPkk50yE+68Ktn9gPfnH34lHqISXAtlgNbu4aZlyC3jpatw4S4S/UbthbT
DTb09IiJbFfPfHw/ArU2ONI2VjIATRvjep1+7tZ8tDej6Uwn1U4LUh8xB0nbRuE33/z5p6LtDBDh
n77880MNayIZx90pEbPu+PfX5h/SpmqHJF8dyrQiRVLIFrRm2e9/HmGzmasp709jgV3IgM+gBu0F
uA/6F6M91rqJcT+GBivaUzelVwJJ1K42zLNfyz0dG1ZKIv9W8HgnAmzQwQGrJHdq5WD8g0wS4gq8
iTv3aGbYkaacFiUdQybMXgzwwiDzfLD3aVH1K1w4b2h2rsivw602ayTNoDKPSQqC1SwRRQistq2b
4FPxDh3N7nURxhejl8kyZzNMUQ2NJ/DQdgX3BenM68hwaL9y/CxM6nQUlrbDcTUMVMa9f4j98A1s
mZr97p+tDfPeB9PHZhY9Eyc4CCcTxZWPaEtsdIHSxKCVrDkQIkbmC2wv+AZYukVc2VsaCMNaCXEh
PmEAcCKvJXrcFXwHtI/gnDlr9qVtf1nkxep2juaknHpGGtVLSYKUVdnNjidtkdER82p77FWe8H8b
Kz9OSRsy39rOeeD1bHzT+jJEdE8g2tnqZL9uQzBG4/SSjsmujHiBQnorr0hurcl4b0KLS86Yw8MJ
nDWhmmeIQeahax/cEgqbDdXIHjv0Vn2xHvPmUa+JxGuQHQe9WAuJqFeqo1lNGhb4s9fS27Aqg3aA
Br00pClIvd/UKf6pwLtx6PTPI0rMQOZdX3b1WpfgBd2WN1EGyVUx9VtC8fZXTkva28QjSa0ctllD
D6A1czCWLg2SsAPWjEaYnYdngtqLv+3DZCLgyU2txB2FvrNhk9KQwrbQAnVX+uhzBjs9ddZD5bgf
nqJMTaxg79AdGSWCf93kpRA9gVrYP4m23XPmfPc5dJu2jz91Q2xmKGCj15+53fqQ89unKK2uMtNP
bqLekYbCrSpQyenKPbExWrJlRoIY5WqZdhH9PcK/Oz+/Nn7crUvPeEI6la9slb6MNoeIQam4rsYH
kdjYkeszbPyHnLqgtc+jCt5QMBwqXICLwJE4eTpgpAgw35o0PQ5hEnLYCnW0q+GmaeY8Zt157kNi
mxlLudRIc1eKbIewea/67NEcw71jWt9ZGr0ztDS3SVMdx5oPNxL20XaAvlYvdkKDXtMhxkCkTaf2
Cdhgd+gmrv6ZXv9qtB1hfFRjHqVw30CC7wIUDmEJw8XIckTlWyeGp9i5b2N8n9BJWZgdyWMZlObe
LfaOAE1JJ1Auy8E5uwPHtKBdsZ5oj5B4lsmlLKKvoQS1JaQPjTfAlIbtBg1a5HOYskkGAETt1ZIk
HGLTUuUzy5WxDzq3W6GgW6rAfRwDt9+0rbwnnOmkBXfoacGVwAFhOoZ0vYj2jESQywXuwJafDtZo
kA8m03L2dtyQz5ttulaeZSIx4VkHQJzI/d2x2s6OLVPi3M7sfdyTS+r5XL3y/Bvr/KKFjbsp2qs+
xj2JH1QVcDk72WKfr3EElT26W5OU97R37tg5wKcT59ofA6zn2Zo/EjoCNIal7brfrcDiovjYszAy
dkHur0jBhl3unYqcvnseKXrVKcOfwVbMbiv/osEfzBKotULzsVZrc4lkISqqdKhOtdUfxulzIv5t
Qv8J9gNcZBuQleoJ+CBBWKzqgqKSWptR4zoiAYJAxPZON8jqGLmydPgZXCSMQSV4N6TBWmvLVeo9
S019WUr5nJ3F05S3jIzb4tuMq3M6zahkis+pwEaYDvSkawLaKp/Riym2Hi6CtV1/+5CEdOYuTCO6
bhUN4oyQEX6IU2wDpv9U992idWB+NewjzDA8ySYP17mTfdadv+Ytj9c4S25Gq2jXVb+AVXeIhxQJ
Nb1/AhIIdioNfLuWj1uyFm65jqr85Elv23o/07FTYFNO+zKEeemyCkj/PNQ6sormXXK5hyHZbBkv
U/sDSgJ/Wh46k1ksdMgtiwbwwZoGfRZkt5qJ3LlQA1T79MrVu0A8WH4xgmVvix0tQ8RhU75Rc4er
vi6/uxanjWfNYFCqghYI1BKQBAhyAlJXNWZ5uGRIgvLhYRK0z428eO4nRDJj+1T78pXl1Ft2FUuO
Hx8Fcjm6rsrlFMptVGPmxLz/iT//pohA9wxj8MvFbTMTdDYZDjltBqlrufbdJm5xW5nBLtXlZeqM
T4dBxXIIPkPDeJs6lEmMk1kgKhrBje/tK7Lk55ngQZSVs02tQttmTn2XT9o7CEeGjDOvgOWVSziI
bd7ZNLSvfgHpbPIZ4mLmWIct+sjQjok9ReWeqa+qH+KNWTJC0hshGBq+Fz1+X80ZaN2plEYPkYBp
mZ34GJLN3+aUpv+fY/XvcqyInvr3KVb/o0q/sn+NseLxv0OspP13Kj1klI6je56te/K/Qqyk+Xdk
kw4Hq9CBmeqSnwGD3AT/8Tcp/m7qwjURoAohEbm4/zPDynT/7pq6BbsUbZtruML4v4mwMniifwqw
4rIlDDAvtsE+y+I1GDrf/3y/C7ER/sffxH8nNKjGFCTTdYxTLqa37P5EUefTr6IhErgPwPMWqR1c
rWDLOhke/cndNnpKxKYru8OkyWpV2M0VGyFrqOOte9rpbYvEBrbCuGLXv40Fo/nCSnsGIvyT1Fi0
S0iOS1Ubt//0tl9+B2/9t6yFfBFmDS+QNG/Svf71D5L859imrduWdKVr/esfFPRDbYuijdYkvL/E
OePYIou2CuP5unppo7kpjuFvW2FwWvR5uTNjF2i0nuA0I+Ki126BykClbJkJ12l9HAZ/WAthrznr
7ke/+4UPnS7pTD0fWjad7LCrdKrvhwDPZ5sCGAHMfo6ZVB/BMb+RDvZFJtXAlhKkL3lE5tGQ+aWJ
/XOde7Tes3mIUkRvgWEfDdFc29JNd3gMVpTfBBuAz1gyBB+WagxwQTXhuUfnHjCXs6oBfmlSUvCj
6mMn9kt04TNtGgAslteunKl8dBt9H+sHexquYV9fZJU/alP2FgbfWp3eRAFbH7diKXaTVV2m2bLQ
nX2PmahsoyeLqW3q6Lup8m8twh3piFxMLJ++eEOLhkfijIj80wjIpgn7FyyM+4JlKyDAFyfytX7E
y7KL7XqnUHngRztmprwzY674ZMi2U7mbdBr0fgpFbuyCN4ZoqzaP7iW+2IVRGXd63oKGowSBd6Sx
g1e4eCnIEX/L41iN5yAfTpxvN8WOncUJfvptbsIjSLVuI7AgOyDWygDld48wQR2bWL8j7+Hs1rCq
DfpKePr9racx0fXF7WDGr2BPUI+JfZq0exfnM1jxB9u4T3KXS0F5hYCL7dPaeQj58jTZoTdioPne
muzGa3NLD+wcNh5z3uYZ5+ytpUjUDvdQ5Y5s3nHOV9sxOPtFsa9HB3nDLCWKi5v5jzEcbZ/7B7tx
Do6XbJEg7EBGnUjrvLq1eyqm4oxzb6UYpuJ3Rxqrp68VyNQBVZPABJAJtaaRT57zrR7CSMKiq4XJ
KyDuV5V2923OAUr0e5+N+4bYOLfTblrRHRtbnouIrbuGCtXsdl25coPpTMIR2rDSfPct8eI0jJ8a
ZH7KzLHr6PGmKq4xw4YyMM/xxIjVCJ/xBVzcOtZmkeEpoLELM+Acx+pUm97FiLWP2BxOZYolO3De
jdl1aDTsIaDqkvejXkvNeZsvo5iF0zDZaamGl4nK2Bx3hQhOFgsJvsF9w56nid394HcXSPN6Oj4C
EoVVSi5Rj0ZqgSmACx4NGVd/aPrg5A7NJ047NJuTy8xDZ76PuZguonfNu/7k5MW9MJ6cNrpJIo7+
6jHCtmygR4DyPY8UMWgGr9J1PhWATArJddAaNP4IfE/rJzToqAQb83uYiFIJhHPeeMHw+3hqrPP8
EDxB/mKo0jsPMEgV62fdF3ewMF76TKIaMB+JqipT661E8uSim7YD4FYyescBct+ey9p4kF23c1V3
X+SCyFTvhqCA8zSgyIEfVIDnhZlOvQeOdpqHFWY0AQf0kI/5x94B4OJDVDDzOxrB8cJM+69iLI7F
1J/Knr1F38KQkB1ipG74ooO5UH71EbbtS2EfPMTvbf3L1YdPn9njsvUokjptuFQ5WVetsr4tu7gJ
9OaQQlhcNIgr5r6M2JbWM5MNcggMhJaI0qL4tnblV1vqlxqFYp8bD4mXWGiryhe3oM3nZh9jMh5F
W+2SId35efo2FNFDQigURfx9IDF3WVSPGns6zhYSfKHakzFEqoMlyyspbxeA39fCCx8MjBxK+MjH
QoM4L2fdCri1QzCe2tS7BrQH5rdQFembMb11SewvSoKfVWAiU7eQQroZq2H47jXNvQn0xpi6fWlO
B9MPztoQ3wAnv7LHWPfmrV25T2XjPiD+ffG18a5Q4ACRRDnTeF/77a020Irgg7Di+N7gx1kDnmvt
rqh7DZ/HQ2JFt0FR+DuFrzLU6iXqDWxGeHOHeIR2IvdOX2/GcrxVngnezjjrtfOQwD7WLcIWglzh
j42eg1q7TYbgFDjRzmcen4coOpLhCGYLnqN2TIvumHURkm5Wn5ZNb0VjAH38aV7A0Ixt3Z4Qs/ic
hd43gVvgsEMQOSWNJcaQvnf2muzWKplHmMZNZilm5ayTrtJg0G3aLr5rI/miWdNz544fNpSZGg3f
LEBuV0F2M1TjuLBCjzc5164J6chRvIclcnY94zIgOnOkT+6Qdk/5u8uqcMdhwXxSHRySkAbxgOD4
JG5QEhwIoXjVcvsqrBTtzROOyHurbS+mCB8t4prHe17amS6PXJqmgzLsMVT6zvMLJJ3mk2aJq1HK
tcfCVfQO6WHqhbwA10awenJ77C6agjobbRrXOaVdN18QLTN5rAiMNWZGd/tAo3VHL/omTjwc3P2u
z9ipqYF8RzO4AlF5qe3yyY1Y9WpHskIx1m4amHxpXtH2XfcDoVa9i/WwCMSV9Kp9jx6T2p4NkDH0
z/ZYoU0ImwVOd6oRVT75DRtubWOABTaz+FVF4ZduBx+d3t7JEBVvanW3MByOo8p3czhDF7e3VYkY
sU7fLKdAQsclI0u+vS54sIZ8G5hvPU3E3ozfhhzKviVRecX+CYCdTiqBZ0fnNB9uO+ncdYl8IkT0
CD/o0FgI16MLNo6DH4+fjNBJgW/7I16xhclbNNLOCHk6N88+0qDDMWA5VBM6Op5ePQYl4gaXdpOh
TZcgQ+DjDISwhe11MtrHLnO+PKeqFvaUPZVEqRAhrifjSQrjkoTBnZfW92Bj7jDjAaAvn78i1rju
94tn81O4m/l0NjtMRTrdRoQjrsi3Kc9icYEWdN/5FKY03rYuwUOWeID/Q8MxSs9DhvLabu+YfLxq
yfRYGTXXHmv3YOr1W0itIjVrm28VJNaFXpn3VRNe2rreOXn4RtzaovFRH1kUTOhm00x/a5MQX7BD
3r1mUH8w80GV4UwLnd7BBQFUDvnuGNvJQXnteIa5q66ZsNj5efZX7gQYOB3txnftDN8obhI7pknn
9fdMC9C0VgeqvGqfNv11FEVwGepMnRO6pMjoD4Cu5DZgfY2B2zSZEPvRWSt8KTuyYi9SA1atyx71
HApwx0VwaMcNZyClq67ol1gazsWs+9UPvdyVTnZpRNMezRxhMu0UnoP9NCiQx1jgdZ1qkqwG8EkW
so5lYBX3CLQe2e5Q7U30o0kOooSM32MfJz3xOrvE1aYNc7I3wO3P2uhXW1+oT2RM5SbDFHB0xvjF
qgkOcydMhMbM2ZsMRC35MCcDksfCx2EevZmfNev983bugnfE25Y54GZMKwjgnypFF8bVlbUABYBg
IriTE6IpLW66bSbXQcY5qWyaVVVo3ek98k1v2k2d/xkW5amgwaggqZ8HNyHirZ2+KU4epto+5CGq
LtTHGcZs5KrpGGJMHF+C6mwPWF+nUrbraXTeTTYSa+ZkC4U3YOXJ9IkIwLMGgHo+Gtd10ucLP0xh
k8z8nQbFha1h6YNFVg8t/BaDFPUCFUk2qO8wmScZiDsmwu76lAteYJlovrMPyldzw59+mgYkmLmW
dbvGIES+dHxvAc8ICxliEHeR+vETgCdcMqGB6FhT5JkzaXGZvbELW6ZRdN/TQVrEUV3AMUMjOwzm
uxXANKgYiOn9gUKDHHotvEivQI7vTzoCQDvYpFn32nlsXCoUqazqcfUjF6dnqKR3l/dTuW3QmRkl
2sWwCk92oNdrtMMW8xonujUHsamDeGDKzSGlcSm7dQfTuVUulh43dj/qErKa0ZZoudyiWo+2DNeB
I7J1l6RiQ4Mb3npdnk0aKrHFLtVLmnwNtof8w8oobmA1kbicgQ9lGEgAaIu8Uy8xcU6V+Z0LV8f8
g5Pd1enCZnCL8mDapxZoTysPxVobEDGTFPXYS5cqcqwuhY12RrP0X3URnJuI3BVrYtLiuhGJkckh
SN+EkdjEo0b22tC7bYs/2zFaiMOPsauMK0kOqnBukhEXLpMgjIYMvAtP2CBzB9DaI/owKPE0zZkP
rPPJfjAsdWBCWRPKVN50FptI14pvKpYZErXADnis7gvM07CbVHCHTpvhKaNZt/HF8yjHTVncEMKk
31Z+ipZvGs6MOqim6vfEsbpj4lvLyBSf/8neeTS5jqRX+68otB50IAEkElCENvRFV2T5qg2iLLz3
+PXfgzufpO7WTCu010Idmpm+l8Uikfmac57DfuRuaJw7v25skKdQ8mRPrH3dRXjbOlwG1ArLwpD6
sSLuc22a/M0pbbCsQvNZB9Bhl1O1FWGI5LHzogeXctxrYG5X4dYf7Bz4APhYllwe1x23AZrXZQcb
GMef2qo5uoYNb48rPWmoVfshv4vl8GzM0Sml1Rw0qDlLJ0QGiv2Vz+QSlKxDDZsPCs0xINdmZ5r0
NkNg78wAVwZrdKx1NM6qXOcEZS/dFrh2Au+PibpPDsx7gOODrwJNbTWgYU0AEyUBpqXK4Rxn1+Wh
7R+an4xM4dGMt47PbK6r9fRGuNm95DM3veIi6+xNs7sPS76aHXmWtk/cVQHZDWtAupFljQ7R5MLO
+iOSyxdmfzpMvSzb6ArhbeZBBWZQCKhPd9O70LkxQCWttJHVzaCSc26WFzF5JF06rPZhnSj8G2JO
3Ik9RP+0OXhZMe5Y/Uvknwqtd6jcgAnEAb8TP38b4nLvjjnZqbPq0SPUoap3xcHnDllqwkSRUmrv
I81Eb9HBYykuH4Mp1I/lgHdJqGoVEcVQQJfEMdoUS0uHe+VUzHwz+zaKQXt12FuoKlGMSP6l1rbb
g5x9rMOTPb7IHFNh0ZjGpoKBgFvUZuTvoHZvLpazoD7dhuyiGQj0szQmPyAh0MDXg5mLQ5f9jp4c
cvGDQQfRhRAPvjvduYNzwGRK3pUgqnf0rIeGCM5FpdViVRboPQn98BfWYN37Xms+VHH9nCYpJk82
LnF4GqaUFy4Iuc6r/LWPRvYX6kuwWqu1OafCc1pSu1RztD2fwNGAcN6ES6EKcA8jPQUTXH9bbfGs
wY7P7enbDPqnsEax18k3WChfzqD99MVcNVlkrQC6/0kkFK00n3UYFEYhBr23lI0Rbrdy45XYnAyr
JDijvdQhIcZxYp29Kt3pc4msFQgKCgbm/FpwQZpFS8Oc7LsB3FGm8gvLarVA7bvy+v7iVfJitVa9
cWoOnCDkwqsmSG5pyTirtKMn0yGZyg6/B6NBNYcmlDkxsZIp7z3rUS7aM7xR/8ywOiN9hUaSUmKP
UXUKfR585Y4Ndgjrpxf6a+XG1ypGM+k2M36XpaCaL1edHcdsx0p8yrImZxjVqXSNZAz0RYsJsIxm
HQ0XdJDU7PTyEz78Pc8KEk9yKvSg2raGRghbfAFjc6eVJjdsWt0GnQUvrgXzlhU4H5oRzYtrmY/+
7JmDTSqsZtqgP1wSak0iqoMA+zj0tHhFZZwIgkFO8FLHAjFFh3CA86LQ0dOGlYFjxG9QcrBKXuSK
J8dHUlOUjVra2pxehG0BilB5R+7qviTZlc+BStEnB0lPEgFF+jZygRV0cJaQMkPgxlbzIIzxlgWL
xvBw0UXPcxAUXSeQy5EJHW6thjXnbYyUjI6/xnEAIRFTNEgq2jigTPWqY7WfBsPNhE2WOyC+0+Lp
qTNaPHekMw6s+5ZRBNwbwZClZVtg2DyxWJg43hZTq30N9kDIixjVLp8X+3aX00fgqwEbfi5y7wTz
8sDodFiyQzIKH5ik07mIR+U6t7Rb37Y5KXQTr21/dZIJSB9C9gnpuJoJ4LaB5xTEEEfkAw3pFqzj
V+whpAiy76yJH6Nc2yP4wYlh9WzYTKy8RFN8irdkdsX0iUaUmpuClavTYV3D5mPRqe8Kb06kZ14y
ibly6fiaWBZqpClHflSGXN0m5gvYytND0mN0ql3Kac3r8NUL9HltS8CQcXUR77DA/EolYAkSwj4G
knrGPr7hXv2ORfoo6HhA2a/ywVWnygiBuwzPAZH0S2f0LsLvxKaKuUoDx3/EBHyHd34devIkVBat
2tTywG6B6okfW53eJQ2PtE2gKJIDzlucN2AVkm4k7zD+gMmCHH7M1MqXlA2Bduhl+USvsItiA3eo
ezYdeTfUUMKkSLkKaGO8NrzPcdfmorm3zG987C46YMoLVN60jSUIFZtHExl6vObKNPZ5kd81OvPA
itBGlYJ9DGMj55P0lgMRyTvwSNDGiCKN+jLCQe6gDq71/THjosU9YA4bzQB6zvTnlRsRNwBweKtE
9VUZkCZb4zzV1pzGxfaya3p9r1MmRiNMgSiY6w2qg4WjSFLyU/c4gCEAn6HPqKA5OMCj1YeatKdM
y58k4aND1xtrq4jbZXDX1EjBGrGIhRFsYdOmSy2Ue0RnN04mxcbIo0eaDkZibL1XTG+OWeu529pW
Fz+BHmiiEw8Frqep5g2GJogfpbn4agtmNAR9bXFKYfOTcEZbUAdhVDOWdbyt7yd8ajmfIgE8YKi0
ag9IgG6QwsmFIAGjFryAhvCnn2POkL++N24q10WjeStgcttiar/9idCbpjNhgT3pjbcHoHKZqgIP
n8b4AVbNomINHQsCT+goqOa1fh9J96VKdPyLueutCuDBU28TRZhf/Y7Ligw5tSa0qSUfe0q+x5Tz
DZPctm6bvSimF7tpK9h1NEMW9QYJyJ8+pwA0i/alzkAdx0n3NbEZXegtJbejeG4y6nHXND5o0Pge
Bv6L5vZ3acd/8HUgKBC4vqyqrVfsY6BcaUQXcmzTVK/1qLxoLaV5j2FuG2NTwOgTU32iFEH8wX1f
5i1YhuG2MjgsM4N5w+jHbyWpAot0AM2hZgVoPV3gUJN6XKDD8yEJcg7ph7QngNJFzlTJircf7RUE
Z5hH/CATyrGlSpuHUtn6UgcLscSqiMIlPWdm+J2EInlSir7CELGxNVDikWi15Jf/bWvqNjGMfBN+
2XE4IlYZm7Xfy2cteSJ+915E0zftj6jzQ4e1rw7Eg5dNb1mZMKmBoxESMmRN/VesD/uarxeKgzeV
ViBQ3P4jNrJiTTwoe2ZX5KsAgmmqOW9tHHyr2vsamtLaNiP5bilqh6b4KgVOetXM4gUANMgzAFr3
yZ0M3K1vUzEk4hBM2pYdCROiYYsSmLxqvYwJcppRHgrSCOk1OHbNiJ2HjZfAssgKqWGJdEmy6cV4
xD4iaLNupU0OnbdPYOYXTQvPs4pTxC7ljyjJwc2sfa1juHZbuXadGP1BC7G7wfYeZh5RySI/Iaxp
qAkzb0NNchryZs+uPLfDs2Ykl8kPN6mugQQwWB8F2mdqc8sbfH3tBNgkyQtv2daNBLqgkk4sJMZB
yJbvWp9uRMfnlDrmwe4YNGkRBg4OFiBBDWhlrZt8srh1CjhzPACbwMpo/WRCw1nSdUA2bZpm9WRA
l6Du5DfbwzoNNGPjUIph+AqfdY1vkNkinkQf0GyT/lQJRBzgW++QNUc4sRVqnvpgN+JdWq+2al6c
XH8e+urVjs0fBCQA6ZASlc6hBKoMQ4ZGmaI8iLpT626TvMA5Bltn2KeENBx9aBAEferPfcvJUaGZ
a6rXnt+jni0Rf9ImRs1WNWqjBQdJ1GpjMEFshbrRNVIw5mFn2t0ABSIaG4p/LKBlLme1VBpGLTO8
WcMPVlsSP0/oX2ndQJC0dQH92E12qijXado/6TyNBFANZw1vE1JIRGxcm2pDtbol3hMNp/ohhpvA
pQHiJE8A3o2SDABiQAkMJtm3ACBae+fUIpiAqRU4bRCFwxx3FMbc+3WEaJuBqDN8xQH+khGK87qO
uy9jJEM44ZLSw3QViJS4drIpodzfxlaxsdMiXA15BjhSs7dD534r29M3phMQU+ruO0djFyYg+UFj
Tf3ysY3id9BjDz5V417N971yfzwTKbWh6QEz/PpQWEwBq6HogA6+iJyFl3FN65KYyZbhraX097bj
7LPv7KsL345eDTgHeQOLGmjyFo/NQ2AAobWnkbdkBe2qFsWsUEmSFeZznjMAAKvEIVfJShydHI+c
O4egjbSS5EM02YZQLxqnUT8HLmkD5J1x4vQXMyPGxGyVWNj9N94wfWUNwJ9it7s3cue1sZGlpCgU
B4KwGVsu/ca+MfQo4idGx9XXQE9tQSJozZQ/aHobfHDggVhzbyMfwW4Rj2QPDRxY2wAnp9OT+OmW
Oxt24NIgQhtVyBVqX3v0sPSAnipfRajf6LGyWCBPTCiCYW59u3LvgI3m2hPJwS30Hx3u4M50MB60
+Z7vp3DYqHWl9dJKCcBsVN2xi1H7FA5I2YaHWwt1FiHV1TZyVpCMH9PS7h5GRO0Yv8GaWf7S7tp0
K7NxFxMYtAV1O62KJhdwVYtVMlov9ciuYoKOu+6h01FKPI3jxKrRuWn99BTWqAy7qbnFZLXs0vuJ
KcJSebiy6LftoaRcdDhkQw3cWMTQmSX4SxaRMFRFLpMlyaXQG/oq1x9wQz8BoluQvPlUT8SkOA3z
R/Aox9qzDv4Q4QZkriOr4rZncYtQMnTXOcFk3pxz6OlLlDzrKuSj7Kwk3XR0o0vXfRoC5Fh1EUEF
qeO1FqKbxYHcnAK0s7KasuNEeclgCcpwKHB1Tk56iVMNjd8YX8Fn2hvef7e3upGodMz5bc2bC2N8
77U0HDgoKKBBxEwrrwYHSYV1F+HDfi17CF6IMk+OQduUu+fa9Me1HIHXj2O61V1KeQr4EjcGAz1V
60C48gDAEQqQTVEQ8VcGttxqJbL2X59SEZnXnuMdPBb581unkT7DQPHumjLZ8v6RGxPwuJ8nhRVf
0p1jeXPsEYSmtDC3vGwcspRMYrJZq1HsLKk9cfF8VWX1aEBxWKU5cuMEnZfWavYK2zd51En61Lvd
GQWJtwvExgvc7rZxYE3nLhKqATf3oPse1QMjhc7+SV2KjrYlD9Kqz34I2MxM9APzXqp//ORbc7LG
fZXSbmaKnAgFPkoEXx56XXDizb1hPOZMwoM8vqsiHQYvWMUmqNdOb4VbpzaZEYbXqG5e4IFGz6Uc
DxYIrnXcwcntAszaRBVcQgshejoQIw34Yce9PB6z3LmrwjI/+Pml1kZvN0NL3QKf51ytbSiOisOQ
yS1De6YWfprubb/dWoX24tEB78MIGWTYBUDsvHxlNkZPILh2X+tGtRbThPC+vyGUFHd551DveerM
ytZEgNpaPcxAuLOUgiuL/TquYS7B3vTTZWaQdm547E9AMRBRlOds3XApEr7HwEP9dMz1SbQFq+Qa
3dFwModshidmtck9Yd67IILr0s1eAsBOb3zC8a4zKazkT6HrrCb9NjyaJFMAGcrGrdD5+AOTvsVO
c9DNyTXoy/ZYFI+x10kKfOne+N7kYSPHbTGIAwUDEFndqQ5+jww6nSQjlS6A2kuzbQ7w9Z1W7mOr
/JBpxZZ8sNWmq9KA/DfjYcD8QH2WW+lBqerkR3aJM+BU6BYJGJ22i4OjSUZLwNKuZIAyGvW97SJX
nibn1mQhWVBLerPth1hoqGs7Vx9h5ZoPQzPeOeCvoooUDcKa+mpXDN4ZtslVaMmt44QvGJWWfqst
VfxpTYC88/SShR1ygHr4wT3zZCr8l7k6xYl4tyv2cFXCZLCPiecl8M03CygiMwqlkP2CeK8Hxd6a
hXaX+m+ZmF6MMH0mfOCV7wKbjYcg1qiYqCQLFpyD++V43k/UiUv5qhnjY+YzjPNHj/u71Y5Kr3dp
HE83Ig1OtZY8Jl321REalVQRWxDXe+yzaEfsNOvfGEuYl16zsPmoLJh3hq4HeEayL53lz1yIDBMb
TfwQ4ExKAueNlPQJ7TLGot0kkbzL/R43NDqp1d+mDDN3lYuQ1DEuc7N9tUilcEtxxCbzmWL+WAxp
+oQo+L527HcFgDiBjKt1cLB7+fq3iLTowo1Zzww2AbKk9fk6zv5INldVRfiPdIPxWk4EPQpXqnFy
uZxobQTOc2x7XyhTksHHqEJd2nvoRYcRKmyRgvLwaf8nHAkLX3kfWoTBmwHkT0bFho+J6W0fgB0O
iSoG/IWLvWplS2gUG1yVXnE9vEae//K3sa0GZdRgQ0x/+AXE2WsJkxMRg0WifoguHeKgkbikVtrB
KiLyzi5wI02qulMmOulsZr+Ue1+DsaDRh689hLCrofftFcju4sZgb+/XPcZpz6Nbtptlmceodh1H
QbsDizRZ/SV17E3sRN3q/8SWxfe//+vnPxNbGjYyxH8ut7wH5xcm79kXGkuQSgDUvpACzn/m75JL
0/iNg5H/wjIVDhIl3P+QXJr6b8q1hO6aiAQdwzKM/5RcwiT7jX+T0YFhOxKLj/NfmkvNUL+Z6Old
x0arKE0lxP9GdEkN/AeRokPWMv+nUBqgS9FdqfMD/l51iTB+4mnUkY0TS003PPEk9S3uHaZRzwib
6dd89t/MuourNiCNt5l+U0l2pL2HZxtA9pY1mrUADMYQbUjjQxU5t0T2BGh3AH5TbgN1aaKN1KqP
NJm8gwb2tynLYD+G95XUGAugaj80tyMJDgwXHKZZfY8EkXDJvtaGG69gZIMoEO0jUWVu5r7NyZnt
RMjSlFpHT0Zy5XW45l0xbO08k7sgoUcT6qChZj5wCS+GoctvZNdeARCfvHoaN3qL+YHj3alvB90l
XdRnKq/cd8Hik2hrqM4EBnpPkPvgO0zD2cJCNZghUb8DsA6PBj4Wv0AmXby3ZpTIZCKrNvI1MHEg
u73BIs56H2K0YIZlxrAQUPL9+kfdteN+mkHjSVd/o89fiQ5pJZjUfKmPZb1oZDOuhBsdsE15W0Ym
LNr7DtYGAnTCD8HbB0R1u3rVEtQG0KeWmbMi5JYOPui7G4AdOGxjZGZ4uH0kgiR1tJogZwknECI+
UkEje9AfEnHXsZC7IpZb67WVLgMXN6g+Ipv7TASCN2Lrt0KUxa7yarVvY0bfRE+TrhwQe6243TDn
Rajma8LbWxjRy4D1x01di1tJdlAMV2pfVMUuAks2JGgX3eqI1splQo0NgZ5eHBsZYK4Fsgmt/qEt
BORJmSmGkCwJkqDIT9AKc+zF8b2JsB2pGXnsXggBuGq+kwkGQqEeRoMRXajyZKs0WBSkc1GWaTfg
Hsl2EZ51dWwGUKrbaPxKTwS2xEwcwA1mBbOBIE5uZCPHrR4a2UowtxCmqV9zD08lhIIPm/XCtkru
VRSvRE6YMvQI2H+xu/CKPnkNQ0jiGQvYYmJCiJ5/42Fasu2ivXf4+FJUGM4E84z1+GbKWKX1Uzee
iAjZNWHyHbBQfREMKhZRAdzOTW0yjYf6SXohlOHefqW7WOrz31opZWxsB24TjIQ718Uv2qAL6KT8
FFmKywipjeGO0bkYWI6XkUGcTjogHUIM1vLNSUV+Vybz191utJU056FnY55JsPTgIrm7yuq3muGT
sJjVJAtFzraPLjHbg42ZDt1rYVTbpGvwNyosdCB7TU4whIzNl9CHR8a8J0CMMPJMfrUkUkGJzZZD
OQLUcuUzI1tnhXl7ZPimX323NdnIgXIJoLS4uoU9hE0tOfFsC7IU3Nw4y6Wb6taOiHbtWWnKiRge
vDP83PqICZMtEUna2HNKMq8rZZnv+JcWZtyFX5lVcBBl8sYfa7UrTP1FJ9CSPM1ml5peucWAjJxa
XtIqO7k4gy8JB8vM/xUtuUh4sFliOzlUIvMKHLU4hdljZSHFcn7BNs2w2sGy/x67HNqZLY29gfsr
dNhxxo09rEZHf2JA+ilSnUE5e26it3DqpCFK42mOqvdG9bTs44HpdTiKbZiqDTJP+7FwYUEqsn8s
S8f92D/E6KKYLSlkT8BnLV2umICxCVfPOX46o6QVYhdnoApiZOj23kuf5+ahIJsW1U92ZypmK4m0
nlO2kGUuWDMnKVHwgsziVnP8XRD4jD/a9CZwyh/DTYxbQIIbtMDJyq4drJ8sUchSB+sbSDp5vX02
k3lHUdsbk6dlSWRZc6M72UNfEMNbWNhRXbq8dPQOQpM9za+BoX8EXWLrNSGgnDg9FwO77F0Uxc0m
6dyda7EKR+I/drCfLPK3TRYc4lm1gbeP6kuaj+4B3b9505ozKpllsB/BMk6ZjWR1dTLSNtqj97jH
GI2iT5tOwnVOPpfwamxoJ4NYbptCVEt2UXNzyxrCHGdJsJLReiK9ywbE6aLC2Ohm9qL1xKNxWszM
cRgyqjReo7hw1o6s73kMfqYhPMLk4o4S8z4VhJeFJ+k4ws0NgKoti4BKTgh0FROwiV0dbchDsmOx
A8r1EaRuxxDGob9CBVIXYbms0r2lHGfn65WxNmXJxTuFR2ckTc4pGL44CaT20hIbFEc3gTd2t3re
sSVXUXG1I4iFDttVJsfpIWpgxkCJJuTWU2SckO1ZSiu/MtB9YTSL2IcB1K7vyUZLY+6ijHDNspZg
xTn87wsHf1lWNbdshjf0p9raCvEtxe05UxZgLWKhd5jfJrp+4mKiCeccIbY+FxSC1U2QASp2tM8A
CuNGjVl//fUPryeFIq42Mkd/RvwI6z+UFtaAG8NPh6MZ4ac2E+daNCRYeIZvoDlVN12E6W2w+kcd
fR1CqBMPl3E0inzHCdJdpUP2HBKi5AbE2RapAggD7aeYLaltPiSQ4cV7HNtLlRS3HVsYQyHxMB31
Yelct4VrvsSScFGWrWg1mIAQ49LWLBxsF4B8RkuKBmWyX1IKiU2DJXBdG4zEexiKrrRjKJnoml2E
BRrd5sqtWzoDi7vdK2HbTjJjrQ5/zK4Z6JM4IfesQ/vl/5Xef116z7XqPy+9H6owC7/ev/6F6vtf
HvKPdz//QxE+/+m/F+Garf9muUKZykRUYUDJw6nTf9fNv/+rZovfXPxN2KJ0ukBq4f8qwwXOJzlT
b6RhmGCpdP6nOqf0xY2k/6ZbmJ5cZeqOabn2/6oIn0vsvxuI5m5BSuDK/Fyua7o2Qytp/8knJHzf
YvKtufhGPc5leKsOmivbDJ+SNH3TczbibOt3hkLr8bvf2D8wKQl8Xf/tpW2EQTQawnZoAP5Y/VcY
8gfkYfiIatQn2n2oFBkOg9xZQ3mvYUnPpln3E49PyYxj8xFOATDlUUQwSLdZsHOAqbhI28tf/2BK
4EX7/U9m47kR+LZsfFMmeFv9T7+UitT6pHQTb1m3lQVGYrz6PHpcUmOyg8OyFigrljnz5biwkFZq
igGc8T75mCkCDkHX4oQskGksrZjbLKmZspvdTx8jBW/sCAqfwndQMifclRI4vAubcB+hawmMtEIQ
ecrRSqX+XSVAt5LqEAyYlwExsg1sktswQPAs4fnnn5hSylUy2Rfl+Kc8IcqB+CE2R0D+XY62Qg4M
JoERrBNtuonRc8vGPSkXUXUud6bh7b0y+hBufj/AvoC1e4Z/9wI1+AlD3hVQdsFmGavr2hXJNIPZ
PjrFeHmyrEcjUdraLYxjCdrRoaEiu2sGHeGrRljyyTgGmmfWnGD+Xi07/IpTMNdV38Ae8XHcc6IF
WumsTN178hAUWJkz3KAe3uW1eWT0yRa7GYIlYUY7E2VgK1G42CJ5M2vxCZB0lXazm980rkFkXTs5
7VLP34Y+83vlzeBUvBSLfM6erVcpxoZFN6ltA20DVcvsfOuCs9vQ9kWhvYBqvvbhGxG/F83gASo8
H/5eCsotpUw3av8HMQUCXWLeyq80LW+9imUNbaNGIc4bt71GX2gVOWSBD2mbSaOxSxsHPIwg2lJv
T7HLH2cAQ10GTy8i83ZR2O6D8kb+1rxNNhXqKXS2RESGexbhEKFjFa+b4SArs2bsiqyzI+Ed7NTa
QDB89p9oSwL2TTqhGwbQYYf96pphnbdtdRvpjq49RiwH8LARfM70YRHnE+52iUCr9+gwAUg0Tb3M
4ua9DlDJh/l9WubdqvXBWjK1X3hdztKgnjmx3FRt3cEG7fyT0ZEZhLT9lMY9yBLOvAXqUL7dUoUr
2UC10KTJ524j6pHNvSTmK40IE4ihPAvwlzbLL2PX2+NTXdXmIneCH8mn31bJrTlQ63p5Vi68BJBh
oaGDYQFRVtRnsTXKbeoQbdDbiOyzWFthXPKvtmtZ6yLwee0ijQ4Q8c6RwSLWhqPCJ4qzUhXzeB0m
0kCL7if3EkAdClFU/CEAGUslb4n3LZrhcxjkceyxsfi85wQKXzyxJMmSERh20t672Zxf5RQu+rDX
ws4mItgnwfrRr8/j/I/GcM62aaQ7E3O0UxOY4yIdGSOXSCbzVE34KWGZ0X190spELt9LyRyD53K2
NlMkwx9gO4ywdv5C+2WBVIRAGA80c8JeLOfwTXzzOxQ2ywqZI5FC6OZN2TaBsUk0O5N7gfWl6eRj
nVYvTajAEyRqU5j+oUNP2hSgYTXkhKu0RkKCJuGFqTB/aZmil4jQv3ZUmGugS5cKdtVi5eRfBoLY
JjWueUQKmI0MbhE3yVEEr+RsgoICBLP0BEdyruX3vtXwJhuYV97wpOOfl+hAvYrHoTD52R0Tl0/U
AEXs8FlABNBDfmKV5/e9HmPOaG8kl8SiMAKkscgTEddqC12/+J12jd30wiSUyJU2xXWJRhVtVaY1
D5U0zwy98CR6DhiOH7R0D431i8jLg1722ppQsYWvJSQ2ZM6DGYOjnkqi5CpzwbH0ABSU1Gf+FTw9
HEcEHZZTtDFq8+p10Vvdc3b2YXex8U32QLxE4xEZS/4vbfDazjg50sS/SDfckDJUr8wAxJOISAgx
8hdWvE/jTDJvbLmIRg4G7ookjL5CfQany30f5c16lNx3g3rNdAiMNW+CmIaPyDL2CXzixsINR/jA
IwIROo+gdVZ1K++mwj/o2jcpNd3Cbnifof7JEHCfieqF+G3aRftORhNoeqpDIEvmbRqOR+4WfPMj
ixb4A2zLde+WCfhzRmDhAuQ/tbFpn8cUwQ7aN4eP23OsbSuJiFFN9eI40742s9swzhhpT/KijH6j
XMXYTlcPmkZYVVvxOkxAYr4LUPPelBF9jAnZ2KTxKY3PxOVYhaIfN48eMeEwfCEKeNyE/hB8FCPi
UuUcR1WD959wNmQFarogO2YxFyXGDUnLE7350G5E9vbrlRm1kdFcejwO6UqLgmAVDma9iwB4K4uy
v6+iNyEdhwK9vnV9pNmO8SR98DcDMjChhjsS4wingjeacR5PrUlKJDjuXO65rqBu8bTqXnoZJN2+
NB64VTDG+XA3nS58HBRXetfk27IUxGyUIwkuHonZ8Kic1kah6c3bmzJ9+3XbF+zdScZjOx/8MBDk
Nho8nHqYP3H7orpewlZ4dLoWW2NyQ6nzAPW3W06yNJYWMEMMnwUKJOZsM/e4ir4ifnleP7H/IjzP
yiKisIzwg8CItzKU1z5yzmNEiaCzTFiGfnMoGUF05YkoZFwgZwY7t0xiYLbnlzSw/HXfDz8ebgC2
MjR+FbusTgVfsZtfuhxwuFu+R0kh1pXBCTB1MJlHy//BgEWQdnTGuGCs+vkPAspDsMw+seOU7FrB
cE3eYzPNLJaARuFwFJBAKTAvL40pMNcEvr+a4ZCTF9gS0dcdJ50ElKI9USmHy8D0cak61bFujU1k
5heCqo7hRJwZo+H7PBUs0AMwD6oiJY10z4ITeo3uxV2+5gnSo26m+JfgmnE2zPZ01IxCS1Ez9sQp
aDCD/OCrboIfohNPaVetLU9sYlP7NJz5wfZJUx0q5yPHWIx5BaZFCVq2fukb6F2cgpyl4fgw+PYp
87tTOPEttUfOOJWlWy1DUNFX/EZUTYxam12ADxADSA1QZlerIIFDIEGt39Fays6rt1VenA0tuyts
bpxJBcXaH8OtHXbbYWw5PTJ9nRQaoY3ubd+Yzd6oLXLnouNUZ/e5KLVdhfF9nPphxUSR7wJwHCcI
5v8nh/Fa7N1G+4qGGDDSZKx5QWDbCuW88Ay5zNz4EjXmukPB5SfZI7sCfhX9ySizt3S6izxU69ME
6zWL+mUdH5GosJHNc2tTk82AQ6d+cIrppqxQ9fdsD1sCQbacDKyIPYtl0iZAeUcF+hQbUINL3SCX
0GdAQogQvADF+EUPP/HsnhIXOL/wurOfFvWBWnFgw7soIr7cLWpfBqLue+u7Z7eu+Gjq8H5fj8mH
HMUVYdywAKoCr8b7Sm/qJGlXDjF/W7wvGz+BUCCKmpuOs4/pNrUgsirOhwtaYibBxLl0LNXxXFPv
eA0V/SyD7xGpFZ31ASp4Tr2mVEor9Wab5cNfdxp/boFYzSi2IiYjVNOxZ/bEH1sgg+G2cFsM+x5v
dTlxAjeko9B+8axV8tZgerjArzSXjADNL8j0ykVdoVqUzf6qVMCwQyg8uGX3PzRnfwJiyP//k9H7
OCAkBEi8P/5krm1XjczZHKPDrvL+uZr8L1uNaFCJMMXWSXiWg+0jfmiD6CeK2xfS1f1Vb/vvYwcx
OM/djdWTEhZzjBdqRia29Q6mD8pMqoi2jd7wLpvIUDhX65w4P6gcS6MviJ8Xw9+nF5/Dv/nf+T/o
NP/hm7F0IaEq2wJWxp86Ta3VHSkSWhcj9DdTTyFQ6M4NEQsBk0jKV575yZP30IRvhcWGnEF6WQV7
jo5DVUJ988ZlMabHuOSqZEpOKVgf2aBh7CV+jyls/sLavbVQfhdue2l18wYN7bEzgQb9D1+YmUPy
u3b918dimZKlGUMByB5/eic96Up6h7UNNwJLocZl6iu46DubPa99VVqhr/DSjEu35mtsaq9//fL/
rS/m60pDbkJ5U0wexExR+T0lBZlIieBYWyJOOVk0ZoVmnv/6JeZv/J/fIGsl9pZqHm2489Dgdy8x
tsVIlrCvLeUgt2zyzihL2Fxzpv716xjmn8YP86+Sl7BA0pgGv05H/OmVCNnhMIS1HlT0zATkPgn5
yIz7Ne66E3vJPYbvBWtEbLvGfKQbqDWSsmbdxZ48Lt0UHSvfh6RxlmR8ZduaoJelKsWTHXj3yVhu
eYIoZ6vgS0usa4HMAZ6aPARGs5xfwab6DUaq/hIGsbID1IsECLQq/knq21aXl6C1z6rRmQ33uFRt
75DzAovIYgxgz5rKlr6GC+n/sXceS3IjW7b9lfsDKAPgcIhpaJWRWnECS8GEFg4NfH0vsKqrSF6K
d+31rHtCM1ZWMhARgPvxc/Ze+ylyIo8BEOqqiaWDHmsCcEHtdRq/oSZ3dpLZi5LT1coXxod268NY
n6ub+ehv6/GDkV8gbru1/RCw8IBbgZTFEu9ndlm3LoeH/CR0dTt2yUcQhB8I/vdW6p9yq3lKfHef
fMboxrSSRo2Q00NDYcSG4d85AvdhJ1KKuhFNDSLM9ilsQat4HG+HkZARNgkVxkeiULAxcSxItIMt
0HoI2GKiDD7sVKKxh2fGGIyj7wCBgTGs3qtPzIqvZO/uMy87aajMS4uPtgmL27rlUDkfUoAizht2
cjX59ta1SFZqjAm+dBici0ndesWEFtatMBO6BAa1DcyvgyIpcm5VawnuU2FBbOvcuySjBmbDQMYZ
VJf18ASm0Cd4dek6D+hg7uZnoEGrw9xtPEducvQkxa6P4WiZR/mtD9zeCT/HwKcmxRfkZzidelB2
qIFk7HlromeuRytdyyz48IsMuoZSmI3UU6DaCzxcn4FHokkMxvtZJO0adKat+Ngl6ZLJ/b6Jpwd6
9++hhrCmcVZp5DIrDl59yvguskl6Yl/w3IrEguKDg/wLee8Y5LKWG02JlmG0RsFXIrBqakTA+VUS
cQSI41MgOY0kk4f7lfxaWCr1Nmydu6QrnqbYuBZd/JpHVIKGojQI5wNVVIxMNtRBKHZsYnuuUi3+
SGr/LnftXUpTG2wsG4jcmrqBydV27mKDXwsJkVmYGSuqLjlBcnTNOlDLXkC1VKnoveVo4uafWh00
fFYhz6NEEjOfQRX7pOP0UijnPAbxqzn0W3fu8rtF8l4hrgduc9YScZ9aHkbpcvpz+fg/8NfPtCjz
8vnzfviiavPP0dct8Pn//7MDbhhy7mVb1BFUutKee+N/NsANw/pDdxCUoADxDHR75t8yFEmPW1q6
xw8AHrjWvNX81f/md3Q63/TEGVN9+Qf/ExGK8R0oy6P9LuixM8EkCgSD4LznfbXhTCW6bOJSsn0O
R4f4aWAPr5mT0mIdvbsmwqCA3YfTFCRM00mPA7hwHRbMNk39p0yFJFROMFm8+NNXn98PapYfXhZN
ftMW0pw/hG8vC4Rykvl+lO21Oj96Ij8KOztKtOawQcvVr19L6t/hz/gQqIos06Ydz1RBfN+KLzVC
m0LpabvA04t9IajFG3KPVVOJFezm3SAlvPCxzNYZ07d8DXZ0n7QNGrXCG9ddkJfnrE/WIcPjZR8N
VzKOwqPCSXaqZ9G0p3v3uZlQkhTA0LKKsyv+8YUQUbaJ3Q5nAy9GG4WJthqu2z6q76MU7cZYBzfE
w/kLrGRwP6Ey4Vi0rGsLNR4+dDUIMjMcCKw+JjySaN7gkmAfhxLwEFneJWkb8EF1/1piAWTOvWdf
HM50PZ8HVqWmOFu1R1BU0JzausKlk02PVqFH+4LMPvS5IAucwFD4c8NiGU/DIQ+x6yvDLK8IjK3W
bMDQQPuK0ysoN7qPBB9OhCR5I+nJpUNTL+AMJzGItOO4toPyJdRcf+Ek9ScdbkknVb+zjewdhRaU
Lr/8NIW44NrJyJb4BnI/6G80vowpXVSjTE+WzN+Tvuw2ll2hQipJKgc8gd2LtbLPxPmLbgZBYnjy
kuc0BJ4xoKjQO1REpgALEiMcKMvwcnDhV5BoicsZDoNVmsEqsgtroU3Qb6EHmGb6DBxh7wYz+9Va
a2MabtOxfsInijoxZAZvyeqYCNhiQMHpGwDZ2gzODrIUkWuOb25YDebe671bDIAIjBDABMm8tCva
LYPM6kYvqTUEkGDsZavGbksIVB05cREnvdqB0IADyVuhU0JPSMO3rbEXubS2XI+2SIufuMIv5/lH
tIfPFZUBPYWGNhGB99FHVVCFu/Z7WKlzWu/0VB+WzqNSTb8Z9f5TmKFt5XK6C5l2m8GnRTlQKi6y
5mZqfDQ8rYeOuCeFSQmgFyawr6GKl7xbHPx+vy5RSsctmolcYgckIw7EXDysXTt6DMuOQiPvP1Vt
Ym+LsXmKC6PlE/PeeU9AfWVGPqAi3XMwB1w/ibjrPxxg1assj9BqxCYcfH9AfhVd2ykS7sxq75K6
vHYrLcCNMb3bcZGvDbNHxGFVOyJyq4bm/BhQWHY7Q0cS3eUGBrKZkwRM8QSc4nJe01QgTqroMeTY
9yIzsTLK+67M13kNTq6+z9LC4O7PPtlW+GSM6uw6AX6XEsEZAxf4o7SxHU4ZOgbchRNHLypIHwE2
vaoS6nJa3gUEwyH0XpO4wCrfHHUOPxXE/qSM3AVCn4KAucw/5r28FKGLGF4SzmdVXFDbZug3CqKT
VX8Hjke3rkofCHGY3irTOEdlZyx9XZlrvTGJKPUerYxgSbdDK+4pn6eu6xeAVz/ZuXU/0WZflKH3
qPgUFqJ2DypNbyPmhiv4/hloiwCwl9o6ZPqN3IUCaBAqhXIVVikiCSPgNB0L6OZEWpfkKjS180gq
2qrW5rg9iB97oyYaMBHjGkKw/jRa73r9hBBBPjP/1TaEkK1lXpMoV/jDsxgQloQZy1KU3wVGfuMG
NiRxDy13RG9KB5m/aZ2u2qPmAF7VJeg3rNheeVXXHCJCv/Hj0T2WaHU0A6pRM13Y1bTngGk892l+
tiKquCkC0OFqFKmS7xVGgjltCdsOtrnRWhuN4ki3/XaL8Zps3z5Q9826E3KTN210LnwjX4U9nncv
iZ1zgDKiTnUiM81O3zdRlt1MMTZ7j4LXLzHd5r1OzmxRNHvSHd6mXKqzT8bchmifhTC6D08E+tEF
GhAZKNiSLriq8wa7ihF5O9cND/ip7UMQzTMBgNG08sH02wUCurBi3lcn4wdzhQgVKITkOJEcyeZc
xDrBQVGlNaYUgOHc+/T6e4yshiADM9LATxhziqdCOWOypqFWV9dONtIMyz13nar4g3CACmQXEq48
Owo3G1fx6IsVqLALEec7O7vwzVjdYGXSL9JkesEFeItBB28zkkUh5QL4ebidAsR0RuOs0/Qowgza
bWPfByx5mKtoXlQugei+55yNeGUz/c01iRdc+Nd+0ZHggxSf3uuwYhQ8rGIa9yCdkp1Wmg+5Frhb
XeNYaUOEWqAAYPuZ4066M+xFGJGjdhQJA60WaPcyyiWcyfHG7oJ6Qy8F3P5TPtglSJu4hlAvbghl
uux8A5PeYL5C9GJcFkuOoV1zi6l9kUOK98riKS/LS7Ytb6usjs6gbx/jftgXprM3UoOGOTGLyOIW
A5kW1y6+RrOM0isIKNTSZM+6pMSecHH2i3qEFIOQZZEjklwJR+M8NduLEh8bXmVlc4U+PLl+Diij
HJgnzREz9YY2VliUYhUxEuXsSls97V+HbjpZgHw46Lnh0pmgiuHtyo1035RsGIEFAInzqaV15prW
MLuTch45KU7MzdZy8F4yTLv83qXfd3KvV8nRn4DnxP3nX5dLwvi2SUGtKixX9xxDClPYrGjzz7+q
GUulYEi1RcKTwKm50WkoKuHfRDGOIBJnrxl8IqV1CDIGMY+lzH1yZ/Nj5JtnGLSXTYHfJQR9ftHG
Pl+i1+KfZ6XMiEY8S+WuLdt4ru2Q6FrLufW5003AzEvTHetThzTNGSsiy82A3bYeuVVEoHaIHBTD
Nq/YFLA/fbJVQweDDlEDqyrXg3UxBhtulLUhe3Imfec2HwOm7WAHeZiiCT4+KAjwMibWq6h+dPCd
z6fRdwc+3BzxOqiUkYbQZ5JXx6lex9pshNQgSgNaIpeuSp0VoGjyt73wkXBnEGjRKwjPngQ5grRZ
rrAYGrdZUOx8W66zuCLQ0v2c1rJdsGqy6VZr+pxPKKXrNa7ic5u1S7tPboSZX5KH0+1N3XtxzRTk
JsprFVuUgCEOnYQ9zKr7K/LcCwu3epvMnEzQ62mAFSXq3TeVSOdScyDhtAxogwoGGTtxVESXZK/s
8pn11U6gcTR92M91mCQdWgbIVwlU24zAcBeuq63ROYaLGNCmZkW0vjPrw+6rm9D1ZjDuiJUKrZ+R
cdDVsSFTr14VsU53mfk1d8sF9kzYMSZTXVdeCB9WvDsOARNvpnLKahklm9aiJbRdIVv3n7Ws+zS/
TFLifyTNNdPbne1QZWfltnTFFj3PG9sFsW6SWaVKPvWN2iaNcFfZZdYCB8gCagCiGrGF8w5WXXzE
I0bcKJGbTXRWZfAkJv3U1Yh9qoar0kP6Xcn7FE6LEJKTS+6kVgGgjNS5DpBrqHCo10HnXKeeTTxH
dh8SOFATqycnpBZ0kPHYyevG6baMunBpZ+NrP1IcJnbtLYye3sqMcxMa+rwsZzU0xxhAOGCdJD3K
1L0n7/7V8cp4Y+T6q+nk54BQQ3QIDrrBMCN8otG2UqNdpvvtolXdJe7bkqNA0Vok/BZvDJCdvY0f
jryN6VW08XsQ0j0aQptveybjTEhc0FiPBtHWzMuR5XjW5xgXDG+NXUSO7dKH4AB2/S3hywsMozr3
RXWnTS0pD10GlCn09jh7bvIJbXWMk3/TZFcWjfIVtiVaJXV9LTusi3k/dFtMpXtdxUSsBo8UAKYT
hSdVxzt63f0anjMuU8yyBYHyS1gytOT66IrS1OZb5kL7ID5jCLoaM4WR0OwRitT+Q9E7/goh14Xv
xWdASdzdJVqVVHpPuubcTGGWEvYDiSDhRxU6Ze7b+jZ16xsq9/aUDowRKqc/uqOMVm2pfUp1ktak
+TlX0QcpGKANgpkvHOfPqDDrhIA9qi1a3la11/USvExzUdh9uEFU7uDkisjJycBBQD1+dTKfqVop
rnLOyBbg5ZpjydDZd1MeR+h8OPzlENo966CKKoKKXXKYyQ8AHzk3NDdAFIhJGhpiw7rkrXZ6Wjye
XP964f6yLv/TXJ7XbZRdOCqERXf538ctfP5CDzO0x43uP85cVXMwT+AyvI2TOAiO7WsTen5fDge/
RwNS+iSz6mN6ypL6jeKkXmtGUC2l9tHJ+JE7bhbqU2rWtvZeucAmCUAvXSp9ZYoHc66Lfn39Bv2Q
r5rjX67foSfAAd229Nmg8+2+A4kEZbKup/vE8N6QwhAv0YyvaQcsLyV9EnQsXm/JIlA5uHGBxG5b
lf/mQ/xBY+Kba/huAoHDXHBEGFPCKotq6SXmyRrcayOpqc5c9/rX7/jbHv2/vWFnHod8tdG2BhtK
UlEBhCH1QanOea29hPm+nZz3lMPMl1f7v6bez5p6fCFffR+rl+blLyfZ+SXDmHb1Ur28fU7/xdAU
nWv9dXvvy2/+d3/P/MMRQPh5qswvDbl/+nvGHwY6VYmKUneQt1In/UX2N5w/yDTi13RD2A4mMH70
3/pWDGgIvAWtL4QPqGb/f8j+mmlYzlysfRm9fnXrlCkI9ajrCS21qJYI04LnHOOLgOzYHokLAuKA
omFdS3iLX/RZpL8ajnWui/o5ikGVDLjS155mIjnoUTa185Ro6phZIzAh+LUwYIiBqtz2Hk1mFoq0
JFGD+ceyh3y1xMaA45rZ8m8mgNa3E8B/3s/8XH71fizAjDnk+hoTTFHStacxObYtISiNfEpNHfqF
tMsdRWV45aBIXHvZIDccpqZHNU+A/JKw1wGAxsKozKsxrQ9VKFdc+AXdDxgoAEbYnQMSwZzxlcLF
uovLKjtaHhTRCLsvEczmsJGieMBFs+6JE19ydgxX9dQSmawGn7qvfrPi7iEqk1vbGD6pTnY07lBi
tiFBgV/diD9oj363FP7zMXDffP0xkBqtZ0He1ZhhjZNVTK+D0C47QZ1vGhdh4zyMpHshsCNkUT90
lKNl+Pabl/52Bfznpb/rFPsdqHUH9sVhHqFJp1tXQf/gBgjoyvraD5KlyqzroX8Xikjw7t4tjcc8
nQ5NhmmRnJ9bM0t+8ynIn90M4ttPoXVHDoejWxwKWXzOuJGXoLl0bOfZg6Z3bGFp8mClibbr7Fzf
21bTrwe/ErTZwLFXYzlnpwK7ictEbd0WsEFqFunJbvWIdlcx8uExhZMEj2+ctM23SQuarSYlbB3A
dFk1U/CiXPkx5vgR8OKVq4Ic7RfNgMzN8LkF7WQ/ZwqMOrHky8QZ7HU66sEGxtXMCSSky2w76020
1pvRFN7LVIjgyrDrEoJQl20Ca1KrulbXSVyd9AqIsk/tvf/NtzjfKP/UAv98i/Me+9VzFJc6DJ42
rA6VDzw+Hs9QWh+0IoTkRGQ8TbSDrjamHr4F9JLv4PITdzSdhKc2syO+9c2PX1+IOX9XP7qQ7zr8
9kSHSo5VdaiN+hxihBxGkqXKQdykM3g4h67OqUDzYDcYZ0UUNeHj8mV0jc+laz/jjrorPXNPGuK6
dOznCnJNM5xb8ADIYos1AYavjhyOv77YL6vmjy72u404Z9OvK3h1B+n5nEqHZdVhKYx1jhWQSuvC
3nX+PoGb1ahpWbsvYvJNkkgvaOTejMjX0jHYirGMfnM95vwh/eB6vh9YIKvqpnRou0OejLeJX55a
N9mFgbhSilNNS7cZOvN6yhU4wVadLB3ZHcl4O803oeimx0wHCU2To2iDXexO2yaz70e8TSDsf/OM
flHK/OgSvyvWJDQAukCKsxSJhZMjOKaha3bdjeaKh8zBTtxUb0iVF7A7dujXoCFHe0P597/5yuaC
7EevP9dWX93o2HFHBw9ReZCh867pZJDVtuPQHG6hKvmg6EsLTBt0h3K+Ohq7JeI2w/ebTWRBYXQA
FU4LYScv+Neeeic6myMnaDbFcB3OKS6/vsx51vfDy/xuX0uNPCCSPVOHKvc2ekPDHDYSwlMZJYQV
RCUkef/SMMhDttQJLekqwfmGslXzl+zNWAdM90QPrVgaXnmpxeJRZf6jPoelpuNgIB9Q8dpG7Pnr
y/3ZNvy9NaSHOIU3e+gOTUjvNhqZUI/ISiePqPSR/lpi0Ww219UAjA+WHM7lhSW7g2ZnZ05I5GRh
uTX17ISPkFO9Oaq12WNzV+IQexHoDnHbdgU8Pg7AJV7dQSodgbFubGOLfvxEK5o2UnJAuQkc3Sf8
JG84BowZSOImt4wFz8VrHKjLKqufq7jFf+vCmv31m//ZHfXdBuggqqWj36qDHIi6y4HUWQ7mt3EV
+jUyiHhvkfBIh3P965czf/Z63+1yhJ8HdhWxQjbQhxGtj/RW65GiQozcmWFnkAHg0XOOunTd8D7h
ZpvOMU6riJRjn9AMeRm3FmYE6IdOBaefTstBEyaNwzC/cv3UujWHEY14ErTrrMvyI8G19tHG3UNk
2TwvKtOLvu3ewsG5/c17+sn2M/u6vn4qJ2UEToeT4NBynBzz5jSYwVs9us+1JY9isq+ToXhhTEqD
lOZKwLcc0BWgS4IQqErSC6h1OCE9vvjQkjRByn0uJqzLHWIlqLwebiTv6MamsRx6Z+u6xu++jJ+t
uN9tV4p5Do4gXR2KXpzNSt00cXgs9PrYKZ0OUDScr0nC2ETRsC7igvFpf55c/aC1zo5MWwxeODKZ
/TCwdIFUBmWGX7jNT42d/2bBM39SFOnf7VGNHVLZuF53AFh+qQ/BocujcRGS00HwKbsVpAiQ7z2S
SloL0RpxERNumIK05+t2a6byPKTp9VCI1wDN0CGsekj3c7q0nwrQoK4rf1OD/ORKkTJ8exP4jpW3
jVWkh2r0b+OOkIyU9kfbkjCJ1uBSlOKyC6qbkVDGWZKTpK2+cRWkmKGXyM2xMBHGdFP0RGt0xi2T
SAZQ/T4F5/zruxSex48WZcRx316gFxBMpnoWpiyc1t70SJ7oTkdDHcV4dsvB2zXNayHS+yrwCS+X
N79+WfHjCpuT47cvK0byU4LGU4eoYl4XxL53NVnTdAEEK70x/OaJ3IQHVeW7MX7QS9pn8NdlMDKT
q9EUk6lmmriui8R89VXwuWsJckZdt0kd54rYDig9Wv/gF5ACi6rd2m39FHWsCp3nXhKs5JPEwRjG
1/tmZWYFgUvE2FhWdxl1Ub4CozPQRMyufv1WzXnN/Pfd2fW+2/Y632G4IfFjxGl/Z5MN4w7JlVOQ
iWBNaKPwgUOrDE3rENuo7KgHGbxfkE6wx5CMLljfqpC706ueKpjS9Cytujg4aQDJR35o8RylKv5c
9f9nuyOPURKVn9+jly8Zim9FOeI5D5s/IxX//mv9d8Ti3HP45i/rLySb6/ZzNd58rtuUX/1T5zv/
n/+vP/yri3E3/tLja2Hs5Mn7uappW9D3+Nfu8/wO6q+7H3/95l+YHfmH66Hhdg0DoY7pzeriP/VN
Qv5hw+wwZnOtB4hntv7+1f8Q4g8UR3Q+iBqUX3ojf/c/wPbYLnmHjmWbWFRMXfxH+iZr3lH+ucN4
WZ4jz6Y1Y6HEAkL43Z1WNknbexZaPqHNNlL2SO5xdPB238Omr6BrwyQdU+tqrGNvTbrSWdotEUss
RrZt3g9lfT/aE71kRSjsKDHlD9ajndgvvhLZwoynHa6rXW1l0F+aFptPdW5tHkylaUSjBBw40y5G
5iETirdZ8dusBcajlyoJsk0kzP4M+To/BrmRPWAzImWdCIQnawjVeSJtevS0j8pNoKmN6Saq5EQm
xjDC6xZEYk9OW4Li7bsMRbcmAdtCuFmW7hxXXEw7P1AWZWvACBbwZw9v0Tee3KkOt01t62sbCBzw
CtgyeanhrHPJpidpIiUvD/+lrLB1KTdp953mXhOuNlD88jEmYrrHlYKLSGrJtdalUBtLQ5aHboDG
BzHtkIiMCOaZU28WqDRmGnb0lAZlx1trjqnUdxy+xa4EzraK00meTQJtUAs5z9FY3uZtfw2xQmzH
Pur5vuqrqjMJu4vtGi2qXmDjab2heIOOB3NUOKBJ86Hah7gZH5JQ4WiqKX7NpK42ujl88qOkvR9F
f0dWMDCGLtNOdS6XoD5uxeicLSj4Rppsgry6soeEeHuEsk0gbw05+mviCWClM/Z58ntymclMIw0x
tS6BSkt0qt3WFVq6SetUw/pbGyuaRAmHZ788jpz2bqYhJ4UA2uFFEZESGegWoCQFGJ/cDpj3jDUS
izpglpxvvzyo/3sXK3P2hvx8qcIjm0T5y782L/W3JIL51/5cp8w/gLUwNtCxm9gSvtff65Qm/5D0
aVFgWpZjCwJX/1moEG/qLokVHpp/1P+wv/5eqDz+QQOIGCHilrCk858tVBYF0zcrlaRPPI/UGXBw
cRhinO+2/9hMOy1J8AhJ722ICLCAlQ57KIvAZJdutxEAcZAbE/QcFPopb9bcjgbpnkjxaxHC4WGw
DArcDgDVU6803YVnR/5eH6xjT2DNoo44PZlW/W4l0SuCGX0Ru9W4GmfsJvIXb+F1nbtU3pAcnerL
v35oK/FqkkGxV3MGd1sTWBTI9tFKumaJ+cpe+gA3qSAC7WrownuRN1TguhXwYOTvY2zQKBTOLqtU
d6yDfNfhiSvNCQwkAHQ/RuxdVCHcXiO6S4TUcRTgcLNRnGEly+vlIOJNQj4S5zvwNtN4lKE2nss7
o0whegORHa0efarfZ7uuCTDSpB6ubu916LEUcykxCG45bAmnNtKZvTL1SHHGQ6czoe8cc227xUvs
pw+Rzbu0uzOxTzMWs74Ma+MiyMDq0NgtL8zcv4nddjNMlTxHBRPBDjLo3k4eSsx15K0a912IrdRE
boOQx8+WJfq9xVhqRz8mWNMGhc8crYqA94hz2w+MIGlJT/poX0REFbXO+FwD4ALQlGyTEhImjvtt
ykBXT2hL40x3t+BNVsjYLuyws99n0onm33gREay40HG8DxcRCoQFItSRvk64MGyCCWI0knbbd4jX
o+KUOPlnxufGenDBHuo+yVAyLe1dj9fAHfWNY7c7+n535XSb5Q2JbyEfRqS54dms08c+BjtAsEzT
AUDqyOk2G3NasO++4mK5aCxtXwZo/VRkLQxuh2XAqduPU3sXxfJ9qIsTUQHlynHEXTvCI5WifEXA
Ne7iLhth6BTaSmndVaJNyEmbFO9cxbg08jsLbGhTbuIejHRprmCOLwOvhCZPqwSqGk6lKQfSmbdA
ilRlPk/AsPI6BC/jz3iyYWNMpb2pwho2D6Ic1HhJtjSsNiEHh5ibmu0iGJCPpfmDg31d1rsiYpgx
Mki4LtCcDam2HivXAUzs6FiOqydB7siyzNLnMqNhVITumyfQ10PQu29jpD9h6T4yQDgZHdoUx6JM
tXoyfPL8JffqbM/meBA5Yg1SUhQZkN0G9fOHKdFOtnLA4p+G3rLEVwoO94a3Gm2CkHTcwkAPKbp8
U7DtYBaDVxcI+gF90vGIhStLpDe9WYPKNow73ahWDvv3tuQMs1Iks7UjYNFW6YcgM8EbyOJZxuq5
z9J81eTh/RQjTiDFjSRBWfurdEhvmUUjovL1R8Nn0FAmn9suttbOVL/4NU8CrUdtOjYClKBdKTZr
Sz12GidKDpg6DVFRLtyoZltNql02Yd7InBpAMrmSc4vRm8SlRkjItpTV1aBF0RZPMNVU2lo8SkG1
iQiq0G194JSKbCqLw2bbFO1ZK4JtbWJcL30NbQaxulV2Vzl+t/bqLYG8JGbMf9TSJmTGqp+b2nso
U9DCGOZBgllxA8QWEbPpo6Fylb1qoIGszC6AMJQXE5a94Br6M5MTK+y50VJsts24c1R+p1i0EeKF
wJ/bl9YvWhzl5NqhLjaS0FnDa96iD+1ho6CtGcarlsbbqeVIt/MSea5toz9YF35gFgcwCcgDasqh
L/8VdtRFE8ZEP9nAjOeoUrajg8DhcyhitwZRv49DJCxTL6ZlZDXdscEWGzf9oa5JtCFxB69Om87O
9rk1ZTbBBrXnU1OR4NwAhlobVQ0qNckV2sISwSxfUilluEqdBsVOXz0KEmz2g4q2RCUms22RWANh
YzlO2quKIHAALTAm4mnCz17o28HkX8bb9d4a5V2ZenwshWD+ZfavfTGro3UuEEZ5NOkvtEAeSLi/
lPWoDgrk8SEu5IVug/yyc/cR1RdKDeRqsKyct1rT/bXQuF1hN1rLStjGtsbWzbbWrduyUwgRcm9t
2tzedhZ/zosQWPNSTte6yy6Cd25WQhEpk43bEVU74hA4WmX8kUPtQ4ZWtQT7xfxh5XDQchIqnSCG
i5uBwrKaU6Nr+0EEcp84d2VIh6TAOLEgrMLZmyNw47z6iIMWpXDdj3vPKSrM4Yy26F9iqq7zzzYC
pWPfTQei1tutbj8bRh/sFHw75LRg/jnv2gumqCurzdxdGdtkHCU9K6nZ0PbATdkN4q2vbCRKIr0c
J4NYBUyIi3GOr6GXOmWEm6Hp+pyY8rrIZgZePt5obkL8ujrgQcsJYcOkF1NuLzqE5tucTGrSGFgy
M/dRaJLQMGzIRjVwExz0siJam9WAAN1mUSCoDMK0WUvFKamaULu5qhH0j+NgjXV36U75o05Twuwu
CYjBb+WKq14eZY4/XOqIFk1oofXwaQTHTwKFWFPm3GU++WQ5dD9IMul8iOrFyR4wSYxhs4cqwUAt
QnzVVg0cX30vXH2gJJ6OiTlv4Gl5mNy1SClPGs3dad54TjW5tWfRjzFaxI21Y0bGbfM26VgOsZgd
7QBRzkTA+LKPEfYptPRNFT14AzpicGGfIq2RIP97EBYTknNCmJZ1igEc6exVN4TTTtrWBTXiJ0We
3NJ2otU0B/Og4tNDQgDIaIBmCnPIVQkYQvoiA4+xg+JrY/Ksr0vWTBnjg7VVNW3DLnxLvRIPvhOG
myEzN4zdEANoCzE7ZgHOJWCvp2Z018QG4hUX13aRZmu6Yy7hgsVqzKvkokw655QmORhs7YTHaOvj
wWGgSiRubjxkHZC/ocfc0BhEVuAOOWc2TR0NZTrqWG3LKfOFO2cbTi6Weeeqd3he2+q+R+xHlMkm
6hmM95HbrAsUq2F7m0n5NGX0kTJBrJZy7WVXwv/oRmPOpli3ZmruJm4hS6uvmgotfhDSArcbPBtR
Vb8rhm4Gd2HtObeF478YMJIZmxPXRZbCePSU3PYFM5dxZFoGFwQ5tIH7pQblrbLqyktY6kY+QVMB
XsY7rhY6RIGtFd0hmQsRwxveRrZWu3PJqVk4wsZFUdW3DlF6Kx2l4FT148nOGhI9gkEuijkykxi7
ZhvPpH3PqBrsB3m9zjHGNeXwpuZureFmr63RoxBV+XHqDeNM/JdGPgbiPcfqCZPvyKoCw3KuEtwO
cY3xlQL9Uqb6szFW4dom4tuCkbXTwL/31VhQyyZzGBjBw4q8dkpTFZ5t8pWI+ZZvsIIgV+NqiI0h
vvCXo0df2CzV3rfjEzpL/fzlj4gqyRHEfU4di0Uy+sgbyUltc4GUzG4E5NngaKpxOmhDWJzHQuRn
5ODogywHmeZd0UYPMCaMq/imCXXgUIYJ46lz12P0rMEg4QsTV77r3TejZeyUy/FCL/waEEGAz4Is
84uBzTwBGiMm/AKpaM6cKo6hjdGSBftpYnHcVqV5klAVip60A2EJuISNrR+qADMLTAR1SdFELI5z
V6DvYzAh1kRdj4e2YPyIvMldAPLBTu8Q8UcGi1iaZsTTOxMCnbClm+lmzVJ0GqXHtcnpfKdYB1ae
gfEctPEqLzL/AJBoWBYlLYyO7AkGHMVodqwAsIY9y61WuucvySturzDmkGHkrCqLOkNjgKJlHnq3
YD2ErDPlzivM97xi/JY1EbE9kKjyCvh52FjLtu43vtdtjdBmwOq7/IfHZFTdOjcNTk7YVYiw2RsT
j0Fpu28UHOTiSb/ahgWF37DzvPSQzFlNQ+QTnNXHn4iSS9GWGJcV5S90Jf4S559yu97qJJiC2hTd
qs9gcyDW2QeuMlZaVe3CISFMD9QeKThECjCT/i+OzmM5chuKol/EKuaw7RzULamVtWEpDXMCSYDE
1/vQm/HC9oymmwReuPee966fNwQ/J8xncjym7hOINPwyNB3k0hMlNlvbZrJvrsSRuwipq2gGtOdx
iBeGs+nRxMoxOUuHNVEhMj7EgG/G955SnwwKAC1PXifg2kAhTILm5la83aJwbWSov5Ga9gp8eSUQ
kubUfsypABnnEUgyIzlnREiz9rNOc1dlGAQIDssY4YOffGHan+9mHRydfLQhngfnlE+hhKNAaCpa
RPlIklC27lj4rCXwW4y88pjX5XeRxT7xSyXTJK+6t/jmUr+6iQCokHZtVCbmp0pJGXLhm8wJJyG1
6vKB1fDY+ZIm/ZDJvN2pxYXndQci+J7RYFGzjQCeSAJ8hIF1l8bem5jqY2dGD7mm1MEGP2XFlSMM
Ji/3x6rrEl7l+N6DMb3x8uZtNqtzMds+LwQiKIqEk+Syq+yWMP8eZDcdyh6JKkk/9c0uwwoh/7xm
VrQmVTnl5cbsVerxNlKl2Jm9xUQ9roGyfWYOH8nMY5UwE1jLXJzbeeIctXhLuDv7viRiGuComF+6
ujwUU/yeqgS2dmyskxi2Xr2NoKpjAVfqLMWLlBP5+swNUMUbAyVFbyaPnFE3g96IiwthQCmvom1h
7SJ1ogC4Q/WVrz3BnYCqGnnrn876vYV4Ocnnb6OokKvE/D21LUhlKpuLib5sK8P8hpifR7R4NdoP
RPOzvmQBeCwX3CBBvt8muUa1/i4C5wljZsU4mnIfoDzRTC68DQwT1KfRtBNEhueRvTXqHtAia9C1
PaZXTsOnAT95IeBZtP7XSC8YWS+O6n7HJoBjR+xsX2T9wUquesboPkURqbpZedJTt8YWx/hDuy9B
OH8mKmGu0STbSPrb0XKfAjVi5Xb/zVN29ULzQEbMT9rCrKN3qQfbWTk4EtdOvoC1E8xjrdb3kaHt
O7N88r3o14eKCdxkwCYnqt00TkhZRhjABg9zNcqntsRDKKHNuDdLpyxfVVttPPIm3eZq5OBz/sop
B3p8Nl3yon01Eio8PUhDf3JSc2yHRAtZ1rBtG+S3Ftd9YExnv6EfFeVwQ0xDTFd1mEoQUYWNK6wj
VLGoUOQJSRI1MMlH1P+EtDWXQFV6F832AQ7KFg9MSOIOdWfugvG05S2LIzTV0OEC+cGRGxxUGiM7
w2vRAWIbFrx0FMZPIibVJu5CveXgPXvtfd1MJ+ZmP9ZcXLK0A1w32J/RYIHnjldRYp1L5VL+Wijr
80odTT2+CQMUal4y3BnrTSj8T9uNYdOOh9qY/00JqVMJmSWIYVdLN0/mHyJ0fkLfg30bd/HG9Kdb
ituL5FmAtrlwzuTx4S0hqzuoIK3G2QmnrSOTJyKFsoMy9ZfVTPvC7Jz7efoRQ+zc0WeupugfT3R7
HmxC6sYPUnpOeiiAIYXqKiQaw8gi63Z0uD6F576MkaStm+SlGTWw34SQZKlU+ebO5Gln2Xq2rGTn
C8vcNW1mrcowf1dV1Fxz0fKumD1A6cx9MdyuWttDNl4pid5VG1Ub0EJy5VrkIzqp8+C6XHZkijPo
jiPY83120XPwgLvsMWX/HCqhDi7pZY30r3B44DNKR9yrZrwfEoZlsUEnr/mmJkfcmj43DgYnd2cH
r8ChLBBpQRoglu5P5UAuQtmhZZ9z3L19fVCdxtTccuincayo1eEeV86fHiZng/SU8bn3J5WFLTxk
9ERxPDvOlTiNqyr1WQQ4gVRujEjymEp5SQdNhikDDXJF0ERP0inS/O9B42qgvPjH3vPit8E1Q+XI
PZq9aXfEIj3fZOI/DJa4bwb7n03fWtV0TXYSTXtDGe3KSbZBoX7qRL2gwTxb4/JOeKOzljN/fjoD
jCX3yTb/7Ll5he96HlC/xb6VIDVpniyfald6zg1XIwwDF91ohEbPNA9NZ5IbUnf3hP9THJViZ2S0
C3g344OPiJTtF0bUWbVbT9KaVu1cnN2mYf9OsNCa3Eb322xuBk8LxzdO9tog8AGDQcAIMfIeoLqi
5Bzg/g1JZPPMiDMSVyCu0iBGFRIMDoYkf+4q8Gp0pNcuAWFljfI3yIP2KFNJxgl3fWsgg0C6991E
1Ktius5Qfg6q7hnVEcvNsqO59WOSHus60Psx8wnTS/8YMN5Z4HZ0/V0MYjOMfbYBdHjLx4DM0ms7
RP/0OEHlhtsewrge0+ihicydr6Cp1erMDOZpwN1eKY+E7mQ+lS0+KRpwk7yQMRH/LOWQpI1RLYpx
kHqB9dtYmOvmxsWGRYgXWXREqGNzIQtjOwYad90UZlSfP2MRfE4hJx2ruwOUYW4aWz2WJXHjrXEL
/XMdW9/B4FH7m/JQFJG7ZRJGdguJCSvhSzwqbKpYi2+sCntiroej5+CrcunUC9g3zGiYEPjQ4bT5
SP6gue4rzJZuOX000CSvXSFhxY2MD0dbAVXU8X3PShAl8cmM74jiDI+tlLu8ccTBb5IjP0W3tqXF
nA7FJ6muUAZKyjcbF5knCQIclntgiGaXNzWykCrg52+DMlxXRre2CIRhawU0gX2kucJGjnYQ+85h
9mnplsmVbtV0s7PirUfeS/olM3cP0g8d48sIInodpcm9bpFWtRo+O3bwLrOHfSzGc1BHw56+Azhx
BXk2RCTC5tONd2TyL8O+dq8RyKaetW7SlhvRoYgnQAAyjyX5KFX60Pm8OnFBu4Sy+cD4+5+bBg8+
wfhwz9R9QXQP04v7Luurdwdh3N6p3AmRH7gqPwFvFAMpqfhtrOojGfuA1Ly1we5zX5kEqmJv34eu
uje8gvBeB4NeMWbHIE+AtsbMdJI48DCyMTXTc3tMCJ9a63yYVxpmQM/3gRl2yJhsGrd5iPO9kUZg
8eQIGTuuqH86EfFCO9+6Qc8dGda9JTvCr/S485RIN7w/ZBT3XctMqSGqpfySLgCVsCZMputN6xKH
TnoOS0VUneP9MEt3seOhn4nTGo44/KipjT5G2NLpDlBaewsWmqCXgjnSaeksdp94V7ZuckDu4x0K
ZuNTx7T826wZeLM9naQ3P0KWPEqv/IrL5H2wI/0a+acO0yPpm9lnGIp8Q5xefK3D8J8r+hQtMU9y
iAuGaEv0/E2vt7bDtVSVf005AWN0XXvjkYMbjuEeDVz2F9rjeYzN4mMUodrworVnpp0bVExPsTb4
BiC/74bQb4+M4PSq0S22OR6pUc7GZrb1o2cS5J43c7+nY6S3r72/DD/0CcgLm0+z5z+v43hbueId
9keNxzUD++023j6GUVPZDTk5RGkXGwcQBfOSuDm5dhUcYgY1vp1M9PEWXIWysijOapAThWlxGABr
avuMfe8MWW3uJqYQ3cABMiKCpGuPXcSBYfdkYAbYtS7NokzYb2C91PzbkqcTSUtjr3ybGUAxW5/2
aHwmofmY18k6qH2y9Wy2DwHaIZTI+9Gt7nMTIVKUIX4r27LauAJ5rOhfvSg6RyvVWgWbiMZZlxal
+2SCikHNtsVwKFbMWW6+7/6m/vTeG/kmqMnUx40/bTqGjyWJEiu20OpIYsQJqCEQlOq56sk+cqaJ
FC3asVtnjl9qDtGYtIJ4hGJlo8jBxzqBy81MykGmsNLjhgyKONjMpnkfmgP6Vlh+Fkh2F/cC+wIO
AaiIpBGBYh0IXOJjYgTDrOgQLmmA4cjr3CBBK/wpRrjuFKvaQRsAiAguV9KIx15+uKOeP5DmTnTy
B0nAS5w6xaHj5BTdmN8rRA3SYvkE6OKuH/x/OYvFulcM0Ju6YV8CMoPMsbUVCJBZ1mKPcjVbPtQA
LdjfOlh6zFhvC7ug/SZulFHvuO/mgUumKa5pXb+nvAEH4uFf4lDGF12pv6i0EGywmVrnvuutWJRu
ZNjuap2CTLHrPe7vYKPj/qNwt5wA9NjEPZAtamxG3/s3jMBWZdEwOV1m39Aht9kMuRi0a7NOne7C
XUR4LcB2rucliyBkPepH4lHBBN2qWLCvy/qzii6uEUAWVOnjqCO5S72iOWUeMAqzdEkY6Vw6auqd
5S4hndh390nrrnQediezdL6r5USIHR6/No/WTsr+UCfJ1Uty8egMmCH1xFjKKa1NgOhAcM7gBl8y
NNRplPKf5VdP1sDXPE0VgWN+u9FDT251b70kfeahT+uvXsy0Q+UeHtgZaCdN4w+ywEcLXORGV1hj
83nYxAHklXJwq11hyT1Y9NuYM4e1crGPIayk0MLBLU6ANZO/3F2aXG6ECl8+CZzejhQ8ms9ZQjm2
qHAVi7nCey6RePCTdpDmu1ito1qthqw3t0U+im1SUClCgeCW5J8pM0e/d//kAZDyucGByAJH/sRW
f+cR67xh5fVD0htRA0X5R/bJzIscga+uAVZmgyaw00RistgmIHUVF47TC6iNdG1orqVZMfxJKfZW
FCo/6WAvN/dQnjOGVe1E9ZZQ2jIgx/cdGs2+UOMv1deCfXS8VVbhWDG6iBGG6W+Mnogf3TlPg+ZK
QSjfM8kaX3CHWXeNjunGdXGNTYHO33ptUjI8i9j51Yv+xS+C6KSY1fiATbxSHKDgNoTm/vHZpqwN
JyiKrLRwLJk/qagextJHfdT0WE09ubNZeHWF039PFVEsQSCHZxZbzy16BNIxuQ1Gkih4bvmMXcfr
tnL2ntw05O9djQnPTrV0B7h+s7a/V9lpbkmWFsi2twFnx7U2yK0G4sV41MTokszMuUfe8G2ISFDF
Y3Enlqcgq5RieunOdwA52Et1WbwLI5jYHkxomxrI7ZhsOo74JmD2qyjncykSe+1hXp+8ICfViHp9
8t1daYbE7bfm1S3fBuvBniO189qe0s4UeG8kUSB93zM6ny215Wya1738zApGjZSU/EJLfI5Gqssh
aFltpPSURQl4PefosJNCrVvfP3gB8ThBGn8RukJrNRJgr5k/EqjtPep2HAkLxJ9qBqJaM+oDkkxk
3g7t2rfsPHHqc0VJh8+NJc2fKvT74JjwhWs4J1PsM03y7XU3wpOqcFIM4a4VJHfPjnSOUWMS/9DV
8s7LzTcZzOEth2uzMmqSQ8Hu7ADS+kRSSmRJe74Guyc0tEFcZHqP7jz+cwrHhGSDZskJ2HVOvM84
9tZDkGQXVU3zTXiiIcuEjaqjsovjMPRxco75cAqRgSH9Inbqh0g/725oqurC1PvDZkPSjiBoW9XO
FNDs3AJF0RinkoSB0L4o3UYIxJl0KnRuYPaYC1MXXAvumsR0aOjxihuZZUKAa+xz3lRvg2mzt+Gu
26ZODDdruNbaKbegrX4EwRMnIFUrY5b1qYvHHQa4GrZ10u7TqT2Tt0vbXvT+cJp/7dDIsdEY6aFz
0p2VOeWxS8JV2xBLY4fBUQiLhNUBidtALb6idh1pwezinrDefzUsql6b4+MQFm9JQSBW3odsG2d7
OKCQMFVc7YMRxJUzMt6Leuz8+bI+V6Gptk7AftxGpjAuDXovmcPmcHuPk7KJBzY7Ah563b+xQeDp
dD5ElhLZipl6kxJGATdogK4eNIg75oQEc3U/t4O8b3xCzyGbET3Zd6DA+5ZWxw4RqQe1JuLhmYx2
4LxBcogjPhcbYoXBKghYmtoRccHswvR/un5KLwuoKA3vUE1Gd9jL3mos6iuClwj9QvACGEsBJO5n
gnwsk5uOVeXWddDLGCZB9QlT+OwuxXR4yjMyWYbgNJboMKQvu61V2fUhGfwnMzWWISkXRW+k26kd
eDbDqt2aMZuLKvjUHiZH8i0DZIxjumvJwA6K/On/XwQx3yRp+Q9e0rsbneZ3ZjW4d4WCAm/m9i7R
5a+cC2amfM6rVE3DI5pyf+eZCAyJy9/XripYR/ZXSBwn1PPNXrpsbFm0WTtLuew1WPMOte7PWQfJ
IceSZldetLODrnzMzU5eux7Qt+yKSxOAZtL8z8RgqH3lBcVxcNnERZ+tFcS7NgSnGDJsffz/F8Nk
T2edHJ1iltA+M6os3hKljufHMs7wmmE3GRlsqZF4lTLD1u0rktWJNXloROQcUYm02ywV1j6N5j2G
QMV6PrqP4Ik+ZU7V0b8mCD+TsSQhpGpvSWXSckqA4b56Lly2hCRBwB2dRPHkSvNGPgJirmKJD3Ze
LW2hwVmmaYQERFc/K+9CKjF8O85TUMrxBeEMjgKBNlKF53Ly2g1Z6bDVI58k8u7qV329b5oC6xnP
goCcus1b8j3tevD2uhUMzhk4msBND7DCE9Isw4omekTMY8ir1TnJI6EUhLAjw9jbljRBht3JxMiY
EEU/aFb7k2daHsMXBKChy3c1CvonkkGRX80TIwGLsMxyHH4ymMQcwEb76FrB3stH/5pr2B5F2Ms9
D46+sc0I1r0T0Hxj67OgvqoJSQzcLmeNstPahdMutOBCVGXubG03+W75gUhL1u4lLe2bJMDuPjCa
8zSDI7QJWsKRO9xinSJpn2a6BcKpbpNQxrFss0MUqIfJmvz7zqKwak1JpJqV8aMvoVwE03idrrcq
nxgQlBkOZ5/7ERQg4wEitzeJv/X4bMYxfZiY6ke1tesDhOmALOaleihYiTJ1apPuKQ0b8SK6h06K
Exlu4Y6Z8MdkkcY6icwn5QeoRoAXwyxYqwMtTHC+JHvT9oxDUAB+cHKy5pyouLk9zf6cF/62705D
ExYXTjZyGICyN6Mv1740X1ufLUpjQKSBzrFggaAnmhyBFeFcaV1Rg4YFIiqC/3dE6A0Xg6Xmpqdb
WVX08Mh1z0xz1jMShXARJMz4QNmdyTsrW2Dwiy+ldp1uT1mBskhZ751uvpp0njduboUE+/XhOYyy
ahXTV5t5J/DOlgrSNFdJxJ68n/O3ipnuptDOujPdchO6Q0wur/E8mh4MtrkSq27O38m9s3aK3Sbr
r7XpCK6akr7WH50ngqaR0HjffaBeCRIMt6nFMscOpmFNiOPKK5gbNcDc8AAF/6qs+8gWyW9cxvWG
jgrqkBEc4xwQJsrgnbZ1c1AeCZJpnu+aYCa4OEARKKZ0L2vjZgUtM2Pi1jdzTGyw9iQFqT4ChOEk
TO/dShF8VfN8CLqeBq//pQrqXVCYzrbS7EDCMsX7RvQ/WvB2GWOaIYWnVZ1C/eeEdn/MWr8gU90n
RQ8+uKMYfYQg3UFgrDqqv5VTBtbOA/9S6SGDFYPS0x7EQ5+ToosbikQ6L9onxg75cHx2/aRbGy2W
ZcMMurNFlTsXBRj7Fs83MXvMr+Np3NamcZ78xtshSl7kP1PVpue0La9WU7zG4C0IklzcIc62cytx
0HxjlLflcUTreMnGp7JkE9sK1DxKZCYx0DwkbpsF0CWax6JuqAvThyVZa0uv/QZ8b+dVzXfm24zu
vF1pUTIFTvyNNrw/KMQVRHNwS0mBPZegsS9K+Bd/mie4s/LS1tYmtDL6Wz9gZmJar+whtkWFkppG
4tmNXqtED5sApdNDU5cUVLUm5G+J3M1z++AifGEd5iN1JCcjcxLGWQzf2wViYJvkfXl8fNSOpBkl
H2jGui0ZaHJX2+w/1fLbzVF4FGZf3UgnO0X8hnkdbqUmWwmbjMZHBk4uqJa5bZfIQ1YscFN6oW1d
qea+4xaJUoluDyG5UqrfDj4jwGF094Nl34uELATWnfWGoRMSHpHv8iy/OkPBsAKG4CEJBH845tSM
LKXYBQzk0tQ1nLAp5xF1C+k78LxvVTIfpOt1O8hdZOJ3CoeLbfMe54A6khqZWpzeJayly07eqAMd
VDA5MPgooVXPh3KN6+5rHamiO4aNfeU/oBXzrOmI2YARzgB9jyDGJixHNrjfSc2PVsATFSQKhFmr
tznDUIBJ/OIU3hd1OC1MTxCL3e8i5f5mfdQcrCzmlcV7HIKhh9znb9Ryd4rjvITA2QSd7soqt/Z2
upki44W5wleQdXITVf7f5M6UX/z4KaIxl/JpyOscPzxfPlKM/WRFh3givkvJZkEA4hj2i7dQEjUl
ZrPcNM6cP0fBvKeEOkNye65LfrJpGr4aJ3yGY0FyeM8byIXKPh8lJ0ejQr6KVpfkU0syM0ChOa7k
4G1btODnNEoexSjFuSQ8eQO+cdxEsSacEhLtynReC5fZQkRaWDSLEiot70+38JpK5FFGUDxNNot0
4yPMJvY6pNacjLz81C2R/6BCvU2m0P1WwYBHo9X1Gn7mtO0HfAk8u9twcuWPkkRw1G62MUWMyusj
7ZL3Ptf1bmw8RFJ5zbgor3hYuVeqCvL45A0fblVWZwR0mxbyKftYCTDX5Q10oUK5ESA0kit5rK2e
OVbsByuAIt7GpRZcz5OfEzsI8WRktb9ttP0UZQCNaywcIVG8JGsW+dIw7+oslIdkDA1cZOBXm7Hb
mVUgNjCZHhLhgvLNnhWI31VqZQWTBNt/ySYJFbndyNGdELC7eFO13nk9CeQV1xMTfyZ1Jf5TowU/
GRTDOpvtAGLuczp474OJW3SQNqRa0uL6pv4ufZaLvJmyOqGveu6L6WymgiE+EY+ongIq65LDeuQ1
Yd5Pdp4flq8Tir8Nu0i0YyHVX1ntbS/4JI3h3PmkHoiEzBN2L2vfYFpYDUS4wmmRhzlcMQ5d1kF6
E0fRU6zYSo+5SJFesF9QIYsBPYQYcgnHZ4clzpme9hpPCPctjIKWac69GfFbjuqnTyg/2RTFyC8M
Loise3CD6KXVFX//vL6jrmFcBV9kY730LdpNkSI1cGqkEmOI/Wg0jPKseVNXLY1caUfU8ITflc5N
t/G1zTIyvjzyc60EhRUhv39ulAabzBT8TlNmbbvcZBbZgKu2BxMiHPLzBulrFe4sh3BbTxKGW/VT
wdlSJXvN+zwH1f8D3A0iXWBqk2evpYK2hsj8FoVFBwTPkKwAW9QngVo7fkr5vqBdh6kdH2tIYdWg
WUuDDlz5XsuuireVScs/f07+MZKnMkDdjvIw3y1+GKv9lnbun1zhkZCYlltWR+TZWsZ+thO2fJaz
NvrhtxjJek0rEHCjh8CG7KWmVvcuq3tQUeXRrcAaFAMaam+kFg+C5iJIMt3XX7aj1Vp4OaF0BCgT
Oob0bwnC79gLrihrmp3K0w8/A7Pn52obqW7e2GivmJAN206oY21e+ooKomUvT69YiZcJhrJwnFdb
pPMOXNI1moP5QG23GS2A4Vh91lnZ3Mc+YO0eXBGnR3yaJ9wNdYgSOWBPH7OJGiEfcQ7QKxOQzzqf
1m8eMWdkgNm68neYsETXud2trMcpYZ1YpFLv0Suv3ZFYiiSvXdoQWnyWtAxYI6Luq/Gk82ogrdLd
58p7El0VAijjzhCYmiqr/WSqTB5OYx27zNyEAYU3BUy4KD2OzTDInVm7N3Ou2FFnKVqo1D+hMbzF
ZvXiUf1bc3ZvULRnxRcZ+m9jyprV8rMnRi96I7ucNF653I5zeMb60pOoAFHN1D6HcPg2ltZNR/WT
WRG67YiIwm9+QEIGKZI31/CAXMcIiGQbI44uXmbQzbuCqvNLoddIXfVQj5zkWcOlpQSLiNr3N2QG
2PZDTcTjOh5QnBKe1605tIHXDgbvZmScyaHZhc6iQPfq/cxBYFfVb9yJwyRZltNbG6lNGKuPob63
vtCM4QTAW+eXbz4oPaPp1n2D9GSCU57O+1oQpucZ4hiF+gp0KFhFpr7EGVUQMUprHJPPkv19CBqp
YIrryfTkcQM4cHznkBoMBI9L0Tbmu2Hs/hXa/pvJfW0ZK7HWSTBQzNEfL1q5Mg1OAZ096WY4MBpZ
CBolEkrvO53dn3nSj9RRr2nS3tFJkcGQvGtoUsQE63XaZP9KzzuGPvMjjo4RUVHX+Nwz8WMSjK8E
Nazry9D2L2ZaPloxvFH7jrn9zfa970hZiFSWpGyje84EAxcWC35S/AaQ2+Qy5XfT6tLEQmE/9F8z
v9oPmmUhGGMLeHWgASGFxX3DvmkyovRA0jUjrTjaLCHjtn+XlUXLdz3Rnv/RFBcLavRAAZ5uaylY
3vkdqZhdsi5+U+k9MnbkKeHM9XNmIgkJb6ldHVHtJoymS9bOY5WiqI6sq5f67whJWfxE7mbsUO+B
ljw0tnGnWgIfGRA+IH2wtsE8/7Ese4YBl9x1cibth2BlhmtPnurkujMEt7r8k0T4rIU1vfrGfIyt
7sHhwt2FKBWK2d8kkUsmeWyfO/JxorB/BeROg8hCE8YIKsSmIK3bn7fwSX+H0s6AvLvHqXLemty9
gD+9MbpZ1KT2CdB9WxITGnUzlEOm45GNncTEnUlP2jOkADOyJXSKezojELueynOIWiwSjO5ZrrUM
J1tF3UfBkk38zXs2uHGgK06aIABEj+Gp6sKDp+bmTDZIfAy5T8lKePPFaO4zEtvdRhmYRrItOerZ
WtlWsPHiksBq9GEPVgWice6OdeVle2ewzV2dYC+NWctNMwHrUQDDKR4J4zM0alIXkLXBfiv3yWCB
kLmfjAdtOtEza74SWbL4jW2TkME6fSAoMoL4KMR9a1bQkwLaKkJT8S/0KKqYf3jKwwOXuW9d20B2
VN64dkm9OPcKPWAefvbTOFADmtbOTC3ByeHextT9zERwrr3giSIDBFxbrcLi2Zp9EvLzjGDdd8UA
cyM8TG2GS5hAIUmo8kLLfMnJGXNsos2TVu8o/vJdYNQX1KP3PEi7tKR1bEfzaRo1Y9Hho4j9YcPv
tVd1eDGZkPrdHK6NPNaMfruLGwH4qGxlbj76LvhWrGaE6S/cU6Yzw+jcpQ1+lViy57czwdKkvcyW
S6K46N/wiCkmBU51/v8XfE4+OysAKM1ANwMfjAcEVNxUAvpM3jwYgLZF/RJNpzb3Poep4d8Z5XOo
y60wcQ4Fsr+IZn4rCsB7PTmK7LElWyKKJNbNKJGdO2vOxb1b0/bFhOczhoD2mVU0S7N5yTvi3Wtz
AZ2yFUvTQ5EpZwUS4DQB2kF+O/7GzgT6Zy9z7qAKgPcqY8y8RpwGOG080+wiqK+934YNPvYAUq6z
X5AJCBoKtgs2yKDOtk+GxJntJ8mTlF6N7olUMbdkFk1fw2H8S1DzR6uqXZTpK3X7joEFm2K24ZZV
3iKWCCL3vtiMb6hHDgYpaKGwnkrcHuukJySURhvIZHSXJbgu5jF+amEN4tBZtnb6kC+RbtLreCwR
Xcc0foRUI02NWG9VmO0idGz7tsdpqIAxl4uRzgbmzPCJkjvTDfHizpc7lzeZk1faN3xHRoJLOfTv
yFy5NOm4akWym7FyRybY+j4oi7W/AE97j4Grjdwxrvw9YzPcCPEH/qsr+sS7Ae1g6Adr3vgkH2/h
0N6FDTvmpE3eYr97N8LslbYXnsc+tKdHR/fPg+6OTSqflekeSOjmLvZKlL9Ww3ntU5EqURxMAWfS
NRRCIvYqnUfRI05FhTwQAtEL2f4Ae74lunWJcmXdZj+mGXwObAyQGhoHuse9UzIjNQvb2OB53qa9
fRVl/pVlc74zCiWpPwpaY9thosoGwetm9x6c5I9hpP1m1m+6Q/pBfNutShFW+sMqNu1xmyzMqQno
IQlOMOtQjfcyQSSEcg0pBZ6ELEeh2EeXDEIxUxWC5nKbYXLDGTRWIGBlrTatQ8dXLkI9wmLWQtCG
FAN+CekvG5cp2LKR/+b5Odj2+DLK6G2UYUENa+xGLeOT6b4L9qC2b1DKtPXOqHAjeCEklDKYL5Bd
Nn0k7hJBYy+LGi10HbF/Q4vgWu1jhrS5rGC9ziHx2Gz64GKd3Xa+SxP/7IoMwB3PeaMt9lg1/jGU
pjIWrIfY0nPxz8c+RWOQA2tq3oe2u3hLHNpS+DVt85s7w3Yc/PvlUY/H3F3jQCnpZ6w3rkeYDl+h
RLyOKn41RtFDlmUPaWh/UdJc4rYEP2tl9xk/7JD7FQpVQA2R4n9R9ZqHgSh5LO8uYQU2R0SqemR+
rPHruPbADXB8xZxFVkggwlR8d2fnPpEu8IMDHefP5KsPNMfpiDJ96qIEoKV5IcA0pHPhOC1QOuBD
Y/UrWFF1HzVr3iJCe91nnJ1Ns0Mv8RD29lOaTy+E3p+YOhAbVaytdFb3AdqVZDorbDI8FEwuk5YJ
36b1OPHJdjB3bqVfPUW/nUxPOgNfkdsLoAxN9oZMva1Cstu4PY3RPMUrEQ63IAK2WokyIplH7qp2
JC2eYfc68zmvU+7SPrm6JvlZhrAPPr4KKpnfxJ5rSgNKxMrIj06VPHpBcp0YiZHS9CJbVGv1IF6G
Vpzqfvpa/J5NgX2LZDtCKstvp+wHAvOhn7e6hHY163dDcCVkGuOFGZVbnwYQKkgILotPplo8whNK
lfzPJ89t3SKQQEyyr3A79UULZALn9NbHOZdjKMHaWa1nTVRB6B94Qo6CsiBs42HbW0RPawoFKmv0
VY8udj3DjpKVHyBZ8pBcZovxS0Uhf/ab5TWUgvn0EddiG1Mn+xRl1PSrgNyuA5ibQ1V3T3X9H3tn
ths3lmbrVyn0PQ0Om3uTF93AiXnSHJYs3RCSJXOeZz79+ShnVjlVZSeycNDoA/RFF9opKYLB2NzD
/6/1rWKvSoxYflbhUw6C56SnfqYZVFBjKFnNQyvpI1clj1xxK8zuUFSINTlMDz2/Fq8BtQwrMRLx
Al3y2bPUo0dVbGXq1iPuUOhfbbHT9O6UTNazEXRPMsDDQ8vueXL9CzfDymuatC4dHQ5aWHfYvcNz
alXpyRE02T2n30KTvicnA3jQN+lq1I6dbCvmbXugW1dNO56sVsf6gJJwrO6jYT5/+PeNnKBTjMSh
6/2qHZDueG5wmXEX054Ght3dDUN8oiC/h8L1Te/CCSgZQZ0DHvw+2KkhurQTrGAEYRwzI0IAjjs8
In2tVOHOGwkgrtMLMzHu2I+9ATU+p+hi7YiCDGHqO0wOKE+41qDVRjo6b6Uf32lQ9Fln7229e+w7
tQzTgiQPvfF3enBRxfoSHxMN4qq7Ki0C1gIOdhHU/JVm23eKQjFNLmMpDOP47hwN/fJbAGMdjUd4
S5niG3O1TDt9TYPmK16RmPpYG601s4g3E7vq0IyNRTsPbfZXrz5PRsF7LrIMz/kUIU1SHZpvo8EQ
PNIpSjHEzMX63LNejMHJwPtT3g6QwS+hSg0br3rBHnvSVE3XyjIfFNv9he5q7Ni1pRMHa93tzVNj
I++oXQj1PjbLlMLroqevFdtMt3MkVZah03ET90mnuVbrT93E+LdEfLB8Iojr9sWPk2/CtPZmi8wZ
x/aSIJZ0GNaT/+aboXzErwLAVWq3PMQXNlPVIU4MDsK2N5dUexYUmi+NyZZurB9FhWqpzjrM8oij
6bEsm4qTfQiODN8Vh2+ME7IqAjYr4wMjvloY7fgFXOrOrOI3YuueO99EtTXnZfrMR92mJtGDwkNH
q8wcD3bYLmg27YQ9nYUvNk5GyDFpA9FD1Fx14M9QjhYvTFGfUbo+ONTyWq+789P+W56xjcTuzfYB
Ca3vq4T03Eg7tlVyPTnlI9GyW+CG6Z6IhMcgRGzRFzS8s4ak5pqdKUcNghtH9RwMD94Uv9FtCo9N
l6K0XEdWOR0tBRcmKjN9JdArrhsNs771rDjV2sCbjCC6zrXOW5ZrrzyxVLkbzSz3I5pWlSfdOq84
e7MgICDyDe5wQnUvJ54zRORGEA9iBlneg+90Oa4h9I1CVNeeu7PGfh+DrBmgkBnlIc6DC5WGe70G
8dBM005vn6ZhPJWBc/CCvmR0xuu+j1+1Wm1yYp3N2cbcuikCGToOC+HG4yKMFEYrYwBkrtKVg4Fz
GXXSotBIvSgnuBvFgMLXoU3fuqnOV/kwmEtM4NkyGjD5CaMpljVCZGMiAXyyp+BogjIkGZ3NNTbX
NkJA5BSF2kNeiBYXKicW2IZJs4RIiFElc0Mc2cZSlw772t7ergZpiaVW1vR7A4j9KvdPfe9etSq8
KgHzeW7+1kW4iVSNeiF1cDjSe1q29ThsRSzuaUdS5/fZUbuD/Nr0jO8Kr3BTmxR6UjJc+I4SWvkI
3sB9dGtweimKApduK2KoJZV1HFLeSFu0qeAooIV12NYKo/JWaYkqdaSCGCU5QzkK0t1o4muNEmIV
qlpRdesQ6rXBrpdtzP6NHBStR51aOdXXVPo3Jo8nBpcgPlB32phWvyloj7I3Y5WJwBBiG1qUWMWx
7VvXVbITJXOk130LY/tB8yw6Pd/syDbX6X2BGRjqjkGlx20ZAHXMJcJUzXsU0FKRYpwmGse4Zuk3
IXFWmfNFWjTxPYqZaPKe/DR+LqWJPs3ptqP9KD3SmlI9qpi0eZV25FCS3BV2eV9WsbEm+/lznfuo
JpSDnlu5eLM4g1kVAIaO0ruFw6aSqNHSidk5f4buvEwsFqqAsewF5q3wNHfjZdoB3sRtD59yrTFv
9blXLOq5wNIHzk5mPKnMzdu01c11T+cAXMlFO0+BKVnToAqsr9JM4hWFr9c8jXZsMuNtT6lgYRdU
RBNsChurGOGZ0qLlEz5Wpk+7eYzdbR6NnxsKmvva0i6Hybkqmvpr6TrnKccBFs/IqCzHR9BNKAbb
1n6g52tylJ4+B7jWbpE4tBmRNan/JfFMnBhTsIVusqbIbFBKXJTKKD8TL46EJScBx1RaiY/DiLdd
m5Ubzkt43dhpVWR8XOtNrO/7pi+2VeAfHA9Fn5Mqe8M6vdAEAV51QSvPaSNj3U90FsOYhc2id2zQ
TRu0LlvrsnwQKqOyOgZfEf2tnaZ8eCcF/b9lJW3f8hkKX3/kugFn+5r/Tnm7uNucP/7CfBl//43/
GeA3uEM/Jyn9n+w1r6rnH3Fv/P5vqPtPytGt9+hJl5KtO/MSf4uy/AT8XieTmXaF6dLWhlX6G+pN
wHObyUY6P8KOTSf97wQlfoSMgCxLAxi+6Rim/ddQb38kXypTl5SGTCzG0pWQ5cQHQCv2KLZJOLRh
r52GxMsvMm/iYC9g3+eBYv9UdzyyIRZYJGRAk6ok39v1QVFtuEEIv6VgzParxmlo04KwnfzSK4tT
BANjUSG7YLMBDEaIOcv1SEm0OOp9u3HJTcMj7ixg67CYYeVbUr6mj1WJbunbeB6jAZbIVDqYkak8
R0P3NdWrJ4s+qztdRqV932njDQezbqusFEUdWgHgKbuKNN5cJyfLjC693uYoS9ALCgSKz7j7Xysj
fNKEuc0QWI4lBvK+wszen/poS2LdjS4D/FuBuOlawogocR8xueOIEPmhb6JlIY32cuqjNwx+EIZo
QFFwXiF7o0ufaPIixrie8mwvKyYv2B6sfKaJi57b3mP2T5cxZNO15wzbMcQ/pDnalmAqehl4tZLs
Vc+76ES+JeXPvqKNMrCIS+041sPWSz4nha5f+pMTblKKTZxZaLPrrwOu8+Uk/FU1IKcKonRcBq23
ivvmWNGRNXRrVykMiqPfZuuEGnoDdpd7wk6sr/x1qKz70DnTcPZWBbdrtgdvFWZGmhv5rTvl18Zn
I6y+eTHomJ7YnDJqI36BiEak099QOGyHaMz3FSqWJYJ2vMeQZhYxsVBubiZzWYjGjAHMIy2mw9Q5
2XeY9//OQz+L35hx/j+fiJZ5mmN2+3Eimv/g+0wkxCdb6LapZqAAiLfvs5CwPsF5nIFsJGsoIWcs
+m+zkGYYnyxpG1T81Qx0M1z+qs7Jk/vP/9AM5iEmD4m2hJ4985HzV+YhKM9/ALk5RHoQyCoEMxty
ICI8PsxDHZRrKrrgCGzcecuuopaeRg9Ngsy4B26NztYwM87FnCARUke0fKaY8e09oiS5HnssdEPj
ALKR8YsNOSTRoTMh3Dqzm+cMb/sbvwCBZYxfWxcUD9Kf2dNLaTSJ4ytfBwQ/4fRWLaWg2qrplPA/
yXgfWoKTnDfnS2fjTTmJo9CdFykwZJWtjX4VL8tSxVyYmccvsd5y1Bb8djHoD740T0HM+2gtpkTA
WHeea180NEGDURKAMf/XgfS8+S87JHZuQBFc8L7vP260Y+4Gx/fgqzzlJQcTcU4z7/gG+npmRGlC
aZz9JkBbbYz0r0gPboSM1DCJN42gc2Cgu6xVeTV47KxxJ6DtGOk9yL1M1OX8C9RSmkXAfyS6q1m/
f5ZBwrMVU3zB9oQJa/5AqHl9WCOPk8PrDg4St9CmNjM46nV+kfdXT5OO85q5QqcXUZely6V1zYjl
iAuHQn6Rp/X14CcvUtHLy+gjL2JU+V6qnVUq6VK0OnfbAcoWBUzwxasro7syCF9qOXbLum6cFXUN
6ndG8BIx82+MWO1rp7+ym2EtBv9FSm6mNPHqVCVGvChMdpUJixNo2C2EHOAXBShiQWMbl22z7OdP
2douc9bsZ5kvKu+HL0WPG7Gu3HMbddgCgP5OXZuvLI8vRfNxw2O5Q0Yy2cfScMYLLeLvkoIuSJH2
B2WFCCE2bcO2XdQIli08r/NYhjbw8v4WZe9f0Xg9R/NdFU17wn6B1b9YzW+pteHGNCQIAIZyjxAS
GIp8g9O6TWVDjTSJXmC5vJSo7Qts/651oGF/1nx/2qiRdh6ZfItsHie1TvmIkUFgm/2QzmdnjxsL
6vwy0MIXbx51809dhCam3xirwuePvv/lxMDvNYzSBUWC+Ya1bnHhk0E6y7U4HlWDiyQ/PnfiEjoR
fZhOkKjZQj1I4+5FNh4GvLa/EI5zEEHFo9zNw3GOBYmaL7CMGGNuuSoIrVhm+rgGaL15f+H3202F
6VvSXwQkZ7iz5ocEGp6v+RPFHmO9HrMrXVy9X62WzzQ7yQnbNTbvv+LlyByrECWZV5/tbmi+g4y/
Y4Kvv6Nv/5a16XWOG6r+z/+Ygbf/AOLOs5NNtrgpdFNJR1dqBub+EIygZEFyrF/a9DiYZGg17E1b
53vSnPP7+/8waf+Ld2PK/ed3AxBlOBJziut8mAsRKDIHkZVJDh9Pbs9z4x/pMatlU/QbPXcutE6d
50Hz67dlNv/l284//+FDDvFY1yYxqosOSwH3/CX0kF40PO1/cjcNdrb//E7KsmiI83/6xw+Ixygu
QzpazC3MRJ13Jj6PBxv8YE6zCFdts04mnn6Xx6Cf8Ux+t6RKdc58d//rzzyHwv/TpUhD2Dg4uN22
Pl/qDx+6L+rKR1WNi8lz951s9iJC0dgxbc/XY6D7ncs4J4gE35J438X1PvLFw3x1qcd+E5xgwSB3
6wHRXVX+2Y364+78+7j78eo+jIQhhggz6Iy7lM0lPbUr0J48pPNSVkb2HrvC2Z9XsagYt8Kkq/wn
d8f6VxcAkcBmILoOUV0fbo87qYL8u5EaTS33dVVjAotBCRAiyko5P6bRPLvwZb6GhFNQiT7VrvNa
o4NnN8pUMzoBYrDM+mZlzpkjD0PYfYxIiqegfmdTYTAa5xx6VPW0sfCY/wH1WKzYMdHKdGEfa/Re
6zaeTnotjhYrZTYvE/MqH1GJ6lvcdsEEZKu1KKgzTdds1InYhoAhIR0Cws9UgitLgT7SAeIF7EVJ
d75+X1IMN3dW1Ck5+7DUGJET8OePecHvjiGTKJRM5h1fLfxW0NytgfphE5xnUQIBgJ7y/7TxM6en
p3D+qNG82NG8vaTzsnES47kQl+9LR1W8JYa8TZN224X0MNS8WMVDd57s5CoR8lwOb6aH1iRpWRgI
KV+Pab5hD7/XhVxHqXYZ8XjoPsou07gfbWbW96VnUvEEDoh/xu+3zD7iv/tKY/zSE4yJ97eZB/H7
jkrz2bP4M/2+9AhT4k6qeeAG863vbecs3Q2EMJ2RjMGQqeX79sbuWEPNh76yDeQWITMCd/99bg9d
vqWsnv8a7RFbR2q781+xhsjy7v33fj0WTWOeZD9MwjykTMSOcjmsyg/zk+OV04RJjojceSfYkjAG
wxf4pMO/IL7xxM4tbZ9LKnRnL53oRfXqJvDyL+W8cs23IpymN6/WOMIwYOabkNXtNX37uxGvxa4L
2VxWc/vl/dm/8mv9C0cjVMfUST06XR5ximupONGO4Qt8PeaGhjvd6Oml4E+1+bbPfzpvPPt0POpa
ARs13NihcenHLKgwrblrYgeKccajhi9dmkDyoAhvpuHR63igkOBFNJeGJxrdGLj91fwrOOUZYLxy
q6ji0ZC71tkBDSw/7zvGqmStDKGfLNKaQQiu7CbNki9px1CuevZBeaLfJnnNeZan5n1wj2hIiyD4
QmsBSy27Hb5dZ572NL980lDBVwaygqo6v491u3jrhZwQHATbXndu3/ckA16cRSlvkfvyoIfs1GBp
nEfdPuvzVzLvMiqL0Ykp3AZnZtqX72/vsngpO+KTIrUtVXsS/rzKWYSGvT+MpuW/zLMF2rKVK5ub
niuhRsCeY+Sr1fqvxeyle3/ki4rb0vaIWcoR6T3/KMAOLdJuOGdVQOeM/+KMDPym2jqlgTROw3Wu
zJd51sFgTZGdHWXs+q9DhjJO1wih+hI6Ll06Hjh+Rxv7jAzZZinHGhEP9VoBESJ3cctmch74bMYo
YvCeVQf+Z3KDK7pGSCI0qOXz9EinVi3t4UtjMyO+P6a5SedNsftCoXntN75YemX0IuY9ZjzPbbGY
/we5KlIDjy+Vf4HbF4uguWoqnNxaK3hI+W1/PkXUOZtDp6JOrRtv0tL4ZliuixoZ8Pxkh9ZwAmn4
1gT9KTXnONuGgdvyVblJdF9V1h2xny9JzqiU+cEp85QtMf9I+3tV5s+9wYHo/T7Mkje4RO8b2i5i
SvUqkAMyahB5kQ3FuFi8zwjvz/z/Hu9/drw33F+e76+fgW81z9mPB/z3P/l+wlfqk2MpnNSU9ZRu
zbXB3075Uv/kKIvlwplP/r8HSqhP81bWVcibgIXhv/v78d60PvECpsvCz4uxOZJ/5XQ/71L+MXH/
npuHXPKPeyv0qqnhZQVVMQt8ju1hajRrpW1+vTD87NXn5eKHnVs2AcEU7UiWc5+tNepmOTCWX7/0
vKL8qwv/EFxEqA7n65iXjvUL4d03WDHSbPfr1/7ZZc87rh8u27YwyOMLFqwoPZV5eDq9/SeX/ZOX
nr/PH18aiEuYtbXkfoMlSjP/FtDB5a+v+id3xJ630T9cdToatehLKoCwMNaiQVOdlMntlFjnX7/+
zy79A8d/NgBFSdZgKdGwa3jaqlDj6t976Q9hJg6U9xGxF+NE2LuMUkIWO//mS89364e7YlVFrCTW
A5IytYWWEFsSmH/y0j+74fON+uGltSIdkjYsSL33HvrkKOyvuM9/fUN+9tIfHsseNXRl6bkN7puu
Ovp3lEN97Cx//erzBf6LZ8f+8FgWgBQxhaKvcRuQ5qsmLj19VVWYUn79+j+7+g/Ppp1mYWpopb0u
Y5ss0UnMvT1PFgAhgVVK+W9+jA+PKawVyynDwF5zXGA/re7GoPqTZ+knd0h8eEzboEXk5HgWFk19
vPJy0NP+IP2LX98fZf+xaPH3aVd8eFY1C8C0HtX2Onf68cJkA0Q3vIloGAejKstt2Ma5dai6FKpc
UWbQ2Aab9sxicItuOGQaB4SzpY8jsfRtXWU3Sq/b5nlwydogAFJo0AzqfgiPfdtW2Z1Iw9Y51U4k
+tM0An05kig0eteIwdzhPrCBlR0s8NtGtpjqoVacEvsIrn0VETdyMeSdUWBezqlArqirgsxzKZjV
a91gJ7fTMb0554CfskXW8jiE/ZJUojyMhpsMpE7GQb0PUO08h8XQvw3kcKhd6Rdpdo3xrg4fwQpF
JtIjDK2cYYExu3e1QEKBJr92zfCpDn0Xnk7f1P2yFmoC2jpRsXCvwgQD2NHvvQ6XagHMyL6yJsBg
HPOVOb2Og+MX1xk0A3WFwLhfeWY4WHfcOunslWdP054QDrBtqL8SDxI9AmDjDZUsoNhFohmlBsFS
r0z9NktbjBQ++MsJrZ2ROiOZF8DrDHJabdmcOoyr+sm3RGVcZ00aRJdwIjJxLIpRlyRVR5mMZ/K1
oMffZabbkVfih5R4cbdpvvXgghaQxgb3te0S3xD4OlQ1H2fl15yGN24vXcd/zDLUZkX42azLpKH0
3fkxpTo3iRvgjA05F8a97w2mnuOxdBleC1/V08yVBwp4XUtrwP8W0Dlcl2aOP9foVRYtoSJ09RLw
Dp43a1IDZxTplletxPxP0XMq6nVQmvN2s+6zU+pW+IgxqSViQw0dFDRaLruCCEYcFVrwZLrA2d4D
6gk7i/oHZXAiQgqwjiuVuN2514K4+uwAQ5DQ/TrMfIUeiXSNf1NR+Q8HeCa0CTVtDRINpWPX1Yg5
CtmRcFB/d0P0Rk0N2xpL8yKVQyT2VN6NudfljV+EF0D+C8oM7bKSAdXtyoWjucHap+nrCvPM9KS5
leftnAGtGEx2Qvp4Q7uIbpmjBlxPBjccFfhEQHAtJ9pyTsSmfI9MOxmvhIVhb1l2noO90KmzEZVm
BFfAy8VwQwFMQaxxAjRlmYd5aw1xWbyBa5qzPv1+0jaOM6ESH6yab9ccUHJXFKewZ9ViTeqtmLZm
FyL+kwWMr2Xv54Ozj7yqQ1bTNlRSG9dG94MSuZI7znK93Kmote0Vw8UoL2QeQDNyNE7nCEms8A1r
LlF+ptHhe3XK22mIp37je57KrtzMdeQhy5O4PWmV4zPebQcEH/Ju7V4fXZMMA6BvxirKyl6/aVGK
X3qjXhAFZXj5eGUEnh5et1042p+Dynf8c63C3sMIpmncUKUUvupW77t1EU8Oveo4myJA2AhM2muP
c6zCrdJp4Rr8NEMbIzaYDuA2RewvPaDcJ0AwVXyL/irXF42daNaj9A2vXbu4N2kSINcxcA/BB1zJ
YBLiFghJpS2bOLZhOOoYtyk1kRqAfMoW0UWUUjd+6p0wuc/w/uTH2iD9ZwucLOgfMqIhU/zFFNIP
SSyhpGQeGLYDkx5O3hJ7gbMfvYQ9j0WPFRREDDXgUMeWn4Jx5vR1EGGUO+heq5qWtDl5OnSyMFWj
y6I0ZT0KHVbcV74jSm8+T0qww6GQVVeRaeLmVUHmGKu4mPmwLcFk3iYChRef9TIuum1SylFBBDVx
8yk5CljcaSSbYy6DEVmZIO3C0pZQOe2MEO4krYGqlR60N8tAVY4wt0vs1yKsCm/jTm0Ma1qENnS2
hIf1lHteHb8ywgp1sita51dW6eTBWstDld+myLDCg1XTrdxVdlZYS7JThLzv8g7vXGwBbeSIT6fg
qmpL63MDkpMs1pC+4sJ1s6Kn3ZXFJPhkhj/TFhTwqRKg0Nr1TbfiQeFKds04im9horJgA1Ezk1eN
2TrTps6SId2kFRxYBKi96O1ugffBU1dAelLzRJUY103I7IvMtsQJx2ghWhLaOvUKR8eBehGT6hQv
k9Qih8SGIF7uDJvrp1QRDJj58t74rPHJ8y0Z0a2xLb08SS9p7YOKmrQIQJmdGwrXQOu48cGYXFE+
gI30bVKSaSWtbdfOp4NOogRclh4k8sYwp8a8cYyecIfAcAow1ayh0VUnmmDYJKGRA1VPZNfDwpW1
xA/gGgqAcDY2lwNU7xFkWmAz3Kn1gM8JG4f9KhwOnJXI4Mdk0ZVTqt3FlcJMZ6u27e9QCScVIHRP
wi3jysttiY+bOAwGbXxQhdlTxjC6cc83Q89A+ikqeYk3DoNg2ICghD9hEFsXt1W5DUo9P3tx3Yxz
JodOpi5cavzhNVGd5iLNB/8Mjgd6FBUO4GYiadI9SUNdhjljUGpbjDnuCW+UYbyfGIF4sOC6zqFw
Nt5DGRWVsak09HrsZwsUXN1kdKs4pgdH/6DD69rhjcqvQWtA3U9IaCo3AGVd/cJtOgyUMQDYcptX
djRufPoBau/UFgEesTWQ1xJAd03uMGGYiN7bKTq6lujy3VA74pFalONtQ5IuJiRr7WSs+LXmwTDx
XON6sSvsWsrIx3JTxtG1a2ID0qVKzLWehkbzALmzkytaZJgVozTwyp09qiKD09mF6tqWfmVdkMmV
gbdmRZ7WRuuyXBZA/IZ9YZpwtUyrKQIsx1OIpTglwYMvGfRys5NN5qAnHSAsdS9MG3l68scJQwtS
EegdESzzx6EOcSILj6ijy5pwpWyVTEnQLQwlp+roYgGXS2H1PUk2Zqcg1RHABgI5MzpMECqhOcL2
OKCmpvOS5lvh1tD2u4LlYxcCkx/WSNcpkNFz7dW6BPQDFsBNR3HAsO6Ik5Rp7960WtCZR9Y01MCt
o9pu07q2gxVPF9nLBHSF3vAUNNHGUmQIzpvmYg4zGlFtmtGYNicrGh1/11l6OgApjBqNJbxIwssk
Cd3iTaexF29rZFjNY25moz1Ph7gwRTtMF2msJ+VtDvzUWslcL9q1pWViq6VB+qAF0BQCB/rzpsVA
jdBa+FW9pg9llBt0O0RGl86g1YdK6eY5b3Aun1lfBh9jedMiX+JVknOW+dK/NLSUQigVx/LKi+TQ
HAwcMnNaQlPKOwpuHvxhqMrmA0O8CR5Gs/DNq76WqUFWBdBJtMroW+GkTfHetQtBOnxRtV9Nqjfo
1cueNrM0s87b+6Cqus9BH5s0ozpJ7zVuYjsABYRY55i2WeSSrRWZA05HEY0cPNoZOjWTaJ8SpmeY
Ezxv9rVVIuG/brGAD+jXU919SQYxZGfPxXJL974c42ajBTzduxbQfksAy2ARWt9VRpY9giFP82tV
kfK5BlVTgimsJ+m+mr0IA+eK/OqoAe+R9silaJL7wUR10m+wWJcV+ehf7b7zsdzkyBmWus0Ttgyk
1vXpVrfqUMC/7jQHnzFoZjsjXTrwqurWyAHtW5dtVc12RsNTYILYlXdeM6w4m+AkrLteRDstac2J
cr0ycO51XsRjE/V6sysMz3YWqLW9fOnjx8aAEwF4qIcVKnbyD+g9Ai0g5OJeEf/hQGbokf9TwA6R
/npFnNqvNejS9tvkBW0EwzwT3a6F25WcRn/KYM5Vok2NW7sYphEja5hW5zExp2SlkSrN1gvD3HMw
1dmwDsYBV5PeV+m0tnDHZHLRpt2knyYitZ0LYk7pRXVejGQ8zCblXEf2gOlq0iVhO9bUWoC2qhg+
Le12PVnbYefDEC7qqfzSoUQ0sbp65aHoaoiJ2BSRHa+KysQF48VdPqLhSiuNxlfqwdGR8DDRI9Zv
OkhBDGxkGsHE9HICx8YRBPuasyRM5gLEZnphuALfjUd/BuU3sya2DUACYbwpocyCTw0bfE6zZs7g
XiYqIqhDREU8s4KabCmBfUWrhFpltIaL3yU3vlf2IBn7Ng+wkbEJzqy7CRUyDh5XZ9sOTDFHU2v3
Ej2xp3Jn02mG5q1GzmHaSz8ZGiW8vhbEToUYR7fkmupEyTmJExzEMCbeyjTROdCOsQfMFjAgg2Un
UvUy5DjEtwxSzcVcHcpXL24EwH8oIGG0htgYO3eFOxbwXN2KbUsgHKPetH2Ki0l5Qs/3rqtrur6S
2DOLBQqrDg5tUZf1pscRHl7j/BphOdMEe9ILNbgbWcSGdRgi3H9gmeAzdDSaAJEAhO1xIrv2kI4r
Yt68x9Ccgcx9WlRfmKyVPEGbx7jDwWkbe7pHx2PqSSBQQxNGB1rMvn2bEHsC+Y1kXdafkAwY3M75
EPBGWun0Z8IGMFmBFO3jZ4spRku3VQNUICd0KSKANwEhEXdNhAEgcPOxw5dD4t4BxY7EwaU0Tzyj
sm4wIXR2mIOoNfFYGkJnv+hwaoT/WnIqNmtvAubfRIbHeMjQUCZ6z1UZzfiFB5jTrwjTmtQZhapL
FNVzVHYxp1NJ7i2WeN62SP3a3Ey0vCRG+aG7F6PnI+yGixxuVGVOIW5sHYqIMTTZSQxYhLABNAou
eaVDw0IV35IpBtMuu+2hSjnrkPkENNDAvLLAhSirb36VoBxrOmfyqXViloXtRqbxPoDsKk6cJQPF
VJu0L8jZcPqz2YeOZLSml6/D0gFsR7mLR6YGCuVsCIEnIKZk55ghZpcEVilHmOS4AS43CRFx4dxi
k6ra75W9/56+yf9A9bVpU6P8uezx/rkJvxK7PQcL/tgaef+z32TYyBXZNKC2Rm0ilCkplv0mw+Yn
JNGaLm0OqaRJ5fl3FbbxydURP3CklOgf/qDCnn+kg9aUSLAV2u2/pH4Uf1RZ0H/BBm+iDofYjRBb
Vx9K1E2hmX4/YEJzdYy37U0obrzm2cNqoZoVeRKjvlXDnQ6Qyd1dYbq8dcMr2qRrrBO4VIhVS4uN
5YO1nCs81Tkr763i3h7ZB3zWp8ugvMY6toq2Loy4CKc5C59DbNpXR136w0l5t7Zx937//3sG4I/q
///6/8QfYCCT5Vv7+Rjd18nb3/Jvf7v40L37/nffB6kmPlm6g8BMt5Vt2hiZKN1+H6X8yLE4tCHR
NRnHSHaph/82Tm3xSRggFkhBtpTrzIPxd5kuP9IFJxXUu45uw1I3/kof748FZRsVsK67yLaw6yFv
41X/2JOorJZtVzP7+v1s1dsPDkG9PhMwltM/qbrP9+6H7sH7W+F+sG3T4lZI3frQD2pNrYlJP8W+
CL3J6o3ZQkSsowsvi+waM0yPYR5tq745uIN/H5XiLkGQmA6wWhP7aKhy10PLYPvzFhsjtN/xYRLa
rrQm3L1ENRfRdQFwPqnzKwqCtz98sdffexw/igXFu2jsH72P71cPBtlUfASd5umHHsXEznYIE93j
lNo1a8pmVy1pPAsxpSEr6DbBk8yp+4ScMYy+solhNQbjFofXAGtue7AoRfKgF9ZJ66vLKA42zhOn
FY2VyN9bbCnJt9Ai6jL4p9S0txWo737cJdpBWMUt26p2aSB2ikyMv2gTFixrQITGbFxKfTz6fvDU
Z6TVaLRLVgr2Ww/gk4LSkUDb63LUFk4mn0bPXDplcDum7hE5yTGIFTFseMsUEb6ITSXePA0OIVyU
xSzSHi22HAmGtsaAjmW65ZIwj7cAxArLXHAEcXrnVsYbJfbjmPcX1Qj4KGvzK7MEQYxRcRmxkFJR
Vc+oWTHzi3bJQLsh6AcIkjFc+DmEB70+xLq21Sz/UU7UXwMupZHlkS7cNfLMPbG8m6hmFvWpancR
aCwokinBxl3n3fRaDslJ0OaYjH3qINLAXNYq86RZ0XUQRDdGpu3cLFnFZnCZ9HhKGBzZWOyMHOyQ
b48rvuccz3SwZXN9hJWwHmvvOdbJOgmhgLbB2RsoK+cepfD6qdPZKDiMP9CBOOJWHGBv2VpsDcK5
Qn8ABCK2KfEycI3v0tnTksD4srUze6eVlzbXk1leGvoA3SaGjEbWQC2PBLute2K7nCG4Kfz8ljKI
rRn7zIq3kRleFzGfqOnhWbI9p2pZbmjuXYXwHRk52i4rzSc2Y6fYgVApjJM/mCAhc3Id+mm8KPvH
3rIv0mTmoVVA+yICtKRPhlvQ4UomRXZRtPDiOmE8jB3JdJ30UE230yy3v/OlvI05ZPGLlUsRG4FI
44SfnbG69CwMgGnGgGV68Tcm9WDS+QYgXy3xSOzRl35qIp2pm63tgTdtR6ydQFqoqsSKI0nUJavE
BHRgp9NSS5EcUfOx9xxtN5UHjHkqm8exppthv/rR9K0CU175/5e9M+mNHNmy9F9p1J4JTkYzAl29
8HmUu2uWNoRCUnCeZ/76+qh89eploV4D1ate1IbwSEUoJXfS7Nq953ynf6i10N7a0wuzX2INIL7C
cBrfnEbtDLfusbXqhPogpHecxF22oF6y+Ql1Qwvje2kEmyqy0gUi7pOZZC9IVY8QTN7TrsTY4xd3
aUMnfyAVsLxTWbjVI24Imk503LQbx+g7OTrvnu+uJxrnRMINmOhNlS5m4z1pDcei914J4s2IYile
HbvcMQp7pGFOvzA52zrezdzkMSe+5KF2gucKOqEyi0/wWdpUv9EPvlKLk0QbHe0Q+jt5GqMxrACW
3ol4lxdi7+v0GIFODkX8XAXuTQXhs2/E0ATpMAWAelX96s5Hqnzs6ezy/2u8XaprN8/2fiem9pt+
4Fp1yaEtIKRM6h5c9FUCiHFsKHJGc/Kwr9IaULFCAEmusyuPk2V/aGb4OWbJoTbUd9WTFFiID2lv
eghm1CqnKI3xNxZfIzl9hTRvBPYRNadDQpHHRLXrQiTgim4gsHdJFz9rii6zauKLrb23SfGAKW5f
jc2WJsdmzFqicIaV9Ix9zfM3kSaEBGabFAYyNS8+5p2/d+vkEsflzvHqaztemp7ZDYZxZFwmPeHG
3+e+v2nq8MnOQQdh2hx7unu9dpV988rC/tE28aqcSBuSKzo4Ow55B8xT15qUTCK+rnYd3GM92OPD
OKUENy7Kpr5L0+iIOGWbpdFdYU3vBiJ55qIg6/CAS/+py7F10gclEWTPqeymudFL/SuxoNE1Q1vN
dJxzYoCrruKtb4lvQGwrkoqDxeQ2a8YEi5JYomXpOlvAOcSCD2BFQgfyJtZbERZ3VUn2iOccC9ih
8FDbxVDIj9HUT/9T4hXf//ovn/9Mm4X6/x/qgNVH8/G/eO85cswm13/9lyf/I/v6+MvxY/4Hf1Z2
lvhDtxwd5wP3qAP7m3rnz8LOdP/AeWXarjIc5drColb49/PHH+acO4QIS1gIF7CC/r2u04w/bGXr
nGcMxwTxizPr//zvv7gZsM3+5c//WLCYljlXJP9RsczFI99IUNnpyOBdgLh/Le3kxI+QRN69004M
Ofuu2k+TgXQw/dZyPWD2FhYbL6E9k7bup7QY5zlm8WKqTjw7kzrShH5AC7kj+ANKjTiq0blwbPoF
vGw3tGieDU3tKV7xhFgEvaSufLS6QzgVT2WBuz8Z04++sbHLF6tES+lHJo9JwxpmSyRHgCcKGk8f
gQPpJatgp+rmTP5DxEhaF4BE7NSfSRo+FxkEMMSs4L4a49yP4BQdq/jquj3h00Bk0l9Y2ThTRTC3
HR0q9iTJv5utZrgVqWobOPNVcHP0wIUhMtF2Vg1/O783U3cZGrgec3O4zwZbbixI123zi1hASmAz
Obs1rJHU9W9RWtqvVqatU9BTqS7W7CHFplDQt1utWgehRmKxDCCxDtoGWlRfVa8kfm5or32X/NsF
JqSTWTfQO1QS3TFqCEiA0g+Jjg/XhQa+xk+1FRWbRx3We9Eww4lz4L+O5rYrzU/qVWgE76BXP41y
uvYdubW6o17SgaAMr29u7RxcF1SVQ5VmBNB76y9IG0DzSneFssBlnto9aihS0WosgH3Vm2jU1+0A
xCBQ2VXayQUoNug7/Zux4Gsybwi+nq8TL3mAzUNvpaDRXd3NxFaNfh3EywRCEtHImy4oDmRcN4u+
+6b/Mt61psHWAZMgk6eBXwREPZBkBv0D0QSQPet8B2r+vfTdN2yJ5laN3Rl6r0m5476TRTItSUcM
F9l45xjKXFsYfVd26m8CBsZYf5sS4JYZQhicXEhP7v7cjYQ/AfqYVtyUay8CDq0s+6qYnAAzGx+l
ini73Rgcn/7YDXVwaFrjE3SapKYCTSdley5l05+S1n8wpxHL898vysv1lWFDWamAkq/x6dDDLZ2t
VZkvae1y8GCyGWmFztOidNx91rjzsCojAMoOTEODRSnMcxHoDXVjXYFSif7x8vPfvPkL4VDoa05p
TJZiZCZ1lW9zQLU/sc4D3esUvOJ6ytLvgVFtiIvhYKBTYMBLbTC5DHbBguUHKyzyw88rcxQb0y60
LTVmc0jDqD38vPq5ZEByltM4CHAnQ3BEFYSgOyA4XNRjeSjtgksgSzifWcOTwLnCU8wTXZIkltPU
3wcqBFUU/VwLOZkbx9Zv3OzGqkumk22Nv8xyrI/DRdJUPujgkQ7xnF0HHaVcASRBadJQuJBkLRIm
+ww2q4MK/XQ2BNpIgs5h0YU7cvzOVT2iuqYHTqZK2jX45Ixig5Hu5ecn/bkMsoG+8/ND//zZlqT4
CKNnSjj4kCjT6cSS/NHFkFWy5B6IQrDyIw8u/fwZuUaawZHjjyjHBWlkMOjm6f/WzeWl0ojrYhor
FtPYdtRNrG+4I7qD51+ilqIQdmRdRXDsI7COdYMGYL78vPq5+FT765wW52KanM9OSpzsQQDpLC/H
g/Qn4r+b+DfwVrRRpd+ALiyaw8+rCSA1wOtyk1cjYOeiWxWlkOSb+P1BG2mYSmXuIFl/e0k7wZZp
msPPJQpMBlEWedqTtg8Mqz78XPAcNH+++vljTG90leeo2h29rA8TCLqDrnv0dts5BEi0BBsRnblw
o2hcRcrKSL7k8vPq59YeLJdJ/9fEoGClixvDPkX3Gv6OE3sgBBKyheYSOOKDbZrxI4ph745Kf/cg
AmzGOdRco1m+N5wnFRBU0tr9a96oZj/V6lR6ZHfgqUCjNMmrr5G2gJnzo4xGtO5IBTWcDwl8T0HK
vadTxeUqAuY7MtsdcHUcBZmCNRqZ3c89/HNPWMgO9rWdPhTBYB1sKazDzytfJdm6mUN5kL05OPsr
hYvx5Eyi3VYOoS4WE5NF+nMds7g/ZInHfzCIU6g0o97xwQ38TF2vDmgUuNlCdiHex9lAkPFUMwJS
lk/cqSiyI9Q3cYiNndNqFmF03IYyOQUu2T0WZoBNbOrmHg/QuStLJFCEPja6LwDTGMkZ7mFylqB+
1xp026XVZXdNg4DZlDShM93G8XkVTWbf0dvcCr+19qMYqxN3mb63Rv3IpOCaeDFpnY0OFB0o+yog
lhmhlBcBQSHkXgyUAXkLJDvhw0OqpDYh3G+eeRHtHV5eUuE8q1zT/vwTUHy1c02JiqiLbpNh/faz
JCIh+CGJ2DE0BQyaWe9WSm/coi4gW0P6xE0WBnJgQ+xIanQ/OgtIBBDWUPW8R81wDJDYdUw0MG9p
6L9zPpiauIU3D+jPKsnsaZ/BZVZaPZyRXQSyN1f9hNe2UMadZnOkHdgZCa8agi5aG2M2bGtDPltT
DNKf9L9F4kBkKSYqodgfrkaOIXtM8FpHhnbLWcExu5CMSMLR0jCJshPOZQrDYZ848VcFr8EayBus
Sg7RtgHrF7gwVpxEYj8h4ngx6fLi2zGWD02Zp6YTDHHDQxND5TeadlHLoVyHSTBtsoB0sJmpYDGr
Goz1uWyAYtiJCRo5FOGlz8iXnvA9EVzxBVBoa1bWemyY2AeT1HaGpakXKiSoHYtuKsfHNolgREIq
OxYkMjjBsWYLWngGu6JlPneAZBZ1Sxc5dvOQPOR7wDto+mY0ehrv6FQNu9xiAbLnQ1Eap5zMGf6n
9bCLInmRtcyPpvuK8JIBVe6GNEKqVaR3lH2DvQ51ggikTwIppIiSUb2hsV9CWOrqnVLBuRIJuVrC
+DQ9bQBhze3aUubQdNEZDS8Hv4uX6CmITfSkdZTM2hY4hwWBMeewKdNHk2FdZDX7tMtKTl6ghZmf
qZ2etF9F1+NQsvL9QMKPHiXDxfR0a1N0DQu9IHfN6SE8ofJxwYTQcefY16Hf2QeNOLmRd1BtKZ/0
PoS+M8zKL+7Nhe2bv0OFy9vy8/DIIG2B7AhLmlTFovNayi5v3LhWjsGpAowHm5SjW+kEm0ZLEU9l
ntg4rXvxSgeEpxkRdgRAbYnCkV1uZNg8IJraY3kibmGysVMCj6/Vt+FBmCwCXPhA2D9jL/9GpPYl
M2FtOGA2R82l32kAT9xaiKAOSMV2rIDY0qxyT6vE2YnyjWjUapnZBXFzlDgLArIuOlqbJVogci1q
+pQRq32enyPNeirGMF4P6K/ekkE9kSFX3JvgPfyZi1i0UKYwocL7nOxT6AQFQbt2wVE3/W1rg7+Q
tQ3CFIKrXY2XIcyeSSwjNC4QMEpRxSoPaQMIUmar+1Bjjp5n2SkOmp3XWc/ODP21nPgzAklcSJWC
D6MHXPfA7zvbLq9NC2TGHAA9853hoXaQnZArvokmOSHf+5Z12OPbJ6GoK4OTaKwjEdHVWtozOkoZ
c6jJysN3/xC78ab2SEwwrXIzxuKr1YPHMnzlLRCXoclPnK3756oAiq2XxJTXIRIB27ZXfcYhBDtU
ff65+GH3t1c/f/Qit9v30jr9x38n4Iyi0KyIHg2jnkaK9ssXUq4Rvf0e/aS9B6/fHybB/LUl7Dmp
b5Ru4Z4N4zXqqsfQHcYzfJ2DaURy7Rj1dRicX+D3vV0pxL0Zz3d/0sIPnS9mkQ9oadIW7H+t5IGQ
ZBb0id694SfouapejgjmMLhKU/tEPzoulKiI3Gk+W6e3XjA7f5MFjgTPtF5rlT/qCKoIjaSeE052
Ubb6TIas2lkRDSivgsWp5Xi1Q9tbWMZwwoa/QoeikX/jM8DW/PiUxybJcE56pI5dG2mwj2dZV8Yi
vagd+Qv27C8DfZqRJPf64L0gvyAreUm2rntDcEYEJKNcnmvzvZScMgAxdtfWd+O7Vus5bRFt9+6l
6KOgkc83c8BbPdnD4eeiSbTthe7+ZpdGYRQ7PdmDj0nulIRqEPPpZpkD2s98HGwCKK2y++pLdUNN
pB/4PtztT75OGLmLIVGVSAXj8a1vKmi+5DEvqqJyMN3QtNbMdBsX80lMQddVkYdJ038GHh+OCvGf
dK8BaZLnyAds1rZqxZH1HDhRd06jrDkZPMk2m6CTpniApw+07kS/yaTet35yX/jkluea1zA80F/d
KVbbif17XcJA5k3y2Cf0rZ70ty7mCNQFT24t4s1YQQfNsuS7t4w3zVQECXb06VOA/Asi0IhdRui3
qNZpVF9k5FQr10AQWcS9WHW6ImqJQ5BWTjb9KmsgpZiU0Qh1R5x768FNPL5m8zlTay1NPEJ3UURU
IZCIB+lX04WhJ/ConNzEKtHXCJpq6PZptawwmtLSCu/iLFxTrNm7siqO3LqfZj7IbcYJk3SHGIX0
kD8ZDCiWSZGveMPI88Jke1B+665b5umGSYxKHfs7R5t+ofRy1gi0T2XtndyeBdacCwlHxZtGb/Jj
VWq0rM0MLxoqS4IsBBOhOjiWurGNE1HujVJVp9BSyEWSfpu5pCO2MRTvKTlNxTxfVfW40wbXOJa2
fwygGscBtl2igE0VaGjtdG8fExK1pPpsiXpc9nUsl75LgsCoqbNtktYTIdoiRQeeP4HOMcOSpsTS
KzyL2AA8EvrYtMtWMh4JRavd0VS5VilwG7FDDh6enVrf76teH3j07H3hu/Veol5bo0fl3mhH2gwj
uBZtUCgnCshd6MyBGrt7Oo/fvU5wRGXfWktuqoI7y/Qf+oLJk9KzvTZQH+YIfU3TCne1Vd3BBIZq
7NnHXCvQfKC22lAPMUDRzRuzr/eJlNmtbQM9T8aM+FV+SQrAsZADRxVGy/FIrB8J5IrBtmJlX8bp
6O+1TkC8EoiZbUgtXTSek0pjzUY+MibXzCagiaZluchz01xKaGTLni/5dV0ii0mKrZU0EHbTb35/
8uwKGZzccDe1OFpmTQl5SxGwXt3/dO3EJjpj3Gg2iG3lTawGBv0YnvWk1mial/T0RyuHPDYS4GmF
e2MKXyWyVkDkhHnb2f3Qpu1zCwqdnMvvjNEo6EzOQfrk3SXys9jHpeMxcyzFCXbI7GdGB4vbAlWN
fG48mKtooPIVQ7OqA4ZM2Dzs5UqHLyvfjTAjsdzTyHkyKOFZLzy0R8STBtyzAAOr1N3YGgkTUO7z
0vmNzqu5MMYipRXKLPo7DMJhbFmHPtCejQ6GZ9s7z8QJP+X0RvYDpdYCBxMsMqtNn8xioADvT0pz
w1PJZrCqiMBbjHNgg1n2RzM28hUR7HCRivF36Gc3wQDiQ+/1bkFrsn9yxk2fozqmsSluilfroQEk
njjQAgj3Gw5TDQJHaC+cNYMVvXp9gVQdvFrobQ0vvskpEwCGqAhTi2GI2bZ3KkJ4K1woD9IdaST0
9T5W3XDsFEWmVbntcWxepzFWu4wx6AJfywxrGIdd64zvwgnttUuyh0G2w456j7a57xurtqbuYgFP
YUNSVaF2Oxgy07b8SnhoJuZJeW8pIhmGj4x5zTq0+3Y7YFzya3H8ufil8bdXohRE3nS6oA9InFnV
K2MpxuKUJelvErTbVTOz5qp62yXNZ9PX4TH018AbiXKXyVox2Tr+XGTGal6AMKd9B2dPcjZBsRyf
XUcWRxVlK/xK2FmQr+7CnMOgwFkxxe4hiGiOZKHLaqF67TKyyuGRmSxSLPLxF7OGsQo2Gh1BWJwI
k+3+YRozRh15xHxb1jf8cc/ENYpXhn/1pg7LflsOiXjFJnGiuAXT1hXGtq5IZFT5HIfXIShvjZXb
WcOlRMR7yeeLyLxXoua8NQxvVFCEg4BTti1P7GUXNusq5wMfoXcTjEX9bKbyYyCn/EAGUbgoWP7W
RlN0+5nx3/TY8ePeNdaVKYOVVzWo7YDbLnoYwutRmt0RQWx3xME63yzDb5cwz8O1cUI6vWpIV63J
AkCOkFpZeVY/IB1fZWXkPxVZqN0lLXCmiqf11ejsepPQStkW2KwIvy6Rb9nth9TG7FqFon/wzWz/
k+urOy1lcQ/XsHSjla37RKNRWWQBC2kfCMivcfkp67m2L7HqRs2XrJziXKWfIYrUEyK6uea0bo7s
nQVIx5Pp3GeqOfWdeVfoeXUmLSzdTmXy0bQkj2ut/zvNvTvTfMlj1eJEtbOlt7Hwqh3MLCSaJIdW
mHoc56KcroK8icFaDnEC28knnxjjZrUPkluTIvhBNRyvx6Dd98qOCH0K34rW4Snm7NrGGFZ6N/vg
oF8c+u6FDF3BRt9vPE/bVSSubMLkS2lhtKKXiBzI06MzQebRuazDr4FwpT3MUeLf0nJlSPXoxkSA
ZzJOX7qovIVNrr/2sXOanPJU9uC+i7xjTJwlF7vMr+gTl1koxQfut5vyv0m1d8+GtUt97TnV0Hmq
DCtg5U4EYhX3WVEftd6hW+eDfNIehjw8q9rg4Y0umpF92q4HDaNeY6HyFsBexxPzswW8cjo4obiO
btdc47YngkBi12DuZ4hX22+DVeewOGOkYHYxxKsGORezwsFHlF/tI9Gu85SoKGV9Gq7/JHIm01Ps
EQ+k8lsQNzSq8mLlIIaBYea9jXH0GGay24KMOVYVHba8QBo/1NG+6V0EATNNOXYzgFUBgmTbcuEC
h870xFShJV7xGeWEhQNAr+hBSA6AU/MyBSEah4hU+KQS7ElIdCtH0b3t825n2mjZC5ugQzHW4kXT
NNo1St1CUxP3em0fahmA3zXFeYicGnW4M2ek2cWhmBuyP69+LjB97r2x2mEOpO1LgOFC84ZLjWmI
VU+D250KZqAqIUZKsPvzrcB0JKuAcdV20rNdVE7PVelg9qbhFqG/MEiajzqmA53zokuOZlm6rOlb
HJrOAHWC+jH0nqxoJ8w83SEaoEpPnbs4rvOtjORzmL4VOkZUt5v8gwiam7TktMa9eB5LAwiKO8wR
cykfN5z9hT+5K/By+KdwKRjKBrzHzkPb8hLZ6qpoq7SdPyueG2C5JiFSaX9Ph+shtcgexhkAOo0P
sIn6s3RBlKCbjYhCiNR9b3EzoeYgIohzjnKpMQu1G2K/3tcltDjVBvekLuJ071ESkKzp5p6AS4XA
dPDC/WDBltYFIYRCAfnAJNOeonqGseRs4hJXRJyl2mqcan592xseOh9xgnFn82uveFYkcdTwiAhG
oWfGYF3fGLKm+5qCIY9H5inaiF8n1nY84XB1JmfnZ+7KKQdcs8MK7T1ZtR7YDd/SgIskCHuAv3vr
2AnQjqN5oonC3xShPNr+wA2fVmcr78dLgeliPfQhOG074PF2micDydSerpQj+InMIdH2WXJtfMM4
s6Y+i4ZC7KbjQFlC36nY9N+SJviyCrroFmJkxM8OPfZ21WHkObFpdYvOp+QJg+5Z94o3zaiMG6cb
VNJhWKxGl2fbzjaVDxoxHcSLkzLE0PLKWxdzHR4mH0aDER0PBXdAS3OBA/tdTrnL8eARHHd517hy
Te5rvcLWDDfcGA9ZZ2yHEYp4XMb9RbPiNc8B709d3lIjOxIj2FKxaWLDd5bXn0s1UsRMOvWJQ6oJ
qXvkWzAtPDoafX/rICPjtajZ8hOC1qExcp81PdG1VWRjxK8jpFVNMvPZzQeo5sU1qP0NTtp5LWU4
4iUokBxQTttk2EHIO5An9064rhXVH/ych2gyv1tdXNNaMrshfI8z8cXFjZdVdXKqbPddTR6wAiNI
Tzml5hK3NFGQlq+d3Klv183U0tzLzMfMMLCBuCb7E/7NXnYuI0/BcXv0HgsnvGGTOZRGuXPLnlDT
oMRE1UMNpF1iWUFDNxlXTNM+ekiItpNG3hdqtsPgucehkeExijPA9/C5iLV61hzSEHlSAbdPvX92
kvJadzQoZja3NwLXTMnWbZC6eINAGeSFik4XtWmV3hXYuHYOY5G0rEjw7qpzHmPBzeym39LqXAlU
OAdylI84GnEy7/tS+yDAEIMSQKbASOH2Rrtcq+pD6TAxphu1TJy5QsaZAoCmJRcw8tMdzz7Yqgie
vjkdU0tzlwnkrh0qwuhV0oT1oqp7b6eg3nRW0e7gABV3SUe0wwgGNO8PWLDkEheWs26LqMU9KSN0
5fb4mrWYtVxhZbvQshv0NQNGDhn9AoTkumOw0iEYbgwoqUugGDBIUHVuIhn4V5PI+zUY9OShrAmV
8zVPf64bOlIMZ25lmQ0vb1JLii+nIG1M6kN7xcAm9k1rE1sctOJRWQA286j6IsVjX2cMwkStbrFl
MHbw5LpX4MFE+JDFhCOVemjBwgfzqTMC7aqUOtqY5qZhwOdq2ScWKoxSFhNohmf5i6qLh6Yuva/S
sI6hHQ5nTh0t/Dbzo1KMzSOHMARsBObaa9yR7i0ztS4gcBs719dEpBE/eCHbdBnQKr+G5Sj3oSJ3
fgDd96hIGpsXuDjq2keB84rOr1OdEh3tFg4Y1ASuQcYl4aUvRiXgd9njV5UMVx0TPKQmyzgJ/Kdg
TiHTq7oO96PlR1sR1mqP/E9dADT1S6MWw6XNPPZsdAI9PK1v+JhvJK95z6EkMx1l5qE9lVWkNr1j
PxWsjkvfmC5IEujdYsjaGeOsqfScF82GddVgTtP8gsfWZRQ7AWXAHp3eA5461ebsTGqVIsWFD2ss
MKe2NlEQZVgmjHSJRjHrco+xrsfB9psu4moo6duix0221oxdKr0RcU4evBIuSm2dEelqlyYlnMau
0+39BIwBwzK8RuUXdjscDMRal3nnrbs56i9pSNTbkj6BT4pPsOrnwKwKKBmfKqfNdlPM3zIuymJF
LNWvKHI/cju9yww3XTDFJW/JvEoH1Kk9mTTnGJsbvliZkfnZpZq/om/xTdv6Xjda1HH8NmEQ5+ug
Gp/r/B1zP1AwSXGtMX5iPMIJHHIjEBGgBCQff9hBiGGx5w1DzffNqXw3go9yVHpzOKBgJURDEXIu
HSmPFB+CV3cx4X/a2QnCvYY2DmosCO2ysL4aQ56mNLlXqfU9SOtsie6djWk9IHm7AchNgXwZ7/ws
GzD69Jrz+sGeGWdawPZe9ji65I0h4EOjEGKaZHNmVk/SWEE2BUWDFb1WmnprfVEsE7/fJvRXwAO+
1uGp08RCK92b3jbHXtSbHGKCVbMJ+fE7/TeKDWZJensoHIcxvSTiLRlBVVRN+QqLkMFkwuIffjUe
tv2uoktVmfWzn5nXxOKH0KNPhjEwKzicEkxU47ikLvVt92jHTraIlZFsCrL9iLS/+h3ZGrKLNiJy
Yeu6p4qsjKPeThs4J/VlIIpLtskRZLfaMO5VkZmurHRg3/KsB62ajAP+S7z2Prldrv7W+IQTFZF1
brt4uu+9CChcqL6JilvEbOUXPhkadxVpGOnQLdrJr+61JLV3lVWQgGq4l6IMx3OWWNZuavwnPSy3
yin0O+6dk1cqkhQdf7yTMTX/UPsxhpqmQrALbAMiyHs10xuwinaF0NDbRfllKqznnmjUo8n+gy7b
o2Q0WGGkpNT3/XopZmB7X3oenWm0q6a/rFryycIgI1NXcIBXY7UwsbOuCsigaHZ6thZDH5ct5GA7
LfkG8GZit99FRSMXojgGFdGpVcj4rZ1zuYgnnUr7mAbXyeNXNjUaTt7YkdGViFUdEPNsjD39zYjA
Xnf88BHOrJCHphm3LzHC7Y7kwgeX3gCTPKaPmE3AmIrCOzJbIO5Y0OBnchPd2RCa/7yoglk+8GSx
/fMLdeIzixTUH6KoNe6Xf//bP18eiO5Zmzh5lyGEi53si6fRKTJi6myTOsWoHIopWqgkd/6emBX2
RF1s8PgmkO7cVa2QCelBT4XYpm9grjOmy0TqmWawj1r0oyZWEjf8UIo+WIPwg1qAVDvwk3QGAW0D
XsazRagik3YJaedkEn23tIL6waRxQqh3iJxGdwHJx3saEpjgbaqnYILs264NEqzsgEYdamn4F8Zn
NAF6kSwgC5Rva6HcvaAds/AxZS68pvylKpuJq3srdNKYjJrYNc6Yq7IPyRjC+ZKZwYSPLPsqZmFU
a2abLLayZT3JWx7aPo32ulqQSKuWRskBzGsZbw0WY12VIBTTCcBr3AbJcq+qTa+3VxW2R3skZDjQ
K0h4yYdO0NIhM1P6tNW9CLMHlNDtFh3JzmTOegiSvNwUmMuXuW+5+5SU8EXYs8gOkSKuNe2TUyjg
aAwlvnNsiQcRz565qsw3aemC7GNEuEpS43UoObvGxptrZF/T4J7TED1CYAGMIm/OnYmEbNMoyNZ1
GKCCqso7L7lkgflsROGnJWLCLXWWyCwMHyzUxBA2cZiWCS62pohYBuqzJ6JNPSHaH2vicdKSSlIw
iA1SDH3juSiKR0FKIuG/tbFD5QMnnXClwfytTwy1GGaYl0BL7sk2+8psPjPL415L9WqTonybSgZm
ce4ylwzc5IgZ/ncBgobkObRIAdG0NuL4zNenTTc18ZHQR/qLQfYxufTmaWAFdH9NrAgOsAOA4wVB
4Wu9k5gMU5YhjxrbqC1v6Yjh3pfNPVL2J2mNrwZnzKWbJvHaycg19SIruatSdo6HvJ/OUW9+k+m2
6a0GDUpuHpn30CEi3pYkUv2gm+ZbpwBihm14DxMckGvh5uupYSqDTPMw6OHbZLervmq9tTU96jhQ
72NJXJWhhdcMTx+G3pXV+zgTZmZnI7ll/0dA+38V0BoCz9I/d0idUYjV3+SoNP8oov35R3+zRznm
Hwhi52IanaaOyRqi1t/sUXzJtMkx+Xd73yyw/ZuM1nD+UHCkpU6PRZcGYQd/l9HyJc4KivADS1rC
EsZ/C3OIWe8vKlrBAiZn2w8mPjpDUnf/E/uMDOygmOCSYM6uLmaAdhwdR5GHWy1gplg0G/Tem8Fx
0ZTrK699bgyNMb69haSAi4bQ4kvmoX80OE6OO0l8YDG+oAHeVX19SfOe7QR9QVIc+7I+FiS2WdNs
LPg1JeMS1Po+j/IzFumVlpR3HZ4fLYFFZWOyjrs1uhl0kmodbVQ2fiWi2jL13Bj18EKD6ZBwNsPc
viPhrQGDXKl6H0ImCqbs5HntUdODQz2RrAcuddciw0vsXSyYWwzizFZ1RaSyToDzKPPoKf+eFIAH
9rzfhTwHGkcHc/RfGR5EAo4Ef0vTjqbojqPvzCkB+9n2L/zjWC2N3GVztg8cie7KNllZ0WW0e2DT
3jowp0Nd5vvJ3Ol9dQzss4P32iSqhHjWg64Fe1R8m6Q89lHKW9Lfge1aW4jmO4g88fSVYlUD9cSk
tl1OVrcJIdEYBJFBMrtD6PpE6/El7PUjTHrSsJIbaTkP7qA99qb7FCh/W0wTyQ7yEvJ2IrHbabF1
jrv+s4qaW0PMlY0NTvbuyZa/FbNFx+e3KKMbad3vtLMWnukQuGm+WjapayiVhtBcybi5MEu8r7To
VjYAnNLqw8zS25gPd5kKDw6Zl6KYFhygtk4X3g9VRSJmGr5pmlgZZf2MqepxluQwyz2Zqv9/sHD+
V+ZLVOWff09v2q3v1/85vekvf+GfZUD9/2gytlgY/vny9PiRTR9Z+FeF//xP/lycbB0bsWPb6Nhc
ifX7Lwp/TL2zVB9rLxp79z8U/pr+B45kAT0Okb9hMvnV/1Hjb/zBv4CFgDfAUhiE5X9H5P9f0QYJ
mrJmp+U/gCTLEpaplws0uE5e7aY6QpvZcET4N+bOY7ltbu3S99Ljg66NDAx6wkyKFKlkWZqgLAfk
DOwN4Or7Af39v33UDtVn0NUDq8QgwiTAHd53rWf99Fn8wvP4737N76zB+dVnSuNPr55IIVTaML1W
yCC1go5zHLJEAxPFgo5awJ+P8rv3MN//01GaUVh9qenM5lOVfJVh3T2i/TGe/rNXn0f1n17dbAco
DXJgwWO2+Tf0ddmLVRrl9+8TV3v4tfzFJ8SV8ZPD4scn9G5OKNEaIrjwZulncl9g1+rmfZ+n7b2G
IKgGIaOVXhB7rP78ZvT5k//h6PhxvNnp8dO7cbV4zJTDuyEG5qvlTe46GbxmZZX0aLowqo+R19Gj
nqpO0cUwpk+aKkifQa6AmC8K7+jPKQT6g3uhUm+t//y/+t1l8o6mmU3QZyLAY/NlQiMwHS9hAQFu
uMKoxst/dBBjPgM/vfPWF6DANWozRVs7u6IFY6OFdn5B/lwuA+WU+z8f5zdX42y3/vk4fQbSMXVl
ujDzrjiPYYqZjZb/Xz6q2XHzi/M38wh+fnWznGWkA7MYA8ejK0j2S6rhiHLhbnTsBzZg4i9Xyu8O
9G5gsBERCYdd74Kt6LJInAc38N1VolufS191Szn0f/kG/O5A85X603mp9bK2Rzr5qMaabkNm+F2b
TQ/sJJ/bzhFrD2XPn0/M7w40n7CfDiQwwk9OQEqdFBSPCB8jCD7ZhnTIs5he8cg1t/3zkfT52/ur
s/RuzIhtM5j6HBVXLeMbTEa0CXFbI8uo6cS6L7rIXgfVL10V0saqNRTzk7WUhnr58/F/907fDSqT
NGiFOQ01OaO/09BNUSzUz62H9NokShV8/V8+0vma/tX7fDeaAPuMydYCYpaEEHJUHr+FfsQaph5f
e5NkzKQM9w5gpj+/rd8ME8a7YUK2Us7FmWSh+zoJ2SZQRjeMrRPMzfye7or+l2/wb96V/m6kmNLB
sOM8h3+DBGql/PS+GvpNGZRQ03SYRUksObH14c/v6jcj8jWC5qfLEnKTTye7yRf0ajViBfOvEWKZ
BPPRX4aMefXxq7P03r2H08UyAF+hOyYzzF8Vdl3sqXWPaMBERRKGIXaN5VESNN3GZwyZRLgA4t8d
0OWQnEBrIrqkymC5nPa5+Qbqckp3AsNSN7e/a8aiIW7e9DAX6EkDx1g5YaZ/9YMuXBPOQHsqi2sN
ybzqnaeSxqVGKZhUhwXLgAx3bjtCLirb/eANYttaOrIDP8BHg5MbnQQkUYWLh+iM2GvtpyZIVbCS
rkPH9c+fvzl/KX9xEbPL+7dxIdW6Dnk644Iy4kI7jcEAOGmR0qoP9tEoxmrFFEkQsLKtPYrxHAt4
nzBexVNAgEdmdEm/I0Ej+VRG0icXW7TmdDM6Kd24OgNltApAk6Y3RIigylKVUVG60sSUbTB0Vdq+
ggEabkVqK5KUPVrhtCsGlLJ9ZiYIhbxyILqkd/XxZAJtNgbtgY4pqlV8DTdVVtHk//Pn8Jtvl3g3
DveYQtTQxzWuc9VfqMt8FCXhLi02767+20F+MzKJd2Nw6qFW6SBELiqdBaFPwTZptJOPu3shsTri
knn987vR50HhF2dVvBuCbc3q00HJamFPBsJbWe9LWxhseqHrVlzrUTmscElTHdJJPybL+8/H/c13
Tbwben2zkbEqKY8ZQT73RJovpWyRkFbnuBgOTaPdekNI+kka/uXb/bvB6t1pyzLKc1PEGwIfeD8f
i8UH11fxQgQ6sd3Durf0vxxqfslffKT6u5OHnL2CK0HNGErX9GKnMk4APSPCooEe/YV+/purUH93
2uBFUg7AVbgwEkBE4GN2o5KComf4pTGz859PkuH/5uq4Ttw/Dbr0C3LU4nTSrG4yv2rkC1xsVjvH
AmbdgqjSdCUy6zbD2IAkze6XhtPSMdfealPm6yDUcamoKMg+aqEPibCy32p/zDe4Sqjk0J0Y3GUg
KFloxOOCa9Yujc8vLDmGXUTrfGmIUF/G8B42UxuTTQPvBBtHOC7NgHVCT1NOLApdwV8dsLjECeLw
KEREl4UauYho51ayK2G1JcO0NGDYErMSuyRdoNLxwzKkNUFVQTYIPlSIvNAvJm1ZaRPKgBGjxIip
FS0/hNa2iZudQTRBTEuq+Oijc7np0fmVjURlFM1qiSkRH51MqxYqCeUhTdVtIsZsqeMBeBBdDpJS
/1Y3U72kr8U1Hp6krNNloGlEAocm9h8joLQU20Rj0jPx7aFZ07frn3wTmLZZZV9NaUy4Lnx0GC38
NSairZ2nDx4KnQWboQZJtM3lMBCU3dWWvtVL6zWuvLcERvIC5ido17J1NpY5JOssbR9TGnhnknk/
UIGPVk4KKjeQDVLN4qyjo8bNQDwSSklkN5q1Yz86vhDN/aWJ6hcASsbKa9zuIUk655RPrN37ROi3
EXMd1PEUSfF8IqtQEcDjdd2Whpa+9SIfRjgpxHAyChSS5XBxY2gMaWk8AL4xFulknr1h+Bw1FvFL
Bm4ENwnJ7poE3ZhqlJu2yeUtGq9mDwZ7tgkLlPV1wXFjb2sOgJlR/YlXEtvBv8Sl2uJg7d9iqWpy
q1xBM7zGMasra6NDU2VvQE2a2CX5uYTfu2vC+A2HDb2Hvhk/KUOjkRZoAr9613+aWnpeNBdowuCe
zRfYzu60gRTMgEuFVXJEI7GygiXwKeyFlfOIHyva57juFwlY60WViZIMvPxt9M0TrubqxCAfrUmW
wQNLw3GTdghgRnKAVjkqoZWJGHppawnxdEZv0c+NLH4b7aWP4BT7DqTK2tPTWx2fLLL+KlmLRnwr
/foOHv6w1huvXJcYrD6IzizvMhw3izAb/U1Le2/pYsze6bPeNxa93E5J/lXvyX13RLLR5yso6Q0c
8DkRycRnvOooVzcEaDEbRPxNlQQ0zLoaAt9oAjfGJYSIqH7pSH5eWE1v7EmbRmsZBSPKmsDfApJF
FD3hjdKGktKspgUfh2TqtprIolWd+SBPa0bopcEGZ0mMXL6yZi7OCA55PQ7EI3VBQPAA/w3kZ7Hc
lR16BIIUXuhWhBCFkv40OUa9lGZYM6jn6cEpDW+vG4SXmZB8OsBwhHKO0xI/vbdvW9NYJ7aW0pyT
MKl14hS0Jj/YZBNsRw2gJY3JcePE6LZQVpanxmNJEzbywEA7c019a6dV6EvLTHUc3o4uHsrXk02w
03OUTh+92H4cfU4Wqq1ybvflq8aVD2HuYOwWzqtFr4oeE0tnz6ab3bU400himPjaIBLLPK6XlGrH
ivfjbP48ls+Tz68mpXdbEN1uFCpDDI+1qcQ+wze2dpE6/IeL83dbjloBD05qKhN67Yf0l+xsX4Nw
WgJUNv8y4/1mAp8Tln/eliLGU7Fn9eCTWTdu2767sHakSA7rrxRaSrcuCIGpV395R9eZ9Bcf2HtM
G7BUgPI9vWm62R6WX3lJAeJfRnsod7DaMy7+ItoZoOJl3nM254TEJh13RjcA7JTx45/P2+9WgvP9
P83AkGoGotmZ4vBmHIfJO+WDR9fTnfBMY4yOtb+tyH6zahHvlvcj4Q15YbDkZNpzb1EEuGSAMLlW
i3gYWYD++e3Qcfrd0u/dlZjVJWR8nf62Zwf4Kkk4T1pyF1KXDN541LqPecoUvChyjCA3oNzAc3gD
QRE4nSbTWeSayslZJ2+jPJpW4qJ/bNNBPxZhbvWPTsuu8MXIB0U8oJUk7UVHHDpUy3kRrQNAJrhh
gXnPdx9iIp4ZkXpFY33o0hzDKZh9WgdWIdN6n7T4Xxa+nskPepnr+gFfne2e8GmqcN0nvc+Amre6
v62AXIkZloAjQfbsgZ6TZu4vH8ykc81uZTN/xZcusWX+wGSOqdcqKueba3fOR5NmW4+OyhAPRmlM
z670Nn4ez5F4fEvbtIEQ4yfTRxor1oGGbbjsO2a3LakzosVpS4+KwpNOBaUI5u6+q0Z4DkmmadYK
tkudHhj0XXsJ/9fulhgabHgdZEJGjPAzBhhBW+8scXUxTeH+wVNF8LafrxtVdIhi9Yh8w0xS0dpZ
YRaON50fIBlH+5KTK1JxmDWoYNmvkt5WbE1yEleWTmHF7ZblDP44IT2cM4seEizJyiXUwG4nU6Dx
KBOmaUId1M8xwwnoMRZxuDlZaZaJ3bIA62i30cSeaPlz4sLG27qROSyHonuEWv7FqjG8KzceSAHw
P+MVhIxGKDnUNySITYcixoyKHfaaEVeX2cDE8OObcSjQ+QzSQ8ochcd6UPZTCz9uwxX0KTfzrwS+
fA1D5AUpiyb43+eccG2ymD5Z+fiVlRRLS52MHzFH/aWO8TUIK6wGrnjLqEkUbP0ha2k7O3QOpIhF
uyqbzhAluaJ6RKz6MZMD9HrvrNkyXJVDcswGPqTewr1F13FTK8B5GkbkyKpQUmlQduoICdtM6qL4
tzMzPV2wb/qiSsz4tDw4CdgWFoVkVaiRoIWOxtpIu2s5Oc2W9XW0Sxs0Nlrn4l9xG3gzSboVJDN4
GgyJASlaIouPFFQsvuUz6NCzH1iOPYbGuIuC/AVMNNZDBysjoRyoK1j8DnXb3kSxW6/amqiVLKw/
+NLZ1kJ8rduoBnKRyrOdllirJdqVQRX4kJhTNwiQx2TVYLvBwsHXakf0ePHBtmTF3Fr2QH3yvSqS
RzqrEGdM5xzayG67LFvmaKPBRBPXADgNBiA2AzO1Tp7Cp2hYp2rSsQgQm9raJ8SrPatdcBCJj1PV
kl+ESpAtdEghiRIa8Gal6UaYBdQI6cF17xH/yBbuwsxvmyRSmaA3XolkTJaY2Ea5Ig7S71a4Zw22
IkGue/swtr0VCl7tDgm78c0Fn0HqrG3GQOH7Bh6FzAV6KukqllpTUfi3UauLemfmQfBK3wtDVCAo
ABIuV7WPXesO85qeMqRdDoy/nulxTkk+0FZJ5Ldn8O9im/iq3HptnWN2IFzcBc63NPFg6aZ5TMhi
XY6R/W3wcRGRZBQtTdX5p67v+c4jZl6QCmAso5xwTkN/wp26kFZhH+w4bVh2aMMGv7ROw1aoPYYa
kLcFkq86o1dLF3ZZ58GdSzrMatQQkAjlnNxIbnOr3Kp2KJcGYLY2IH9+stnyQjMXXBN85JqburCO
4mytk40CeoZGNWdoazrONx100yKAUWCXsDypaiQIUjAaQss/wDNhOSn6u1oCZgv06L5qJEroTICl
8ftgHyPbtct0oDYyjOum4LroElNb48WMSIlgLZlYTbJndzzDVooH0O+cHs+/iCz7aFLG2FpEHU5y
eipbMoYJhsENVfh4YnMSav1JO1SVeWoM87NKi68B8vhNAIlu4TcYhH1VfY1059jAsEeZ5K67KN2W
JhKYuiLtyP0AZYUQZaTkYc1FGGFMq4YRv2oQxavJs2+FIzf2pLEhsQe1jYe6Y//XsAk0o/tZ7rTy
O/sCtAKbbIyjqmzH9TDNtcEseyuoZXHFAgkcgB5V9oeOrzNGoNbZSbN8YzN1sYmIgNN8RqqBedAw
2anb38qWLr40P/u+kbLtKgcUTPmNnci7RJmMQ0gepbv1BusjrMRLWVE1zrv6NiIspq57ZLyDH8Jh
cNelau+KjiZ9EY/manCVuUSHPQBeDT5iSyArapy/97VLmSWoH/XB+Vj79hYF07GJ8aWxrSICALon
Ku8FrhlSbgRy3XAq0+eRDwA71MkvApAVaAzVSPxtYFNOrXvnpgu6nV+JRa7kjaGYattCYcKMzDNi
2jOJPRdt6J9FlqxdqBhx0N7quv7Z03Wo9Z0FpxQ3txurl35ETJwHN5af46CcsldZto/oqafFpEhF
MWb2ArtWF5ShHk2HJuofFOLLWQiYLhIX8d5EmLBeF8ui8bPbTqdH2LLybFATEtHR9xs/LfuNx2e/
Dpw+euldFFdYTOxD72ThY2EXfYGz30K25rZOvDIa9czYo5FoEq00xVBChvd9p5ULSoqvikTpWCZH
D+NjVXR3WQ6ctY6BowzATmG8qix9QUh3Y0MH8GLkpp6sj73rnNtK3VMOXrqhu8acjoOiD18gcZzb
FPt4Xj460Sv4iE00IeXT1NkYg42s8mUo+q3nN6emb+4SR5BwY/ibQKIw1x49LToTiLvPTJyu2O42
hNmANwsp8hbtpQwH0t02jWXjUhpecib+tqAzlobdMum2LDJWREsUGhexnLKD0hSclxHqhbVBY7YJ
Un3bCW0lHGKTM2QzUYaFfVyzdtmMKtzYPmp8BO3Jg+MiZ8lSQrzyp67U9mk7AAgwT4rtuFFeWOWs
PRMQfpU+APuBenFbCqhBrABXRNht/ba4NQV69zSKTj4gPdP9FuTt3sm1LZMbV8W+nwxQTP5eH5N9
pdf838mTckhhI/0qg/hB2Qa+q+SKqlfMdesAjxUjwTrk8ucCXo2RPFtDuTZC/+LEYO7KvPrQ5Sjt
wqs8f9JuCDPgvxR3N4N+0NHBSLaLAaHYXdjcsnRZCLKUhW9vooyIKcCXFQBYsFxLzymektpZtxrr
phJevnb2jZJlsb5w64lUZdxSIlsVHeoa5I2Vu60csLw1itwpXkb9G7yajxO1FZXMxeR+QYIFPbUK
KKo5E5TLRYTeZpHEz3oFE2Q81/lxNI69qS3mVllVuyuvVrd6lj7YxLnorVzigOZ46WLwb5ok3cfu
bc+I3epUCVyMZfIuo4vhiWznuLMp4kMqe2OV+JpR7QrDRBOUpgOgQNt1kDkpJ8ccorSiQx5vTsCJ
CTmaoALPG+6sC8S0963UEs+orupxH4BEtMzsodI8liwECGCYsKd1JgRwUa1oT35uqQtMYLmOomBL
TuF9GslbrXLeIsP95PA1rcDR5hagnlznqnPFU+uAMZztAX5PBEdUpu4mbhBlkDmLKInUHZaq8HDD
sPaWXd2q1ZCyAXXb2TBF/Sso6svs8slMWs9kxy3N0CSBAovovlcFwm6jD1djRz3JcXA/j6I5VkML
Ugyt69BuR7yclju9Rpp4Zl16ByeuXgFr3GnYDAsjrdYEdNafslpn7FL9Jm+K6IVYya+WaVQfXEW0
mdRhDlBlNb9FAagqS9SoygZyvSoDxa3Q3hKvCnciDrhSR/fGNVmcW5m9JaiGQ02pQicK8KQYe++g
4Xk+CRJbRkTCJRcwmWxo7NQzRucPyqvJnNEe+6q+6Eo+dVZwCMp+ZfnxZ8NzvqZCPhcIB5eDTlUJ
sQJFwZRQxUQnxTg0qed4xZDdonl3l3mkWE7O8gZScRqg3C38yKh6k5QAM+BA+8w1i0stU7Fp+Wrv
yLaEPRRq7qo3aURVmlNDyoq5PAE9l2TqULvCvOMZ7sWMIlai4Y1TDACckwd/9Ml37BjgGuvBKrHI
2ew5mn74pHXI4iaXq8jPT6w5mlUABrsZ5ezMLt4kMBIMTvUxkdaZMtBDg2nTGoZ1YfRful47OIV+
nIroQ5XbR8suHtKwXEs+PVQx6WvgW2dvXtD6evAWuiH+K8s+d6NqoBOEfHeH/GvcZiu3d7dN1OQz
cvLCsu0zr8SqdqSlW3nBIznm/P+cqt4EffiE8C9aNV0yYIxnZhZxHqPkw5EF+JQXJ1zz3BsuSxy4
HctaZPpB9G35NkXkkqmIlKFaf0g0e8n+Yem4EiNRdKdizpOf7lSOFZqQnj4eVqAIb63RW7goJkdW
rCgFIYnBeVQouYkdNZV17kUNedQh5NxaEJ+6rvHWlb25mD+hbkyeB+Yjjw+X5SsTOub90NpEvrMe
hYa9O90PmbfLtXwdesHOaTJWEtaiKfO3OoGePc1Ced1RtBSM4g0lDCGjMn0IEiLmstL+FkQU5Zlz
5nG5Aud/A3AAJz2tBDMEeBOTASa7Jz8KqM/KfjMlBdVXAGmdo5YVRVRfGosxMPcdUxqCS1jk/HnZ
fQkDZO4wWZrUX3ZuuRVNvyVt9lDHwy7MvjjBlzTRT3FNIBBqSV8j/LUenjvzPBavHZoZJ3zoQgaa
4MDsRuXGuPV0nzom4c8Zb91p1qKgnixpbdhnen4shz64qOVrl+UvNg2ogcd5apKG+MLWlQ0W0aKg
GzaecvdT7wKzU6cG26D02I777brQmhsc0Rs7Ewvgi/eke290NK8NK3oF4zTRgtu6QVkvHGOh23e2
ibeo+qITppKkrDThWQRRsY5TEpOMHgiHuC21ZF1M34JKsYEhikx9jMSXTDJZD+kG0COeMNh8PQF2
JhV1oiiH8DWbHHyEryZ7ulWKWUmwnM3Kjq1bVyzcYhy3VZg/2aFpf2gS21u2o9j4UXHbZsl1LjLD
Hsy/AbQl1zcIytM1E0HMJmm8aFb8iGTzvkOXvMotkxOYYDIZXfoztNPBNBr2EQmWveMEeLCgy3pV
eWrXOFCrG5aBizGMHygAH9OkekSItKKYdiPRA2cJ5sC4eivMXmDgcj5okbN1LPMQUNrzgQ8U7fiG
SOVIuvktpKC3NDP2ZSG2WAa3iMY+Vfa0qZ3w0knaSNJrdvbYfxj6iV2R0+5KT1+nJsk9DqmoZf+l
EdWlqqmFDXooV643r/g7ao4mwAkithapyKlP03zbcNKHWzByEaoYxTc8qmiCyGC6pTg1PeJqj25s
q2hu4Nuw8AQOgCvd6s4iNXII71m6y0J20XaRZU+eigXwPV9iXVHgYjAZ0lNL1lOOI40M0g+E6ZA4
3awyWz/AMzm43nCc2xaT7m+UC8vfYUDnD4zSIe6zmhs7BzSMNzAmtnaix+tQ6hKsO1X/Lisvpm5u
6CnfWo39EfMRXR0nEgsJCCPWhfHFKDilrw3l1BhqjhYmcNK00vzWtg0aOsOgRbHsoeWMZ77lVrdr
yaPNVjqldZttcxvhGG4mqv3eaIXTSkkaHEiISptKhgHn/IDr3kieqj7SY3ZX6EjAN1GF7yJtY7GB
4MqoIh/0kR4M+dos+Ew4nLJgYDa6xpLIjHL9EXlxzwwY46c1D4MlurbZVJ0sB4DOeTy1+iabmikY
X6UvOjrKATm9slgbUdGCjabqoIgJaNsJG5dRWzDuM2x9fswiyXXiie12pIR7aiZl1s2HWGcyu3DC
LP3JcaMej3rTGm8Y21tmzNCOmv4hmb0jmjXMjjLd2qRunu0pSKflHjWiNdcnWkGsVDo8ttCdWEVP
yqhunEjp/soueWfLtg+b4Ui4QvuSxGxH2D4kXXy2k1GPHgXhAs4+752g4jPz6YZywXsDOwnCYteU
M6D9dJno9JWijjXOHakkUTuhNQJrjGmW8b3hpSU5ow1fPv7YJQaDadRuT7EG5/7JH0mQe5lyt6Tq
lCYxkjYHTteqJP4hWDYiVBRBtYKEjFzPbGMRlk2MJclyjHTPP6cm01L42RP5nthxs9JlD6Aa1x6/
TqNOXSsGWhGDqZ/k+DSn9qlNOnGU1ZA7uMAMBWEAwlrTm4kOHtovLdqYnpXvHduUtL06vj02XWdY
IlhwXVcqKleRkVxKCdWkXYylZw6flUfpjRnH9TOxYzj0k5uWTEWfzUEHUo1kgBFJy1yc5aQsAIq3
+b1op5ZIIhGGEsNMWOUp4WqJn8wZVkkKV7WIBk7myumwrUPgwenOZKAbJuWOBXbdgOLtUNQWFdth
1I30uc27wMMTEFVmtHVpVbMUECFTMFSlsWiqMxkMbnlgKxfPWY/TXFKV7FvZYBnGesiqHCBfTm8F
0ExV9KshK2FqCJXF7Bkr7BoL1NjJcO+ZnZIPUR9F5gX3ueewAA5kfCrYgNtra+69QYmsUvuhz6nC
PlKsModNaOfuKdcMx78pDZKNv0Fsxa9PvoBXUEG3gu5iORSvVuSgwR9JRTdpnytR2ArRVFfCvG6j
aPzsYzjutiSBJc2ya+IMtkvtVnRcJsIQN1Op98ZC2hkR6qKM9tB+mX7bBIaLTEh/xSRAw7wDbzg1
YOAkooNtRPFtQ0UBkvlAiZShGgVS3pq3JJcWwDI8+7mSunXQSzAVkdWmHjtUR1z6XnfWoDiMbWPW
1dcpGmGUy8FsAqJdWU0v0hHQSqYDiTq3YNyAD/uh1j/3BTH1LD4iapnELTC4x1gWt40VwXBJ+r7d
eiBBHBa/XsgO283LFwzV48dopB6zdLLBgd/VGMZHcELUZLyRy95oXH3NhjJYuX7b7jKQ2awwHJ1m
by1sdYO4CvJNEHj6hQDf2qYoCjxqqHO+PlEtk+fA8oFfmNLIbRhlbvRFRnV/0vpO7KVjFvc4cb3j
FHjDK/B86juhpLi00Mh9dEERTHy0nWbcJr3FFj+nLqZtez/1n5LKBVPsGj7L1nrIqRx3BHUSj23E
LsZq1BTqFUu667K7qroE6qTjlt6dUed9sa77ihYykI3oITEcCYMgknI4EG6fD5tJEyhPJkugjit1
8EY7ZL6evTQhqMGFBw1VrBlBmLwLY6g1tva1gy6XOgSahIC0c3QBErt77Q9WdKMQwWe7gtzCWRBi
ePnyX1am06WYv8LebNKUrByAAh0Cv7uhYhQt/1XShm4YQEnME6QCpaCgNOMzQyQ1EP1Br/Q3V3ab
f1V0lygZ88JQrvaKmazCz0xyRpAm65JV0r8yOu12Jwaif4psnerJF62j/mcNdnWwKets3TqhuyOm
byAZvktD/98ki/1/6DqZNZy/N50sPxWf/j1UYn7+P3Y42/ifjuGD5RDImQ3LmGWs/9jhdIK+/sv/
5pm45gSVd5OMW35zUKy14PKj//U/LB3/m4Mseo4G44H/qxQJqpD/rumyXM/STZe7ibHwHXLx3mnj
8rGJAVp6IcAigLuxvZFtHD8BQDD58dON/3pEl47xxA2gFhHzIU9rxn+eNqRM1i5SY69nIdZhxqQB
mZeomLoMvWUKSb0eooeuc4rro9dbdu1HDyUJVD89I2U1c33G9cHr05Q5ZqvcMeLvr3E9Qon+NAek
4GjuzSBH76YKqoxqaIpg6vuvUR2iBjLzfZ67Q4OmAw2Y1EKxJ0XW2kl/AhKWGH22LAOJLU2CXequ
t6V2m9R+e0f/tbkx7Xl8QS5IiHxfPasKlclow9Yx3bB6jsPKXcJmyA7XR7PWvh+1me2fNJQuZOQ9
uKWPBz4qsz1FH/ehqsN87/ct0+38KG3F4F7rT9fHrvf4Jba9qozUQVmd9+DFHM+gAbfMKeOcx4Tg
wEarDz2rlIPW1IRnfr8Nkej//PX6EGvb5nD9bYxtMO7X299/VfOr+NdXuf56fdUUURBUYczpUkHd
EHgfF61RWpd6/jGmQt2ikEXm5JuX6488pyZS06HIsrI8whrBNh560b7M4vLkl2O76cyAwuAMLaTj
MzzhV9AXHKt/xc77WA2R/9Wj708tBjRWhVFc71GuOWF7x8K4uWvbsD2KZjhfb7FMojXgGs31LsKa
/3mW6Vft0eQP3931339oGZ15rCcS1vG0y7Vg1XBEu5OcRouVajsp+VHvU4idhvMldbT7pBvy5x9P
reenFpnyV1EdyI8AKE/AKNwvjeHfJ4WX3prGdKkAA58c5TUnqFjOtsm6T9dbP+6n29YB/Ccoz5nA
g85PFVOlBlqr/On1eVY2fCPYowH55fOAtLHAD+B7NrJEw0fT2791KhWfzAoGniJX5Q0kKekiTfda
OnwN7dHpD0AM43sa+gSF2IV8c6Lmo1YU5WNmusHOgwa/sbrOf6YFs70+4cdry9ThP1ZZf3ltGF9A
U4kfY03U4hFK3GJJFm927r10Oo7UkVYhpeI3ah4aPYi3HPbUakqUf+PhLCfmSeGxF0F8WwQjzTU7
NA45rc8D/fB/frved/0hx9oG4/OL51Cc7/dTo85eHhDS7hb2QxaN0W2t7DvVhs7D9a620+8aQtDA
swr7QegggrrYMtbXm7VTRLf+4MKR48GyUtNBOcGt17IdXDSFt6zHzDiUCEsh2saxfmQFph9dUhi+
P5znpnH4fvP6sJ6ZvbOZ//D6yPW+7w9/fw1VBO1Oi7XwDUj9auL/9mr7QiIg1bsTrIbp2ChM+mmv
q5cKw1XbaPEXLWDDTteW7VhmXwPsp10wGv197+Wk2s5P+fdXE1TtTy0m/2NI74Wmki1fWnbQaS3V
iQ5Ytc1ku5tiEb2xmQDHgUbmJPjt1kEEDz1ziKndRjeyj4YPcdVQNmPxsvUn4+h0vn5qza47kstw
W+edBvgLYeEJOgjpKGF5lwCovSNgOjxbKCpcVjHf70pMmjdOero+PsQd41kP+CO36WhFM8gT/oVz
c/3t+kPLRQ1Hno33OAX2Tw9cb9q++9mIYnqbbueecEKAuitMumma6Z7M+QdJCz1EivnX02Qk7un6
zOtDP550/UOKLtAIEHf+8zfXJ9pFcYP04Hm07QXp4NVbQv1gCUnQO0eZZ+/VGBdbDbPjQ6w5LFmd
wqFU5Xx/blimPz83dubA6ZTonIgUEXZep+sPBuDhlAxjSs3bHMLD/Oj1vuuj8fxodH1UFk54GFX+
/W/jMc9GOpRBMi6uj9C0+P6ITRXFEoqoiGveCxV90J4WVN5rYgY6mkpfXx+6/hCpxgr++1P/Oxrm
x8M/Pf37M0MSa9dtTwxyTg79vRRZdy9AYUM0zLrD9SY9yeQSsxS+3rr+YCdUbL2atjxy13jJ1aeB
KImds9Eyr2YEpL5kbBdJj0q7owdi+lFm3WkgsODFrLc5GTlrRtr4AMiofUrc6sbUNaSNhadWQaTK
m0mPzQejqx+u9+vsCZZZ2atjF2Lh7Grx2Z6fj1q8APanOafAU+OlHIAdAtp1XgE4mYuImtSZ9mZy
ZtvOrnFw76ui3NPjDI42nKm9GI2bxAyDYzDf5ZYiOP64ef3tel9qbR203t+fdf3r6/OvP34863+z
dmbLcSM7mH4iRnBfbqVapCqVFttqu33DaNvd3PedTz8fQVmUddznzETMTUYCCYC0XMViIoH/r+zp
QxKoNcD5BPOK2jjbkMd7pFmuYzbW33ylB0OvKz5HwOceLXP0j7bqTfSQ+xyp1schMI62wcHnd7ZW
leefu9yOQQWzwn3Sa9peUTjbBEuo+6oXh9Gz0r/0JYFK+iW+5S0u+yOpahi+i+wv2w0/Km11cRK4
tZqcGyHL82EcivTOG/s/qVm3PrTLEEzshSeyW5QfKzurrKju0JVQOSuzCZrOMgSk2Jf6W6YhR1j7
jC0RkIk/l98bRmJug494TM3qexza8xW158mNy5kpp3GJpvPddm2S5NR4XlU5eLC9d9UDRNUAK4l1
Vzg/rec+04+KRn9AUYYlqFkP1n00hcU9N+FdJ7yy7ETUnLq4b9yJpH6nDv+xMi/LYgNFD9h4cf0g
vk5GXTXvn7/Eyks6D0CJx4Ud/EusVclj37ji59u79Zv2YPdO+p20COm3cZof+1qzTrDdwEUBh8yf
PBUXsN1stfAdKztDFEHRWN1+KMFiunJjJbjVDKX5oFqt8hRq0FFYKqcW/tDdZODvXMvi7xymxSGG
4LxW1Ms4ejeZPbZ3NNu2d/NsNIfKY4cooizIUPlJd7fZySxdPLTUpkwwB6RzW5WFTRxcmyS/yJpV
nDUt8m62eJuduLV6tx/6CYBeS310yZuf2TzxP++QeoIdLDAAiFHHR5fSIjAheabU89zv7SSObwDJ
dD/DG/klpMnrUVOy6FPggpcLI/PnzASf124b+9pZrNzKqknKe9qtrEZhe/ZDenPo79CfFG9+NBtD
/UOzXCpVfMs6V9rwMsA38kPTEjKGRQyd66JX3Z4fK7HLc8XhD7houWHrPJjVj9AZ4Yab/I8UQFfH
sJvj7lYs5rn0yQKFxYuJhIEUrF8wW8/BNAHZ7hhfyyg3zyGJn7twNnMwxfUa3N5U5+R3ALB9DDJq
jUK3+xZH/JjL6miMXbUbyq8Ab774ruHWVfHoCkoBKSs9wksMeGKkB7c9IP0iyTB40XiSWZzZwzr7
nS5cVsVkZu9C2QXPoJ2mQ38nyoJvfXYVRBVL65zM7KmCgOmGtgj4w+JUvXO18A9bD6B7XaRNry/i
Ox3Qo5zrR7122BZ6s3vrJgFEZ0+U3cEOo+//L4xJLFLICULCTozfXRzeueac1PohBImSH7s0/qr6
IWhlFPJcsk5VPwya91xZYfJ1Auhyl1g9hB2Bbj5SiXmtOk56a6TmN2oWupDX0hextNKRKseqbmBa
eNGZ1UAJnxnqzYNlzqvb73QJcOcP7eKapBHv1GzdD5SngF1bpO36PZnqamKXxl9RDaOTW/kL33Km
jI9U6NCangZn+TrJIK51X724is5XTPVu5C1EnIoK7h0qGGaYkwpgfF27PZZOb3yezZHCqtJ0712/
K//omi/1onaVzICMweZoro6Mz5uTiLpOjdcvTvjBO61BHzcDSVY0QXV2tRyMwb4yf4wlxDuB1hU/
V8apOouNDB3oW1e2144799eFNcyiW50V6gXOYc+wOpteuW+zuL82LCq7SjOxbig1sxZwVoow2lzd
h7FlfTIif6LYwyyvRSyj0Lg4gfun2GqNrn2oU9pLFs/VYLL2nM4MT2uwgVaBhffiTsT/H5fqjOvA
bUH5BR1/HapwepmRN7gvEs+8faN6NTOUqqGKrIU76FUnMzG2Et43Mzc4b4u0ifgzBw1cJyrjNfC2
url+z0JKs6li78D7UhWOuikIv6fAzrtzKCavYSi9Jz1Pa6VM59kdr4ci6PZit7okietB/UM3xeIr
djIEcWLeQxkwQkHRdPt3CxT3vbmG2PoRDu+uIwtB234NaAi+NzwSyQ2lTXfrh1X/x1eT6A+lCuMH
oHiD9UNbq+54NH3D2YsVPya/cwqqmPrVYPi7HnmTjZqg/6RNpnlxzPFzVFv9p9Fp+k+Ak3VGHa8C
iFDfaNVOL7LEy3uxi8nBHEXUSYrdSKx1te/WWCJJQGKlsQmo+XKtLOm/cYhwpYW6d/Rn6iJPGret
GjyaXQemnB1nHM1SK+OYPChCmBpK6Imehy4M9poyA8wIiOBzb9b2wYIhYZ+GWvxMIYBy0w+NSRYc
UXW7/qzF8JqIqIROed/l3Wdx5UyofyKreBDJDcD0Hw9iJxeyu+gwljXdTHZ0grM1eDQ7DrJaVXsK
3UJ7ih3F5qU3uVcXleh96p9OsL9QyP9qxsNAPcJaVNA2gF1iQUSfz/6p4EhsNzuhsy+XNyR1eS+a
dKrvysy7iKpri/JOo2pI1mQQJzcqnL2IfMabD3T/naPEdS9TN3iXqOuiwbuKXWhK+1xjT28HEdC5
sfEsIncSvhVdeIeaTNeffQ723iSNH9een18IfvUl87r1AplkZh3NBh7NNU3NMg3nXWa2TlrLTuOB
E9qgnqizpSw+7LovNdC/N0U+1oei0qevJXt/gM26L75iDzeWVtWHWE3mr0sZffdqv+l/tQfTmCRv
wJF4y+/3O3uJ/3pdie+Zxov9Et/hrGtnuOp4C4d8fhfGZXrd20HxpcwTDsdTb7xNspkqfqs80qqS
fsrsaHyoKR2CNwC9ryWURNOxdhQvfS7/gvOveuxLu/gYtuNpXIIZA+kqc+KDK6JigUc2DqXHNrHo
Pnv1jThzbsfrVzDWPC8IXU5jTWGkph4mS3NPvHgpFxmqsrDPCUUYm0pRax53Ig9T8jUEvftGpDcL
Ov8R+1lry+suMV5CUe4DvUjOniBQIVw2rLm8mXsj+2wt1Se130X3JOPypdiYHdA8PlOUYT/2WvlB
1HofNyBhQ9+jgCBPWW4JuYkbzEeJQfqXLsIsTC6yyjHRLjF/JDUA2CaVUNpV1br5vQx04ihFdq/N
QHIeqYVaBEfPivsI+HW4R0Ai99N7B2YqY/c7B2gaGnaa5j9503Okxw/isLMHtYXnF7xdevjYjhW+
qdOOEjmUiFkOL+p+cNHr9lZUcediFzTTNZ1NGid0izh1ECUNNZWvzhQieq3zKNYSv+ztdr/ptmtI
eLEL6Ci5RGAEbCpxWK4TzYN2v97eep1heLkXMabUaoJOpqYtOn9KS6++C8y5vsuXWeemfctZMDIF
wWDHwWUV3cCB/LTZbC6iW41fw3R0AN+oark6vIm32eVWlp5cGG0NGI/da72ph53qc/Jra2V5DlST
c3r4FMqzDDnsReus77PlBH+TF5vVXDzF3Fxi0EBx8JSexrNF2vQyowmt3f3355Fm/toLyfPIcviq
gMhouVAGAef4a3NgBPcDZA+j/9wAEEwLuFvE36y5dnit5xhATgboqFP3NCbzy/Z6NOCVmnealPGP
TSWzUv/b4xP0sKntfmBbJREtj1SWeVePtfURRNruaBZJvgtKBaaIrnJBwoBcYR6oKoxsCHj8we3P
nHD93rgFT9kU49Sr3xrn+S09NOotCUSOL4apfpKB6rrkxG/mi45MbP1Um21y6oBfvuoW8Z1ORFkQ
X7GTUL/Tbb5yjaEIq72VU9zY5bp91kLzelrylLSEkriMl7ymyK7q5tc2ByR7Eecphb149JrV5Y11
ag7tTAU05jDkgT2e5Ma8C5dAv15BYq+O766whhClvmROxY8w1+JCRcNX3e++GbFiOrs2b2BDDcna
O74B8x2DCrXkfTHbygH6eGCFF12qF6GxTruxWj3sybeggOmK4BjbIB/wpaa1fgmYlZV+siS+N4QB
+Mc/46zB6qG7j5rrWaspRKg8NmVGF36UoVCrO6sq63uRxEIHQGK1qEw7/NiTWHlnkXXNx//+fTGc
/zhZtfgb2xoIg7bBr/h7zLGZyre4Kxvn2fb8v63MavtblXruc1UORrjLoTCgMMUuKJtynDMF4M5Z
ljuP2pfDG0sV3ArqxGgiCTugG5YQ0zKssjhKiFUmhcKhBuko0NmX68hSZOd9f7tdI03Mfya3Kw9z
peovNrJaT+rPa2zWasjpRg3xfE4yBAJX8lpwoNnHCc7hu9pQE/676pfZO52vTDTE18W8lwWxy/uo
Osw9LwEkvtSz/zrofaNQ4bbIvR7w/rjYbMsyMxUd2IxQgZKdt1XKWpV0AEd6nYdFdQkt3z+uSm8A
80e8xB6oe8qnfXfnLP186QhhnMU28M86A5pbK2oVoH7V+ETZyC3lbt2fgGxYh9RIu6OIcd7sB5Bq
n+tQMc55DSubNjyO6pydMxu0QaMrjt1cZecWnICzMnBqfEUFKKNoi2kwnWunmSmnFsWbNZGbxdcq
9faK7hqF5vw6iQ8SS67BiTehNnm7lMzERlZFfBOx4RTK8iG++e92m9u7a8iC6NZ/glxJlEEJVRjI
ev+ItK7KdP2nvVGsBg4VZlnf+Yc46Xad3Tp/xX1ZAryb1Xf6TPrP1CH+purY+YvTir/0Us8/Thnk
TA1dGnu2h9ldFYT1URmTb3aXubehGuaPCqXyj7TIFLewfYRXotsWujT/Bteqs9pmWpOTSgyK21Sl
WYTTs+xRbGVhiestsJv6RLtvarbO05REzhP/nNugjEGhWqQYkPpH2v8pj7Po2yS72J/dyPsi9vHi
RNnTeBxyOnjEQRZoB+WliiP4/RbX6HNqxmAQvuVnv33Q4hzAYT29uG2TXrS2M46RNn/VFtWmJ4WT
vREr1QivtbyE4/vVTowHIBSHKwkVJxzmOw6FDIvJZieLCwHlvh8mHrO7+h8Q/ibOcOHamvoJylS3
cT9UXRPcRDUJp0xW2Y485h4MTa5tuh/gvrRu9Q4+ADGWwVIhpMjdju6GJYA/j/Dz9e13cSjAGv9A
JzpvrZHZ3IqFx5nMJTb6yxajgSaH18lIOyoOMaLJbB45t77eLMwc0HK2hfFhaWx/CrS7LNSpwDX8
9tREfHGvNllm2/A/bGRZrNc4m/wuxCbK7F/tNCP9QhOyt/+dWVm3L3c9K9E3pXbMQ0FL/Z0MilZa
dyP98P2VyKPSfu7CyTi+MwlqWtivQh1rUJ+bW6r7OK/+GWUL9U6nJlMF80SnQlL701guuYmbr1l9
AXCO/PJylU29Xlpkvr/uPqyNl5vdDBOla65dtSiOudKk+4k61aMulURg66xiZXYa2YKKM83YTx/q
boabjlbGu64u6JZBEn1Vpdb/Qt14hw7Bqy0HZ5pDi4qhUlvluO8QRaitMcl0ltNzXsTurWImD6CK
6H863M11n+XFk19l/VHNmulEh2V8MUNVXb404yeXw3QaUUfje2i0NAaY5j9mSolr8D1LzewM36nV
pPYJrqPsHCY9pzpgaNP1tkxFKWbvRKXveNaLUpY3b9EpMc5ELr1oXgqrYQRdSqBkoD2CenrAViiB
UqywOwSuRo9AN36jCozXa1nZzFebTTmZ81OR9upRTGbaT69bCMFgia4/hlabndbs85KHlhT2otdr
PaNkA5UMksZ+td9UMnvVSxwJ8arf4uSSI59aIJ+Wa4qF2IrXoufsOztFcT8CAgYPDD/8+VkGJf85
e6ejHJsyyyRVGKcsxNw0OEec9WK3KhMFKr+rCTD4NdLv5dVWYksUsXe93gMkqv0l/Osticl6yUXn
ZWVJ1Sjt69pCQg8ZLKWhy9DlE1SSMoVZ8ed0W88hh2z7ITlsqjbSw/O7MLL6Ttct8eNIz/8XsIpn
/8eu0NF4IaWokUJCXaWm8dddYVZrZgdUSvAMMVwHjdk06xS22WnT7ZpCLS4t1BrAj/XPnT+Bwa7l
1JqKLmmH4VjU3ve5oe97NaZcNRx55RuflbIubyRA6IB2ZcYQLveNb5EEpfAQChOtPFCf7N9nSePf
l8usBDruhrZLABiKEkNRyrJDLxuIntNFpPdhxG518awxvWnDBc0UBspTVXgP8eAbF79RjYum5rTN
Kcb3hM7CuzcqMXE5ljxGHPVcVTP1/aLbfEUXQK16FZc8IreFNajIWf4DYtYJ3ODlOkW3gPePtv0S
lXfQ8tr2s/Lss/s+uiqnE57ZhA+DAndeC4DCl9H3H0EZ8f/WBjhQKnP6K1c5r9J9eg/rBlrfudan
WzuNXpySaJ6/6L772Bra9yQ1kltjOWqkfMHX1OIu6DiCFM0gx4sydeEX2EELyvHzYis2A21Ld8q4
HF/2LmXNWR7WdCONNKub5dScaZqjZ0Om+iLLDB61l9mmo3BobwcLsfWyOLcOPKPLbI0l8n9M35lK
bKer7htjUo9vXLbLVxOgKmPQV8eUDgIKGe2SlBUnEFHu8gvt9+U9r6D0J7chTWpmpvaHyqVSmxJs
zGWdfxv83u1I4jJwntpAqW9JQCXUgZMwhoTbgvBHgRXKhxiA2iRXUW996n5WMQBw4R7eid2U0Q4r
0uqstNcToG2XNYE/dHQFwSZV0wtSjsUxmqr8JoyCqgr2WR/c5mzpwmuvXRIC9QIvKXIwsuMHpdGG
KgyovetNHrSk5mPTqLugH7/GY1p/iJROv1M5yrqu0376OrTNV4pt6w99mep3icZ/skoD5tfc797Y
szt5Y6/O1d90UIU1/KtkEW2j4tXEcijmMaPL5HQvQ05fDn1wi0wnvrOPwB9axXeGm6g7bblrao7o
xG1bSEqtHK5EHltw3Mh/ZftV+eYysq6OdURXRusftlvZAm068pyU/5nP/qxmh9yt68dA0Wve8ulw
8krQghzKTVadrEZpeu97kXnu7Lnz4PdI2wPQu+O12Cmq13qUhNyWrqk+rCatl/AfPunTXiL7PuFb
tQouijMfAy12bqxc0fZpV1r0h5bTV68xvgRjoX7wM6PnTBVW0cA0Vr2iuvOHIEe/2TvYhxp6se/4
ngJqeKpKswEEwfb/KBJYJT1ObpOBT1hEtybAGcbnzO7LA5+q+KjblUkTSsbvkhq1r05iZQf2i1Nu
tcZNqejtDYfsV3Oz0Ju4tP6WRuQC4GM214XjQfxWzfZBVeuJn7uA2ggjEea87EPlqeUCsOf+SX/E
raW0lFsWtvURgMyvA08PCq1QpRkpEI7eg72ziAa8yA9VHJ1BKlHoVSrdY74wNcOBVV36Fm4Q2pVB
p6DZq9+J0oppMjeGSrvR/fDbDBXcbTaVrnslm7942fxtG8V1t8jmT+y2TaHYViMIMZutrC6bSvN1
A7q6G2Z+K7ayH90cXjerPAO5vvJq16sK8ms82aTKNvRdPLGoKxga2zLL9/Te8YhehkCzU2aAQA0v
GtMueAbPSUwxSOOXKmSbfIc2j7x0Wd/kf4sgEW2fRAp/eV612Opm331jeJ6UYDxLTlOym5tKs3kW
LaJjATEegvayisPisInir5g/V9dwv/pqC8KqkbaQjtOM7N5ETtpfBpWSW1OJP0SRGn/QOOA5hqEH
RNIiygKlyCAG25xUiE6GOHUP2cip8Kr6GWhz+tdAY0l9FTg/f3PCqJ6KMHHuSWqTKPNi92sUjHsV
qNUfXtP+Az5z8GxQ5HUA7UpbTcMweWOqxP5q2lickW6mgA849/RsBTuQ2d9FFVOfatCD3EAUgQjL
b8AA7dfPfcOchXQrNqq2ly1CAlCCcy07gze7hzebjd9PJV5R8hHfQq3bEtmmSLxsm9JG1VwZJQ86
S+fv6hczJZqj9VEG3sv/6KjMvyRtan3MAMo8zAZHy7KY5bZxb4XaG/s5rv/wyqi5xLegaiytFEnN
obOhto+6rrnPkfmZ0+Dys01N6L3vkuYXI7dJ4Y11zGQfLt0Y9WAEMNL27u04zLCkAliSqmRoQqtw
n+f0i/jMw/gSolO07hYO3PrYBvrRAUfgHwjnbkg1jn9R/E37XJSaH5qinw561hocKNcuOXmg5tW8
UD4oTeODXQdTeo2799PdD+kIf+duuOCs5p0Hpg35iyQY/JOmVXRu0aQLqKMPdNic5Pnjqny16WI3
e7RTyhzFrqm7DniUq7K9gunNeIZPTr0fHY26GaRMNeb7oTS/GKGqr2uLtFpm7bomkqFzHB7o4UNq
69fviyDHwAVAhAUpepRaxs1E79P8zuVdoCKFv5ZTiplYyKKqGteRY5jUjpMIB3Kk5ceH4gPDAKlo
AOla0/+ES5EyId4zbSvw/07r72roxT9SINqps+3rj71h6gf+CGyDTKW4pN4EatbsvvEp229p1STw
6+LTAaR0U1adysMJ6sH5sQ4SIJXNMD+ky6dvsPvswuP/s5tY5kdRkQOlJqr17oflExuBFUTRSvFi
3/rpag8lLkh//qzvDZUKYaVKPg3L50p19eDUVSXw18unztPpt7aAALiRVYuP3ZWXmMpFVrvhB3D+
+vNrCNFabNVPvGlAD71E1Gon3wPBwlFiXnzsR+hlhs4CN6LujUvOUdBuSCiI7kaPfYAoZVkbY/PS
0ONAA4sDfzLGopJFGTLNd08V5XLv9JttpA/2rtXz+Xq74nodkZfoNIw4N7050QZaTtUntXGvgZ1Z
INmYBXUCAsSvMwV+z1XHofvLDOS74lM3dF8pbmjO2jJwttGcHfrewQhZ5HUq2qFX0MqUDvZrq1C1
W5Fk2EL83kWMaNQEVQGm40NVZdUNqM7NA//Y5qGyO+9YeAmMXpB9P/RsLR5kti2InXhsC31WvHhs
oSiQ9oDEZGEzfneNzXgLJRffrmtoOdgVsdmcJ43Gfb69aefEz8Nboe/3Oq9bz20UyYomX3mzi5/x
mRehWAR8tpXFJ6Mnu6Z5YOaNu4U/3FOS4j6dreLetzPtdmqnx67si/tNL7Ox937kTdnfJuzRg13g
ddpZBqMv4wACXFPdF2UDnlhivqy8t1nNf12euvqDWWiaGX4vRju+DauF0PF1mEbAwK2hOZVeMx6p
cl0g9ZZVsVtlPYJKTpRivS2/CyN2vw8xmnC/XG3uYipi0lfRnr7B7uhZQXZdcwh1TJ1EeWoyy39y
9eS+KNX4IlI4as1jA6SaGOSLFUXwPwIaltK/wA+958HRkIXlEwfEYAMnObMi1gMeUoAnyILoZHVb
KJSU8mZROr75Yj0OA5Wim7L0TeNGRBkkjpFEj6qm89Crq6NBeeZ8Bfk32A7LYARADPj2TJlW4VxE
T+0Dh8oil6oNtFSZVEcxfrPceP3qJ7qy/cdy8+GrpmoQHJfel4xqZ2CGOmOpGtQf1Tqxr6R03bX1
Q1Y67hsLK2r+h4XEMNLCBhOUt8zaJMNTzuEp9nL3ZFqDe+p162U2dz4tzpssy2L4Tufn4PldybIM
+hJHZkGxrIi8TkVLZ5F57bYhzBfbZcOIzrk38uttvNGJjYR4c8k3t/nmcmK1DXLHPow1hzQtP4se
noJfrrgql8u+iajWe6Wl8jXpOqAVSQdWF6jhaHf3IEw4VZ5zEJ0/2UBEdl11IRfgAA+aT9eDM2kX
C+a6S2kVGqsgtvWpdxZ9tywOJATAHRl8upAs6xQmMcfuYrxOAyBb95auOWCt/RJLRBmyAkbIghMK
oPSWiMsgEeTCRr7AQgEjbc1dlV+5aWefZOjmqd+PWRJS0mgAaKtnvXkt080moXJIuxGlsRi9kemT
LwlXwmEDkzBB1/h9xN5wqv06fXJquz41uVk/VcvgQ8BoaYlzJ6rcauqnlrY7AFqdO5FEv1g1/6kS
x1mLaUJdHBerzfE1/KqiE+m2LyhToC1TvU98WLd5Per35Rxo96pD7+YVjZnaPZj6pmql97OZwoiS
L6tuMlIAPQGsN4pSXCSMC8t9EEJ9I65rlBlqhVvNaz6J7xpGjNUuVmiAS4rDm8vRD2ZfqDFdVeIi
4buuL/edlavXlTZ3d31hWDcGqcdTqyzvWm0/pZyPOn15UpdhlY3e/DmVJZHFS0QZqJUAn1YboNNY
/u8c+f+vqb0CZNSYzZ0zAXAg/7fQiqBcl96avZ1LDBkGsV59VL4D68dpWxfdm0uKPHpgwxl03ENB
TnPJWg0fhvmdY5R3IgXSbmTa3ZOeuby2SCF9HlfJHtRpFT7tpUdFm4zszsNlbVmhCyO961Ne11Ta
mympdZTHrM6Cpy5R/APwGC11tehkgCk5OmlV/I9IxWKm8PC8pKQbxWkz1c2vuVOZD5tlmwcfDCvT
z5tlpQT6FVBMkB+9Xlfl+7CTe5H4sgCymvKv91JHPVAXUz2v99HoaQAE5RKPezC1YLzzM9e4UeM2
z0GHA3kajsfCvDYD0zpBoGqdIHNjSaaebZUmuD29dXrjIEurnNOCSnlm9ll0kwRdV96HWtdEuw1v
LiXXX29F7kqM3lxUbqKu6+QaPMXPDYBjO22MIJGY6Ozwedg8BGrBL37rPYseVLJ5D56fcdPMavln
nv8zVuX8Oahq++QFwF3NizfQPdSr2fWLt6Yrz2I+NNrMO90HbfLza7BIIvBPrHY41zJVfX3JkCCX
CckRSENYnxbltuKlpn7MJvX+jUsbKZoPMO6/ea+BUi/8mx/o9CDB5TLrwibbU1TzLFgCbZd9veKb
O62msNn7nQbGZ2lw7rD0UUw9HzFQpdjMc0h3FF2+9G1sJiJuw2ZSVhW+m/zOpgJE+6qwY1LZS0AZ
PLWj/WMd5Qrb0hbHilNtHwdhc6xr6uap6uEQKcx1+ka9JlSo9J393WgY4IHLuqFpMXiK0XDj4gXN
CAl8mqfYMeq8AOphzWoZJADq2O2Cdz7dzDpvvKtzSo2zR2PfbZ62wLGboB0x0kl1rjKr29kAqb8o
6djDACz6NDyUYry6rKNqdaDrru7t0ERnNRl+GJnu7pORTKcMa4TV5j+91girXiL0NtB3rnZaHf7T
eb2J9YbkjhO2F7tZSWZagFqecAdvtsbHWXHySzRzWBCNywegSf4E16g7yaIMfjyae7iN451rKTwH
66zIl66GYzhNtGUuHs7QRvxNU7o/92rScK7TxkAtJrQNz4NZ38ngklW/Wzo576rapRJXpuvKYq3U
oHSDFj60b3xkWWt7anhX98UybLD8faAluviswUHxWu8CyBFj70GfpHyMivalMpGqQPPeWQYpMwwH
52BzAkFhHgWNopJB1w0gyoYYWK9XW1kQu6a0D+z8zTMdLH977uzTu8v7dwgQGaQtzGy70nh6joAm
vi6AX8q7u16Vw0mPw1tylbynwyfgXNap+EwNX1xRwmzlXEY3u6mUaFA+NmMcX2otvhF0llm1tac8
CDlSUI3nfow1wI6iG8F0AZBIezKRBLoliJGWtc3v1fLVz82sM52v+0wpIw5jKLA+yWC53ctszDzz
ja4EGSm/EqXYdE6i7RsOqa51x+jACwM94ZL79Eyyf2BPhiQqAKVeZpuOZ95nV3PjG6UPGyDrsHhn
1uWAYVIUPNJvxOqbS8xl8aUu6I/TrurW/GCCjgXSfO19ijRlItmUzSezBkljNFxQ3VND+Wqo5Zra
3WzTOps5yfCm1TZfkEgz55xFffNYtbFy6stO3ft+Xv7pDgatY3P23bF07+q/WhTu5MHSZP97jM0i
am1ewhvA+r4B2A2tJ1jG/OUiTnDISj2LGLBHBWe/15+7tDTer7YqKbPNuF7EzVhWN1Ei10NpPEON
rZ833+QHZB064H+/lPnShdfw05+tX493XyArCvurqCry47tvUBOF7cnIkvvYHeN7Ki7tpV8hyOJv
BqxeN6q0Mixi5rTtTWgDeXe0JuAyltWec7F7W9oZFpNqaV94pxM3S/okhqwfr+xcaQ8CqjCRnTzA
BKtdAdFYg5M+0WWolqDRrDgMKQiPbuN9JB8J+umY2DdyAkb10Cd4xN3HJo6DT5CGHERdx2EIbQxl
QiL+m9MIqfGeRBiIlQBxf3RIoEvKptLj/GMDxRxHJ/R4Fz01XJqlhNeDbfOTZkbKJQNa71IlNqxR
hTa2NwBy/ik6GTaTdDEeoS1Leis5rw6bnVV6VIFWUFZvus1XzSb/Vh2du9VtNhQoQDPvwaD56y4q
7eCui9rwTsRVl3KQ2Zpqc8VP6dsFWd2Mf+dLLclToeTm8V9dxWu7mISjUNw9ArX2+NuQy02I2e9c
E8shhc6TZ7+tbreotHazs9WiOcZVY+4MO7aP6lKZZlqjues611oL1WRVRG0BvdpEKWPbjP+ffNM8
sk/w6vydG07S/J3bun7KxtrNKGuuqRybrZs3uoYWS8ob+SmAP6ArjFPf05/aUm2DWxiVwfVEI8Q1
EEzt/OdEnmCO4osfOPq4g5YNrnQq1Q9wS6mX2KZ47WqYUvUispuAFmSSdRGVMzjzqhcx81JyDNZq
3gHO+OIpi3PqDLdGYV9+5ymB6mhqDwteEgQfKZjwRmvvpFf+TRu9tMdvw9aCXzZTeFtBSzr3EYCK
vzNZw4TjqN/mFVkHfZwvIFJy/k6p8S5p6vAhdsYPFOWGp3weMlIniw6AZ/vas4NyXyta+CA6GYre
so9uumDub9aKwZ8k7Mkgpr4d3CRm/yHo6vC0uUkUt4H+qNCzct/kPeR/JFIodnayT+XkfOQsLLoX
iZ7xHggpSplFLOzCvOVLF1w38Bd9Ama1fcr6fqe5nUPVZMMB+K+usBPWR7Htu+CtK/2OnbjK4uuV
pxoqUPhv8k/kwbrdO3eVH7v1ysbiXoPcu13Z6yrnkCjZ195NJgpxGMyoe5mJWOjO+F4nJtqof7dm
szz8q2vgl0tZ12vkLXztR9X/qlVzfiUbM11ODVXdVsmH2ipdie+pqr1RzbrINMInuO0pC2m61r5q
kjw+War5XCYxtRqiI1URHscKPNmJEsN4YV1Rd05sa7tci4ZbNwmtKj6AYjvBmdhEj+Dg2A/Qlga5
rwF731PgpSijtS6KRaEY0aPhs+Fye/8sKhkMv/JvUrIKNO0RaA6jygWin+KibIqqm82wLukk9w3j
SD8/17CLHiaoRAfpXofXMy7yP4IgYgajwh/BOFKWrgLtyxl5xI53bP4AP+iHZwCBsTQ5SQPS2Gfl
zgomZS+iLIiOih9lv57R0yNX7oCQUPaUgnGiP4CQv/qIudWUzdOmexcnqOHqEbu0yCz6QrOKA7ds
vFQFACqdA+0kAFnD5c1QDOMqikmoW9XOXDzERHznAUilq7YFaEUieNLrvIUQR/pFf3HsVSCS6iU4
XaAB5Gxa1kTHKqudewNe7YPpcag7GEX+kMO59KA0c84ATorZVD9EL4Pow7KYzik9Y6muAGLr+nl0
p2ne3yHnG1etUv4fzr5kOW5d2fZf7vgxggT7wZ1U35dKkm3ZE4Zsb4M9CPbk19+FpCzKso/3iTdB
EIlEokoNSSRyrRXvLJXna1kJHnMR6hdPRCYq4MbNOzt1Awtf0dNKMH+pCdTUr1ecGWtZ6cFR77wY
O+MIMueEzJ9A/jjg3oSerCagPqHyM9cAkhVCQ9p5stLlm6FSFa7VketuyNhBjxgUBkGy1PA0v68k
0uvgVYCaXNYZ963Xppd2aI5tlYw4GakNMDr6Euqc1HfABVRbvL2juV0v7J0cRuBFZWLcpykr/6VM
+z2gCv+/DHIsOmD6lucwIBF/LTWtpI63RfCn3tnD0Fds2XLPmiCCkDWvVswI8y1BBEXJgAV2cMJG
AEKytRbf4CUwAZ+2OWAylGH3Rl9We6q5oSKb2jTNfVJDElbhSuZaHABt+WIE98eKJaMDMC80FPIl
MUoYGs83oAL4OlFNkA1w5Fcyi1+ZKd7QXExUFER4oXywi88OODHaGJEW39HZXqRpeDGWCTQFcdLH
0aMxOhHUnPAKqvJ4GlO9yoIQjufiwFhLHB/3KA382FVpXpysjNelY/WPORgTQWMS1c/ClidIuLvY
DsV3No/aH27QfzJz038KdGQpa5k099h5JZuxL7QT3pPj3d/Rce8r7tXv0vE8x0GiVHGhvge3A8Mr
a1EH7S0HU0CICu4+uKIQwACbfNycLTt1IWcLbHcJBOMVW5pxZQBS+9G3IWHn+xUEBFAQ1VrI/qLM
Kz9Ajx0FGKgkW7Cydx44iFDXxqB/dV3oROvgOl53vm++lEZReRN44Cu5SvIQfxVcHKbSKSqNmuqn
UpRKrTmwbVLr/GcRWdAxTsVn3pj6Oo3r4OAzrQIVFcqUoN/QQ2mkb1d9lMfdogxbfvbk2J9kuJlM
mWvxs+l+/PtP0WS/P9Is1zJ1E9/DRWWM9a762uc9H0swAtyqOBWrSoIapsHLTiAyeRA2r69+1/TH
Kh2/DU79zYa2wI8zTv+sHyKLv9VgbfhUBEB7B2CcvnZS93dOpgc7bIDiq+4V/cppAv6pw1T8uP0F
8BDmLtC9b5rNms8GqLtWdR36e1m67Kn1Qaoums8pAK17v5XNmryStP9Qdyy9T2NmXXwGbuKsd/oL
t0Lohwh93FptBKUDv8gfMxHUl6JoblXnZ49m3GeP0tPXNbZPN+o5KMFdDqXZ7MHWkD36uCVv3TFH
najqaqNoLp3AqYwKRhNcqPOAUxtUCHWK+zaBU21RXrJ4BRofEJOQyVDpHSMscvDLe/qKbPOA1gRS
TfCi7TDgdufYdnLDm0FySyAL3ePpf6lAvsGXMknuYuzDTjSIE+XkRpLMOg7M9qg3gQsKyIIFc1DA
CBLu5EY+jtuGOF33EwhUjgMHyctYraPAM1bTsFqOeaO28XyzWU5xvBHlGUEoIKCh4tCCA2gMDrHu
PE2fJhzrAqfW5b7tm/7O6DXNdZdgW9mB5A8MbaXAm0jDSr6DADeKoNEj09z8yTbNfZ0WKF43x0uD
oxnp+kY4oGaIU+Z/iCBNZRXF8MR6z9zrig6iHtz+KRpKbHPtpjyTG84nlmQPUcm07x2QfutZf2jw
MDqh6kEV/YHnSfDEEyuIi4gt07pnGrX7rnY2Lkhf9qga+SQi9t3FW98tb7LsbEBlZwk22+GLspta
af3JntX8j/bAxc7faEtzSRxIdBykQ7ZVdsgJTyc9iQNwNcCL+J3QwdCQlP5uBLHJYuq3mdbfgY9s
AUGk5DrZ3DAU0MApo1WVsO+gHtSe8g6SeZ4m/tG08SL8oXvKkMpeQT3VO6eqFioy7HqTR1J/5D2D
5BWIfD5WjH0BS4n7AaVEAiwTrQ9lgGjVQzmYL8BfD+LdyH/mPnKaYzYkj8D6QlMoEOxco/h7n7VB
v/N9L7pCuNVcQdZS7DO3fMry3jmWinszBuhguiKbx0G1IjvdXMwDTsYgt5GoKdMleVL/TZxBpksH
59C4y746ljKKD1YKjbaZ8bOsAuztZsrPOu/1RSIcDmEt6CCsKt36pGt6vQFewT702JIfIglQFXUT
EAPkyDH97MeAmKBGQDlNnq9zQhoh4zxM3dqGSIxRfa6gzLgzVM1hMNrfkhJ0kETx/D1Kg+xT5LjF
1fezb2RjAFfvUQ7Zr6iay0y8YWXVprajUQ/zXcPNXuYPkBL9ZMd9cQ1E8q1oz5aDBFt7AJ816LF5
UR+owQGwAfYbyV/6CevrQ14IGGm8eOc5z3w3PA9QCOrOYUcRDP+2uWL0qPmFrsZ1LODkXLyjWTag
QO8eRaETQGxi9OqPRouihq5NvCOIwD4Bysa3YQqIe8DAzvd1gE7jlkfhnVdBvhenbuU6svTwASTO
ycVt+zP1elMApw89lyV+E6DdVx6e8kAx/ORhWBDVcX38H7p4ycW9UBfHF2KKYdlDWecSSPdHBYbP
TzV+L7usQnaHusjbVyvNaqC6DOA2KgQ7IB8S42oknv0RImtkdVjtXQZmTBES3TB3rouEEA1SBG/M
5B7yfN2+Qh31lD1swbG/knHmLqfkIvUzo3WhJAy614aBt6VruIkXMjAHV4rvMY7SY2Zq3SczkuAu
Dxt3b8axewM86sUjMwAdNFl0Myv90Kg7izWM5p4V8gcrIDq9LrJqVXAQXGmB4si0h5AtbV+B7BUZ
XK+aIi/NfRHX72ewrNu8/NTG2pdbLTe0a+trxUlPsn1ZasGVGrJDI8QB26qmr8g2FFKbRoPQxqmF
4KfZ7qEa6pDn9ZOuvJq2ZUsvzjLAEWW6be0Ysl3Mlfdmksh7HTc8HKHp9h6VR/JeQvoG0nrGZUi1
DNrBuosS0bjZBrmBatlM5ncoLQXlqBOeyGO210kPgUhTNltySxvoUcjQdtY1ih1XccXADSWK9JTX
UJxKU995Krt63/pe/H1oQTI4jHX0OLJ23NaWYsKKYv/WS+htk0vix0seONUzRWNZ5Z8dNqQnkILk
61xFKxAtAc/ad7PyQR4iwugxtTXQ22byu2FWX1otT6/9OBofI/yJZFGmPYjK5I+jYS1FkxkfuX9i
FXRvQBW6GqIBf4GqgUCad8k7RQcK2Qky5X3uXbTRe/FIWALNdt6ku2kUwAvownLkm4sI5QgUgEYi
LYSgteNBQck37xjOTfUehMczBwtU55GBSEoTnLsO1xagGAV81Eaqw4gS1ddscRqyAJsC1X0N41eW
e55sQVp6iwbSNts5bJkHOIGAYgcDEfCNBwCBoHpHf4bs18bVuAZlk/iWt3J4grSPXMm25tfaN8c9
hNt8RQ7yflIG9eJ/nDC91dYAoE3pGM42HvIfVWGWeyIm5i0IyjT/PHMQ9y7gAX2Fm0oEzZEUmjwt
njNRCIVzO934eWpd8QuyrlWep8fAGi8gfbKusnLMyd6D0npTM6iPzAM0ClYwUNWmgfYmCA3Utb0b
WlUk8hocBVv2CefgG3KYA3US3Ipa20MK9NWXXAxhGSBc7d31u4HAqO89cLnhX+/nx8T9rL/Y3vO7
2HqI21ccARmJBwjYcWk4LJt+BVoqhRT7OZ++/ii9f0qzTPfv7Hq8wzF4fJ3NhRalB6PKPs4mioCH
cbfmrqcUgH4J3TogPWkt6WzngelLeu0qSjsJQd6fvwUQjrOjiAEBVKbZbpZcR109T98EpxhgXUiX
UlTj+9/CmOlHr8iM4xwkQzLsDAjRav5JgSU33sjUS5YAy7KzF/jPepPwXVaGFsgNlA16Vrgsn1CB
3J3J0oUVO08edgnEKoCnT2RD6QQ7M2Tyh9VY6GLF7DZaTfNpIo3/x4XmEMEHWowM02egD6IaWrA0
3ac5YF80UDLyQ9z2/CI5ywh5/kVufAx9tZFVJhOlvNjHQBJ3Xzj1OcGpbL2KI56cIZzTQwHNDsq1
Yfs+lIVeh2icGij/QCQxsfW1jaPIl5nzcOvyI3AP/X5a2bBqkJjRsGlkJp5i1dRLA3+JY8F/IGqZ
bummTw+CsffWBk4Lr416DuStEEfrTpajPBSy+BwnWn0HqcGXRrfHu9wrahyz/7T3rQn1XtcFTxG5
qYHU18xrBopdZek4wCWDaoIC+ht+hLqseYBWEnb5eV6EJqiVGj5ipdfFoewKHLZaiaLRQIhd8CaE
issiBGeM44vxPo384R4ldf3aDKDNadj6i42H/d7v7e5CHrkzjAfNBTcVdanpoWWF16NGYn+GWR4L
ulvh3mYHlCfxLchd+Gq24QD4k9FE4kQmrQS8MxPYAqiPQR8Ick5i5QFdsJknxR6U1HNVl6bcWttm
O5TZou7rdVYnUe3u52F2IFsSuPzas247x5i/4/y93XbYR2n79jtmGoqw51mBrWdL0zfkjmZpmexv
uGnPCxdQc99qUE5+8x37WH/zHVlosZNs9xAskG6DLew3231wGCpoaG+KCj37Za8771WnLW7SQzMx
E4+G6YRHZMqxJ568ybFBvB0zKzs528b4WOH8dijb4i4Mm/ahxv8Zctkog6au74z6NdWiXQY05QOE
rdoHPA2hVmxCXIm6fuja+7R2LGjzRX4BBTR3bRRJcadxhNOHuAHyk4E/Vs2lcB40Z2mQVqBwTfvy
gaoOJ1REisAdlI27Ycq3xIww8SZEr8ZuAER4DbHHF6eJezhpbLkQE3bGaAfQO1w66F9tc5WjcvPO
39c6hA9VEotM1CRGFL7pkpsHDM47e6pizLMk6C33eK984wa9BKTIaBotkTQoigHyowN5bAQVYM+L
D5S1FbE+7ixHCVkpFrg294x7/H1SMpcsoPGDZDuSwgcQfoL5zXd/84/ye3KlJrIg4QYM5p/9A4mM
N/wtxSI3xQ+hL0Sfx3NCiKLH8X0TQ3LYlqlhLx2rAOanaWsX5Y5vrlGuExyo6ZRzYjfDQkbNuHrr
9Pt1HobaNO3t2BxsWijUXSwaUwt+ta94DAJF5jrgK9AlO9oKecGqkE2N/npFNholv3ddCBLKRWwa
gI6oGX/yo4G/rwHisPtBJvWWlq3sAdJpNO2/+BjkV0DSukoLtp+/xp9W/JONlkB6IzrW8eG/+BKz
S1mk+G+YvnJsjrvUF/v/uAJNo4ZzsWF6LfejYmIzVFMpBjeuNroonjnUgTnsyESD79xoABK0De45
r3OR8pNb4MIfp9HXcHMUuqIlZpc5fBD7NfSIWbWeRin83ydTLEtH8aKeXedP8u7TzkvQlQVg0GoY
K28TGeEWuSqkDxUJL/Dw8siM4vsbxl3WAokM8rrNbDNrvk14rv1pkpCZttTs2F2kTtGfc9VYttad
BTS6oY8IXRPVA863P7NutLqVaVW7jo0fQL8R38W6iO/A3FZknbyBY1PeEj/X7yJULKsOmYuhS2/y
WL66kLXulj5Eau/IzyxGubFbPJsss3HWTWiNC0rgU5OoWxxnMq9WfxqWzPl5BODGZrwBszmIpZ3I
23hV1n8aw2pvuML4WscDmNmxhbuOQ6wdq1DYq7rKi691uiCHTkdiPve9GnJaZnlFkRrq5zSIACOj
thWGzJ4KPC9BkmfX+x4amA/A6f2gmVGSfU1ZYD94wM/uae1cszpa2zHN39bO+8heAd05rw1awJe1
QeNeXisPb9tGXUVX10VmlSM1ygtpPmvSQDFcWbfXFId+B8vIQbRQ5eLR6ZCt5AmAz0bHJl9QCJhg
go1efDXXLpetHtxT+UzQgqlwjBJ3R90U9AUrwSuQIow1yJXV6NwdqjB64zzPRWlje8FhQQB5CIHT
ED/nX3odLCieycDV6kD63Ug9VFXCboLpdFHlennxPK+9tVr2TSo7budQogPl+BH7fghG96iEUnbp
1966jUN7lwKf+jlrUYcJswWVsG1iOT1U6IAIBZ2QXMajZV98kEiskIYGO33U2Jcq73JzgTrG8ixQ
iTN1aSRV3ihKgPaZpmuoG1GONIJiBJCy+8aBApLfNBpY4BAMDNPYQq+i8ED873o75Jaep1hljoQt
lL4fZc3GvcOx7esLgx+LpWcg5dLUUX1v1JG9a6vCx8EIutSA9CVYtDxhO1+XULqOXbaq/ZDtK6jQ
LukXI0AJvW9Ul8qc5i79nqhb8+ytcx+A832eS6OzM4Wi0VIt9F/MrXi66trQujEhy11ne/EWKaXq
qe2DVQahmGeA5pOVHfb6aQwF0kcgJEYpJgY0u/jk9o7/0NupBd1iFqwZlHy/RAOKOTEuOjNaB2nH
j66fZ/dxb65FxC+giRq+6Da06fShMs8DUi03N68gZKBYOkSe5NANjF4GWNq+DNSc59MMjyMLZQJM
A8UcszBD0HbrJnSJAkgDqCtqWF3iCLEW1XIeSHX5m9/knPQ/Igl5bOqRG13NU6k7+frHyO/DE3kF
ldAavPr9XJWuQEyjbcEM8mhFfo36VWgVWiimcgEk7EDEGhi7vEZ52kJPGv8aiSFb2x3KQsrI9q/U
JPhHv46aeevGwj3MdggPG8dWb09koul0leY6/rqMFrLJyCbUZYcbmysldKtxQrJnTu4nS7s5S1Cr
IQsa5/cAG0OPjYEXYuoqm4OD2JUTj/56tnV4C3Q72ZzspM3v7SKLrkBcbGYHrkXA/MctDodSae8b
u+RLVGD0R3x6yECPMftcOyGUrDjU6SrBmjunqiPUKxvG56gwMpTP1PExNoziYx4oOXrY9dGKtwPO
DreFml9iA46agO5jFuXaIW1NcNcpu+uEqA/poDQDUnHrWkodBTwxzqvNEiT46QgKUpEN4mo0uQ/d
CpevkYYxv9iQHWNDmX37//MwVAzzlxh1f6vlUE9Caold4uRlOmUhPTWImn/2XNveQA5aCd2kP/5+
Ym047q+s9p6OPb3povgKxRQOKPfeHRMUmWWCZslOHprK3GSoeluyPu8/Ohq3NmEqwo1t6P1HUeHw
OQDD8Y5GWwsHi2Vq4OVUjQaBfBIgmbrSoBjZKhh49yDGLnh0Mr6YzF2FbXtc3NGUEY/TU6710Osr
vO7ew74H9bB++JBIC5nm3jjgYRo+UCMt2S6Dwk6gqwSbb0UMWOlx8qBJLsrzlhruNLuB+/2qNQqI
9f26Q2rUMVSf5cNmHqANDxLlolrNwyW9MNCeqRt5th45tjW6n8hjzRt5bFVD3cIvUFfSDvadZRrF
dnahq9mPppGta5xopw3sMPu+cyspJg17g3mHB8lL4NnvZVn1MSxXbjy3cXegc0Q98bwQfeZEd6JN
waLxCqTbeA0NPAstJxQbR4+aeB3inBOE3TFuvXCZ/cYeVBtWOZxYGrjLutODNST2SmwFNSM7DThs
GJvO3kgw0ZyosULvHhsfRePM7WWkALvYO3sHzbf1rZnkx0E0mgV1F2B+kXHKAvDYw6cj8DBZcwMH
QYv3DgOHoOyOrDShR3a9ajPnoTSr6Bzr8XOO4vRHS1rpow9RjB566vdkEg3+xUzLyw4toKaPXHrQ
fgFRi9l54Z2hmsINa6SOy3rZ9X14Rw3v8uhOi7ybGCOUk6RG7kFDrw0PrlV+fueGgk8NzOPN9e//
juZ7+j5Ph8Cw7zm+rzMfZQjv5X/HqGB2BEDYh1GG/mocXHMf8gDs8j/VCQ1hvOgUko3nOHpSHpP8
4OxH1fM0CnTFcZIlJBu5RErFsHWluVf0ZWMrOuCCmhDVnzT8xp08fWBN14p+aTmHmOOQTeKddG2i
6mU6WqNpNDDFmiO8/wLqk1AscgF27CXCn1Yil3kRmlYTKwwHnGAQ7NbWQwAMsXn2Y53dXNWYgETt
DUhKLoqmeoyko6QXEjBf2eAvQuW/cE33Sj1h+M0JeoMPEKIFfVET2jiNs9NsNU9IsRyqtMxgRzNo
4D8EIQdZat4Oxe7dFkx77bav8MC3FZiNKdAbNZKn3hGAhK37q53cUASGwgbwks3+USCTaw4dl8UY
W+VuHqAJ0ArKV6FVuKs5HA3M65sFZLZiSxQbGiA/HI679CHaMWmtRUXAvAz4olQtTn7zQvPiKE6M
NMAyoPNJa84+dOVYY7sFgUMDQnB8Z1AyxocREMItqgkrbFV4ww6dEG62mMrqVR+8N+xA3d6wB/8I
eDo79N6Y76GGsKhRUQwtD2rJaXY3kLVdhgPEbYdBQvgw1+xtqRt31MsAJQT0XA1EOV40FnRJDaQI
zJ1k3v7NQAyI4nF2ifMwOJItocldFLD9AEG8TgWc/dKAI21J/fdT4qazDjHqnGnKFGZyVEulHW4y
LxNfly475h7dN2vkPB+w1WK8X0XVAPh2EoNZrB2QdOrNnAMK9JOLDMcZwgeWd+j2QzzuQ61u4weo
qzULXod80yYphOzInYrvwGoFrDp0Y8zeMYtLD0lqz9P4cTQhtOemkM7C0YFWLUAmkZ80ExRkK7qc
rIbWXqrGKXZOOeY4jGyxZXtziY0BSkUgKf02SKkikRMFoqvZBj79iwkZpN0b0xzWMjkHBPH1s9Hk
zJF33ujwvR9CJRIcT2AIzSMd2U/7+MYUEX0oNstnnDNmm5QXxiLvORtWNIOajjnpAsUy6TZQjgb2
k2teQzvTLRsTUnmJeYq5y6YryPneB0ij72ZTEoCzclXkeX2S3mfPM9e6lnhgPLDdWzcAZp4Zabag
7jh2HjIjoNkfRj9fkY0av3P6ZYAM93a2eXn1RSZheUR+FvLoA/Y2ujdUd+ThpFBRLZDWnv2b2kby
bMQp0myzu5oBnllYq/kztVaRLMsk5Dvy406XnAJunST0JY/ZqDW72PF21BPKZPe9WSzMLmlwFohX
VxqhxqQRuhyc2Cpwsgl/cvKECUom0EisaeI8MHffh6A+NW+WxV9FvVNEKm/Wcos8/LcCGuudXIRn
MBvVsK5n+p6PUrX39TM4DNKagkn20IReswa8765th+A7QGe7SHJUILcjgPYQYIlAd7znDC8ki765
4AxKRItE5itU0wY/nBglXl7Jvhc5u0GTvPtqlu1Xw2LFBcp6/4iuzi86BCkBUUTVd8VavhUBFGo8
tWUCgQwS5kExLnwp5V7XM3FPA02/DSFKc5s6SIAcGA6RFvMkxwNqJCpSsUlY6SzspjB3ScMC6KbI
59T2iiPrQAi3xHkqxzvHbRpjTnWKteHewD0Ayt4RBJwxxWh1EAOLrFkWzujGS5ydaMs2qNmmtmVw
A/hau8lMPDtuKo9dWeYbvSvKVaTm/h4fdAz309rIhr3EddiDZKN7R1Pm8LQ6raE+da6q6hLfMYD1
yIPYxrtLYCuWBseEDq1utRC1ccMPorGqVRXVwTY0RPSB8SHflCZoUqiL6tdm13koHR+kEX1AMQnk
tAOHAXwIZ94Al6OP2pOmq16ftjd9MDY0Ro13qYFkeaTrQD7UlsgOTV/g5avrtxDktQ61amwpoL88
pgA32CV+mU2Gez+NiHIMzCWIGjCedG2p72gM+TVU7KBuyAO4BQGmy2Rsn8FL66+neJPnz9XmeW+W
BMgmyoGpVcuT2W1Q8/f3d1SDme+2jMDrWIbh2IaJSnGUlykK6m/POIzh1f/+j/H/UOBs2N0ouwfX
+eBGqRuvAqaeE2DJXhSJF52oQWqnxBND9d9cOigFO+HsSBwH/86ijqrYBT3CH+aZvHgYBES0aq2J
p6h/9JviW7HEHhKxl+REwVFN6QBASh+FaSjHRsoC4meJ039EGjzYdQbSPkSgqTV6eart4TpDcvyf
pokwk7qV110JZ0NuZGoxaebg/DUOuXq+nELbpbCgrUhwF2CcL3WC/2EQ03kHANC+Us8Zq+EWR3m4
l4MGvYgyhnBjbyfV1o9qZKNohujFvqw6SL0muoWyUsNGkZqWPTgWz7StwLkbWAu7Y1+BLhS8YSlf
ZTUkTLIhDC6xVg3QvYnxiPa4fg3NUr9KE1Vrecj5ZJsHBOuzZWGm7YZsUTT0+LMe1JsbnhHpkL1t
Zpuo02fe4g1jNs2+sw1yjcmpAjyqWjQMN1SIkjab2TEsQdj/L3+7pvHb367PbNvBH61lW9Zvd/UE
J6B4U5DFQ0EAbrxcHsOhsk7YO1gnuoLA+tsuDUBU47lpoIk99ZRvFI8RBB5e5woNWsXIYr0xvQsX
Q5m7XVSGk631zkFVlwqj8xZIVy4svHynwTmU+VNdafZjozH/3o66hW4P9iNeoe1HsP9vnKgSNzL5
FvJvkSH7E3XBF+0uS5AX76gLZGe9gZZWt6600nnU897ac4lUIkVqbTPa1IHea9naZREOryVIBCLV
0BU1SClYB/BQ2weIEIE/gC7nEboiGznO8ygMboxpvphDzPPehYH+tlyDiiGa4s+xGEWgeUbtQgE0
66uzr87j0xxw3B7vUlNvAELACRu2oW7dJdnFlCgMVq6cqgOsOgZ+N+yPqaoHqHFLB++9Lpc06hcS
ha0OEvOKiMtozecqE3zXDxpKizzepsMq+cRy6FySAzUFz9kZL+OoQDI6AVia9kT2oS4xSafW6nKx
inI8s+Z5dEXz6Aro7n+7N/+WzsM9GYkNZjk2/sytqSr4zb0ZSj4QhnfM6mGwR3fhxCi4q4siOOdd
Oh7zFiIVgY46yVc7XVGj9ww7ZM/Ot7Nt9vOLsNnqGk6251EKPHfdUF+PWVoe39lpxRGZLXXkjtuO
WnsOTFcBa0Yc2LJpcJ4/f9gCcKNF4gx/+XQ9wBxvvvE8l5ZQn84pIIEzrz9/iDYai5VmNy+fjqbO
nwJiZ+Nx7I0VmXqp4d0Gb3xp6D/vgQ9wn12ci65BgyqxeXWTh1a0X8d28J71NEPaDCAMYE0BQ/Gs
vEEqoWpXjlv2a9fldb+BcIa1ArkbCrwsIaJv/gh1dg0lWx09F302RKfJU6pHZFOEa8m5u3d0y0g/
kU2Lqm4RFF61djtfRt+GCFqRLojxF8BzlNoNyLFyrQ+Fg02NLXcVL7/2GjQpKzFml0Y11B1AvQVs
d3SbTWSvez+7oO7TPVSVvSMTgOuODvgDgvipn5+MoF1S713IqsL+iVdrGpvDzl68+xQCbguJWKjs
5GXZbXhlDWdfNsM5wD8T9I61cWG0Mt1IAfTrlkZ6Xv+j9/a4DbQO+jRVlCE7nbDh6tVg/SaXtI5G
EPcXeQ/UzrDWOghzoDq9+Olt4cwWzI5nlHuXUMRjubv+t0fNOyUOz8A/ImgoXEvH/gGPm3fwyHEQ
oGUFE+UDVGiaE6rZdzoyl3sf+wJsr0R3csDk0Cyo78Y5LoUFzerQAhPx7ERX+M10p8kH8I/uZbrp
7HA3rfYUbLbPc6cFKGodYO//flUKO7vT1evnLDowi3EbVKeh5/1wReA/proxbDJbjgdd872LiZLj
FaBEwZcqhWRixZzvMVwtvQeli/SGDbYQL666JvASYibBFyMrgXDOnO/IQUV2pqvKBXc1k7QnbRDf
+euJdF1JidFVbsfW5DljQdMWJQYvni2Rt89egeZfXsqY2iJM11oeF8tBgRiosVl4FgAMXKjn2GML
SilHTB6hAjdITTu98xBaIJbxUGRi+YdRWgElaIkAF/dv0WmusEBphSd/As2BDxY0mJMlh+LuwTc5
dvJayO9dveb3ScbddVya4yL0QbqMG8kxHSEzE0Q5Un6q6yk5IaGghlP/zSWO9aJoVUIIzUIm9UDu
PajjjRtdTk3UV0s/ASEUdZvF3//yTeb+9pZl+6iCZL7LsIs2IJj86w6hSz1RQfioeLAM4R0CW1ig
JB2ApArrHJnZhF2paQwxnnLf2YR4nF0nN6PQgq3Ixnphxq1I1r0bd6vWRj6TpgRB8zIZxC/5onOr
ZjcHpFG1EDJjvy0E1NrGe51Ok2gx6MDWC+qWzte4KdsT5ZUp/4zbrTgmeDCRiZo3iXYjt3IanXPV
YOMAIJ76r6NvZphjDJFQk8VLW7HzmX0nsF9Tl8ifOwehGrryHEXWRyOZDuUUPfTejI7EzQemQ+dQ
E+EfTZysNH0g2r85ZjKKDzwGlQrQLuJMzdD7St3VqjeBHmrxNIIXfg4xb39HLg059y42ItQvdP5P
Z4lg62jttovsFKdhoP6pVTMR/ijWIDVYxxGEF5WdiQBVQTWIvbscJH5u4I9bgv2YKc6Uur6qztTN
vHiJ0i//sYcu1M1E4RAoI4AVwsHLIetA/09eFEPrKn2KEVfJ2xjjmCyT2vQfCxfcO5MKitmXYF9W
opjUkOxlkYblOrRz1I6rAbKRFKYj6wGq6EpHc5bQBB7TWgZBBcEPcJ6sB4kHRt842LXQ7OI19rtg
1KUpsVrqXVQInGEp8nnTlNbaTQFwKRyt3NM3Lobgc9Sm5pXbGvuIWyX9WMCTZl94CYQhOQEMbwBe
btkrFOmDMaEOwSqgeV/42Oaf7SAFk0lR1I86xIRR1NQld2GsaRvdjasT8qT2PjS8ZN+BORgwx7Dd
QAEPAN9WyFU65vUHq2gYzoWS8ktiuI+1iJ1/eA294RSV7YveD8AR3kQ/fKTKkHg4RaBuPBLiI4s5
ClJLpIwmfAdEFa0F/sHiPWFAbFd6tyZbU4cmRG1b7VDcEKMSKa3vqYGCzzdU4pjJOe5dsW3FMKxI
4j20vAiHMNWwIj34gtVvuzkr3Q3zo2zbBl31GBTQ6kId1rcg955wxG892kIGW6P3kt2vDl3xGfz3
5rH0oFa+0N1SgFnRj85m/PWNKRxCcekHqC9YDZK3dvy15RyJikHP4/MwfKXxGEpK+NmY1cR0hfuC
X0F8a7qLqGOvkG4W1P85ON0r3py/YSAAYGGaNd9naBJqly0IHY2HliXaCDhmKFBfbiJRD1L6/GSD
V/LkgM1Sooj4kNBAonxoNNd1vi7M2MHLBoAYqNHJeqjgIl9E88a69fQzXXq1B9yfbm3+j7HvWo4c
Z5p9IkTQg7xleyN1y4y9YczO7NBb0IFP/yeKktjT3+6ec8MAyqEltUiwUJXJLXQHRszRPhX41fp5
6Ra/N54j8t/9WCVodCumT0lvIpdgous3syv36NYJ2+q5haQifuEgqDGB7dOIekt0VUaDlKfdn8PJ
QrZgIbhqcENaN3ptr/QRVZ3rvho2eg6aUJxcaYC75ECqXy6TQpmnKerkJj8Gwd+6NsfpzfAffW70
N0MK4nTNb2HyAYQ82W8cHk6g7gUF4UnLRBdvTRZlJxb0wPRSQrqQTERtw1c0rGkIjtYLSNoa3Fk9
IE7W3W/iO5fMi41tAUAIICZqaXxuixUrRZtjK6Vks1EkMBRjFSIB3/o4zlEa0s/+rhuzQ463COnk
4nyr8coK1TkFUDEVkEWCekc0vNH1f8diclE3EPYAEvUa88h0I967GkcalzAz3CyrK5/UWVLsRBL3
R1dHG4Lvlm6OCgs9XSMTbj646rQFHVMcjz4117rqudRiNOR6Ymx2RWn2pyzs1tnQuRJngXgrmIdR
xU2UA+DtZ54nZIB3chzgVqzwA0cvfBR9RCtTRsOlQ9brQiPNBrvXZKO8maYeHk0O8g3F79BFWo/s
ANQGKsLCltdeNvpxNiFrHEpsgRA/gsryPR7JmbyCflU+LuI2xyOsrn7GjtHfrG6gMfuM9rVd7Yyh
r7dp7VOJepJF1aMVl1eqWqfS+C7KX/SkcR7mmvdBdzZggZMbmpYcFB5NVF/JlJw+7EmUmdzZBOjU
35CS7FV8h+jTzax8AWfPW+z0IzbZovC4xE7bcuq/DJYYK6nLfhV5bERxGU6+6TKE/XFCFdTDPAPH
36PT4DBUGdDRNisLZwf2hxoNTO9O/xaoLnPvgbyQ/p8DYTvrrE0UemyAW7HXx9HGcZxoZphuJQra
wn6oCwCAE763ElW1Zz0waf3CzQ6fTqF6JxrbucqSjCjCn/FMWW86E++MBBKTVSn2txmKQOllgS7A
7QFjVlDPIoKXIblCmlsJYCxtWT9x19fLIH9I9XK7wM2QHcWslV0uFW8UxUMJ47Z1TFZuQKX6tuTi
RyYqFAWY31CWj3Znp0JNQfhpKK1HL6n6E0+7Td0VAP4vJQiNM8OtfLsvPQD24rjxZCYBuE9oOEvJ
iebKcwR01GFW3Di9RdHdg4b2mJMdGaBEAA67rweZuxusfojw4vE+14wB3SyEYZLq2Cuiw5PvZmFk
d+cxt8DmXaWfMsPujlK1Feethv5k2eunwZ3m5uPqo2U5c7GRx/8zm7uVF0WiN/tQ6P15Ebk2AH3N
jv9olLslUZyAFLHRrjzm1ltaxig0vBKBBdrvNDxBWnSxnGnUOWLAhyvE1u211CeFbQx4vSb1PLRK
3NisBGlQEopuAEuSowHeBmGWWDS6k0mrFdtAhY4B/4zaxWQABKQFDMmNibOQk1t4+ZVzHR8MCOY/
4yHdZH9aOIBV2U+yjs4aANh908j5ryp8CZJA/DRTswClTWLiTlThkDPMLQBPu/y5SewBBFym82GK
k9ECpbzb1kPxPFBv2pqvhb1NpGj/Gmsu1kGrhw/gT4ofvap0V2Yo859/GIDiDoUljn556z5Kem7g
bpFOX1Fi35zDJvpVopJkW5lsNL9UUfoLFLd869qo5Vyb3BRrWSKPSsZBYAEC+MOPDGmWV15zHkF0
8abtl6GKmGdcbodkMyVcAkwyn640ysNfYAOoLjShC8p2AajIGwFMKVjNpl6f7ocowaNAuU/dOF2l
44mr/byEInM97gb0AU5iv1i6MU93BTJbePHIADmmgYQIhQwARlQL1F3foP4aiSQf0Aj9oY/HEYfe
aEDgYDg80QWplbfR5LlZ5S+aO3U/6Ve1U9/dyWl677tEXeKRLPCQjTbSUl+xgj/g/oKjNOzJAt8C
0t4qGmpA1QOWHED448RBn1I4/jzHSUj0iGY2vE0r85Gb5lVEuO2rEDSjyxJmDgug6LcwnckcQDYA
dVJT6Fc9IFIbhZVKXFbtHzMXJVWOQlUlDiykbGdLmik/3ouXUfT9PlKZPnw+ADmqEQi45EPSgCso
6NGsRwqSkZYuAI6RDylO8wBzVHerJcCdXREC4M4a+bBefJcAvVuBpL744qQChzBBYeyFXebP9qDl
z+hzX6EsILuSCIgy5inpQJgR2X6VOBtwVbqXBkWUL6oxZZdPyGo5ZhehJDGOXrDf3ThW615ItFiQ
A8k+YiwWxdC+xfiwoBj/tApZ/OcqVYfyNKMcKtS6aeUj4Om+WejI3NOsR3k/oJeVAlVis6LROVid
OsPdllOnrRww+61vXkvm1xHRZhpIIm19Pb+YgE7QL904yePHqUncXRi1u8hA8dG4L61kjVLlYMNy
O/yG+v5t6ioyYhnj8VtYTP2TRd+CqDZXYxGMp146xZcyAfeSkg9hUoFsNkxmd32acC7UDN4FjBTO
E3e7TxQ2H7J0a4O5a0deH6tww8oeULYJije1em925mr6YxWS0yp4ed4YnndAU8K3Ke/S56CPU5B4
eABXxCvsmqazYopQNqWN4IxVJoCYuFpD5J1b9yfILO0rSccuNcBTnX+L0DqJvN5HnHk+hlnnR3Wl
HRzgJG2Yhw6RVETXnHH9tWi7+Oi4ebfB3bX4kegjbiRB+E2OWo8C2mDadYFpfUXlrE8GWjvUGwC/
F8es7LpX28uf7CTIf4D5YVrlXVU9sFAf8R3vBEoVoZCsr/3J1axr7AGY3OrTjVkiy1BPovjx58fQ
kVDbkFx9DJXjPufDMGwtNzwm2TBdOP5sL7Y3tOsCJYS7eTpowEZKbeHTFGS9AfalLxFP7GeSNImF
WpO8bg80FeiL3CPFM6xoWqWx9YQ3xnlGImmDzVTTQMio2749DOmjqS40Yt0v6YXBmSbY376JcWCY
PrIRXAFysA6LnMzoInoNzA7OAG5VZXvnz4CPuopF760XxWLHcuzZJc54V0tkNOgDGInpoDLjjvF7
WWgxYfh/PEoB7Ab6dJEjtfnHYVkdPca7xTIGIu+DCGZKnEIW4gD6kdoHz0gXrZa5Zf0EqW6LGuCy
YtitsYzr2551DbZbCrLf7kcw8OqNtSYhXaxEuPrWwzt3WiYbIAGh1x3b1s8sDDaEyhVwCy+SSs7/
kIcu5GQvTKTrR4nMjnICwrv8zh054rBCjAe3aOdgJF+cPhYp8O52ymxZ72LVsW+Z1UHYjn7uVec/
icZA1Bu8MbbrWIEEkGyI6vpxDHGfTybgt5MsrqSOFg3DmyORMc8H7JJlnPqp6+rgkFdR1RpROurn
2U0FFXFRb9BPhjXUp6CL12j1I4gbULYOkR1OE74+6PyLcEIPEsf+b5Q94gjC7r2nznFegPkJVJmI
T1uz4tWOTbDKyw5AFJaOLocJdJpx++ClYLek+7fI83HfjUW50qWOcwOUQj7ELU8f6U5+r41kda/t
UTKywnmKKop+j1wL72wVZXYGlmC70SfU3vaKpFIq9koaxcW3NgijSxePb+K6x5HgYkpWYSaB6DUB
ha7zWg0MzjLOHkxgkww+7vVPFrZVe6cV2YPX5lO8G3UkI1wLOUFld2PM4+lb2xXONsN+4UQsgmXI
QTbeI68A9DN9bRO/IDEC3gx7lvwCzaK+RUKpP4PYtT9rdalvNacLsdNFHp4Uo2yDdp67Qd4W69Sx
Pid5LXfkMsYglAgPFe9svs6tn6jPBobtZJuPpuyAIsilOA1ZhruFUQJp2nP32IsN11ZdRnzDdpHm
hCuakgJHWQU2l/4ioZGHjK+vp5GxWxQIO+w9HU8HBzfXHWpzACkyZmu94OAzLuLEx3+TSPwoXbex
G6U+YB70SWSQoMcZ7TOoq22Qv3TLIQv9NOe7xmmNv5u0Oo+eV/7KKuup7pn7F8DpvloFGFHLhv8N
jM3iu6OjYaLtARCKc3nkt0MpVgFLg+3gtcmri1pbSorSbEKnk0BX5qcPHeVPl9mHTln+//k1wL51
RCFOOG4CD8IUoS9EICWFYntwxiny8ggvWqs6d8KHqTADkqe99yZHMXj0r3IXBGFLHNti93Eovh56
oLcfkx2z4gu1LNqyS/CvGl+oF5Kr2Z+60AsvBBZPlmq2+KXABaQ+SEMCg1XpshFogMCR7FYTqshX
kunplyYdCh/wZs1fuF2f0iwGP1oXbboCpAX+BCC1vsz1n7kH3CNrqr/iqVetGLOHFxzRIzWWias5
xM+m3rpf02b0VizPqqtpNQU4vaQ8tJkLwEwcra2TNpk+l0Hxt4Pnzm8AJAVR/9tu8994U+8+94HH
10aT5Y/hE77u2HyNtnnVUIi5ykvD+SIc+UPdrH8LiYePwiHM0u5psjsTPDB2veKgQHqe+qbfJpaX
n8HVGmD/Yd7Gsa2Ef/GK4SOO3o8KzxDZGJ2j2GaK22kfAcXTn1rOv4XDkPmjGiVKFo6V+23RLqP/
trvT/ms8skNjLIDEeqfZuJYLQoHSy9CPBJqMMNBvp4u2UfQcTWO/aWm6aFktgfWUusEqnsBUfUDe
vjnWDSrd6e0X7cXgzEnxtcex/y6zWmC/qAsS/p/QI8xONJNpzJ+c7iEcU4Ybspo4RvfA2+k0z1QN
eA6SGEAVolToxgcQuZuwYTjlVl6kKDUOwEa1nKPcSNH32acOBeY34WJ+puXIp3FCoBnaqHVSH64F
59dBRwmlb466ddG+hfieXVwd5GUkcJ2sPzSD/VcDXHU+G3UFvn84zJfrPBIs3cRu+Rsw0ulhbJsg
3bzF4FMSc//DfzZdXAdAWTrO1B7wE6Unulgqce5QOj0EOfiJ5ot6Ch0k2gOQ8OhTae5JsdgVrXCP
wvRJPJveWSyRaLREpyB3sn6wGqRHWoDHRvWaEjD4Usd+0oTjK7A87a3XJ/UxtNzigrMVvsqmsf0R
sXpNGZi8tVHizafhtUxjADwlxYpqGXE8VqbojH+vjayLECeHVuPMaiptJG3b2SlgVGHXUfnjMo9i
/VjgiAMYbPrXokb9EI1Cs3obxWo0lKP+lUaLVirZnd0SpYir49C7vziYFFZ5bhjYjjM8eyk7E1BC
xwojtuoGZswJnTnLg8MTNMaGOHDleuldJCDV/TJH25GtpiSzKssBpfsnktTobpvFALxHAeiURStS
DDiVr21dPJCPBzhnPwLS+hyHvAA3y1UcmsR98YpKgPGVPRFD9ZDxDIivIHePa+ZsenQgnPOkZSct
1yO0cVjytSpw0tF7uv43e6rGIUB347tPM2Z8A1xCcSyGyaeij6rpJ58DQ/RA0wkP4fPk4p4tVYEH
uMVutWheQOktzy6EqW/m/Sue5/ppRuHvWnxn1JRKgulSaNONiJwErHTN0k5L9bCyqtv+VvRnLC5S
1D1FukIeBitPA56TKQvra41sDs2w4Z5nxBflFs08sxXP1J+WHzPSfVjixMddJ0YZPoqmumpTF7/y
1m5OUQAMSy/Kp+9K3pZx/OoV8efIjbLdiE6Ox5KJt4vscCiNbCyINoaQaf6icWwHQIyg5l4tssWZ
iRhoh3aSz1pSAMnCwxtVhbxsJlLPX6xxT3hbD52Xw1Z6f6xUpokAorP2kqPs7bEwdLGKx8TezNN2
DB5pZMWDvQ9C8fNOTtMKz+MIea9zaIcVEBq8ca+wTq+J1WIPH7PWpynuZ/JKoyy+eD2QpkgS2RBL
E6QMQiIztJhKlo17NMkh+6lMbhTYoYZptnkjaa/a7FOi6IlnmmFk/h5Lu/COkZJNRD1sQ9a4IBO/
oSf+kIH20AWiqP7dNlBfGYPJkDu2eKZL63lAKxx69AR+yEyr/OxmRYmkOY7a/3QikaGbb04C34OT
KByULKxLHEavigpVAvjjoH55HvKEAWc1L1AFuAjRxgr6Fw94S9idomD648Km9MnICrEnY53Hb8q7
qa737BBW3pbk5D6vdhduWTymCmuyvPkctACOf548vAVus8oe0esaaq6LBnLbXjPT8bYWkpmvJYjS
j1UmQPKspoZup8+p5+IHLcD7Uovma8e87kFPBqCZ25O9lny6dZUBgL3IFWTA0zXtxK/eQleB5KJ/
dbk01umY5TuadlqPekBLSKS0oTWBl/vYRsYTzeiiFT8CFsQvKHGCHvtaADW+Bytq6y1YIsL+9Z+C
AUMdaWACGZ9QkIMeAVQp4JuhdREqy2pVBUzzzMIJpu0G+s6zamSEPxQ0KpnHtrLGTf/GeUJnCO6O
IG2Ieeid5oik73QU2wy8zbcBB5I5SI6+WFIKsOnaMYiQWJGjiM8FthgaQ4F96JYYWmpoxdZzbIAB
UgyowUGhMGStwkfEg9o62UEN9AvMwkFXKM0tGgp5ZNR+hU554OfDuIryJt5ZmoGUbhJ2m3mZeQW0
qkygXu+sbTOWzXHKU6M/NugNOHShfVjWmtfGVijfxJ0e+EkBIjO9sS8A15ZnNHiVna97miIqjt4u
pNGUmue/Ohxxn/qmwAOaRKQk22WKUo7IDxu85tYTypH9JVTHp+ew5OURGBX5Lhkq5lshR65RXZJw
yK5B554rMHKcFhHDWeRuQOOrTxaLQyDcZ9S9e8dFVKa9tk8UKHof5flNXO6G36ski0F44ZgugFQA
mzsY8rehVg5zJWtkF4G/2y0OfTFYrp9hy3vsACdM4SkefQA3DBvfHVFPSVNS5MAWANGOfJrSFKFI
5rYceRycU++WAHko2MlL7FPbOvFqklm/o6Peamhwp0Ur8pwLC4BkfAHb1gq3G9xuSaumZEvHxehV
mR1mC5pKz5otyIxiLCE/YtiDfE2NQPs8mMid9sKKPvM+BQwaYO+vohjZFunu8FwWoj/GWl/sbeCp
PqL5qdgMwuUvOItHLkFj1jc7CT8xzRu+p3la+o4rRlCJJNZ1UEcvURXbOz2UONSk85iuxBG8XXSb
po7MFt0h1QPnMj/PWt0tphVFQJMwTm9YCe+KgXlQD/DWZcrR3OLgVVxuLgZ287LLgm3oTeKSyvGr
49YD+J6jHhVCSK3gs3RnmtKIZI3jPZRomAPoWui2KO+B3Twkw1E592Uc7bW6eF7cbkxyUQ0nAOf7
Aue0SBShvkwTWnnV0hb8fh2P/tIa+zVBV/hrl3r5IWnabtu3df9NDyMQkZfruo69p76Oitehi87c
BYGGha7/1zi3HKTA9HJPylwCQly2AD5KxhIYEDKKrmaOgDRTDh/uZG+2E9jF6rTaR0i9IwmPItw6
4ScXeA/POCFwr0lifjYmPf0atYm+a7qEbWgaG6ilS4u6ABvQCPTX3vQtZVaiiuNkcmStabsOEBHA
jBkRVjCB4nLmlnPqcae99k3do+4pdR9CBuI+kpVoTL6i3xaZSIGsP01JIRnuTwAl/54ri5HV0aHJ
ku9MFXpSMWdYxeBVB9kCykaNSTpH3P4ba0WVoGQVZgNo2RhyYcVUCQugKHAl9ewkUQvibeYwFHEx
oBFdagr6z6sU0kTeIgTOxsNIxU3Mxn+3uiThGJ+Gj2nWc6CTG0WPWxMUCYuTU52UdenP1rHzPkyR
dd41Y/WFu4m7L8FOuk4VErwROt26q5E9j9UUJzk/2kl0l6r0wi/FZ+aI8kvYR0BB05O/yYOFGr8J
UFSsAwkLApBWanwOEFptswmA2LmaFK5Lgq4jd8VGI9tNHn8ChmN9EupCWrrcyWYP0uALhNeOxXIW
qlgNCroX+ezCU+sIzAR3F5loOlq5uBmWvifH6GSbyHpO1ahvZmFd4twM3XB99mZw6zGPyW+2cEeA
pmogA9ihL/b0JluCk/pWOkdHpWZ0oijznKsPsnwa0ZrISSibG39S05w0syMJyTugRecfoXM04axy
JMKiBNlPIuEg9g5XGg64rsfHmb2DZIENDFvgOZ9mmZCAP4mBNb8m0g/y/Te3oRDWiSzIdmTcRR7W
4QBieyeT91zmnNAx8riIyFatSu7AedFOaRXN90S69VEKmu58LYAgTTBeHO7kpKQkNY3Iwa7saWvz
OJpT1ouCfJfp4puguRCJwnQ3FQUQI+/WWMKnuJMdUN6Mmqj3u/jsQeveuaVO5+IUFMnJJcDyA93J
LIDpnTpnf/fpAuHg8yxetETDa7Ab4IRwfpgE1bgVKKc6t+oIYgrj8eI6+/l8AfVCQNDxgm6NIuB0
U03YcwPZ2BzwND94XQktnVksJuRXWQlb2cK2VvTwigBH5eduOu5oShd60gXc7PzUS5GSV0+/ktv8
1Bc1B4TncHG8cAKKiJNflovLEpRoRFqwW2Q0ko4YUTAmzc2iGPqsuOhTUmzGOA0AtoApaUlRdXjJ
85xBor3rfQ1SZKhaQTl18elOPmmWfZ4KuV5isAHPdzSsPVlTWD2S9xSfzGrILlZYNQ+gzVtnQRdc
ctcOLjQKulZucFDIVlIbpnyTM+0FP/F0XOwqUU+npvbOkfkFvC7TyI+1QBbQiVqwsAdA2wfr3vtF
72xA1eoZwyk9dmc70gAEx92HKJIIcvvNOAJ3FQ6lq/5tDiz/Nz/ycKfuZzWAV0TX0XkPFilzU0Xo
UQMAVXXucRu3D5bTl2eaO3nLVihf1Feo7y3Pi6LTGZyXOak9YbRHMG6tqhAMaWvURBVr26nQyNp7
yCEGQuJUB8VYp24Ces+ehnTxYlM7JALHgcqwZQEMabiY0AgFZu8hzD6tQcmkotFlMbcGBk0CimcU
W1kH0s7WN+4knfDcAMSdikHus9WoPgMJ5aRdZeTgSUOGyxIM5aTenubzTxViS6OjXm6Xc2xUmFYP
eHlVVEB0YeDeO2bGF1Kib7pBKxD+KQEep0yEEb4PZ12mBeU2NI3fpLZ7OQHCW1lOrrUZCvyBzCSt
z7a6qBeT+dJhy+jG1XC8k9eoyb4xmx2UbEQZrR86bkdvN+e7mI6bPXRdkO5dnlsn0AeaYADQ8W4X
TZ55AuM03rTD4UgKuix2NM1Rr1ajIBF+d2orK9HMJJt6RQqKN4e+M1ycyWaZNvg+Z0iaAMHwj091
E4U8SE9uOQoG1pOena0QxdZ9NsivsQGwgbhox2PcxeDaqr8IVmZfElA7nL2sydAHATHSU29WHP+2
5wlQsCvhYr9sNyL6FqbVAM4UIKcGoIF64SXOZJXc6gDmCnhLUFaraZ6XZ5tX8iUNh/oxQ1LKD8Fu
+y2T4J1LU1Cp86jTvqbGLAYMVXzs7WBckxWAvxrQ/1rVagz6eqV7tjhLOXyaggKdNX3SAsIdF5LT
JYva2ynJtAA7cvU+vpj9q61To/+yacFPrZaiC61Aa/2TrC/GZN9NydO/hrz7SOWo6RskDcHA9vFZ
waRbrPMM29/ppQI00xGgBMmJLk0f4F7bDcmJRmguN/dOFm1JGXTvZjQF31xbogwewjs3kv2Ty2KX
MEu8OY9ADtrbVTwvchdvmSYSha2sl3ut1bxjPzTekUZSTWnU4K4IjgA1n4d3evLhtXfrrSGN5Cd6
ba7vFGRsmNipo3P9fUGyuZvOS/27+Y2ejwDV1dAmv0F9P8CTcAzsE8PmzMUJJhvsmQGvU59ISjSd
N/p/nBcqUlubAN4h95m8M9Q7LEUOFM8DXfRxcPYZ48hgc3Q0dwIQ5o6wgQ9dBVP40LoD3tQ+NLMh
aYzSA+CCAbws8iEZXTRSZEWQ7gCBkfhJC4zEEE9VH52XsbvTWXmo0Xp8ar3eRDOrFfyPmtfZcxsF
qGNKJXozG9FvY/VqvuxpUE0QryQYVed39kVRaEO4QputNiuyVqAsO7bcAHfa2tyWYSnQ1A5OhiQK
v6LBO3hCvgv1KlmOB3rN9BVNScFRxAIkTcfd2inzZjs8Ab4H9dScyIzkYjwHbR0/0SRJpXU26uAy
NgydWVORsF1WTaB2UauQiaaZ7doIvGQOG/dViYpuCUo+S7sEQNEFmJdpv+CPAN5PcPVtakUQALAS
wPSa3gsrmfVCog/7UhnYgt3aI4kNwAUJ4m4V7MOex0HzSDOyN0z8sbNhXqLko0FLyLQCoiv3hkti
S4FMaxego6R119aYmqiyGib9RBcgfhonJGLBg8hyZ7UobgxFYybhmlQ30sVJQ1/4yew9dC/FEnQg
TQXOJx1NVw9t05sPPei2fCvzKjQG2YAX+1DQFKe8zjmoXmhC9osVjYJojLb4noBQygx+Tg2IKOn4
cAFOmSFVlmNIQlwBo+yx8pi1X04hZ7vFr1QQD1zyfWe0aECoGc7oHBQfoRhmTPvTzXA0x3odpR7z
sT3rT1osM/tMXlo1jSsk/lNkXIHpjO2UgrOzKy84IQEAhg8a6tGVpyBaI6WVMcgXOxqhdwkFFh++
cKgEfm1tkeZbZFjHclcrsupUqx7zohHA/c8Bz46cEvozZbsZTBO0YobT7lnZ3Y7iNu5mWfgxurOT
f/oOeodXiqL/UU8aQCJyM8AOXEPm0euA8qYN3h/zxlGJo6xA0R7Zx725QscdoZFUHCnWBqeINGP1
iFOuJMo385TbyA5OoPABYi+qRuIQ1Z5l1h0IpaQAwdCxc8LWn0FLFLgJ+ICOmYm3hUCRlsQM+04K
RxaD1s3hCPOknEZgFXL8dmqRsAOKir426OrmflQkHth9Gm+VZ7W2kQpTWlMXUoy1tkXfigPEe/tN
9OFPBot8iUGKdsLO4w1W1Bvr/ri002ZFOAEXqsw/R4Pd7Kj59a43lqakWNxIprykFordnfymHZfs
ONceehRZ7SmIx+vPRqPQe1Rj72xLwyWKEWJrlIsRSf+bhjmQZqvanvBALXB0uWmqo7l73y03d84t
OhqpQEVRh4e5o2624ao/L0OrqYduXvby3034/H9AulxDM0CDCAg7zbA9464Fv85qfUCVYPQ8Ax2h
XlBuQk//XTWj9V0NkPq0vicmqIfjyH5NtVGuATVUHPDuYD5Ho5UDHht8iG3TXMIxGj9PrVNv2dDs
6rqqVgunzIyXjAPBN6IZJ25AQxxlYJT7E4H5jrdmsQuA3LrRcdde9R4HyWLrudsaJN+PlixRsE5D
bgFtydL7Nw3KJtCXp2y4ajmPG0CMxtaICoOoXycAtnxNcZs9O6P9M1IzEpX1l8YDrBJNjBztHEZY
8yNN0UHTbVFel21KHdC+ZQ8MoEwXxbWuuNi2Er1zqAxA/iJUXOQVgJUMw2pxXOY2D//9l3PuOaR1
AHoDvMcDErDr4XDlDl6tjnmZ4JAbZHml4Z4HhoMZc6iqbQ5usS9VztAUhEYeMxVgNHINwNNppQNW
JO6iHFjw5xmsrAAezAmVrM+d7uBeBW5l99Tb4ilKjfDqRSg9p5HRTOjIoFYq4GFeXXUhhY26Jwu4
0F6PnKwfZFhn4IplXfk7rUzxm6jjLzZQTnAep6agbWLH2umeAhWEdwKpI2DJ+ihUH6/AC2l3vO+Z
79qA4/WBv8wvSX8gZaCO1EN1Oq6VNhCyUOm6n83ITQz4gwAzAlSaUSycC2ez2+JrKDe7qNs97ytE
b9rS+3+AWniad48chj+G5Wqa5rncs+37fygX6StWArTjpWiTfh+rN3zeNbgIC+SR81DNF42dqPe8
tDyQcpHT1PKA4uYvblngYA7eLVzn8aKblyh1wBskpoYCtY/Fb73I3lYf4Z+jmK6XxVsyqFB3votZ
M/8EaEuwDm5jH/PJCC4C559Padz/SLO0/tYNQ74xGlRT0zTCSXIAVsjBDIujNjCAYykr4GSm6ICN
2CVsrGzxTmoDYGfKu+Go1Qk8vN7jRF/3pyj0dkTVNjO6tWFxYNLF1lrVYS8KcFciU1jo50VemhZK
xVtPrElGF9ZMIA7pcEiv56gAJ9m8jofi/MUuw1H+IZ+wkVhI6khbaOLg2p52XuS1WqfKgSa5sNT1
BqjH1TrAucE69DlHHIf7Emh38zpt/QKs4fox1JGJVPgqP2KDv6gukFc3TcUhR65iq+lu/l0kP0nf
2uhA0wP51Nn4XinwmVBdRJMbK8PV7B3J0tDILsqCiHZJVCsLfGXfLJgWgjSo7fbjlE5+arvAfyLA
TrP7G0vI6wzXiTzdQ+jJR4sAQN1Msh36edAurnA8CXLTykOwBBWs3M4YngrIs2XG70Qy80gWJH8P
O0tM3P+TeHxcwqCO8C30ghO6hF7i/Bma5Hg3T3QARbpxP6G6mq7MQkkvqFvb6NzGB2Ijn0WzmljI
6YJ9YnQe6gNNKhvgLngXNDbcjbPzgM6oKAYtBrbSKY4XlUiN7I/RnSxA+uDkCeCfvFstBiSzul57
U9NcNlV7zAHVCMgpby+mQfveAMIkDmTzver6aYWDCvOa1XG+FwxUQS7a5C8haIjWaH/IvuK05VWX
FRptCyD4gTA32w1ohADqguZ8mkTpbNGrpG1yN+KfJDO6LVrnglkrbNAbtUxWWxbAGAd99qapLG1L
vgHDsb20h3FtA23GyML8wayM7KFNLAs9qGpIwqm13JXAy+PajOp8lpG2bkBc7pNN5wY7cE6nR02F
WWLNI+U2cKD0mrn9sigpXDsN5lsQlOKDbLBZdT8lkFA3LZIjFy0RAaibC/1LORUMx7S9eaFLKo3u
goP02YBsOxTEHyZu/TCF4Tk+mU2ZlW2AFlOsb4RthyNRFol0TzaI7j1kJpom0txdl0U4HjNeFJ/M
nh2pGyaXIQjWlbwEnMenHGkUE690J7QvlWtPiGktzdw7lVHgXEEdjwfWMMZ/heP0VZsq1AB0mnZA
012ynfou/+71qL5XBuQ54aeePZnEMwt1pDFqb8evwGt0Z88I74Pb2MD9QXmSAXlWXdJtLbC6uAJF
yn4uGBqOqurQyTy60sWsUIXMQXPQiEwUGxOtHGA8AtflYkIjvJuoBKP+iBsrIgkRFTsJuHCADE+g
Y5ptSu2vZsqMQ6/oEUiU1dlwap3ggUTzp8gS214BPYSjIPPdLgh5im2D1YTG3ilBitRMDmMrp3W1
0/9R9mVLkuJMs0+EGWLnNve19q7tBusVEALEDnr63wmqi+ycnvnOuZFJEaEguzoThOThXjLBoFqB
bSjIu/eoxpKjgazkdyRfJ0bX7GfTFH09nmaTlVKITDw0o9gdmRQIwtfAsmCB5IIpxBybwpHecoD4
9nK2AfJeHan5m00faUUAoTmWoRtsUTc0yCkfzZiTKhdbqLPtv/ORdw6m614NE65eEzyVTlJy3P2U
Ixgoijz9hJUsP6Spv6YR2c1u0Ccn2fQxjHoN48kBFFzrwO4XcbTxBKRgJd5ljn2SRFOPbM7ooJ7h
B3G+uHL/bcqVzUVFXb6Qtlcs44GxJbkpI+VSrs7x1g+Gbhxy1kdq/JE2HApgbCzCh5HGRBM+D+do
7K8nAMDwZEVxqBwzDxKL6He8/Xw3o6h7rMwAvwSUi0ICr0hfwWUOBKaFLS3fAnW3EAClxYPz4AAG
vuUqEaDSDsw7ywNwm+dd+73X7hhrnB8UWgMscBHqutKaQhMRXYcaCRiAOCidU8MUC+wNxLirswgc
JYAgUU9Cq3Kt9bm2vHKAt9TaO4X7RLHQykkhuzDONfwXlDgH58k0xN0N6E3VoYdg2sUVKHS+Qtrg
VG22UY+uIAb/abbPnwtXMSAqdCafa4vMWlz9G9IqCpdBBj7tTSEh5AtCqfNYb3sgciNiRhpGeiTq
BcKdnLNpDoMGxuSk0NlOsX+mJacUoEWh3qdz4l6ap36mnE3z1HGWGoLw0OpA0OIcMT3hoYdKfQ2Q
m3zUCess9xa1bclT5cYFqtrAlkB28Brdyr7uzzij85dAFxbHkI8AD+pej0lwB8Smv/009gJXX1sQ
mUIh4m+poFmZh2yThI/nNMnesvk6TFpD/0LzSlTVLyB9y+O9ZUbfgG7pk3hZx9idoOVMDyDaKWTa
UgA9fZjWP7QUmr1uFevNwvP9KWZaQlW1pZ/mmMSrta3ZSm9htVG16bk0XzJQDIDwNi7OsTLMF4Wt
Vxx/v8Rehf8LwBYXFOXFMtz+bRJ5cQTzt0nBOMkYr6QsrNsbr+sAzQb7JjUVkJUHJ8jXPUnRki1g
o54jeWwU3vBxJyEBsWe4dbHjDxoo6P5VDhZaMW8O1KOmSjT8DOcx9fgYWFo1PCFX29zn7pbmTbaL
LoVfpUyNvj5c553GUztlmadWlWcIMHP/5ZNQ6iTysM8fZf4qTargpjSNO00akCqqAttckA0KRSjB
kWY6hZBtcoCo4tjn/WE29dVBSyFsC3xBHSyVa7THXBoB9mzBcodqcA7a3TDsjgUZyd+PQUIGVbAk
F4sye2UMUXtjpt02i/IoXBhM4iVLC1A6JtUSvxRQvVmoIjcCw42Bjr/zohwl2jaU2BMTrMAydIJ9
EAfpQdn2ZfM3W4VSXFRisI84Gs7TyHFl87H6AQYDW0RXDpp2dY05ZLpGbpwCzdY20CUsD9zg5cHE
FiQkTsbx1K0itzjkWECIBQXMoTScba5WJ/qS3Hqk84/ulISirpNcRBmtv+1yzQZWwQ3vwNuY77FP
Fi4aWjuNNnIkJseToIDoQklru9HhaRJ1yjFbOLRmq0dHatpgWqtB3UYJUIyOnZpOqUMYgWw4FBoQ
GzhWvsW+1S3e7NmbXRoDAIFael/XfbstU9Ef9CERZ7CTqjUDs94Tdx3cO7LM/g5BUTzUUNBn6d2j
0Ya/KoB3dyjJA5y0cXEChSKo70q0fD8NyQN+7a88G4pLG4d6Vmln/Z77ncLB1VjP4HvVi1fmFmrK
kI9MMd7sbmtRfVF2qX3MJ5vfNo9VPKQHiqUGIs8VBL7N+zJ168meF9nhv/fhLOMfBL7YfWOGa/sW
NM99x9D/ZDHlTtrZ0GAsH9zWGpFGWnLTYxV8U7katGbBdLVqx6Hdy9pY2UUmNm4fukCwWArkyKOL
/IXN5U5r2TfKYBV5Y6z8lFkH5QDPhcIhfcrdZRbOx1MfHA3rrrN/WmP9sm5Yd25VRgdjHGlxYmFX
FL06T/ut8IYCsLogNBfkoRhpOHcGNvIOk4NsQVv3W0fh95u7DbChn6mb/BkFvD5Pz6xUq85hydvg
S2edl6U6lKD4uM8TUBYo3Qy/hzE/uHFsoAo2BU+zFbA9UK7FQxi6+RSRD+Ed7i35c+mYGbgNBMfL
mFHjuNDaDy7eF4mnZW6Iz0WTyXDWjBhI3t45kpPsYKYDfSLEKduzv7asEuyEZKeIlvs4sHM3jtKq
M4vN3l9hrxdMlEPVbHDuBB6fXOJ26nJf27Z+CGbz0TjfNqnnx+9VK5wzDcrPAMqUparZXMUXCnom
lG26JLkd/W1OAiXYLzoLnrxCWjfCDcwbN7otut47O6NlNoO8GCDFHNwvF7YxnuKGappEGahBOYd1
M4CJccXHSWSzzOS1HjKxJyeZMBECLN6ZBjKsvUMS50ca0RXDEow1FN6YgWYsyFOa11ejz0RXw7HB
x9UolBy/P2IUBR3KqdIkAaQnxB7op6xaknnf0qbNsQAHa5wfNvI+ZdOALGDjAp1IDw4uGlIjaxQ1
M6awU/MveWJUR9yWMV7CR+oFF4jqWLQ3NnOaG+ystDdFqdd7o3YfG4i0sAV5qWGlzNaJBRg9xeEB
/NvNdB/3u8iOtnOuqK6wQ+l5Yg2tIe+YTOWQtc/LFQvBLEesVhOhFVVP0phJlIJXtgDn3EidNZFc
5SP11dQlKzWOyC4jLxIxvQWZhlVt52C6AOVuG5QQAMElwIRnvtM6EK9UYMIpL9Z1V0tBWvCRrcT9
+jOUzPOKMAcxcr5K/YUpfkaKMyw4+7zWT64ATYyQHxgFQitAj9A+oVIEvIJGby98WTYbz0wTVGvA
AWaDdVtIkMgNVYFKU6UfCdBZ6Fl2yB33lUYT8NP0jTecx2Dr5sUqSpR5AkP4JJbUN0ZDnEcvTAze
mTlB9xRUYHSyKzHssiLZSbxx3loFMJI6T+8MsCKCOwZiuhCKTqyNnXbsoeIee8DZhAmtoXuyDBA4
2IISRC1pWIwBwmJvRiviE5kMllUnI41e3EiZ0D2xGmvZGqrZkhfFB2xtKsj5pJ4WbU3Q/kxwSn+E
Rc7YyAloWeu4dWqZvbuGThJgcs4wzyMHNVMGSxf3LA7tXebHX00P578JmDcf3C4dVkyCLpCG8Wgr
7WHZpYm869N+eGhayH6Bg8RckJNsaQHN9Jrn/R7MVxqYCPpoIRoBwYKx6eLmo2dXfS7wsvx7PMfw
z+h5SsMgMTXluXLPMXMGz/bkQfXcWA8uaPq9PABGftDrZYj952gZFaiNuxhXZZVuG9HVqKAe/fM4
74by3qpkdT/nACVCeV+ZRbLRAWZeawKM7o2jvoBJFJsFrafASmVl77FKH6AXWj+mgpUnKx0JokY7
PtYvDRr392Hm85vSR5kN2WsHe54C20a3YEHXbt2iAQARVZPvA/4fAN/3u7MuHOhfGeFXK+qy03+v
QRg2/q+OnQwcOEFMwfeg1Gu61jWVOnPGomdHNA99WWE/13W1gxyb3rACiLLQuEHNDlC7m9QftAOZ
LNTsZYvr8TRn8k39wU7AMPs5jXqi9TB38tOlGmb1c/6rKVM2uijNvh6Th+b88+qUHQLRX8GmXW80
kKNvwqAMF5rXMFBLgozwo5tmMjyTlZrGz7WNb1nPcWlgK9ECndSRgXIuPFO3dnLMjFLub1XKb2iK
kE1Y3k+zJc5DBqfdTEiAtth7qdkf6zTFservEQEH8Cb/bjdxetu6KVujijbfmWE5vPZNeZBlrj+C
3yW/bSP8CMhOYeVn2KBVBwPA6kcshy7DTCNZQpoIexR0F00sAKf9Qp6s8WbLR1RYNDZaB+bk0a4V
rNoZgGaiwhrf/DyJ0oMJNdZFTWe7NAbZbbiYfijzmMLpl8GgKDbNoSE5yIaz/3BBv6U5N+WiITmK
FDLkQ/fTMIYWiqEieozLJr+HOtmiNR0Uy0ddra9sUGdtSJ85Gb0s7YANiuHlo5fmhi62fZMCAoJG
ET6aZhLvhr7uoJeAYWAYIY7JqmNeO3ioj6Z+iJqd2xlySU6yuW18k9qmdiYTwNj2Dk8v0OlTys5a
9gBLs5RlS+lm/QswAcY6bFDRFUrWv7iixR6a4M2N5VTlA74861yFexMH4K+oxBEbg/fZwS/j8h6c
Rwr/q/hK/L9FiNCJdkOl6acMp38J5DlfOUjD1oZsgcXnXnUCwr9coy6ufYlz/d4aWT89kU+hMaui
ddaLy1Dcs6dQObJ+jqEN2C4Hs3kBEI9tHKfsomWcDRZ0n/4cR32OmrVIHjQszpag1zXujSF0tqHh
KlRUewnqJ9N0BU7n5A07ZGfpuNbPFhyXhdEU78ZgWUtp5/Ed10x/11R2s2PxSDATeu2yQnXqV+F5
m7Ks050D0PQqLAFGjgw7goxCxuTeEemObPYI+qeeOfZoqFOJABmpcdrwmwlO6w2FkAkikqCVsUER
CW1nVASAKGpPAmtEpNAH+m8bff3nMbkpkGwgkkv2deh559ht8Na7bm0dLE1dMH4FanHrJYX5CH7l
vTH+pkPuFrtckwpnZn7/itMtwNG7+CLMGsMC6FVdhIFyHTiZIV6HeHDuBh0sCLHpul9cK7d3joF3
c6Xn3pcY3JL4k/T9CiXm3pdaE2yLtWGwKgbmfdFryC80Mq/WNFdPEn1jV62zprlZWAIPDAWMDXnT
HMuQqkihwD3OtR0sbX0gxrbkRSmJsxo60HbSsIRo3MrRAYwQfivXpoRyY81r7P9b8XiaNh4FGEz/
3ZWQb0K12XgikGtsVYlA21E4BU5zrqfTmI8lHhzwbuzBgz6YlHIF6dqOTWya2QYbf9EkcEsOswK6
/WJMRgDEqwWpsRAnh5l1m9aw2S2NIC/ebAtwqS+Tvgcf2uitP7396GXQfb/QcMnjdlP0EBuZ55tj
BDZEcF/6zC5ML3ysku5y/p/XJ0WY2IrtjUQRi5frWwBompeozXCajMJ3bKKr+qUQZzsMque0UMNt
2mtfyVpb4JwwuGOtaIgyMg5GIe7spzmxeujbJrhTWeU8WaBHpcyJ7y6jOqzyZJ9C5qgYJSYyWX40
ecWxHexCRGR24D0QghQ01toaLDQU3hv5R2TqRslpDqchhcy2sLCh0SOwJBpK641KFVIDJNo8DbIt
DT2vecibkZ3L7uy7MYrKHnyQY15ERU41RQ2RZ99Bv2HKRVEex8ZA7PvD62fUZ65+LKGgK1IUDf8Z
RZMzL7rth27rjLjS+YtGesp/s7UpYGFmmUBi5PNbSV/S6ftKxoq+urPf891mFTR4tlDaKTIWpgD4
NnEWHZCyj4AyPgBgaZ7zSFePKGPF61+UOity1sq179pMraIGRVkoYGp0kBjiOUzeLgLkBK9b4bKL
xlNJMykAbhBQnx9T2eA+XimAWrcUXCS2fUqd7m1KNV62kol1tp3s3y87OceIBruJF5d2Mw+iUYOm
Tf8IusJ4+TYH17Etk+ZAU//2GVqp3ijeHfN+/vO9TsY3eWjsmxEo3Fduc6ReNQ7/29ZFqLTHAhN1
duO0/6+5f7uGrPA7kEmara8u7hCemaYUXg8EkFajUMrlWDa5dXyHfbLoAZsAj6nlOa9Kz3TsFyu5
7XMPvBFFluDV1jehmY1bqI6X0wdqAIxLloYV810dc5xSVkV0MMFAfZaWih7KCCpZlhZvynFEJuwC
4Z0wCSwQ4SKJiFsNdScyXvnhLuMOaOTstthC29H9Ltv6Zx459euQVjn2bb3hUfPxOTKRFbdmbUMD
GOjvY8dQb9QrQJ1rHODeeA4eHI2o04fKxjtzk5buM+910MazkH9TvX8qQfYeLv7X9fIgV49xGifr
Oi6g5ms3oAgdz8OCSuG2R11Qun8HUZzY+I4rj9SQnXpmFv2Om93Ucz+jp1yVGfdrieJ4A5KdS5ZH
4s4xInsHaW22A+hE3jWZaSybIq/eIUG2x9PO/5kX6lSUVv8GLT1tGUHC+xb/wmSvqw7ivnoUbssu
2+BEyb+lho2o5tbWjDUkEl2sm/5wqCR+B0OVCw343/ayC4LTnzmCcRMy8mu56rKoPwuUsp6HsecJ
qBrJxvqBIxyrW5GNQiKfqa0u3B+iCzg0gD6nVZAHP9jViAjG1DGCfE1bIGzO7gPsQ4npWrM97gdU
fM3Zx09CIZnLgIP//Dw0I6Nrzxk+pyVBCWIXvPYOANnhQuPH8IdO2ofPBFO+RPeyZYklxTL0ICWj
O9aLrMFwp3M7uHPbTt6GAO7SiOz41gZ3ht1tfAZ1ChASudoCbywxwCaGsac4ahzc15amDq7+usoQ
A2nPYoMXBnc5x8TdoPa90jiIXXA1chg96jr8wN9MI8pvuNmC8b6+pYvTxyhE9GJzFR6nMK8adpYO
JYOkg+7VonUDcZNZDwy1OfiOhJeN1mf7xoMo5ZXdS1ATIbmJ9dU4IbMbHSW8LmQt89ZHwfpnFkoK
uIGzKcPYWcwOMEl12zoNrLNigO+pzOI3Qre6c5Qn2pLXiflNt374Vhm8lw7L124ZpEdUtBt3XsKN
xdAx4xuwZCdetfaz6M10G4C8Z9fkWf6km+1bNGbItRLUor3Aa1XPuz2KP8HgXLfiFRTOWzkUv/BS
8mCCwuMuLlAnwFuIzavKUJtwHJKt79mwFQobIW1vW3cUrLGiPRc82dLItIEoY50JXkTRBgdg8z+a
wTftbET4BwfyWJ9uGhrlEG7jwbq7mgYk2r9kUTFKP1Eyg6tcdKdkmW6BCfXPqeTpaRJ10z6858B3
bShON/OfnhL9OgyG9gD8fHtwxwacGng1oC543tElP6cuRdGY/NSbp08xs3uOvvBMOS+uNF+ZZl5f
aE5HPcdUPyHQ6AQgh4wtZz1Xp00FbV0trIWdG8PkycZSt4uqtsTyw/McM5W6kTFiElVv/+6fL0Q9
ymF+Xmf2MgU6QQtM38uiBhpYDvj2GVYZ7UXO+NbkevoMAU4wGfH0+39GDJoSU8Qgyy8WHkG7IvFR
1TpU7Ttz/QfDa9tHHtbB0QdR6wpnlu27qarnytK9h7DAq7Zrl/aS7DIR70PFiwfImXmnytH6JeVR
TvUjt13zPgnAyZxBlXKys9wGpWuaifuBqTdg79MFqObKAzXuZ+9vNjezGnx/xpgkkd//x04gc/6x
EWg5nmGhdgw0pfhkV3KiHLB4Pxga/x6rgfoEbXV+hhgGP1MPDCsfvRTgJQHpxB3Z/zXMyL+LoQTf
0phC6GYFrfHU4CAuRaJclNWhLnDeMI5m+1U2hirAbV6xX1MYVOO6BYXM05jD9VWWgRjuyjEPqcfG
b28aKX198VmgvpItgdaQK6835NZE7edq4sLOQ3vN+/GBbtT9g4DAXMHsIzUs1Lp9qsk1gwzBZBJ2
maHceQxJUjtFpfynK4/D+hizlQmpeezsynA4ijrr8E0Zu9REeRNtM6Y9qVZ+mMheBNY2sll8KLEu
AUOFaRfnWoOeuAU0HI2o6TWUC6wkVnUoVit/4infbAUEoc7krRodjGk0NqGEAbVPKN1MCfs8Kbec
o0I8GOT3oU7lbSvS/GVnuqF8SfC4u+WB8b3rVP5i1Vm4hzb4AFUWOAvTQDVTCxF5Gpbm/ygustx/
fBddHZvRjmW7Dioi9KviorxwVDgAPnvvcVeo57b2tINjoBCHVCBLDcsKvIbl29kWpj5KeSAe+eGZ
5CIVxCiTxjPOVW4wbKyDNxqbnd3CtgJ12+upuP2bA4L05Y6XpcRLE3Z+Qx+7xdTQsKPdX3v0XLmN
EG/wYM57ne3QfgtREyejfYdTnJtmbCSOUlBC0OtbGoKPudz894/Zvi7OMnTXtA2GilXXt2zdv/ot
27Jz4s5S1r0T+vcJvhPnEmSbR6dscMg1ViqL8XZNTcPwdwMDiViWiRmvIbbKnju3gdhDqP0MsBrx
WGhBNRq8VJElo0etCryN0eoOyv3j/uymYN7yLNR9XuDYJvwZQdEsEyR9C8KnzXA1wrm5blTv4szc
XccpywiBrzbtZWTmPeBrwAAEIc+OXiRx75AatIANwZ+zJv4Z11bwU5NfIm5VP2qQtoNULxkglyLV
xuN4ufjvPyxeCK6/mcx0mT9+NX0IYXrOVfGUiOKsLwGCuXeK55bz5AbLg+IQR2DrjyW2fJNyCBZu
Kb1vqLAHETb+iCIMnqtCNi9ejz0/V0+AWAbqYJH0gXeyYh373EEGuvnEFu9ko+YiZuoW+ltjq8cA
hRc4X4M2OGqM8TqhsWeUaUS73HGqLQ6SvJemTQENH+XBUVG9xLIkOGUga771IF+yyFLzF4SC8m2S
DLmx5LY7HLxQDQczLwasfqTR7pxxTEZq8OLqQUG3ximFmX1MAUVckQLNh8AmDUrcLcdEboVa+KXf
hWKNr5+58JqmOmZlfVOYjnbLUIcI+Hdtxnh/yNo1ELZBui5ThiOywDm72IcF05YASsnv8h1AkdVi
CumGAmKJIQpJKA/FsCLYZbWmcPnaBDcF6lfPetC2a8mHeMk8k52pIccUk4Mub2EVQbWZ3XMM9coi
xCf38uOVnYZ+X6eHsnP2lJNM1IgyArJRd0J9LYteQ9EcLn4VQzYsatQCpTegoB5DyrZj+7pLfniu
bkH5prZRLFGGR1NBth2H+PlTFAb5gve8+QlSGDdOmx8gizUXthaVxxwM/ZpYKh3wRRwn6v0C9JCo
2c47D8rvgdlCmwjYlaCQ9XkkX1yj9jdf+lLV5zAx9XTr4y+xAzvnl6Cra+OgDa15ithhGqkk/xHH
0VvhxwkqeYwOx558uK0kqE2Dto/vYx1qYL6p6SjlrBLsY9nyCTqL7VJAWebZchoIhpW+Omt262wG
Lai3TWaYp9Jkw67Hse4RIsDO3nJ7fy9Fnh65w8eXDPEzNNpmAYGX/DA3ON8Hu3SU9jqwG789+Prz
fDePqYcCFhzAU5cmXblnmwWKcCymxmyZFXCxmF3XiS5CL7oXs6bu9bQ54cUnn7qz6+Lzzh/14ioX
XU7/Xpp6ccGLgIsu5ZqvkpQq/vhTzcaLS1/MvPhn/fUDzZlBduvt//v2imfT9e3V9HDQbeumj9JS
CHxfPbh8EC3iYIa391EcFvgxFg6qcqES+g0FoqtiJN3uzeypTl3/RRXJsOLK1iAqY2yhVR6izAmN
5RXvOerD964wPkxktyugUCujy1ZXDtHI8ID3mYcruwfC8ltQ0q96H/TClKOO9bUZGTuczeo44wK2
MkAh7Cu0E5tNh+P5LQ0Tt3/xWeVDJIY3D5mr30R+Wby2EQ60lEjVmoZFVEKgFf8xN0YTtl/yNoB6
JsIqsLIfhiYBs8xgF69FjxqmRErnSF6bL6Xpuy91EzWg4Iq2LY+Vylax19/zmPNtbwwgtkb5l37k
aXsDWkB5l0K8cWoaiEEsHNZ0u8LJhb9IWefvQT32jUImW+Ra714pYxTbjiEJ5H12AH/WCzHmmhMK
G8IDRZ7smKc/xa0DBEGkPcSOVZ7rRAoczAr3TYuxqSBd1ANiG2a4T7j91TQi7y0E0HXlAl176FRR
PXuoAi2Uct9AOGBDRb3e4GS0W87ru1kDPBR48jhMtVta480OCiZvi03KLTmuEuDpnS5SHmOHBOuc
fWyom3pEruNvzE4QtmcnGk69VjoATur5eraRoxrjqEdNL/p+Z4DtulonIGZ76LgqHrTOz/fBuCT1
mgHETH3TtctST43tNLbTdullUBChaOCx2l2e3oE9BXoQgIyBtsw1cdxZR9mRhaW9m4ZtbeWn0oPK
/YKCaEw9PxB45noFFAzcYqRIG3NMkRFr1K6QkVr4JtPWQSS61952t3T2nChmLIqoje6LgrcHxfUS
FPcoKEU1E/4HuebegC6U4WUiMSDwmMTfvF5sIwGUJrbky22Fc96d32fiOS/ViQJUG6Yo1IG21jwz
1kP+CDwwX+QhWChbM/rFquo1a0XwGoi2BC+NbT6ULqhbcJ7Wns3aK/e6F4o9Xnmts5Uqc12jfvGx
dcH6YndF8Rb31XPRxu0vyLF3yhi2ecS9PfAzK7tR2WsZ4ixWyXLYAmlevSbYVbc9vfna4jG70nOW
HvWoZDihx1ZAmTZf+1yZCx1YpmWqh+2yCNIY9cMAFNRcRsbKs3p+45egKgPU7xC3ws+OWPLVZYfN
2dEXV0VorGqrv3M9oOzsCGV6kHvQfGywQSRcNtqtgijd1xbiLcvONJqbygBBZZUCCIbFmfHVhThw
FhjakwC4ft8qCNrbmq+/u/yk2ZXxlXs4nQzqZQYECyq48buaKE/dlofr0hDVIkIZZXNHHtFCoO3d
CUp+TKIK8W2WOTtTMSyPwMq27Org0EEsYct6VOFhT8GtDgOUHasfegTWIQ1MXsuGJTUqFxvhPJLf
8bCptWic9K5SabhIsWnv9DHONLhtP+mZ+iGFJ6C+IJwnYFL6pQyh+T45cQixxgGovwYht/PETC/d
Z1XZLf0x2I61/Kx69p2mulaZPDgoxaKZZMLR5X9fyfNxt6dc+r9dibLFYIX6tytNAQKn2Z//JpDi
/7ABmRamo28gtV4drbHRgKKZegGoi0AzNY6pmcZzkAKM/CI8H5bNUMUXFpp1EQWCpeXEtsBL+8kB
3Gedj1JobSwBgE3CZ0iwhoc/7SI2tS99UUV/s1fgbTqYMsrWrAy/4yuqLSKnAGuvFyBroL3mtds/
+FXcn/hoB6vO8B5U8Rvq2Ie/2aOh7R8qgBGm+IYn9wz7+UB+6JEVLlNU/y9iHdinBoJdKIw2QrFh
FjS2pzHrmubUdBkebtQNiSW67gXqDnK5IZuZJeLDLZSDJHYZg80vvpw3OSicmtIMynUBInhU4IB3
mmxTDNFIT1dMVfQVaofJdvosFFnaBSjcGIDM26wKHqZTbDyZKmjTHko68yYbNWI8IZ+HFzYRb8NO
q/YpiKvBk/Ne5byEXoRfvXqgkle2oYDYLqwb3PnyBdmtOjXXnlHwXaqX9atfuuCZB660rqv2DodE
X7GZU7/mBo4EA2YFG5pUtOpV9IMD/TBDPrDBuZVNFQOaWmebnAt1pAY6yMOuw0+CRlGBU4akSQEs
7CFcB8SbhIGsqArH2OvMj4lkzAoftfqtlqymSWT0zAqcoJQPT3G5tfGuBmr9zBPvTDF5a1cdw5st
eOVRVmWGayiz5UuhZynEduCeG9CM+ct6qCSoyCsrXId5y1a8li3Kzyo7XHd4h17m4NJaBeOWeQKA
0bbwspOHI1Rr7UMf62CCtdpakxt1EkDea9fWVsjwiQJogte7GiA5ql4HtW9vdbdq73XX+gUm1f5d
iLBc6oNWn6k+r8nKfNXh0HblRF55O/Tue2E32jPAJfHBq0A3TMMalUtrnIQBpguRmefGRMlVkFuo
ghqDbSVuWz9L7wcV+18gH2aPQZQwC+13GlFCW8+cJQ0NHD1NCWmoSRBfQNdvQUnJNCbNAea+h/S2
/yWzbujKf37KzseqjZJefUoaQrqJX3xK3QTGGYicKaGFl/RChi9/fso4UsEyidMWDPMiOPKs/t4l
Qm1Q/BocSyxZj2Sn3v+w9cX11Hk+7rngGLdtba35+YB6O4AuG1YAhNP0wIwPoXUURY+9p0+vJrpR
MCXl2mppZa1861zH2hdV4K6KpCygEiZ/4aQWT+N4GO64xCYRCNHeZCOg7QulZ4jAYrjDrfFjahtw
FOWPU/E68MtuRH+H0v1uD5osucMfgB3mRgEOd5BFaztrMuInCW5R6ka1npcgk/8dzxhOr4O6fzH1
NjZRXAYVdw2cI1DnwiFotsiZhurokRY7qfAzOOHuDx5LUE2Gm1AAKV0MfrbtM7e8RbFLtgNREr4T
EUTWFjhAqm5lkRa7TqAeMBrLnnol4Ml7u94ByJl8GGk2RXPUU+BmzBdTIKXoO1eh7CqC4FQnhqNM
jHuRyeKlazoAtLBhGjvMWXPdEnvwY1/YuQIQACeLYu+MdlUBfAb9+ncx2im+ceLigFNab0FMTTWg
e7GhmXvicprJmwbc7nBANJZgfoYQl5OZgBTUFDVWDqCdjcCSuQLpH9sC7OisPM68FdZC9V0dmfUd
KnSq80gpEvgxxDzJ4dUgqcX+kr4TZgU6lZiJcuVWEACKe3mq0zzFE2rstrJGLa/D15PNGjK4C/xZ
VxeRUTCcsH2iduTOlQPg7Dj5Orr1RLO0nDxbhRl2Rxfkv+jSJJrOcmzIDcY3S6ttQCGGYWmpodnR
ULmDxA6IrS9omOWO/Rh6745r1w9X8VhN2496637EY5skXgKHWlTxVkHqci/8Qd2GiaWBzS26zU1f
3ZKJGs8C/ssDNHkx2yhEGZDBjkFgsCLHPA13RwiAa6G/mW3pmLTP2Jem9fhhzlT3uX5roOQP6obh
zZyojB3vFMt2PZuoF7qmgEqh+WNOTXZIZicbxcp6SUMVA4QCMQTcjofeHqYs5KELmu14qlZbzY5s
lIs+oRzivQuCqdOc3tNT7SbC29fnn4UihYPC7tgaLv5SlFoDH/kW+1UKRYwoJ9LL0D/wVODcHNjX
r45i+7aLIXiDavtlU4XqRyy1eGFq2KVlLuTdXJxN30UesLJdpYEYpLW6U2XUxSYyEmDfvK6Ahiv0
TvXGfCiqoQsXqI4DOD1GnayDnV4undf/o+xKtuPGke2/vPXjOQRnLt6GOU+SUoNlecNjy1WcZ4IE
+PXvIqgSXdnVVd0bHkQgAKbsTBJAxL0X4BmJgzxmX4e0MrbO6EKlrB7ArC/qfqchY/og2ixZl9hq
sdoSu2IA/7dljCkLqNmJYgcN8ur0iy9TMRIEfnpdWicKaxVKnvy8h2q6Di5b7Cqnle+Brc2wexkU
dae9sdz+FoqevU9pd6xcOUUBDiICHesdCN5Fv/c4bgTed4iPITgU38Oh/OZj4/atBxMJCjRj464F
LEZX+DNXg4J91SU86Ak9Rs5ModZ0pt9p2dQcXRQ43dnqwivd/gdIpstuj58sgCAsi+FnZBimfguG
cOw4miw3669eo70QKSWRTnaKhJJaeRKloGiT9oZ6Cem8xP2VbxnrW1l7CgtUVlY/SRtSeG14+bQG
ZWlZ8ZNEJqlPWQUUXKFh1OO2NWhMDRSErKU3mNtWUZj6pc7PKKB4n4iAFDCpfcWZeW+B5HfVs0Lf
ONBB8M6RbNxNpz78L5nIJQc5OxMW6SDVq7VNGjoc1M1aBuVh175OVvUTLLHsCqGqLMBqpz5LnLFs
oA0avwwGXj99h1ds/I1nmv5bXfA6SBugfXWrTbZdaoSnqCi81d8fFjq3hGmG5YJyH4JINrN95ng3
SUJAZ5NU64b62gHh4mMVV+r6Uzewb9BzLt5TT3+b+Miebfwdu7Ec0j0r4vH57wKwd0jvpG425xIK
8CtkKjh+mHixknAavS5Nq0fFe+b128XX4AD/UDf8oXBQuFkWFXCJSWq+lCDOCwoQrgH7YRizufSC
8sAJcByujuP6B007C0tLH5NETx89zwgPRWzXQFjBpI7Qmpw1FMvNzeLTxuqH2TfNiVxh3wLIna3c
OEY62i9t+zSKxAH5CVqhPsHJP+2lu+36x7iMUewKXuvT3/8fWea/5MtsJMocB+yAlutDf/DmPynu
rTRlUzM8ZDpOaQ0FLa45UjBh1YAQiOuZh8RAso97czj1DYeoxtId5lNsBn3SsTOOLtbQQgI7Y1eP
a5Hqw1M8OvmjZG84sxqeeFgOQMsw5DfbbNiTyZiwT0bnAwCveh0Q1j6BCw3cWLF/oVFZVXvbtNO/
JNWQBuSqyqJ4NOyvZNB9ZAeJ3mXWGK/Wdc4AlI1zfFGqvm/6oMPG6oxEaXumVqp6/CJ7TO0s3JE1
x9EQsinOHetvVTy0eMpqclvnYI+pcXLzZpgWkvR598rimh+7QpfrXnrsLdLku83a/Go2cXMvJxxO
WCNnb6kYzVULeuIToGP5S2aWe5qHptVRMrgLhxe3PI5Gpk3bdAJhrEyt8qxp1Q4yv8OhAyUDu5CP
LiU2eHgTKGyaCp7HUQ8NLitT6wI1usx8Di0vNW2dlu5+cqE5JnMBvSWcFcqq5wGO17QHreX2qYrw
v0gdXvEjmlBtaSRdvDVL2zz4Vmo+/cXAjpn2yZY9Tv9rc/zmj+/Arwd2MyV3VErZKOZY5Jf8/eii
/m8pr6QOkKuBOinHr/Wm48+TUKfj8/B2kta0s1PlZd9MbNQEUBWvfEJBLRbTONBSi2PlH5R/VH7v
T/4lHqngX+KN0dJf68nU9pqba5tcqVb/xfxOYcX42MW4nuVTI6vc4ZkAFecYT8UtYX9nDVXVE1uj
PBCuN+sHsJFxE0fp0dmKvfq1E7Hcitw0DmVcx49FZHZBIuzi/TPCd1FZThEhDnIeSwYGXYoA1cUZ
p4p/M0dlputI5OcUmtEHekSivBKiWmrDUYjyCwoK3cPItCHeKDNXYYLkJj9DfvHRQ/Vz2KxD6WEn
vgmxjgLls21D7HwWeoFqWb1OUQe5iUgIJtea4r6xHgkETLovJE8fqrBYheW9sC9ghogAyE59iexy
L+9k5ffaU1M60R6wLB+7q6nWjt6fL5bnXpCY7naLH3LpCE6NCHBJQJ+OTpODhak7xoQYJJYwKhkJ
FdTQIUYycpJNLa+6jHJwLtAhCE2W3ZGmfIq1HsgW/Mhau0abrclJF6TZ0QMyeHtos7soBVED+UNF
2UADcnPYDzyB8rvamC97ciZNuw3iGLQ/wdymrXphawXw+aO7+fs9vKzBLdUOwNvFLFdFwbLl68nU
nVU6JI0NtibYjTZAbcoItQDVb+DVA2st8GqDCCZP8zZGVkEngmzqGqRsL9TCs5CfPF+sEuqlDhBH
fvSSiZLlx9YJUf2RgbguUT98dSnNQYEOwlFfoWQ1XJPTdKrkbqh9XNJgxDIRz387D5IUS68Vctmg
QsLpGZG5s8kqAZSp+h2ZeteIk4GfbBCDAP0xNC9hmPct+CyA91suOJxv1mVoZ6tI++zu8x6YwEap
o1Ak2XNrghJYgHfKszZE7c4H181RGmxkFc7YXfCPR+ZZl72B9UbSguxbNXGYV62rhk0rA0KFqHpe
+tvKNM4NyuKCOhz0zS/9qDv4Y3yVJ49uLMv9L9008BcbWchgBJHkKbepsFrdAihAY/4wdEcIkfBj
5FvIun5OPX/KAaxxO3d03m5GkFnTH4KEZrQxyjZayQ604abpGAFYPtk9XUydh5e0tUD7Xhuzi/yZ
a0SHpsBeZ+mAbJuhmLSqzVQB2eTpk+Wg8hhOt/RRuCQHVBaomVHQ3PwDJ6/7L2Vojgd1XMhEGo5j
6ey2JFLkTmZ0dc0fgLlFcT30pe5Nu+r2o+2N2Eg60AUoJ3+dWV36pfDNBG/LUv8tgpoO6ix/lwN/
xVYj+mqwKF+PHE/AyIyzVZ4hNWTJPr+kighLmGDx7PwvuvD6Oy5c/CiV2x6tFFXMstqSSYOS3z4I
u7pDo7Tmpduc+iR3H1qlS/9pUV88gFxQ9VUeBKyxqEIRIjIV93SBvscblgXDITEr5xj2hTjhuBlU
oECPImfDQdDrgOwnY336s6p+Qzlu/YMJyweVcy3vksmXKFw35Ya7ofaK7/N58L30pxa177GuOc/c
lM/SiUtxRV35eLCZBNdW4vFV6BUM5YaTfvZLXz/fmKCImfZ/vwA1bjcJluN62Bt4puManmUQB8/7
90fUw3f/9z/sf0Mm8BXHuuJZAH8Fzkp2jscRhMLmKLbcn4BJEEnzpvfmJip19uJwmZ8hrTCutAFh
rqO5QZ6nEHnwdYA5Mdyup4MrCqP5oUct1rICpfquMNeDNRgvhXUG4Vv3hhqHI9Io9YsvkvGYlw6E
ICbm/cP3kxm3+1XsgFCJBuZ+APiZb+o3DEIQQ3SiKuTRs1u3GxPi2twzE2Cjy/4p0s09DkndVw4O
haPBrQQAQeG+RmCAW/fgmD5Sb+Ilh6SVzZPoUJOsA5NDUe3UT3sZgnDjmYOE46EzpwLC1SVf64ke
/zDdKYBKu/XmVlGzRTVvdxARCpa0pPlCAZWOIxITcicPIMst1n0OYtlaZNjAFNWj6TnlY5fH0d6t
9Gq1+HCwkK4cfYDGpQqhDjmkK99i+YORx+0udjsGLSTUP4G19p0CqryUALtWLPBB3332vSYxtih4
EFtQJsYBHkhjH4Dl4BWcfEWInIXzBsKcDZa9SIHp4Lp1Dagg2K30vjg60LnKXw7WtPH8nh9EYefH
JhZAy4ljpn6YcqpSfB1wmEKmy9py68sauuWK5a6JOnABOYCYQxXD+YLyIhsv6FeJAriTgT82FNkP
1GxG9SY2rTgIFUlX4oTvo5+V2IZ1DwkD/YoNcoigrjP9uZs0bz1Usr1vUZy/02LXP/IpmU4Rjgl2
bpEUDyzTTpEBnaSobdLzKNdct4czd7oR2ttoocz5o0U+AGxwdG4ZYNL0ix7AMJCP/v2PDrKPN+co
Foi/PFPVk+t4cLrU/8uvrhN5L6uqiJ9R5lGcytw2LhDT29eka0GmTEHtE4eQsQjL1LwUXb8vRNFd
MxT13UdRtYqiZHioCk9sqsoaHqIM/2fUIt8vvZ0DZZp28Fa9UfhPedVvLFWjDPZceZ4g4xoYyuwA
H991SZtuqZd3sl41LhiEqFfq/FQUVvGIinMUEEjL3oUFO3aJwe5ay4mf8mzM9nXFh5Vj8vgpbkt5
dhrvR9iUQT7oxUvIW+eas+iMBIr2JdOh9JhBJTUgM7c7vjNAkbIhs0W6CNV5yXQgM07G35pSs0DD
iaFqRhBhe8e59HmE8LS4Qmc07A9VqKh7ar6hN0IhnGzl2ZN3cugbNnar0SmLl1Em7n3fOt8pyhEd
dtdqkM36YILoSn/o3NHKLiheeSotkINFIRjboBrUHLGPgsYHM6qvDD9/U7YgJ9ANFDnhNBM6Am79
tZpQlKWHY7fVvQGV7jb2JidUVNsnNiQ4YOimqgYGHTx6IfOLeL30VyV7N9I6DVrmD+2pj+wd5AmA
llD/637itlc3876zwgVN/KcrFPZ34DOwvCYyglIzZpMGUdinSwoLVao4U8kAmfNAZlcP8lBDvAh1
trgDBU9RCSSaVJKo6oaVZdlbDr4BKL5UIFH2hp++ZjeB7LLoRUe1E7Qa8vbCo5gfkUETO9BWl9c2
VKrAVuK9ZTy/84qa/Q70EAqw4vI9K0IIlxdaCK5lHKNZ2OegtkjkpxKP6e2EwolH221QHoPv7/e8
sQ9ZarmvsVMe8b9sXeI+ty+8dtFSptBLN8A+2t+Qz4m6BlutkWHB7G2cyWRfHZE2OBdPTUV+Nz6K
3+sQuXRQq9s/QSCzmszR+d42tgG6BUvcm3GRHPHhoMaIHPszxZZx2gSNa4AqY7Tas64udevxPhg0
juMMPIzaVE93ZM0hE6oaxjLKxDX0oEYF9i1jKwqTr+mXQr8Poy9Wett4D4BiNteevm8gkp8+tmpA
iG3CKR8uy15NM/12CyzOuKJdWyPv0tE2NxxVBa9xAy5x9WW0MiQGDV+rwMVci4PW1d7awNe13HlR
027n+9h2oh+gqg1a/QiYwx4MS+uoyafHArk9S2ue6U2dW2+1VywGQPXNMy2cEEY90APrzk5RqB9M
4rvffO0RxAegqexicICLqfndsrDBnoCk9d3yi11w/t1uDZA2ZWn+lodfuHFeZKGdEJh6UbThljWI
GXk6falYwteVzYz7cZI4noTm8RFaVckFuQBvkwxh/8SrLgwgcpB873A0rr5d9ZBn11odL8Z5Aeah
PyypZ8eq8HUQlU94O6hTSwOEMxsvjOJ1okxTbcmXjsnL4zXeJ8gYDmrHvkRTIA3JgXVJ0kZsRmQB
j1B7Ac+eakXN0K4nRUlGxxCF4iFbSMXmUwmun5wMYlfk93KjXOEPtAJtxCN94GN0GCNXf/vd98bp
TehjcjCaYtxocc3esry5TmaVPHVeol9A9gYkuQrOW6h427ISFxyM5U94MEBqBPHQ2RMbL6+zwM0i
e51zpEBiI65X0wQcUie+aHbp/Iw7cKmzJoqexigzdsMgq4ODvVZZ6f1JS60cLOWRe4lSVLhRi3yj
8iXKRy3yJR50bLSouv4HsX8/pzY2v96R5tNS7UtRxGJdK3I7J5HjfQLdptlS1HVW3Bj7rIRsFPno
AqaNeM0Ugnzx4dz4wVTqamMVT2tWJjXY65B9EZZ4DrFN3PemFu2NzJyei95/60bI8fxjQI6CVcAz
A6c00p84sT3EDXJSoDNBjRFzs7MBWOZFj5pyLdO0/65BjW7QivSn2yKXOWGVdS2rEZj0sZt2oqiS
Z78AIq4zY+u+D3U7YG1vY+OBbGVSlNVLGUcmHpdWBo1umDpERdcQ4xx2SFbUL0Uepnh459GWeq3C
mXY2xIrW1OuE4K8fcIi7KhOAtqvCCZFNxauwxpoavzkhkZAX1Q8wVgZDWDg/IdsG0pIwc54q1Oru
BCizDhTrZ2A2dVGrexNbl8J5alTsoGJ9v3H/Acrj3O5BcXxu2hD7sJnnOb6t3wBOeM8S3Y+58TS/
25DN3tVQFNrqNo+fG5QbBGDMzX6T6XuTju07CJDxD15a1VVkodijWGTc641ormnTpyuXu/27136b
hyicvWdn2pNd9MD0CLs7mnh13FnQ6l0nfZt+84ZuT7GaLO8lfrQ/RALVAK/12icmmL0HGmefMQYy
abD66aCA/A768+eBsfI5rGP/4GObuCG/AWmxnJXfRy5jvAnL4cB99wyCxfg0hsLagNUofdCs9qOF
rJW1GSMteSgzy9pI1YrCt8owUY7RG+mGCEPw3eVBC7gNUoe29WwUHSRFIIGajDhdpbAp1vk/LG/9
P+8pbeZbrgUSeB1bSxOa57erWwNpZJBpV+KBmfEBKXvnCFidc6QW+2wtvh4fAcRD5f6vYpewZfx/
5UNxNdIGoNqNBuhdzvJipCJGNomA8TR/lmUfbm/8FEG+eRjZs4QYNZd+mmaWFVOTDZkegowW+mIU
kpOm2aw3xqMftp/2PQjuSj1al0iOH+s/XzKsGI5j56GIRnX03WRjz/QZQz0AYzoH0b8s7ptR1EE+
aqGqGYpii/1vxy0hHtCCs9QmHaRmXtZtUrByrWbRTaexg9gFdK5si3+g3TMMwokpLlPo//z8v/+x
sS+COKHjmjibMJij3+LILDEZXmW17kPJTBzninU52MXPtAwjrOmjBoR/ub2H+Fq2F6FdPRoO6rSB
5MIzCg+3oil+ymkAz5l1oQLRqE+xa2i5/lCg7y4J4xh1BKgcBYoPRUZ5+tGRa+Dspo4Y4qmoDwrH
B6QKpg4J2yLTD6C56MDAUXQ60i2V+2CLyX2wutLbxy3gWIuvaXvtkshpg+p3rgUUB/GXrWXk5oUs
urhQNAgM2TDADUL3gcbnwGxvpph7awox1S1MrrnzLchHcYM7XCPF/zjlbJtpzHuKolh78NsYJdLC
fB0y5u5H6GavyUy1eIJqnAiPZP7rIJmkfVDm3vvCPAelJOlm9kOe9vm5coev4LRGeTNYSXA8i+Of
BmuzdWOhhhYgBfdr1qxGaPW+SdAUAHknkg0dHplh846aI/+hCoviAVmxBIXkOFSi0YpPAZgv01q3
fiMvla2hULWs0xcTC86gcFByPUKEA7B263ev9a9On6VvE9NAugYK5weoWlm7oSmKI/eij+E49/wY
PrntY5oVl7hEhgbEE1fQzUZXkbj5S5oxiC/CnfSDvCD/1AbzxtdM7F0zAX5Hva0bWSB5Ndoj9fZh
fzXVHMMfc6AKKAiT0TdBHOMAtmpyfT2wAfWRCo6LtRggDkXjVndjU+NLYzXR2kZ1xW7WHNRYCdYh
UPEqjTzIixTPAgWXgZBmf+5MXjybvqZgE3m5pZAcR+WnAo8q6GchGDD5/snA5kYZFN9EFU6HjVY/
hCRq2FneuOWpyOZzPHcAlZzfoXa6yd2zoZXliv4rXDvKVxBs0c7jNE7P+EsO9B8MNF+0y9Mm29Gp
oBpu6YN1F4MCn/AjM944VZkmlFCsF8RJHCYlNCde6Z+hVQFmA4ltMukyA5K90voYOraABjpTNxw0
OxPAxeFiWHF5bKbiwB3+4SL/qMwsTvDv7fRAz1o42wfcadrRPwQriwFJQKBK6J+kbbX4aoE9hyyK
sEJx1T3R35FFw4vEl/PwYuDDocV2IvC9YTN5/rHg1fDkQ1DvHvr0KeAgpvxaa6g0QDV4vrfrWn6F
CsqprD3+VAGWch83IVQkrGz6WkAr5d+GRU2cge8Jw1s1G7YbuQxDfJNiMyq2lRdVJ5s3jbdKwxqQ
S8gQ15CmQ/PW7qwkrgMaMDextHjJuIQ4sZpk9tHIrB4gw0PNXwaR7ZSg93DAzCNt5zI5YDYHCNfb
uj1ycLa6UMuowdft9JV3FCzbLX5wlEKYqZdRvyq6MN1QHHLWyMXQOKBExMVUCQnMLtwEfgoh2wLo
es2R00FtBraE6ySLK9DKC7ELw+LnQkfdJDgiAo0fePvU0p86Rq6XQdMZ2ZF8dOnEzizy4TobYZie
/t08PPrZT2H76hoTfueazk6ZV7dfujBeo/igeVMlZvvMF8XWVibOme+tXkueAMcs70YoyQejdOu3
ZbiHVeIT9AR2ES9/KzJXotIfymV1NKI0XhbZWbMMpFYXm1oUo0ZArWbaUhz5M+Y4AagH5Xo0kF3I
tDB8olZft9rcaj9bdZzFhyl0wNkUZSUA+l2zw/LDfMUXZ0cSWI5vGCugXvSLqCfvjk9QkabjaLux
zibvMtRxe8U8Etyo5mucPQsBLhH16W/+jsWkXkM6yV4A0JpPtXFEqbpx9BPQRq2qtsTCI8+QOZyg
+Y6zOfTPTju00EWxTJUMz/bHgM9pPDMFgZfofxLVCfGqtMjaQydcdNuF/oQIVG5MHqcPlgvJNg0I
FcFBdkCXDgQPc4tMbnSQiJTD5cZ/E2spXFEMYOMWSKtfx3ttZ+3tZugfxk5Wq8weTfBZZ+Gz2YU7
eoz2PCx2XsvDLT1t/RKC6NLhz+BLTy8FpGrmp/AyPHHH8Blgp10cfi89Jh6p5s3FukCr85dOZbP+
MKhSDkaGMrOXP8JQhfVV1N4GpSM6SL29L7kriytDVcojjgEkpJqAhyaTLrUm25XX56HK9faP5MMg
4eB4A2XVyMuNVrga6gQn/2n8pdLH+AmopOwMFDv8roGj8hwS5BFW8SA+RbXMuYXOYodnoMA5bxjV
68iIIKqsTF0mqt7Mu4e2I0LIR3FWl//JLozXEBvgE0XQpPN0avob33w3kMXUYKnxs2CqHG2PPIk8
0aXNJrCLLLZBbCOLrTH5ESlRyrlNnOk36lz88wx+WK1wLP0duVkoTpW8fxz6pH+UQHYEfmpXRzK5
7lYPVlKtyKILNBya3c0o0+m+ZTFq8PVgxIscpRpZku0cJMs2UmDH3ZRJZt8xc9wmmhiPWt/28ogM
/AaULvU1dUrvSYFWkF4xXz4tY3CM2QIhMv7iX62l778bV/FGR9ZJ81dcN5KvLuS0YnN47VNWXPLY
ReZauTvU1m+AH4CsojLtyX+EwBK/Yuc0PDpZf6EoLFq9vW73GpIwiAJtSoJKgbhFJmae2tLr4dXS
wo+pAWfMnwxNipN0iv5uVBeIMoaBjrqabR41OsPKXL3JB6+7q6D80LCoOigtJWPn90hvtW56oYg5
OIxyfpK+vy0nVJev57HN5OKwnSVQ4Ip1A/XLUOs2mGascj4x3EDNTfcvR/fj1vMdPm9IIcXYop6x
MbUdln27KIocHNAVybWJxycbcikAPXv+3mehvZass15Hc9BXNYQojhA5Ml9rcObRIAi4JddyMMCg
+NXBvmDPenfvejmwpzp4K04DNt7zBb8YH5nmaQIqVTkjajqNcUaFTPUxZgm/nWO2yzD2V1YixIoi
aU5qmXmBMull+NLz+anmGy4h1Jqnpebc3w5uf9IB2PTzOz+0tN1CAJQoViCiCrrxUceN73N845fO
zC1EYSj/foy8FDSMrmk+eAL62B73ox2ZBqpbHqrIqZAcRW0q+ejCUllefD/ZI8sHmjXyRZ5xMIzC
OwsXX0IlAP8xFc3SQBDhBLTN1fYrc8tjUCkMUZxeh6ZJgC7HaQey+KgiZSy5duriF451QqXAHEF+
xTR/Z+X4x1aD6EL+JHlvpsi+X9xDop2t0RfnxVXrkCdDISEwImp66pC8BG9FGte75b563dhr6BZV
G99Lmmhlqs9rT6iZWeaiz4tfXRcsvmxM7VOaONflzxoqF1C9HvDJtH8N6zF/MzigeUZsIkGpTIfX
Kz0epy+srqxTj/qulaf8dd97AbJC4gLF6fK5xhTkz6Y+2zVg19jS8LgeQWkJ3U4AiVxsxBwrID9w
us7KiqzxUA9hoJlivNdwnHgPLHa7ir2m2IajB99nRw+ys4ANjbajDk/1UqsezRe7hG7eEkv+xEFe
BFoX5xs/hH3AkuHfLe5oSviFW0q8CR9jvq/6LHikRCe/6e8MYfCLYfqBa7MctJjdrxfyuUrgljo8
c83L0Tr9VWj1FyM9iYoK7jXbZdolDEht1t3edUQ+ZNfG09vNLW5MSWNp1gIpsTV0rxxUo+Kzi6nz
jjHAN8Iq2gMqetOAx7p4oEtfaOJhAn9Bl1fybvHrLSD8ANpO+GEgFjK74iFD2vd2fGEh0wNyjBK8
vMw5x6gzA1RGZtF2ZDkPIilrnIkYrXO2Pi8iKpoBNfPsIMDNcKAOGj1Hz/bQAADWjz+IO1qbfPMR
5xRkEH9019rtxgBiaEO+TtTWY57PAeQp+QR+eEPTNxRv4Zn82ABKruipa713sFHPoKneC+gYeWG2
TwT0si29zfE8A4ilYR1WvyihgO4QLoWKa6YWCfxRq7fk65wJmkiVGhypwRDIgI3T1ARUogZ2+UGH
6ksrLLLTcjH+bFKHHw7Zqemcr5xH3XZxLaNY6AOOosIWH7X+7XQ0YgmmsXEPuRWXo26000useAbo
gIRWN+y4C0JS7BpQnzBooJoAn2e5Ku2uvXalBfL+Tx+Z1EG+vt2mebVvE/cyQf3yyNSlCk3wtlOT
LqbIwCWamE14nJtL1xxaupGDTZ/0Pib4JUpOvN2p6WkMnuLGnuvdtrAtgNXwTsW31jbPKPTCwRs1
6yRx6nUD7W2sw+s9cxPUKHlWhFQYNVV4JEFw4iBRekzB524POXpT7EG2xojjB8Li0aWPPWhEcW/f
Gg4ge+Qj3B4h+v4cQn5yuRC22LHEefS1GJsgOTFk0xsGykOY1KqUSa2/Mv+DYaYoWAEulvGVh9XT
UJps32Ozdud5o7ZumV6/oMoPzxEIe7wbZou3RoUv4pAWoIiQ4ofmoa4VesnsebTdasM4OFN9XtTQ
kOm8vdRKfZ4JYMz6BeJOHQj+KygoDni5gITfOte9+LiAqsLYJJ0rA/JRr4tit3pNdqkCe7DcBK3M
7a0OPVZga1PXQr1O49VrcA6CcLy7ny3qoClEVycI/PPks1OD6Oke1UAgWkdthaGv+zrSz3ERDSet
+70sgRAIyEUXva9ScMbGW6bhgZ2EtX4m/xyXKTv0wVUfxMig+yKajuSzIeeUHCkywzFKiN4DNHOt
lh+TPsbeF8D28YjNODhE7LLv9x00IY+oTglNqAdIFaD6/sVLDj5xl50oYJlmiR+hjsdWFAlK3mwl
PWS0uVV24G7x2/kyjMZdPwHFeeMnM8cxVAnFussST37bTvuzZ/HVjZ9MCPMhRZWYj7MFAregGizQ
t6+wxC8vsTb1AlRgqOQ6aJUcTkDm3aP2cdyFaT2cPHWhltkCBw/FdI3/alM/CO7vOw5Aoa0ndbii
cAqkCSPkO8PVMhH1QObCBzn2HwP9HNRDAcXMTRpJkR5z+23p5v38Bggha98Cxn9Hr4KJx+1+ckYQ
r5gVyplASvZkW9qpM2WxGkPoPoYRH56iush2mmwaFInFw1Me19OjxPcTMoxPsyfHEjGxOnDAqADo
ZKZnVMP/JAtlMwirG6TbsUiaLdTwzhOSibN/cQIQ8usQQjcFZUwx+AO88WKXBQ7T1IVMuowR2Ec8
FSIAIxwhoI7ApgL/CvWIDOthOUJNEBvLP6ZYBi5zL73LDZYZhFCPgnluNQ3FSHXrZYZMZ19FD+Fx
Yg3yRBLuBVZZCyPQDUEQ0QdRbCzAWqdiFxeNIpNaFEbmZyz5acoMP7vjxxGqw8G7XCXdM059UMc4
eTEKcUL/JKywfnLd+rkk4pBPf8Vk/aTiXcMGM4yIgQ91kJB3pmrV19au7bCFwVQ91N3RssaM4yut
GXWw2NSandS/jCFzkmYDIj4d3A6fk1GHA8GVj3lq1UPds3OxyUnhmSnY3tOM+TMt/tuPQ592nsYW
+FXovmkBBpiyhqENJnkillykkcmHOrpVqDf6gazl8gt7JTm71GxOM3nlYi/hC6GlmrDjo7PS9K8a
HuxffOlvCr2039whNLeNVrAdmQmkZorKMl87rYiOdg8mAvJLI/8yYR362OlpBO1P7CrIX5YVCFWg
k3LxXGY8xlX0bNip8+Z6KJDo1LtiZOzOA4vRXT1F7C7p9Z+1XQ77CM9BF/XWJTuakJ5zVMTs447V
AzlcSuz+Hd2A/swfM6QrFsbTR5hVGvpmcjScmamxODpEDouaPXACbcqgDzziPC6g+6LaTkKnh79P
SMvccb33aoE8mXseNDs5JeDqPcnMqMFB9GmTs0wrrD6pSRfqniPJxo6iWaWJVOUf/+kcy0RmhJM1
U0fxfAn9WT5pMshwKrZB4Vu1QnVICO7bESgPxzHexhJLtrDTzUuW+aYEtUCsnxJoJlBEM1XWhVoU
Qq1BFh9TkUmXsr4mxhdCYvZDd1fHMr8QcrPujPge2KMN9dGlwdtrX0oRrRZfJ7mz6uM43i2+P08E
suPxwkpnh4o3MIxlSF2hgPk0Dn52cgbkblbU5Fooq4Ca1O/xNjtNPkrnbFn4a1nYOg7yxl8v/5UP
CYmPsTSsP0oZ4t3/OeN/MFkNZY8CZWf4EDSb7mH/3ZbDpXd7vq3iBJCxLHSufch5kCg4b9Nl4Luy
x9eiKvnWCXUDHF0M518G5AYhKx0fky4anrMwLLcRVP02SWvDrKIE2ONGBNSrg37o6kP+VoAD5pku
IJA9IOuQPlC8zlqUmhnYS1OnjWXCPBv0qftDVIRgnit7kD65IEY4TRrkxKi1mCgg4P9P2pc1yYkD
W/8iIkCAgNei9qW73Yvb9gthz9gIxL7Dr79HSbsp1/TcO/F9LwopMyXK7ipAyjznQNYrijZkYw6r
T7pqMshPyjK61KMNhV/VcKgMIYf+WLgNcnNkquJkhV0rP8+2TlYHQF3Mo2cWeLtzMwCxHCM6EaPv
FYXvAA1acN4cyZ4rZvbFKTIX5KK1Z/iRhh9464gftRwhhxjW2b2bDOUlA4jOx/0y+gGmq00Gsdkv
bZbhOc0luGBdHL8KOd5RgBNhQ0QzA1TyRp5eXgrFEpB3ENOq++Q73kWh5j6K/G5UPcfMx8NbKhjV
P7a2atoWTCPE66T+Gme8+oOACfS97dlLRm83WfKJRloEU0MsUleB/egWfmhO3frKFTRDuY/z+DFX
iWhq4hCFmkNt8x0lpxcH9Tqj+um6ldzPo3D4PUtPijuzdr43mmxnZ6xMdikNqJAhdV/zccRDM/aO
me3Uz51tOoptlW/GsqufUXIfIC0kxhV5E/AHf8KtBmrsydT4qMG8cwsW3wdZ3jxD2XjwzcFx9xSr
20m3K1FzvEZSEmcupTiEKMstV1Mt2IlkB2/HonKSAw7+t+Rd4ia7wYOYjHPjFWCJ4FKcg1yXeK42
Xf7MZKkQI5B4VZC2y9KkILCZhy0OW08cwsnkXOy3sR1Y7Tpp7VILX4ePwv7DtawGGUmwDUGCcLKH
lTWV0WZh0f6QgXth5L5xl2oFplYgh1bQfyMopVBfOECmLdKrV4l0BphFueOd67oDQXJmI+NfpxuQ
O1vQHZyS4Dx3QZUTnGksDSjzaJF39Fy8Oa9p8lu4O/2EuKLczUNacXarydQzXGH6ZVjma1rQCYzi
rIO7x2N9vgJyR54abLty8KDhZs1aOz6R0VCekYLISO7Enn4auXQU4ge3/w+XuFpt7lJsFOJmADxz
soUS32eCupSCeYBIl+lZNJn2WNT1Z6kQyV06fGj/IJ7Wyd/XScypOpRg6ITO17BWGYcXQI1s5JL6
9eSF5jIy1Cgdp9kHSpG30Z/zUDlxs8oyT/mSnVaF07LqckXlXWLV9ZfRu48+m4NCkY5lWbgSRbk2
pdau4rp0AkDzyvTUqsawszjeNiN41Ad9Sk/Uc9vEBnTgPQiakCOIFKYLJ4dTgzpjtYTroDQCTHbI
127T15fc7NqtRE0BqrrT+kI26g01ry/Uq8ewOmkVNoJqAlcN9ZwSqrHzNL2cTiZkEg6zbVmFehXU
b3GyBQDljWO5Bn0MJ/WQtlcfY3HQDLrm+8eoPFDGdUUL6NKkW0ejtkt9T12Tul7rWUcgZ4s3K7l4
p0WoNrMr6+gkA0rVqGtPegW+T1An+EPuDj5NdSvNhmqEWmVeUHcNuQKi1gbtisgeOlem+7QaO6jm
Fi6Y0JURqF9Q92lgwAER1wOZcDt+i6MhNeQVFWgZXCZOi53W9NwWaxp1Ns8nr4pNkWU7BROuQibs
D39fX8UGHXTCwXT9FrfM54WX7A3b6FZ01cXxHrvYlzUlbtgbplSLtBWTrNr0hJQ37AZfgMwpNt0M
pA/UycDVeFRpkyEJ1igb2eCfM56sqB1P1JuHwwT1n8WjGWDlMkpIWg+tax9lmfBjpBoafmSjkN4a
X3RNB53Ce+zNVBrSfAqRIW934FDz2vggizBZaaAaw96LX9ysEii5EdfNla33woMw3TnCiidoZUDK
Cfdm/Dpt037K01x/APPxhtDb1Lgsl6sqythptvUdND3wigIEM5hyNNLDAy6zdLVU4derCxKLDCpJ
KA1nCl0in1DsG/xY/EUBVbA3cpkx0Kx1L7L8PoO01o4PVXt2WVwdIlkFB7fTzJMRN9ZuNEC63IHh
eJN7ef+JdQy1AVnqPIvIBbmn23dfcktGYImJ2x9jJ++asWe/GmjlMWcYUHfYf+aa0k/Tw/Ro9Prw
V6kNP3TX6b9Cq9tcZeC1AKWg4/kCn+FRFGOzWT4Wqv4UHZBTzh/LsJCxqq3k7WPVQeai+JABwwSu
pkMqK/5oGQpL37Mz1ED4YxOZ/LFUOihGAURjkuK2bcch+5TGz+SjqBjnIxsJ0roNBZDDKoc1WGPj
B4oIgZTaa1Ze+3QRsgm7f2E1QDEUj3dZ9zg5qGWgNSiiVSLifICCFw2bFqJ/EU5Xl6vYmRuugzyC
LIz6uKNRsU8ee0IyfATcYAQ3BkiDxSsbA+zDY/2TUCwXugDvcBcg0Y5nPig+NOh+v0dYbZf4QJ55
295NOtSoW1OF43PgWaiXQwgMZR2l5tMQ+fl6dixxLWB5/we1kYF68j8QlKgPdlD0jyph04KTo3AJ
/msEpe6BrhgbhIfKjqH7CoA5c5N+1Ykk+Q5Rj4cJIrq/eAlC5Sl2BeoEpzXz0uhn4OhfujLRvyLb
6K5KrzWfnaqb1u1kVQ8pmIpQIA9QmhQjck0QNT0w15dlLPZUAIk61VVcJNGrE8XpKRE8XJO9qqBX
YUhu3Y2V6KAqmDxRpY+eB87GqBmEPHCYlHJIU1pTOn71AOBscFz4owXz/FpDQTV+72N+P8R25FfK
kbLphHKx6XMGRkDslfSjkYDsB4UkHKnUJrt3NPM+1jL+7A5l89ylfqIGZOksccZxbnCf14797EX1
Y9tPq74U2TPXw+QuyYsnGrXKxEa2Rm63+oR7QfrcywgVGVywQ2U22fOUJM1OB859TRMcWY3beKyi
UzLZ+V1imT1qiu10w/Hyb649TeZ3IVja/EQZzXT6nrvZr1paIm1XKQi8Vt3YaSu9qfQ9o9ok+1AC
CvtYqLojKzD5Pi4Ld6WrSiVqKN7OJn3f6AK1TOWpMNL8MZ1wqDIiBWinjg/UYYxSY4ljOUVATA0N
Q6kIiFE9gb1oxdDNuvFXm7dAHqrASTnIezPvX4fzUjSN1gMW+pen/2wNxSYH1Txm587R8DR+1Sw2
5Mw5+B7/txCa+x/i/kOIC+aWHTaw5/8Qu1y2nvDYXs3jPz/pzTJlf4bwpXl0DLBigSq5OVGPGskZ
VJ1UQz2yFaPlbZM6fVlMN1MXx81UisPjHoety8p2CLoXx/i7i2KhyHAB7VD8cUI11Pv/sVWFtzYN
Jz2UTvOP5ew04aDrjvuN4ei9X7XC+9Z1eOvJh+Bny8Vd7lX5VxfY83U3tMO9NRjpAbfXYp/oEX/I
xvYu7euztLtt5TDQb0UFKp9LTdEzib03aRxcdgLf91ZZ4JujzKDfFiWY4c2En8BHlv0NItPHJBTd
j9Iev4+44X3zMpGsUGcoH/HWMmwDpOgvS+NAXeniyjC6DF9vrMuQeq2WaH6P29jaFY0YVjRT5HY4
rN7mgwwNdguMt75saoMjMdELvgFxJWB2YLk7Es6oyx45Ngyv4HEszzpeRX0yU5Rrub/whstnLJrh
hK4fmEBSSAVcA1g5WHf4i+/suiletAEkAtJKvQ2ylvmL4TjGrgXbxDy3zvkbjo3mgj47PkGOBXJ8
aq7h4VQpsBycd6i5IMKIcGPk37Ip8/6yDPsecnfRq7RFsp0AojzitMvF3dUqwM1iuX8Z43YMM/lX
2w1QZW86+66odeiQgbx1jbMuHw/OAY9VsMl6Op47ODj1HpAfTO+EKzaLKfBgV6Yqk+kdRZEz0Fup
Hr7DYbFpLcoBvQQvEdAM9R4oLi3xVOaMZz7F0XKKK//k5fx5merGvHgQ8c6W7l+NixNPhuMWbFuG
6dJ5loUXvqmvN3g/gkyGMlLTalk/rJvSBgFvHuBNoUxxj3K7Hi/8TtJubyPBr/osuGfs50DAI9YV
MDknirPAl3thhW7tO9vm6mi96fO1LdYCSO0vVtzhy8uaFmIJlVKbhopVErXyREOerj2eiy+6KZzT
mBctqi0L6H9UHCwjUSePdQ+AMJ7nOfCZgQRlEmCrFj522Izm9wy81z63vfZ+iYWs1FssSP+M11oY
h5lkAZop8bpOIFHrKag7QzX8cUABsrzoY3Ee3P57BIk3CAmicbLmrelC7XpIXoqjkI+G5KAQrkn7
EAGDO7QgHQAJXCDPHcdG2c0+p4o5PcGhLzLnqlspwXGKSLIBzOsoEx4cD0xPK8314k8icOK117vh
hRouwRW3Nky92Fpuh/qzemzCXVHK4CC62kVFVZ7aKJuUoBBkTXeqnKoMQAeBrruIMl+Ni9xlG93B
Z6VJcxD5r8YAZ7dIrU5Ikhms6gCLkM65FcCHmSmQHldGz2qcM7m1jjXQ6xOM71wnYAeDeU9UbYwt
SPNYOkA+VUFrbFp61qMS/9ICfXuhkNDrx7OaYNKLwxJM3lHDG2pWGcelDryXJQ56JUi2YiMPrgQ7
qUqc4mYZziLOh1XZoZ60crmPfH5+KhRuYmnIxgiA8ZEb+L636MBpzVWcTwAnqxWWYGQ7Tj1er3c3
9ttFU3X1q2mRnm6TvpcPWQMO/S63fhXoaL1l/rJAO4C//NwRAyzvMcrVO9x4TcGr5ZRbt7Pc1VxR
2VW/YmmBNWkRZSTHTUnlTeXl+9wQWrbY3f4u2rxaBcl9lN9hy2HcWZNWHnEwMJyoKUw5nJLYfBuO
kLDHZldsbuw0pAkUezNcVqqgCVKuyA2dQn/oNP1AXuQg3i5Bw49sSwgvRj9kPD/W6rcWt6Acix2U
zNMwUz/CsYvAMEfjuTuUxi9WNt2WbPrA9m4d9XvRAVfa8bBABUSN2yCNqQeSi/L0rzYGTpuT8/JR
5DKxMr12M3C7wW0D+IUFoiAhMrFplFzljYOGiw1EPJs6Dk2cXPwxX5MxHuCRWqUE/GheZZmLlFG1
H9y0gaCZ2yeGj1I26LpKoz6PRcC2ZhD8JNPSgGasPi9D6tlqQl1oYgO4AGra1SKLYxnezJ1QrQHC
zhBgObUAXXYJJhsNF0eIndQK9HTtJstKbR23k3OsgCs9GL3stkyUHV5CqpPdOclfVYrdCNgV3U9t
BpG1wPXaLTaC3SuDinqtUP4UgcL6fv/2AzIy6Oq8FwxTqfBcNfyvBcMdFRDf1B1TFTGVIddSVBvQ
nbqnoAs9aLcX3omGDkSRwEb47glw/nfowda0hNAMalDQnO1yD1KCOK7lPjOgodHEHt67R8PYAJNj
v+KfcjEtFv1de8OPBjIZzwLglJ1lZv1hxA76U2IlqNNVEZb2s0UR4g8cPQQ+b3BQE/V1cGRh163z
TKQvY+Foe+YZlk/DGLSMpzq2Gei89eSFSehdjkX4NzmrsU8eahcZLDXTC5voqTU5qBub9IVMOdic
ExMsAho41CUPnm2cV14iBWW0igFvIX2S7hoFgnRTTzsIQ4KhXnn7FFRCfOp8PAah3KQqEyG7F247
pKnXc41i37VvYyo9BANMjeSz++2NJdNzUfxF6DEkE4f9iGwgjgJ+I8q0GlAHzQmcLdmo4YN1j9KR
4EyjSKTlfe5qVzC0m4UoTOYyuFqox9ufPQuDgIUmQ3F5Nq0iJrMHiAR42PTy4L7v4uo0D3GKFKDO
snyLqViH41wVY3spaPwL4vusuu51TPrxSw/cP+pMk+e80u27SQ6oglL2OtfrjTbWE2QQMBx/h0GQ
074T7fANp9ndqWh1vGbJMr+LrAD7+jQ2j8lgH8huCRlBOEZ6r3UdJ6eWZxIkizkEDBV+NrYdtk27
rpmJoyDzGPsS9OEzcVQVy0MBkrZHb5DlU2akO8LRdoAIgnyq9mbQLa0hItZsB6Wma3oy9mPPEkcD
4DO85ebpeqFQ4Ubd77Kq/RwEFg6kiD5lpnylrlGAz2ZEfb1IIP0SINf1QA00PUHBDyJpS44PwkZD
ZssuIXLQ4DThKhRoyh0APBFOtn7HMeSg7y1rnkRm2wb3beX1d04xtecawmRaNDZH8N+1ZzLhT4Jv
v4ufQOx6uIHTGCcS005vss80uolbbOSgpaTWRX7W2DhdVetZ4QDJH3LP3WWO18r5I/wjZrkMXV6L
k8+09vy56CMuywjnOYu9UgSodS4yfWtE2UOkl/KStkPz2MSjuIwQpO/0BPAn1QRhX27yqKo3NOTc
rh9TUTzYVvg2iaHe7SI4mydVMRiiudd5q16dxFNjq+N46hU45z0Z0FUze43tyB5qZgx5MgoZoMM6
zxNgL/mj+z5pWTFwa7Ea+wBvf2rZqykUswT2tC5dQkqOKqPU3F3Z5i6FA6CLD7PMbJFIR8Y/QNJe
Ngds54HGMqXpG9h8zkOo+ZhQjoLXVLk+Gi5eCv5/nAtKIgdYt3zPUKqzGSgXEisqI0AbQI+qjDNF
MFEJJ3UN/Aega5uFgXhxULRQk8n2r45CISnqCaRoEVJ1FRBoPQoxNwQjTS8MYBcQd/F6U2lSP9pt
1j2aODoEiDWKfoSuFq9Q7YzjiRrPZ7sS7xOHxHC+R3nYzBNzgMUfzNp91rVdnNftxcoBwehjJ+zX
NO5GsRubFJK8eoh0NqC4LSrKVZfV4u8IYrPAGCpb4mmQelVLxEMKLGTUZZs5cDa+L25MYMntaqfy
6VrLVZe4DNWsQO7jn5NPOi6lznh2vPd+tlB0O1FjegGq/WPZFRsZI2NYcakjsQSJkZNNLuoyAe6d
bQOC8KgBNfc8pPkAHE2av6zHex27Pj0vig1HOe6KPLNxCepQQ3u6WsSLIkzCmdQux2HQngKvrkvh
ZNQharjth+nbIJAdZKomjHpthATgYmMoQZkcJg9kWuzLsFPzl+FHIWT7D3H0KdQVc7v9xxXTIsyR
MFZXsyGe4Le2iDfAkeoXnn6tgKaYSZ9NxaNPQwNsKVAa8aABqLyLgyZ51pfFwjNdY1APqn0otAHL
KRowOcTWgej7qCG2Pued0m+x3YTQEBCXNSscc57foqx8JgJcYmVht1Aa77w9EN9QCDWmxwoJg4uu
48GYmBr7CiU54YMtcry45aQ91m30SPYptcuN7KvqMKahBjL+HZndsu/2TgO6pxS1Al9BwnaKsGN4
lqHTnfFNxLk8rVq1/QonauG9izOiT1NsorIJV8PhKpA53OmBxK6iV4Ce5nh3CJodhOAB01HL6uCp
Q/Yr/iynIAFevk7WU46fs2YXoH+UVbodi0hbu6OTPQVWhQpxax4MRpY/WY3o15VWWlsKEHhFvAdE
bV9bU/5EJsmgLZG1mrunoRHL/uyY/CuNqMmU3IcLuM6Jlpwm0z3kNhhHyZsPfflQ5HiDTLyvmQtK
6YlIWEQNMnqosRTbeexEAKKlrALDKsuQlWgKvLXg6OkTcaw04F+WgyPuiWwlVCTEIFldaFrU4lwf
pyP5yS4lBHdUIfGWbDPDi7oIQ9WPv9joQrg9rhMcltoFEA0ymIIT6IKCEw0bYwIXeUUtuWY/9+RG
q/QJnBG/59xMpCEzm3Gn2+Fz14zIJqoG+nM2DmtQxgI6jXrDQVj8ZgutGBzas99URdut1rzSRF14
FuBY5If+ybjytNZb12lvHV08WeZmArr/mGIvkoG7DF3yUIyXgzZzNl75r7oR9GlMf1nKhVgXcAD8
VeiWu+YCZalVem9VQ4KaTie5TKqh3jLUcU0Q3qF2ieKKjpuQMFdTBJjOXD1Ij7NDC/ZdCdGQZbll
Eeqh0A96A6281+MknS8TuU8s9LLzTeTNNSl+WZZ6MRh2h6zC1snlzbSqvdFB1Uhv7ZH3faGRbeXO
pbd1C5nHdPgVcLzrOEnXvgWT2wX/Js2Ygys5XvAWCJqG5hGlJMWKkreJbl/aMnE/Z8K2trpo2wNF
FCFEZmgv+x5hZaO1dXJ2HUH7YbwOXOLYcm7X0DXkT+1hR2f2icP42qn0+kBD6KCtDWuqX8owti9c
UXaTHfpPHBh8F4THar+hJ1C0+DOsU3bPwsH/v4VZajWaTqv9edF+CJv5ouAGfLvo8tlocXVRCqs0
JBVMF7oIsk6GVWDk46d4NASIXAv8SO3SeXVs79BEMsVpOQ4Bh8SDTPR7BE/A3VSmobumQuWKZWCi
4DjcWyqQB4ZTcshpgwdSSdFQE4DpXM/M6YFmjQNkVno9/rIEpPiv+j8WGlgCbHgD6j+budMh1XXF
zQcdNK6aVvqic+onsnRDmvmaBoZIUkFb4kn4jEKMfI7vGuMkwmTay6ltlLyJua7xL/je5d/pu8JR
SeJHEPS9+5cALdVGX1jVWwDHhjsHD4xX9igcQErg0bRBnNOAnvWv3J2OvK60VzectI20c+OoZ3n1
MKUQQqUISA/4YyuDRygXPyRmHJ8LE+xH9Inpn6LF+a7DC/IDmVCBC0FzVPhsRQBJpRD5/40jgaQN
nNQ6iRb06uC3/D0mIzWm3QdgQG6N1WKjntaoKdT9aB5kQWy8TUJYEoQC0O5EBQr75Q11tSfJrVl3
S8lyeakWH1LefyET6n1Vot6BKpdj2L+wU6j2JNQ1a3aFRSYpmCWQgsErTriluzbkK3DPX+7sV+O8
gsx1HN3RA2K+xdep888HRM8gl2X33rEwTB/M4+JuKevioxQAoTomSBy033VhKg4cWSFQCcpW5VAy
RMqtxNPfb/Gk1O/qALoWMe+jrVGJAhTaTisvmTdsw76rj7MtboC8r6HI2EtwLcw21GMnWw1bYZSM
mQ//O302cqCK1PEPdjjPdA1dNx3PYbru3fK6W6IBgdXQhPddh8LEzNG6lcxRE5Yynm4ade6fmqGm
bTnYTPHg8JjvaCMoqCD316MQjGnnuUt+27JQBinszp+NHsNr+6C5WU6w5B2VCVBJwFIr8K+lA21v
R2vkcqW/zLhZYC5FuFnLqyCPa7niEgK7jyf1lH696Vlml30VNY6+M0gH3HrrMnsaoizZMk1oJ03p
jwKDUXXbUomdkLHQCpQfyHBF3sVOQ2osY7ivy5Q9sBEKlXL61pee2FkNN3e25rlfHWuD0x97NYoa
2zCrAJZZlY5R/ZjIHkHqYjySxeR4FQQpMI7nVEDqQvVQitRcUW1ar4RHrLb9aY9hBNrMpADt7aA7
voYE8IaMZVpF9+D8jO6RPjR2AiWzuBHDNkcnVRJd9Lr1yTZ4Hg6jEgk6IFTR3FEDTLXlT6Dx36A8
pmArHPe/eQC8xJGp054mclC07tXjQebV02zDn268oxk4Qwt8AMGc9e0yLmgREilRCSNKKIlqRb0H
nXJ413nFW1NhYxe0NRKvsEQhtqTIQKOr9qUrdbC3LgpxEBK18ngxfombsj8iseKukQsfv1mDc9Rr
PX8Br1l/jHrwAZISkrJ3Ht6Qa6T/dyRy51oAG+MEVT8iFwqlTD0HK2IPQivyFmEVfMpZv9LtQHtk
AGzoWc8OQeOMayfUI58XQCFs4wiEIRwvQJQdE0YR9Sszq0wQZjQA5yrQROP2uFARBVBAD7V6n0xt
6mtJah+E0jgf2qgHL0TdbGk4GuG0Zw7+rHlf289MH/szsMCoyFJD0ClmnwZNn2O1CPOTsV3VyOs+
UkDP4i9doQcXWowulRYNdL9050LqcdSMXjjF6xYJX26vJfC3fg0Gg3tUKjT3LkPGCRwrRzLprB/x
ucESeIIA32yzBQPts2py6PGdkGo4kilrcYcbmijdB57uk1xeKlFipY+JcV+Exggk4JRtwCDLIQYL
6QbuWPrK6BNgp1BW9xp05nTmigjfyUBiPmVgkTdQ+Zj7rjlceW3lpbn6AL1JcOcPr/jvns7EFL7M
dXvW46lrsZVmZIncAWUL4rHOczZ2wJDFaRShFTU47s0veT7mqDzG6Rl5w8KKdhG3QZsRi2nnZBFo
qbRY/xyk9tFRuBYdYD5fsLK/04MBGLuoGnxCwoy1sefDmL22TZqiCr6btvPeJFIbFnoUUWMlGurY
asi+bMxG3T5p62Ka450DGeu9jUTaAWWGlwWYM3KGnDXBcHSINR1QiDh7F3hO0UsJgTXLCy+lytBO
Al+etgURQw1Y+L2pbh7UK8oIqfSw2zp2klmzlxwtEMiBi0qvJZbsgVGBCIYDd0zDpRF5ZoGwDZdQ
p84HkYPHL5i6huW+xkBeVpNUhGr6XN+Ct4gfOoBazh0pSih7YVR9BoIPdFMn7TZ2qk2rJcYjcYll
jLo3COYyrfEzHICtB0jyPZl2hKNmpoPrAiNqLLv5UdfudEalMF4BA3vaZlH1t2jTFyfq8JTldaRj
g0ctYWFh00zk4/RaguOtzYKzq+EbEJvZ8GIAxoVTBX14QV7prTcpW4Oi1WMjmbtdgHELTi4Jhwl0
GApSt7g7swUn9aDhb6kcV9g6OwAb2lv4MhNgd3wVLLaZjAhKOTEkxqZIdJs4g/xNMtUlA55NGZW7
nOQ3cGHyPZmkZeJGDjR1chaBtV7CqBcAJWDEuKD6vlBTp9VT0efVPlamlm5e5Fi+he8h83dt+e5R
XA+8S9V2YHHOHHaEZAc7pqrXthpPoVqFbr10yd8IaSLv2HzgnyLSLlKrXHXnta6WXZbJ0+w+jLi2
vb3S1XSKBrf3scNC++BP+SDSEIIMlH5unfEFpf98t5ioRw3pDdHU2Tv2t7FiBA2ILVKIGGqgIkaB
e3xXDxmSP/JbDYKgF9b37QP+z57JioSqB73PNAS9Fs9fy8lKNpFbJnvy6g7EwHsA1HGai9Jyz3tk
UKNbCbwuYH+LbTFtkOfNMJjLHwYnhsKA2kKTd4lj9oSdB0ApUNHN5EbEFW5BKZ3NBvcZcZWUfw4h
R6dOboN7FgMR6avgxuHJCuqptrwUMaqkeRDl7gE0xRYySzzZvCkIQuZCTIqhze9HSC0TbweRehCN
B2l4C0vUGxbnuK2R+40DBIyKWAkuMlKzUH8sNt3u3VVvZPVmlvteFp/HgBxfrzMbaSG85wLiZiPz
PdoyRMXFqB0rx9FQgIEe2ao4etUKq0G9IezIx71FDMwKMhB7/HOaNZZahsJDRF51l7WXNbqmEviV
k5w2nktATqkXThTRbWJj7A9Z1uiocFbvo0szG5nkj3ooq50p2nplirHYLJR8N/x7i2Ph5PsopK9R
WiVxthi1ICasNftZM7rsPMgxhQYvhmksvIcicnYFVKA6P+l+ooK+eNLtEZXSVvg5qsDfT5H1aEXI
c2tQPlcTIbxTbkBWPOGZUfFnM5b13rbicJ3E03gvuThEwwhuBJTs9ZdIlyiajKJiO2bgPe1Vg+qt
eESiAt1K4nFGboqmhtddDNi48RJC5vbk6DhGBbme8RI45nenZuCMsPudNtjxNxbXxRqF9sWdl+Mg
oHSb1xKK2QoEy4HeQG9prmzm6Pm9tEPfDi37Nvgq7n0BcMdeL/XRNUYe4Oe3XO6jmGVpaOL99QYX
qXLgdfH/AS1stc9Ahr/w477tL6nbpJ+i46ytU4SgAJjEt6BlxWYAw8upyxv73jIg3myaFRCRmiz8
pgXBaqK4VQFVYfuxTqGkquhWVUM9aiY3HuvVMqZpzLBRxvh7xkfTbmxFHD5I8E3dh2mfnUoIEPqM
l9YreI7CTeBk+l6DyMRrNaafzV4aONbQ8mcorOHj1+K+hXzATioCSzdxwIypetTUYFZaDybrZo7M
mQqT6C4Xpstl3uxutR0bHNTwvS91xaipJzzCmQhwMqIfH9zo1KJk9FPRj9Wn3xYa2HVRf2qQh1Ux
ZOlV4Pg2iwZk9lJnifljHS92X7zOqkKmdh14ssvWuyfJ2L6bitPojHeGMi12CPCydZAV1rrFLhvo
gdC75CxsIJszcTDdW+bBw9sySshBqEhJUxp6QDhgBwkUZDPq2eylhCt5eQJxafLGwHkVHmhrlKp0
PBTJgRvC9ecNAypcDmU9gqQudpLpswYC7zUIIex7NhjW3FhMfALSGLIF73YP6oMXqxA+RS32ocm8
nRwlGMvU9MURt8L2x6g2N7Wb8T3LtS9NYDKxdYIqPrlpbqcvA2eVDypFfBYaF0mS+aMTZFLuIQ5Q
Auyqt8fBtZxkZUQgNeyTIN8MIUfZmB2EK9BvgbR40MQhqGwUHNugFAvkIF77BmK7Zmh2a1cNGW41
mzxjgBw5sXiNC9AXublILzTUBtyqUe71ZEI7+qmHFG4FCYvIeBYGMP+ggevYOo9R1lmlgB93nSN8
T53/V4PhTftG5QPUkTjeQKrY3VAXH4ybcxT551ByxXTqT10rdNKVa1nRZlTzW5yFuRtamtwCbDWo
6CriTcB7vNiV2RieBFRluH/bdSnAS5zwNHdLFHYdHOT+P45klvbqjZGTm49aOGTgfRAoXcpCHH5O
eqf5eBXP5bpxmOkDqmmeCv1xrAUYsSaT33MoeX3r8UqNs8tywqGHXm6hx9KcGZRKjsAOT7sA+9EH
PYWkYBpO/asmu790FHj9xDo8LVHi6qybCNJVEeQEDVUxoEY9iieX0cgk4G+gKNEVFCZC1maPzwii
YDUktAyURqwVsGjRgWwWqqc+uRDbrAvjfsL5U4I3QmTHBZ7jeW1qR2rmMbmuxq2FCvTV7LMYZ34n
8W2jqAYnaKclfrHR9MWRQ2T54EoBuoJtFoD1MtGNba20ApkbtxtTQF150uzu8wf2PuiCeyeU5U5S
UapQ5aXjFNgnsMPZJxpeeWg8ZdsmBQUNhUVB9jRaIZBK7/Fk/3Dm7+ktDkauLmAb/WMNEWPuQAVa
6Cswf/NzaOb0A4aslKfbBXgpYLTtaQfVHO/AhtiCMpnk4dHQsi2hoIuia3djad5xw30DRoPoLj1R
k08Fz1cUR24y0pB6ZBMDJFTxt8AcwkVTjxq3s4XvDGUm1tWQgTl45VVjvI6HODpRU/b1W+/GFgxc
nCAdh9R5mRdob8LJnzAd1ed2AHJ1tc5V4DzTq+IvORCxSnxgdD1oOKR4owc87kY63JBDshXu0M+O
5dbfF/GvKB6g54j6onvgNL37NJ2Mi1oj1dpjE1d4A1JsCzhtry51HVQDTnQxBhHe2qrxQLuyUQx5
zd7N/SmCom6TQ4x+1fQlJpK/09xk75jJKwWODBrDSAR8X8prByrbndpsADnIQ2i0OfJqqp53CaH6
XBdn73MlLw0X2zwFv5dt06TR4X9I+64muW2t21/EKubwyk7TYWZ6FCzLLyxbtkkwR5Dgr/8WNkaN
Vls+95y6D0IBO5Hd0yIR9l4L2MQP+UkkUIlHfZuEpyV6zHiiXCI7Cf4AuM43lLyGZ2pKf3zvPcqY
4QG6ARXj2q7+0fjffSm8yU94gqOATo4ebD0Rlbs0aSb11KD/4erJoJ4S9P++kg8Ui54tZNDvZ4NH
J/04IAMyvX+2qP7DIyVIwUfVlzgnBQIs9r6pCFt1fddGLWLtHkkWFVWOCgcq3KZvNeRIx6l9+xu4
QcUhrMA+qcm9ctPsNhY2PQ7+Ck4wUmSl/+SAD++FRNnqR8910p+w68CLDQUBWeqmdcDF5khSTBRA
gz29CJPDLPMSgTgvT10t/5m0wD4DdczIP4fG5F4rx/iQyoRIywUXgShC1CWGXb5rcidNp1fDAzEI
bUTybP7Wddjyoo3HCJQsHtB3xjsZmdFGpJSPAzbPtIh6NzlZkYgaGVvba6faxgYZ60+Oz709nWc/
HGrTsXUjgvUSBYeHk3bS6WPuzh+zPdZ2AJD/8Vhe25EiQo1zTBdMLcaO7hD8gn/Wp7xo3B2mEmzv
y2GK0m1AxM7thrRD5g4vlgBecDBZnzhoCz8JULNIS5Isvn8FmWv0Qs7VJNhGgJbzmIWjeR0scEh1
Gd5AkznvqIA1R3rwJcxTUApizTpsxgF4i4n5kcpZhynHKVrXga9RVsJicyzfe1V/yv3W3KmcUsXf
5wMXPq4yTwDQEMXtuD/vWWekZu6sFJSAGnVeeyxNR57nJyBpyzpjN5YzynLCMdmSMDMD4JdSd8rd
BKAPsOxADKd6K44MjZ3W3AUiIdDhl+Pch4qXQZMzaN6IB1njR/22DQFJT4paLoyoR41JCyM9JmYH
JGHcu5A2mEp/GwLQYRvkfR0e3WRCqltqA29f0mLWMrm/ZXblPeOUtt1jMlDEHXFlkt73fGytcDxi
lcoEwBmQBqTr3IjI2pNXY4giVmNf8hW7KY4bRIGkXqxz0nNAUz1AtGGqp8d2hG2bWOlITAYLSP/O
5m9Iu/NPKU0ctZ8vnZUbOYDS7S8kYbB9mnR4mNMDh9NThuVvVuW5p4gSP+8Urpm0m74Nqn0eOfyc
jSnggJep/0hNVLDPpcerZxoNIgwPQ584Gxra0oxjN8py1uCNRCBAznZDhypEY2Q4iALD8ysIGPak
XC0fe5nILYynzG6PJKOLmtgmtrnYp9hxxI5v5i4XkUS+u/e4j3pTF7tyYxG62KqGps5qo96mYw6a
BxOwXlJ2p+imCcXCViYudZtMIO7I+i3J+jLFaVkexgHS1n8FR+01aiL2YVx6/la5/CNqX5pf8T7x
D6MBvKeiWmvMFBz810p492Iso/m5yWZMXeDddJEAdS/ANmiIFR4WCtmandUw62PGwvaXohTec7Kg
douipa7AWX+a1k80lLeATHlw5QZi3aeujypD2dTtjOIjjlJ7cL75SmFg8wDnJiUKoQcfZ3nSJPdd
x46VtZO326ZJFixFcwh1nHWwYs9csuegKm0VmpRVWvM9aKiCeBqDPNiiaN16mYzqo1hnC88HOaJQ
3jDUx7VhX+hCpKBQNng3hT29Nu606xKWPzst/taWbBKUnJ6W0ngj0QxqcXBYhkhxHPEu2Wo76rlT
8wfvLXFkQFp9nbCH/AoYb/5iI4eCDLTcGKP1MGcD8mWkrQ6Ug7hzEyaZtdfGpL3dXJYsLwsqgZ+c
xO7PgF98b7CHLzOMbmPqaRtrweZfCGIBLdK2JMPh1H28BzvSPsgoQNqF+NOhBBDcyd8D/MzO9Tx+
bHqwK8riD2PwvF3BZUombf3qsdooBgCiB8bxAiS9Er+afMCT9Q8Z2Y2YbW2NnA9vZEyxtK+4XU/L
/nO8HDmRG5xgoswL3NC+fUejRYRavue053RJ9kScRYBtiliMFLlr7JWZZBzTDFwcnL/aS7tS70cl
hbTC9Gnpo/akTxObegZxWG1im/zHE0bMmLoJeGTgY2st+0lr1YkjjVEQfu9stxxlR6SRfsg/sp9w
rNdPW5L5afA3GG2HDmCFefQ8s6ADQRlPgOMjAQZyCSZAPdaaIRCkxAWg3/dyUlJThTmQAh7ctJpC
kTPJEhQwxUkyIrXodg1t7MuL66FDIAQ0/tfLo0zJmHEUpq3uvHSoh9v42cXHcIlQOW0j0fzH29DG
wbpY4Cb88c4fhvpOrai4rkUzHXQ8stXfBilI1tC3+K/qQv4ZXPwZyGMFAgaWbkPscsAvjnL96LAF
8KU0NuzRBXSnlFJzN7bIStka/WRuKuEMG9vFoR8K1JN3BzX2ZewkNwCVqtxIECx+m+2pqy+OaV23
SMpR6aKiKxfhdliXiiXYJRV+vEG9vnT5yj85Vig2ABoM8JvEUBQoTLPtDuyGcliU9nABRwsDWJXB
P7ksyj9iI5501MhgPR9BZgXoJmDszkLCNkyN80bN6idfTCQdn7Uol6zbXpq/GsJw3ma/6665/bfW
B5gHYd5aXrWoH43+uI7RCOwj8z2yDezZPZZdKFiTccgYWGB8W81hhMNL3AEp3DD0Y0AP8CeSgfyg
A7Uj7TRGYCQVKJHpsOfHwDUX4lWtxlPN3LOTuNgAA8JaF+sxCZnNnXOULQY05bZt2uF8JyITaiwZ
gXrKmIxWkbqH9/0iK4qcOG1+8fo1wgSvwbwD+RTgYFm8BcmVzWzFPrjZdli+hxe38Jv2FAIXYw9I
jRRVVbZVfSwt5W2uwL80QHSxBVwdQOUFSH4uGd6ql3C0w101SUwDw3iXaW09VzmPyTBNV2A5BA5S
YpA2xWMyypHb0G7diDcXZK5TBKXtURYfO+7i7yaaw/IQn8VMOYjF5eyVZrcAQOhkjqzvxChUrHbW
iHI5NWcmfTKy7IiZxktbNsnVGnHq2LeVGrnTmlzFgEdwZ9ooyJMW1DgWMmusCPNsLSsiG3WinWtt
yC0MwugaGEtxsuf8LxKRrcvxs/dsY6NG8grUS8di5/PK/v4rBu9SGOv3XLUAj3caMZGl1x6954LF
SjeWgWeBfm96NxkTIFzgReThWNXzQFw5+CDkYnUf09hhFrqLZ1yiWk4waEgaLqsljN524gg5hHu/
FPWVg7kVZVRjsMcRLrIV3ZYDxn9f57b11XPmbuMza/jgz9awX0UzXCJvck5t25oHsx/MIzJwxcZf
zAPl5ajknK7yNmvlmKiGRa4OGCeHV6tZ7ywYdsA3i7Qgh5tFOvjFZlyBZK1TOXx7TpHXJTM/KB0k
MhOGrJ9i3pPNe+aHTBS5s8ydBMCwrnjRcbCKWUCtTZXXAI6wNxaoqc7hvL433lIAvlSPRWBPZyRq
k5lzs73zcnDabjDiKF2QrbubRhesBoxZl9EDuaZZLScSUQMiA+QLyMZwA2RkkV0LQsFja/HTnUx1
geVZHeYWCb9vWLT9TivgqgHZWZWKY4DfsfdMsh8VaZmy8cMi0cKkMVA9wHE54W82mChO8+ZsBxIB
ELQG/XgkT7UYt5C9ySMwhtzVeyI5B6tINiIDNAAfiKoWnSLwfdZVtKDeeDVQJBqY/BKhxvE8W9kP
srSZL6RNxoTjIYGGeisoKlFd5M5bGoLuEX9cbdhln0XTN5d2CdppG2F2FOcMPLyGRNwpsZgExdEM
IjIrNZ+T2pOTpdbcA1XNBxW1xV7swAnwrgvLb21/wP+N/g+UQY/gwBTeobFHhkCA224x3RSgQ+qA
vG21hxy5VMgEBCo3adMGQNaxQEnwE3imPjAa4ht8V5MN6rItIHSl7pYUEQgwnt4TGbBkQbqxhMEK
kGJxpO4cLtjiwsbUEmc2sLDVmFQFkjYrLNxHEMAN0z7ldQ5yazQJfvKAnnaHJqbxNHWJj7ORyjxO
ph+TOklKHH318oWuutpTvCYe4EEowbDugvlSJrv3REOZc+gPXo2ECqkQBR68QTXcJyN+V5C7gvRY
knIAfmHnHDJkqPhhmZwtAKjs7bTK4yyLkGVNwl7mKTyOkxWJCqQpUmwGkQ8NtUI7P8hUrNlxxTbz
7L5dP6LkSrLI9M3HKLP3XlBUJ8ZEdPGssetRRICupSB2JdVAa9u7Ow1IWmweT5a/7kxztMGl6LBO
+acOplvTgOpBGYKaChvRcRBMzY4289Xuvdq4p81+1f2HzrCS5IBv5/QPIzlbs8pF4LRNdtfeOcl8
4iedxRHJ70oPsRR1AbCOLVtSYJKPb5oSj722Q5csaawyRKR3w3wXrHOrvXlQaOMqADKC957gRlwP
AIP8wy2wuDBsC0lv9wlwpC9M9m0pgDZ8rydNDVpf7CXh2JGe0EGAIyNHWL+qB7J6aj8k6NHzvPOG
L1hBzwf9lNbP+QdZVFibOeA4DCtxgjzYM7AZOqvdzn3a1zEJqflfx6ZEldPu/68YlsSaIyO6hWJu
n7D/h6VJYkxnzYLywKlC2v9CNlWD2LRFbilSFiJY0W7U+59keH+/x1PcLJIdpior7PuO3pG2P/Vm
qUgAV9mG3rjTCiBbfd9Q/enmKe2tPmrcpQPtVD+JfVjz8hgVbXgOZNP5RnDX/EzGGHIDUYUH3KB/
M/7P8XjI9rwPBgBBf7/YAmKSpbK7P+a6+NBJIqRGNtQLbOB8Uq+NbJCLu3aw0TKUlIP96MHQLJH9
yZP0SHJqKJ5FnEo0Bs1JdwSL4UmHol4JLPp9P5UTCswB1T7YWyaPZGuvx3ztDhkoxPtn7ot8V5KG
jFSXGB2LCpvp9/YyCLs56UB3gZUPUuRRfZkhl8tna4nXInDYB8CZ/MAKxiRBWFtG6zt3GI2JFIw3
X+qlAnyEZBdTfnfdn/qRnpy9tRbeRpOLASNqOoFhCQXsYssiZPET6DjBjSvo8D6SyOQkoGYmxHGk
LHLQTFCfxOQGyDZjNy/+NxIR6DjJlbW2U5FRPpixvZb+I6Zf5i9hgyNnfU8UU7ss8qV7NeQJMJZo
OPulbto59XuXxtQgvwCEJKRJgF57pnG6mMauXti3B7u6sYE4o4UVsEYP76gkluNeAyCEvE4jC18G
sJ/KQedGANajXlgl+5lj6UAKK/LNIM5LHP4FJYiXSFgl4AKyxtUb8P/Ed1ugvjfA9UlbvqWby9sg
zfbqI0U9svBjul19Q/ojUe/uE6uPSOZFtdhIH0VQMqqQtvg+9Q4qbCAbvDhzcCyACp4NqFp2C7wT
UYWtNOYyLOOFpGTpGll5FgyoqxsSgrAGieRgl1t7FDyDHnk+V24iwJqMKVyU9fjfQ5M0P02mQ1OC
+F0J9RSPpn5dtfiAv8uj3aMjjbvw93Fo1ovRlN1mRYnjlqHO67zIs90i9Dh21G9j6lHjTD24dyIA
IUulbshtlb4PMj2s/aXegSAU5ZI3O3Bx44QrGJHa65uc78rc9Cuk+XZIOg3K8AsAI2p+pQkgColG
5CG0kqQH63Iqy8871wUhHLi1MWcDricJQ5YU5yK3ASAzedhnZwXgdXFwoQxzMiQhtg2BxCKcd8MJ
tNq7RICgMARA7BMYlK935SuzrA7TIHE/mmg5eZg45phj1AAPh7zYrt1YfV1rfmoax/8TuZm/2LU1
/8Ktwttx17fPADE3nzMuzK2IAHCNWtJarbUanCE3KJgS2CPrq6Nefy3uZF4sbK2YZd1fstS2ty6q
5n4ps/JvGwkkf7cdsOmB7Ibv8bfBmPmXaqr7bTGN/HVcagsTf2CL9muVgeio2aYLB+veT8jBAEg9
P3c4v97wzJLEfFgMo7rnO4EYuXS2Pyv1o+JG9NVWxryhi1DAn15JXkTfh7rwLQANKQrdBw0VKZm6
BWlYy4totYogecx0LH0fdKval0xIpk209uFz0YWY/Mq04vFqt+9ER9bxlPHtA9NQayko4P2t4+pj
oXj7VPpi6s/Q0We7Xejub6Nj6Vu9+7Z0IP1hgQwNGqNegp3eEDlS5JagEg0ZtFJUaAQNBaZBeBuq
q3Sqz4FH/Y60QX4P4CBAasGJno8MOcCmPK8clKbI/kbRoQQx6Ljd8T2NPaoM+tHmH2qyTKPw2ZJx
lAvJUP+JEkaK+aMNsumScwBCI1CYRKo8RNWDzKg5KsWHxcbCW1eIrFI8JK19qPypih/rTMq+AgBe
EWDniPwd8ESbpgCGhdNFC0AD2hJTHGBoq/u5+2DUpYaMugppLHRvaZ6jIoq6pJ6q4oMJ/pp9YqGA
z5PQyrac0VPvQWbk3oikRGkDYNnpMHojks4w0nY0RKLYeyga/v/IXFBybnvsPGGZubznJAOa1jhl
4g+SqJRjQyq1RQ8QleHOIy2ROVMMoBRI075CIv4tvxln7NnlLoaTg6FibvG9OpL8qWd9d4iW7C3k
iaRVkexRqkvqO+nMUciL92Ri7CJAFceM71ykfb9mLaA60rSq3Dho2q8t6s2PJCMtNUliN1sfxabb
B0W+jstThT2pWBtTz3BkjdL7FSzAG+eh37XZ21KxdUd4qEYKOre4bKJvJnaz9iRbhmA6TxJtlXoP
MgA9w0P5hS2okBfh4kgiEth/72dkGgmkgu9oHHhOclgHPmW7tQTV0aP+ccyHqd6vg51+TtYh2QXW
1D25c9t9BYIwKEQEQCIasz3XKAzb1NzpvoIhZEYdk2O+9ALUlYBJ/YCDxfAlCLtlFntjbpAhjV3A
4FCXbnXOvWhrYqP8SKMa2EHItJEKUaFAffbsoImVSgpnKSQNyXDYkWBe5JvL05ROBzUkjVF39dmw
i+/e5HgX3QBUbID6OMRc3Ra85l0AwKeH6KWBLR66mopMekbXVKZ0d2uDx+M6pNVOXUTGvAuvXPU9
k5G6M/UR5UX1J5TfR47p9VGFyByG8/UBExSDj8gfViCiBPZbSjzRqIgYUrqzZk8aakgBYjusdKog
A66eBCPV6qHyWdyCD2uvbEjT58mvXe8Ee70HTD3a8UWSOR5TyYBn123HWG8F3+0dN0zgJ6VVZK69
HxT6Aj8Lm4CvLG7NdNmaEXglNfkjsP3/6hzH2JH8kUNS25H6wVcPqUdkldSTQVf5AHiQayZLbUsy
HGoDm1WrtR/JIjP/2M9NegkLz/0IhoMOqQV9e5ip/LLyrLNT1YBC7ouyl7kqO/w3jU48sd4sZIs/
m1m3Q4W80eyGCQhLUZphxUJ4Cv7aKXUmSXioqSQpjrYzOLKpYuQqc1CK9RtLZKvV/14AfzICSNdJ
PQvycP14NwSR1EdwVOAwy2AgWAdcMHcBWBhr0GCFKQxCYkgf8YXVGPxCx7CO6icNcUw9t2p+46hw
Q10e6lEnVBh8X7IBJi3ZsjCftw9rOc81r6W9GictBxqIc04yzAOke8e6fm9zZNOkFY4ILdptduTG
s13Ny6nPP5LcJEIFlK77OeBOkV1dpeC0mBNZM2UXxrYEG8+GKqWypl+eqadKqrJeAr5KNRVb3dVZ
qeKrH72pAIu8SZsFZbV5X7YaPW/3hgN+0W5dXgBQMF592dhG0255K6ad5aLoIU5tUO8B6AqZEvl4
pYaMEwYswMHiw1ErioC7SEsvXXlICF8yTFkIiAcTyDM+NkRoV0Q2i+sCDT0HSh/JjEUMWAE7f0TM
6k4hEKSfsg650khKEkhQG8FP2lZrjP0PQFz6Y3NloGeRwJahZ9QJQFhyM+aAxQKlACzKhAPyclrs
A8uBw0qyJbXSnWMiidxB4tYzC8bgOQQPwS6Q2AoCuKgreD88oBL1+PMNed5e2qzE0Bz9ZjMDJ+TZ
yItYAAWcxSjEf+9J2QyusCv+1jkWiYA5HolzM52rEgtTjHUTLX4fAMQZQlKvKHKJ7TSstlr2U+uQ
4XEKSNn+JErb2CILdD7YwOz9TEPM3uaDxX3gLUotylaXuyFpHbH2n9tvOnghK5jpJqogqTbrUIfq
xjJ8lZgLy3skm4c7q6i8mRx/+jnnEcSqoL5Y1JJLT+tpxTCHeKMC4Pn6s/UDyeoE7FBgP7/+nH35
u79aOQTAAVrn6DhVY/DCHSd4cQkjD9QKm1EOSUbaKMz7Z+RbxCTXDjSMgDQmd92NPSlSb+AO4Goq
68nz2J8PxhRzTnEoUcxAiJWXFg22fiJgfR+4YB2eQyB+cyukSGK7KnvB2W5pxonsmhGqs9vml4yV
2YvnRO6MBGRkR7ZrcSRZhLqHdwfMi92N2wlvS8IgWkdrq0NXmJ5tMLupN/Qd0wJJfStz2gLdgkdf
Hr58tZwibQgtfd16XaWNrSFrAIdtKAsyayVocNbaF7AEBWdw5ICqzQRkcoYUvFQ21OPWaO5rm+E/
q9RaYzu/aDsTiDmbcmwj5ARAQR5aG2XNycGU80RyHXgqhnVv5RVHeZSD4mKQIRIlNpFjqyMSeX6r
MAFofLO7k911lff3WBQmXxtUY5Dz0L1fpClmnFAJsQz2ZqyD4qlvDeDz5mF1HWVDPcBzfU3SvDzR
CJXd9dVFxvWT3TGQ3N/MSDEv3VdD4EU3saW6kqiNGCCmpe1qtZ8S4adH9RTXJbRLj9zLoQmcnX4T
0AOdGnq+k4k1Zq5k0JjVy4IUtXqhzCmqr9b6Xf0ulFcgc30BGtJV8FZ/XdvwtTAMTLDsECD8yRw1
sRpnoMN4LlrHXuPGACdU2/jn3OxhibJUQJhIdWh3GWDqnHFLQ1IoF2eai7NXj/v7YHQd5uC4WmT9
eriLJgKOuoXob9b+RjOZu2lVSzMdmv64joNalrv5D9nSOA0S/LD4tzsTL8cmVIc8UNQnlaOJndyl
9eMixN5vQ0/8XL4bMtnMCzgw8rE5gFQPuHE3OfVIZjrpq4njchPJoeElykd7wySwbCqbiQNnpnD7
CtDXGDo4rb1T9AGW5ySjhoNq6bUP5uZJKygK+WpFbSBfWPk9xCdrQDL+OicFCGQBC59ux7l3kYmG
Btz0LnBZnfo8mP9QToDnOw+yIVusHpGdTGPSmDgLiIF2U+xJrQ31MGgCuOgx9agxgn7arW46qIBa
oY2VcxqJP8GF4+3mIFlP1OC7n7G1KscA/OYVIHFAOD0HNroOs1f5x/lu8K6CqWt2Q8x7FHPeqZXT
pEJLf4qqnSicHt5dnjTK/fHyD/YT3Ri5UhMke6Cdt6dEclgGivkSiTinSPJl3o09u1wOoO87K1n4
YE7u5EM9UlNPK9wCJGk4jUZcTGqAMUFdJdVOyHNHpaJrf9JJbXkTpZu6QTawoMS4f09jU3pKjJtX
rz/V3YzfNfLiyEUnzP00gW6m4I0XTAAXLc8AnvgiWrwwkaPCL6ZkfyamZ2qI7pl6pEgAK3PqO7F5
kP/MlsLxzA63oMAx4n+N+eB7ux2QQtQXVJGOxgSEviJkF+xsz8ueuu5S5pehci5gTRqffFbPTNa6
so05rGK7IhkSrKnSR1jzgOM8aR7gLCHfzlZaArArygFM5azGmw7nRfg9g0ckZpXVWUd3dqwYaa4J
sF1m7K8hic/ZBi0KB9T44RGUWZ9K2wkud88teiqRG8rUnI1+cFEPBHvBs+pln+9ctRm5DmblIE0B
tuqy9DBU136/or4RZYGTR2xU4MVh4GG66TJhPNdBfd/Mc+6e/LV/0nJvypI1pnHvzW9YJbTHn7n2
o2Fte7b6SO/5ISYZA9HE0YHLm4VgyGOIncB8M1Cic9Su6rKjDMq66T7opUf9AzYibWDalL5tn1Bx
Z58WC4WCqB1EV6mqdAJGjucMwU5gqfEUdNXODr3BAXwajEhNvTufcJnM6KxVyh4VtHHaDVnUgYHa
clBnkYKAPMWC6dx5fAf4mAbZi2i6MaxfaHhTkqmWU4+UQPTaPcgpBinxIlHKB3cDbGbxEk49skyD
uHAids3GMP1Qg5H+4nvi1WRN9kGJ1mY8CGMA74C0oMZgy4oFBBAVcSj4bsd86yoyywGbNMyGomiv
kTXH2qmwRHKc8wILeqcvig1w2tqdPYgKwDDfg9gT3tYo8/GO5EcKKwviwG7yK+fcxLOkqGcO2m6Z
9IgUyguX5AEG9rKearN+o5EYytbZk9YhVoHOHYbNnOUD9q2/u3gG5+GzEy57B4WKR2WofMaQ1VvR
e91+SFKwVFRecLVQw39tRpTTgEJr2JFMKbq5ejI8zIO1rHHtHKAK+VGLlmgMgK/hoZBzWV9ITiIb
EK2gnnP6YyovEwDxypqBsyd/Gea8lHgojMshrUCeEutSB1tqcFi2HMjwTu0J8wcf01hTlPvcpKMM
/FBVQVodjS6jQpLGqrDEvCu/kBHIRkf9bt3gLumuPctcwOr2Y92GdLyP2I5xaKQDMpVugGfYogGp
N57JBF2mFUC+dp5rG7sQPyKk0RBF1R9ReJQcadSsM/bKAWGHPEQg+O9IWBj1+jSoHHa7nDzAwKaY
97rNSzT64cmVUHnIoJ9BNr12SlZ7IAqJkc+m7Nwuj07kRc1P5CS6xSV7Eum4JFNDuiLgEoGidMbu
WHMG76L5Sk2EbPLXaU99KxnfpQ44sM5htLxoQ1LaPJsOwNvGNsYtwiq9/Hla8Tax7O2DYkClGp5D
uTjo6ORhYNOvBfDoGSfc3XM/hlvhNNnH1WiR79ZM84mGgwnY34rPf2aumX0kEdAokQZn2PcWZbX+
SUoQ/qQfBxsJMxSDvLK+8c43CzLrm+w6olq0BQgIBwbc0SvxLKKmS+z3npYx3mfA7ECKDsmGm8mD
cdMl9b5lDRBob/F00HV0JVE3A6J1gNxO8tWhtJ32xVH53e2ty/LlPde/ZOl0BNA83hX0wpBNLhsw
QgBajITgwca7JmmR5AheeTUihYc0Nrz1b446TiPfUaQg2V2wQcfFOWLnbB5MyenOSF2oCl5ZD0o5
UPM6JxNlFKes/d7TMgsQI9vemsDLI020ovenqFJC0jyo/yeZjkpuBU+T/yq0BSaB2ciQRNwChIMh
HzpjyS9u5Y/HhpvmrvKGl7Ht2gt4Uy6EjROE83K9jQDmqEYEo5OleE6XFfLkbDY3zVHVwQI36Oxz
mx0jkMyR6K58th2c3wtQRHbFmWFljCQzPOdSE+BTrdEcaaTfyPQytlzuIRW9Q8ra9ze7ftHflCR6
cP/XsGayHvH/1BiPSRoNB3cVqAqSjcVRH7TKhoZ5uvy1ZKW1o5GJLQYlpyGZkQMN/wtZ6pYdEFVk
+PcLORiTo46jr257mJ6sQAYCwdOC3B1QhkRlmQDXx7WyrZCy0XTAj4RziuBMjfCn5hAN1WctQj6j
nW1VBOpqVVGjIGlNJ7HVsjvzuRfWuKfrIG192zkh9qZNQLwXDIk5CraEMEg0dskdTskD1Im20S7U
41HyVDtB80QWJHpwJRnBnnQPUCna5ac2t9CkfbiDfvJRseu4vxN8S+BwTCypS00N7KlAsAsNmjZs
Oapnff+iupPT99ulRnWY9qDeYxgGmsoG6xxt9mhhLeAp+FkoulznrR8bSbo3RG3xLCaOQ9c1/dqi
WIcdHHctAH+Ixs5EtrW5mW4bbOg8R6W1ANk3bMQMmgE4VsHytbeRikfW2o+UWvYrqzH3IuFdHBon
6yTA4IWZxKYJ3O4098zwv5Sg022KaL2wDM8O4Y3T59XB4SQOipO/gPqHlUj5V8nCIfayqPzUrmGz
HwDgjAx7czykC1uBnWiUKOEBONQOPD0lkK4rG7BHI7jGgYH7u9+4gAJDujwYHdI+2KmxtE68HHm6
bpNvq2JIXpAnn7xQjxk5iq2QwLYn2dC0Htg3W8zD6gaQgtpQaSYAXVX99NLLAEpEEQycx+zVmMKK
GTNGiqCEOg4TOzDrgb9Z3gddiAmApW/bPjr45sAuoEobQGGOYjULiCOXhX15XIbSCrJAaSFOnRYX
CLgzlrR6CTrZosaaMRNx0Kcoo5AzC5oLTM1wKDCJeSURNrPWQ2EG3kZPLzKg25T1APpbOZUgCx2D
vGSMXFrQqA9roAHLq1iO5BdccYL2kACXT8w62UAxITmlzlFiHDXa9kczbYEVcwEwJBRwTBEHthZY
nfdI3ZhQ7cy8FZW9S7g3DacDWJW3zE8lcEMOdes9+WK1TtQMyxotamw6LbILxyG0AMDKGJAUblba
ntR3lqpLelJpS+pFztyGZy10OrxXgJGUBofU9p/IxVldP/Y7oPrqs59Q1GK86LE+2AKgEdI/SaNO
jQbRFrvSQnqHOibiFXiueZ9sASKIHY2gSl500+Io4TkXv5JE1DXqf8WCPHh77IwDCQcfNEbxlIOy
EuhxSZyk1cuU1CdfgjpSg4Nc/274IBtLvGL/swl5iHwEsqOO+hCGhu7tmjwp+6PRBsrhX8OXKQqL
+qUBy5Dc8QOfjHvq5Q3R0MbMrI61hnqkJkMaUsOksx6SFkktcNaGD34mx04298zftMVDqF6Y2CHU
d+MNv3sOtuAoQ1dXVfmWHZcC2Ryq+koVXQ1L5x/soPuT8nWVTOmHHknO/TqBMYlquUbAJoAiCOfJ
LQGjcGPqsdXXZIAZarDFMKPwc0tCN8cvfY/zKbCIS+rU3CgDax/IolJlRV7AqQviO3sVb+rEvrAx
nZ5b4D4AkbpCmRhOn8qm4y+ZPJuioWWboM7GHHFHMtJqO8ccP7DBXsES+t2VeqICqMlkpSqkVlIM
fcGp91NkIjbVAUyg/oUXZR3t+zwIwcgqDmuRT90WlTj+RXX9tljjTjBnZy2+077MEmDNBPl1kokF
+Rl4VsXWCFpq8qGQPRtRgi74h7s/3ZSvVrjTf+S739SdyovYV39dkb3U4b22oT+6CvLwo7jzUT+w
xgMEtZWKaNtLtBS3rAG74ov+Ly/0g70aksb3i+VCvUTCrNCwTCu8zJoSRCQ3GZn0FZZfKmLKACXT
sd/IwgKe7oQ6clxJe3Qj6qzGxFyMCq8zsz6aEkEnw1NnzI3xpH4n9DsAHDZKI3NoBiShne5+JkK6
0LjA7ewyEG0n4G1EIaM5phvkwrCDEMmwwRkwxgaOE47APAL7OI1t1lvyBP/DbEVDuuHWPL3UibdN
HSd/c/ohf5vTLH/rc3yk1rrOrJ9SoEGaB4Chm8+kI1MznH9NFjM5KYuJmwLvbFM8UQxqkNSOA99o
WPbqWj3WELseyRLqYgb+Ei9JFsV2a4MhCrUO2DkNeqTLpeAilLJgHKCQQ+qRrO2w8SEccX4wI6Up
vcbSXQ5zYf7xrzFIUcxrEjPTfPHyasL3YCBzz1lYszWKBVyCD2NRFn+GbFovi99N12Ftn22JZbrK
0dL3mNqBHXJILKXz+8y8FPhGQV1pTYeixH/nKcIP9hCEax+9loOFVLYUZAGGWGU5r3tBwnj4hHku
sN8TifpNDdJ8zMua5OU+mcETDEqIPna61nmKKEsE0NDlwQGczcagMWC7x9fK+RKwBZjVvo+9T565
n6om7HeaDnfpFtQgLfyVRJ7N/EuJjU0aEa9ubS/u3plGrCUkry41vucFeCL4yCCwLUw6RNnuJ+TV
XUeZMsVmc8QcG0OSITEqvVY8+FhlM174Uk6iyQXnY+pbn8hUiaSyQb7CxjE4XotDVITxGnrJa7Eh
A74s2dUwWPmcs343OnZzCqb22Wzxu3Wi8r5J8rTfc4DCxg8KS9pZEQB6GbC8dlpLChqC/uaL49jJ
EwUOl2C8iz66z71nms+PYnkzoH55dnxQOJYoPhcFC8DJPAZvQEnac9T+vtDIrNb1NQGvLVBpxnzD
khSnsJPxJ9n7vRe8TRZPD1joyXOR/+Psy7Ybx5Utf+Ws89xczQEc0KtvP4gaLFmSp/SUL1zOoQjO
84Sv742g01S5surcdV+QQCAAKS2bAiJ27I3lNNG2EIUtk6Hb5gj9x/jThnLSlOrxgZZALwH3Bse1
N0Hc4/uTWZV9oGb0BLhfpbTBP4se2erS+wMor3FjLm6oUwJ3u/JbllHv09pPQ3JZtlnW/u1Wnp56
uMNnCchxeQWqRSqxWZph6H2IJnT7KClQP00TPLcZv6KyHAeRzWJFVkbdogEY2+zyp3AAXjlvIhQz
qeLtuVqbutTUCDHGAfJbVMVNJlwRixMu+NW6QxXKqkLxEZ92VojCZXx7RdWr241ggtLBQ9xIvXzl
WfkTjDDGrcST8nbIgj/IbOi2sw67wdnbhZW+9hvu6dkeaBZgJyAqsy7qXMm0MOsZxPQnu5fJPa8m
495qi+s2qKznJKkjSKyCZtZ2i+qRQxRROqlxnFJPP6KiUp97ZHMTc7jW+fdlzgzqasO5YUCiqclv
zfIZsGjo7SisYiDRmJbdbEaJxxnZqMH95qclB3tXgoxrL6YeKhcsxK0TDQpIIA+zjMd8mF2gS4SJ
5MPxNy6LiXqxEYlTLfr3nWmnAWXmsgSJCQgWWtV0ikvBJtYFGs9dZ6j/qGslL0mVvJ2S5yDPZQ3Z
cuQqlebz7bw2BPE0ICXFxjJr8L5KhtNKw1HeYOIvBhzvk1OeEw6+AjAwk4uh/BzkXza4KZobTWEW
QZaRGQ951er9JisOdGAHLcyIoKrMdlk7Xp71BYQGd3LQx9V80L843lOX3PsyX+l8vNPAUAFtSnD/
ai6HPrE57IgEmEwRqsa3ZSybNQ1pokmT7x0CX5upmcSmt4pm2yW58QyOu4M51dn3dOiRXpOudZeJ
ONj/Zw+QzBQ+0w25YwkzrqmRjTDn3j/bOhk9IOlfXSw1Au070zwddLjRe9XUnwuscI1/Mvt+fJr6
gG2gJW1dh57xcy6R5YEdHYZKVSGbICrEXco5Lg3KvvAZThNCOSOqCo6ygdQ5TJ88wJx9abOGCHid
sMl3ndBH8I1o4+0EOpRdE9rOqlVDmoDcRn4LdgoahFpVBEBgIKuaCx5fgW38C7KCD+YHm3hvFw6g
Hhpq3D9s1BMDQ+LP1GzQuP+iHqdel7d+ASmnE7SzQAztVhw8kml029NQBmJl1QCuR1IUxxEUxMfc
bgtkBMQ6USayA4aUp+uLLq5Z7kqHKOWatxxT5BqXiQbSJseoodbQAwgoQHTYKUrvuace/RdDNVGl
gVi7DfNm56KWIDUkb7sqYqAE/rxFrYZk83QTlLWd2rJ3GIcQnepeWCvaalmgZ2DVeCcpcgJwd1Js
b447/i198hIn/BRaXGKCWoEDdKIFlf8756E2fa9Lq5cmRmaCN8YzT5kzrIsoEtssDAYwC5XT9ScZ
ijqRqF7NIVmMmiGbr+YxecoKleBb5H4ktHX16WA66Q+eTcEDAPjtlT4xY9d4Invsg+IpDuPsO+rq
f0Rj8PcOKDEA23Bq7/Kg3/V2hxocZsTi2PQmimxULwy9BNCijzEZ9Rp6rolrdZtPE2PUCtDDoiG/
kXakcZ/gfgHk8K5vmu6qF97BG3TE5iooJc8p/XlMif05e0/ZfK3SW8unLpIF4Fug7owOmLsqA9Tq
ClMwL+tb4DsGQw9wRPlYMHc7ozWuuizA8Sfs+gfwIYKXA6L0EJUH92Qje4icJ2xDk85YWTfcsnc0
GQr45wmDdi1+5w9ky7nh7ovGsxA6wayDI5dZis3FnTqIcROXDhAnRzxwDQjfeOJR9FvSFqBBV2xJ
d+DXjK443H8NaMaR4FrII2guunmLgiWg+9CWrmGBJhxZmJCDTIXKnKjAKUXoON73fZNsCmkFKwM1
QBCCg4hvuZLuQy+RB7NRNrOyFT83DSfFEN5NAnk2NUtN+9FbJsiPdylIxf95Ce0fMbGv86IHwjOc
XmIvQUC2Ls4RUq/nxgNwATQlObtWEyAJRcq8gtzlPD3gUnmdYiKBssOu5GGycsE0e22lP6nMdal6
nZmDFrahX24X5EI0ScuIf4iGCA70ajfL9UscnU6fwRqdnE7atP9dekhTc5V7kXRaFofIj53c+EA5
J4gDfpdtDMJUxZOxUFrkcbuxdSvbL6aF5YKnpirpKqYeujd/Wka2mtu6r3OLgRiuGkahGBXqO6lo
Iq2ufBs6IHxdxLmF74TN5TCW3ZsxSQeqU/h98D+cqxwUlRAcqZf1pZlEd0GKKq/I3Pcc5MpT2xVf
Teun6FzxbZJQmzajyr3uAHi57XRghwurEd+GIHwV4Fx4YIjV7/ldVfcdkFnQHcvaOL41ETBO8aR5
IJMmjT/sooHYijK1KMvaDkgWAFCIoQYy5cWfPKKOXfg3mh5s7QCoMA86StdDNTUbdwyfh96tj01i
6PfSbfJjlCUvhc2nzO+s0vYDgFJ2RiiMewH+hXvkJGhuYBFoo1SlPa2kBpToz5bDR7/wqitXVT9B
SNq4pt4y1KcQVYPMsDefJpbh4jxEaXEQUHAiJDjiIBMypV9i04Uwxq9RnZdjAeiJ+rMIS5+4NAnS
seA64pCtHAvk2guiZHELa2vVN6muxAYmiDyAwVtKftOrxgSRAqiPtYOjaBPIPiL+ex2Y2jWZFnsV
6gE02LphTTY+OfpOQih0vEt0bh5QL+ZuIiPVDx742G5HM2CrVjrZ98ARu1ovmpPX4ZE9yyxA57hd
Bw5UYEksgbQUfietQLOLy5Qb0m8ToMcWVqCQaIBo3DJ80giuK9olU3PXXWNCX/dDrnRhBVpsM3PQ
MvZi533dQhBEPXDkKhxhr+/t2o5vQ95uZaz3DwiN9w8SdEyKmTnYj8rmeECc24kjV/OsskVju2MQ
kr0hU2YC6I7z0LihYdrWNh7DdXnVCgSom0C/p6bndbuFZtywbkWhZ35uVOcSFY6nvqiM+45ZYJhm
dXSxouJm5htgtLqiDXCREndqz8mWht94+mvoDebaFZZ2HQVDcmuPmbMaUCbxTQsE0nWsedKyGAcG
WUZXoKQ3HuOivSUHyADKldArdpsz3l03qQw3ue6Jbw0KbdUOtPU0Rnw9Np3Ez+mblkbR7fxsCfnb
344i/lalbXQ7dQLPKKwzrPabB7aGbVNCTRMUrgUiUepQRGNqnCkYvSNIVc4ys60d2aquJQhnvWkC
lj+nwxfS+A4tIQ/CsSKQq/DpxXXd1O9ytzmOUJR/Zt6FV2R78Oqi6cUUqA5bvNrykcxA3U6Hkol4
9pJ58u6VcagXuXq2HQ3ZQwI5Qrl6NYqHwLTMc9lNB90NU7GuFLM9rp50CZ2vrb2eTTu9S9+WK+rn
iy65yLC4cKG7K8S0cb7TwqNQghfIzyCGkd7QoFTqF0YJoVakWMFPpxyWCb1sUGWGWMcucVPDXQVx
tYpR9jgVgM4Y/WbBBn+C/0rU8aLEfXz9BCGmBQmqNPFSMYrXaOxmGQch5RiCXRqMxqtPe124a1L4
CLI5B1q37I1ETL5GMRyOo2k5rOywi25BJuYhfd1V/uSw+A1yR8+NzMqHIIPKVm44BuAMsCdTsYt7
z37yALW4MsHJs02hjP0mO9+Tvf4VzHv2ttXd8goyRNYzoiRrmociYLTRECQ+9HmdfBm89p72Y2EG
8tg+y055zZxbbdBw3lEvZOoNapxDO7pF8ewhz3qQPEkkru2ynF6ytnE2YByNrjhL5Itb6demDMqH
qmXjDeqikd8W1rvbVA/RFQ3/7Kan9h2rszXOAFsEJe0v3SjKMwIG3axhHwXIn4ZDHu7pV5TBDbKi
BkC4fbFmkaU9OHn9JHJpv5UuxJU5S62boRmy08TxKKUJW6RXbd3Gz14l+S4Dp/luAtHscziyDTnE
ZZSgBrKURxCrNLesQAJ5mhL7DSjftwgF1g+mFTeHxkE6newOShEBznkLM83ZlHbp7ltWaQ/22D4F
SLSLHN/mI5To7lsmR7/0AEuPPgTupyS51gdoIJCpzUV3LvFAimMTOhp5jWR4j8/XTyB/nCBxjw0y
CBhfbIAo2X9nA9o+aNvmHLF02ygO6qjFuTrzpmug0otTp0xkpyE1cYVy0NYdC3+xUW/xm2RaH0cd
2r312guC4bAcMiG17hZrOm9S8+HikraqQ2qry+n0wwdxvPFQMPFHmDgI234cxOlIHpGmD53J6QxO
08uQerPPcoIP0yDye3cU68WR1jEngOzWnP8xNVAauDnqhUOvqTZCVdQwVVETq56tJlwNilM0QTaa
XSYGVWBDtmUCII73FWHkKqhnnOBW1rACwD8qEDKtxPVjyB0eEq32busmQXWriimZIyI8g2a8JIXg
m995CKfelSiEfbE0BxXMkVavg4CZO2jA7IcmkRAZ7gNtnXjC3QjwaGY4E5frzPXEbV0lxn1f5NF+
airgRsgbUMgKWJ6uOIQd0+9DLR7Paq9wypHHKvNm66lg7RLOnWO6sWltjRGR6+Bj1hUtGI0Wx8nO
z04HvBuZPDbEfj4iIOowpOgjJVZKPYZfnhYZo8UM4QYgOposm9YdTtv+iAoiiWzJr2VYgQo65JiU
pCkklVFOS5P9WL+vqNUMTdOEk8mX9+sDzu3GGp8HOxNDEjA31lrYWrLG9fgXbRJRIiH7UkfgECa3
mVMpUc6enaRrMl6sgPNkB+nsbAxRfH4viM6qfduY3Q43cBzcYnnrZYz/0Q5vrhfaCmTcb1BtPf4A
29Ob7RnaS43CZz9rh/BLiGMe5MUdeWOnES4RXWmj3jtpDjqkHK6kWaIMIqu9TZ8U/dauMiRPEwPy
IUpDBERW3r7Ugs1iIjs1I3PHdnUxbnuJL9HstJiIeZnWCh1lYUC8jSgpB8o+TPXojHeePnZaArUo
e3gZtbjZu6x21t1YDy862J5BAx3Lkw7doUdvRKpVuWWuDRWi2INMhJaNL4XHUYKosRrxO1S67QOn
CPwCrAunuABIVo/wsOsaA6xUwP56aZ7sA71GWQe5UKPFIYL/VWL5jdOwfkfrwK+pHu6OvhaDeS4Y
f6oEnvdeh29NU9UypxLPVhoaqtJ5GdJsoZwD5awr509raVYkyRqcLcjkli7oH+ZWAPXyqz84xUc/
g3qHo5vAwvDOuKbGUqHfZbjYLteR9WPx/Bp/mSenuMaVZxLJtchD62SMPeKHeih23AABCk5FMFLj
KQrcFODI1pgNi5UgF0kJUZMUyXtI+f5mZTu4iH2i0hxflr+2JEhHhsv3BHQ9ZNttUJ7RyywuqCaO
NiFD2c9gB4Xvgj0PWQUod6Sl6G9i1Qwdsvk8BIcxTVCDip/+Jk/AIi5Kr7v6tCKa4pcYX/v7TwtC
pMa9HBfjZQ/qaUO9DaJpONKoiZHYXEVusnIQEjgvvrlpACEEBE4bKdZ81SBGBopenGfnIdmCNFM8
vcpI0xfeOMC1LuToP9SyQp3nEJBE7pDEs2iiM/lD14v6SCZUX8drHoXgp6kdd2MxJJNAylOckBfB
w5S6S2N0+s5IteKwmKjnqmfwbIv1y11ogqvZJL+KEMO550GPv32tRkZYXexwf+n3WYazDOQ0IcbD
eb82UM55S3c/HcH7jSNcqANAxPWBGWF+k0m+F30HtdlPW+ll1e/7wuSrdsSfR5aYzi5rgitggMQD
RBbFA2sdhHGg17OrmAO4f5NFN6nmzR5T+IpKOCcF91QQgMivhGYYxG8C8DbpDqDzhR4caZyn+Pw6
HvYbGppQSNW2ND3hELxGaLfyaejlAgtdtXBZ7Rbjd8a0+mqBJBKYkZsmPr2kKHb4MgU4JWv1eDe4
qMqZCqHNcMUmhGpWMaQvUZviu6JPLXbGnY+dbZ79AUBZc0WjxZ71Y7THX8OrbjTsbKomgC7sKazc
7Klwu6cESS/AgFYjaWMWnvVY42TwErSa9E0zmu5AnMHxnwvkdRfbA7QCcm1bY+Udyoxx350K6yUf
m6dRiErt09ej8yo184FCCsAjPFdsCLY0WppF2ZFsJc+dWSLyk0vV8s/rHaBTO1Cq0lXOQeJpWM3X
vTrWVnkNaAnNLFdABOlcP4AQjJLhaG5MBjikjbjYoqyG4lTjCGniXWaCskKrM283y0JMqI8PodK6
BsV6/8WZEuMUZ9OLXkRB6+MbJHXyL6QmAXQHGF+K8kTruLR+v03vKS2pmqd7N2mGq8gQcofcU/1o
djX0QxPkDbT4p5Ew52F2cHp8jTgI8elWvDN4/Z103l2Ch5AoPKm9U0MzH35kagAOW8ustvFtUBWV
gORGzG4t1eTG9JOBgGc/uJZ1S/agK7x1GUltvdimAl+Z3MIni+CBFqz0LNBvPdQxY9HgMlhYa1xs
5Nng2RxxgoAytCndTSsjfhhM2ztQr/7NcHEhP1BQvq9YlhVxs6qFpe8XX3eon5G3rba4jusA2/75
JRY/esVlSL1P74LWfvIbIQC3svq68B1FsNg2yGJluedsmRpCN22YG5ol2+KCzwx8N7ViBFwcowl8
mbQDLWla2ezxwUKMZPTk1aSV016vbeBLeNtvGq5DyI7hFGNZqfjmxuZV54aQrmUceDvPsL9DOhm6
TaNrPVZ4p2uecu1MO4E6dNqnfQypCp73GxPgtzMXaXZFT34n4DHA3/KRnvzUFGwqt3YR1OtZQdFV
UGbIlAOSZosh8UdhrSwtKm7J22ryZNnAiEG3poFn2NZAcOW0kL/Df1rk03BaE70GNReEJ2HpfjW7
1D0nWmjcQ7q9qyzxQE2Ja+DGjpm5iQFnesAZtLkp87ciTx2cRnHuWbcBWOXn8WSDlH0EXdMBuqGY
B3fiakqc4MaLIu1ucvEuvFai7r8K7uLODO68Atq7uYWsDA1pgstMrtPG5htaxWo3vkGNpA5IHvKu
4hhwN73GdfhoFXZz04zde1N4drrhWbINu8I4upU3rXsee2/jcNcMVfadg+gd7zjvzpwFkGEw8d4z
AWyg4abVdnQ9POYdjgtq4NaOv8DXQC+GXDJh0qjJAczgcqr3lRys9wlo22YzEs4cJmOLj+NJr0yc
I0z3GvUeCuiVtu61gzfV73MHrNQ0ZtAeWU+d0fhFAyRy36Os0w2+llaCmIdUOEKS6aNeDZnVPXjM
TmEa/4Cwcv1Y9UG91eTkIVxegktvqNK144bD1zztt1ocOD+Uq82canaN+kICIxbbB2S2+vMQg5PA
AfHrcznqyY4nU75NpWk9S44IipRFfKJZfJpZzp2nZVGi28WtlKVAIbIi3APvHC9Xndn214gDHTMw
agKx/2FrFV3fPL70n/sjGAyuRQZNPMur7eOAvzE/imX2vUoe3ckz30yJI3sR5eNxiI3xnIITy69A
U7/VEwG6YpUT4orS3O4LvAkaBypbRD3Ii0IAfDRGf5nwKKO0jKn3eYuyCqetIavv+KkIFKWDRmdp
yMYVCW7YpN4a38HvszQR69Gd6FtxZXjxhLR/ZyOpA0aSYzeVkJyqgDogG85N7xPUk+RN3WLCt0pm
J1Ac7yMQhVU58pdKOR45kvpOIVFnG1P68osNR+N43xoO0lmLD00XXqad7TwEqikYH8DZNG3LIUBi
M0nik1Z5FRSbtOgpduKftao50cwvPdOaHyVq0FbAYk0PEOSZtuaY59dJgrwysP2PpjY0pwmJv+Wt
pSKfTcs7I1PpeHuOY9v53//63//v/34f/0/4s7gt0iks8n/lXXaLj7dt/uvfhu79+1/lbN//+K9/
A8oIXR7GXQ//WpAAZ2r++9t9lIfK/X+JtK7zvC2scwbk646odohWx7DSrW6gxnExEfPOMpzZdyLo
tOBZvnWTNpoJecjjE9lPzzkIXg1mAt0XJEfbAc9BhMyij6/T5IgYMz5m6kLEIQEuDD40pAZSF4nf
JfpdNDHmF8hXvkGj3MeP3/kxQT9olZVa+UVDDmqrN3Z6MLOpvbFYgmeCCfo3kv7RbET3cdcLr2ZF
PRrjZhlepZS9XMazAh9OMsEqdCJxReJ4U7CRfD1//8VhEm9LTdehGVECkEjjWo0nJ7OHNcDS2jHB
ww1Fl3e555l3kYAUej25NzSysmi86dvOd0MkDPwelG7XKBv/svhbQ2JfQWcRJd/kkjUi22ZOUKxp
A2qgMRSvzXFsts3H6+gQNF+Zwg3389ZRzu5BcpYeaWvdYNF54BEYqrh4oPxCXxXnFCfZE43iUjeg
9oPUhRsMhf/Pv2mu/pdfNKBLPeAFHM5cw7ScP/+i1akdTknI5Vl3zfCadJSceizFLL40qysVqO6L
IoRX5mkoz1yDSTfv5rHojUKs/+yjyzJotqjJxNONKAx1fL3u26kNV8FkZrfEaEgTSTt+B3WYtUe6
AHJNU2RsJvxSbbVwlcWT+y1XX2Rmy8qTgHT9iRsW3guAl4A32tuZ49sWXXR2qn0xoiRrF1pgpgsb
j61bsIdvLfAaodqrijWfsk1gBQUknVJLNUuhKDplN06KNMs8Ap+w3NVhWh0hHFqdWxNgQbrMqdtb
YeWVD5HRdr6+fXjok5EVfioazLLofTa0v/7zR4U//c+fFQR+8DCwAPjgYB511fzFQ6HvtbHImDee
AcsM/FF6R5eb2oNZNd5Reqz0yz40XnEJtVYo3S3PnZWU946pPZI9EFq8kYUl94gSmi9CO7ChM15R
0jdcTZEZbMjLwfXTqVJ3E3ZNe8XSsrnJgTvZqESrT8OYy+ZGqKZLrMuJEpV5p04ig1wbsR+rb9wA
ynebPCzDqykurechAi8hB9gmb5zyUe/A1ai8pnrUoBWDRUEnX4ywaVEanAA+peO5s9asmvt05C24
hwis4Nm6MbxjYOjDa9dpgd+4g3UTebXYQ3EOP37cZm8No0LtWCXl10JE+1I9/IvcPrIp38SawPzg
NffcEcmq8FrjQEODT+xmzHoERoFH92svC3coZgkg6VRqey12ETGPzJepDOJvqgM+3uRbhM6gLKpD
lo+pXJeLD6Z2Rp5W13RbXBq6NyIS4a6h3FP4NGHhUbP9D789Fvv022MaXOeMmwb03UDG8Je/dMey
PfxoalSgJUwCEwGaFOmHSd8IFGnqFdKFoT1+ryY9PtdN3zyYaQb10xAcg7gPPWilsDa93vX4Vaj4
Hn+ocgPGI+8+zgHgG3MXpexu490npdYfE6d+Ri1un/uSVzGombl5Rc65jhpIlB1c9Uk15n7dT9m6
zMNgKwPdvS9Ty94ibuzqbzLK9Tsm+3aLarzuSkbB9ILy3lWDh+lXIcoWhQJjdxXWw/SCxPYq7fm7
ffFPQWW62P/sT/vkXfJj8MDmReAaHcIHOxZwpKsJWLOMaTrPUD5o92YAUYGxPIbQdT/aUw52S+mg
ibVhXxTpjkw0ubiZkMJV4Wf4mRGQZF7nJdfFYOsIraCxkNk7d4X+pYRq1H5I43Jn51YKrFko2xVP
9eboUXds03jXTfXbPATh5F0hq3A7peAZglxxbxxyyfXD1GToMQ4jjS+6F65z98JhXqY2WLaal9KM
aDqwzVUI4ZSVcR1F3Ws/CWvbxi2KSsxJQ0sziMwY1xfj2V2toV5tATM6BGW9mYe0fN4EbOmoESpX
//yr79iffvNRXsdsz3RMF7BAppvqO/DiuYlzVm/YKZIv9ZgLifANAAGgcC0hOWCwx/ijV0zi3bb0
/tavYAyfTRT0d3nwpba09FVmAAjwqDe3iRymr171WIC56tVQ5gjfvdDTtqpTn+SglynCAKSvnnZ0
StY+sV7HPREIhaAX0cGYWLOOFazBrL1vXmSbySnVq+nGlkBT+GEA/m1XC+tTmEEtgxuddRuAEOfc
A+CIxy5emhclWDHAlHPbIWt8MUErQAz6vmJiqK+mFQjxZlBiw4RECcK8IoDoztc0jrEVc//D44i5
nx9HhuU4AExB1cUyccilE/DFhzKZiZuEwo7PGgDAfuV47GSbE77hOaTgW8v4Mar6SDLRJNlpmMd6
dm0JffPJTkNqxNC3a7crtHnf3/m1RrIfdRS4FeqVl6X0CtMIzTI3MZ4/2ek9uLnXH+Iy3Nld7B0s
1egZUvUoRHTcw6iN6NLU3CUrjakHyhvvsNg++9B2yzT1UPt8FYJs4CodxAO+3c3t++v97VYXb2LZ
69PWn1+ZHOndzbuT+/K+M/BdZ+q1F/uF3/IqyzaLbdSiR6dvm22Aj+7AkwT6lNSlJoaU2wHRJv2w
2Kj3yQawzwiCF7UFNRdj2mIeu1UEwrgWUfHf7fE7G70MsMkIGnyaFuDMXFVanW8NDriVUQQ/AQEG
OoLLpzatQY/DyuHkjNI9AB0OiVFXix6QlQRtKwBM35WSU9qy4KdRGm+gcZZPjjf8WqTuTFU59tu2
dE8IKaSgRjbS3HfzRqIcD/kDLdfEORnsk0HHy0nNFl3yPpv1ZUSzAK6IB1ogO3G5njwirNeBD9gO
XhJtRzzNj65ppX7Rg8m/jnCpGM0EaoBGZ37pOgsIyLJ6xXU12iUWKCSGyS1fzdy5ckbD+ELLJw9Q
K1u5Lcs5/s+0HEl1Ac13hJlm3K+h6Xwt2hD/1w/I7wwBphkPD8XKzbt1z4r0RW/6s9uYzg/gPu4M
LRmeGXjCNkPOWlDc594xsyyxyRozfeFju7hWMRR0WuE9elXJzrxxwQ/WgoZYjVI3sMD7JpG7cCZD
91GjU23Ij2aoQTUrKDKw4pNd5vh56lMtN+aA0iBtCts56b4k8pd8++DYuCBnuCOpnP2czie/3gIw
uAvi97W04lOuXq3FgRd6QJrYkXJpkmmo46Zuj2x/uzLscNO0UXwgW1FyVOLSROlKbY9jrAOpKMlL
4AAVwUFlV8aBerYaUm+Z6BQdQk90CNQlb0YsBuQEZgcQGiwruyotVxNvUO/BZb91s/a7rS6BlTG8
N7KPIPJGYx0ph3rVKS3eZX4sUgCtMsD1clXQRU2jKrVqKv+i8QgE7coMdGeTKDTd4oiCZm0fIg84
/4/pPx95uGs5eHDM0q2Z+oHMPzQjfp+hnxTgcYYftwqk2nfFdd6m702Fc165WsY0PZkKO09GGkNr
ytzgXhqt5pn/yR7zbk5Tb2NNt5KTl5UpsljgxdY457dI3QwHA9flzWQAWwbg2I7qOcijwt/KremB
HYw8dPD5rso6z9YAKtlHMEDvB953expRw5V9GaK2uTtUYQ3YPQqXSxYWKFfTx81kdVW1IuolJ+qm
63lMXVHZebmlLjUZYDd6VVhbcFl3xZ5stBv1oqBUFSxqdxtc48j6OO0xbxAjjBtA9+5oZnkdWoOs
WQ288aDFfj0YxZ5Q3xMYTfaV2wo8BYEjJ9uwbexAn/u2jmATuXtKbwElmZfuIa4rvhPgRAcWe+6Y
q67vf0jDwishfLCjiulIgg2RhoYqvLAalm1aNSvVkGbNOC12VFA9ZUEGqQTzH9YuzrTWs81DEabe
qgbrwHWifs8YEoQQsweoCAWIyqqXMkemHmXRPo1xXocDdamJzazfDKENzILyJNuQR2GypTFtunjP
S4KhX//zcdnQjU/nZSXTgeSv6UBG1uCWo45uF0czVxeagyipeQKaNG733qsev1hu5S9g908Y+QX7
/rcugKpoe7WJMPFX2waQMg/6G4S6i1Ovpy3oGDx+TPhwl3Vje0+mziyLjd01Ha6d8KCJ3yzKg+mO
HKhp1CJXLVo2+lg0sL5aIX6Aq5WKQpUMZJhF6n2jcFQGYRuoOEghVngOV3syGiYe+vHY43a5yzwt
3PxFVQjfNhzPy8NAGkNUnZNTYQ51Tcg8bl0Wl/hCywEfSLwfrHRxIiim5yIEq4sJiqI7C5oD2yTs
wmMDilTI9bZsF0vLvukRSgSm3nAew3GqgQgYvG+dA6575LRCFPx4Kz7sOG7116hahl70Ao1I44Sv
WYOAlSjscFwteIl53JqAoKiFUW/8h7M9/0ucinkOczzd0Q0XpXjmp+B1HBRthT/d/hRycJCFFggH
VpWsUIJfpL5lhRhqVVYcK9fLwUKIAjgID5TQdUwztiYjNRr+MnVEu2Wwho504weFYW1cG0ELNwet
6Iry6XEHSvcul9KnIVSoAWFUDXkvE/ghtDfkskyQH61YthJKSVAv7fxr0BTAYKAw7mGINKi9exF0
Dx0H9ZyoEfUD3UY5bPYCgpbyygaKwG9UNqj7UHCiHtlQ9pbsHK14IGWnxf473wuXNDC3/dDLVTxN
kY8buH4sHeY9NdZPR8GQU0glH3IXAIJ2cscX8qrFoB9RF8if7PwnU17VBARvaAMfQF64iimWZexF
XtiLzIsXLaK9DFD/Hf/Do4V9voobQK44hmW4zPUsA+e7Pz9aTPDXdoKz7sRk4/lSEf1TI2IDCqcO
KLsWG/WyafTBCBWfxRhA9Yb8DHzLXfjhBpbduvWE+HgTnzsvCvdDx5pVUabZA/7WCfVDaB4PgT0/
MmNnRzaUCulHt4+/zkAgiaCVhpv8kXxbA4xgKT7+NfnWeVU95MfZcxAh97u6tuZ9Ohzxjk3cvnoJ
8Nz+FGUvngsSe9pH70y5q8xWA+mWW68LXO73DdQbUGdhIIzmaskTwr67ojKnr0MnLu0lqjXJzsv8
0q78Yz2RX4N0etXs5qG12RlMGHhGhkNw6xnFc4To9YvTuMVOkaFuU6OtXqyQnd4xmrHFgGINfxTg
kDkRDFCNZBgGJ8IIfszZsjUfP0aEEPwYfawDo+nFLrTnxzqQvwQnGuVhPL9ClgBnHobA1Kut/m5x
Cvd/env0Zj/eAnl+vD3pNf6Yd6hPTV37/zN2Zc1t48z2F7EKJAgSfKV2yZK828kLK5nMcN93/vp7
0PSEjmZu5nthEUADdhyJBLrPwgK3NAob/tVSu2pdn8IYXhRPPk5VqCQ0xVPGrI++ZXS5ozitq/l/
fBec28qLqvFJYds6HpVIf4ibr0Lbgyvkp31yLmwQWPWmwzafCuJzlRxKijvDbCb4svxdLudOCdCO
GO60qUJBFGS4FTT8rGdN8+Mzvll/+pEQz+YovYfGGta2nljPjrpAZQIWQWP6SAGOXf4RMas8z60B
Ghhd2+QHCgUSAxDrQPe31NSNeNwYZv8FskmJC3FV/tBmLX+o6jrdDYEGlL/qo0sTlM46rux2s/Rp
rRevxsC2d0KIjzgwDn4YrSOOLbdR9wLCfpd4fnGhWWmdpQ85tkHqp1APCgPlGRjy07IC7xL/uPxG
sRABEFN+dpwYmOl5XYt7MH97VbqJUJzLpm9jCzhx7SVvThSG+6oL811ZMOM98diKAgw/NdaDAAlq
QKrlkUt8bGiAlrTlStMC1MXczEvsw388FfntU9HQDYsxw+SmaYKqxG4SlGUX+gM84bS7QMDcYeG0
CYAOBErPe6KrLf0Lt+2mT6Deu5bSB6MOpFo3SP3pk7r0wi0McniloFowzqPLAElYGykcWmjuMsCB
CdRdGhFIZoOVXt83RKTIGYCYcQToZq1uTYDtt47pjy4Na6h5xDu6bVHt9wzfP+J3647MwX4gzbXi
vYAk3SoPRbbN2+6S49H9wxfVzY0aGqKi/jFNzc3QgJ5JDf0SgxJt4nIxlPtqYzllcSX1aEk7h3JN
PXOD+quNjm369ZceAGgjt2YKR5U7zSpTShypkt6jSzZZ+l0E4bWGxPVQJoJQUmwb38tcs/ef4tQ0
G5yLTacH7WqSIEfoVaVv+hCcTD4eFlmtsCjaxiW1NpLZWi6KbD71xbZT8CWkzoMn0cPeE9s7oO5V
CwY6ew95HnyTWwvseBjFJwmcVXtQiiqXbumSqU66k3KCBk/UWpvbgW58+v0H3OI3BwpDt/GAE6g5
oT7LxW3h0qoniIvawCZlfo4MEfQ1XvrcfC8iw6pXjzDFS55DSLQ9t5kOar+IxKnhbfocRwXA11Ep
IL+EJtNgkANIeAr8pQWeV+sogd4GSYUoYQ7QaXG5o5oyXfLQiu+CMjrRPp72+9TPivwAXlU8PLAk
8nYibLWmUMpem0D7MTR4LOHp980XEdAmIEOAR/2zSaM4sH9rfmJW4r8jZngKRUAU/SHEmW8uC0Om
TAdYHBVuKiRLnul3vZO8DZTz63irwwSx+xiNmkG/azFaOmAA/v5/wXFULf8zqMQyOGqA0sbGXOiW
tG725Y1gXc+tfDyPCdA9Boy4cTANZX6iyxgnBRypcEkaoIZcuh31djNk8FOiEC1ti5MFj6ePeZ/a
c7SaTZFLs/a8Zmt6WuCmSn8zRF13k9tlfo0GPb/SXWPDqi8PvGR9MzBB+24bFNiy0kCsvqJ0BwFD
AGWx90U+4++lErVeMHrhMeLD07I6RTjwub3L+LT9tIaaaWG3emnT3RJOy9Ccqs9WKaTT4ZAd66co
G4ZLWaQh0rw5PhpWCsyW6kuMOjFcbBNKALgBSUt15H3zdOQ/BhG6VWSaMF3KnljfWe+FAEIG9iTD
/dCDdlHDCnCj+94J9d6ar6sq/xr1PfjcFop+u39pIqU57uG2ikcxgCcrbYT7VJAW+m5wDIYHusWg
pqlY31bTQ7QeFou7lhsQ9EFxB6Cz6xwB5RB91xYTc9PBQyxN+Dlrku20ayBHdplm+QHO/7CJwQbD
Bpy9Rj1bE5gI+tM4thLeiNrL8AxVSnhrbTVsg1oXmpgTBEwhhwqJGSdfS+LFzbOkXZ4KVCO+1Gnn
rAxgfM+2AfgWUr7Vugun4XtrrAmr3KoApgLg2Osd9MiXJ0J8wmbS3oKpgTr0oJBdCxZ0BohO8D0F
kB0lGgWkpcunwODn8GLiBp1MrBOZCejxME1bZSrB6PvBmxZMsASgljmhS11aysTOISBj7g0/uToD
tx+TKgthUQNSw5ihFj6MSbkZyn7ajH0kHynEmN44KuZuKMw9F1w8edLU1nUOAkUJJZ+nANWFu76o
v0JAC06iWYdaQxa266i0LBxlQNgLE4jvQZJhOg5Wd09dgQNfIbdI7eZoOvoDqo0TEuc2VOOi1nlc
ZtHd2MoI2mHx801/W8NTBPS/l09LQmwAZI9GvtIPLchAq8ID59Am2Tv1zYuo3wtGRd2BxeYXEfhQ
k6prQHRMvfzWKfbgEgYkcXKQpvfdKR1/l8C4wBUqhV4rPhvcFMCb0zwAjjRrddNPEdQXh2O26hxo
ONpEjaPOQNHtOh0WmWouBX8anSdbzcc8CqZpgErZKwjsZeAKh5BQqLPv3Bcwk0hb9tIE3bBGHlW7
9kM77IYugo9xjk0jpMXKXYSSw/3gD/XabDz/tZQ9rL+yQv+eWMYeIkBh4LZl5MZJr/3pZPw97kPn
fcyGamXFaXkBERKyjVCZzj2jOrQjfyPFaLos1I3RSbcMebk76u9qD8q+FUTHVlrWVJuFuTEPm211
sD3xNsct66lVsrb7WEXE26LcURGJoegLBqntzU1bSOcyAdtLgybVpUrrc4RVZd7Fj9vDUojSfkZQ
369rVIoWUxjFDwEnERwW4hPwv8h7Ae3MYg7mXWoncx/BoO1ugFs8DF5csxslRDKVbmXPjQ0YM8lR
k6l+5zQJxCvnYU8JV6rhdIB2VgKFcGanZ71WdthxaoQnHuHARe4jaQX/z6i27ojOmntwMuy1MAIC
BFRYutBAZEDEPPBREZv6HlmnD1bs3505fQeMDBr5Skh1Vk9dNm498954PYK/uij3/i3Si2Odk8m3
cBDV7tO8WYt1xERdTZyjAe1NXRjPQe6lC4PHJoYqYxlkz6262KX+FkTGcOZAfDw3JrJoGuvBmuFN
9lzpSXpkegNJCBXbJG3wWDYhIJ4YpAm/TtdCUClCH/B8o082HkSH9q0cxneoJW2TdmDPXsvqC94C
DWS50K+rMKnCetWsK7ENnZg9g1G9SnnS30F7EwICTBvfselOlKqcsw+SeF4xUisWlvexIvXTD6Yw
LQXaKoEGLM6j3XMUBopiXrzpmvDPMbbnrmn7xZvhe9XObjtrQ0275N3Ki1CUpaaMnTNUc4wHWiNP
/TV1jyKCYoNaw/i5Rphjv1lp1rpMcg18H2z1adPf5lDswEt/7lr6cfLlK90DVZr65oPAkAK+JkTy
NjcnGMCXVg/9ZRz1rwU/pJ7oLlllM9gP+8NFxpNx9FmLhIxmWcl1bPBZBrlz2Bk1SnvrJO8jkLU7
f4N9BVxZghaafJ3tX+ligOO8L2otccs0yL21TEf8JY19J/uPCKdOQbTOYusb1N/8w9ykubBW09co
xuMlq6K7MA3mRSOt7Q8dHvIUtvRTc2r+is3IRFEaPpYVuBs7GC9hO+LDiPwALutzB+rdxdPi/DIP
OFFXrDpDokoEDPEn63KBqrDXFlA8JHDxjZ35bF1OQzTxZzS1jLo8VdKTR2fDoQj7ib5OX8+PXry8
6utA31oHEsp9cZ256fS9ttZwnYO2ayhe/DrX1lVjAewO6PoYuGFttqhYD3wv9bA9j5kqQWioDtAJ
gkdtt7JA/d7GVDLI9HqOWU4aEB6cdjjxwE5AYehjBbO/EcLPZX+CGFJ1WJTv6a4BRkDxNY6Qy30A
i2x8zsE/fIzaGOZdaHWtGJ97EZ29JO6v1GU1hr9iQ+WjqItBD+jQDbZq1oZGp6hCYaDJfhQiziF3
E3df6m7EXlsw/5TnrfPaiXzViLH7EuWas2tQqtlSWCT9OzyT/efYapMzKlHxHKY5dbgamq4AoMqz
nuIMmpYZPsAFs+1jnETto1/qL93IINEEbtYjw4nwbDP7LsFD5zFTF60s2SbvRLhZ+gyjfjR8Ie4o
IpFgj2TwPwb289QbTLwMNmuepf6FGh0kBZ8CEAaoJfB/8gRMKVTTA+slDHTvEUCK9Rwp6+4RTyR8
sz3rGcCrMoa2RwgOQqGFQIPJPIPIuQGmN8G2YobKiI9H2LWxtek6pjDJ8HIuX3CqeFkkHnI/xtuI
xMZ6G6rd3p7kIOBI0GDTq5d8h0rk5EKF8h5Fruw1yvUI+TxgVGFErD2KpoldKvTGnnXPgWh69aHm
NkcUY+I/lU35P0eon+IJuOIZMSs2I6hrLpSfGUy7a9gMdQ1kgIKh34p48MFWxEt8jYztuOmCIbo3
gxTUxEBG9+1hqBvtSr10yTOHb5iBTffHQip+jOCIGpYQZ1etOS7yxE6DFrHb4tuTb8bI+pK0SXCk
Zec4K8qPvW69zRFFmHA37TVYSYCN+/Er9lUHuVG1AKRFPn7Fua0d8zbUrstyKBTyTTUwZOFpgmY1
u1z9UkYy+Gu/s8udlndfbR2vqgLW5S+qxcryUysOtPpSp4bxYophHqu9jr/kZv1v836OQbUpd8NI
O7TCxmeu6b9HToczgGrBsN7fSw/cb2oOIn9NJXKz1bjJPGBjR6Ua1dU59NW9qth1io48ihHfI0d7
dqh4UAXT97hOq7tGDUZ+8rHgPNqbm9AxsVDB+lUGUcidVeA5ElvjrDK66I3KOsLGuQjvSJGU+ksO
LQeWs2BDIqTUN3XJcNKs/p7Clv6f0xNPAwkxLfqtHPoYTvST9qWfjI+7pe/mrpgC/+sEBbl5hqzq
q53Wp2YqTHgBj8YruDrwptCGR3BaAZQc3uwqMV7Vq/++CNhTq2IgMMRPCTQ/XMuKsnMS6PUG2O7q
MTeGO0hom2+wo7MPY+DjRKq0jbVJJmvdAy6CmmjdWdHQPqZVBxou9LlNFhbeijhRA/7l3ovfNajl
BdJbzeypimfxfrQhqglUKNghrDlb6hfrmQPsgxU8WmahvUTtjnqjoBJQMtGu1Kqh8X0XcHD7qZmw
ju0LPJDX1Gz8VN/gj5/PUzNRIKUYFuxoi0ruNQuHTGjpGNwFgQEbihoiDwOEvB2wu6cBAj0wR6Rm
xQfnEhjOn2HsDHs888C9gqnJsXMgq9VXdX/l4FtfI9A3dwWDZXWr+paBEf+FMB2HmunSR3dJ2ddr
HSKg65sByfpqNcom2dLAMsrNTik0I5lAP5IG6KchVf7didvyQP2hZU9n6UzTRoxfPCAj8Nm2szu6
q+Hw1rh067cYCRxkMl3TS+OVPjkjlK7RScN0iWiYbrtUAAubddqasxz4LYhk17IUe2r5/RhD00k9
u6nNB9s5+ZPvhmqARhOop/0HcsKwndsMG3dw2pVMCEc44E3dZNhs6QRmX4zhmVX54M6whR6+ltjg
ZdsFpNDkkNwvWX8hjMIIuqVy6vq6BKT/zyTU7q1tg2oUDAT8dO0lIO8uOtvIlSDVHPyx9NDdEupB
2V66FOYEf9h1sYoENKhGI7j6je0/FxJStNMARQC4WwfPSA4zyOaPqNap0cl0vCdUWdUQdUD8FakN
rTaPFM5kneCZFuGfq8LhtOFcysY6U4tmwQv43DlTgrIp193ej3wYGeAjL/rMO1ZQon+p4WG6xgE5
3DeqCStSMK5NCOtRsA5f+z3PRrGi5sBQ1gutAVxEFVzURnmdsuh+jq1RsIVJpYsHiN+v2gRvMRQt
HunHTHr6IjSvv1Bop+M7i9d+fKJ1rMByayi2oE4+wYJeaabgleqvx1+bNArghjGPapX9ORiU9M/N
f5tb5lAviDvYlHsMW3vY/zz5fSlOTmhXD0iI1Q+qS6SBOMU4VTxQf8GMuctp6nVWxOAyGTbU3iDb
4Vx7H6bpUu3O49a5TuoShDlsOAb5FwUs/TirdZAp99ItDcyL/Jy/BAc11DWGibVrwmQJibp23Edf
Sb6TusAsO2p1lV8JmRXXI5CKiWi2Szzqk1+pVVaR/sAbkApVHs4i3joxe4ij7nUAaCaQiwVDWGXf
KChrdGfb4eyzavMgvYq2UB+cfPxaQ+sQf752vEJRMb02Sai7mSqiN0iKzgM0I4S4/acZ8G4fgQ1J
LeTgArYj3V2kN7DZcp6BKTdemuxT4+8RCiu1PYX9PWeow0cU9Rz46wB7OYqev+nRmB/LGAkgMuLB
gSDfG7wW8Tma2Du9/mlnADbwVrOYd6VWBrrRhi7UpAEVQVsA2iQACqwjy8OCIzXpDgR7QHho0/Bz
OfoJkBH8WI6CQ3zQr9LDc0Pgm2wFHb6VgS4PbWMlK7w55LMdldM55cM3avEuhYakySao9treIdTG
8LnTOoYNlqqYq6YZp8U1wOYiK1oAc+IpPCccNgAcFIhnzTeK9Zim/a4rtfB5quAbEYFc69JUHqfZ
3TgOa0jR5Sc/QI2+LHo4oGhRQc3RM5Bl0bIs3f2+/qFTmemX+odt2bqDMhQkZQwA3G7KrLyICh3Z
C7ykfa04cgNHF1loPxxP22p9BwEWaKYOLYA+iscMQrkJtYGJg7GFA/EfeDx8MzXH/2qa+HyBTiJe
axYh05Bp4mnstGmdAdjwUJSdvy1k3V6iwZsg329FeHmX7cEvJ/+oO2Z3gjNEtO8GZuL0mbXbUdPy
eyDO/A2vgmYFDCBKedhuruxq6N4k8IIoRBvFd5H4Z+iijr6bt4+sKULoDPb+pnRSuCtYAEtzteXS
PUX+s+sX1JjydeyN+cPYdNk2LIvprOWavg8GvQZDqIe+yjToO9OPNEgCoRBhxNh1Jw33D5YQxgkc
b8fVvcp4NQc73Nu80bC3QnNgQFLG7SDgcYsmLO9Bl0XS7ERNx+GvZlEaV2pFsnWhNmo+W1UXP1VB
tKVun1fFZQL3dP4Bfa4f4TFqlt+FMCF/4jYGNA3B8kKdqY0h06BQKK0TCTe3pvJEqI/6Z7MPkHZF
kvHJ89KHdkiHt2TogRtvJ+DG7VDeGbAm2gACFb+jOHDR9db6gQTXA+qM/ZuHU8Gmg/TrHTQs7Dsr
TPQ1V3irvup3Rlpm92PM0nsO/DnwzCMssS3kAcACTu81BzqrHD4pO2pS8M+4iJftjmleCOOvaNho
GfgBhoBzDzVNSGmAVADg6TJKOFTJKuj3aGF8R++dwNRW3C+CJ2q12KYuLWvy1wVcdE4yZibgUPEs
zRubeNvhACwhvd1nd0PNrfUwpNk3pv/PEVEhOxBjC+ff1ojYZP5HaZLrt2AYywEFECwtbulAPUtb
lS4/QU6ZB5K0VmLhivdQlVyEFUh8IYz1eBPJqJ21GGoDggyzygINzxIMNEnXOcugeQHtBWrTTJzw
Wyg0/RRrAIk8XDUAZK497rOTVBccKKcTNQG6AEqUbqmThmNQ+NZWZkHzSwVa3EEM3S4Tb9ZZJjum
VkLTJPFBVUc6ZwJJ3CVwWxtygDrDuNtTE9qC2f0Qj/yo4kqKs5Ixu6e4Hhnk/dxJMdDaeZ5BcSHw
mCvZqyOCN/5FyLCB19XK0P3mDPVYlLrjfu4fQ1QbqH/SRf+g4glhpjf6534VD8ja1wAb8b1VZPpZ
qwb9THdKBugctBtnGNNP3XConZBMDZ3uEKTVhUJ9zYPhIbfvged4GKxwsAHOaeQ1RbV0bUMBYU1N
uhRtne59bTzB3z17RilrWiM5lSAz3qNpoN4XOZ7jBiVPnzkOe5CLECtLxdIEgGpekAK1zsv0uJTJ
juLHJNAO0Cz9mK4HSH5I8BQObdXBMKOFawbE3tZp0tYnBgjuiOI4dlFhJRqIuJhvFNYNjja6Wqx7
o8txCsVGGMr7NJkun4KwTZ0Xoz5aa4mjVWVpvFG/zuz6oPnmHetyvYCytVaflguPiuZTU1CTDSWS
hsZ6CaM7ip0j1CI3Uynk9mdQTFD7ciOyOHC7zGCFu0xsqF1rEXppYRoawwCbGlgp4PTaPsax5MBQ
s84tJWsfa3WBfVG+YvYU76lJA3kL94wmeKRJys1hX3DhuZPhd3MfHEpMEA2n+EDxmoDSvajnMVkC
ihnZ/MKxG4X/TF1/iw1+9IRZ+a5kOCtmTvvDZ4A8tbDPePUNMYBOHXbXsHTy/YRN8A6/9t63cCQB
NVphMXPtKwMZfFJvg7zw/nIMTz6nVTptM+xhcexBaM+ltrJKy/sK1ZgNvTgk7EgaFEyrvuAvULgY
L6yS753ZGS9WDOVq7CPel7HBEe8lk8aLZhSQWPg78l/mqUi8nkEIqYOdb5so5tjheI4gkQr2EGT2
qG8ZEGqUmhISzzA49CCWBfoHzmpqcutrclNWVbXR9FRuAUKxj2VW9uA5gbfGoOzyWjf6t6YuvD/b
sHCD2DT/cKAwCGR2Hj553LpmXf8SSKiFuqPWYsegLoHO62M4oJDt3t7SOBgu9TGm8XlS6TfzzGX6
pxi6DSEB8vudnrh9m9jMNC0DGHTH0m3QTG8IDN1oCYgryfqugT0cN2RwzPQ2dGeNEWrn0/B3u0yx
rS7U+Ig60QMJi/AkHPbgormVwf2Zjie10b50lQ0nygRkPRO+15Dtd8qVFvYO9o4aeGerxhTb5WQE
oZvAjWNNwysapJXUi0LovMX9fJQCdCC/h1YoDkrWmUcVqifKSexGCRFmB+N2THkxI/jlopG4IPo9
2PjBqa4+1JHJTr//W/4jpWEjOw/gAdctm8HlRL95MxtQydEhxJfefei66TH0n+Z3mPTx1cuc1NtC
bcGR7jhBdUZ248dbil5dqK8crd6GvMaVRJc8GXh3MV5oLkk/+EYcb8eiRlZMCTbVDoduDI6Al9Hp
ptd/TkohzrPqgyHf9wqD5Rlge/aanx8KpSBEfaLWqrlP1JARogGf/xLXqrlLX1MYFaTAAningYko
m61tIx/p+Okj5BT8S1YO0vXx9/mSZjFo21xKVFqb8rEvp1fqb9NErJGdzI6iTvM3py1WfetZX/Ra
/cOQ09xRk7EJp1gRvjkBK48haNhrmq5+HEv15LGLg2D+cRRfJXCJoh+XegC8/f4/Fi+Sm2SVzSzI
WjpSFxyI8X9oDMVdaZk2mJx3TtW7k2OuPjR3IiO8DmiSQg99HZz/pwsfvNUszEMRag36DtFMfHOi
q4qgVl8CiIn/5xO20/kRWuTx1gDi6x1y7nsL56A/OIO3giX98iEaKkTktdL0yt6tgD1MQVk/9EUI
ywUj2NMHB1RHhm/thJ8YFZB6h40EDDTN+EBNqKh9mqT70T7nmuaCntpsI09BIH+91DrA/y51wjw6
3YumP/9b3NJXsuwMPQTT+ooiVO+Gyusmsky+L7PpnVoL41W34YYTqEHsud7hCZFfqGsJo5kTBud+
jz8MAIm4sr2Q3YacWiU9oVUXVNf4HSv4sC5BQf8+xXNADXzhKrDK6hLYQKr/LsDyyuIwOc46BBaZ
pfvff6r+gTG0uQ45IUHEftPk4uZxkSF/04xSD04w3kE9ze3D7pi2sf7amLYrI9Y+23E+PXmRsQ4K
zl77EWasRpl996KSvTbV4ACskEEHRc1xUtCupB1XMJtF7Fim3ho/IdrPKwpQCZmYBljuYK46eDLP
Y9efP4559poPMDtdUKFhPkxrBzrKm6UvcQzrCnU26lmAogkzPofSAIXW/YoqvV0PkUZhgveFr08B
a5TMhLtjV7AaRDfgEqzS/NJ0eIZFPf4tKMxRL2jd5sXvkIvu4cXxBvUUfT/p0HWm0eTXJQpbn5do
9YGW0NXCock+lqA5rLbZvISv0BHLbxHL6q+Jef5hwUOBn3JvSAugIAJKLRCqwDESvJxMGJkrzNUy
YATxfyRipPoMfM7D2HgvS4CBuaNbBoM6x6+HPasMTGsqpvqIfBOA1yqF2qoDP/R9cLhX+db61ybw
qB+jImP8U3Bdmd8dBjGgqDCzTcNYsvU9Rzw5mgeJfzN+A2dSPEEmTzxByuBsiwZSkKoLNpsf8TQY
QzHjHDXhG7V+xmfYZlzmBcuqh0XQCL3u3Gp1+BN44Z6Q40aiAaw18K8NxBOulbpQP6+ymvqp1Yuk
uDhduOKNzLZ2b8RP5YTjTBwZICcAsQEdEO+vdARRn8F2xeuU+Uwa20+GFstNbHVITbQ2O6JA2+5S
OCGoxyFUFKwx+sLT8TGDoeBfdfI1yKP0zwEPYVfwOnpNQFhbJw7kvWDt5h8Cy9buYXXx3hSaDVqv
F21ZyOxd3g32ewIKiJYN8bMfWdp//JfzWwS41EH5Mm1TGJbh/FOCJR56U58yVKhkJ5EGGrVzq0MY
KAkathkzqcG3E33LxWuVxpsZ/li66E5Dyn9tQKto3efjaw9foz87x4PvLgr/rlPU6yayvB9jpX/1
/Cb4YgzYoQC/bD5NIUzG6raOr5Umxa5rh+QUNEV0GgOeIvkPyGT+H89CpBVvPujgt3Fm4wPIwXfD
5unmgx4L3iElmlcnEzSdO6gj2fsWqNZD4+f+ZZBC7c715llzkMmFKEb0ncG0riyLFnmxIlqjZqb9
kaXA6Rs18IQG19iatXV5zayi2o+jlDDkscszSCwm0A3t9DTgiemGqYFU5YR8Fa0UtDg8wJ37zylP
A0hjCPk6+qJYc/yJ75nR2zuji7ojknEGyCZhurXqVjx6MYzBPABiv0pbv4pUQLrN0O476QV/OUn6
PQiYeIPNmLeiJULo8ldXfBM72DsM4y4HvXC1WI5pRvmbvlq5klEwxRVhCsCtgN0ZeLVyVVYBEBVD
Xz0CoyimynjwzLh6tPAoP8QMPqk0FgyjvCQDsmD4ryxeA1Q6AJEeu2/4G1zLDrgvV3dePD208TkZ
UUavZfcDasPfvBKfExynw5VEnegCrfxoFaTh12XzmNcdAAhG/JW2krR3/LUri4E9yyHnv/ODapWX
DJ/FX+8iHoNPNOQl9LZ03H0a3eDcBiyMUfX1Ix0jVQuC359aNEaHyiyfNqaKpEPlz3m1OmKqMZpH
YwVa/9u8n6v8nEerQD3IOTgtHzZVOI4nW9eGU5GxxJ3awpj7fLDPYK/694XilibdUV+XQNAbed19
D4OdEpQDrJcnQwJufGds5rix/CGZPR6YPWSPNpgeuzAIamQR0OwmJ3uMoTK4CuTU7KmvUX34CriO
kRb31IX8UHEKzfoParV+BCYA09kOCndIh/iw01CZK7oYlKyi2xolxl2LPDEOWCrPlUzszGiY2q0e
AK4+1iG8FFSCa1mD7vwYdBQoooQ7EzyPA1LrSCcCC3y2oCt2gsa5OIoqmAk4eRf746FpC7YtRhCG
Y4fDpcluisPIcyj7+DI5t1nxFJjwf0i49J+WCOpLVQQAxU8UTxc8d/51jcjOL8h6vbQiDL9zXq/t
aDDfYf8ttr00xb6o9Pil8LIHCgjgkOYOOpL2WWRDS1BrwjUMdoPvpd6soQxnvqehYeFMA7kGbD5A
QfJbb4uUW45dJJq66YdPKbAXskoBQVddeCp+RNAg9f0aQWuMpsjXAJ9Xl4pZT8CMgs6uh0ghRk11
HwFPszIHLr/DnQspCgj/yhoEP0hjFTBfGz5iizEQd0OT7sOkGlajjT25mTR7Lfe1PwvTBFLUK780
ThOsh0yM1xrclAOqgOXecAo45alJvZrUQE8OPpDNowXAM/5j4vg519IDyyzx3lmJt4vFEGwrJBkh
njh9HSfNhra5VTxIzXyjbqjRacA0wvoBxlJXJ+lXCS/tByPSrIcmF/axyMWPCsqDEdjiFfD60BL1
ZCQPAUTfvsRwSjEgt5Oa00HXgU5OYE7xhVXGjzwp+L1WdDXyBR0yXioM8utizSH9eICYX4jJ2RR3
b7/fzevmbSZFQgVC4Lvp2MKAFsStSpcnPPgUGnp0apyOg0ut98qJIkg2MDeDAgHKVhsZDPIPK/Zi
tzJr45U1YNj6ejzccyeAkB0365M3dbggibFTRtz3jZnANmBCmc1I6xezRYEQyvHZCiST+sXupu6E
+jNzY9UsbUBxK9FHrpP5zUvD2uGCffcbTZVZk93n0j/TTM0U2oPXOBAtxMSWBfIp6380qOas6yCw
18XAczBNcGknvzh1YY/E19I20hC8pqWtieaOWXFfgUEedPqqUzTzNhzS+8Yy0h2YAJpLfcvFiKsj
b6ICtSTE0uVTLEzXL2WifYF7luNGVQiKT9oYwTaII89F1ZKN2FaO2nq2kIMwOD+VeN6SKxzJQi4W
A9Sky4TKykkDm3Ppogk3sRQm4K66FkPCNNerdHk/6vxc53p+J7F30GAWB4ck0BEkxApU2wLEYIPn
xvgxx/ZabV9qMfxrWvyerp8X+hk5+S0tNs/B4XDl23y8OMx37mkAKs+hy8KMA5T1aDbgEzBCJ/TI
4DZW/zi71VFfBjbNWqQQyfrU2fY9OHiWhsyBwjMonAOg+/PcpYv6S0/Zeke28R8quXQi+XxikdjH
YQMLVWADJeR/KKL0YMT5vBmjk52mIB2WSCYjhZzinBqU0ELNwsdWMTNzTdk9Z9BqCpxpPbMMYaeO
Gb//Xpq3JyiIGerQf2UOKtoMHrA3G8soFKJAggxSITZL7kZAHPBRxYXulmaaQ+anHguk2NQonjTt
1pFFhfL6CD8FsDYvFSyyqbVcpNU+pGEAu2oVRZcIKpGrKkL5Nkw5Ms29ZhX7DJwjN+zgnBKXDgq4
iRJ+qprB2DsxtBELaCNuiWtFPqh0txCsTJP9HaI0/Gn000X19QF//P3fTf1xbrbkjg1JEgsZTV0K
bEdv/3J17Q3gGTXlMbOw/xV4loqNZ7H+XCuYKE4nvkvNJgUylFeQIeYW0uaNgoZmsFZ2Y0/26wqU
VhdqRcE5jxoU6nl6klkVnKkLBTgguKltpdojiwf5EBSes/s/ys5jSW5cC9NPxAh6s03vqzLLSb1h
lKRueu/59PMBqatUa3oxs2EQByCzKg0InPObSe/zdW11yruuTlCosZLfy6biqMkiMSeEV0Vvis9J
6bn1a9WU8w097Z0dugrZUBVuS8HMKJtu9F3Fym9nhnW6jBsIEjZS0U8FsIzJaaBL1Fb/yo9sGYWd
cpUDgr5sMHep+qPsRHkTNdy0HTeyd9YSDYZWBpE7VxYQFIsPeHn+pqa4v5GkCce382UXM5nLXvYO
h6hM61uQ5OaLmTtryaVgOsMsUiREcAM2jiEEySUEccX8TuHzRzyUOF14mKJNkgFbf8Rpbd8kv8iA
tb/ufUR+q85Y2W0aChzxe2AbOlioPHwOi4HF1GQEX4scLskECG4PMDH8qsC31fss/mj6SDuWta4t
5eVkDsJlkdURC7IufQODusHvUGwMlWDXDz4/1wFAijnghDArmb/roiFFQRwt6rsekNYkX92pzA53
rD8ae9Eitt14USteuYWcMgEqMK8qlq03dQr0Z6Ud/5JhLMv6jRml8MKEtGef2VcjCiIWrYwKu/Gv
QVzsZGa/kffqwmnrk3RmjyXYV01qLhVhNh4KP3K9XZkmXybZQCU7XZlDX29lU2mm/AzM9S1RbTyK
xk75HAajPfnC6rzT1LVlo6o9TzG7Y8GjrsqouNixdkNZjF+/7yqrnnLtNREUbNUr5P5n3ntDDl2o
KfvtNOB4ErnTRbGUHL32aDSRzRze/dkan+VBwRbyuUjsHb5K7uk+LIsMAPJtOK3TEf+jwoisKGDx
X7077Hc3uY9RFPa69tehjv4uvDi5YqyCqwjcl4U5Ns5XU0XKLTARSW2NtH1xo+YZJ0Hna+RrqKHU
frfPxqhHjvlN3iaKC2+rGPa4kc3A4N33NPetBUx2TBwTP4wJ5lrIRLkgeeBpZIIrbzN4+fd7M2jL
EM9JtBqKRRu02l7rQhh5aTjxiEb+0Oh6bxf5/rzEU1V7dZtQPeuF91W2zNFrX8LyTYkZKSP87E44
YuhP8mLLTK1Fmlfz4T48s2os9fqlSZF1rWIZfysFVUKDhFKjWn+WIdUOxlOuFq+kw1QEqRMtWMsL
PLvCbtIx34PJ6hdkDXiVII+eSn2mZpUikSw7nCIwnibovk9qY/zeoYsrFAUzqj+ueHTU4laJUFVu
4nKte3XY7TGC2oaJ426CMi4uRaH+X2fxr97RTnve7MJOzhOw6yVLeHL8fvMO8wCHrUpHfySpgyM5
e0pgpDX5gBONnVIZ/nCUvyFz+3+H1AX6Pvl5jVGgeUtlLmARV5v4oTZcY7kqlmHm45qkTb73U+Mf
Bp/0cOtSzkHI1tkrbm3DAcNgtRGmKa0bolFsjx+PEWYZ2Fc18v8cUVtzvwYf/0894ksU6gMmHpbp
tJuuISniaNMLiD3tKYH0cu7sGmeYzlK/NkHDzNOVw3liV/Ri+POz0uforfv5tLbxktmFA01vhbPO
+FVXjHjvIgKD+j0Xs/m6opMevAzK+DyAxNikjdHBN/Lsl0DjI68cy/hhp2f5NqUNQDXWCtZb5oV4
hA0je7hQbY8Uo1bTOO1qvj3s78iC9uLQYHGGcav1LENeVxUrYLjNVmY6AaFNx8lBftoatO+O58Rr
E/Tg4s4/LozdaAtzsxFusqqR7nDITe7uVGUfaWskBnaWh/wWQH2kWH5ZgdzbXTAKtK5wDsHNEkaT
MaSbtp0b/p4hnt/hWgJ/EDApxb9pmKy+Sjm+3HjRu+lnI6pf/KEWzmiqXn0rm8GocCxy0vk96ory
Pc/g71idEZ5h1hkfdYFmU2C+97k1XuwebT0ZdhA3R3UmyTaDMYz81SHeIgZTnF1O0yXLNX0FzS1e
yaYpYvJMHlpzeh4Sz9uraSS8cERv6Gb+oQ6iwz1WQ2nbW3CEd5pvaax+2UtHof7aUit47ZQho0Lg
dRu1jSFd2ShyiQENVuArB3b0qYAt89zD6R3HmKexUnUvQzZ0a3hqbJQ7f9xpuhMJObXhBPlExauu
La5Vo2BngC/SO3qdGc95jNpnQdCLmxxzOeBfrpnF/wSp8q6gkvvVTON0maUFq69p9AFNsWiIknJg
PagoO2Aq/avawHsdlMRayV4E2nIc56NkIXsTpfJuQU9iS1zai0PoGM99QIUDUZYBf1myuB3T1jlJ
rWPa18ltEvbApgKxtWpQE5DNe4eLy7m8QMbkQZ8RqKEGdJGtMcWF0NWGaEHdEvlKAAwk84PqNdVM
hD8gmPrlrO+cvMCJVhBMTa39u7A+tNDyX9zc9tYZkhwnElH+gY0DPtm1Zl3BW9ZLsyiav+K8O+H/
Yv6jwZPp6iz8PgDSXyhmYB60yP5uKa314nwrWOK+yHMvGNIlkP9s74iuPhqHfdQWCNmJZjmo3VLt
lBExdzy8Bkfvl2XJPvSxCJYLXrPucGZzkY4McvjNQQlNHO/ln2cRsQHIKQCDGFitPHuM+3dvZNbm
wgz7ZutUjblrU+Xp4e0jz6SPj7T1QT7M2NeOtQsybNOiugbDOdZwxhIj+1e79xtn3Ri8tofd6uyd
XaimZ29g1w1dOzjbyVw0qwjR931tO2e8RL5rflx/jNb8arRq8VLwfh8TFm6ruxY/3xJ1YLqfW406
bKaFKyxh4/0ADGEJqCXw+BoU4V9mB2H2baz0z9nx2/YFZVpcnbwuQzue6r0RTO1uLl1jgYY46PnO
AKuFE42B3Bvd91TtIybNg+Q1coy8hRthghYII/IqtoHiC1S5V1GFNiyIBIZrhTsbF7pV7WfmMWtX
mfA6KsWM1okJ7I+m7HjEyhEYa671+wYvdwR4B+XNAwwubQesBnXRPjKCwwCm7BH3JzRJH3E3zHfy
LXuM9yykUBqmZqFwKJULAx/hDLca9jIkdQx/xUcKsHsZ0pFs2qgip4RUT0zyoQ0w4NGTq2bpn308
VV8x7UvXdRrU+0RmnZrNkGJfwZo4O7iKOq9GMYpNcrwYYf3UNULXVq2VpLu15LlL408yYSgn1mwu
VAlsHVtjoWVhf5R4edkrm3wo6K2KwY/eVAyexLWGwODL5uDX7dLn81jKhWncNKg/JiHVMLFOnam3
HOXCVDYLFeS5vb8rCqHUmC6KPPOOaUAyri4QQIkqhCCQkrSOszjIpjyUeVUu2smb1ylwg3rx6JED
5SVpwCM3zgqTlaFRqjV7LgxnPyyQP2fFUxYOaNCVnbFklNgEGJ5nM4pjaLCBcbNtiuECo9BHTXwQ
IKCVHIV6SrUq4+oZt51svN6XSonqCnuuOT+XpMnXcBf1VwBc7UJVeu97F6ZLm6fZPwb4LLU0x69t
h23m2FjxlbL7uIW20mEUXXzilWyRKEdkHAAZFnHTyVan6FsVTcOKaoUQCY5KPH/+N6ApT1E8xN9m
s/nXAD25jbPNrOJ5OSIXRf4aJv2T/FaqBsLd/xHXeuRJ+N4Ux0bngxLj5bdeU5puFbo8aQrfnRsd
SpkbnQZlOJJ9Ru9ZFHxkJUiEjLSAni89oH41ZwHPSqzGu9yln7qsy8+jn7GFoZb6DZ3dhSrQfBCT
W1CBXfHSKcqwhUne7b0yyHdTkNmw563axnKv1UzrULr57092PR02eaPqx8fDXj77EzZA6MEW7zJu
BMb/HvtQafUlj/J0Le+UO2nFBGxOCzn/uHPP8g7H0vWjcvRHTE5E9q9xsikH/xljiYmuDHznAvDT
fq6UTxaizdNdkyITsclw/zM2CL2Vh6hFXBXq1jde+pxvTu968beWhSpYN/uHNY1I5Iyz9xLYbbI1
E0GktHXzCVHueWm55d7qLeM5A8ezyqeqfYYDzVPUTpBYQVzyAIRHYUs6JU9KCjOhgBvyigiQg9Tv
1P7VFvq1jsQSWrN+rknyJjh2Zh9/6yb+szAcnLdxTt9H38QPY0y7rYTIhy2y7w3OPlu5MpRN2SvX
ho+mBNA3sfdz8P/XtY87yxd6XBv++8+Qr8tb6F7uC8+GpCHgvwa1HgGbAFqBm6Wpj/kZ6tgfSIo7
5GIks7MEhT2uJCrDA/tynMx21zSK9TprpMyqrrzO1mS9NjZqMbnrjadOdMYzkj99O6s72UQ8l0l6
LMe1HOz1gbk3/RLLHXGtNmTeOW2ZwUWrjXP3lvrjQl4pX0pYNA/wc396D9vOqye284HFTl6euan9
WfZmenD6kl2/pdbKOqkUb+nLLIBtJNMZc71N06vWAdyStcysBu6fWHlljmFD2s2Ls2I30fvAX9W7
qIOQkrP3aWKv7u8eD/trMw02HKCAydBwHPsQ+rxCos/xS160wXJwnWhdlG7Zk8hkZOqdTRtZhTIY
t+jLJ8+4DTQrrEPzd6p0hVC6qL4jr7oZAKFAJOmilQMI9UfhjdgchXryEVdKsLLwq30enT7ciqLF
cdCM6Cjv6fb4ejeK55xyP4FjbZN1Gt1O32sVmRwq7fMLZIQKiQ5+MBo2maFeDNfMm/2l1WpHB6mO
i1nh5KbrZYntC7kv6eImD5qJwapggylhWb15ib2v+yC/Shb6oOILBMPqKpnmg2be+1CsrTZRC6cD
abhgndpWdpwDU7/atpEvZJGu9twf8Jf8m9EE5cFxBqrJblt+KhoC6pT/1AaCDqo6V6NotftPCkUJ
1qGiKb/4sjlNKk3x+H005U8K0yF3pYZttSliTLMF0FI6I1aRffUNdOoePok8m2DgTOHp7s4ohoqQ
BrMI0q/380IRkheSMiyfai166xQIfrZdD+FSb4p4y57sX+2IWWKh9FTPlHibNxP5t3z6efIr8vuJ
UqhezJIZGQBzPpOCxfpBBwmmqMFF/rnyr5Eh8sCXQK4hfY0Rovn4H7HPIeHlBh51P1TI5gpBTjKZ
zgoDS3vdBihBz4OG7ZyezitSMtZwv9gU0NMmrtdz0A/3V5Q3FaEaTvp91K+QvPDxBoVRtZahUHxM
laKCdq3GJdst44NHBJaHZAd3solI1RtZPPvZx+kRAm+6kWH03aPjKoUy89Tamvhrk9sMMO42Mbfu
AAO5woIzuclDipLisoOds3nEgNw/R2HuAPvlqjyMiydtJA3CzwDwc6gry5FCwjarxvDFwx73CcFC
kSaDYiFzPl2RXmFY84Wfy2aXCf6qJLF2zvgz9qC5GnFNcmqU3kwNSx1DwW1jJkFLiaP+2sbPMg1V
j5l1D2djWn+F7y3DcjTJPFemAFTozJGm/WgEz7krsTBW6+aoBEr2CX3GI1U2jUisNXx27MLPpeeF
B6+Isp0Z2fNT5aj9ykSO8b0REKpeseyLrib/wMcyLxOifCTEfGcrm33moxQeKIq61wf3xZyo7skO
eZh9M12lifrqFt589epkiWR0wkYTgVbYqJV3uO8gtcHb9pbl3reMOD0Fq3smhP3MRgJntcTxdjaW
vAvZlAc7nX/GHpD1MK9/xiRkl5w3otJJF+5q1bTAJ1L0rzwrvsmDr8YrxAHVp3tLQTSrCc2rbGF9
l9zagRTtOGCU9YgZOfoxFT+DlKroJopbrHnFAfr6z7Me0n0QWefIBLmDSAadOqS5revhPPEYm3oR
3X1JISAXt7LMeFymQypWskLOLM/T8RRDESqFGtrUGAPm9E35GZtVsJcaZk1RMi4Lc3XtRCDzZDBJ
JnvTW5W285wo3pklixZtVusXty/qlxHfdqNEUydlu/RiRGzBfJJ1a9lZOT7KJqqylp3yIgDI0dJq
jGgvRyDaaCA+KlYvv26Zuf67PoJnt8ULKOJF+XhORZXDCdYjdeEgFrCqwrZ2lhUp8qPTBF17MpQw
Pbo5/q9UU4nKgwzKi4yihHzn+HmS7ECSqPsUgeYMFmQabeooa9eRiZHqbFJ7TCz/7zKzPixTBUlq
jfZKKePg0gYqSmS9Q4bLVfqbm4UADVvyGfZQLjtB+TAn50Nv8+KjqqAHyotyc2eTHJ0MWFkNVkTP
8UgtQh7Ujt9doaLYSUT2mewq11mKAo5L0uC3odqIVXFRa5fHLcI08NahM0BRE2P9wAIkrWWYdABm
fil6BDEFAnRMx99av/okHHTSzR8sg1jVd/x8mqTXX+Eyz+j6TvF5xF/sMCsFUmmmMlytIuqWWlbn
f2WafirUQPtHBaUAMdP6psIGW8A7BigXpelmruIC/fe+OwbdYGziDiDlWLvh0jP14bOxyp3v2PMb
FhAfTu92y6Jm7UXu2Xoxizg+YJSH9J5oykObXF1P0W+y8RgflIr5oovxkUZ2QvbOhvfS6Gp2Bk29
npvEfzKFsp5VAJjQ0hDzVdGU4nkV9ZsBQ+wnGfJTQGZNnIXUMoTn6H/0VqL3bigl7t7MPZX8ovlM
Sdtu6gRQaFZPX7xs1n9gbnEoyWZ/LQC2LFwgNAuDsueudnq0B/P6Lcl84zlQquS1DvAHFeEG+/Oj
4vfD0q4j48MNbX9Frs/icQDXmVpTxVIFCPKHtIjKtHpgps3dnXSSstIvRTk4H7WSawd+TKA4hcFU
NWAun7Vu88RsaV7BQH/YVvkFD/YPz0zmL4UNIQGB/1vnA6uAlv2jwifnizc6GT6xsKz7ImwWaWa0
m7m/ZHpo3+TsSrEXjRWz1neymTlBiEL4bC4GI7ReisK2XhifDxtq2tU50VnDHpo+zVZJ08QLPQWD
K/9JtYStoAAE28q3oCQhuqi6XL1Y1qC+R/NFhqli+ugPcREUno3DA3SYNt58Ykf9XOk9nE+E6fJn
06ymhcM2aJfCvIE040J8F2MEJ2KJg4F1VyyOlNiGjKUO2wcknTfDPXbhT0B7oI/l/l6Yqe2abwQ4
CxS1om9zrEBmCpTiVnqU6jKTMpbMMAcLxc+Db6nCrxfLT/1AKrO+yQsDnXqjk+fRvqnd+nYjo081
StSlANIYO+j5oGxlFcqsBm/Rsq7a2dZsXa1wY0mejVmSTPP78z0fV9IszGk4y93sbHfmqpznCdZn
VmDIxUGesVlOlpERGetHrAIi/Vuv5RQkfsQVjw45WF7riF7ZIQ8UGH6Oe/Q+7qza4d7oSaJExfDF
1Tt+QX6M61RgAqOK6zh6afxqOCWluTRrrVsomVnfAenZbJoLxBapTgh8ulO76PWJXjl3yeajVw7+
f7gW+U3wZY8qasjk3qUg1ly54wpRLlkOwKQ3srwqx3Wuq+wHPJNlC5uSBFun5hrnwrakzDPUmmd3
XN6tkF0VVZEEX516toxLXlD2STsFC5Ymc/7HdpHEl7GjxOcWVP6V0fLH/Vg4NbSdoidLM8bJu0Qy
NdncYt4OZlE2va7g21u27lFDX/aOeGr0DOPftJ12ulZjddmWX0s9x4wBQ5GF7WrlTRaVcXU1FmB1
oAqKVB4WtPbGG1jqyl5+NvuooZQipT4dQ+9WOT4NS6n1KWO+EPmUB1ecRbYZ7xrHuE5T5ZO68dBT
Lu2nzs88NmyQfR7xqterfiODvjoWm8TXkvl91IunLq98pJhRBDcC5sfS1046W4EXt8YTGJ8kVBdM
k5JCoFhwWvzoLNkisDqzrSPAUpIR8mCQlE11EL/Pk+VU+c50+2jxR4JY5pBlrHDdL1S34u0jt/wY
O7YWkEKSlyuw3f3TEDo/E94+y/Gnmk/j/ntzWCJZGzvuHHIC+OlawvylLtW3KSm7a1ur5bUZ2ncZ
Lklor+BC7OJuQi5PbY3spXGD/tkr0o0tdYbjEO3qYnJsUWvlecesuK3tqF1pHbtERGIdy9l/yRAI
equLmDUO83GUeSMuyZmBljfNNmMqHGGYnzXKHijboueXFFV0LtViWWojdF+1zIInT3eUS+lPby5w
nv0jhBBi8OQ7Tr/ihzqs5DDZKzuMYWbhrQ1vJpAdkCZisBwyoGokX0aOBbkRkCnlwKbBWnR2akE3
pHm/rBHtQvT8Fvz1R8qb5nz1OgR27KR0j6WtOMc5bZ3jVZ4+grL5X7E/hpiWrfOjRN3r0eH+uvUj
9sf9WKGPO3b1p6h3/AXKwuZPqeN7xilVzQxFBG8tc0r32D3dJMeHkWHeu+5Bye6R11CvX4dCKPl+
zSNj9XgdUt3TBgFvddH0o8YqZgi2EA7sG1MkrJyy7r6DViOzxLrSRoJErWZMiny0S9siN85Ro2Vg
J1kX1lUZfEAN2ynabAH7K9PXTI9XEvI0Z6l/NpmCFrJZT4a3izNy0bI5Vm2yrnqPzYzAR+V9NpHo
ie1TUofOIcBAdB0gjnaUB1dFUDxwsgQ/WzoGO0BGRAbvp/dBaUraX54641QdETP4efm92+20jT4W
wYqHrwkl6n8bJ6ftkhVEoXkjt0myo9ObWwP3+iRDYRKYQH/t5eOidmABJG80m+E1Aopykk/FICaJ
gWpatlRMUcN6tDtZr5LtMi0oiOEucWHzspIJ4rDupq2MP/LFcizqk9lS3vqP+8uamFvH5MAp12/J
zGrsHqp6E0L3JsGRWNp+Vrx/xrqanu+xxkFKL1RS1PHBIMjDZM2XUHhcxnWJFEIqj5Y1Jssk89r1
IHQU7kEmNyQVxEHP2mVICvooW/cL7wN1XAJ7zf2UrSACFGJkfbBsc9Ij5wYvy0UduNY6s50oXEe9
PdrWylRRJP43sECCCXKe4IdBrZGPokb325BcV4pdYWn/AHOetvgA+duaSfsdFZJD0DnhNxWhlmWo
V8NF9cfgYkz9uPSSKvpGXXwH/T//KLIiJmfjPduaH7IGQigK53Tv2VAiKiyD9ypDU79rCy95lREn
yS4ABKYn2QUYvFv0Q6YeZaelsqvOEmzDZG9j2fUGo4N5LXu1Bn+KCh3EpeytmKBOeMuGi/uNjT2Q
idJ3rvM4KuvRzpoTLBdcQwLzuezL8YhoC/pG4GhPoyuMQ2W7r7hdLQqXPA63iZIAW8GGUt3Ktquy
q7UKozSQAyZ3Z6D0s6hJ7e8nt7Pec7TJFwpfcoAsNOO+2+WBOt4UPpg3PixWsITrKJ6enLH4QrLQ
ek+8xjt0MWg02RmGWbotq9Zay2bUdeUqiNRk74ZIySVxzHZRTTYJhu1riUlp0Qa5oKcNvgW8SiAo
fX44vddtJ1yvq+5oRg0GbfDlf2PBiya7xCVAyvr4iNuhlKkTvVUWJusZ5DXr7P9dm/VWuTfU8diD
DKd6E3XTz9PeTSYKhWO7A0a2l60WpnKxv49hlXq8p7GNuRs3gR00V99N4m1b9mzgm4Bk5qMNOsK4
+J6xVETlXJbP5SEz0viAs/H2UVaX8S61/GXZB/5qJuHw1IJpNgf2XssIm8BDYOJ1kHS6f5UHV/eN
ddGU5ir6FQtTUvB9U6s7OUR2tFV4iPuZKr0YFseFveuy9m80q9ZBZ6o3eVACdtY4Y2aAKNw5W06K
vx0p211kr19Z3t7Rkn7xuKJNAZehf4CWcZVot2GChDsU3ToO9PgYxdqbXJM9KNe/sa1lkHnp5GRx
s/tjnNVZ7hq8R7VQC4/0je6O1apWUn35UFUGgEdPpztf7kDrAnfBfWV67pMjHC3qKGSfP5vD0hJN
GZO9rhv+A0Ww2D/iJO7g/8TeUg7gYUt5Qx0vKJlp7FPz8pIrTXoYarVlC94mNztBdnksu/mbOoWr
vBj9v71sevO03Hoa+slYyo2bXBjqQMtWsdmjEqACLX107EPKs89T5Z00ACckqDxrZ7aDecHmyFtN
bt6/pRScFyO6bd81dNIA7qJ5gn7ilip7861TdExzu2x8VboIn9caYqEZWw3uYOGMhiLLrhjlQom0
tUreTfSw7qkE9CyQ/Ee2bQmCZ6RCAMp82Ot+qeYHVzW6paux9OrQYs4Ppl7zrB2ooKvjF9kIeUKd
hiZyFlVGKgf1Sr0FZI7dY172LZuL3O+WWRsDSBLBsYJhuVIfp/VQOEd5kEF4Fju/ipSdDN3vJk/v
F95PAxJiejSfbYQm68VvN7My/AC7MaxXusjCIuDWLwOeZGuZipUxeRZl+PTp47hsZe72nrKt0+96
rKMVbXXD2hmb6avbBSjkhvl3ng/Bskzd9Bn0X3L8jxGjkwZLPRnTZ0G6PPr6bC/1qs0vI4ILz3Wd
KjzUjAD0FE15UEc0hrTEuOlRbN5DMj73/kLXPPLNv+Ik3ccFDIluJ0dURXLRE+FPJITpx+RsqUNy
F6iXEXlw09kWluXaxua76K0QkDW2lG7KxZzno7dqs/Gv+6YnRiQcVkzJCsvkTBZAlOA/2nY/+ev7
gqRjC7dKWv9t4nFwf7TgA11mq/tTJvNQNh67H6GK+22P4MFCU1lfAjXa89M1DqyPamMl9+nMaXtV
xDRlDrTFIyugM5iZyzg8NvuzHCKukHeJjKwy7nmEX3d+bPv/faf7SxgKLFKdly7KDCNpnvo6yByU
9sL0YgxYjSFf1Nyf+nCcDmrVW+8h/ipbte/0rden0UfvJPtuclGH0qur4dv6JUqyL/fkZD/ol9iI
f2vlPAcnqno7wwt6OL4VWuSxGTZrFXe9RS09r5PSqE5T/nTHPYyOtfSjmWVlZXbhMmW+uLexy6Ld
/eq/YyIsS/85XiImIDwVz75+cQ1zxj1AHuX+WG6XzTD3tkh5v8pQ12FoTnkk5y1BejUCdIpmBQRc
+Yc8YrIpIRcyhm8EWli/MBpWaxsLGZN/wONap+nQWpPWXLOP80RbzeU2SaNhI/eIIOP/ymYXADz/
2C0ovWs2pWCU78iMQmebXQM9kHyEirTnDiKg4PQBGtNmTb+AKr4OoiVDk/IjcH3lJhtM8mCT5qK8
0x/SMDFXYZ0lW0XostRaf3LnmPQ9upm/PSAQWbTOMSaj8jnweHAEHjpy9sAs9kdH29xiJFUHnju3
wkzt6+iaz6HTR19oddi8TKRSWi/6YhcWD+C8cU9CCfcj2xdFFH2plEY7Ra1OnUxc00ctNIYoUHey
l5I+T07u7Jev9zpa6wxmcnaaL3g4KlusTrVXy+i/AmXLvvMz+WsAKPI6Q3Hd+X0447jRfeZiBab5
abEYW3bfckHWUYVJHM28AQJzXruJRL9YtVk+rO0kcr/Ka9BnMw6DMzf3VZteheHWaD33vmojs4b8
Z6mXe6bfgOVfB9cK9V++1CAMuoF1wRiQwmwFViGL8uSCfvd7L1p+ivijnqRoUym5WBtV28gswqvs
TJGGXRRFXZ9kMyEdvhzwNdzJGxmOMgj7MJhoeYHfZQoqRE6HOsvtRTA6eF/9mlwhr6kbxaWa9JhF
jSqsTxGfPogs8/kRdwqXGmtjnWVIztJNbzgrnvHFOZyrzyzOjS24g+LMMihJ2PPitTHq5occ4YsO
X5ouj2wUV6yqnGXYp58+m4PtvUMOlIc+YdsbxM4HUrGoh97vIC8OwuIzdNKGlHAGnDnIIPvreIbv
Kx+wOnhXsWnzzfw6QJPEH1LsE0czvdYgd1jOU1J3PYrSXuUeUTnH6LkRpoz3UwAD5VoZR67oggKd
Ow6d9Gx8jJl0vE+diGeX26fH2lXnJ3xivK2XZdmuaNL61XOmT+Tusu+hMX+ppxY7UVD3Ajjw2wAp
U1OV4xc/TfPb4GXJOndMDDXEQZ5NcDpRC9ei8AyjMJ6y/gS5KsB94Af1AzLR+fhFy5Vq7frgRU2N
70/hlMlK0VL904MZUJZa/AMrZBCeXqldSQ4ke7tQkWLPlZJMgvKP7nX+M5b01Hic4D1AyfQFyHF6
slpE39VYR4WYXWvS+JcGyUzmr8EaDxQCLzKG7BTWjr8OTjecoq7C/+9XSA5rPaVZeQWi3rLDQKYH
MsXWNrsKk6k8+Z5Gnz1OEz+0SvzKRj9+UTRqFAG2GnuN8sczrhOohrngrCu7P+OyVb7AuN97YtLI
MXjZ6ygIrGSTtHuNsqOPv7forfrPOO6n9xyNg7PPKRw0wpAMcDzBLGcrRyEF92EbvfYcJjYLCGf+
8OOyp2ijdCjlcEbFob+fIfzwMaiusZFxS6rjP4Z4uA6VC6WY+mMWDsmxi7IFBKVyV0nBatTbrAUM
8X+1c9IKq6gHetwNJjT/3tMWEtMZGuF8tCyBhhfw0EdTwkPlYNlbZYHBOid6k/z2GGOEmOUaW1pI
5ckw9Xu/IPcuO+Uh/N8I2TJRY9vbhvpzRJi23S4ZY+BHwfzNTarh6NhWc1PC3ryokbXthLO8DAEF
qDdVaberR0xcVHb2qm8+dGE30JvdV1I46TPEfvs1a3K8obEdSJUcAVEMcZZKaxofJsy5tR6OMCRD
zdnGxdhs+GUWKMm04UZT0bu7W/gF0DXwGhFRkZkAgcwg6cAqz2J4BjZWINs6xs1tRLD0HfmfeYuF
5rCWzUJMyVVmtXvZtCvwDqi4TZf7YHdahGTDX2E9RLepUw6a3wcfNTuQE9OXtfD8eadV/XffSBQ8
PeA/dpOnrpTC87eS8NgrEapasinokLI5zpqxmHUVJ7hjWaW3x4JLniFojuvJYM0buYAzpVfhoyci
dUBtnGJOWof5pity7Vhlq3kOhk/b98c1s0p7KGIUSLw0+kcu1kwDCWQ1CtxrmQLTwgwsXuc9C/Ua
xxGXrIMaq++dlWkXpUMBUuJfbEry28HNqdtJ0EyZIDg3Df5JNrnI7kt3E/kNVAGxI1NCxbjEqB/J
1mOT5gt70cJiyXSPicJarI2wRqgg+sgp7+3A4lkuwR1DsjIxb7iTA2xPyZe6HYT7rvos0Yvbltgj
nRW19mdcgTglX94u+7pP111iKGcZ0wsD15iSut8OjYGPn00x+jFGcZK1nXXDEcvMYOM6QQ9drcMQ
ySvJdMpTlRQWMGwOvej5r9jQUXFIzen2x9hS3kUG/exUVrULNB+DXowm/g9l57Ect7Ks6ydCBLyZ
tmUbeoqUNEHILMF7j6c/H7K52Nw6Ju6dIFBVWSCbRANVmb+hLDKpZNezODnbOs6FsX4sl1S/a1U4
rvWOdY71JH8o82FV5cN0J61UupRC39pWGWykr/WmJYvU8yrsyNsWTVCdRknUXtvSmQQzn0lOL0FR
bax5urTA4JkTaFB+ViAL368hnVWyq7CNvy87R1mVBUbVst+Wf6CuJ9WZksxRtuXSTyJtQIzd8Vby
ssf0M8cr8nx9eUv3tdkFXb4J0KpaXwcu7/sQ4aV/wc2emUfbrlLHvwHl0QJEvx4uoPMLylzw50ld
ckMsE8H6mjl1sz6MtykbbKdYOYM1IdWXRNvPC1ZZtfYJOMg6daOtNK8HBw0Sxen9k4rigLPKktw6
qmX8NIdJfYshEXtddVx2uOODp7W/tclxD1cfmVbB9yN10NqVMDD600PSmA62KO8z58HuDyYwL2+v
FW7yLbAxYweZWGyTgGWM44dveeZqeyAE9t4fHPNV8dOjIBczFmBrQA8Y8dhjcjeNGGuJIImaJAcW
vvNWCeNk78Z9e+qMWV23kzN+DRsWupDyhtOg6P1XzBospXjBk2Nf6tHw4I3wXxdqbaKQWc0HcMPC
x5097WEo8uJp8eXiVZ3OPA8RfX1VvPYngmTtHtWDei/mAmfT7obv9tKpV029F2OBb9KZjVjvVD78
Wm2w2lsY0QpMubL6hjRSw+IXgE84tvUXu1V3F9ADYvD7QY2MS7PKi5PT1fEz/JtLDSFj14PmlnmU
ikFsV/6jc3ctL4yN2R9ZYsTgpnkLr2Ee4OdauPVW4hvDHDGBFiuriAoQZhb2cSbhey2Qytl1PyiF
VGlWS4onRNNUMGLXH6lzy20AF6mgmql8yMCCD/MXoJh0kebX7q0g3FwnCcRMLtTjrLDRBeiauOyJ
qnBoklc/CIInKB+Xd3c4T7sYvOC9vLbryuj2ThB468s7fXnZx/9LhKwEqrFIzywazhe4cV7/cEtv
eugmPX2akuxRum0qSPsWk7rdUKB5sbDXNyLgMS1C21BdjA5rnD4GVCI98yJsojR4XUhfxss7dzX1
NgnG12Aha7p+FG3zKtMPKtDNr11/O3ewNWsl7G5KtIh30iys/lwlefSiT5iZeZkFi3mZ3YEGhvOi
1ncdq6in5apl+C2v2yz5PfCI3pVKXd60gcP6ErbfXvwaO6dXETdFnkqa5liUj3qLR0/pwN0GZvTk
YuJxJ26OrdWeBiGToBdqYOmCh4ntueOhiNkkWjqv3lSf0m21NNHnmE56F9crGdUqNX4q2ZzJoBzq
GFkddu730uJGAE+LcJY+G3hUt+l0Sh3fuHOrkpRbWMG+KuI/0mXpM2gEWwas7Bvup+FhwtcHfwfl
JQiiovoCj7ta+/uyK6fvgK+r/dCZ3d5IjO67vw94i36nllXtZxW5O+kloRX0/8wIW9ul4zW7oo2c
R9i8iMH6dfAQp0V5Y0UFsEKVPz9W88MZZSeW8GMS7JpGhS+4DPR2M5zlDMABnANpX04ruz6mjh4f
bH0IUJpfZl/noGphZItDwRDGzqPaGb8FUeMkfr5y3QBRMrfOTzxng61gcCx3Z7hD8QPwtLaNLaM4
NgBIj72Fzja64cj5LgByJGBXbVTVP8dWHyEqpf79ZI4mruZ+voc1YzxLbNnd+R0ekr5q4WaQZO5Z
y2wsOrNhjXXHeLbQrTgby8Ge0XbeNa7froD2Ac1prbC5Sz3c37SQ5U1v9WOPhgXENNXDs06ZU/3M
mt1GckEBCeA0Jxb4GHXJgFFOzclaDn5tHCPyk/vIJ/u1dv06PhXKrLnYnXFq+WGLFmad1DdNj0Ir
PqonctSI28ip5aUdL6+5bg+UQj9l7w3N6U6Tpq8uafxk8UkMtZKMvpx+DF89EqnJs42UdgpnMQtm
JMg8M7wBDvE1M6wKI5N/D+xym3El7cmjbJv2VGys/nMI5s71ZUbVTtnajVlbfpp2vRYcrGyXUUfo
nBT9thhAMCJwAMGNCkNSMykOArLpJLOcell+I4HS6S/w4QtEZ4lWVTc/GEumWkblMAxdflMjH7OS
AT20DjVA7+Okqv3dsBzcwIjJqJfeNkXA4+46IGd+WByTht2qDIahgqXhEtaqin2yFDQYlpb0S7w0
O4131BwgQiVNGXCrkK9lCM2vBvF2D8f/FX8JlPaaOryXg/TnFuToEv8gsHL/OaCqxY2VlNgcLwMS
LGdGXGZ3Vn6X49lmXgal35nyG/iemBOmxs1feVzZQqSd+jWlInEjLTlc9xxdMH3FBs/djyUZhBfT
i7L1JZOCP+yj2zjJJpit6E5JyuCcuH65JSU2f+VrfnQbP/qtdWyZAIsWLxRRMTaMmxhTgEl/7LxR
X0kIIqBkYbT5h1yNRGy9bme/2BeBo21QX1K+aHOM83jTxb+r0FpDjaZC0wKjwu/W+GFmgOAr21Ce
0ZzAdqCoJxIiqnFQRo9XY2lk96lazAt88RCErPfiXHNPQglpJ4EKRp+bnVsDQ1n2ahIMje9zc661
cVWlVn9EGktbBxY8MWzj1sJWAXjI/sbqwhfbD6J9AAzmyOMhOuoB1cVpzCgHdd3JsjGoNZaDnLla
n53SmU1+ngx3Vde/98tg3RnprlapXUjzOirzAw3dgIZa9O46er3Kxw+s2W52rMufbRuLmcZpuwMe
GMG3ukbFIhneMl7jJ79r7LV0WzwrWEN49S2MYOsFuMneWiRgvBFHGoDgoLqW2W4avSitGj41FVoX
poN/qrOEWQViCe4U3ks+RJIb18zI/0OfhOT6rByc0kbRmFTKJU8ydI/hHGtU0qCRWA03dDEeqeiw
5rZj1oysAdLdX8lkvXDXSdppt9f+PEVkb6lOygo+sJQdxbvqOCdxV23cpHZuitC97ZMUkDl8VHhR
9cKLyjv0FK20HHeXSN2y0bAbkcBALXN6qOz2kWROexJqlxzyPE+2Ot69myvnixpydjYx7ZBJF6JX
wVRzmSp916ka5g6bOOEZwP7sfZqMXuOWn9qq5U2J5MxJOHWlHyJNGyflrTTrj6YQjxIveR+V5qfR
hTMsbjrXuRKsZnZxKyyla3Cild12Vic+3eIN7LIkVvpw6y0GwNbmUyPc49uEMbgbU6Ij8cD2PTG1
0/UwN6H+uclvAULgIyYrSBlh//5rlgF17qNN3lQOhECVGsVjqI/+0YTBvEEHZPoeB8Ot2iE03cR1
vZet6l87V9n8hguSSUblYDdZum1bD9W1j4FetsrXtgTK5LY2kIgBbYtQJaID9eKzhm2df8Mm4lFa
0i+ma9K8RvRG+ziNYB5W1wGJU2bdv+mt8fGTYZuEVBOGrWHqHMgGvQha3V5w67zu+GI0SUsijiYZ
W+xnnepFWnJAmpHSyIxRtsxqiza8Xa5xjZBroAvyfg2JWK5x/SnXa1x/ynINyCnOaSrNf9RcC168
1P1iA4K4xRUufIkqCPZTP1c7GYzAyp6wCcEXaRmVPgWkZkFt40m6PHa56zmN5kO/RNSo35ExA5Yr
o1VYNA/VYnr4MR1uyL6xoAcuLO202vpWHv5BJoK6Exbmr2qsmRSpW/WuUKaSbZc3ATIq53u+jFRi
vUx7i+f5m0fK8GgiBVL9bAJIhinVbsN5cwuT9JbrT98rgyr+PCW4rKN52s4xamLzgFQP/Y7i0582
5UlFFoRbGs0AzfDznWDC0hjep6FpOOcKxow82H+0Zdy1B28t2DIzD55C04k3oFlGa+VX2XicyuDR
9Au+OH3U84gr/Qc+g/plcFJ2yrVtrNOmjn7ansVzv7ffFKxU9+nQFTdZbIWv7GRvJaAF3L9mJ4z9
GJY7GPcEB6eFoeLyb7rtQgzKEMdytqnr1a9uPL8NU+v87gz7EJtF881RumnjL6Ganc2nqfM/hYpW
6H+G8sqMjh25j4Kb8uwWbblV/VL7OkCCSLQ2/u06RgDruMtfEJ8b9q4/RwdYRuYjCB2UkJaQMnFX
aeiMP/LZSln+DOEdC8GQXNHXxszzNXUcwHpWX3xXmtA7IdY9PmWqW96GlXJv8eZ/ki4FO4ZN6djR
7t8J+RYInnovoyAXkZYpgJ8XvZqzgxstZUX11biRYdOwc/YfPy5TFU8LQVZhUyODQYumSkONeofK
fnTTzXoGqkCL75u655mQpL16bhsUtJc+zB968zKsevhAVl6OjXETKTwLuYVDozf3PaKi7zFRpqqs
9ipuqetE+TFKjzSHgtFOiDDd2VVV6MJkmA72lCBbPmjsy5fsUtKa5abK7WGr+AvqMFdZr7rAy/0q
yO/9EgPB2CvaBxSfQr4uXofjE80JNtMDIjn6HlVXwNfS/BhI8LpW4NLg5LmELf2BGqFLm8E8iV0X
QqLKDXTOHesoV7rE9Q3oxiZ3Adf3nZfuqsn1j5o6+8cOVShY8Esb3fTbIa0bVicffZFRvQdKtMR9
Gq6oHCpbGboeCt9QrbXXJPnyBUrh5ESs7MvEUXG+1i33aAd6n5xDmGQ+N/mehz3W86QwSETwol9P
egxAVzGcWzmLNNtHhWl+vvan5gDvPOSJcdviUrzK0mzc20luzJt46dS06TJFWp8GBsUNV5bnD3sZ
kSsOHTshu6COTfIsRhhlnRVjh/97ON5eetLcGC5tIB65091Oy1gq0TImhx4II2My79rrzl3JftHb
tm6K4KliUWTFKv6pVaoAYaCdUcBIAjiHfLAfKBEs5aWtqP1zWY/2Yi+jPqkoDJ2K0fnRhAh/rNlo
TOBGm3YfDxvJ5Ej+Br9Qd2/gyrSSpE8pfmoogtxPbdeeJKRdcj9W17r7LA/VT3KucpUlti3T91hI
7Cc+i3c7tkmDA5idHOWX0a1Bu6OSc4gbX32SrsGCccZbx4RdyK87oJHyZGJJldglVpxLV+AAKHGB
tK6usyjD/mrM33k7U8DRU/+xbsKvXjup30hu+BtrsFExm7riaxZ/KfpA+9Y3Gs/UBnISppPaN5Ic
iC2m1Us+lvNZi4x2LbN9o6BOAlfuLk+7+9FFjWFYXdBy5Gq5MQPHPbKFVlbawm2BRvneFJ/Fa1NG
r8FiyuhEeCCm9QwZs5yNfZa2KqXpDsQ33LEfitlseRP6/yjxhLj5nH8tgwDRkCGl+pb01mFEJWVd
zAAlZvYqx3606tsogWcc9JbzYqdFs0p0L/6NZMDKMQvzTxxrD86gVN9yzdPWFTZXEKocde94aOM7
VgMf3wm6I28+5RCkZvv3WQJe79jXgXL4v+NYLhW7AZkp3Lq1+hEVZNh9P0cBdbZ+ujTCshxvWe8b
rPiDxjIQr0KpGMzX8VL0uhyb1j13WB5/wjNZH+wnLfHP5TLjuqG94KGWgZQ3zs5LveW/5ZfhF3iL
u1APrD9piKEqFe4fFtrE697qqqe2iOydGlrNCbJsfs4rJdtp5LaeZ9+1VqpJhmmZ7oB93lJxyneq
DenjN67qTzZ+FMXsWQc79ycIfTRTBC5XKYWAO1Z3NbLaC754qZJdD9rQPQetA/h+6S9T099lnumu
nQCUhwWU77IovzZluS/NKgmjW5EduDY/jVKEvpXVv4z2hfrnnQvbOAr1bifz/G3umt7RSaGx3Mhp
urSHaUSDQk79LHbfowJ0c45JyWYpNubHATOSHNI2fYMV+kdAG/auGIZnZ5gRb1gO5piwyJdT1XTf
O6/D0jcoxje9bHWMPP6d1toRLH0zwGyxZlVyRAcE31Jvbk9j0tr3lZJCAR+t7FfksElQK/POc/Sf
wHC1e9dUkIB0IZ3ZkBNtwKx0DgNbtyCx3V09lvq99MnBmoM712ZPblUl35t6VPQ7236UqPYjFCVi
iMPm/P06WwZby6G8WNlPRVeTIP0X9pW0eKjkSXu+wM2kuURk2Dq3BeI38LRAgC4H2W1eNp5+mlNI
6+Od9F1D8pLK2OraRhoavhdMnq0EVohgUyKePCTBfHCRblqYR12FaejmRbYdEr9GVj6Jt1e3arAj
3n0/z8e8zJUTukIQcmIc+25MLTChWfL4/SfDwWkQDHfol2W1Ghb4thw+tT+dypBT6MVxXGSfRmA7
3jBsCtOPfy4+Er0CNMVywVNifVDBSk2aA4bI+X7UdO3F7PvfEuE4MIIQi/+ag0jZ5mWhk/nMuztH
05S1prPUVywFYJqT5ms4buUZcnv9ZieLwxMMLWPQjnHGX0Ka/z0qgkbwFanU96hokZKVKOpy1RnM
sVxLuv3B0o64jYQI6nPpa1TVPaTQ2A5JNMRPCgArrA608KebA8Cxqa6zRo3mIwoi7bZPWutH/UUN
kuinYSTIA+uGezTnTR2x24d+Cy3OiTv4egvzTg6R0kLMThVve+0jxwZDb4mWPiR6wSVKYNyn/tYv
Emc/Fv6X/1XbPO9VoN4+/MOrrrmcIeQa3F4U0qMKzRiJiRdUUTcE9clANh1xp9QYgAmRnw53zpKf
BmZOftqULLV0hJLGjkpw7BhNOhsMaNG4l4x1siSvLxMcXYNSG+s6MOoq18+ICO6VvlNvtFqfgNQu
6XIEosiRd6DO0Eqq0WisLfsGdhnrm3H6yosoPsyoS24DFYFCr0rwCmvz9A492PFubDxyFEa/Dwfk
70UzRCRBrn1XrZLW8t/jJESCr3HSJ8HSN7FJIPu3gMWuMdfrX68VD9gYllmrU0xEv0iIYcIhmxMt
3rQ5FG1pysCFPFbpqnob/byGmpWfrUYryHbdxHYX2ldsn1yMOFa+YrVbG4jwSfrkTA4qflnNTk6N
SOPrdw0P9LyoVzKkeWHaLZJq/7BMqXbhUjmXQyKVcjlFhI7p06LpBuLzhZdGhecrgZ9i6sYn5jpd
zmSKnH3Mu0xhE/D+Y5xs/FWMvDrYBXL/yq2MKJZzXPAHcotL12XUuaBulxsfBoVzzCA+Xe77yzhf
rIYsPH41jtE2p74nAfD5dLSNxzLy8r2OZtBJYowwK/SznGqhnR2DMZpZbExO7fFXCbNmVfd6eB6i
FnWdjzOXdbACle7wV38sM65x17mxx31bDUsq8eMq1zglIOeIHMt/iFXkM1Igi3iFmjZdtIsVx9vp
jfJUfAhafNK6QC+KcDaC47qXN2TIN2LzN0OnwyDqRO77ws0Rgk4iwMtOwy9jAPC6lU4XO4rtu3o7
1PVy3SjQDNqgz2+kUIlaobUPDbxJpDkUU3pLIvKnNWf9S1D68Qt7QhmSg1Jpb94wm7fSkmtFvvKi
upqx7fpYebOrYh2DNP8OazrejZOFfyd4TIwo9D1kU2sVLZvOMJ7B9MbsRnloqXfS1y9bUgUkxAZH
5GEbyW50XnajGbvRBMFeXMqXzW7ZaR3gWaJl3vRxaY83OJYE1kEfNfNeDnwAe1X2PTfK0udolXk/
t4F17/nm1vQqNAg+YlNkNk6tOZ6uXXJmpKTAnL7D8nmJBSJTYpxl9RtYeEAkQXzpa3Tgpg2aPOOt
HNo4sM55qfXsiPVoJXLwVKn7GwNgMhkBbOn6TMs2sT1OB2nGpvc2dlnwEDlx86oUx3Bxp6vdrAN5
51TRd9uNyDVmaDNPCcXc3ujBtHsdKzWzdXjfcpjq+M8QpcZRWtJfTt46yV12ccsk1ACdOzIO28ay
WvzEdNgroVYga7ZMlwnUjMddpCO7KDPctqdomYQWW/+0D6tDnaMPtsLvGbP05XBpG/DJLQUGOZDK
PN3IyOU0mcOCFXZl7qwq/J1gLMkmZemLCNqZZa7z1kJbAhDAkn0VtddAt6pNEyOedu27uh2IPqyE
VEvIbGfcY+74FJI9O8YuLFSR9AaX+AWcSvocFHN4zjAxRMoRfe6P/tRBZut/6EdlKzyHbXJXjgGq
ag5k3c7VtyIGexWIbaSyKm3T8zXc1HjvKSDgg/01Umb7LMI3kAdcckEqe2nhZHrgJvV2beZ8b5gJ
xlY0emAbULFIzZ/SJzo9vYj81D7YXnPSz3Zd6Zu4nMwjNgK/isArf4RWeTmJ/z35GFpO8AKrfkiP
buXfLed76Q+37YJQTOu6fVhagmbM/6P1MZZBz1z7/J0OF6CCkY9/FNTx8SFdlL2KGDXaKTa/CpYh
cm08NvMbUVuMdSQXgdZ09cIg91PA+h/iiv92S4xESwDpfokeh4H86X+/gEQ2I/gEp8j/1MnMytWE
guiaZXqj9iUuHNo0neTMNAJGLzG4TaTKWrqbPDFvikGBrkK4zmQyJSluq9jtvV/w00QJuh6uV5c+
CHaIkWZfJ7+tjxFqoBspprWRDsiwQkK7w6PxWVfLW+kPx0wBI5SE3CLU3EzDOTc+Qvjs/vu72h6p
4y/9SdDXG2Ou2iNCycrX39JphPzGFLn3KMPHEBdZ2LKWxsrCYh+ygFreCv2LdOcTlJAE+vPl88ov
evlgcnr5s1w/yOVPoyHcv3YMPpAE9SgzbbWqyVfZEA3tah7M+mzEjavtDK/6oky1unfDqDmnJbsT
G+V81vk7VFCsZ9yR0To3PGcFesY64NJtPk81BPXcscu1jLYRBIeu3JLQt716jSAVAuDnCYHxs2b5
5tr3G2tdGyqqwR8D12aaB3OzwlllvnEC7RjgZ2yvy3wKTv/XqYtoPmjmIS5W4Pzn49xtpcte+uVM
LiFnlY7wKRqdSAPNaHK/81+aaAeCTjlLpVEqkJHR2we0xL+b5sAWSwZ6w0V2MiiN7aWzSOIHs2wx
tAWNW21Q6F3l8SbP8GmakcIwVyHCzffxPP7koweHZkzT+2o5WHyV7jW1Rk/BWiznl6bTWmC1C3xM
tglgPgoVDjXgKTZwBTb9X39Npqxgg8lB7zEBwL+SUblMNXpr+Q2ki5TNAT0L9Wx4engyCnuxsdAe
+rHQ/JXrm5tO8cO7VpppPqfrMinTfZH56oOJCOIDElIWWEZ2fv0yTyanuevfIafz3iVzy7L9kTpD
eZQwObjkP7bwSLTNtY966uW3ACWzcKa817Gp0er1jHwfL1WbGt2EtPwuvRiufPQatl58T1R0faW3
K6MldtZ75REr83rVFAi8NOOgfy/7+rZ1ArAMBcL9uMlm//QRKARQqP5r3unlJo5d5T6yew+vu64+
hrXqnB29BneB88CzXMlsWFGmfVo1EYhZkNThUjJJsKnZmYqbvrC9SRdrGOt3W8zrvJutH4PCSsHL
4vG+WUR3o7j/2Y5sFGtbRxHVtEHxGVH5mBYd4kcRCldLQRDXFaTdlghpfkRISyYNiaFumjx6aDBF
uTwaSsV/Nds5e+TrNzxGSXh5NOgt3gh1pFo72SiPpf1qZlX+GAEP/SsK5SoL9yPcF7I4ZTW2PMvD
LHjSkrxBq4WWdBnLY53iyVPX+/Wn/qxHAasZMBsYFlPBaQrsYTPY3XiLvvB462VouOaRTcITxckt
LkNjiMGe89gFRnHZn1w3IJ82JHFm4Zokm5HLaZYsZi2UtVcezvGrCe77Q+2St1Mh0G1FRtRMejLI
vGsXnVGz7hJEEsJ5j4PquM0NzboZFq3uePyhjaPxFrmzcbR7rQAAhZ9caPMOcZO2pICoOY+RCcBn
8ZNrEwuUwKC8GDb4CoM80WOiL0o+LilALQv8R5WPfNE9TVEo8uffiC68R8Ze+h6JshDwVZOso2BO
cKhwW/V3M2900g23F97DheKgvQ52k9/ipQYzQpgQF/6D9hr6UY4LCg55iO7dCqZANb/HhVPdu+wl
/FXpVrwnWG/tLxAFpQss8FZL3u6iVRvHyh65T1AYnp2ehb0EHh93KpIXT5GZaofMHuYdjLLsjWTN
2S4t9pzi1IWqAXnBonjLIBSfIXSoT9wIxbkvnLdACPGYsVhr5BGavYzaljo//ZZTOZCwrUBQJc66
bxJKF4lavZGmgQlZK+fYBHCxSoY5X+PaM289JSnueq9z1oPaL8Ia1HpzEjkPsB3DO80wo7Ws/ZJ2
fh/QqXbcDayd12ZtRpjCLnqyRYX6fu5rz1RqyhUy1M7vdiDpX6TtTwUG3bqPMiqQQWgeCm0u9hFr
vQ2szHmj5cNwMtWx3MjjxUyqRz0wnGfpb9nfkPSh4PzRD8byFmWx+pdrpvlbWfRKfmgdilSO2ua3
gKURTlvk/MjE5bdjDQ5Mygb9tLIQjrkDKOKfFJa3guP6G+61DAYurPOFCHNFekWDVx5RlMhQuNoO
C7dKbSjJGrlXYoSaxzdjmdo3jdHAC0Z6Dg0Zaj3PtV8i7zWM2p3j2vZtaVAaVVrIvxgx7q2u6N6w
s+j3NRpIy73TvDoGkNZizh/AHQyrfkqLDdx2E6i6rb1p1a9mVtGq8xrrJgvGiSoeTQNNJRLG7mOx
iEjVfl+ttDECDL7MbiKEiSyoMO+k3QgSChSV7uaSZVWt/L19If3y+H5vf4rXDbW70bPBWI9tOSEI
GYPFAJK+6XW055yuCHaJU9u7CcPNVyPWKEPwJj7IKDmGBOX23LqVUSc2b4w+KZ+ywbER2r6RIEhX
zoNWVffSMuxoAlMdUvVbrp/1NTnWFO3dHF5EZzkdtg1e9qz+AqDaP/fLwcyRt9TRqdpLs6/dGWR2
8V1aMsVtojfHVANc1IgHwtTvY2QWN1HhGTe4f1EFXepwlVFAn0jCai31OumTOtzg2UAW0Ii/9itK
qO2WFOjFllFiZTRPAN4usdKVpz6Y22pi88/ffA1y/kuVjxPGrOAZ8BiOL007whOKysEIIj/376yy
eZUSBBVK/85VylcpV7ih58mYVCusJdIhUtBH/8O85SoS6RcQVy3qY7tIzfayfJRFo6+gWO/YYXyW
ZWboh8Hey8dxI6OsStOH2XgbdCyFFyFlOZTIWt/62rC/Jvxs9Pik65LvwwvCw8q83/u1h4JNUqQ3
qV68+QszLQ3N4aZvxxgUJLw1KwRC3oRaTeaTJgTZrdlE/UtuRv2DhaVEFX1j8eP/4w7/JEA3fmcK
bkvhbJXP2OEZuwgc+4kNEEpvgbU4V6TNq2+Xv7x4mjduYDdrZMEL4Ku4t8a6Zu8dEZ0BP/4fbRlP
l/Eu1fkKV9BF/qW/znVfrISQV4Vd84SHCk+fcrqVrlopkFeM9Wch8MkhWCqvpCHRhV14fpfD/+ek
MqTYOAobVw3vvWLm18liZxs3nXtwRe9A79x2887Q7QFx75zYY3dXtBXAlUn5YsGhlvyv7drmAVWd
adNMrFkwY4jm1zoEHZiSGNqI/InI012E9/ppQ40Wt2XbsPYw6Z9ts3Buo0WgS87gTTm3bcXDPyzb
afvXgIQM1Fnwb3I20sozXOrSEZGQdDLtbYg821YIFOIv7Jk7BEcaED7wLbRSu2koFx41DNOm1RUi
Nub+wQvK6Cigr1lG5VSgZKQBAPeP/zF6ucIyIvPkUoMTq1sT21dW+w4vKVUBy+9Ufaafjf7XyMsd
EXkyn6wsWMwbcrokSlutQAqQTUYDaFNbNQH08Kyf9M3lZpL26Bn6pgDAre6v45ebaUj6u4vgRTZ6
cE80hDyCvlVO8aypuy4xgycV71G4uEbzbTDcp1hUo/n7JYWl/vGd/puKNPHXNMzhd9dR8Jhin7cf
B2e4GS391zx2z60gqRq7wVyE5uV7aMW6der04TkqlfXc6hcdgQsedOTvteJ/ybNV9lmuEkd3ONde
NlyXvjTBsoXVTo3AuAH4MmhehnFU37oNz0/jjWKdjmdG3gEp8Yw3THDVXWQ0xk5GaxebLTO0gI1Y
HRhts0RTofMilONM7AYWu2lTm8KT3eIcK/996evrOF4ZNjB5aRqq8x4iTTnIVfZAiYcbbVYTdV+H
9vfZG4t31CufRCP/layrJBs3VYqQFRrVbbAXErgcriPXPjkbhCIup1qHQQJix9CYIu2oD84hDuFi
Oa7xj66o56Syg995AgQGBidIs+Rnnyr6d7vK0Rjo8+RbHUCFn1tQY1oD1AjGWPwa+Ej5jSS2X4ZS
99Z2l0LV1FlupCk7qjnksZiV453mWdkdBTDKr3Vg/kh7d59mC5oPIn7U1eqP3mNdrmeN/QRwadxV
/MKnYuIZb9eUhMXyrFW65KDo443okUmXHLLFPehqinaJXcyEJG4wjezQp8mNaJpJV6VMr+Hg9lBn
uv55girbJdhOe4u1I4SnZOuHPiiBpQmjPL5Pw/7oU0ZAeAvUNKVkhdxpZvfP6PnVB19bisrLlUqy
IOwTjcXlA8ir9gF0vUJeg8rRq1UMBm9nuvm3K+xVzj7FJdxXLeIb8ysZE2PZ4XmoVNa5Ej7Kli7p
kcuDr8btsOwIpU9HuFJ35/BRurhRkRjMePXJ4ISg+hmC7SuSqvlL5OQzaSd4833E+8rVcbOdWLMI
HyrHmWUNRqI6GJ6avUTgX/fjbGQbRR2UnV7ZxbpQAq+A9xVpZyR2d/4cBMdLn5/Wz3k/GPfOqjTM
AuGfzMJCw6YcuKzhbEP7k1fFALrRmB8Gy/pHuqmWeTylHf1g5EX40lfV/i8bYivSYNoEMxzepW4t
B+Rw+rsxTLDFtd67pD8rA33X1Ua65p/fA1FbLGocckZnkQG7uGu5ao3DDGm2taiEBVbEU9zO81WH
uAP1c5j1ZVHfdrMTPPAUDB/q5WAWkbc2LcAFMiB9MhqBrVcXdMcSL5ewA5UHhAGO/69rJIX6cyw8
7SATZdDQhy9I8hk3Wg8Tp3Bx8JO6zOWQWchiLBIackjsxgFY4hyuXXJ2rf1Ic7D0P7X/BGU4v7ns
8LQwmfd5MLqrC8JcG6foITc3NkZjzRaNGAQgl+jeafbvlp0GGxhw17n1PDSB/RyFX9vGH56kJ82H
EXRFM9zIWFBO+VEpXRLhAQjLyx4K7PO8u0I+8mji9r+2BerxCRzSNvkrRadgfw3RR+yWsb5JD2KI
hw6kBRT9GTFb9GqCIsCSL1TPMpb7zriZyrnZy2jkolofhRNyuwDHXxRLre6mSLtMrSetXmXNgoUe
A3ONjkRO8WbxZLHJaRwyN/knRBej2ZLKAZAfK7eXvyHGmdt0Rtu0LjSb+jNAnRTM40MZlPVdDGv9
CueRfpVPAgeNWA9VkE+xZEI+xfqLOe41dirHP0C8gR8jMWUUd3Cxx70yKQXLQ1K6mp/9aoKxeqjN
uHv6L8rObLltJUvXr1JR141ozENH97ngTFGkSM3yDcKWbMzzjKc/HxIqU9tdZ0ecGxi5MhOkRRLI
XOsfwFHeiXBQhp+jBO5BHfOvozT1ToR9qhQuoncrv6g0ZH1650Z18SBleauBn8irJRnv/JtX6bdJ
hHFf3XYrTZXCdz+zR34cgf+YRI29xoswW5YD6pKo2db3JqqNe79xqslqoroXh56HK6uOVt7CGcFr
NbQhRqJ8fQ4nNHtjmvpcbzNDNuKhPo47UXQT9TNRg2sArvbod13Do+56+CO3L2LQNZ4FVrxWMK9a
XTtarLb/VdQsKhdCXJ7ZKxdUxRIFJAwQOzwW5jMlGE44xN7HBnK517joVNmHHFy+5r4+OTCImDiE
NpzRxlJ/sbdt7lILpGJuwuoiz/TSy+14ID0TLfHgyF+KHl1QUwow2zCr7AWGnL2wYj25Fb3eqG8c
ZQgvTYwmp7GKMzdaixTN2Pkfhl+4e8H/EJySEfblxrAcYzl/I21PMo/wNuYJYkjc47wsIVuM2TFm
UqnpWkdxFkiZfew8Bf2mcLSPw3RG4sH+2hvqz+SbvCUm9forSiQr4XfjslZdeWVv3/ZKod7ZLpl7
QTfvJYwBSyV66mzcMNyqNjYeEO2l2dbWHhydvvSkyt26Hg9IHgv1bYeVsni2imdmEIxPKNGlR9HS
Jv9lpYdXKJ6v2uTOzDsQfeJgY3gFPEu4mnQR6ffS8Ldt2miXejqYtpNikC2be2/kCbqsEv22Au57
nJuOtKcM6J7FWCPj4eEa3UZMz4B2Xsbc9w6G0v/4HB5MftakLZdKU7M9ICc1rJUS2Wh3mK4eS668
FO9AzDaL9mXQVAwophJlQoJsadW5t75WJ0VN8tq8DrGtiMSn6AFqQyVA1DttpVJWw1ioU5Kt1YoX
P+4urBHISJfDDSba+a9Rqb/XeY8GUqG7yPJHOiJg+YRVwI8zMIuE8iuEkjTV8nsovsUybyxQUk52
q4xdidMgaV6TRZWxHQfrz4r20GXBKvK4CYrf1PUAd+WRbWJxI0Lil2p5/DU190NEKPAgYuiVmPqp
o5MtRLC0pFXnuIhhaT2sq3R0nV0bl0dt0kFEzrVoF/Pp3K1hStnyfUAVZBoOg5wqXYhitpdb/p02
+uVCknJ1qyHgeNeh06cvxgFFq1CTcI+bgvPA6Uyj+nsjqenly2BxWhkIPY5RfbyOtWzJ2FW29SQg
TQLCFCaeveyoOS9TAXlC4Cs8iG5xmGFNAuF0nfMFFnUdPgfFNcXwpEK+m//YdxyEP0yxjw/I+qLg
23/I0y4/ROMSkSZyDace+xDRMY+L/jXOLsZgp8n9R/dbHrjmy3JUKJwfpUD70IE0bkVnKLSFxekQ
qPFtXcuL69g/5ls+lldGnuIW9vvCQ+jvFRMKd2W10h0OJuIedeWnNX7RL3LDzXfXjorVxTYHt7AQ
scZyxrsiOorvegabBDuv4d6lQmvcaKVEU2nuS9ybs63pp8rtP//xn//nv9/7//J+Zucs5oGf/iNt
knOGeH31P/80jX/+I5/D+4//+aehOjbbGctQVdS0bF1XZfrfv9+jkMNo5T8ARfdZ4KXxDdjuZG0E
ERQ6mx/5lBsVGXSROddg6JKuVh96nF4qNe4fVZ7ee1zD7DU26+N3caBcaa9JUSj7MC2HR8cokdeZ
KK2KEqPwnw8nxQUfXnY90rh6KH9H/fS+7xt1p0ajCZ+tg9Zwg36efoOg3SG3yOthXz65CuATvsCa
3t2YqSypWP2l3i3qkBtK2pSRcMedM3Re72IXUMAAV9KgBSsxNYMYuSUZpwgrM8IlqYgQxwoO0YA+
OrCyeAvcIZpjwRAcTYnvvxiRFaN56nE+vk4CQZrsxIXiGOf5v/80bPWvn4Ymyw7S7GRrDNvQFD6P
v34acaSRdgF3cRNH4HwGwyvPsV2WFAyVaoXbbr4WMXHAP0I55lU4h9CRg7XVAL9W9SpcUXFF3yUu
ujv4NO18wJAjBSua8dwFWI24S+x3oJQbZTsEXRWs66r4QLd39SnzkduVfZLq3lv6MtllRLGgN17b
FBqoYI1edVdOZ6JDLcgPiJidWgARmhpvPRGcZ+dGraIYsI0NzYWKzIZx3mKmKGaM2eeGU6p51seK
9rnhRC4wBHVU3oihYtKgV2w6/Ua7EY9AOBXV/nrJOcYl49Ixz6IlLtlkfbgRTfT8wjsUi+Y9q7iu
uCRYaW1+GXFJR5VcNN7Y9Kr8gHZ//1FrsvbHZ604lsVPjjSxZoAcl//45UmSrWE2lvq7IJeVmz62
ydtXuEOoMRrAOBjYq9ofwPO4Gek60R6a2IQb86AOoXFq9BzDvAr/3CWSVuV6bjuBVN06CLtZQfOv
MWXFp9CH6OVqaW6dfNDfu1JJOjLpkfM4ONE3bPLGd21MHjFRcp4GRMo2mtS0+7HwzAv3eu5hdiO/
e3UNN8Cv3lyfSuFIRvKAlY6L8EOFcefYje/IzdXdELybruksk7JJT6rb4zTO9x2KjVFCKYTkp/Nq
kVeZC8fopPMYpTGi9Eh76E78gDSqd6NBhrsTB7kk3eCnUYU46WjDoYW+JWKit1eDZtM0mrcs27ae
bA+Z52dkI/C1O86xtJ+Yl62q7r2ub1dRFwU8/WM0rl21Jg/FVx9+Omo44qCSU6hMtrWiNVpdfzSN
/nAVvDaQzsNfmbv3fJHepsxcsYhYXy9iZGhgAEEI5wvHRVHsyYEluAmGCslBnA64vSuUkUIlPyUx
vkRdpObYnhT5KZ9iNWx0HnO2+dOvg3A3jxY9eh2+uFYDLETMnWaIaaIJI/dO6gDyidB8EXGqZNZe
aWsNoorGhUVMXMVRtefMDLZGG4aHdgSw0P8+qGaGpAGK8mCJKaP/0SGavlfDoimAFYummHEdp5uS
tk/Qrf0jfm02KJ1ZDm5m/256Zw6wxhIAkGKC1ajjyveRrL3SvOTSWtmSnxw85GgplAuC2EQbmzrc
qeMamkllxjGx2ULK36Qs6b83QWEsqirv7xQ91o9lYbdL0TEm4wlx+vTJMsZiH9ZxhJ5cnnxHOFP0
YxDfLJRc28mIjpxIQtYnq7c4AH5f66Dyl8bUtAFE6IjQU9KWAU5sDA9k+UrMkYv0TsMre6/btqos
xHAjYEcOymm6nAjMfW5RmnvdrM/zIHENvAjSDWxOeyFGt/C3d2yMyf6T0Q0f8nZnqRjv5Y16W5Fj
Rsnf1i+RhoCQEsyNkKz9UWvivehqpkFmy4+PQl+C+xlNEdPZf1FahI0smqJDnxSd8dKISW0zTsRU
sh+42HfpfD1x0VzxWKZNkJ3p1cXYLgSp5tWXUhsNkMjaeMw9hKdMICADWUtfUlFzaKDa4Tc7YmEb
Ftpd68ranTgrEn1cmKo9bANk6UygIHQ7crapBku/nWOWFNa3MQt40TnHuooCBaRbYEPiBURXZfQq
JGLcH0Tzy6vEJEf6qLzppxcW8WTs4I22ky+bA2BniufZQD6w9T/mGPDO498/IlTb+eMRocq27eDX
ZhkOp7oxLRe+LM6436sWSSxti/HHhPiKTSXe9JXe5K/uPuyL7gYZLvesS4iR1l2RvOuyvC2wNnot
dR4lRTZ+HUGqp3/NE0zM0lJxuB9QQC/aHg12u4ILPLHyRr9ulqJXiE6L3rGBKWyksvZlsGOh6MtP
62yPUr2pgi7gSWRDAY+GfLrH2ujHFL16CadDrwGICvHq3omYH5TPQVeqh942f0TQOW+QNFYv80GW
tjiwhyfREsPFmbiOEtV0MALBHfPMKjc/KJPWu+b4TbkYQ7SiC0mZnomovleDTHA+ndpeDIPm3/ag
0uiM6tcB03hx5XG6vJgkmuJMxESzYe25dl0Py5rfr4BSBs/ZLy/2/7qWoXYXSgjy9nq9+d1NE76+
+ev/I/PTaldryuH6tuYp1yHifcVJuFcTIH6hY7pHtknaoles5M3Gi24J26Y7gEi0ngcHJDkLe9Rl
hn6jTNQUobL0RXtpVl3iDodC8LTFux6Q9dOWg2EX7PkhsoiO6yV6B3WKzR89Rlvhv9l41rKB3382
W+0dVQt3P6g5rm+QYEqMslR5aUmTC9yox+SjknqB7F+b1fYrOZF8N4Ryv0GxCuGu9mfUSNYctrso
XZmF6W4TpdPaxZhEOPn6veTcBl2RbdqJ/CGa4RQTZ/NIM8/d21qhXtiYpX4QT5bKKhCX95Xt/JwR
fGOjUYGRB6r60x3k/rNnetCIMYGhVcuyMZDsY9211WoLv1UtjF9M29o2Q6Z/Nx3LXmJ76B2x0vXO
RUhWOMeF9LsLy7RD/eahNnosEbDKW4s4v1Kv6crvBiZYa79IjX2s6dFjJCX4JY7eeiwpD7ENnojp
EVZ5stdUYDSQSpuDNr+sQ4vmjYjhrK6fas1l6zQEsrPgVljBziQouovQAWPiAMtf6PM/fdBE27yU
3IOtVeFNVGTkJlq5pNKXlhsgptGFG36+AvdRPWVNomEPoUbfzKR4BrOE2Ucfr7D56w+9jz9qI0nK
yUxV6uV9xlLOkdXTHEvYki6Crt2H3P0PdVN8dpTTmZ5iIg+5kW+fGCeCYh6VpHcvwHWkaHzvFIa3
wqHWQ0lcdg3/pIZw3cDMShvRBMYIRanMgu3I/foknGt9ntR7N/Ra6WFOzCuOXgPpqc4CLNlHUrmK
wrQ6aEx5nOICuSTiYZWd//5Wr9jOtLX7shEnDaaYsgWoTzHYDBjmH1s/uctiNumtuukbCsUucL+9
UlceFSEQRSZF6+8IWa2qNox/mkb4M9Lr5inUfVjZRYIgXxYrRxu0/Eqyh+51jNMTT8SPcWQ5gp5g
vRoo57zgyxGsUVdNdqKpW+yjfIob5D3p1Xx9leL895ArnXKvg6gXYb/Si1u9M3Vk7PhU8z4Z99Xw
zVMa80mx+/bcBBpi3XL+gvGqu9c6ZCLCKePrSzluS7Ec7URv3gYvqvTQIBj3IFwQFemu7jv/XkTq
Ike1uOebjYBcmlFGmTvlvkh2vgfG21HjCDDpvw593r8U/LC3doSqgZfb4dypod3Gb+d3W3SLabiO
IFyreda6MDJjoSvOeEqdSl9Wtp89dUOSLJPRsJ/JKahoJ8cjJiTgQnIsd75JdfcuAyT8kSXyQ4OZ
6gc3joMvu8Ev0GsbVe5D9BAswHCsy8JFCCCvl5PnWo7LBX4d3YuNBB2U1AZOfibdI2i1F2EsFXzA
y9KzbFS3bdt22dYwR1QO3ETZT7F0bEmEqghALYwoi9jtbKVccd/RLyf/Go/hBWKZswtRcN7JNqki
u9BkdC0apMEV5MCT/zXU7pNwYSo6OPdpPOyEP8ZbPnR5cWkVMtFO9evPS/9lKGpGxqPX2O/BWMq3
ftIMaxmA25OUar8ypzB/Gt0zjhfpR9aQsQtjOX6AMtUu8jF46n2N7JelOnuWgtFjZqDKGIwacDM9
jh9bvGhOIMbvZB0TLuxC/V0lefk5B063VEHebau+gRQhdbdT6uogWpbiD8Yiz9tbM6m1LbXNtziW
5GfAqd8NnLl/mlh92aWvv6dlxka7bIIHPSzsTSMn1o2f4QZmmECT0mkStlffrWkS0MJF3nefkzqv
NVdxjZ6wAClEyGIiA58e5xasur3jj3itTsCHv45QI4ytAqk4D5qksDhtjzP47ndzxub5dQ5TBZyv
jLA3+PNcldpTFij5RacYpWwbqU3gAxUWvw3ZvHORjj20VnIrQrHWlpQg4mpYgxFxlkEjmWQ5OIjB
qcU3NE5iRDK7uLIWnVR6N2oDgxrC90VscDs7u5ENj+LJFJIkCOI+N5/r5lf30HGrbErC10nK4Ojr
0mu0lYjJdbyKeg0J96o5yrpr3KnTQZwVam3y26u0JXkqZdcrMCTEnSCoPTbRvYUDdF76D7bqFxct
QB1zuleIQ2zGyspxyLCKCZ5d5BcX8ZrrCHGNJMuMdZvAZnOURxvtupuiN7G8Ec26Tu7avrqr+Io2
S8dfN4URPYo+3YyeGrRlTqJllUjn4wS2r12lODdh7q5lr1BWaVejjIvOEA8KMu37uV2nb8YY2edB
l0JwPfp4CFvjbe67zhW9MUYB99f5IgZAa7hD32chQ+IZBtbEXcZbDuEZ39dRUGxrTNxuxlGbXHio
TadYlb6MhfEsvqAoqS/l35MSTS7u3Rj0PZpgd4WaJCczl1DndvV7cUjsMFuNUsry3GjKk9LE0bNv
syXDguCh6gv/Gex1M0TPiS/JD51SL9kgRs+pN9SXEfM7MUEGJ3Bn8pyAwIfAMCJaeN3nSAqOiByJ
Zk6u+VDm0Ydo9dOIzsgSVEgK7xAa1M3wUt7UNijTHtX4C1nHcImhovVuhHtx7+pTVNe10mjv01GV
tmKo2Zj+PDTLcvvdGXdNDYNed62HapIqhLXvQ423m61gaaVAjwDhK80sOi96r80E7aSvg6e56Esd
Y/bqh7Jlw55QN3nTNDdacgvG8y3Iywf2zGcRl5S+W5d2Ch0brO4bxq3opYZrOcuQ5ERtalkMfvm9
z6QdxtzqrwJbQNwgjO9VVEiLtC+s+94ph43Rh+rBmoBiTY//X+DFu8A14p3Ybum2266o1iQ7sRmD
YNSt+nL47I2pRa9SSgKwytVoNaT4NsKu1Z76NIl2Ut9+bTpTs5Rt9Skz6s/ea1PMzfGVechyHo6d
b7PqSaiYmD4MQYwp3oK22HpFN3yAT/85uLH16Dq+uQmyjMJBWYJtaahwJogl/Ai7n2KkGiMrOWbU
C1KUibZOxeq/1PPihqQdluJNUC/zqSliHnjc+ezvYzll8dFjy8oqw8R/HQSujF6stx2nU9swi2WX
9ljLV71PATUOjuJMHBJgO2trqNWV3E0yECqKFnKavXYFJol4hbbrOleyVwusySIsKAEnSRk8axoa
w9MwD120m7hq7WU7RG/sXGrpoStyZWOgLc/2xei/1QHVBglM0EnN5QzFHzqE0LcMDhKtOumzAwpA
sRBi36LjOkN0OAY5nVFPLj4J+HsIpHsWZ/ZJtFy4RjvXa8OlaIqDVNXPLB2fB27zi9JPfglJZG6Q
+klwC8Whs31A5U2wv8arIDpnFggKWdKltSRb6iNKVdkilk3SjqtBydyfhuEmi6DV7UdZavu1Fmz0
JDPPTuvoSCH50it+PPdK01m/nP6jwFrtwzTteFHyt3qSeguHM5sccKYZ/V7Fxg66YXNjJGlyDDzf
Zk2ajK9w425ntH2Xgy7LohccqoqlEpg3mp8jIpHl6fvYZrt6AJXDE+yY6x0oFz3qzkMeu99aRZEX
Lna6TxkOyKuB9cg56WE4qLX6UqHncxaHsi3whIiLcnmNibMRQ4UxAc58jfdGo6xT4Kqr4vd80asH
BxxmujtMrkNnAXvCmXjkC1b76lKRchSJHCf+kciddkALdLx3A2jhkk7GTTPHexGSe5S/DdVrN6Ip
OopAXTR4+Z2VaVgZVubO0EmaVJrfIhfMfShpgBzmoXyW2Z8dHBe4ZQhk7Yf/6Btp+yPoA2MlabZ1
8PsiP3c6arIdFK4fcmcee9eUb8q4KjZ66OJRI7RF51P4beGuHJDK+sOURdizXBVL524hYzrLkGqx
F+08KT00yECuU6B4R8kvrOUQo8UwRvlUKvrdBn0KbMgC818A8VgkDjWKJjPDF7SVsSeNnfvUGeSH
CnsHnn3hC2qZ3tFqsTASTStSqNdWcbVOhzR6wVecIjx0XtyxGKxq2jcMM9s70WkZ1Mh7idVN6F9S
GF4LGSPUp7SSe3jAUnaOWJxth17FvzVV4hvEOORd3OY4X4SmsVbkob5PRl/GnTHpX1oZpKo8VPm7
pKe7sLdISMcxJaK8m6QWkzt1UPLvZhL3i94P9KegkrJVl7XWeTQcmANdJ9+OIyq8nWf7ez655hhm
LOKhwpuX0DetZa85+6IpKuTR/erWS2SKJdPZ9WC5VrFBs7FYVE6LuxwGbzXVnTBdtey35G3Lendu
542cAWGcBolgEWfpqpyC7Bjq26qMHz0552/jyta97DvmfYu4WZB0bGQo99+PltYeIiP6JVriUFel
AUsL4KMYH6ZBfXK1eB4vSZl132GsCs2uD7aQttGisPP+pgqLYSUXcnaTynr7alS7aOKEVYaa7Z2+
TtetYI5lwXckKNOLFSbZsu6NYePix7Rg75C9KT3rvcaEGdjDunwNcK6awiNC+PjFolM2N+X6l9e6
7bkdJY27UvlBjit/M5uE6mYVtnuvrrK31lgDypZfU61EvhoW0kqES7dOFnprKdTt5eGSRd1r1Mi4
h/d2d2sjkL0e/VbZJWzFX10XLxyK8E/8vDDsjMgBm8VovHaWnaxUCwleBBbM1wHRBtvLcFCSs4MN
kQ2BMsKVC3Op0WGsBBH0oj6V4rWLycZzz8P+OUdf7GKOBS7khEith7cqe6uFaNqjG+5SP/PmCUEV
oPzOo38nesU4k+rQlpxVDUZ7fA18vz+Evcr3azpERbpIvSY7U/ayLmaDaaSPvvp1QF6CSrJy2IPX
mEsOczPYbbKKI6pYSwXuEUKeoBDFVcRA2O2/MpQfb0RLxH29XKUqfm21rscrzTe7dOV6WQfvzUTq
Hi6zsh7iuFvoptqnWE+57a2SknXYoKK8U4yxx52K2Ki4gzSfijluCFFK9IiribMO0GmYsIMJ7L45
ewn05EHyu2+akZCELlL/5HWKe04VHefgqcMK+JJZigSpo/LbC1mlXxqSXN/sJG+WqitFx9LOpUsZ
qD/mC00SunLygEtn7NvjqU0hNlghXgfJ2FMbAnGnLsRpmNfPE0B4/yXmSYlxo9oeajHMRa+mN1d4
QPsrw1L1lZjmaa29cUq4jUICVcHYTakS/07op/4OyYbl3RlVXl1EXCZ7KkaJ0GhUCuV1iE6I32Qs
xytloVYjfAg7zh9K2YgPmopgs20pIcAmI3tWJAP1RzHYIpkMi79eWn4T5UjNqkhVJu1Z9Ca55aGR
WERrX6uzh8QP43tdv5+Hgpf/EQzdC9qE+fzKiVY2Jz3AhmJ6YXGFMss/38x8QSVI5jcjmuKQheWX
N1TGXrWDkIGR9/SS4kp/fVON1dx6tXccfSc6I0Ufn0NZZ/FAOgvsNzSm3/GmUihEJ26+uXbYFNNP
QUbxbxom4nEsh/Dl7QlPwi2xUFWsGuAgs4mhCTonOZL1vs9gKwGcKFl2kg8KdqIXppl7h/UsdPX6
kKVdeUMdF8sqvEjXBtpi+j4pyn7thz4ZYLCsKzfzg43QQhOHnurZqsAO40ssdhT8A/AL3WS+CaQQ
E41S78tNrZXVs1mrD4XlBR96oIDzDVKyK7h5JCx3bhw7DM6ApVlXTyM6/kN5Jr8rFRlpQ62bO0cl
yUE5N9gEpio9Z6F2LsMOYXrDfjHISj61WP9szKQsN2qgnQukkiHB5vhn48fzmgbGGRVa92eplRsp
rfvvnQl/TmVJcVHiwt0OcTLsxaTQxXQ7VsfxNWaScCtu63wDe2v4MinRAnfbTZNSNLXuukCGOj5N
+v1K1oBqwKoe9PgNCShlrUoRWnwqv/UC+gxuFlHy3nnIe/7tiIERSJL9+2vAD4/fkfCdrwH/fDWa
Xnx0i7c+lpKzOKiwvM8FROFVBk15nSiRbfPMaPw7hoVjw3pfjEv8xFlaCExFIZXbprdXelbHz1Kc
BItUUpSfYXyTpLr2y1Dsl9rI3BdjlNF70UEqK4D0dopUtHsx2/o925lmy3Ks/p7t2NDpBtIe3P7w
XW5MayF4s2kegN0etfiseMZ4Eh0ijZ33Mt9ZXE0ElE5qQmPtW5Rga0GBU++rAEXNSN34RhXtZKWO
3mz7SWxZyp4FTJZONJHBit7Mr+G/jBb7GDE67BRz0VXFW+PVhr7nfpre1tNBzyahUsdiTVplE83b
YcPkcftgfRfF90pYaVuqH8a2mHaoo5K9WzJ38FZv1SdEJb+0VFoRfEAwZOx0p5Gi5ZdN/55KDw5b
EXAjSv7koDo0sod48bxIxcxtyOZm08XRmmJBvxO96EhRL+9AHqHZ/KA26bZVHfMl0JThBjE2at5x
SN6yN5VlN71fQeAX3H1xkOug3tWKhoyfMom/55pJhW5qX5n+ap5WaPSwejW8JiR9GBskuJwQonuG
0r6hP4iQOQzZosyS/ADYwHiQkxbDgb9OgP246oRTveGXSOZV0arIkH3XfXm89Vy/hcmNXKn4XtfJ
Q6fFxnfAs+Oqxh4XLaGqPfEF4InhJ284fE3wbQh5pC2gDWpOvxEpSxWdhQsuTItwyHliXnttWQ3W
JuSvrUL5h51U02+bWstfi6Z7BNZWXvpEli625Z57Pc9fwRxTBJMkYy1GqWyPFi2su1OlR/AE0ZI4
dIO2Ep1makh72bJBO01XjGKJAgCFnoPotS4OF7splGk4WcKbnBrpfChYPKWLa1vJzM+eEub4Ap5n
smbzb91c56WVb5MR6k9qiuAoysrmHoXw8r5lB3RxknsX3Z97EYlhE+1SKwuXoik6Rt9DGCAN1J2I
iUOabSDjY0wTwT9P7GZYdkmRecsRldM9hij5AlR5cBGHzkaspUuLu9D2co8sUdXdqSqLL9FEjTrb
AP3LlrJeGSstMNAqUQO9X4S5Ux/FocjS5jhORUiwWh8i5OZjffwyznLD4JAVAK2nsWJITC5nH0KO
DjPFvmGnOKISHbn2jTjYv8/+7BHDfXOIl6iMIpw1DRQxcTaPHoJG23qo+2peFhygxAUHcfbvmv9f
MSdskaawjHB1vR4McaimEAukZOiO4kBKojtmE8Q8B1PJfdZeXzud38NEbJCxGY0Bs4jxYibsGuSn
xancFeFtgjCgGCumdob3G19PTV1b91qpABTW5VtPG90VUBWMswNoX2YVyM3CClpE/CRV4VwMID/o
zQP0gtL0p6BV6tZHNjbJfSBL0UWv7j1UxCOk/ORk78qmvFB1VM1Dnvs5JoDbYKi0td1Y/iti1dSq
SwdlbBKpL5jYVvwwX0tPCW8zdUpW+nnw2mZgA2UAGnvRdJv+NpbQmGiAhF66SHkwkjp5rnSQfz0Q
0ZS6jFkCtBJNAwtcc+E20itqnMpexKzO7u7gijFYy/cSZY6DaIk4hLPkpOEDKmwvg6DwD2OPWLZo
NqVtr3LZNnYsVDVKkPKjAyT5nOFxkFnyShli+9S0GVKaGB+5CExU9yWOJaSHoNasAsRf1Ukh9wsp
KjE1+XCJyvalaSUDFmnn3Y+yCxWgBhZve/dpEHv32Hv6SIAnH6K/mwYVTRRvWhtWtRghOvzw5CiX
PLSeyFjmZ1vtvOesfxCcFRWr3VMlZzHZXQqag1xnuwFbnLVoOlMiAhyEMRNcpktYpgy3AOLPGu/F
bKU3uvIqRf28ekLvAVjl0H7vK61YGsGYXdzekyiz1/0+ULXgLvo9CS/reVIGNkNM0kjrpKy8pgeA
eGIkqBuqjp9cREuLweDUkNSoh/JMMWzotbIegyycJohYWgZfJgxgi2vcD6NjoydPtRe+J5P8YBm5
7dIEGXn09Ma4kMr6yAt1+Ib0NTaiEuobbaXLl8bXforxaq2US0+jvDXitHkpbMzPRYcvY+KZ91V/
VII8n0zUfPgxrn70U9vZKMJebDqkvYdIcUOdcXIWu8ZFszKyrkUkI61XeJFhuP3XMQEIXbShOljd
ZmKj5Mv1Ehwq959Usd5Wfgxj/Sz3evLadOaUN2KlXCgomtttJ++TQEpOnuWzyVNC9ylpoE7ao139
rGUWyLr+66+zrVL359m+qX+d3dZeuWDXMaxEEgaboewU4F5xglWnLiXMIldt00IsF+mYovbNNUCe
9xodwuVQuNYd8jnQtBPo3iyYKKlrPs9ptcofnd44DZjrgeoiHTuWt7HvKG/lNHGsRwqBlvU50W+G
9uyEbFt728kOGT7Sy1Kw2f3B550gtdORgt7Paz/BpphizRSb14f8heem6MRv2Nl7etitzXQNHNk6
m2YJrCLE+/PaauwVsHL7HPVJdUHTrboQGbTmpeqC/A4obnjH3iJZaF45vJKaQ9HE7NjoTc3GxXSQ
zPuDGOZmVA0zXUeIGDeRpYcgpoCoGQl/W18bultRBtH+2hS9+CN1t32UemtVa3gCJPrzIOfRE/Ve
VpagxXdRGvqPeaq9CwvxpB+ftUL9HKBKJuS9QFtLhlddCmpZ56F+MEsU2a+R1n+Y5TxEPy3RVSmN
u9W6QVrYgcVwk8RQ0PrpLp7+EobcfsbyIE93oun+HidiaiCTvSpOCHHb90ET33Q5xW/RwiRH2pV9
wCOwRm59aXT22+gmya3oVa0qRyZLJZ1rtgOcGVbOrTwoe9EUC2nR9C16r03Rm5qbGfOiaerZ8FVw
/LzMwSpBNk9YfhESZ75TSofEq3dkautJnqXgVh36u5yHzC4w3f7RUbJvje8jqRjbb2ntjI9igNz5
AQoysEDY5s0DYsV9K+zuc4C4gt+p0WJyIbz936N6qfB37Do/L2PxOhrqrO+/L3MdIN5IlZTfVC3J
H9hZmZuykoySXO3oHvBmYGemGuA1TJZfBxGMenWTp0ax/yMuOkVsnibarq1uxxSF1G2TKMpFSQCX
Q7SWFlpfWW+5A7UrUXGWdVqMwFhavnak5P8eIKTKjv0HVUe3/i9dZ9YkJ86F6V9EBKuAW5Lct9pd
9g1hu21Wse+/fh4o91fdPTMXJpAQ6cwsUtI5511cV7Nh6BgWJBFV6M6/0aDgtnIhtNI6stbNhwhz
hnnjajI/NUQf08dpxp+BmsnSS+K0P5awajS9C3cm5g5bbazclyYKltrIDEJAFSbJPfqiNi8uzVjm
HhUp90XijkjG0Dp1NpYYG+mB7XJe1pHxHJ9tDWNTfRnYtE6O0ga0zfUi4noWlSnHPKxNaifKlqSU
sl0HxyPWLk7ofLXR9N1AaxAvlpgIXVqy7GvTsCh7wXnaVX1NiXEZofFm2yLKsMGmFefpGx5RxW1t
YY8ebWLdTE5dN8FJJFV+MkN3PI4ktvwIOd1DN4BScpOi8vmK0NJo0SSSNet2MSfux1U9dAWsv648
roPn0thoDqZrBXplx66d29ce0XVfxKWk4EzTVbHG5n1lkHhl+wo+I9xFQ4cw9XJVz7pgV8ihIu6h
qRhKsB/DdPQTTY1h5KGZSdYvudrLgb1ycp2F6p4mt/PXFjJpf/rXYZ99BIfA/FLCCccufnWFWlzX
g4iL8uPss0/T9Icxtu3DZxcJJzzMlsPah1QknB7mIBIY/7qwXlWmIEbZIq5PpDGs40dfgPioGwJv
na30OYbjfc2zMAD0DZN4ZyRA49fOf1z5bA8Q5V1bhLDZuO/z8PEKhlzEn83uQRv1P1fnwkHOKMR1
RJ+l+jSho1SZxdPaSJns9lNkTpu1qS4DMlH91DD/OK9da92tsNJHa7FBWbtylCp8SJIU3Ze+to2i
h6Iv/ZIHjGznXUCXuITRMDyRjgIUL+GTrM31kJo66KLajo+ohw5PQhDQSYmj8nLDekBWC9kl1nL0
n+iD/DM8xXH5yxpnHMSXLh1b6FuFa+LaWl9nRPhha9tJsV37EJchRVxa7k4W89VG4Ogq47J7imqr
viAe8bq2SkcF5oU9NvxYhLnWvvWAWNSxRwbgtrZayLlnN61/rOPXLuxMwO3X9puRDhSNVKf51pt/
KUNnvI9KOOP5B+BWwq7madfhOVeO+prZo+GPmh75nSO/WXWhnPCSzfd2kY6bXHYlAnRRt9Fm7SEe
2Ckoxky2rK3Vr70WXzVHus8xnle4+8zfwYA3+xoGHP/JMG9RMukP49hECDfk2D+O7YkcAs43Y3JQ
81BcQytI9iObajyWevtWu8ZrUaPF4LSEGC5vwtWa7NjgXbV1BxiDQy33lTCbi5JfcS2RS7jl9pge
aLyjQRy0LNmlRpkekspKgJFnqHGEk1dOMzSUPBKPaoDrtaEq4ymPYiqSjvZW2WP7HYlm5pfSVG+l
UlmAakL2QU4Z7k271rbtmJl3ULmbctLDp/WASIJ6nAE58OJ/94G0TLd1adVAMP/uG1yc5SMlC444
uUcf94aNQYohyx7WYSpQtgvV7fvnTWqlDMw9QYcO8t83pZAvN5pmJ/u1b0J17BJE7rk3wWh4RjNV
J0qimN+s7WJBXqzt9SAUoLLhhOs2inKZ93HUMYs7aUhAnFKl19Tt2tZ7szytZ1DOGTov15v1rrX3
z61qOXqBpP6zrkTrIhUmAdryy2Ht+2x+9v1nXLKuZevlj9PP658vwY/V/rPgfZxK2SNMB6EG99TT
2LR/DnGIBUe6HBLbijJvba+X18717LPv80Ia14gXfV7+70t83v1nJHrn+wpm3yaoYm8ILedRQT70
Oc76IyoRfwEfnO9qjz+M2Ye63wDyAZ4ug+c5k6WnkMX5ZZm/ynAE9DBgM8ssHj0yD5qH0m1KmGCR
+dgPEjfMuE3/yp1DYmjJr0qOPVpXgXxW2rLZF1pmHg0l0yFootXnAPT9nky2P6vYp1kuEPUQQQPf
QhvybMxl9oq70NHCXeJrlPXxzglrUH8DFmrcQL04TMJXreOX2TXJj5Y64Kvey61tSoNyZ9Z+Ted0
O3am8jo0c3WIFctrR3s4C3xYzojwZ+fa3OqynY5uli8lVzIeJCpz3xC1e7D0/BjPiXHsQoQewJBV
51IY7wvoYZ3YkyXv6BAI+sErq+e0l6JFOU3R4q9JTcGOL/QpictDhPLYjbQpJihmhiPTPO3zckj2
jpz9SWmbbSWXwnjZIm4EuGxvhKFKAQzENM9NepwUBHlsaLGIGjgZXujJk1Jr3cGc2OEECYl+MNji
B2L7h6SgGB+N0XDpUqCYrCsbqWAJpk32rzlMHk1XMakhJBtzSF8zBCu+E2Jtk9BpPNLS2a0ow+EW
ICu5QTtP+V44yjmIu/xNoC18yNHx2882IXwPkM2tqas7cfezBJPgjU7dP0LVdI7ZlIy7JNCUNxAH
N/D/1QVSdu7LIDc3OJbUZwDw2bs6bZkFtc0seWDQjXN9K4LgW+nFvqnG/Jw5FLPtqrgTK2LF3IbZ
ptEN09coJd17zXT9EQ1SV5T+0Ahj38WmexO6+g7uDw2KFknFCrOSY0K5bBOF+l+2GNMTAmNQ0Mxn
h2nMTov81CfgqZVSXTB1YXksDMNBCzSuSDGV6kEo8mQOlbZpROm5cdb6rp5XfoFk8s0WcXYSbOig
fXhKW3muKsCNjU7wpasQ/Wylaz8nx5h9JTJh5Plrl82JJUn3xkA/VcfYT8n0anRV/pwfrSF+7FuB
wTayNngLgM+JyDvtRFqzlZ8VZ1tLdmGTfsegWDkFRkN1R45A+xbin0Q8KXET0p9qfemS8VEXCUzq
RwVXLG+SU8x0n3YXCCxhkByDX10yabsGN9HTeqjcOvMn7POmwkk8xHHaU1Wi8V5JF/muPD1Yirmr
zUwXW5FW3absxVeVAbaOFdAQPbMTaneVPhan9aC7cflxtjaVUhQndzmszRCHW6bx/43+z+WMDB01
/8EziClP9eITSGg35R/tJi9+RNYPu7J4DiJ7gz+dfipkpp9mM7II0dnfZtAM2zLwACx/w00Kq3dm
EUDBWAhDJnLnzXoK6vlV6FG5i8rROA2JME72BE0T0sgI/u0YpLHrFVFPhmTAACyRyj62KLF7rsMr
FHW5SZKOVb8GQ1w5CFHjwDHZyOa4yEJvmOMBGjG9Gwll6lE+ikHl+VY9VZ/SY12LXNuMmXyzpY2l
2fIOYKUJVy2PU/talfl4csNhPCnLwVX9rIrQXSz6/BQsh3WtWc9QwYkg8ZDC9ESoaP4woH6mJkN3
IgmECdxy1lv9z7IuXnDgEF6lpnwD1bLEkpWz9hMrAsZxNY/5EOzmOL0hXa6c6sX8cT0EMbIiSmaS
9k9R92umoxXzwda/n2ZWbxZo3m1LmuU0THN+YgPUKVl/avTcPJoWAA+hSWI0m2peb3T51lQ71FCQ
FT0VrvxmFI21zdVkophRtLioVPlbqLn1iV8pPDu+WHNUziLByLOboAu59n79YBHKZJu8lOA/Yn0+
xVU7n6wWxSjS52iHOeWJfEV1Yi/v7O0kZkOSq6d08ZGTddl9fE1/XoivaT3L8qr/OEvRez62BnFf
gIwHcHxdbsLCAUOq1vOuEdajUUg080IXEX0lak7rwVGr5tSlULOw7ABbCUnDK4vCg5jenGQcfMPt
6bGuwAOWYdVuEl3zQaGdnbrz1MA5a9Z4CmP5lFSg0AxwIMc+rE9VTlpes62vtVCCazL286ZN8sci
kSOuJtoPVOMRO2+Gs6Rcixp8iCymyB3YHojLCiAJqdo+VWkT+kKwI6rLrNnFyEpv4OlSea1MxLTA
TQJefJv0QO6QeEl8xAHqbWjhSaHEQ0jkB0tYKfnBmdkuD5zvqUIC3BLt81SUoz+WocMtbrCpdT3y
xNxmu4jIHgLX8BzZVFfHqQeFviTAluJqagkM023EpcDV4YNqL7z9xPamRR+itfSthnXCDrkc0FaE
VT4/KriATm0dwCKru8Zt2RxYTr2N3IhFQj4C+sQjUx1gR4ejdYCAdHdDX6nLEHYLvwktyMc9ekMG
//WooxrH50mimXznqHkhMz7GwTqfsmMvQ5ZJBg9ZGiLPmrnKPoyzhzGx2oMj2osIFHFOo/KYsGad
4iDedzJp+Sp7G5kDLFQzrMQ87Ljktp6LeQtNBK8zJbylsSw3aV2rW+ZWscWWGpiXnb3hC6luRQK5
KFEqXI1GFA3iKNsOro5hPZKL29QJ36QJe26g8BPa7XhjsbvzG6rPeYT1tN1flmXVg3T/VUUJz48p
6WxyxwA7wq7bd1SbaqWmfesdqPJtW0cngNsbqxYTtsgNGjV9nG7tru18N6xudRQf88gAIeCadwxi
IQsVrgnLJtM3TgOUvMuaPb9P9Imb4lEvShgKdbPljzUfhCOtfSb67TjoDSwYs/YoIvFQS3G2opi/
q5IkT7PBI6cbx5nk4Y5g4rbs/i9NjHZaNo3FUTN6QoNepVbJbjydJ6D7HQs9lY3NUCJtaKGWdc7U
+HcydRKs/qKc1KNQTV4WU0ETZzUV+SCguniepix+7nAP08n2LGVGKQL0+yXrHpoZay+15PO3U/qX
VVb5VnMU46pYuP6SgfntmgnaWVn9SjB1nhsd7W4L0vLgqPckQSyhdOe9rrhXM4uKTaq17snSgLyX
GjoyaeLsUlTNb617HUMtREc6ip/tfAwIfzLr4Ci97ZNDsqD8tA+J6aDpR3ymC9c9aTFq59GSyHaD
4AqlGiMOUmS3qqqV+2zhlwW0Vy+q6aRk3byHXP2tKDTdc9gWPwzDa5FleDkMuE2z4dO27KOGTV1b
F5FF1gFBe1RetfrnOLFdQYwjOLMa3ZLMqg7TeEc2z/IsqNr72rKTs8hUyuPR1Xb7xs+pDNd96dyj
EdcJo26TfTuASDLIwXtJkNrXalaZ9edOwLA2NWy+2FENvXT80JX6pu2M0tMAwO3G0vXQSLOfYBxp
oOQLv3elvSzcFiR+u9pUPf5LYYWRJaktJG7B7EG8Qm60s5Y3ldyiPn+g4ILOYBg0SJKg+Jq6PCdS
UJpU0jik1GeLbTef0Erj40Msnisn2igz/HyEInNPd0jLaWbvz6X7NqU6SzQCcPtwLnfYY37ToXv5
wUy5NtZAhRZlnN2LEawheOhNqI4t/18OzD+3ys0QAUdA+jPdDKRuNtNgj6dBag962NU7yfJ8l24O
q8KCMcQiED2EYfGKqeUFubtbR3r5hnLshLkYhb5y2AVO7z6aVr/PJtafSlbGVqgqUqJVLO+TMhme
O3bL52Ermldi2tVq8Qzwv9k6RtX5hdJ9T3PZ7oRT4vgkQVwYId5+aYREnGGOoAKJnPhDEOwHszqA
VSrQvCvjAZo4XMPUeZ0LU3lxE+UBnPRZR1X+Suqj3+lqQgAkmuGmRe3OSUvtHC2tro2Hm5DGcFOV
0DoJXFjgOzMijkA7M0NsMhifs1QgKLn6LY5m/SZhr/kNckObtcmkfRqnpMF0pBnBrc/Ve2iCr27L
qnkvy2HwOqPr3keY/J4rjP6dnG4PcDIc30PWbA8eI2xIIhIvRgjmXcunDrgDxU13TjsArb3x3nQC
sjYP9LuJKR2SIbX9Dlyq8RAQdN7ZfhD9wGz2x1ZDAN0kN1OC9n8n3uGJqlvtS9LMgF4NM/qy2Ah4
RiD7tzKK0PxHT+C1jhWAnZif1l31KmAWb1q1tV6iLjeQ2gjLl1gyK0+CupntBvlhbBoUgNBCeYIC
RwRomiEIjCvM4BjFOhDalgasbK5t/e6KodqFOmxQ2IgY8sT1dHWT2NwnWTtdCrseDib20Gey7NWx
tRvt1AHLR9kTa2EH8AD8Kic4KFOGP55IssM0VMapBUy5lVJsqsSyj/AIbR+fBd4S7GN0Spps28Yq
YWzcPWaTui/CRj6A0K4PLZJwC//DQnspf6lTTB2TufxSQHf2AQmpm8LEdyw3zyI2LziLaURB2s++
Md5A7f7OhULihc2/qlfHlP0DIGDpjxVsipFAvIv4gc/R8OfQp8op5714xuS4PpXTi+VG4762pzcU
CwffCsQy743mLh4QeikzWZ2JTrwkh16h2dp4yBEY24zoAHqOoY+bCdvfjb2EEollDEdzkE+m+9Wx
Vf01V6ZfUU9kbvK8RsqhU8LkXmc5wYRrvwfQE73SsrpXJ4T5BSse8FBd7ZKQlK5S68DOFYNgvGlv
fTw4u9DNdc8WE7ap5G97/QK1Hg2iRYwhcdJ3Dfy4X7nyaLnk1o2eCTWWUbSTSIciyRk/TZTbPS2L
3kq7gXjgGcMM3qY7lbGiHSIlfmTh8gczGTfahEqQrta/kV7WRF2ADWl/k5AdWM1bUG5qHHtWaFon
OWv9ds67HA/2+hzpdrovAu2d3gdY4w3SWe2zpSiXzM52Vgl+UmET+FG1GZaoMSteSQAQUiIJSULQ
IQWa7+o+i/e6+VUvpLFjfnyp+jzf6DIZrh0PPGVHI/QRKt/bXZ2epQFQdSgHWJJieB2zSuzDIGix
rum/qU1BSsGU21lEzH1j0F9jUgMiaFDcg/W6pUr/VVotfCCjew2DKQbh4WUzPL+uRqVBiVmZlLLc
Fq1mbzObhb/q0GCI8IWBsLOF0BG9NM6uyjCPLNTexd4GYSfXvM1lR10XhZckcueHgp20SPqfio4E
meakKFMGSOkI+1nqP0abpBm1cHacY/f10Y4y5y8XTlqCiQFIVogTeXgKGi2F6DTi6T3M7iOajuLU
6tOvesqNfTosX0js1PfJRu1v08QkPdH1vYdurO+GfG5ODV6FgOaQux2WXIGsmoFUESkKWW/aVIz1
XdVVHvDYJe4oJ0KOvMQVHEB1d2Qj3O+n9fJ6pYb0hG9rkzB+7fh4gX9cW19Fl+rJjOW0F/bvtArq
Y98p1E1qZ6NCQzkZONvjzgM1TStVccAgZ1PCTt+USLtqUSL2xrRNKWI9oXlzy9AQ3cRtB4wrR5t2
pPz4CnUVj5wezlKebocWariS5kyWoIXI3+yVXNg/w4TaPxalLATF7Iu5IIcf4LQRI/OskoTy0sYg
zi+Hcxm1ftd3D5TXSg9TSzioGgBTYXSP3SwN4CGlCZGs3UbhMQrRyTEyXGOn1KyQoVj8IWUqtxOY
IGTUoqciY71C00zBG3hyRYsEkWWgx1cHfhBEL51EfVa3T23fa69d9qKCykF5IaxvXTH8Mqn57vu5
Sg6VGlE+01jfZqBN+JttoWoam2IE5qAo0y1wkfgp6+Y1Dmoqc8HvYMjzFzXovxPfdQiQN7spDBZF
a36LZZneBFYuR0xyw40rxBZJn6/E4Whfy27ednZAsNs433ALzQ6zgreNkfSUjoxg9mRlhx7WOzxX
9VtqipD4qflVD9hP2cn8YpXpLs3fqyIyvwdVexV1hZ0Furdy+hJKWXhojmNtORVPOGZ1Ozu2n4wx
+1LkuMDHzdd01F6Drv2VZ+xTu/C7Gk+/nbjO2VG4HZWDMKQuF6tnR0P5yIqPTdXtVdHN36sYXbYA
g18963FArbyiJZWi5Fq10yqj3SZWDg8//qvFZY3CVdFehx51SqlmCWDBCi1Pd9hqcdP4in6ijiBT
nJqlFfxuFmyWZUMkQPZZfeg7Mm88ubGNGXIGBhXVXzjI7D56IBvubNvE1sE3tR0Mv7Qmx+vk/C3j
i8Funnikeygqw92NsowegtG0QMzdClf4MYHzu92MR0sMgWdCnNujf/yqODK+LzTSfRIoLFGteyAd
7e5ZeL8riNoUqhEe8yAonsI6/Yne4+g5Gl73uqGcf9hMEGwf7OIUUurzkObHTtnts40zMsEf2HWn
xzQ1b4PDzqsgpbYpsKwkpZADjlUNfhKYRFRGmfsxOmhM/wRUMfib3UzKxVd1Ewm3whxv65nRkm61
YaSpQwGvJKh7KDx1/Ih/+TFsSvsghFA2RVIqN6Pgo9r4zVjY0vAIZ8atiifrSlkq99ggKW/uBGDO
ytJ52S8pb8asQlcPRXbQrSZ6UJIigWgaCWSK3Uy7A4tuyKu4pLXDZK63Ymr5n7Aqb59BEqDlnXWX
Ngyo8aRzi7RFARLpjw2WTIG299FV7ZmFzTnLLk4ioPBAZd0U9hxc4ez7rYjQvK2G5JcKUYzdekTu
T0N6FKez2IRQWOF+EE0UpMhfKHhOJJa3gnXqUNbnKYXNtDKaC9epzh3OVt6K7FETEtWfg9era5MN
5cZKsH/LSOQuheEe66Gwln6sRsNOjoF7F1rx5zAE6B2AWvns1g0N08cZ5Fg7z6uj+5+htYLxfTJB
W0ExHV3uTqdUSKaQCRI+OnyH6b1Bjp/SmnOfaniJ9YQsxNK9jhIOWwj80T5GOYRZ97mxnCfd6q9r
N0JSN9ul8pfCkcMKsn5ctWa6AX3XLE3P7D6JO+1axUsLlOx6cVWuWbuWEaSLcBBam8trGKl+hLIf
sVRb9sN60OWvClOyO4rjrCEqfxMQA/Hpc4C00VicCbu2bLkAqZiZM+6jUQsRclhuobCKzxgiE+st
eTmXvkhSCkkieWdXNT2X7VSfVNIuH9KuWnCtUTX/ZkdTs6vQGT5qVjjhEdtfefbm79GkDqSFVPOa
a017t9vB9tYLkEjenbK5diOAjsnFVSJrUuqTAJz3ipt86Xs32s+JSpFoBDEZ5FH+ZsT1+2r+l8Sg
+Gaz/1robLVgEHeXLPjCxAcfB1WBjRAdjMxE71PKAe0uy0z7tl4Ni66+WllzTfWgSyETBelec1Wc
rRZ9BhPJ/xsonpdeFb4CPPOpWpBTBRLWa2vlFSytqU71p5WB8L+RfzBWwjeddPKT1rijLo0a1+Jq
8WFjMVst7nASia5J1/LDn87l+n+sL5JRxMfFT3B1IAetK84fDuX4mTV7UujP6wX4hwU5RthS5w/D
8mKOoYN/GHRXg2NfPnSyNTvfRE1tnP/IBv/dRK8ajx1h75r6YNuO+xDgULAz9FnbuEtzPUBTS09T
IX99doUxMr3wxjcocZgKSi2Mxdl3a9elBKz5951jo0aek3fWkUp68KCS+X+YHTJ1+EuXu3XcegFl
P4dYmDTM98SABFJGcnxMZaxfh7lvfUkG1dejOrlrmpbc17MxNpDCd6bK+8+FScz5JbWy3do/zGlv
fgxpiMGrHDjR+iJt3XemF/QzoptqGJNe4+U/D4pQW7+EP+J13fhrVaDPx9nalk7fIL+4yNVP+uhV
MHCu69UqCjbCVvqXYm7UR6dLbvEyKiXffwr7GmAMiF2iOHfaFvDzd9WAvP1qbtbmpE5jS2HPt3id
YRSBY71pxde1yfdz0Tu1e1xbE8ujGN60rNceK2Aja2fT1sU1adASWP3VCIiGo9FEod+NifoWTXlP
ko8Km+mIn7qLPYls+oo/KPgVhKbkSxpNEvwMauB6iVnWEBnvRQFedx2rOjPZpC52dutYy5B/bu0X
U5T1VkLLP7f2vfVxazIW8sVuLUEJ2bZ3H2PJmkCErylCLkXjyu60F6wJ0rvrjPdiabllrL3Mcovi
fPzRkLn6yhSV3dZLHJoNAnr1cb1Z74BUTUOrbtercR6lJziNihd1MPFCUoR322huQzVk71JqEfDf
1uEHEbYX4Iz1dprH/kvJk+Yg6fHXv4cKR/8ztFed6j9Dh6m7ocFapYc4KoHPdWH1AI5OABcq/lIX
zxZrnsItMfB0HDqIYN1vxOTCr2WP/FXOnsZfB603B5hIP8BxFQ+Wmf3jZnim03EdVhOHWnilfN69
vqYOA9xb77ZqMnZ9lSqbYASk1qBqetDiwH1wIqXbDAH15WrW94JM969RN27uXMRfa9QdFm5Nc1cx
2/PwjqeOsriWqP1AcmQe9M3anKQSP1nYgK4t5hHruU+HEQOsGR53qFDCTexsfkuzO5SzBqlEozqY
oZrBWtVReF47oZnA6sIywzNwy/gYONUm1m1DyxoOydELuzy+1IMrX5QhU7dt0irbtZk3GnzlEBSM
nozyBTEa59mB/rA01gFmSZaOet9lypvmZKk48cC6md/bkI13U5v6aV2gBRTnpm2/sJJUAPFa/UEl
us+1WbkB2Ddekz55Y7VSYO7SWq5hWqvcYnwtjxWG4X6YWh7/gl/VPH/VRy1ga28EZPd7kxUsU09T
M0d7vOnMJ2vCrCNTuuanwSSj5c1D2ayWrcn4YNp+yKybernuRwOlSQrNpGvlx4mCKiDmPJRC/q8x
KtZlu7J1cXSyB/XQN6Tem4XlhjmkelCrUvqTm5fnj//KFIsuIn42Bkmi1aNoNsMfsObC69qVo4q7
JV0Cxm/5IetilZgWMyxsblgITE+o9WBGGi2i4e23WFto8bLJL27ahg+oyeKcVETNj7FzEFKJsrfC
6pw9BXZrL1q3fMtlfiWn2fxobGAAuak49yarq0tLgOxXptud8x4qwEqUwUKrPzRa9tR3kgy5Xf4e
rPxQ6HX1WyVf9u+TZczaM3Iy2NDFlRAZPBuHWl8iIH5E8nBCd2TyqxIJvFalppACEfPWx2DqE+En
Q9Qd1+a/h0E/+zNsbN712P0ytNYQbdUxxaBKmVEFGwdyJQoR8KKasKL41zO7DW3f1FQkZ5B08Kke
1EeE413MTXP98T9nvL0/fUY+lGfHjbKHUAl3M3HXUyN1/XVpNYZaPEEt0aGX63irdgBsIvY5CmbN
pv3CpsdCnhyETbGwL6J6usgI3I3B83ptnUA5rGY6mo7PdYwA5I6lDoxKB9n2Skpot5ruxCqKuqmi
Guk1VyOschB4nLwWftm+mZh3UH6A+ZSXbQzIAkwfcI1WPSjDSKgTOZTYUWWWF4SjEo+ytCinCQ1J
ZwL+xtl6IK4Zd6JEbcT8X9/n1bGB06gSku3XvhJX5I8XMMZeXI34goW1jjLJgCpEHMZPci6ncysO
ZtWSLa4HitXgnXuPnyeu2Loe4EiQWyfgNbA86FoPfYOMJvCS5Fab83T6HLueqfM8+tOy2q9NoEzu
obMLrAYKJ3jMjWanDQSA3dKKqXjfsFykEEhrPUBYKY+GIBH22Qe2KkfWkMN613rBIWXjqbms0CTh
XqQfsrvd51tnKMhx9cadt6s+zchsHVv0fMleFarcNF1HzFUPCgqnlfaUmcj8IMhzaNerEQzxrdQV
/AwJY+Vmeb1Uj/p7Cnw7U2yksDr7Aqb2royzDW8htx8zTYEXnMaAEJbmemHEopYbg2RrZV2bbJQo
cHHtg20fYhNOEdMMkCsxx8s62l1eSzxmBLgfLxnnsbGBNZHuoIgqRWvfBrPnV2Ol//8Wex/AC+RS
1rUjVqb4UhS49+1TxY78pkA0o2FP6NsjSg2+jUgNdUWsxaQeVB+HUbYbVtn+/Nk/UAHo/bJcbCld
o+CrYXBbTBQ0Pu8LzNrel1L/9tm1nn28TLIV5i6q6/Ch1X99xmdrD2bmH+FZ14Thg5S/s1U1dM6x
s7BEiMkz6A2l3eoaWj9WNCj+6oyBeuKRnGNwwNRvJm+v43CattWuMSeEvJdmGgdY8MRadSs1Pfwy
OTusMIwvBqyZC4Le9X5qEfVYpbtYsF8+JoIPW+nQGlv04Z1XWeji8uFrZ1nTsc9GtI4Xq3MQB/z2
yVb5mhnGzzOpaz8JB7mPF25vXJvxA04e23gl84pFqwVW0p+rRpUkDwFP6Do2y1C96V2j+wfDEbhV
v9NCSBorw7FZaI7r2XpY5/ZafpXhZG8Vct2nUTP0a5s5CjwrhDSljL6tvKUWrA77tP5nOvRkBuJA
PCXkzfZIxJ3bJgn8kNn92UQo8jiGQNXShQI9LsS11tjkwASf1x7y+PlGEP0eUcA9xUVovJHQG8Jp
/JEYI+KofL5rkyPmU1Ospyy30EXYF9rh9I8BfTsrVzOkWqTWU/vUoDuxyS2TvGkY9ulR3jroyPfZ
MQkeQSH8TEkow/2IvqGqWG7JOfVnyBSRr4wY9QaIBbE70erniE39wZ0Fpd1JE69TZz2V85henJYY
PNGH5q7bXb8oi6l7c3F/Xw//rwtrn7RQWaRCLnZO7qKvaaitF6nTEibTXPvWs/WgTLN6yUJTBWie
M9tTzHpLFjy6Lf62p01VbaOUcfywetqOfdeeYhs01zpi7bMxe9hYC6xcsYOvoWlM34I+u9VNNLwo
oYzPsNZGH8Lh/A094o9+ZwGIpI3yp99hfLuMF0u/XPoT1FOP0m6RsnDDxAMEZt9KxHXfzOwLpBnj
SzTEFgoBCLLamQI/VO/xmkadb28tTXV0H9UyzOc3ch7Cx54bOtpq/qhX4TNWiW6GdlBN5rztYCge
QdO4AGOUsQ2p6jriAiluJqtXIlhr6d8LPMSf6kba/+hvpfrRH6vcP/Tg0kUuMDRx3Q3eUOpXR8G6
fdld60ML1jEcvkmjQhxGL4YHs1P7wyRq5YChPaZjtsX/bqASk4qkuYPwEqf/w9l5bbmtJGv6ibAW
vLml92T5Kt1gqbYkeO/x9OdDolrU3t1zpmduIGRkJkWyCCAz4jeJbVxQOe5wyOuRLdUQPhAxCm8s
oLUqR+lCjrBg0HPph8Yvq362tNp4VDsWaU1Tz+xSgBnycZClcCm2p3HilptybHS+K/ahlP5Qnkvj
5CSaVmJvFKN0zljFPylci6cqd8KV8CVH0oGVEyXZNKKkhIAihaas817kzHqwoyL4lNV+civojasS
Z8EXUwyG17Dz1FpbswnClMfCQ2wpx3q+QBNG2iuyHT6KQ+mcDFkDPlVm0WPjuPnRVNpP0SVChlVP
pQ4oJ8I621cRzsHp1OcO0yc3ERNu3JBqPhWlsOGeILniRAjxBv1ANgOVle5sU4rIZZxt59iYwRXw
g+CQyfCevUgxHu5nY5LbK7/PjQePJewKW4HxEA7JJVCMBNEUB8Ft1QpXkLPTW6hGXwcHSkAueeZF
xCdJ2qXqlC6CXaxIgzBSHoYW0QI/1oqNqzvamzMB46c7zn1E7PVfI7Ss1N+iLJtHqBRZFlklH9sk
BW0tGOPmH0d20t1GcZIIKHMjnzD9qSyZrJWLc/uoDd7ea9qPcjS0C8qa+iVMczpwev6JdEyzK4Ia
mwe7/Yk+THuusGesTU3K1rEktUubXRRqBSoylpNJY61gSKIkaB+GJYwxS9Nu+HPrN3U6DC7miWHO
Y7kOcMJBrwjgTKOWMDIYJw5BXbib1NYRg5lmiJgr9TrM9fQQ6y4wSOQo2F66pHq39qRJSPaJdytZ
0iIZZPckYkKiUMgW5lVfr0lND0sRU/FZ0RNTLz6jtv5uB7jqSQHfR4zFgYd2GAJfibsSTYmKNcko
nXu74SNQO0rZoVIxOy8RhltCcMDJssIu5xq4+KELg08KFhQFitbezd1lj8Q7UnwJ/Gy41KqzFmsE
KWyrh3vsnrXNpnFVO8FKRdoWl4uv9n1tIea1eYmbj6zYN3HvUhzpYgyjddanO1nmdDpcypzrSdzN
BsO/il4x1vdzfVe7NbqzwBTAp1CAzZ3y5OtwgcUhmZoRCLwlQpjd6t7Rm0k1D1Hafly3DeoAndo1
SGMN68Z1ygc/kighzLdMvwioHVespTVMnQ7A09PnMdPMDRxKa6VN+3HKCsV5KKuPZtrIV9MhKcaF
UVU5Cn6M9xW8BkAlbUO1kWDvgPv3ESa4jWP8dSZi4RTrp1jYGdmmB4L4V1GBCa6c3j8YheM/YSNa
nACgfyRF7z9ZRn3pDBmH667jnokj8XCWKTS0neTxU3NBgMIq3hTT1l6xbBOpFR+fgL83hSgsFH9r
PfTUNZ0avkUrRQuqE+1DMykNs5tCbAmRnZVohnDFn5AMoNIRI7A2UeW/nNV1UBdOHY8Njr5cVAaY
txWFKqx/pwexeCTjR0M3df+fLD2tBXm274Ey2tdC8qMXAE6zOIJh5pgMDtijOZO/dkPhb21ICtXO
SSsB/4t5Uq00/0+TBi9Vjm05fcACwRextvSAEu1FUwi/4m/y1RS9/vC3ZoQRzjw4UiWQUV74mpR6
scptNBPR4h/ezaxaxEE5vsqSYcFPAnci9UGy0ZXR2ycSu0sn18rHrCdBozgor+o4In9mbDF5xOC/
mcMJlXRk84zs0RlYGThThwN5VcITR7zFEb3nCz4M7+IdZu0oX6wREjkUhRf0wP/ZNzDSL3v8EAOL
YqZRUX3JISXqeQpVXyzmO98D5D628l5ocIkxLY7b/zFmT4UcMcRvzXrbduAc/dUYKKgxJ8WVHId9
NaYqlDiLApLYaQg27x8dOKyfG8RJjvd4BtLsqA/hLkEzQ+RSRQbV0KoDiruUFaa0bRiBLEPlu9uJ
RG2o2s0OHI+2FBMGqVGuyaAdxjTKDyh6d0sljpBHNz1/b0i18ZS6qrJn34K+HAXnpywzjSeUTnM5
KZAGIsJz+zMEuOehS/AZmBh3YSDjdwiEykHqnClwx+c47IqVlVJHqcXvv1b5jqe1rJkXwZnKJrJd
tMRSVsTrSJ7jItSLy/XvMTFMzPr9GmJsB7JqfiFkdNbgcG6ga0HuBulfHdvwRW/UJYXPzjvy2xzX
iY5xxjSitbXrnBMrlXoNK60/i0OQlf3Zmw6iSe57GxrAz3swoAsdEDkiiIe8SkCkdEP50E73QxeU
nN8NN30S3BNhInZiDbd66v5XRCvsLeIMpImhObFCwtBoOedf5DzXdha0zIVIz4gsjDj0hgtVJ2wO
7uC8Kd3gH3OdhF4aOLMdhagCqla8cimOX8TjQxwCaFKxUX2FxKPn98R5uzo1K7U61GoJMC2R+ltf
FsNNrTLogWAqNiJmdspwg3YA/Saq2c5N4+ayrQWyRkMC7qKWn/2Ad0Tgs2AvZAWfkSA7sK8K1iIH
NcWVJv2KR1YcrGFYj9/+Pl7EE1b5NzBy4SLy5VMd+/pT77XKWRrAzYustynpKPQ5VnxCAE59kVlY
zknzkho2Yjf9RmTBx4K8l4TFXZ0Cp6wLFM9WbXUArOVf5pZRT3lBE01xaVoL2UX8ON+qK7l+QfVY
fkAyE5/V+xmZcITNi3WPKyUZyaFbjr0ivwdx+qGEavjLbD/kJp4gHsDk0jjUvncqCI64N8znqsmk
VYatykWSwOr1oxNOSAONeqpXgE1vAZLYMF1/8WEi9muZGZ2rcQSq1irGq++E7gYbC0jxoomLyspp
7GovevXOQms5sdVzkWfG64R9z5PSeWxtX31uMU4Uk0CqJtfEM76JOfCfxoOct83SgLdxcXy0Gq3E
vbCVLVZth1tupboA5kVQrlFwD6PyKlrigJYfabRphq31xyJspcM9rveJSkEanEQJVt4ANr4JJqf5
IjCcqzjzcJ8JBjZ997hRa9YOb9BwIWLAQ52rMh3EixR2SS3DC26kp4eCZeCEPZHieHeXGk7kYzTY
8rG3lWKLnv97WdoIdQ2dXp5CKYZS0UpNeWo8Z+6OOoqSKxHTQwi7Gw80x2oY2hz5kFWnyvqhkVwS
kWErR8f5NJ5Ou9aJjuJMHIwOSPNybnv9yBU8DZqjuBMoVqkf3NHk7Y7OsZhq++IZAgwOM6Xg4d8j
8yMn/9UGQ/gwYFfpLxksWuKp8n+ZLlGs3wVRjUFDVfpXJ0aQNhyp3IpmKSk+SUU6INHkh1AHl6OP
hrejLLIYE4Ts07HDAXiem0UVoCF13N6niY5YRpfS9JMldqo9QHS5v4mD5pN97lCIqqf7xD1uNN6e
4od18qQJ8eF5KETep4rBYqoVRq9i1jDdisTZ76kWFRwk1CJ0IsVUu1aGfcYVx7LO0UiJSxZVgzDc
z01Jya4uzj2iZdSK/sg7R1DKkT2KrLn+mE0HXBOanFW6GGUDncMBwVeXok+MAsH3BEXAPomWjAb9
UVYbIIzTbDErMoZfCQxJUg/6vhMye6UFN69GxkjIJ5GSjJ/QjxJ9IoJZBTSg/5/xcdu5MGyDfmcB
2FmbXWds1MmPzXTtAVJL/mfz3isGi155GmxPg++997nK5OUm2Sp4pEIzNsZYqy//mHtv3v9f3wMp
XajWNpyy1UUssweslUUl0tHWYKWbuoZqmXX6kADNd0+VU9lne5JT0EPDOGAtFi00kazOnSJcIr8z
7DrUdx9061PT0nSn2FSkhGKkMnxD40h6byLvz3Dgf28wG3y/jxZqlJ7//R+jRbhvv8O8cOfRum9r
azQM+UVPOs+hnb3B0XkscmdSJwqKFw9+gAibTaSekX0tFnWT529gw63t4DoV1kNN9iYlvrmcXyP5
ZpU4POuIWoVIafBrr3WYFkathxfsOnCM6BTjRR9ZtSJ2n/004ieh8pkq6kvr+eV7EUTku/Muuklk
YHclCeG99Xu28nu2mffpT7t/SuNM/zXNDhEjew890oxjbkW3BNrarmutr9meAs3RrfMnxejwy3F9
MIyW239YCiZMuir/rGDtcatFL7/HNGpUSucHd7JvErqh73WP0VEnA/TpDIoYFYmui6Kn0hYVdOdQ
62CyrFAbt76u1VeZbdaqqqP4ORreHGBmi1Cpwx+oCCwAvUrfrUDyVlPW85K2qn7ExLBZR7mfvet2
fbQrF7ghZlVoVPXPSNrk2wIvbNjL2ImEoAmAQkbh3gRmTc0u949hhB3JhHSKlcC6gQlWb/0hwH8O
DSSnJqzmz741Zsc5hixvuxwrLhbRO8/U0TXJOsRDIjGv6GEXmR56ltLZlgL9m+cov8QJfmrzCZiU
X4osa9+mk/96zDR9nGb97XX+ffrvMfKQrFvN9x4N12pRV/PflbBjz4xG5XPFLgsJ7/BRtMwIllBo
melBV8P0mQwyywboYivb7dszgPNopUVYNE2ejJndNk+uBUlzuiOElO2efvdRbJ77BBZP9CnME63f
85DfAJ/SB9nRSIpom7qkkEBT6C/mWF3EpmzMXX+Z4yxxjSivnDNkypYeWoSfMuoj5GaqVyTLFuPE
PoyzHrxFRvI1nM5Az36diZjoFeOQPfhfeu+vQlIH8pI/1PsB0jiaHMpH61gkTNWg3OlBp3xU2kMR
yvW770v63h34n8WoYmje8GoPyEuo7cWLoSGKOIWbChXLUj2pOGY/1/CzOscJUIoqlUenw3TbzJrq
ZqilhOxgKmNtIOcfXq6gCoK/U5W10hqZ3nHtNHm5EzVm6h37riTR2uIqcC3aIplL0T7QunmYqFhP
w1hma0+jiX1OieDJPGx0EIeO7GQpS742wTCzbYbW8//57H8fZ8eKfNRdd2lVWrYll/Hfv1IlY9/u
I1KEbGB1rfAVWVaorW2yusJaK4ahuKgG/CwExMLzk3YrPr/q1zeplYrHuIubG+KKn7Zi1yetoM6p
yZVygqv7KQo8oojjyebeVzQog1PNJ5+YrRoIk40o9yDe2Cx8wFZbqApANXU53Ygym0CrijPQ19kF
mo+JH0bzZ69wqxfjlEpfDy3qwpOVlqMYZI0lI+rPom1J5ABkeGKb2MpIiOJftcPO2TuLQ+aO3plU
yVL2HBRpfsc7Etw7RSupbATVaZwWo4VYl2bhrpUU8yhC4qDUbVtjfS57KyvDztGygJpi0lY+6Qrf
GWkM9PYKNb8pjV9DLymtTwnySyu55o92eFJT9VF8r7CHyY054TB/zYGhXNnONY9ZC6QIssBfhaqO
i9RsJhoYeGlnc6/BV6E6+RApv0ThXRTtZVj/6sKVy2hZmBmY2fxfRfz7GEyF8ajOnJMo1WPkV61c
OTK3htu+qI2lvY5lqa7BOOKnmnMr6oJKo7CuSu/A0I44WybfFRvp0BzmDjKPydLIjOpqd4E1PNfP
RtGhiuK7LIR1U/a2FZKjSyEZKMQDRSwu0n7ZDv4Gmn9zkocxM85RW0AiFeUdVBGgvLEj2GljUrKk
d7SbOHRu2VxH/a+kh6M/x9FFfU3V3oZHn+nzKHladWoZkLJ7rKpDe5dR7M6KX0LzTlY7fu5aZPg7
369ymJQI5GnTQXSLjmCCk8twrJY5Uplb4etVNaqyUzXg78OENBWx3Gl5PAYKZRoBVQV/fEssxziJ
IQGWbdfOQjpkmoCjENBzASRCna6+ztv7YSyBbOhdOL4Wwb6sI6fa4Bs77McqXeMy1CLZOLJRqZVT
AiniVCLOfBpiuKRK4zzjmNVtYTP21ULExBBTwCuS0g12fWM9DSJJo0qWerC1AdmPScnaMSLtYJjd
tZ3SMoWKFU6oRMjELHvL8Zfim5i+MReh2Vk0UITEdzXFnQLxsXvo9/h/xgPQiybp4CWeGHzrbluN
l8idqHa8id+t6T30vRQu8AHqUIMCiqPcRMYmDKjP9ti1KyYWn/9qUQWo1kE2ZedZslxNEz0CqUnw
hZqaSRLXR4Alx/mTy+4A4cJ390KzG3O02wxbSNT2LHIwjQInwCcVtpuNRB0Xz9KkttrdF2Bg6q8V
ME4iP8OfCin9tvQna6DsbPo1REtx2odjtLK1FiTf1GPlbXYWZ/eDiAE8lh3SaNMgGc7z5usir3zn
QwTn10RRBXVrGw8DEfzHy4mmM/0XcqMvfRKmx/uwoSnKfQD9IdgqkydsqMiHzlR7dT8ZVKzTTKXS
fUvRviIf+/vfjgfB1B6+/v3db6P/hjgO70fdkaq2Z6R6m4CSDJLUWc1AdJIC1q71lIosB2s8MRDZ
fefs1Pp6hrN7U4cHBGeg7HEOxQrOGfVJSlnB+Ap13SUumOYKSI3afTfV+FugWt2mUev2WPdRe4St
WbhIxSU59KAc15huVNDBRT9YnN0Pkkth1bSG3T30n4aJGACgFlzYEM5IJIEkUjOXWzsA2aVo3g9p
OtQ8G4L1PSSgSyg3uJe4yqDClCFSUOCXGk8390hagHJw+SuEumMs9QJCnTm4hrVSa+p3tfNrNvT1
x9Jf24kkr5Kmx6QI6TpZ681rK8f146hl8kFOx2ghOkXMiXTIK7btb0WzGOR3PKxs6tOj03QzRlX1
3LXhQrMxNDnFdAjdApGGa3zAZAkq4edUwxnQs/OT33UFiTEJjLKGm53rDe7CMC1jKx7IHorQu2KM
3u4P6vvz+O+d93jRlRuXwtehhZw5M0Q0RNvOKl4ZX/wRUmpn0SvsyUlz/9nbTM37XNGLhtHT6OX1
dxWLDOiTcM7F8ovVN2kzb3jsJcQrvSD8EQ4Y1ZZt1x+9nq3Dqe3C6GLgJrhkpbh3Muw/5cqFWBr0
H80Ev7VVS8P3EAKEV7n1Tg7r8Yb51kj61Je/TZPcrj0qChlokV/tXGs8974Ey3jKgvxOzfp2/Nm7
KCWJkDh44bSUTkZMbbS8u0ROtwpy/FWpUH7RUjrKKoaB34hYG/SqhAlEZWcXzarmYeJTel3oIRU8
/tswKe+VSzEBLl10Ka3+QTxywj6aDM3cH6IlDhEp13WTT4rIk1mliJW4rC4sWU0OX46X+jrXsY9x
oajPqWTxIUI/fUvCRD34IjuUILC0Hm0S2PfPGQaadMp0VP+mr0QvB2flSpa9Es9wGHBXIBKYD3LJ
zw/s1IFeZJN/3YgR4qmd6YG/A4WjzY95EesUFoUlAo/3FYFa2znaiIpK9blUonHbIldyAZ9BPWsy
EHdDYFnR0DrbuLB/igdD0w67kjL7UbTmdUAd9n/ExDIA9me57HQ2FQ8lxEIIEAtNL208hTpzP5g8
0XjWtm92hnn0BAj4TyPwsGvfIK78MaKqJh1Ro0apa1rWBKFknzJF3mtBxJJGfMx0DHdVjAb3/WPm
CTglpwHSeY/BjfG3huViBzMtfSKedfvRDuENS/Vn16XlizqQYYdpTjmkqcortVswflg/kEUbFvCz
+h9DZfMLM2vYTRi4kn6zzR1faf9Q8webh0yOmXLq/CVeulPVqehgw03QTG+RRcF7oiLoiJddfSi5
IA9m4VUbCwdRpPmS9rn12/6Y4Mm1KMKxfS7R3n4cPSxQs8Ctl25cnyqlHq6VETmQ8+VhZer82rxQ
jx9KOG6HRgGckoZyAdOy3ok6ETL0XyPqaUT1342ImqRAx6D54zWcMa/XMk5xSzAX0dZWwniZmnBc
AMu65VUKP5rBghEXDdBiXT/Ud3NvA5t6pRfRJlEz0ni1rr1JKIUuQ88MTqoT6286xadkyJqXAWj6
lWzaX2JU5uXO1tAaJvER+GjDEYdElnSZh4+AODVbiZ89Nk9wXCZvAbQzNm0wcdMnsXE5k5xV4+UI
v0zNO35ZqJDHiuEgcBXpy3tH2QBxNkiarVzLSVZOB0M4jrW9ZXQOgG5QJJCdU491I2Y4kJQnQRDM
cLBcRHIw1V80pWn3aGSgcm95+VuXgrzJhnjY+WmTv8khuDgl0OSL6PUN6Jtj9wpv0b62uvne2AE+
NZgfLOQCn1BT8p3vhqsedCPBSzXpPgYnjn9VyviOyZzxPtZBw8pTrx99NjAbgLT+2U4Vc2+nsrwL
2q6DQqLFKxmWQYjP5Ua4ZQmTLDVOuatOMbQPWCOmXvXV7qaanhgoYiZ2E/M8EXPNDj0JVW02AipR
x2BS1NpgIW3Z7mkMRvc0FKq3gk4rLRGKMFt2u4l0Et2Jipo40qPLQba/oQRnXe+H0iijldlh4SJi
dsPOCvyCf8IYXjnex6FiPh7TsEZsjvlxbPqLzLXHSl26IaokntyG58bM1wVZmSuiR8ZVnHVdGW3Z
xdqTyNxXzMnV9lCGxo8hMJYqEtIvZDNwERkDHb0qp39vBiRS9daQ9/okzO6gIojw19MXeGeqFIv6
sSgsa6G65VLwbqJlKIG8wivG2YiictmDGE+k8JcoSWPh+J3qmHVWpoM4k2v53U2ceueT/6u37ND9
nVw5n4FVf42o5WLYINXF3tOpul3EFpIFYwfJwswGqtmdsg3AZJ7nJtry5G2zrFyJMWluVTezrHHW
SbDOTl2LJzACdb1vJh/pkBgIHoz9sYw68zXvUdGMquQDEu2wGzvEfHQVQw3KT/0Cuk61GzWmDpUH
aRMZ0nJuk6nkZ+Sq2pPuKh+DbqivfTq+WJWK5XobHrkAvY8octVVBDjkbPSxdRzdVKV6g8qW7Gi6
gwepWUhgyfqmWPU+lsxZrR2atNQAYUHrPXGbiNZeo1H2FmN0tTRPMGe6LbfCEZqAjBySqgcQvbNn
1o1f2Yt7voKUc4S+H2Dpkys/DwbKYVa4RmGr3Zsx19F2tOQApESEbY2eWec5CB0CU3HGbCIoQosc
a5+zMPHouER1rXwDdhBcoobMuQjnMsQxpbXajWiKSb5SlUuj7e2l2DylViHZzqLnb7Ih29bsx1h5
irnFP8UlX0ymI4cyAXS/mYX2NOAO+Ue8mp7Tfx8/shNexa0zxwfUisJ0q0Yu5H6xy42nPXD6+4D6
97T1FUeYGxBeMNvYwE9DbtdsXxooKwcXzbGV+K+U2t131ti9oFBZ/BGfxvvURCbsdHVOSzbtmqs/
GJbtP+X6sBd39lp3oM41FqBRavhv6Ee37DnZZZh5HD18gazQigdFpBgx3CwcZOoAQLWkW6jpxBUF
rQ6w7Iz5E93iYMapAVA+UYtPN7fcfYH2wcpKkm7rTAIHo49P+VAa4EIjC/5UbscPEf6StdZA/ZtC
sVJQJGPtI8bLaDWrZX6ISRSc/vmMEW2E2RQSQCVqm64UbmS1kpZdUKoX9EORXFRC0tKGBsBEarod
dFpsnfvSeIqNun90ba4qGiPE+UMkq3+llu6dgyarlkOJw6Bo3g8Rxf+zaOJvi6YH2MYtyk4dRAGb
b8Jga74pqCTtqcm8WX0Qc6EU4dacYHOp5Kc32bHYyEwY4ExSPxuzkdHFB/IhQKL3QxnXIDZK6/s9
JM4wyOnPaG/0Z1OLUTHU9XkESiBPvm7i55Yn+1qpho8eVtwKaLF9rpqWbaaCmn6Qysmrq8vvmMiZ
P6hYUdjwT6pUvSmaVD0WfVlTWvR+ZV4YH0Uow9LtWvfpZpwGiJBpuPImjKRklfqNhmRdV629Po9w
lTC8pcDD5qOM61w4mHs8qqpTgMiBvdDSHxJi4UqpWA9sPax9EVjNZuwrfBnj/CiQ68DJmoU5FQeQ
cOMO6/mXKK0giXraSymriObR0qjYzy3knf7SfKR6endAcEsAfip2s4teDo++r6qPQwDM107VCVcM
Wg01zH2JgBbAYppB3wQrJbaDg7gApknGYKBWodvoDXc+wL3RMbMjG6rT7BBM1ot36vsnZHmSayMy
fJ2yQSpy0rXj2xPfkGq5w1JzpH57/1qNvAeibI83EULsxzt4EXKHQxUWpG5B7aQ4j4CcNop1N1j5
h1SNH46k1Q9+qahXiyfBQsTRTkQf3PXrQx2a6XvVnq0uLz4s+7lV8bj242h4jzXeugRJ5Azd131B
HmuOG1Gh76kxoNEQWqs+k8tL2oOPfRW3FQ9xCoF+kILMYpuG/AUoCBERyIhQUZzNOIT+8h8daY7C
UlvK5U50qI7r7VzD1Q8q+mq9V7yI+o0RL/2BhtgX04PeZfGCJOV4URTgLlPm29QfFM/Gp4pLL9t2
Gi4llVIot6oo4klNN/lZYvWQePovWepeTH557z16K8hOqvHNQatpV2u6tscjILx0MbYvmHRI1z5F
k8pAGeNMYbU65V3xwvYQUVZJ993VWJXGusUW71EcFLIKZhSa5yRtEMm0XX9nB4YanUFyKFs9sR+g
a8hX8YsMY/OBn59MrpXf4NQnWkDenMdRGddel2xKgzv/YElYDvesLZUoNQ8p6lAbVffTF0hLPzo3
MX9MQzu9SpaZH5nFJwY/0b4lFXbJlPDVKHJvbuH6ml1EvJ86jdJ/dakX7kU8AkasLMzoR6npb6Uz
WKRiOGg8Q2FRTqcdoMXBk/meeYCKTjtumxGAk1ysVDxTVxlaNZsZjjTT8KyofMVNvVgFDksg8Ye0
6uHP5r1XFPQ07PiWbe+d1DTi4/7tF4RKt7YCvItq0N87UjW/tI5XHu/xKrXL4/QazlBmm2LE1K5t
DO3cT4ekzCWUTUMKFjEckj9i85jKSnbeIH2IDnGIxAxxiixEukxDK183Zfv1gsEWc3JQQb5mjJ9W
Y+g7d1I48tsKhcnpcgx8C3MoR4a1Utn+i+wPWxEnfU/RCg+vjWii1HUI06h8xoMgPovppeW9zgIC
Tu6d5U71rY/Bd54cIEo53svHyM2zI1t0D+kiWwbo2zZAEVipB6BX6a9JH+QLcfpHe57wR59jy+pC
0/Jsh6SmfbWk+iZ+l5Hf2FcgbzcFE8ZTH3YJ4n2I2SVJnp+rPmUnVJZLuzCMZ5w1q4fcGlEIh6Ix
FJ58MEmpLTVbzt9cFIHXNRYPWzGp+aU2gAvGo8Awh6pj3IoIMqTbUuJtBuP2u89zM3Nu8QrsSBT/
0uVQR+tSig7Ip2skHpQDKHADndveewyT5BILHlphjXvNBarsNGN1swuUHfQRT7t3Cc3TCkXBizsa
/S00k5ZbuP8h6dFwE6E5HjXbii3h2aegNsf5qOGKuz35IARAznONxu/Sg9K6O4y9pHdjjOJ1mIbZ
yUEQ9YxCfb7SKTZ/N3QEcv0EKEENb87ReKfsRuwdj0NlqxkSrhGJjbKargY/bFvasbpy9/MyqLY0
Z81izj3Uqf9UD6j/rdUW9SVNr/PdH1vVgNxsrx/Hmo3RIe9VmKBGapy0EDFqRQ4v4hZFjS48ydnw
Jm5RIpTJCiQocq3znUwxw+LcNdWpDNUdCTbtox6DhsRV5V3szCmPzMZgB8LjK+aHH2Ij8HtoAXoW
FfXga2jlut6m1yL/Fa35+1CnLazTqEU/xYoIg2pvXhZZunSBhW/t7islsVwaTAV6yhDBrv/NWMml
58Jzo6vgsAjWSmlp5doanAyULryWPFUuklTbu9JVgcxZXoFUM4ZMa7+ywM3lndQekD76NnT8VX2/
aZ8GVw2fbOCDidkCMvDbp+nZuozHwN6KphPJOAsO3nfREnOqrHodwiE8i0lO4taIzSXhinKmjH3M
KK/JS3vneoTjQtYC986p5CoOokOckbbzT2aSwOganGHhGqH6o1170zpLDwtE/1rNfsh1OKy2A4hq
lLGki2OWRXqXxuuoBKWOq9AzDCHvr7+dYObhiwg7jfnEzgvrzYiTbd7gzc7dxniI7Bp4IF7r686t
/c8SHm9T46BgUPc3WFIcVANx1Ubvf4p+MdFEH2uZV2p8Rah3b7E2fLS8rnlSJulUcf2PPAtzbGEW
klllb804Qb4axApEbxYjb2rWCTeAPgheMllf1yl4JEh4MM/8bdnikat1tfOh+nNYRoZ1K0fxV5jR
o+Ri1OYqHTJoL9V052Cv0DzTEAoIohHoKGnCkmhDVfQIPvq/Gp5bIk2JV9HDzDM3mgwgnQkhB5vU
b3aM4ELEDudiqdzKAAAC0kVr89mu6l8IJA/fDcUlA9O/VZgp7Uaqh+esA62+HYg1PI4ikufPA9gk
GJN+dhYoNdFEtzk7C5TaWCIuJnrZm6qbJoySlW5g39SpcnO08JR9SkLpVvB/Ss9B2cxNJbL6b2JY
5nzKIxiYMUdjdkq+8qf6oMKrPAdBi9Wi2oQ7v5QRb3TrfmfqSv/QwQcSOwpxiJ3IWKmFkW/KiV+L
cPRAlvdrRKmbbDymEak55Cg1sg/xreIZvef0QdPRJqm0oDqz3gqfTRup4UksBIcVfVM1cb2tRrAk
vmlsbFY9EFXa5hQmJfJ1rVmhNTQllDNVuYBh858inT2A6yLPNRvxDpW08kpMYURvMPV6Er3CwzfW
bO9prLz1WJjRbTCrdB+55LxfqdRHOz9GLEaTcSuYIakZYn/ULGhbgrYk2sin/qs9tvqqGVFphgtu
A4CEi+vlElqnCcpOoikgkAZ2R/gMPIlI4uQIWk7jw2m8oWALcR8vhtj1fxyvJWm0CHzsQMvJwrW1
NHUlpdVIwsIZ2s2Moc6iLiAtOtV4lUA6jXE6nHALFPvbVHbiXU5laxlM212ttlJ4GdZJ7IDFntdK
R1xJivgmxhuYBbJg0c2dibTtkYLyBwJLE4ZYLp7DAi9bJwNBi0RjhQfjEJXrVFbGpVmxlpvfgpqY
IzQMVikiw4iOE4w5BAC44608tvAPmAKVDzYiJJc2tiZoG+9bcoO5KTrFMDFCSoxVCVN6W2ol3P1p
YdmXGFI4ia6tg8AhN/N7fSnOuIrSo+vocNlZd85LznnaUO3VaDSp8FUB8mN8m/XgQRseq36jo4hO
OZvYH4esQwUsdap5yL1j6FG4WvD71056rH+6CbVuURPJDK+eYRBNoCDeP3WImr+VQhiFw0nQcoNu
Hi2qJaLbmYqnosNRMNn6mdlxgdMxljdXFED0bWdAfRB/sBp73UuYBTf4Lhbqlla+QUnQmP90EsjO
ZeIP+b6Leu82+JiIdMPww5clZNanNXyAor+2UtMEsea3IAQr9QkmcYBpwSbf5weyCmWKyP/IA8ws
UtFdUVOcu+/JATG6SEZ5aSMzNm8PBl8qjy2PTfHf/rFjwJWFFUHwP6yd13LbPLeGr4gz7OVUXZZk
W+7OCSeVvXde/X4IOabjL3+b2SccAlgg5UQigbXegviN+Ci2vsA6JcRWHlFgOy2kjW4iLIeu6rTF
tvrv4J7Y7GLuqRhwlL3CfEJxxlv3cRXuO0QI1+GkuyMgWXFseycwt6uuyFFgEE1JKlciIgbsb9vJ
pB0b6Nfi0BXtr5T0xW7uksFGXXuDH+6hVr6I/jRR4BCY5WTo653sIvFP4gxxr3GtJwhHzX1iQFeN
YJnn+bCJUy85qEH7Mn+nqwTZOoTgXoLphxCgUw5JVXCyIczw65Va+4CyZUQ9PaMI5KK927Ob/2ki
Lp717s/AgJInd3b02GmpsVYzrTrKClDRSndGbNbRBFC0AUEL2wwvmDEH2ajTGJZPAlAmYGQu7mlJ
ipoHRNl+ETe5uUnvEcD3wfpmzU3SBd90PZiW6n68RymjXYlmDVJnlXq5vRNNy5V+WPYQ3IhWej86
Bl6EIi0ytghD1SbCPImmYn426SaNWaahL3eraV1ULotJOylR2uBKKCtRRkyXja9u5Ak6JtgKgtEg
zi6HwsBFWwoeRP8cJqluudbSooTglVXXeNqvL4WMT83YK3ed7iTLNqm8ex4o4ZKSwfAF6bzTUPkV
pNfOX1jApn6OWv8r5qfxjHF6BtFVCijw1NYWcdP6SoscHf80nNLUXEo2Zlf+jJvUifdmQuo0Msqv
rTr03dcRYDwKUbAjJ3QFy8i3w9zMgoFEsWin7oCrCDuMv8WJPrVZo6DgncRzypweVlDOVR6Aub0Q
D6b5ASZGRdNzPHWNGcRbyDxQGaiHKPqNVwzZ2oUqu0KJNr1wnsVZGNxIgZXfzN08hj6GSiPxv0Mb
Iy4+hNZxcAsG9BpT1OEctZK86WwjPUpjN1z5cu3y3sYSoakzdUWJt31s265ZjKzIvtU84i/kItdQ
FpqZ5ijc9t9t/OWey67Ql01p4xZAUhBPh8Jc+uALvkkIc8QdScgS8OHGDVp3r2aqfsemmD31FAGf
6Tsq+d195OTN3nFHBKDVRntpdGojU8AQwjjFoyO/RgdPPVkmzzLg5NLR5qF5kiag0Xxo6temGpLj
3CPOPoTC6lrhO9Yv5z6yVCuLmuBtUFb5pnEAqxhmOt63eDveOmh0Amce7zvZGu7zymjZeSr9lWia
ueTvVdY2oAL9ulhq7ZOiduWdGNSnvUgfk+0WTVZtPOBG49sl1K3R6ZTgH4nB0mJNVifeAUAv5pUk
vK6R8ELYOQhr9IHxr4abStJ7ao1KwGEKCceu2Y1R9EP0Xw5iFoY52XIcI51VlZxeZWCmFmbGFtBW
neam4Re5gmHTPiNmDQrJM37F0dKQ5PQXKuSIx7jjk+PoKomgUr8Gpoeveyi360v6ayQdmbqraHKy
crrCRpgdtG3oOMMLBXlE43HmPIRNMLzY4TqZogYLy/VL1NStkyn5M0oKCunjtd6jxhYpb3Gt33cs
A3/lJvAcpWFlJ0jnjn2o3zVZGG7RS4ZyMDVHwEJ3LUx1HGHHU9C2tKwBYzXFzBd41sAWl/AwxwNX
VffeNOx7XXuttPWVmH+ZkVWY+MCx28QoWTJjWHUtHjgXHnWfgXrJW0xzor4nhx+S75mk3zMs3cUS
GOg++jQocYvheBr2Xf9tmIwPLMpptj1gdBOqxbnFylVB6K6GVtlRkvxUCwDvezDN2th/erXPtQBs
Rg55qhp7sV4QYUUodVc9ijp/K1tEinY7tqa8K3ED6xYiBNgLLgpiw/4+LAbUMMuw+ZgqImIUocrL
5IGE8O8Z+K6ixM7OHK3a6DB66HRfTkU7nzrFWfOK66R0Jc51yY8vvaaUEj9HieFPMaLpSS3ktjh6
TRKnvPxpXZv+1EJUwakPvqUf/vYnT1kKOW7TyyTxh8z5CjGhS1J0oK0BJcjcm9yZZBtUgpftm0D1
DwCi3g7YczCK7IPnb+be0i4UfGun0EuAGJoUYxILw08tN7bVBIRaNmP6JOuZCUq7ts5DFHBwURtn
sXhpBHxvQ9u4uoS7vZfukalG036KD6eDXGmkrupAXYkZYsDzpHRpTbdpC6ndubk0GeeAW5gcD9Tq
YKU1FjF26yINbWs1GJ+pNzEjD6cWyVl/HjFEPCQLakDdyo2q/KaOtAJMSJh8Lyn9p2GufumAXK3H
MLGhI1A6dYAW7zNNXRSyE56xNNUAGWEvtXlb30vdV+QLomc3avN9O1mYCIkbGZ95y+uTRUGZY5N2
lgumpkysnTrEV2PeUgtVbGM9BBHucz22ZnmJvV1mmnxhLbHwqxu+iZ2N7AMvdG0xmYhMiQQWrhEm
kdCyyR2ErsrqrFiL3IEYoTGP/A77PQcOICmQKNUoX7UTN7TuFwK7K+jUxQBftAsQInf1CZ7Rv8eI
YcHENtX0H/OQIME6XKvuXVJ6D6ZnvahDmXx3hgy996J6SFrqF2ConG1WZd7CyEDsUfcKrsDoYQdX
D/bzkBq8d8gRpOhjLGzT6M7/OaIxkseqDGssLpvq5qLh08NfaltQIbbiA2IW0j9TH6K60vFTnDz1
pRi1b325YnMPen+TKrl39KU+O7KottZtVEoPmgaPBPtz96eBk7ei/dR6G5VOpZAf4mnO4I/eES2e
7Oh2ugVU2nUfYEu8zWmOn+aI+zgdnpOhHTwpPOBPYFSVNfodGHxORYCmdygCoJurkeukPXbpT7+P
2JtNLReBkWEh5rGZT49DhnnMe6zov4TobneNCujesdudojTmj0g1XjOEgNDcVPxNVcjFodE6H28A
UBrUavXXKbRIx3HhxskvKnNOhfOy1dZblF2HNW9r7CYUlHR4Kpb3YWl8TRXb/5bjLr/oeiU/Y7Xb
HTzUGVciHRcot5QGjC9hpb0GYauDW1KGnewiLBNML0Vcz3LSGDgpINEUPqQO+UMprPaebOlQUim/
8cZCCr5SrGJl+gVLUXPQn+oGLDTIb5QJMw9dxXhIEFcEdxitIpWs+RhI6P8yUDdGdJwc25ajnRsH
X9HvK80N7jrofjek8XFvQcX/tfMx7CncodmLppm/uip5Mq9I0USPkZrkieK/+h1JTdvQqlMQ2toD
Pjlb0Y9GHc/ByGETPV1suokNCmqBaLq5K7PWPYiDaccuotD6W7MYQhg+jYq51ntICWojWNl9v+j4
5Oshd5v7ikfHVd3jJCea6qi2LOTwivEi6RrMSnuvZHmCBR1mOmIQuyCScoa5FINiUtSqHpZiUrZ3
9YYdjF70fJVGDPKs1rqTii7aQ6/wt34RVU9myRakSKvH1la7q2pyr5v0C/PpYJtucMUDI+ZVYZtn
MZDKEhhxBz0LxVWrcOlPIoWIvvjbSzuxlR9R1lhXrpAznOYh3rzU61C+EVdB8Uy97sJs00lNtmmh
yV7hJvWjDqLkO44DT76bpY96Wyjb2uTJEYaje19q2d8Cij5pdmlLZlKxok2sYwsLze9n4LrgJx2w
kHrrwuSPtW9BB/a98QL1sauwYfUSvhAh761tXqcq0h99eEReHa6I1lXnEbI5YDVVfUYn5QdiBd11
PlV8xPPYb5u1FjrNRU/UGDrUE7rmHPaPaOoHWP2oGcjq2H5uTXMv/iiYKOyEY+SQ2xRnEVZn6VGe
UAg27KRM9rVb0UoLw9nbgYk4/jQImKO+Q6ChX/a5L2/nPswCP88yNLVaiAkizOhN/IBYv/zLWW1K
SQdCcDXBSSkgzzMu7eke5dAceFq4R8CR/n2XOePGcGDMyF3MghHPK35MFl899gMgQkJ545NLYQE7
QUJ6RsnkeedKWXckJJ+Nln2HL3c4JTXO0bcRtWonJakxlimKaXGEoyUPCI0wLfb7D2GiX4Q1CZIP
VG+HlwKArAjzlOjtav371azpaqI5heXgzRcj8OKTq7OHj0UFkhfGs0nBaNNbiGiBx2MrIPmTDa/t
3SjYFzy6arwU/UbUVocBQaFl5LPKr+tBWalDnu3FaM8fU6BWeWcOvX423R5YDBdTQ+qukL68tWjm
I/VwyS7dg2h67S88awvwK3wg1zNWiKCZizJEjXn0kvAFNTWkHfTyaUBY7RpR7hqpwCJ4KXvEa9M2
G7bISQQvqh29KpLe3lqpTb0oj/aiu1aKYZ/0OLmISYXXwyXM3f4gRv+8thxmLNmne1aJ8fHayOy/
Nlbd3kZ11v3t2ur0Cdpx4im+X7tJX+SOHJumHUdL81Fo4SDL9duZlvMcsTRJiJj510mf4tkoAhHB
cFexFiHsN0UjsMqImN3bcbUPmuYM8za41pW6UVZiCpyghdT5+rHTC2OHkOtTgOonMp9STPkQuaRW
Lg28heo83UlZzu7frZWViDEcwz6pxwYj9uSgKfYrnlnIPUzTxSF6P9NHM16ReUkTvd+kk/SSb7N2
aS3/bOmdctZj6Z7dM7pIfoVMQo5LkoB0Ulv7FCUmiygZdXt0UC19GfPMurKL8kfaGeHX6ST/faKT
KhA94mT0mx/iRPl9MgX/TzH/6RbigqBLT/ybskSU0MKSunzYsQDoX7K038VpHTw0yVSBUoJ8IfpF
mKshNGCyeHrh5bLz3Th8AKf2jzBnupoIk9vmQ1jRSmyafGSl56u933QYUKvv/7ya7cj1WtzUoMy1
yiXsi/0AI7JogN8gClmiaei1dBRlrpjHy2VUyC3Mo0LIYZDM/9e54mOIG4krUxeXjvN95w8531eM
du8fYwjqdguv0FpGhg1mwnFORtjpN7Jk6jfiLKzwQnEjvceoZRpom8BaFI4qL9Kx7rciUBWdVVms
YrOsTvPk//ai0928LNZv5gvXaYSRrbjn+4Uvff/LRcX8GGDd5dN+uKgCkli2/I+f1tdQHPA06fJP
cIn9/Oe//7uIi9qm3G/FB5//5n934Q/3T10zWWvNSgjgt3703OShjG0h8nuSjYcu2U5/K5qQ4QB8
JCXOld0kx5fX7jkPqI9MSnwiIlP9D9Ox+/zHdLtIP06vzGwpLvY+HQeScZGHlXzyGpKY5gRyjrSv
yTgE36mSso1FkRrNSBs6IQaO29xto3uPsvNfQiOzegvtTfg4InRQip9R1y11K4gftUzX1/EI9QMv
VvsA8A/4KW51D+OUeyvLoWNHsqh52P/M0IOiJ0m2NcujhTKVNcbpoOWtu1Q7HXOxqQ5ilC0aRagB
6ji93osw0W95BjY7kkrJtMWupUGV9SDO5oOGBwI1R/stZB74FCyarq3ly8QCC0gVuDtFbgnjwXO+
oTBcIYzyuxkC587Ar1r4/bXSuM6oKKAhEoMYCtJhsoPsrlg8GvcuSmJA5XDg1icxNwQk4zuS8pCR
f6GRGD5AAa4fSulJbLtFI5eexIY8Q6X2z5Fo+BD2eY5AA/D9++ccsdDUda16kKtncWkz9eyNI1no
3g9P/8vEv34m/MHUpd/j5CnLTbYUbycMC6Qlsv76lXiHIebJgqx9BoaWHB174Ns5sRX8XP8YpSgn
OLXtM9uXtyh5LL/F9ZiCgpMDBCx7Ze/IrnEfdu4LBSX/WyMD2Rq1zkbpFDL7MCLeJ8Rvw+xnL9vZ
l36aCB9T2VeIH9zbvv0ixkGyfJwYegV6ONMV2/SXmNiBgt0E2lM1Gu1VFbmYmaOtBG5GgVhl8Mrs
3SfxDZYC50ede9ETJYJirdpddGK3hEXnX+YU/ZOwpnif005zaj+NTn2RJQer1saNmu0qXVI3LDoK
3IRs49AmrT7JJyDnXvIb86mqvcYyUi5QULyFUy7yPHOn79NLjp7ACzbz+rKVm+SsjWG0HSN8kLVk
El8Fy+vfY/LprEd98oXs++imsnqFIngXfs/1vUBySUEcLoOwH25Z9jv7Bl3ZTYK906OZOy8iQjHU
m0wDqZk3X6V00G6jiek25hiyYQVA8ZaW6M/8DGOCkddqLtcs0yV8Jjd6rLhLMSwOpqxRvU+kcylC
wvC5NzH2BhQRnrQqM/dF68k7Sh3DteHo8dq2wuqhGrDF8UHtfUV46JSV0/4sYh+v6/KvPBuerDYK
X4dBKZcxyP47T+N/s05szEqattyI37Y4pGbeIzTLT93KvhlBWh9zFNj2MguIhUdSor4fBlT/nRup
JZX3DXnSDJV6OJoLoWsbhs02UOzxYAmmL2p4+cZqQgkfzFG/pqysoNQaeIewBBw5NPVj6QGRjCy1
34Uomt1rtvITgYzs1ouiYZmp7RJqK+W9P88yfUAByIsaPGOnsz9HWS7SxybybfTPuEyueDzZ+KVO
sz7H+swKxfw/r/n5jv8qzsuPieXJxTcA1jFEF12+422OyF7V9agb0zSNpLnpM3zuY+xAl24xtuuA
NfW6qyLaeKVtKzaBNyK4Kzw0u2QSi2URKXcIdSVbDaHVdU6NBWHEryT3nHUWae3eT/z8UR2NEwyb
6qthRwjMI1t1MuEj3uL31CzEQJzwsB16szmn+KIecxPrc3Elycr3oMAr9MhzY1cXerupYkv7ouur
ugDEh2ZMse1N3jmQ+B7JwCKhEBc/BCQ+9RVrmyXGuBaMEbPy/Gl/Fx8Ffn6aVIGYynyqeshGjazG
LmdeXsKPDunrRZ8HlvXDaGRV1G1sBZyd2q/l0q6A/IBbx5FgP46ueW8YFLFhI6M4U7nFPd5kGOMU
P1MzMr8rnnQqioonfKHzE2s1UAoDENcwdlhKeDKeUuGh13JQIK7pLPGDLK+N0QOzTwJr3Zha8Zrr
/jZNQuv7qEpQJqx8vLNGVIvZRynbUCmLB7y8fxpj6N5afoLMcQirQ1WNb5VXknd2SvvB9dR43RVV
fq3KXrxXbcnbd2bfsDM1g7WRqsGjkWvYyPJP8l0aXew6Oyra05WqOB3fxN8DDDhQVauipaq1Jomq
3r/O/AEdTL03vxpsfW0emU9UyZudMfbYIXqV9eJTjtJ3TnIS0Nuuz7UHxzwJtWDRAMYmRkYE1aaR
D2HJSQB0+7eRP+aokDFhiPFEjHq0UXKjWVNqUV9Jq68EO6MrC39ZYOF5+58jxiBLDyDrS79GOGqB
PyxmISmG0R5WmR3/JghibGwu/TLAhdhEHbwmJdVroIxJf4mIi+4gF37+XGBmvyHF1rBi65U7SZPi
t4jMPNdpbj9iP95so5qsqVLq7r3tpd8vN2nG19ofuweFYu6uAqS4RRjdWhoTexCQ322iWf6dZ8XV
uda6B2q3+YusICVGcoK36dRU4OstujRyrhPbNx5KEryiP1MLa99JSg2DxMhfUC2ghMQa7ShGnZcM
Pb+XRgEMUsi4xPu2k700hpCrq/u9mAOdbKN2UvHANjG/kWw0hbG1Th4zpdchTWbIZp95i64zPCzx
P+VsVDvO/NT80BdGFXbsOVJxc6EO3+t8lWQDj4r30pgofImm2Wf+sWkeFKhJx0IdSeKlyUPT5xBW
pi7AzDV1l+l0Dpmb4syWcLJu4LWtPg3EctahrY7JNka38ELSIu8PiFj3hyry+oNhwza8dAZlsiwU
1d6LgTlEzLjEiRFLTJnH53CQozaSDl63+nBtcerEkbNAcXFYBYViHHioGAdxNh/mvsgPH0ncUkc0
yrRc/C1k7qsq93dMbXiXeUPf/6jhb76UWHIV+Bp+yeJEvsn1cyj14GtyTd+nSGFeYFpjk2BAHyX4
gwHxmku54kz0TREmqKujqOeKfnF48w74PToPfC4bO7dvrE3D1eI9OSHtonSPyyWWPLUtr+a+Bv4Q
pHfpq/ouiC8GK2Xj9FJ0UdYXPfCFIh7IVb0f20lAmMztprJRsYYm1cZbSlrF4tIOBj+7Vqwyu+7f
R0QfbHRPwaVQza7FnFDHfvLS6cPyXYcNGuu4y9y4VeO/2FYXruUaqYu+aTrc2CLIw2CYng3XuBWo
dfi+NwgovYXWUYczh09C24Ij+pfQUpHMJXtdeLOToUmodtWN4RvG0gpxi5+Fni/6zqS8yBUwMAd/
GhAXiLNwXFbtECG+D1pR4Hw6oGHLsQN3CzcQZKLonOGKhlr1S9MrAFL+BeAo+uYrzFcVcKHOGvoD
e8SVnsfNNu0Bniq2md7B80nvImi3+LdJJu+yJLuzoza9K8dvlek5t6JRdI5xVSRYWliGiry+SnEd
6Lxvr7u8kaIllfx7M9G6o7hcALjzGjrcRrTEBea7xsDd10UL6XxW8BfS/nPTySaMn6OHy1naX4xW
qFAmidtc+U7pwLYVjPWyNb7jvRHva08zF04aKxuh7dtg73LR/DW8St8iq5QvZtFfcXaJa06G3EWX
0LlbB9u6oDwlXnY9INVlNCgYaU/GZqLplHW1Fy9JvRvfRudmMAVXqWzsLXVa+rklFih+/xPc07dY
q6OXILGU5TAm+tlR6gm3SjrALe36SnXxAvaxGkSTytTxRWvyR1wOu8U49Nm3ocRgU4FJvMhLygZx
gJ+PgLK3wAKsqn2Ix7xZq02ClEjltYDWKT5A06dGNY0q8OBuG6nkp8vgZQJJ8cathst0pfA6CpQw
ORPfT25VCS5NkRYoOZs9NL4MZ8sydXfgcsalaAKPU06qobyKVoPV931tk8kg0osU5SHTWvSMZfXm
Eh0Bn03ddrgKpkG18Yt1WfX6OqAiICQUDFwSlrlVl1eiiSXEWZMd74xRUPIYWiPvMXQXijYcT01G
5aTvxuw5xVF664x+u255fxy1rvyV+kCoxEHL7HrfJ2wbW1QG5v74PUL0iVGES7HVlF13XY4Fz6X3
GWLgU3OeBoiO5DyM/tWnOBEy38gyQd4skl55daECbOfPMt98vqi41KVZgS5JK2S6p4/8729hTH9t
A5MNSdMGPzvQIJVUmg/JkJrLRhuUXVtJBokVudyo2N+sZdirD14gqfuUZ8FSNOHq2ydJNV9EC3dG
8y5q5YWYWU/TZQ8UvWcXZxEguS6IJd0cjsFooB+Y869RSEN5ArK+xrAPo8Uh8W+b6RABuFqNuq+s
RFMMiBB1bDe6DVZvnuArUK8ptUJumy5yOfTIoJV1WmOCEqY70SeulP2+oWr56/biYtBH9RGRqWB5
KZc6NmZsVJX69aWdO7yFWFc7u7l+WsnKEUQ4gmZTNZXMQnJGRuASn0rozRWhei+KsyLAq9DPI02P
TKmhStdQjJbsjcujALaimzxJepP9uKoL+yLeLUbVukU7UZxeYsTpe6CAxpZi8mVgAtN6Ef4a1ujp
q7bXw3wD6gDlhtq70jQP09wq94ZDo49BvhGnQHeHgy8pkOgRHyOhhiDpBqrnNrNt6F2DxDMBxRXD
xGI+Q8ikCBcZtNoAoRIg7G2NPubc1yPcOI/OZ/9NXPuXudP1Og8EhrBI9iIVtVW2bV6eKa+fzrIq
Ul97WU8WY6H+Y7Sf+sZp9N/HiVESFm9xn+4x3/dzXIAGW4YQ/5SrFDogvVGvsDUIqLOTr8R7PVrB
6ka7cmpWaQX7p7Ewt/ebpFxOwVaq+mehKjIHi8tBUX4LFqNq/YUFV3ObK/pexdf7KSy7/hrmxvfc
HqqnAO+7g2wOaBJNgwEueHtZsWPInozGZmRRklestRhNHQPbvsREDGAKbvpxwgT4+RVLyvIpDSUQ
nnLv8dieRsP6TkeT91a0uiqF4m30975j1Y/gdURvltbm2UU1pxlsBx4tUjaSVgYbKQ2aIwXa5ICx
GQ5JFCrv5CBjT6PV2hd0dg6W1um/tKZdp2jTfoNEj7UTead73WiCdeXdTWJ5WJh76TFV0CCZWqqE
iAr4AvjHoh0Oak1FdwjXl+akoCLOul6yrqpA216yS57UDat66BCM6xSYe2hH46nXXOvBiEzniK5j
sLR97d6xIhOEmlL4G9IHLEPFWsuVxl+JrDhXrHXqBfvM6CAcSAw5yzZlN5Zr0fRqqcUqtPs14rQB
pck4KImb3wvvknG4MSFofzUdlg5BkZuPYaL1q8rRjBs/r3X4nopxJWWNdzR8sPq1qmfQsgp7WWdW
/1zE7s8O+dwflZctbWeyZlCsbuvmtfnQdSypbXuAdzNke5FHcWL1FgHb/oxyaX4/purOb5AnGG27
g+YAbFbkYsSkFGfiqAR2Wy79Isa5Pa9geNeqdWoGzz7NzcwuFm5k1sexkPQRXCNxReh568jQumXp
p906ymR7gWFZeXQ9+YcWeDj39SOm9y774aMpTgdTzTFOjot1bPE5yt46AfDhbtNZVnrtOP0D865x
vAo6NZ2mHPPC8Sto5Q5fXMQTrKVrm1/Muuiv/Gp0zxmVk+uu0kFbFdJZdPmtY+1GqBML3ZPcsxiw
4sZZqV7FfnvqE4e8MItF5AKD66nrhJNh4iopwvLGQ3p7mch8y8uBRKaX/6zwqF00Zms+KhFW20VR
R9caWpH7sDLYwPnkZ1e+PRYvdm49Grad/mpLwO97KYSyicrgiH6F3JNPRUssN7DLU4zQP1duiCUV
2QSkpwAWgxabQ63Yk/iZhtIuiVofL9LfoVxVk+z4IdDHYRFlbrcJMvyY2r5MZCh2wRIlknsTizYM
TORyrRbKcKqpsSB11hhbQLMab93IWLouqV5Ir2d4VPovCeFhN5DqH/FESYnSvNhWhdKs8Ccr2Mfj
SmuVdgkJFst7kb5JFPNOtvhr5wgPmZUPEYZu39X8Zz2mncrSDV+Q7QeeEFUB+B7sEtF9xLeBtPBz
qlgaEkSFtKr9GE+oPjEemjbgdzVpPCKTqp34ehyTSf9RdFWapKyQUF/6iuOtoUT2d1pWDne+JJF2
sIyT6AJd2Rxsrf7BFzFL0LRC3cm0nWorYkUIKuxKzWtdNLxwKHaaisa/aIqDBG4VhUaM5cUkpy3D
GwtbhjkiLeGs6kXoXz6H2tjP4QSQAFbaggY242tDkYrrCnbisjWC4JvnSnsZbYgnaBDmNmsNdcur
z3uObSCtU4CY2bmAg2u5Xzj84v+taiq6RcZyNN1iJeLE4YP4KmlV7ajmW7c2pQ24TZyJ0+CD02iO
lw1CgVlzJWSqKwS6dhAg5aVgFFX46dyF8C0SjwJQC4wPJSdkVJB2AaCPM/lWnZo57qRrl+cJjzRk
VeZRoR0gRlGxIV37HiyaUVJlW5KhWPLa2cmWR/XHdJKCthUnnpd492lkkntbBGw4TGOVNaP9pOkm
tXXMHk6jHZRHUDrhug2q8LUCD9FJsOv7EPd0S6H2WauutgWFYu7yMo3uzBazOxHCrhSP9tF6SFXW
Npqm2quA2sOz5ljaavCMYSeaQw2Zp4GIeRJNR6/XPHfl+0xVi3tHr/hfUqSnEe/HU4jv+0I0Xb2t
duKSpcY/75uObaDZ3dGEsAAWUG7OZpzUh6SzcW5sUJWXVLCwqvTFQGZkHXZSQCazSO91zfmWI8jw
EuPXgLZ18xLiak+pSa5vu+nQGCUSjHZ+mPv1tExZO4cq1ApixaHtA/smyjZzjzjr4xC5xAKO5zwQ
UxK5Usf8JW3UYcU/dr1UPcUa00VcKtiflB5wfjzasfLw9WCbIeXdDRtwqcZCKAEjlDIcPCt7FK1B
Cavzn13lZCMjdeMlSrT+nKiGpNmX75OkyYlwyHv5OgnfHK2R1btLB9XdC5HZWXPWdkZ3VSRIBImB
Kstx9otN4HSx5X8OzhNTvU7Gr6FPwl2TDxdBAPEyAyBXJiuWpBFSNZvI7n7hqWYeVNsxDuV0VpUg
VhcfTsVQ0HXmwaU6uMv06iS6PAnIqNGxmvEjGXvfoEn2qAMgHBPS9ExeNfITWX3zXnSMdeOhSYkt
XdcnLDzwbuv9lV7m2ULHZvUQsXlHFeKPM6yt3/oA2PxjdJ7huTGSjfIAOvcvcV1+25Z6QOmRgH8f
Km44x336OOKGnma8IGzQX2VuJZ3EoXCQL1KkesB+FVjJPHBp+j0rxigDYPk+41Mcr1M8LtXT3I3R
uLUscTrjCVGUoQS8IC8o1A7FQZyF3pjjeTi1L6fzOGYI9VILDe0yRwzYMQnihTgVh0EN7F2QKbt6
HJ2bvNXLa5gMCx+OZrKOcT3cDEGHN/NkhydCxJnfI/aJBKu2mweqqLnMbacrzf3iIrlVpstPA0lb
go2aLiIGxNWLNiZrgaK1NcqvhYVVYphU+S4q/XwtjBTHSMqWVRjIByFM5xjJypdi80HTYdD/ZZKI
ci3gL/x6/+Ukzyj1c27aP6mjYFNgO6iXUM3psSD/EsKuWDmmVZxUudeOJbo2/PJ85VXrnY08NuEP
v+TB0Qb4ACiIg+8i2UJQHD7HXa5FIEkVq0InJBn3TYdlSzc9Issq0W9SdNwXvTpOMkbtqfHM+ElW
cxcYuKNujbodngzHPIiA2kv8ZZwEzU3hD+ZRVrOERXZUfEOuaJFy0y+U2aX1AMVlr3S9d8/j8qeY
aUxUQqMY5bu6zXBu7WsD/eqo/aIj2yMiSHaVaF0yCNMbnaDMfwh74+KAkSpBv1NUrF+KCUQ3qrht
qTYcLLOT/Ycm0neiX4QNGj5WxgTVk20F1F2D+4xrWp642qcwIWmsTFf7M0yNkxcWp5hCs3u5iQaE
5eSib1c4iUG/EEnluVMklUUueh7QALQj5kfOek5SOyEm0kkBGV6XUb3lpzJsM6PUtkXsm89Bo61J
949fJRf1pgbC1lGWpPxs+Em28KtB/koVCEGCDIXcRtXRMAYRtxIzhgZ3d36TLxQnC9RtrgLLcFEw
MdVHSBXOpSlkvObmRRlKY9flGI570cLuq7C6arv7CnevRRPaya0ZD+ntGKFnDab7MYrL4Wru13BJ
3IlY/lvRj+v/iLv0Nar2FtMlxQCFTAvWbm+Au5eh4mS8e45zM8R0TzSdwOJNOx2iPqnOfLmXelwm
NxCprTMLdmOfD1CkjLiBpRWTOd4YTlqsvDpuwuWYARnE+SHfXtpSoX6VOvwwEY+wziy4rHOCBW9f
+P6tuCBs8+Ia2aStGFN4Eq0zr3C3mVJv5Swff00nfWxcTtrfJ/8cEj1yq63Hvgs+uK8nfp/t2dd9
FV+IUbghvPeJbw+Gorh3c48PcSK4qy2+Qk72X/QDTQHy4VjlpXghag/B/1F2XktuK0u6fiJEwJtb
etNsq26ZG4SWpAXvPZ5+PiR7i711FHFmbhCoqiyQLYFAVeZvdH95FWuPUpO4br+ltJFCrDj6+vxo
95S4V/Wi0zAr47AL+kJb90M2rVQHQ6PUCtPXMC5RZgPGLobINXIxV0NkW1e3Y+if7JPsVyqsKje9
7agXv9PaC4YkbE2jLvxRH5G/a1fvL48CFsIhBsBTrLwoy85Af5bKZNSiQ7J0BkmfneWApfP7mTQ/
DH+Yfgu3tXDemQ2QuHBSLihU8xLDDlK5zB5plyAvlZ2MuDaWBhtnEYENMjgLEnMNl/HCN7QLlXNp
XHsMdxUgiPLoo1CFpI5zLwSEECDq2ba6HzdOQo1684Z/q24nEXMwlie3y+71Eo0k9PLRrVjKGKig
/ae5kN+yaH5vCtru1hSE3Ifg33PzxXBKzc0ctdMoJdMJdSitYDSWxTylGy3yCywC+A3u8MLTV0lF
6acFk2YfzSkv7ygEJ0Di58DbIWHxz7WpLyPoO6X2Ed03NAf8fO+4lbOLgsh6dWafChAYjEzvXvva
dV5jL7R3oImMI9zv9Cnif28VL3iOHH6jB4rge9A26OC0WnbRoC+iyDSOmwBd42/t2KzpsX+UU4tr
va/lT9WQ6UfXGJ3dXFrjcWihhFRd/s0mcfDTbovDYPv211pBnMKB7ITWqFqem45UGMKZ3uvvUIBO
19DONP8eavjl9aqh9R7aLKHdoL5ftbTHD1dNSVWxBwHpUMzjnYOYz4EVwDOiql6+iZY+GZDDqJbj
Haqt411mG1utGWHKLF16kECv/PN0ShbXyygbNzL5b9e6TnTZtR6ww1mjboftfL+a3CBdjAaN1xR/
E7aMXXLXL67Ft1ExOJbRsjOSOzYR78GjX8ab3kHtbvmhKSAfAY6lZnb2l1+jdObmMK6ckk3grS+R
H6cMy0FG/pj3IQa8fL/Czz7sjm6pG/tygU0lEGj2blazeOxM9fl6MAHr2e18Jy28IJRzYyTfrqCs
qQcC2OnatJdRlPOLZ0Qm5WLSk+YZQqZVpqwR71AzEIjpa/3fV6u42hXSdbuaXKDsJojp8ToW/FfB
xnrXuk9uMtT7uqjax7RGuyKK3PFtMuDmemFl/IirdttKEdAO7Y1tVcFPzceItS51600NixRxdlV9
zHMn21uJ2p9LwyvPlAnqfevYMD/GAgNDthoPcqjSycF5ts+3t76gdMKHwlPcvR0jnvzHAHeTzvOV
bfTvi8gEaWpe+hLatn+UlvS3U3gogNScssR+CqGlNOuuCg56BLhnrBADmdvUZBfkVQfYyNEnT1fi
4+zY5VpGO9+pnvS5ZcNex58iZYo++ZPyJYvsAmAo8fHEl8forN7JYGe541kv+d5JZzYYoYUANLv+
5ToIehmOj6/CN2VqZ+rBXrepOEvT6VEQRqHvSVp1GH1NFuH2iIrVzk/T+Wki77BBHBdtcVLGKxuR
hG+slT+hwTP/cjRvDUwJTlEWRistHfx/065+KMtM/z5XZrUqEMR5wzFNB3/uT8+sPcetp9bGPRYc
NnLmqOzV7jyfBtbZh8HznUuwfHJswHHqk5D9oUKR0+hL5x7JdHNfGWaHoR0pX7MHNGm2lnnJCjPe
YfveP/VhnG7cptNe2yRBb9/tqm9OMb8Gzdz98sscGd6A79qOPxNPiYKVopr3k1ba39FHZWGjJ+Hn
GNzDuow1/Vk+uchAvCpapm86cmPGpmRljoQHL0i16c5164WPVk/xWBkSn4K5EXw1o8ImMwNHPS/b
Hvj+fLBwSv6aKYWKDkyB1soSliMNpqpW9dzXefcAPZhF5tIPRsvZZHqsHp1l1mhxV2v253YhtRla
CF4p7Yy18NamAsGrSRv0cxHa+Rcbl+GF5uZ4fXHW+tJYCwlOonqIiNCR8uKLhYHv7yhqZsZa2Gy3
KLmWm10ZdGALC/DzRKFHqe7Dbky5J4GD5JVqrYvY4v9mWW7LoV9WTfZEtu42IMHBMuM2MMlSTDrL
v1wmhh18hs//KLsJ20qc1eDgjQGUMHkrkBORfr+znWNj+wOq4ViGIOrYYtgb9J9Mj/2qZ2TPMIr7
T0MWQnZVVe0sg44OeDRwLW0nUACU2vojWpdIVCxTazNrH0w7v8hgUCjKAYUcbc3yzrnmvXLT7/Z+
7cxbSYONKQ/11NemozRrRf9V9Yl1Ly0jLVZKE2Ys5FTnaYawKwm2oerCuzI0kVwrbKr7lWOx/Mrb
sHrV4lef6luwGsLpoUWx7puGd/S6bWrtWYM4sGvMcrjTkAI8ocyr7vkD20ejneNNzfLgs9EHP50s
y784pLdwyCGThIb7mmTO3PQrV1fbTR/DiLKDKVophdehghdlO8pLxZ2DANCZhK2zq/GieJ5x36GC
ViqI8pYnTzfNfx09RtLQbf/hotbK60pl68y2Cje6dHdZSVpbdiwUJbCZGIvsUDWxeSe7ExmQOAfF
nWtcIZuXac4PoW7B6Vt2MbLvqUeMv/PQPbY9hiSiMuaICFnNS2H3186ujt3VNUjib5FDzQ3iKXl7
yiEEPnRoFv637YVeIN6AeCrZ3cUKw0BS7hTHw9cI+9SD27O16yoDucA6jl7mebrrI6+8l65aM94j
QnMRxogq9a4xp/dRI/SCQ6/b5tkJIwv3pkR7y7qiP9SWQWq/NNS3fKrUbYRbzV5Gu5B8umOY/UlG
s6j8F3WI9l4GSzxvgtgIXowEWd1I+XW9QtFk7DGKl2tL4yWOlgSfplKPc2os2pED6U+Kl6VrSWPf
mpLGdjQ+TUYljf2hKUnuv8zNYn5/kuT+EByqLK2XSyXLqHxQjo33PuSrOFlon3OF8oRU5zJcBLbg
d5ODlPS0OPueNI73oKpV9OrUrDoWjX3XK9n6hXGwA1Rkfu5j5wwgdqDoMpbP6rh4N43GZz8qcdkK
3HxjUfv57LhOgjC/6R/bOjphawrVUDWOjm01z7DC2+c0D+OdPyca3FX65GCbwVc1Ur2ztFTLRmCZ
SWnOjzAvukfF9advn1o9Hb+FyoDQoWHU+ylLz7Nd4J+OYwjqVq31ycYLaFVZo/eLtxFqZ1M65Cur
DJxPERy7bZLP6R3q1sndomboTvPDlDrdNiuBqAxiiSftMkQi6LopLWM/3SdpWK5tO3/Ciby7F5HD
ocAIeWp5FkvTir32mHtKuhaRvRxbzyff1rdlzBsepcXyKfEW6rGJ6ab72+Hy5nU5L0ALTcAZwWxo
W9dyULS6dcopeSxSxXKaszK8Bt2u4aj4CJgYaCPeWWzHuDQ+6zwY136hzmdpRmmxQVLI+jSUKJCr
ffnVihLzs6sa5cELvMM0uS9UJU/xwhMRayM5i+ZpH8Zdfbn1ZyrAE8+o6w+uSKWp+ju/VuCsLfPl
AKPCvOvj4uRmWLGF8ZLCWfQrqeiYGye0jZ2IypkdUp3N5P3IXBeuFtpzWIFAS5TS0C1WpqozBbsl
VgalK0RRLnBt48Ezqunxiu1Ipta7kySCmXn2fp6bZnX9Lw5t7b0tw50BhA9Vpp+iGg/NLN1Snamu
mt+pA4F3VdvxS83r/9ToDs0wS6M7DVs1mVFFlvdQFzWEu8asD/2X2ssVGD6D/0SBRTvz5vkyFK7/
BGrMf+qR19zBfbXW0iexgINQ4yzsfC99ckBv7zXw2hDBAi40harx5H8LA8R3r5LraMok67Cr+E+p
tYEFAWfF5A77eDlDneb9TPpuo2B5YsQoE+fst2y8mrlut2T8nccaG4NHB5cI6tq9zoKePmrqDFRq
dAmq4ihdiIC0Ci8uPLo7Xb2/RiyxRgnTzrXm5njrK816xCycpzHGfjirQoaO60tmWBUmD2qNXMLS
pnimn3o2sh/6JKaSmCqIP7k6ipfSV1dFM66ukUHhmpvbdS0D1+0KKSS1Y2tsKqny4I3sGNuhyn74
GPIlnWp9LfMM56m/RCgDdiJDZF8jGpU7IGTR+dR18Vcv0pW3ysazzYtzZLhhNZ0mPQAOr3fFS2VA
c/UKDCM85EWyyflVVTr7tOG40krTvVoSiFK8UbP0VGoXHo7cV9LpqbG2sixrhhCG/LzcUzJwnX29
5W4zZVwib7Mb3e0RHvLrNz3INhWySp9TzY2OjY/hcOfFizyUyJayjSmh64WI2rQAVjdTbOZ34KvJ
GKMRuWryCjlT6fwwLvHYTZFSqYK9aevDUUKu0Y0FJD6xQtCUTnuWgznCZ1nNdmyWK+nIVESVbWMx
sZZOWwKuYdfzoJjaszkk3fnjmEyO2IaUhR4cP8ZHRYfKGSiR9jzUbHwXlaONQLYTYDkopCPt5YDn
FlC39AuIu+nVfQak5fxHv0RoJppBy0wZvE1vR6wxFMv7GXiddjYSTKTk7G9N6VNKh1KunJaJ523i
kBtE5inpgMPQ5D/y5u3PI2+Tcwsk73omfc0ycBv9W5+mO1htFOPuj1gVnROdHNZY2WSI1faQzKCq
WVvmD505GAedVeOd5fbuHeqEhb8rWxBLGS5fa6u1QpQv7WE64rhpkQnIp+hX5qox4nv6F6FT8q5b
Y2WX/bDmBQvGj+kZQDcsRnMeTnU9uxe4aO4GW4uc35GZb0rPip/nFvshf67U3dywIl+XRfCsNMbM
V0gxP8Tg5KEq4ZousXLQgsE+gFe2VtLEgdndhD3gfhQueQaP9QNIDOO1soYXNuf1g74sepYxackY
DMsPrd9jErnMMyvn0vdjCgDTGC43zsKN34AozK9gVkd4NUTI4aZXJ80loq3h4ZNU9HeJ7gbH1Gnu
efzor7WqYpwT1Pf1knSK5jJ//D1WJk58hz0AtAuStJaOI3GnOgXVvRb1VenMnVy56HVS7kfylrBk
aN4GLMnrqriwWU2Ohj2D1y45baKAHfVR9JsGfVNGVvu9m8dpG9pOffKw7nhWBvWXjHvZIvAc5PZT
AHPzjCdhtC0HyD64WJhrBxXC8+i6aIrHzYMcsI5sHqSf7cn5qswlA7/7JOI2oVLgZCFxgkEKgq05
xqdfKg1dHq+yW25Qmo5jH5NIBcYWZNpjie7GEGJs2KqBvnfi0UMZmijUvpdtU8ctpscQo9VvZNIQ
Jslb/SyXtpHnPnRjN2+spUBa9MYZEIh5rkwPZ4mly0O/6+TqPkI2dMmhW+qjdaD2eB4plPJ/x5JB
Vtcm2+wVKNZiGwcKEMwoWizJWuvrnBmfstSa/q2rNzZ0lO+q2TqwTrX+GcKMmm47tW/jECypMNd9
NExeE0PRZ3dFE9an0gH6QxFWu5drl30UrSc7zMen0QnbB2Q2/UOAwcx24In4jYz5mqqq9pl7xD+U
isNWT7fGbwr9cVEnF6TZvnQtRlfNcpAzOTi9supSVzmJAZZ0jWanojhKZWyq1XQnf32IELnHKu4i
f7z825V+NRyjaPghXfgJqahOWKm2LpNI2UqnHExrGld2lL0aQAEf6ibYuE6aXqJFS1m6sEoAiDb5
BxQqTWfTW8MjxE82BGw9HaDB0bBXNFB/pGxr3BV30ThYmBSrZGmydvjqUavCX/ILuiDRqTF9NKcz
pf/aGOFPbRyUR1WtUa2oO1b3SzhKmenGmYLojCK7+Wbb0xrt7OEr+RtzP6PftJPpRdic9FrtPpmV
YtxBoqrWMh0ZW55p2H9dik6JXnQf49nlsvKllNyd0U63dW4xrMEWreU1rmh4cy0KTnKAWTpjH/ks
pkpjnCuHJEpwUfgd8LdJs3OdJFF+rODo4ebvk+RCjjNTbu5Z0ete/FnB0fHcxH31zCLuV1pkzfeu
c3A07zT1AccO9+Jx068bdkbf46R/TtWm+gRHPDmVVdRvZYI1/1B8gMtAwIJ91GvZAfB88znv0p3M
s8Jo3KjoTJzDFq75jIbjQVwp0bC2KRHEFqWv/7KrrFYOuiyPU9xUd9eSMX6c+DouL191OcSOf/YA
wp6kFaiuc9egiBXmMWsdL3e20xDgA7U0a1ldZ6n9vfNU7Sh9PMK8B1fX04uZtlvpmpZlEttZNtmz
gaOXggCUfEk5SPrA7qZnJ1GUk3zb618QBMUhQTTQQCggDc1XocwUgR88/G7VcxE+RJX9KmQbaeEt
cG0N2RxK5Az6A7+4KkfjVW8UKr+FPqEnUphfJF3V1RUIdgpMd5LL8mNP23gmsp8yalHDPbRYmF8z
XSW2Dvd2CRx5IcnIgdxjmznJS9bNwdkuwn7Vggoi9aawi+oLFPpK0koyIE2AENVL4nQX05h4ic9q
/WKPdUgtFFaIDEpYsi8RykbEjivYQdFuZg9/LAl3ini695rx7nY9+cgipnynoDc7RGH2aCRkuYfc
nBHLTrxPWmLlxzjGnU6aixz3HTrWZOaXUXOs3MdGLw/SkoNn7h0LzzxpUCu9R5Z6fpCWZTsthlk1
q6tlsqVP0cZvO0CSS1M+eBr3lvmld3Nkumc1Ufd9gW/GgnsHRFnH6t6BWr41x7heY/1rstwqbARx
GuXET5vqBcSkAgG0DMebrkG+oYUlplQNzNS+yjAG8YrzsODreIE/+qrjPjpam7/VcL7TQnkrJgt+
5Gh9kVafzcXJsHp9Lc2uCxfHVLJv19jlgtFY3yGr19/34Vze5wq2mIh7NdvWjoE4xjmWgqExIrDP
wSvDbmdhZYXcWjQ9Wm00XXSKfNSPWOlAACC3AXiFhwBN6H/vTUkVdbXy/zTNSHsP/mOuBMton8cW
hm5mvWVrm13Q000vjW+lF7euzbtJ3Ui39NzGuiVA+rjvk52GaftKRv+4xi0OgFuG3nCv7/6IG9QG
NL4y7LNQcXrWynY8Q+Gbmn2rUSSRsv81/3Lr/AA+0UO72VPhn5cHaBeyJUa2QBgdZef4eIdsB8sP
L8OctRjVvbfyUa2lValegrDGuC2Rbr1A6HI3jmPNX4Z8vrOWcmuaay9d1USfc9cbtm6txXeFkk2b
xjV/9Yv1mqubwxZ7czhGS1OMjeK4fm5yx7qTLgOq2yUIjXsZ89wQOyBx22mK7nOjgHXt8EGbHU99
K6DyXyg4p6tOH9S3ssrInCmauZbRrjGs5b4Kd3ZQa2+VamBo2jjKQUbLcOYtPLvz3bhcataSh8DL
vEcZzJKDl/bu6++P62EV8kg/Za4XoIs4lJ+7X54+KG/p5PcPZJS+m4to/2xhyhirbbeRpjKZGqzp
EsR7qxWfnW745ViKc6ScrWzLMbU3TjFQepzNHEHoTrNZ7k1lvwqRt2XTiR8hzopkY4PA3ujd0SCv
B9Q/g0g0YIJxtqIOulAQj+xNllPHazFdacmkeZ5GgazUP4s569W8FUxrvYXtbpPEWD5Phkak3Fkg
KiX+q/aijt1Zd3vJLbgTbo92kQbrD9kDOZXDRPbgzMp7JS1DRe9iL6eJUv0zgS68XkW6PmQnKG4B
47nqFts8fDYtHrpP6uiaT12GGXKmq/quTBtw43aTk+f3Eud4bWdOeuraWbtIdN+VDYyCdVCDcl47
5YSYWeFcrqF5CxymbKkjS6wckLwqdp6VF5hy8ml25v6Desn30WtJ1IT4oqPcc4m9tGP5F/JaVINM
P2hd4j5KSOAawTbiK+LlazmPwXJYCC2HoTbxRV2uIgOdO/uLBeX21iX9WsjCdOtTmfrcTnG1gzMQ
8udU8xMOncNKC9D6DfP0JBFZXFU7fo/BCYDD/JSoGLiQW8//LxFhBjshythwW67Gvas6m9TRALZc
j5MZRUdL0V4+oF2up/wS9kVuBOcr2kVgLKndIyFlwidTih2P/fSTbYBGs5B++tVGpLgL/1dbWCik
N3n3ytoUeI9P7h6xMu1c11axC4o4+8Qz+32SjThsa/q/vBr2WpmpmI6zu9oGlTnfDaX2PklXrOxs
wSS5MvWR0yp3GQnqG0f/Tx6/ttD/he+Pv2ZWrxLk+fkFKnc81eqNH5bWW9dDiTYNJfilI5XMPzJ5
cgAUd1VZu99cT1FWkxeUL3nP2wIQDup0qY/EvjsEB2xQnQe5EnwgvEeCVj3FAJRPZah9L4epfhJ2
c7p0Iahy7RIrb4lauqQlodKld1hTNdzK0jVl+T/5iPskDJGdJKpySXb1lqJvc+5v6k4s4K6dcxJ9
i9PWOd5yX0PJX9rm6S7w6lNh+/oAANCOgHxetTnwVksOmBnvtbSfv/PejXBe7+e7KDP1R2eA5ioD
URKFEP395NltInJLtWogfcGM1MfpHGLpl2xA3SyHyHyoJzv63LJT0NCgWrVNEWN+bvSP9dwfhXXa
L9TTAmce0tgv0mNX1UtKKe9eeKhTgk4IdOr6JIPVgBBAlZnOTiZGnRMd8FsHLLoQYnn6umczQ3FN
5iLHkW8dL8ZWLXZ/NJESHa9p69+U/7S1PvRf34ONoV/7rng6gVnyxPjRTvOnXIHI5LRheJFDFClf
qqqw9rcullHhZUo0BE/yAuQMegBgKtTCQ6f8ZhdXGMrO6trslCyGctLfO8Uv2+dxNsyuup0Lzdug
sBI/yyFredglSRyfnCW7I32pcbCaoH2SxhRo6TkcrB+3OZM5vDrQO8J/E1QSVoOYdCml9lmDaPgS
6SkVAug1CKKVLOBMqwTw2PGYMtXwBR6qgZlt0pH5W0bTqYJMYtioSVD2bMXulrVcBuSycFFZGVGn
dXrrZ2rcVYsh0Fj1waq1OvNVdaJhC0rAuVNduDx6EXS7LGwBW0b+PZpx+iaN62mnjx38o65OHuwZ
KNnSkkORJsaq66hwSNMxYu8Ew7FcSVNmabb+qDSJc5Gu3gq7vVu54O2XiyhtVGO7dpz8bn6eNbt+
cdWK9E2pb7tAn/biOpm71qOfKcNTOicVlcb5IK6TfpuMJ62lYCXNKoWrVy/Stf/fSW4KV29aykS3
STlVZ15Vurau0NnHJRf8g7hPo4AWHQc9zQHB13hTe03zAmnbnlHC+TN2aProOKOSuA5wSnjpQkti
49gkDeTZPAkRb1U2Kqi9Kn8EouhuY/QXd7Apeh6+eKUkLoYhe2fxTkkNvMTT2j7+yTeSNvXHbKdA
81zZYUul8c8gvvWpaMiH+pn1n8vePkutMes03FFVsm2tABNw2Kcfrnh3I3vt59B+LAfkSX0j2Um3
5RbxOfPDcS0w+HSK/Y3dQHb4PUmtdcxEcwzqtDn+c5JEuSmqWTIpMittnar9eA4dAPTaiOArtiek
8svkpV74eVmeGQeDUutTD+OYNRUhyC6sNAqb/3jqYKwbzIQfCj3i+a0X+c6AYfXW997roATNT97N
5O666bM3YvCb1I1+LiMDk1rwT5sYv6LvywdTlesOTskL3ckSOExemW0tTR3fpj7BeKACqK2PORJ5
NhYvWaP2JxmdexSAzCjwLzJaqcGp8XT3SQbtfTmNLTLfdfLMWvwoIWbVJPdhjNaWs1x+zhrtlPts
2WSKfHjYqfq6MvOD6abGt9JHTn0xpXSt7ldCYfm1cHNUXHzHOHUK/lMxhNvN79Bhap2fPqEOWZO/
hjq5+uGqv0PjoXu/qtIPi06e/eGqOdq/up6UzxhZFDu9zZU9WUk8rEGt6mFUvoGlMs7YqhsYDQ7V
1yzpyOqGYXqPJk72wk38IPG36eFAGGr0f51e2+P7dMO0Upkul/U9B65VAiW8KTZ5O75rjIhwiGd0
Lkae6Yu0Gt03DZAshESVAWujG84y0NozJKWxaPGgnvgF9tJ+D8SRD9WElw+TZc7vK/zxkTqupJsA
NNz1u5gZ1L+Ziv8qHmeq6ZHZoq7352kyFsMKK1pzI+OZpgRnOZt1/f3s1vdhtgx7LpoC7+8rcLOb
ys2n+8QPPGyYta20bgcLiPw9bNxym9rGxBOKWLDC/Ibk1KlgT1pTeOR+mu4/TIt9hD3cgUwzUCl5
D/sjGjUeShM7acqAoNYxpP84cH0v5w17Ey+FYfRhvyqdbmT6u9tl5RLucu3/xYAERzzlRi9Tzpnu
VxclZYVUhvpJWnLI1YLy6jIoh2YKemzSVHPzx0BuqtVF+hIufEBS+QWZKOqxbQHTZiWT+wKrlcmN
UVtcql63w63+NdgFZa5b+xYD8xRp6TCur5OVump2MLWRjlmsaGU1gXzSYuKzLCyynP+l2ghJeMgC
RDpzxcng69QNttda6l9n9n6RnMyh30G2bSjT4Qsj5jBXCxgfalaoZuHJqfpMv5Phq5nMdbwuo/sO
ijXuYakeAvXPYzaeEaYZBpnNM0Atz177Hb0yVCFRUsa4PXRd5QMHWcIlUCdXeSzGemWNQ2vvJLtu
Kg1qn0gd7CTjDjp66lZOE6nAnpfE+y0o7W2CwtwpcOytv6eVkiBTY2BWFnvshudWf701RdpampkH
iVFfOC23UZG2vjWv/q5RCGo9J4+CpGaRu89QW9M399m2h+ZNy5zuOW6rfWnGzRt5+BjrbO/LdUy1
ly9iqvwZDM7oJxxTaiIkrpjZBAbohHFklbSMliMZF0Uf+r2MlonLs8+ZWDoso7mBCVAY+t2djMIm
eUM+sUdgjMFFgl6+WGwU3nGuleFdlEtqsFHXILcZ+cn22lyEud41upYRpzTfR8pIAwXKX/re+aeQ
121ECr9ytb9eSEZmspzrq2eWEsO8x9Xa1L97qvs02TZQmNotN8aErqQ04SSZj1ljuYcYJZqVsTRl
QE3VDm7/D2ncQrFCfQO+6pyka5wtzBNtPGYsMnwHoL3+2R5c/6xbJQKKRjwAjyAJBjF9xAh56UP1
86ha5U/UX9YC5FGVXDmzuUP8ZQHwpDPinU7P5g6JHuNzbo//lJZmPLRqW74uk4aqbdb22JYvVqlu
fHcsvldgldcawm7L4gFYHhXinc6e9JMau+EK2x53UeAgZLI7cqa4ueD/2zzD1GFXiShlBLN8W1RD
f+gnDOcbBJK6sEw/170Sn+PYDjfSL9MTGDS5E+uINzeL4nI4BshQW8itYXuLmJmTzm++Z9v3faWf
YrXQOAHs5w9actCiBHq7pG9/j/qgyl7Q6k0O8zIqwYE1Niw9Rlq8kMM4huL0ptQD/H9Orj0Mhc3S
8zFmACi97VMFJ5JMGR9J1qSUQHwNeDTkEfb1sL6SOf7Sher46FZ+5q9q0OmxoccX6bMqShfAX849
ebmt4xsqC5j/VBmvxTITlU8Wt8dbf8wT4wJREiNgypC3fsfvNhNYohlL9qBDritLzGTXBuze03ys
UH9R51WzQFr+ErHYKD75+FjcIjQTJXA9DTWEfbPq0tdoH/wmhgrhM/ELf4u2kX5ll97YoVYc/FCj
djoKiVT6qdxPwGLy8D42i59Rr8/f2bhCoCqr4tEIeuUuiBVnTR1r/u4Pw3FMyhH9ZQxeDCP1drXl
1F9dfVxJgBJiZ11GdXgm1aI+a0H80MmeDaQNCO2q6l40v/ouUgWQ2RuW+Er2VMaUwXwTLbp20TAY
lOfECfVvuhl427IfvSNS5vurj31qUD+n7DSskZxIv2YdEH5RZiZbaJam969VZ1/6zGy+NC0CEhnZ
nSckNhIwbRYsd72zz7GKXUznefZV4bkcEzReixntRUrOL/mo1xvFSuxduOxHTaTFHitVVJurSxoP
7bazrAMc5i5ce6M/XxxkRKAowv2DbvPXptvqu4HXzGsCWBRBYn/eA4BJvuVISSWYcJMeTVlao/kp
3dyMIXWfb39EL/coFdYXBQLqesjqB9UK8T8f/c4D2sFD/do2TfZimGH1hxsAIw6KrY4T3IN0NaMV
XJYLZGqsrBJFV/fepGePweL2CWTtk9vxk021Jr92JXrfH9wBhTh/zKlI8utMgE6gqrO86GNSgDjR
KFtp3gakGaEAh0aWp+2GsgkfYhY3K2yLoB7rFAqMDCiTNN0Kl2wl0ac7vCiMz5n5cybb8Obl2ta2
A6tBDCjSkHuHPjlOCZAT7HX20rTU/r0vX/r8JSRq1K1Orm8zLM637aD4cK/QF3ATy3yRPmRFa6Vx
n6WnHlwepAW7RKsIH7W+D+/ggtUnG7gZkhHl9M2y41MbD+G+ManyvTUDChK6iu8rIIZpj5BthAas
rq5nI+6/hnXymGaB+e8YR2s99Pwf/tihz9WE5qdKKcetb8M0MRwzWudNi0enWd7Hqo3LGKWJZBX4
RnP2nLB/CVrTOgyVWqz9EmT0egA+OoC2f0ozu3+B+mlsPMuB8RfCRhlCdEKWS/l4ia8GHy7kjTwQ
2YG7xY1mWAsxQAauTIPJdraBM/Jr4h1+ybxxjZI6r60mg3QJ8d0/f2jXqk9ZwU720icHq/Twykq4
QfTSf/Bmi8dpZ5Wn0Jq/BVYyPTp9yQPXHbRdSNrpIhHXsJodS5zmLlazxA12pO9jU8WzWA/6s9Oj
Ur3cj3Ibyu0Zm6xjEj1xSOD/59YEc9adsyZ/kIhbvxtr6ioG2Xu9s2VgMK3kPOkHL9JO5NWDS6Uv
9pPZok47gsCjHKt3w5E8/0n65JAso38LGagV3oFIZ6kYU65Xi/srh0VDPuoOnN6q78J/IOhouzLS
y0URJ3hFdt7D34gEbYxY86d+WthBuf0WLi2qkemzCy1JxiReH3+YaGG/NOGgfHKm9CFH1/9BhpwG
qYNcR51ZwlWTers95B6Af66latBY7UWUT0YnOwsPbuaUG2UkE/kuKDJPdYhyUo5hg4IXyyZW+2BT
QTW+oPhvXA8IpuBvp7jZPT4U01EG/EY1Lrc4NwQ0a1Tq6Rp7mxu0xb7NrbMUUNVSJQ3k+Dx4loqs
M8b7OmtBZaiOwyPXBHZN9xi1+mXu+2IlzRlt5kPUYTMgzXQErKmMeQ5II9Pu/4ex81qOG9fW8BOx
ijncdm51ULAcb1gez5g5Zz79+QDKpsZ7n1OnXMUigAW0ZHU3gbX+YNlga/yqLTZyf882F3malDzg
ZEN8XprrBv9d+935YLmFG4RrsG5dsIxKrvJiptHUbNyxohDUtgieybYcmnkiUensXXNfxY559LQU
shyufxdptxVGMJZA+8Qb2RwceICIljvn/sGdxxlj78S8x3kZGJsCRxWASjxvZGcQM1Jzmr8DrShu
i2n2SGqHM1DpO5i4Oc+hkBKeRC1B3sWyliDby63sraU+MLj98Sjm6JTqdm9M5TgMQVjwfZdj8vmp
Rjnk6Pilt09FExfmdOdPWXWe+BB/wiA+F3Wq+SabfYMXHWipl9JFFMJr8AQVkya7rh6DKPwmg6DZ
o4UuXiBEFO5cgHQ+eMCBsB2p8pveoBy7jZraggnQfZbIOmWwyl0f+d2ph3WG6ov/1lxHi1rvToBD
g22eVDwMJq+2T3JjF+lXNFX0x2VbNwxasOUDWB/lHu5tI+f0J6vuuo2c0IvtoBxgamwlBh8nsfsD
BxBsyzmpYZFVBTI17L5PPoncjSN3jC7fSo/TdMntmi+yvqEai3s5ToHdzsqm5CjNzE19cMmPgEcw
pJ059Q/8F4pg76hpwNQ+Ogn+Mgah4iXkT5H/rKHQPi0vYhRkyx0LS3P5Y8ofeJ21/KAYg/Jl+YPP
Zbn8HjIq6G2LAmxoLr+5nE5pLDp5VvOcmt05hojEA1vI4ElFPCl5hx/DJoHydi3g2f/SxxOBHO6V
XaS4w9YAy3KKnM4gm1oqiIJFaQAFzVDKcyNwkWtT/rnyzjGXUYmTXJtydA22eYR+dn33W+dVDhod
zcG3TOw1DCs5lMPs/wWOkf0cMCKI5PCHatts7ijTRme9cuNz0Q3VXQ9dvApi03sNWgeoNO51Z91P
wULbMMfNxI1vEjrq22rCN1ya3CRaVI7K5iywF4HD6BpsBeozxElsvxvrEcH2+plj4jd56mnJVADa
CLKzPZTV18F+oI7Hsw0F0GEnu0q8NzeGHdtnXUndvdY5fXGE34UJbkbZm0P7xBwf7uBU41sj31jy
XZAOOyRr47e3Ac42LoWnfH73NlZAAXMoY5pWB/tQLeCeg77Pwp1VOckpmcDC8xjXkdVi/4J02Dzw
pVnpoGlQS0IQr7vWpn4D7dAeIhD6y2lGjVKggOTSoZj6lX9a2nHeRXew4iR0QVkufXIi3KRLNH3P
hICFlLKYjO7z1AEqlS0g1c1zFlSf8zGuLoschlODRBNNX9HSM+JwKoAdhGYAd7fuLlNKdSMRA3+C
B0Aeocfjdsa8dwdUSKO6OrVhASrcr7ElyXRF3fco2L0kja++OBB2NbfHO0S0hpJvMMXQUfIrgIts
27DuNnxTK+eAIshLlJvOXayXY0W/c4YBR48d3gkA3BJHfeJwAGdM61/lBQrsoY9V70m2HNPSN0rs
qg+yGUyqtTfbyt/LZl5X3cNszHyGvXB41ZumOcRDYz7omMI9sv8NtmNIphtoWALGmT55AbCo74tI
HbaapsWPTWzjtsI2czj3UfdZ9q3BgaJ096zmaW7ZPNOH5BFY9fiwTCI/oF0TbO8kqqgfR/OhsJRg
YY1JeJBsLiCjxn4/2vy72YlmiWbyNjec8pr4WjJ/op6p7VG441mv+ORW0N0Raka+cyiF5tJ66YRA
UwLG5gCgrOfZxaii1pT45a05qPbNur/rkd1yllxTneDraAPFDcjM4IGyxL9Foe3dsKjScTCpqIvL
EdmZKgpBdYIUBqSwi1HOrcrHifA2CocdECIF2E3v3dZ15KipsnXliYwOGbHvlpK3ld9Wm9AhQyyb
cu5UNidbMZqjOXkw6pwGWUjqCLbZZufGsv1dLYyW/AH8zoDCwoNutpzZpjFavuuXL/C07bb8obq7
/OTLi5p4Ax+Lcjwsz7HICzq+XqneRmH++U1Gn2OQdStNLduCyc1PnQApyQukSpI/83Oad+1LUjkF
Yvs6/GwRkFCxu1Zd71ISncNzNVnKi9W2icgFZT8CRX+awfd9soo8PhYIZ6e55x6VqG1uMefg/ZTa
JjgMyxbKKf13u+kelu9pPcYTOQubvxucWGDvskbYqsKn3mgeu5QP15Co1B5sBdt7B1WsKomxKlax
Dk69Dnyo5UIhq1P3IaMgcewGX32Gi9fi3epl3wYjuskTVIuGRWGSF7F0cGFgBr+qQ9vslSTgd3Oy
6ebq3nAKzLm+zsBz5q4+TG1msCcGLS4KJsudbMqBP/pK31bQvuIPtA5USu3zlxcryHkUlWmvy65r
DyUv65vpaR2Uy2jqoD44zc8ywNg4E47HnXA3nnuvPWbTgA7uv/r7YGQ/KUMKPxNyg9mrEwfRzezT
/jyToWZLSIlF9slLwXnwJu/S2DOwHBy+yta7uDVEGaimJmqFNsofy6xrWYHn7Gy9L8jb8cLrwB9N
bWqNbeco5W4dUIMh2ppJZu6oSvggASJ01PERQvNCR7VA98wHOSAvKiwFhPDlVXZYIlDe8Q1TXCrk
st3J3sLT7reWygG6wH4coIBQ0Vk1OuTd/y7UIYeR/XuT/ljnrVNIfUfbMgSTalfl1ix4rwcNmqGC
zheQ/H02nXOsJGi+zlD1IsvML1rsf5ct2R/qqnrQkffbyT55mbO03QITmQCyso7sy+ANyqWx5As2
jgtIYTpYlu8+wCKoL35JKVifOQxwrDPv0ufKA8yDpUgyHCw5Qto+us66CmD10lnYnVTx3SxJASz4
4lz9OY4du1nBsk91fYAB7bcLMlnznfmU6ZiwyFFKucVd95RlZiw4/FF/0yLL2PVl4e7w6+rvtm31
d9Quh7sZm/84rpWfZJcp+pdBEZaW+9LWgiVyndizwTmpY/lFrqD5/NvIST6lv52dzcluXUPpPmGd
wo5enKG2k1IiEGJgWZxb6IXkjX/SJg0MSKE2pF8Nd2sYz3Ij2RfmlgNw8kEeGXzelLLl94q7MbXA
5L941NtqG6A5DNllGL3lljo+Gluyd7ltYl3fq16NovEaRZmxubD1nE5GbxTbFYbe5Xp/yLFV2BoZ
IId1QM8xVwrL6taG3Ydeg28ny4pD60CzmeCsqqG+SKet/VpleFcl0pZ+WQyUhcTf/bKrrUcUXksg
bWuptmff60DVwQ0s8+9r/9RTTQGqM+7XPhmio1EDuEf5uvZ7LgkinEs0PlcCH4vOvI5sWp58tT18
krPaHW+l5pgXc1aMvZ+OMyql6SeTLOLfIlSAfd6FDn5iXYBovoWiQfapLAxbhgYgqw98Msr+E4Z7
caUVV4k1k4g0+DTH0ans27+7TIUtgkSeyX5L9Zaotev3xBWkJrrkxDnFTiWs+3I/jcBRN5MyVudR
Ve+rBQpA4/EmFcRkn5fY1bmzJt7N1ImXWfJWXqoqqs+jP9xroSm29ifYY1zgAe6UWk/VjV/04X3m
1LVrjbJ73+mKEVcxw1PUp38v0QjtCBdlIczlt/C5ifCAEN3DKEVQVE4Ql9ZLv2hsg09rf+xn/aEU
WYGxC4rb3Jagm5RiOzWk13eyz0tiYfoJVGHbWFWEKgCBS2dW88DZFBOipiqTAj1Pk6Mcl5chAOkO
8QY9dXi5t3XgbbZZead88KHeBNskCpIb+ebkVvbhSOX3dzt2MRmDIFFsWq9MbnJgtEIYCvK273Ih
pwVDa5lYi6ApT/J2p4tPEdIFZz+FE7Qs6cpbpRG/579eFt2HOivqh55C9GVS5+zSTWF2kU15J/vY
oqAH9d9i8M4gf2604J5ZIBoN4uTtuoLuai7y7mZOsctGsHwetIvaN929SOE4Dlma/NUAL3UbP/rb
yj0bDR+1fKZO0pxJ5OZHWy/018hJ/5YRdu5fSj1LviBFjhINeyCZ8xiFXhWyOPh0cabW/91URRMU
xtuoZ7hvwYZd92eUQnU+w5Grx3sN1PmDixjWsczLAXheSpUtMoJv6uDcLIuUdNQqWxu9sR9too34
h+fla4Vh+X7qUu+qTxVAgWW9xqjLba8CVHVTcZqK0dCVUruyjwNVhY6DOGmOIkapaC+6vCKwqUEJ
yL5cxsg5pI+wSl/EVi3Kk9vUa0JlR01S34AIVA66OP1EfsXZSNxN6B/uEz9y3wIN5EZPqj79YJP/
FiLj1KLRb1GfAQO0enMj++Ql5rSatX1+ka1o1qGfNqm9b1todSOYqmsXRew3ivaMHQymLr+7ZIQc
xJgkoyz+krHnOWSeZe7mkTzD1uxQ/jS18bkUrJux6YRhAphKqOPfoB/p28gJqqeqxUtzUBE+8LsG
25IocrZBGrlfSaEishf4/4DW2wXJdM1npcapG2JqWNTjresrFAwlizVGqysq80Z86H71yUB5UQb9
k5y7Ml6XucsyGUIoYmV1Lnm3wS7bShyGRGwMSfWG/5R9nBgcdu/w50BzrJCOtSnv1PdR75Adaxja
d+s68jWiBJnUaNDnvSeLZiN4/jMnFpvTBr9wp4bbhCTgRbbW3wOU7fwAp/lHZF4jXS8+NVUfPZl5
8zmL3eJzQr78HACY2YGwLT7bzaiAxM0hSItmZzXxRudccpdNJ7yxOYoprznKBk1WpPCsyDpKrSZt
srCMqO0XvsOVR7/MfsruHjbjYfwdhSzRuyhtiN9F2S1Z4Mjzpi88AG9gkt/W6ozgp9R/WtbSR/VQ
Gj5mRZWRvRYYs+7MLIyPrVdlKJD54UOUFS6Ackb7rnKePUwY5WAgulK3/eQ65HDK6p8WmMWxSPLh
2MEEf23MOdj0Qrl8GkM0Z2LtC2T1cj/PVXgttCACMtbyH2WP03doC0soUgEohia5+Tz1JjDQrvHZ
qInNmBv36aYSdS/YmoCpQ8RzpxSfVjdHKbj4GaCziLNq/1wkYbgfB+/tbv59t46ud0gUDc8jqPb9
/yOumEBB8Bg++plZ6p/dMd5SFZrAMoL9VpGA2MboGX3ttexlwcl71XF2xv5nPjTfagUzNj30XXAV
gftUoveObzY0UqwBInQLWadQ1GpjZsKmt8WcY1P3wHgfO/vDUmTuOSFbZteiGpo0187rmo/ICx3Y
2WPcOZjdsTdr/eACj/sqQEtt5QWvEdrUN7v2KXaJfjWdeapPVQWcthjOBrYpz/OUX/Wisj4ZbqRe
UWQXAsMGefepGE7omoIOFk1sPmG9KIVxlMFTNVCltXFskaNBOb7kfdg9yUFTP3T84T81fYFdlRu+
IiutXs1+cgt2Av157B0eRLmnXm3DnDtK5KB957pWqnZXQF6a/g6Ssd4Hqnoq6lw/tAZsvtTDUgsC
mLaJEid7tTVrfKnybCMHpTQONJjvVkCGVXZpHrjDeg44gZvBoS+b6kvG0c2t++kbOFy2Er5uXciN
NI/NOHHccv3gYEA02S8EnDElyUwy9cOqJSLpOaXVU3L/rS9CYuyQI4T48F4wRAZafTZskz41sM+x
QMqJi5znpz57GAqrFqd0bEx3xdBYr4atKZfBSktMKSzrNa+b+Qm5wJNsKRFdmE8XUTd/kD1qFr+q
OIECGmdI1xBLceyweJBraT3pyBrfwINsyldqwwi6E1Z2VBTj3Fb3E+Xi1aQpwdMz48AFdq7I0vkA
3a2+AqNyEU4T6kB454p6sRgf3RqVcNEpg2IFjsxBFW3ZqXfxW8wyZ43MU5tEz5wc8dZLLmmv9y0V
b27ngPcjoEDtrPdlfDKVnKYckRcvt0zvpJm6c1IpzodVN1/geGAwLm+hJMPs03p8tOOsPv85/C5y
uR0iR+HxOE2bpe0PxnxBq2FStvLWr7C/wMTrnFu/bS+NIS/CXZHWgN0aHUU9UfKiylqGi5GmbMvL
Eilv6x7imtnM8UYSbWQfmqduc0C64BchIoDFvWDQOiWeT+6UfJNIsT+EQ/RGneTggi1bR38PrPCz
dTDM3OmUxvm3xUpSLizjPEXH1CVreR+gZgU+iG2/2qH/Sf5MSfZuk/LZabqbMWrmo9oG1iNMtZzk
U3lfInQnCQ5Yvk/bNcTVKvNxXQq1gy0wi501ZxzpRz16MMkxbLxJ6V+dwUmf4mI+y0HZ1Y3F3vXs
5rmK5/7VC2xkYjyIVXJwGrJxX6BfcOhGdbj3OsQz0xbyYV4S7mWpG//U4g70lWSCuLPSazBG0H62
wZg7j9JlpfeAxQzl5CEUhj6YtF8JvBKdRd3TT0uIHNh4WTc8vNlATE6onXvMjKXqWJyQUC+CxN3K
pmEn4y4ugnoZVfv0ybcH7bmIFP3ZLAX3xvml7+yHiDwIKUazD5E5EvrOstnP7YQRH8TQAbI/OttI
QYf5XkpBL6ET9BeA+NMXN0Sq09Asn1wkYX+sKMLwQJq+rMLSpYYIkBHbfN5QWc8GpbqZlmF9wNYr
gWRN9UjSLPoOYUxUYpbBQLApbHf4VHZlfZMBMh4MIABaQctAwsC8e/NwQ5LZ+iC7tInEiaeFm6Zg
6VDgLPhsT09QCU009VDR8QUSQ15MVXPOXRL9s3bJO/SOdo3Z+TfZkmuUvNLWcgT7QqwmB3Dfc85W
o/wtu2TY7+nGRGJ+eWFEkQutrBcYM8JPNvqFcEIlIHnBIa9oZrVMquukf36HTF4BzomAOiNog4K+
X2fHZe6KdU4yCrAlbwwgUmR9k/waabN2KUoPRZJUpIU175KILjkuvUC9YgYHL9sMqm51sOq/eGRo
l6VY5rv16x/NzoBEuoxWQ/7aGU5yTkdDf246WDilAMPL2mJZ8e5qnOhfzRrejiw1ymA5KkuNtQiW
c1Ej9F9UDQtkwG0ALCioodoQRd9ECgXmRWze1GbUpt1ktzm746DiBM+Igtj9tFnmZI2/RQVXk2mX
ZU7GzmobZjUiwOcyKj7IDFLSdxB00iQ+LLzqtS1zUTJG3uX2VG85dUVvgbItJ8rhNXMFjRrAm0wd
2SnZ2dKlGLTID0k5Il+13KuvufkDYlGHRAoWDZ76Iii9J0PKEpkW7mrLPLTYzgD3HmRqRyZz0qY1
4EeW3WlN91Tx+NYXWjHHTs0W764u7E6KKdrN7/FOs2mva/zZXniOGSJidugZh9Jig1S27ie/w2dW
XkKy4XdFcZ37pIePjanVD1jToYOaAX+7Txit7F2N/LQMln3yrilIrkbjcZ0u75Z1G8RbOCrWh6Qi
qQhihReTL4062afe6x6zQTWHcNeUpYFRnRWUJPzS4sJfq7jIu/VS+V74NvxHTG3XjAS9ljz0QmRR
rLCGGBEmaXqTXuWzaX1Ada3zQVWD4vzOGVmOigGDJM75DWQtgNu/B3CG+zVjXUoBFCFnyOciugPF
qdYBDg6F5uNKnkT4Lnfpx7lCI4o82t3p0OKfU1V/wYpuq/WhhjFcfhYZ2lcZWTXkB5M5e5YtkDif
s7Gsl3kYiqATjozMRQ5iADWgrINmo1y1s0Jn5/aICshRpULA3hO4KNnUTdShExPF3UL+QFGF4JVe
czoUTfnj1jOqy6E7o/kU5Vf4TiCNkGOLL51vQDXI/PlXh9uMf/nQCg/vgjRfjS9Le4n0fJ64W6zQ
YnJcarV19Ny8Vu1oXs0UY76IIk4hWpqi8WuBn/51K2N08PfoRrfRXjbXyVNTRv1m7fTiagvYILjI
rmV0jVZUoH6Kp/H2PzoTSUoP+7Vr6Kg94nF+v9ytfWZTw2dyUoyi4xyvt/81UE42+wsFPhyMxEoD
QiPnSWkm1Po7hKUs6xyS5J+QhUjwZbDsYbn8HvU1HmPUqBiIZSBI0AuM9CtfEEZzQCy0gdVShB9c
+y+9iLVnCc8ttS4/qDA3d3JMXrzyhyoCZANt2LcAGR9o/Uc7JNvb7gRHfLP+1i1eLDuzy/CFE/8d
oGwRPV7/K2SgK34zeTfr7kZH3+Bh7V9mrG1tCHZ1kCUvg+1q08mb+urc5vNzrwjum9Hc06nOvqQZ
zoCRFnhXxwnaq9sW9b6Y8bIsESLr0cbZGviO30rXsl76yf6AgLPzlVJrACZmds8DfP/PGFRtmnl2
vmZFNx4zKiXgDgizwdV5OWY3XaZpD3CkMakXYVGhfSss1CfRuyWRqaN0JOOhcsYoLSbDDfuc3WSB
Ae/96LJQa97ddqMXbksFsRzZuUDrwDfH70OXXjZA4z4ZVOVkmBgJDvAQDoYomitq+9NVdf9RC2vn
hRzRzfW6+rlxUDu9BW7kw6TJ7OucgW4A7gVDfhrjD02UuxvDU4s9xohz/qDiLXxY0Am9P1H9Go3P
qr6ZIFZ+jp0kRqkIN1sSrsZno63cQwdSldQ1zWAwho2t4Q40xBYlNR7u+yk2BO+elG7YuVhPxQiB
YS/nYuQebJKS/6/JI72AoNemqeqalzODfd8Z8aPnpMEppnTzoIWudQG/lxx9sOKCZVLvEN90PiLQ
0aK4bCtww3JrBzHaYi/Skz2tNLJfSLjgCCZv5SVu9Iozkh/t1j45J3I8Y1NVbrf1MYp+GhJNv/d8
E61oWXk3qH64G/CQ5Gz/C0bba5V+HxCpll0rZFaZ4uhdLNrA5rkCf3CS+nNBgWOyF07XVbBuioSy
ndnhsjMhNY9rfW+rOzkeVT6QyND5+YfGnWymc5zts6nGgXWFg0jwh4ei3haMd7eXTXlZYqYuLAQ0
8HtrN2ZPIgcwSWjrW1/AN9IKsHTMGVoKlMpL/jnNffVp7bCArkxVr5DRQA5VKp4i8DBvQ1+dlnmm
0EQF6Ggf9LDv4NTQlH2ZmVaXxFE+yC45Fb7ht8yMkSXKAlDjoat8GpChP8xT1xxks9PBWVc9Cgyy
6TbaRyPzoyfZ8l4QXDY/JX7VPWVa96G2OuVT3Izeg1wPsRTUykJE9ZPheW569Ye4KYpguRn/o+f/
iAmGpv0SkUOb3QAN/rj6ZAMA3BvQ5a+pNeRXN4nAhwHG+ti44Y/BQ8bfgLuMEnj1V5dTFp8NP8DW
qIdOGMz6yW86FIALpdmaaDN/L3lnh1XS/RPV/rfazbu70YG6nlwO4bGrZ999GN+YOxnWo2JzilIj
B9AIRoDf1cD+6IOfR+GqR4/CFeY7dZp/nyJzNwIl+2xTXTxZYGSPFWoPX03rSS5YK6qzN+d8OKPW
PX6MQ8ht4oVK1QhQP6k7PBCr8dn2gGR7SES9JsF4bm3DPoWh3WymdOQo23SgfTrF3Ms/p3xPyL8u
h+5DHnfmbflbi/eKFQ0dQnmjflr76jAJ9uZEFV6Vy9W/l7fmmUKPH50X/6G11hgPsLzcWTvKyuHa
v5QZxegwkWiVo0FnPgK7KnZNoJa3KQ3HfZwW5qtTYOen6nHwd0aGkS8k8+fcpE9B6XVfDd1Utzmb
p2dqFSCf+Yg8dLaZbBND0x9Ny882YW+6rwHonn3szdk1q7LoitiNsndVR38t3IoqcFU5/wQ7ZIyy
j6id3D2RNPRFNnFu0a2KSC7u3TYlh+i7mbaMoKhO25GRnRBDEUHrRPJEPVzKyjwKWZ+1NDd5dnJu
RxXWEmW3tdZWziWlrDVOjqwxsokB7K9i3lrhkyM5BbkNgIevw9gGWwm+kDCMjI/QbnLzkM+oBbsu
L0r8wlGee5AxEs1RJSoYTTt5kl1j1DS3iaQcjnkOZio8b048fgL8IMrkqJhadc8LNe//VmJF/2Zk
er/HUjGEjTUZT/JSwtu86Vl+rJGQW7pkf+pMDxU7vGsk1LRll21ipIz3BNJlYrocqLykPcol+SrD
PAQeWjD6jrsp3WFPRry9IXCVPU1C13+Y/ObQk2vddtGYPa0D/46Vg6oBONDHnGUrw7Q+h66oJPMV
kUXBGbH/LoR6zqCYJaJySn/Mw74/G81YPSUuSfcU5cEX1dE+9EPtPdReo+cbp/IgNTSj4+/VVv11
KwOWXhmwxLYkQymQxv1Odsqgyvdra4sVeHFOkX1pwwT4nlZZ/rV0P8Cr8m64o3m3McArd2cIcdVJ
46GfOyVuEfVYDafZqL7IQI/iNBAMscBYu5egbiOM90RcOg3R3jL4T5IxM0RKnl/5+KBYuXqoobSK
TcrwNe8jtEHj7MeIHBaa4Hn25KAHgR9pILcxS4QEz9mO9j6iBBO8MYDBh04ffYkcsxOK2t4N697h
k+uhyUA3D3q0wzX07dzWi774vTXtKm/sznLU0o0z763qQ5d26lNnxl+KIoq+4NKlHUvHhbptYcT4
JsioRZfBaYLHutKTq1uP7s7kJPy9B2snBZkUqG6cikN4nnx/7KU3Xt1FwHVj584vja9SHHzuBrCw
mmAgq1byx1irtM79/5qHN8dw0NiL4wDoFPfQDB7bIHLJ343F3daz4i775d2/B4PMC4EFiRAxgGyO
e27FrHXq0GTaaRzTr06OEs2glci5g47wBCYiNGJsrcQdoqkw85rQ2/0xIIOjoeiOWCElm3XGuor4
/a5J9s/awxui10gypy9z3ZZnFNSKXVn7xRnnRkQyk2R+DJtcP85NGV/KqW8viVp2xxFfcDQPEcFV
+U0+qjEW2+7UD9/LOL9hQyLkZD9VmGsEm9pKHstcDb5jTKdvbBDwr70JvwVsMmfietPrvva4XBpV
f8RXbtopemfu/hhIQIBDqSCfEimeYUMuE9FuvDcG8HtLX9D7xtVFhRWFU/3RUWdsChKljk7ylWTn
ZGQ/wOOUW8DTQNCUKOnuPj9Xm5v3pSv1XQQ5mrTcxVEwY8dCE0H4CbFodODYHqcT8DABptF0/wdQ
cJ3vetEaCk5z6wMPK4kfRgKWSXbJCeuDMDbTz26QVEeZtg8N/WekYTYsWyQA2RfL2/Xyp7hWnDdv
lTunfamFDJCF9WSRRvb3zFbJeijW8Gy6rnWcUFc923Pn3AHANpwB3frL0CrPuEP5WGX75jkADJU3
Q/9DQTtbHICqV93DALHHhOqqer3+gL0UDJPUb59JsqPGgGji1yDLkQU0jZ8xLgCIb7+k9ajfBmk/
0Ufa5o9mU4X50VP1jIwCguox6flTK77S5fdyLEwpG838KL/g16/1NVYOrLGoPX2UrbVfxiYRPpJu
hPfSTfORT0IdAF+aLJy3TgWNSjYdbY6ujRP8I1sTLLAPsNdf2lidbr2f9x8MK4uPDvRwlOUZ7O18
fImDZcyFC7WdgXweldSwHzEG2636uH5jwZicbG9LjV9N4YUIR786UR+qsW5f5v7TZIXtPZkDxIZN
PzqRtsWnONQBzYm+dcBmw7Opq/qtrxV3VW5EpxDH780azMPC9ZPxKqFLXWHZuPgE3xbE0x9wJgls
auaAv1zoL/inSeKnSEDs2U/mG1l1V+xEgY05J5upyB2UeF9LgAkfLOp6r8GAjak3x+pFho5m4kFW
UDRB99H3WMVae/lHsdX+k2PP/YNsyQsAGO3k2/xW6594Ug5eMwUoCFg8Pc7vAIngUGHRaoC5FtRi
mKCctTEETFFiGTVndOIzGUoHI45hfqjMTN26iEEe0YXAO8hBUTjT6vEJRnf7opZm9NA6AZ+qRKXp
TeZj6aOGEbUArlZgnPykzvJzbLVNdaC6MWBf8vtzvWxf5ZCcaWlIVicWVEFRNFbn7udotcNVVoiR
ra33sWsWS4G5TorkAr0WUpaoN9cF4leafylSO3mmBLTrcEMDFeSk/i7LQyBLv7GxK0o2nV7GQrdu
EjJLYik89lJnjK2soUHmSoUliST7Zlfdb+cPskNJ1WTbuQ0yt2LcjyL2NyJcR90JyrsoRIvHkiMu
VevmaFzu02S0buZU8MySXfKS4uEs+mUjwMd5gQ7UHp+mMpgu62XuS4hjsTFeirorKqiDtO2hRrS7
LB5knOxaZ8g7b1SpJJX3oTGiS+eEFThQxMc7EFNYwuThlzDPvgEOG/h/fqNPmU79MprZ8DV0BQPP
D5KXsZ6mQ6+FiMu3XXRpvf7UVqa5weQcsSFxSSHN3JXe8Q91VGrLgOyTo4XlTvcO56EIT+ad7Go9
i8wYlfhjYXr5CWoQFltWUz8XvonT8UDdeimdyHZSl7/acT3kD7LtVCCotpmIl+1GsJQqs8dppAmq
w6RSQjGt3v/auCVinugxxmn/4FFB+DY2QpcEueynsZg1fOwwVFbMOXr696RRKD+KSRk5vW+zmOT9
l0kj6txYJcQtyqRkwGtd0e9k6rZVif+Jquek7WMOkYgwBDeIS5wJxaXzUgDbdpCc1r4AeCKCRfWw
k31yAQuK1rm3YHVX4jwp+7RcWIw6FBEaLBQg0nKRd/ISZAaWjXbFE0NT3wa0MVCBM/xqklMUysOD
cHphrhyQIesqpZWlm9YE2Ln2/bFK2QwIi5QtPP9fC6+LOMHgQqO9rj1ynfVnrWolOUfG/PRHfzJw
+J/LOD5X4i9q2gKUAtdl+Xu7/vi+aXCYGYa6u8vYTv9nMob0GVBi/1BCgN0sfpm+jWZdZPYO3En8
Nm19rJ8MZdwu/pcDnMLDYDbObjXQhMr1gFBieecwrb5wljkbRWqdF4iEBE8sCIxqVyBFtCAr6qEm
VeBpp1mL0JjKPG0Ta62OlWw73dfLPBjTvXD2lVdEdxkqx2T3DFboGFeQRdb4COtDHcA5y0VeBj5G
zF+H5QpjeJDLrd3yrtDq98v98WLrkqDyn/hMxA9LZSl2PeesRMbLH9UpWYsCDPqSygBR3VrLU11i
Kvsg9LLtWs5aR5dq1dqWpbFIRBudr+zlC8lRp94i+u0/Kbb/l50O2sNSaxPyo5TAf8guWdKTF9HV
NhgwLRU6BDSW5grohjasONpTFuTB46w44Udz4HRKpd+5RFoRfUxqjJ0NGDJnOerEc7UP4to8yCbO
7NR+Rs3ayWBtppCtOHWxlaMDBDIgWLxdA7FUXw8KuAuLcjKtKky1D6X1TQ4ti+Go4s08c2SrMpsX
+VOlGmh2EpSfR95dkHiq8G/TGFTQGqKJh210XW6xZ+IW5cKrvEOLMroiBtKSxwYwWVh/aaFhP0An
frsYomnNXZUDwKVT9RQbqVe3fGsPdVD/560MXWbJBf5re30lGaMBTdki+9yThPj1IzjyhWXbcSYV
K8h60yp+cE0aataeOYbXtRmJvnKeEsiA+vjUa4N7/COEomPabJYYuYSc44xGjBsL1iBiaTlFDv6x
tOxbB2QcmaK/EsP9H9LOazluHuvaV8Qq5nDauVtqqSUr2D5hOTITzOnqv4doj6lXY0/N/88JC4lo
NkmAwN5rr2XslvICY219vcoi66adq2VwiIKkOcUIIZ5k6k/Z/6XsXc//uavwb5eR1qGfrJYL/M/d
JFnP9+RPbf56NZ5eEHU6jhd51vXnrt0QBvCPn35b96fu3l/q2/Zv6uSp1194Uyp//fqLqIgR2SsL
/u2a/vvfffvrsht5ap206BksfS81S9n7q3rb0//w+1kK6OH9A3qTf/Ozb5Lysv6cr/SJ+crxS7ak
UX4q5oNM9ZaVvc/+qYlsN+PJTjL113OXJku7d7/2167+i3PfdbVc6fJrf+3+3bn/xa/9v3f11/vS
KsoDBN2Qns+3/q9Xu1T8z1eroKaSEKnwjyf9X/zpv95T1P2wgP2392TpZrknfzr3//N+/LWrv/7a
H+/HcpXLnf9r139tslS8u91LVzacZFESQOrSInvnrkYWEHcju+e11ddoj4Ir14AdUhjO6JiuJdw+
EZm3lQ1l2VLbdzGxDnPtUnHtASQrNYYF4nbuBrLmXx3KbABTzxqqPdQkpgLFirralMagnpUgH24T
ESjQTzjjJxcHd5NH+rOHwDDwOdW47+aDF9nubZw6MN+Tk4eIMHY2/dm4z4N4ZlWqFft6RjACZkvM
Vru2lg3lKdgg8EqK4rR0YCt9cA+V87t+PWOCQS1FB9QfvOClrjV7lfdTe1P2RviCC7jEn5zbt/FQ
hi+2O36DrRlNoTmXx5A5EHZ4L3Pg4GEOJKBI5gpjwgIFZ5DsNUg/qL0XrQT8BLuiKmehKciwTm+S
ph9U+noAPvSrtFuSsi3mjxoyuRjCmAhcIeBwC55mWCY2ru0re/9j4LbGS4aYM36h4kOnJsHr0Lju
KQxjdOArAyIjn+21MWTNTtbWxdCto0TRTrJWH6LnAYfaxfZt8Bc4NbXZHSqgeF1loNu/ENj2DfIl
7TFUY1jUw2jWQsj7L04+rHFNRPusQgPLN4b+3oHB9h4RhlPU5eaNpxZ6tDUUqAWgmrlbWhQQw9zV
2hdZYtPAhs65826aBkHUuZ+im3mEMXUfkPTwzhgmX3xgEKhKqf2TDzGQIqInB8sDIne3GBucnYno
+b3tmWD3Gnj0JgwyTijsZ4TOdMga+wyBQLK2jTkamihARXO2DF1/D+xc30Atbz3bFjKZCLT4v2rh
ldxPQZITFERjY4BHNwOFu5WN85FYGSiUrF+141Tu4m6IdrJxPhE+oMHQspONTdM0trAY6NdaYKjt
VvO6AEpYlZ5VLd2mUIDsZWMhSm9jjqq2l3/BwKiFnpISHGTPqe7VG7bN9UGeaxpgs0VnGQdbQbXL
KkMs/lwuuk1dfltgT3j1bFRbXLaZU54oHzzFQiJxLg7N4hybAz7baYpfjb6ODlZSpltZG6pIzSuw
zx9lLRR634m28e9MUfRnr/Hv1G6IN46r+QiAK9VTS7DmwTV6iHfmrDAa7S7P3IsyjNWT0Vb1Uzdm
6yAWyWNcKS8mULMbwtSmvSkSse4ac0CJrkeWvMv7U+LZOZJj2Te4AJPHBpj4PpvB86leELUXjX28
A+MPz4pnaa9dAjfSpGfVrcy2holsA59Ec9bQ8UfxJIglLRwA3kWtiCdLTWAMhQThlCZEZjFe/F0p
Bhvon3E3ppUJF5FuPhhgfI+dDbmSLAsJMX5w1KDblQEc3bJMHkQGH1WTeBiE5nNlO73EKo9zPIXI
lq5khV5593XXqbeRF4ezwtnjZPRQW2hEXSTOSW8jXmffHjAue4KjA9v/jTzIqoihe802avZlrJEl
CwEmRRPiiVZchh+AaLP7c+r2JR0Erg9ELz+LVnyCZgmintFCgacWzbYJzHGHZ6Ekaua0HPSkrtGv
ngsbv/5V42OnXiUt/HGDIaq7oPvehl1yRtX901B52d6uYE6bIt8EAapvQmh4NFe/RfBxusTWsIla
Oz2kY13tHdEED2z9rbWuFOZFpOpdTtzpJgSXve9S+1SZNWG24CTWRlJPh9YVp9RsnAe7spwHJQHO
rE/YfWWZJkyoMJlyVnU4xg+a5uxjeAbPGTd46FP/CIekAh0eh8oMyr3iBNkKFgXl7Fh2txvitl6B
umoa+LaJUbkmhcDLXHRdsm1gBrlt52gXmZJtXGzE20bNk3UXYk/SAD3kvXmf5ZF6kSWYGGZBk9AB
DUcDWVF56gAJIezSssx0tAT3XI54xewRH8xvObKQd4vsvd2gKxaBednIMnnIcy+/GM4zuurJvYsb
65Ib6xyR8Cc3MZ9i6BDuyrSpnvsZBmoRkHZW6qB6hkuPSG9igKAMYnPui0A8eFolHth27MdYsc8u
lAZgAaBTZNA9zgSQj4Uz6RunUJVNOHsDp2LIj0kABsMMo3am+10BJay2fuXaazcI+hu3iU9pObgP
resNREuE+tavo/RTpyQfm1LpH8Kx4lZCXIoXtMpWmqLgMcqNEUbK8YvZ++3eAizziA84NNVNF0z2
D1exL8j3QL+RzR7DyoDGXjeHY+pigjCbOP8gy8B2nTu9hA2x4BuYJiI/GFE53aqjYu5xi8ReCJYj
s4xLWwmxgRsxenHqvl6hVFeD3KnPndMbq8rVexwho3MrD2qNRuCSlSlTONkBq/SHvGyhQZdlnTU7
/mxj2KSG5exGVMnWBFSPt6OL1nfg6ShCOlr6EU2mtZco+RpCW+eQlLb2jPZYvOkNCDUCU7Ee/FRZ
IxI1nTp7vkMVanDbUkmzldLGz2M4W6lx7+rVMPy0xuaLYbf6qwg88HZNGh2gbcl3NoBhe7hHCnW4
D1l/Hc2mGRBUD7WNKBJjbcNefzayyj+NNYT1k34LkS9kKG7xIVLNbafU4BZG+7PZGemtNWGp9ANk
hxxR5OeBIMVt3/XTq9Ig56Dt+ZLoyirPDe/ibBJrsC8yTVSsdykt7SKUwQZHSy7wK9rEprcCUWzu
l7KxcoptoNXaRp4lK7R4Ug+DBrvlUgZDXrEh7PFTobJTLgBmPftp+iONWu2H5VWrSbQ17s/eWxGK
kj+2ESSng6ei9a5jiROdQghf4qGkmuefcsQ7Cy82Lx3ekIubOj9GV8s/Na0WbHWz649m1eE9KBqm
M18Q0Nvlj41jmU9V64KtAv3mdG5z17CsgHQbNJ3VR8SbJ43YyNrcR808nEp9r/RNetbLwVp1QDdr
E4pNuztpWlNfUgiEniZB1KYdWQPYJMc9hH0ZbF0QIZtBbez7AR7JvTrFApViz0aljSCjZqgPWl+L
vVOK7CEktBAytzz4lgX2qcy79jVJK2x5mdkf1TwbH92e6VG2UKPxwQp671kNG0RfCCo6RFoRPEEN
/DX1oNVzsm68Q3I+3qZ1G99oVm0/NK7DahMSu69Z3f/wzN557NCEYTUJCXml2uWXvNg5KKStNJQM
n4x+PAder33UrFzbjJNhnXnrxQ3USfnOzSOA8yGUeYFA6qoQwzqrneRrTkjPzKxQX9wYNg5nqG6K
tBEY8+N2V3Ra/WiHRgHZVON8GkP7MtUhgQKZfdbsLP45WfVXIr/018lxg02P6+cS6+jPO7Wi7mFs
g0AjgqcxxPmitAnB7IYG/Myo7mAtL352xkxPr0KhNlqwVBXZB02t7B9WYm0dx9C+CK8v1yhGZQ+q
HccH1XLKYyH0dNsWbbJufF5UvbXMwxyBdImq1lg3Wl4jJTUAjgCcxpIPhtq0+sSzjDZR4DVoYFfV
se3oDawhQQKVVTLoHxIoxp6IfnSgP4gghCsbsdXggrjXxejD5i/c2yAnzjHjyZ1yAuOZcEtQpn1w
gbsauLrGbilG3fq+TKxx50XQxwe+Xe1LvwrOjl5kBwTevRtPJPHRDkP3VBbRT9uGNkYdlNsZ6wqb
gg7xe1EeZU6Wy0M/t1iataH9JUmMbr8ULc3CoGu3XjLwka0d6ynT83U5Zf1jPufQnvxihPp47q0W
IatQr9YGMLCjzLqjeoM77+ukm9kd2m7FBQ2UYN2KOtvLbKq0xSXVwbfaJib2uYUskpV49MEMKq0P
KCEtwRhDSJRHQbcpx75ZJbXh3vZR1z935oehjeufBOCt+SABJok+acKVLFzQR+DBu0xx8zXvNbBR
nvG9hT3byRq4rmPrPqvHi+hD7xT0dxaB+Ws1th+FGyAuiF/QXXeIy8+wN/DK2Vx6TfKpGNdZMBU7
tE7bo2UALxCDW77ojgfvhQEyV2a9Ie+2Q82eOdSdYeWwqnjQCbJ4cAmsW3WaNR6XMjElX9vBcU7T
6PcPsjwxwwfLrgTRGXyk1/3gHFIYBs+yEu3d79D1ZkBrc4jn+7p7SSEGOQ0wHa5ROK7ZwcfPfZei
0u6Pz74j8o0b1p8lNBKGMw2yJgUZCZmXBwBqFBZhsC9CA1F6mshyibVEttE9al57LtU2vDEU0NqK
z9zLqmZYWXrX3zlFrjz6o33PmM4+iRbmX+RugLvMWa/1tj6rUmHeKnYWsZqKh/E4RcEjUhb5bej9
EFkc33Sxmd8OVnXR4qI+54HmoHGqEauuqc9q5aX3raieChvKkN4tLlNffOycUTsLS2hngl+tbawo
1boNwvjBT4zHolS1m37OyUM8pvw/tztJuJWLnBlS3DOOq0jbk6XpCNJagriF1OF5IknsWIz4Jukv
FbL1X7XCjVYBwh/3ud9+bCPD3o15O/AOpObrmNboKY7ejW9F+bYs/ZNpJsMhYedwIyzL2dcNAnJD
gi3AwX9UZK6zCbrs4DXeQyyE9xOIT6dahBwGPTEXBFd+G1yDnTUwoFebSMB1h49pb/M7IEPgxNV8
s/1q5varUkHRBdX+Ki8EVLkBeiG61k5fHF+9r5kgH13Ph1rK4gu7gt0XiOdYButOTMTuCoyKM9PE
VnHtGojGiBKdoVY3gfBxi0al93EyUMTVd7mIup9K129z9p/BShFfzPSeOG3rRh76IbJv0KlmIorL
h6GHwnxq+nCtE13yLcmMTeKP+qfALs42PPPsvSC6J+bf30+pa78CgyEAu6u+2IXDTl1DMrdsR+Nx
LKuvBI76B9Zy2iEU9Sr1u+g7Chf9qouKYBfpEfezLbsPw1B9TqMKEClIyw/+pCvwTyH9y1xzJCbG
P6A1Je4QYi224GKgEKvji6GW8APo4fhqZEAUPaP2PrVl9b0B9/M1i7uHaHKIYyoz/U6NkK/xyki5
6+wmg4ot/S6SxvpkRFHFZtv3Tgk6AhcnDJ9cOIlR6NNeqtDW7oH3vchc2Zc1i4+0WRW6mD2K1f2C
JYpUyFCjOo93Y8aqWR1Rp8pC9akwB3elRl5z0yLesWly30KlRvi7vCaEQyBkt4Hxa9jNbtqjmF2c
3vcB6eQHWC99y3DuRGB7qwRb1s7LHRYtTNX1/VJozVk/bO0NbtFiZUPph/wYLHoETqE+3ULd2wFf
U8v+M8hR+wuYi2tiLvldJZzJ+mcbNRnsLw6N4aMZ1mg25HeDPoQrxpsAO2I7l6w0v/WtX35S1Tjc
Bno9HKWUFUH6dgWT2crsQnPDX8DCY4COQui6848h0gT31UCAEOR94deQXaEYS+/Z9uySsHcz25eR
671mHhH3dRV9xYBmrtHV6s4VkRtVtZGMw5KGWKYkC7Fi9PZtLl7eFS9NWTyt4UiD4r6LVl4463no
ASaabqy3wyxa7mZOxKuZpscxUbOLnpX5JYks1HaT8otswQ53Dn0PXdCKhCfmu8AIiM9AOOjil7qG
8XIq92HujR/8skK6fqYtG1AV1LNRfGWhSZAo1vN+Eq+jh4HLcyLsbk5QvCZ6Fm/8oDCPstZU2xel
bth+Rmn8kvYPstTXy/IuceEY9lsB7gPKjeboNaDWiKLNN11mEJwyc2gShmF+A9XJQpBHOip8uBRf
SfdcqHiUh8ow92MXa3cyl+tRvUNC+pCGyIF5ls2riPjeZz04KErYfJksHfiZoWlHK/S9pyLp7iE7
b76AXhvWBLf0Z3cMnNtpzKJN4DbJJ0cEOwls1jVirDSAQqj4GQ6jC3raf7aYLF7RPhLWieDDZ12J
9BtiJ42NMOrwa6q8EhDQfzbMSNkSgGofoXfMt1XUWquK8Ek2a7m17pCx/iCgQXwYoYU1lcb60DoN
S3qj/mIIC0CgXpXbTMkJcuZfrkaDQJ8iVQvWAi58XTLIt07qXVmHJw2GhLvJ8+qXwg5vgKQMD2zV
m5fMvM+DvHx2MHJ+YIQRVEGprSf+/eSPH4qcuxDYabfRg6FEdF7NilWjKWLfuaV1gzZzTvwnElBE
ozzKg+ZBVVHH0GSxNuyStUuo5iYoh3RnT4hjyjZl74JrVOH5mk/rR629zJ2EHfLtaFgiwfA7HstS
AURObhtwi4jRkgdQdfHJT7xPV0mO1r5XRCwIRw655YoVvUaJj1QGhK2vsizX0bR+l5K1ubDftlME
cT7CzVf6qHyMpGqjUZk3itfH98AxLWyXSbwNiaTYGTNpwdTH4XluC0IjXhd6n+wsGe2xrFlkcIiT
sgCLatNdywpF1TEVsJRThg3ovO5Rphwsu9eU9zv1p1oYk8+OHCJdoLJ0dFY23ITfsxyjneon9gd4
u7P9WLCBK2wTxdsJUgxnisTXuS0R5yb7wlmhQyEExmhNMOaGAeK6tad76Id75lVYjXoLGitzrqj+
WSHP0CP1Pu7il9BpABVFsfEcwR22l9k60/Vn9jv6vhR404kX3EyoV58UMLQXpQmLtSi0+Hv6wyoM
85tF9ARq8mw7minSTxHIvJ3rGOqLn0yPSgBdk+H3z/nEdFE3ZgevS1tv/cx9jkrVKYiQDJE0V1Qj
Oed5HN4ZaVHf82zao1IFnzvVJyeL5kPAVuEYudFnWZSFZXEITdQFeC8ZmEHxDbmC6JxokXmj56LF
Vnnp7XY4RzLUlpC04YzmDXnQIyeIfO2MwbYPEc6CyA1bekVE7Vpr2CDumDym0whaspsDRiIdEmiz
8MoPjhZ1ez1AISgjeP8Sz6A6dyS8qFfGHNICJm/CBPXnQu+cTZ+b2l4qoY1QFm9UB11uqXUma4e5
sTo3rubGdQ1EXk+G6N4Tfn2pA/0wODVEJzPjaTb4aMGm6UNUQWfKGztrVpXOSVaCegaOW+M5kLVN
7+WnqS5g2ZpP9Tq8ODDUrmu/M56zTkl3TVqnKHbw1CFezHZTUBVbYaUrVDKZr7zWuiHWEoXMOSvn
MFUJdnBx9xdZlAVdvUlCl5fUmblnBKFBqhbXD2pnbvjY6XcLk95cFASpcVc4Xn9JgmSt2kSWYqrJ
nwbWag+xgfStRB0bqf+iNK56NmfcsckLuClqI9zL7GBHyUmeqgwwz+VE165CIoiwFk/JrWqYsAsv
+cxopg14HOgP5uqlIjKygoARaLRVB62OOo7HGwsD2rOlMQnDiYztwsgQQMXhWThF+H0KfmqOUH6k
BA8auYJEXNOAiTWC6myMUXCTOiCxrDosPmQiwUk62cH3uv/Z1AW8d/86x8ymbIumd3VWK2Eco+Sh
873qgW1dsUYXpt5fZ3qZ1zwQcc1c7ZnOwLJkGjZGPWYb1bSjnUSgygNOO+iVavVXmcSWynY9qKvd
ND8O2c4XbC11o7YYYPhO14oCFjT3G/EUmOBPZSr6nVpqlR6vhBmrmFaJpWv61r0vLOGxegq6r6np
YEyo9Ze4IX5qaiPBEtquntvKx+ROg8FBSA+OwOBhSHqBZQhdvNGKDD57O9nA9PURZrhcOZnO0zjL
ahMFjoPDOKJlmF0zshjfRHwwhImTaW61NG1M013FUZHuZQU8+aj2pehiFoaDeIjyKNer8kbzON0b
oyMsdb6vslwWRbXzeL31MmvRQlaasyS45zfOjU9UQ2I4t3ItFHlmePI9zVvLrO7UYltDZHCQiyBj
QEPaHIkBlbVu+zMzA+1ZK73pMrbWhyxVumPuRUR+pz2sY0QVCKztaAb7v1NZo+J4qYwbWS4PSzOZ
zeIEAqQ6L9dLBZSQ6d6IpnQliXCD1u/OODhXV0FUWSY5cflWRvi/oTqWZUuFG2Jss0HMr5cyjLbq
sY/jLwJeT81bqY17bzZYVyQUXSLUJWA9IlDvhF7knSySlbJcpnpCK6DvIQzkDf3z7zNkk0wXobFa
Wpdza9mX0eW7ag5fk7yLg5+WJwO66IXSUZYnUp8L7jXw30SzgfsEKItx9zv8AtN+QKN135rB8Gq2
0/5qlgRyvg6ixDrnbWXeOUYLqr3Q0DFygtsJFNmLGk7xwZsIDDQ7b8cCSb2JWuEe8rFXb5Qu+LcU
W2j38Kd2gRXcNvJbPUI1NTyw+IazR9wqAj4kuSBxZr+Eb43+US5I7KgwD4Gv1WtZ2ysO7HPecI/4
lguXGd8KlpMExc9Z+ekghLBlj0lWfliGPO7WdY3MgpGG0RyCAvxfQXYZLrf4Vv6EFanKLvWYW2St
4ZXpJVKzvVkE5r2FM+zKgDqa57CptdtfBKhkFTAOt7JST6EAH+FY22MpqB9bryG4KvVC2NTIwuDU
PIrkAcde9SBLkqaZv+ew28s6JcsgqvVsqOZSVIFT81OND19sO33ehLhZcJRB/7k9KTstylsiUnGQ
OIkPk3hjGq8iCmFBi7qnUjUIMLe618YvjVennwkGUyPeBi2tqqppsSj2Rvn1+knHtK5CcRC1/sO1
ODeM+6zUx88l29SNn3nlzdQifx2W8UUV1k35i8c1nfkLrMnL7zS/VfalM9q7GCfwZxcdyB6NaXso
jF023l7VDeMOdZgWYrO4yqxbjwjVjYhj71mYsB61XAAK4U+SWAmlKHwhZnzNzXUyp1uN8fy7pSRZ
WnL/qtM1y0QiBhIhqcBkjPawHjKENEvTRoCyFc5dW0FqNTONy0PPavVXCyI4kaiE/6etzWsLedLS
hzzBUaDv+d3HmJjGZdDxHmqECxAwlJyUWNOeqqietr4y5DsMIBpsEWN5BBpSr2WtXQzJXdf5z2FC
WxV9xCfN2coq2bypinu1c9L7a2sNbhoDruaT6q+DcOYlQm9x1ThDenCkfaG0CI3VWrXeWXMAnjEf
ypnNug/d4YYF1VrmypnC+pqaK2Uz7HjDDUH0v1rM5UkZtasoRwp3jAp3XYYlbPQqUnudA2BgdKsv
0MpNZyvI1cPYe0/tmKpnWeQQrTBsrDD2oNqLLeabkdCVspsNBsUD6jAjoYqFqmZnOQCmUSi3rLAe
5Psvi2B8g7tUx++zDJo/nIRb5DqGZCsPycutrw7NVs8xza7/0wmhP9WPy68sv/z7JCcR3aEumYC6
LC9OJpGgp9ruipPMGqqO5HQe1WvcCSZizQMLxHrMtzZv3sZCPW1bhDCJYKhdC8Irs23PCFw5tdEd
9GHQHYyR0XSneD+uOcMcs1u3744qRrhdoGdc/vxFl19v+fG3Ii1blVnFzf5dMfR9e9cxYcgWZgqB
UmR78a7Ft3UZhiHY8bJp60nFq1GNWXiRFaNhXVBpjW600YvuRIbfvRuji1vHytFTIUSMDJbHw1xW
483XvMxbdzDwrEu9Fu4JbgV8b5lodoEKn+wmNnz1nM0hJJGIbxwWEVA5GPnKCtirb1K1NG5rFdpf
otX8DjG+/pNgaro1CT7e2EGK/7iAwAcfgoMFNynv5EFBgPKaahp97wTEGOqjO6yJxK7uxtzCohL6
hMhEBUSRDtu5DcFb1V0ToJlDMBIk1p0ybcKhKj/odYnMs68Wz4puxOvANKtXYbETZKHbnJM0Ctdh
gzBDDOwN6EfLi2yOSL670HtiOMKZ5H8eEQza9KZWvCgFagpl/c23/OliNKa6dyHK2AFpc1fuZLbn
xHM+JDYBxPVQFPscE9Emr5N1GIiRmEkOSaYNOzVC9FyWITw1PGb+8JSKWMUnhcxqSSBupMRgDdWm
qu9Z2xdB7ORb5B/abeQqyaZUDHabfhRfD2Hl7Qan829HH+1zy0OfS4VF/SQPKQBi+DozcQ6I+9uo
bTbAxGN5LyWmkJWWVNlZD3L/JdayPUSrAZGNTMG+F25kq8DEstIR7bgyBOKPgTaIYydGca01CdhB
hSkeWD7QR5Vo7srph3KV6am+drQsPwWQ1Z/gm/qVWspkRSzm4GxZ7ehA6cAw0VweZMvlxKVsaSJT
UOvnQBKdcdvq3efRGGxMbRG9iNL+ZxIvFJfiRqBrpxk9LfOyqUzJMmVsCPR9JuS42eteVJy8cuiO
dlM8Gb6n75bLj5JwWFcjvFSNAIQ4KDemPkt8AV849TPQ35ih4PZkfReaXQDeCK2VZwXKmsmimWeM
5lTWLka+JR/XNpQUeZ4de6AOmHlREKxUfNgyPEB22k96XH/U5q7xxOE1bsCgnAptvKvx6AMvLbeV
GbaQrrXxwYlZ18UC7MfamnJiBuygIPIXaYH8+kTkrZO3WB6ujfxG55Fc07JYtl+asi+0D4OCaljS
5dmhnnHKo2Zl2UHeQMHU2hBWyQPoW5y+iJrOtx2OiBxVq9woL6Nx7qMWH8Fcvtx++TBl2fURLdVL
zVImU8tBPpcl+65dG6k88ya0/YMJLQMaFrjzecBLM0W+FTLfgioarxedgvwc13h2Slhp0g4MK1e8
HJZrl2VB27q/TpR5eWeW1jL17pR32Td/fDlP6youHjlCdq7J8BSbhjtt5RvQOHo6rTvi+jfQamCF
aqwh3crHhbE7Py0PesnKsuWJLllFKQCkLQ9c1rw/z3O9TV4QMhUFugBXoxYqLtZGQP/BocJHx/uc
KfW0lgXMRM2vpJkBbUaZ5WnsMAsO4mQxd58q3Pe8nHNSHlCeLd/mswhK6LaBjlQ+n+V2vRnm1+T1
7uaVve08f+vo30aXxX4X8NWeD/F8P4z5d/6U/VOZPENWyNOWrCzDIvarK7XHOawq/c8u8W6vI1WO
SXlo54lAphwZtCPzciD/qc2fyqCS4LEsNe9/QdbIbq+/MGZgA6syXoO0wwo0/+3lmcpBLB/su7Il
K1PvTvtT2V+7Wrp/d1roOSUmm6BbRfMcGaloTv5KzvlufoPknPmmpmBTncJtQdWYZSTlqTJ/7UT2
9Pv0EbgFam6/C2VK78ppX7fpQXZewhi6mYytAt3ldTzLYSqnruWj8K5sGclLuz+VCW2O3JCvomy4
dCPLluzSjXyll6xMXUf8Uvjup5Zu/vRLnabDGBg8p0YDG/P8Nb3Ofu+T8tw3hdcv8ftS2eBNK5lc
GoVR2U3XibyXc+yb35Kt3vfKyis/dv63ZdKwZlDYkk3miUXOLrJMZmXqv20nz5WnJWa6mWK9Plyn
1eXSr9O6vL5/S8rnEcmZXCYDoE4AeL4sN0J+auS73Woo/xgdwe9qEPAyyyksxaHW3MhJQuYzYIsz
gPL3FFeiNNI2z8vUKvv643Q7f6iXgSabvGu3jDFZEQeegn97VK8f+Xfj+N25fqZgxVJP14u3829j
oYrjvHif1pCHwGjX47jQp3RnYmghjYr9vxZrb5YHoVxgyAtZDvKqnSBGVdzY2jg3dvJmLDO/zL4r
0+VdBL0mF2d1GKpbOWZzmXSBRx9MrF97ZTA/jwDbp7VcbaEipBDuN4962dz32qc+hFU1qt03a9Dr
1cvnWHea8mupmcoF6PWZygWoTF5f5uVJ18jyKn5rH+RLA1lfulGmfIQ89Pcdkf/4+ihl4Zv878cI
ns+opuG4vEzXd+z3mld2L392eVtlSpbJ2j9lZdmfukr12oQ2ZWPOe3t5cbJpk4iPAWhY9gzl5jrd
GiU7PIgFPFC8bOGSblxBn/KjnVd3ciaSKVQj3mZFmGVbO9N+BoZenpIWKyTIvPLkw6h58CMsDeeu
dGHfCfHBaMoEZ0JXHt580lgV83VbvpLy0ziIOJnWvRAEueJHWIE++LbcGJmSh9oC/W/kza7W79uY
6P3lG60AZN6BVLyTDZXB0jbo9rIPIpyaruevcgqq8FAT6gQjF1hjhBKiyH4sa49Q8qHcyzlnqlKW
MoII8m3HLZNvrxzZntXyMZpsm31+G3xSYK1DgrPIVm1dWxvZRKvh9ocGkQ/w9WBW/H4zaBt5J+WB
tRDcGc5RXqV8MtepakQgF9Y894MsK+PIW2FiudjW+D0kqubIee8eTNorGT7x73KIpyLcanHXcCHe
Wh30kxwmldcekhYT0TQNNyyUMqxyOuqb4itfjGSLuRE2+flxL9engHveQnLxBT2kZ8AdyrZGMmJa
N8hQHGMVcx2aYOkKKttPg+cZW6seyxMLPXPLC/BRXvybXd11Yf2m9DrU5HJ7eb/72i1nqASWhd9r
tuUuak6CZ6RpDnJ4XW/ZvLeU77bs5N0cdB3fsvDdKYWC2zYsoEdkLz4i9oTkjVyY+vlOmLBDo46F
7xBxKSZ5or9WWe+2u3EoHszOxA4ESpSw/YPVZw84zlYaXDZZ4N/acbLOpubBzi4i8pyt/NUESs/Z
47iCLn0XFOy7eYN4WebBBa3UyrIKhPv0gyJqtiepeTTDyrhuUq+72OvKQg5EOc6XxcG7MkPuFmSb
a/Jdvcz+fYFxPUe+Brhvd2oi/H0d9TuiyJzrdumvqw/bqODdzuv9daI1uI3px6oJrf3yrua2uQYz
1B9kER51vidyTrkmZanMy5Q82IFCowAFC9aP/c7UJ8g30PMxa2u7TBzXZbB8e38vuXVhV8ekGgT6
tFg/ftsh5GsyxHawapH2JmomfTMAl1lUDsrresab1PjAnIJ50Vp7WTgc5BsJAGYk1EBfQzTh7zUt
3cnhJ584nraV3kXuQb56zdRdG8jfTjG6bXJRTdeloryyd7/7p7Kw9WbXbHTbdHyZ18VgqztQXPfX
6azqux3clRd52bI3uw7EPmt+mVNkj87wf4yd2ZKjSramX2Xbvm7qMDrQdupcABpDoYiQYsjMGywj
MpJ5nnn6/kC7KrO2tbX1DSYHhBA4+PK1/qGRSSGF39QwV+aNKc1U89PdjE7yuv23EX4979tAeXt6
1lHt9jit/9BQmug4X0Wte20tFftfmY+s11Svm5Xc+S0gllUcMEtdz2/d+rcu+NvH9eT1JC+8oNU6
4TSowO2LzGSQAHOwTWN64TrGr/PfRiWnJlHNDspoC++yPcT9tZojsUsbfavlJrHp2pvMJg0h3rRI
p7fvfr14kFSVitr8MrNen4j1h7GpnCn8AMb71f3WjvX3LtoM3SUrfA972v1chwvz7l9Zq9+u4O2K
LoP/+mm9ijJAb6cZW/xz//3a0rti8ooq4rX370gBNNKx17M33vTkglBYW0IiIxfRfgRQgH8kb+F1
Dnr7uAZ6ox4Kyg3LMX77OPslSYLKjzDyi/Y6ipbeuvfag8Og4tKu7RYR+YX1dgtx1t/77aXz66mv
Cfe8bAzU20VaL00TRq1X5iry1uus3iCRMFXJoYctN7t6rI5blQL2+rhqWXs19BggzG3sH0gh4E3x
7beQawK+tkk61L/IOU/CtSkEk+pVGy6GwBFs+Yd/XaruezvXKOSuMejaLdfLzFkdQ7T3F0cBu9v9
uv62QiEpXsa7X+tusWy7/C/EEdVbDiRXqh8Get6blDzbIc8e1i6x9gbJnmYe68EdZkhCe/xbQAPx
Rlp/WYxmtAlNlB5/e2rWj7dFYTipWpn7bOkxZOTsTYX7zaFEvngJYKVa3mkKZKBxIu2O7bx+m/sb
ZgabMpSJypaX3Ho71k9qjSojgvX/fpPeTmrddus0SiLPm/XjunJdrHdt/aRRy3b9T6vNzKeyKzwq
4F9xSVJvkzor0nPgalI5AArVfdy3hn/l7MyulXaNWXaqOyBFuV6ZW2S3vo/0CuD6fv14S1SuN//2
cbSa4Gjo762fDodfcz0cDwjEdFE5f5sETq2PKOucoqKpzFf4n9kmSCcnFRmwO1JKofxTD59HCp77
aWcs9xFpH0AEaz9ZX1u3W2yCw3WSu05f0g9rDLjkUdNlkS+LGRG8TRSkr+uqdaFXdz1uAId19zx8
tG1OOV2i4HF5IkVbYzaRvcjz9z48jfWDCgXUi/NtX+oPfauBbJEoq5om2IhGGV1FQHMhWAjSaq+D
B0d2M3T0ms4jKPRtmGx1jlQreGeCJnzQLJE8dLOmHdBZfQwWJ64ozuedL0U/ALMJL5d6ybMr1IAD
gEkk882GUntQPKOdaritXv/VLEuKWWgRaW4UGB68/PQYd1a41zRN2gk/yqDXUqgoZkt76sq6ZLyM
KKAuTZx23iLVqLfqHDmYhPqP8/Q8a3jl5eD+HrMUuJNsZyZuPJTfemnigADz7G0EZfGaTD8bcNOP
ZV+KR6Olr0hp3UHdjlBqtiL7tYHC6oG6lXnDSc7ND7QKfLrUBA9VCqBittMJn+q7nMlDIyOuoqIC
EEmyDk7BOFvxbHOiXmSP4WbutL0U1PG3Un+btVDeYfsrvGSQLkoSoBEnwZvRGi/PS+1NhF97mEPN
Eg/joIRVwFLUxNaWwv/PZsh2yF/C9e7rnxq2cpIbK4S2IC09AJ+zh6RZ4FZpXHnztFUSdT7KVvwa
dSOkpgxLJPTcZaeOi2ErdD0+9QrO1YunTy4JntVCnPMgcMqJl2MnLMT8jbjdKVgjemlcahgXB/kh
n5Vnzkc7jsAKjrZP6ZHnr/B7GJjZugQKJ8ELMmwM1mp+byUjroshBZhczWrviuUI62HMdW+r/THn
MBWwbE9f7OL7WELMmezBfIma6tVQW/ijbZw9tMMIQjKcrbMYptzVI6PZ/Brgb9MoRPATb4b94HaI
q5pdmZ/RcnOHgIuA8++dutxSbRGsCMww9dZxu9N9282ENrmis8dzGiq+6yMX6VlLU9bkR9gJJRAf
9SBleMHjeki5K1KnDSY/qtsk0LKgLnSgiUtlq+ZoSM7YNlS73E6d1OoU/DKTbp+VPRL00Zh4QZcI
z5xraKZy5ODgG5x/LTq4V0c7zwCpcXcrnZoZ89OFc3Y/+YaCDQ9abr1UP2EEAY+vHjVsylzUuyNX
tY3QaS3xZHd5fEd1xXeA5YKklnr4CGaTkNt+8lslht0xxsghntsBtO1tMekCt9jiMU5VA6et6LXt
U4yz29JwKis7JGaCCUBg4ouKQwmweik8W2XQPs163T41cb3pe0Tp1paWj8opG7RDVtbJKVkWqYks
fj09zgV0Ht0eweIGn2BD8qd5TvZ1YY7HMVE2nwaaogDKrEOs9todgvjVHrF9ZxyrwoUSHGLAbDAG
UbnZThYdykIcw9P9cnSkajbORt3vhJk1h3ooAJUx8N2tn34tSj+CKaQlG9HhnTqMo2MhVvno02p9
Wfdq0yjQ47WeC8yCQDKkZ9soare2UNc15sTeK5XceEgQQm00suAYar0blJb0kRT20cJ5dEKyo5Vb
/wOB+wQIQg1npphafRfH8U4rCli6Rmd9iZPoqhR4aEpz0ONa11DUM9EaGLCwQGC5lJ22CpESX0Tw
pbw09njwUapCyc9tizygWDchQBiVuFUKKTimXeDm+fytbhXfSVPIBeGAdGmlX3WjLp/hw0JKtyGh
ltzGrBPBxvR9zSm77lvvF7gZpck3qY43shgrJDgi0gJJF/G37VMZd9/1qIhQzPBxlvHpS0JQc49y
cRgrhIXposUhydQGmyL7Embtw9RN7b6D5OcOWBycYLldqp4itCTZTkyd/ywUWXKyDlQsrN5FFoD3
NFkT2TUwgm0TyXQTwepIo/BZw8htP1slcxUmfLDTgIvFvrVrlzigQUqY0sJCkQAEsbcqKHA2eBdU
8TDz1FssIRNZ88ogdOwYyU+lMyENLZ0RHGjnqIj2ukDvbWeugkuldtPOztraEQVYFhUv3CQ3DYri
XD4lz17A1GdIy+N8Z3htlrS4Qo1PpFpH3RT3je6jVNhA6EFTO3JU1RhdQwd81mT3phaXr6HUfijQ
2e582voL4S/nigdfxd+tfF5mdSuhPdtIAyhxuFKBGvibJHcoCzi5pBub1Qt61v7lEd3DVOzUEQWF
unH7RGcWmJReN/QkTLOCV3ZSmG4nQfuWIAT0aaU6uqwYj0og3mxbN45SUxmPuI3/7OW42ZpCx9cw
cbUq0vd1RjYhjn4MKDJjj5G9iWqo98b0mOmWstVxIHEpf/GYgnh2YBxpx1KdVbeVH9OybF1eh9Yp
7ZT3qJ9Qg+hiwGt+k26KuohfxOwz36D8Tx5DoSCmaOVJEfhXp4p1AMZKzkKbgqMJG+skK1KFhTxK
x0oPXWmG1pKRFlKVy7TI2XRdfR6LSrnkY1Afgeb+TBCIKAx3hH6164R0VrLvVS3kF4R1p0OYFZUn
FGnYJQrJR6Ptxb25LHK9e6q76q7wQ/XQ1CGsjkSdwPTJ72UZmNB4FG3T5RTbEe105DqhUA5I7s5o
kIEwpBjoZh25FZ73bqoh1KoVue3yLMPINcT30BDvhR+k28TOlY2tWMNWi9v9LMrCNXo9hIs3jIA9
2sqzstE+ZHW5a2qishoSHzOxvYSs+4lg1XdjdXpMxdjiiJ10+IUr9kaOUUiBZt2eTJ7EfSWJl7av
qicRSqSFRtVLodlspAF3r7lV3xLMWxnZJrCTOkg3rU6aDf2gPg6tSPZBrm1UMqNSYKgbO1WvxdjP
dyqmUE5qjPJTGlBn9Qv1lNcYPBizNNDDML1LyyE8muoP5Iilc2ukPvNGGe2NRB4ZBfo3aLNweiPr
CLQcD4R/L2KrnGtCT1ZONppJHAdS+fycR6/+MPWO1sTyNvMD7WRMuLI205C5VnIvh439OPdPpQ4m
t4HmALiWrA2mE15fcYfmUeu2hBRpPrUI2mt4pOEtvIV6Rc3OwHWqD62rRexaSCREowZ5GVV7SXsM
27t+sA6L7aUHnkCiE6eHQpPPUm3WXlpJpWPglMPdCfaR7I41j92MAZqnlNqdIYfGBliPC78f28/a
jHYFVa+uKUaoCcrPwR70bdp10hFzqMlTIgsp0WZ5zcZq5mT2NwASbqPnVErwu/eyHv9gueKNOBb1
Aa8Q2E14dBEd7ROcxNzUKK5KE09eRmbWtKv3WNGREYKk4thlfy/hF1ZrPlxhUb2lukwROk9PddlY
91jeWThbJe02bNDGwbcLOKU8lOCeNlUAzG0KsntrrCFY1/pQHqdBezHqsOdM9BGqvyjPMxjjQziZ
QOiNrLkqiqivCXGvnKnxw7qqJ15Dnhv743VjXybDxTcQ+Ql7lBrsWHKDxhpJUfFNI5vme0mpL/rY
1VewT9rGngIiKhuSRqDkybYoJTxNsKGoxs4/8Ebjh0HKL3h86a4bRvncxD6gfqtCnorb5607r+s0
xROjZgMGhYWGUPKT1kr1wTJKqr5tyiU3mhYBjioOvTao30eRo6892tlZVL0pO6McYIVRxJff1q0f
zTSdj1pYHNfW+jUecjyaxHTCVovSRT/0O4gO8kXI7XgxvfXzujCCBh3dgdTdr3WVIr50gR+fbDBc
lyqSR+RHh5dfOwx9G3hpjQDXr3Wi2/7AKh3weA8G3pJl/6jaySdCDMEFIFRw6XDF3ibwsb1f67S6
grzWANzL1TQCCVZbu8G3mvP6jbnQ5jOx1m5trYu2GcgqT6pOf7WCi7AsTzXz6LGvkeNQhZYcVDgu
l8JPtftOTA9ra100Btq2FayD/dqU83g6jzMnueyvqlVwbTtICzgwm7t1HWyC7gEKw44oftmD3aYK
JyU4uMVtj0rJ6sdGx8Hsdgz2AIDdefqA1/e6Ls2lysszyd9U3c9S6swLhFDzYnf9uLGyqMHsHb8Z
EPkj/jpS+LTuEmUo8+YM2K7cqmDMwd+empwwV4B0u6jNQDEH/zNn3fm2GIZFRDz392UA57rotOug
4rdMENC75tIczSy6lvFOHoR2TYhnrvJcBy5WGN1h3WFgEnWIZwnz7mX/dRfUUxLfZsIbjPohE2p0
kUo7PyoT8gdpUkeXeFmUC7S01rOCTBXNdWGFzFArYJVHMmJlgq0MUhoQ7ntZL1wAhfpziXmLm2kq
EWOda88Ec8PGUHAAXbdygez9Qq13C3vWnoNEFPfFWH6s+2JxNF78KrxtS4YfMpdlmsMKS2+RnPI2
/pmg2ABBug6PtW82D5S41OsYh9kmhMiaYnzixlPZXRtjSB4kkwn/0loXdrG4ZvrlcFvnB7oGgZW5
h6/iR2Yti1YttnC/48fbtzBH2vCCnjbrRhlb3scKn/dfh+zsXDjgSZXDug5Xr+kYLur+6xfWdX4P
wT+EwXXbw6I8kGNTuVmbox6VT6MP2205yxzrzIdMivZqZ8euQD7v0Cm6fC1bIPGyxsSsthLlSspL
uY42favX2qd1lYgERuuzyHbrF/xR9KdeG98JipTruiqN7Xu95MFYW5ZqCgBMUr9Zm5HgYslVv6mK
eF+ptXJv681w0YcRpY9S/crgOFzWxWzFOMMYrbIMmH+tK23LnQslerztMRUWdQVw9hq1gF1sIkAX
dlhUK4offmr9/aqYUkzyO8Rs7ZULYHmSnidnvTKQ+AsVZQcNu32SWlzmila1v01VeNDnufyJc/Vx
zKXofrDjD3/RYrYJs0/mshCV6TsVrOIHTaNuUlVFc+3K+OtUSly2QJvp5TlSHJXwJDsKvRxq8jlx
1hRBWKPiMSpZtZUlvXZ0I5P2Vu3mo3quegUxuTqy9+a167KNLX0Dp6g/YLdYU6CFaD4KpXhtdPvA
sxlsTV+qHBNhhz5XLqaFQEX70aRYOg2odCEObZL+CK2nvEf8Rbe1EmnowN7Lb3kDcDiQvQnT5Ct/
fVsrInoseD/OiXoB4Dl5kG9tpo72eG/MlbJJJgOlkDl2rVBLvvXJILZDHZNuKHLKr4a5wVVZwcSR
nGs7hvqdBldUq6PPoVPlY1CaH1aT3M2FHW3UeYZBo1bpWyB2sqUS22GWVZAFdu24kl/l1JS2YRyZ
1Hyz5KGNpB8wHlGTqSKU/kwwluEHz4b6Wvjjo95VL7qSTc9Fk0p4KVbv5ZjJh2QxgWA+icsmLpIH
xWyRLEMajWC0U504SeLHHMoYmG3Z/24PR18IpB76NLstFIyDK2lEVywqZ2cNp1OtzrHHoFwYjfPz
oKNraGL+mox5fMZzJyZCFPlGaZVmu0dkNPphIu7hymUkHnJEMpYCsCBsK39oUzi+NpN5SQwj+KFk
8WtuWNhLZeh/QS2h8qBX4Z1Sjf7R7Ot0X+tjeUaqvaCCggwncWhwVTIjdyMAwF9tU3ox+3L+qSA8
Yy7OR7mfUnZGmwB398kZ4jJ9sapJ9+YobPYoCSiOwdQAQ9aqqY9IDxKaBTKmJEmJp2Do949d37XP
rS/a52mhiImsv6ytVM2ZkobyfLc2R1UpN6Vadtu1OWAedkhhCDhdm3fPiVgGNPijv45W5dI2UU3j
cd1fiUyBRa1RotXHTxl6km3DIR43a9OGP3qHvwZzx2VrWDP0G8aEdhGtdYHP2NnSB1Joyyr2b+EI
IFC/NkU7QMkD0+6tTaxw5lNABv+vo5mZvoxg67b1/IzSfJtFrt6v5+4PIvZ6iu+3PaasZhZuT2Qp
lp8qGC/OqZG/rK22nwIv1JPUCSY/fOhxVnsAtJA4WdzmZB1Yty7i3lc8ZQqAfNRC8ibY9PgaysED
5sBo7qOg+iDJUn40K/3xb+vXZggT1ejn6dS3JAmcdV3Qt0QqANu36/cHaj9g7O140/WVfZ7GSt7V
I3nHRjPp0OvKdYG3nNPLPNi/VpEgtM8FgHq3HWPzdoB167pBgxh/SNP+C670Z7kueyZWaqFRQQ/F
uQ2n58mS58Nv6yY4SltmtAgOLLvkai3OShPyFRNwg0ncfbo1mZ3gVJQN4X4ZfigCNYYLrKNi9rV8
R2uK/kw+f22sC8R/2IgkCQZzU0vBZW2vm9Rpyu4iGElqpoqzvixuhwJcnDmDqpi7dWWHPh/89Kbf
xlU6n1G6VY+w1bA4pbWuUmt1H/TG/DiG0wGKZYXOzqC/QNknDurkWws7vx1Rn//Uhrb+khjxtppF
cVn3rJVsM6fjfGtFU+U10WzfWiVIXNyqiuu6J07gTj3X0zXyS+OlU5k46p1925bWP1SfyelsG9Yd
ckDlS5kpWzMclad0sIoXCS52l8TNw7oNCVI0yvDOvq/TMtvqCeUG3aovBV6/veFEKjhFTVhgO6Wk
oQxAgToNTC/qy2s842rXhLN2AdPOjCGWl9TnVO+Rqshd9P7p/3S9lMndXu3Jq0y9EjiahdGRVhbV
we4mhkBNFo8wkJSTMTb32sKfTiYrOA4j2p1rUykKFVkZQbBmAPOIMRccEapxUVa0vBDo6C5Bxmwn
Td/quI4+AuI/F52y5tFGWdCBz58gQmiWOx6gV6tBU7CQ4nxTKnPn5tlCbsnzuxK+OGpLaIPE10rp
jA/6x4FJlfHS6+QUAvixYZpIbwD84fnhVTqPXR6RU56c+Gyplh44PQ6RtaXKn4kk3du+Vn9kdvyl
WmXIJnyzmgy7PhKr2h5jrA/MSy5GoEaoDlcJGAEleQg0X7u3Szr2sipeFusnS461HUSQ2PFheqGq
5F9hcDnS2Ng73Kzn57FoH3u7Kr7H1BJhxGSKoyGu5Jqp1KKmp7QnVa1Nb9ZMRIvNagI1KEVk5+s3
U9gPmb8TWVKDiGERYSoFN8krcknCdEvL3bDPrukE2aUosR9P9W7bKVa5yXj3uUE/DHs5D0y3FLGK
cEhRb+sR09oh98OXvE+UvVCh74upTzDLqHZp1kUboR3KcqifEZZijOkQrURi9Wlttbb/2kljexam
SF+mCFko2EgQtpdmIoWdqyvjdBgnMpBtwNtzSOU3P+m1XT5n3YuKmMem0YQBNnIQ1wRJXZIdy4y5
BqPeP2WRmj6rYxDtArNPNyJttn/+8V//898f4/8OPgu0WaegyP/IuwUblLfNP//U9D//KG+rDz/+
+adBFK/DRDU1zCVNRTbVZfvH90uUB+yt/C/qzHAt4jDad+b0lsriuEqZVrNscQXV0XcYXApMc5f2
GIT5adlHjYqvgTEzrpWV8hTw4veKbJZvn9Z1hZ75wCjYGuK3x53EdXTdD7FCNIHhOt/UdqZFY6dE
/5apmZHtV32ddUHwQNCRNZd1j8YSzvrH/+s//nmzXomPopwY82DQ/mfzf/aby+a/l2/8e4+/7bD7
LM7fs8/m/7nT/XX7/Pcd/uOg/Oxfp+V9b7//RwPdqqidnrrPerp88uC3/7p1y57/vxv/+FyP8jyV
n//884Oce7scLYiK/M+/Ni23Wld+6xnL4f/atvzBf/7pht9//H3vz+9N+88/Vf0fsqwKw7J0jcyy
shxn+Fy2KNo/dJLdpq2asq0ZsmH/+QcoozbkS2wyZN6ylqWQLCer9OcfDQRZNpn/0HVFZs4uqzZ4
RplN//rTf/XX2236v/dfIevWf/Rg3obC1E1SsRzVMpiEcH6/9+BiFp1O+uWIbucdfl6I4cYdJRbp
eUA3p9dJtFvGp6xPd37PpLup7n3ZtHYhKYiWDLQEIM2OE/VhYoKBcWzifaFUwnac+AYp9U9V8SY6
uTvGw7EzZ+HyJmckS/J7wE6I5eblgYCy2Gs1qj+EVujCUiIoEmD7gNndSCXJTN3li4RTcinMj6me
HhDfNryZLm0oPNBqnVne3DC5Am/DkYtT1LTijvr3o9720T4FSNhlg37Uy2HfJLbtDggTuCVKamGT
beqgRdERJ06QpVUQYFze2eAC7UIh+WZuRISayoRUqSty89KANNrHQXmUM4SvsPfbcfL9dgrno1LF
ZzsAIl1L5pcsnALHyirfiWFye50OYiiZOtTHSK1mgAqSOWZOM1JGiqT0Z34Y8hYPuTHft0b4Aw0P
KANKubOS4W4o5x8jKm9OUpU//PK919PRqTMclI3CeCV3+E7CRc7SJyuNPxpgpm6icZlnSUNbk6Ix
E7VL6k+bmZr7ZjTGBUzl+EwOHD8ryQSm39RKvoZFonljrjLbWcvLn2g0Hiw7uktM6y6qYalhRgkW
w0ieY2KP0OJyj3F9zDSopdZyjUxK5i21XdhZ+GtJ0vc81tEiVu86u6zuLEEgZtXhJWrSn8HY723M
FTUl+mn4PsInI+n/hpddja68U1i9uYVGDaww2QYmCoP6wjaX0veileKNrvZHC5HHsRWd0+f4LkZK
HAJaRpAwHlGBFrDYNOUuI3Z2mwn+e9ChUG5ZuRdNzZdRGV/bYXqdh+BNbkrDjcfuTRtQ9Gyy/FOf
ohcjKmCotsNdOCZbhoXQFXIzeEBozzoaw1I1kI02EoGQrHYA4V+SBZT1s6oxGUySl0j4PZTj4Iwr
KQamSeEAuzqYEK62g2Wi3jNa9V70/YM+VIQnoTj0kn2Y7LDaVoTPSsq8qRCDa1JXcYpoC1ERqJgo
X1uc7JJCtjcBZqUO+o/g+YZvhV1UAGVjTK8CwbSds9XES63FPxHxCMjgUgroo+obtwEplDB01Nj8
gnX2vkvGLxW0XCeNpNfGQAutjQnPGkp1O3KeZNNHdNfK+VxWotkqs3FRVAtdbrS2SpUiSPPNAEvg
yp35GTL5LXtmVmG5qA/k8nFAr8AN/ewlFMG7wFicMhvaCNg41vZLp2cPQYB7N8IqzJrFO5OH+7w0
r5QVC564+kE3sWBtss8gNQa4undqGJOn6h6lcLwGg+QjSIL8aBBtmjw6R6Abw+muDbp+h8UUaBN9
ZNjNHrvW/p5Y/V09Fw91H5wLHEePmpm/GG3yME62R5WTgnUG9DcmaVOrKjWppHnoqvhgjwzbaS++
DiYQlCHZjxAq+y7BnnsUhziUNsingjFAfgOr8dYZUP09CiIHF0boBY0OxVHV9H5t5Na9FqhuRA13
s/x0WzT8vaEGejaJD/AdsdPaaCo2CbmpLNxCtv4imcXDEuTb6n0RhgcECNxRoj4ngWQ2fWS0jPK9
RY+bsod6r6I6miXAE4zFkgQ01Uw0ho+Hv0cxCdSrJ3Uqcyb105Lp9EUx75D42JtqDDsvok6ncQbh
0KO61yw/LB+L1vgcFPkx1izdmfr+msnVQxn3TDwaPIsnnjct5H0W6x1Jjeo4IUyekKh0ENZ4qesp
cVO/YLZnnlA2GTEPb96DSD6l8ai5sz17bR9+ZoOEfm5obwwdBHtUXHotP4Q+3q3vsyZmLi3lKS3g
ObKYltXKRzFpJ0gfTCfh6TpWkv5stGlwgM+8pBVaNPglOIlufo3g2SndhM8BkIm2uhSydu42febz
Ch+b3WDWFMkQxvDMGh2w4APoYMJLZz5VucrMQRWPZimnSPll6FD24CqMe2EjsGEiE5/fK2b0LS66
b1UOJXsq8Xi3tspwwLAvdzq8zN0uzC6VPH+pICvjDHAK2+gnPH50QpjCZeVw1y+2tWlnQe/e1Q2I
sk3vc1jp3hLaaYyDxe69hGo8tvifJtELKboM6EAfu6m0zdTmaSapgEFxCKmTrLsJLRk9v+lkhNrg
liBo5aA85FGhnhs7OC7ESNnsXm2eFlQC8Wa3wGmg/tO3pzyuc28khnUsI/zS2/aAWov6Ok8aarLD
SyGTake+BRzYfIoh4U7GsM1G9RUTTq9Ro7vIv8YMCbhalPou4xVq6ta+tj6VMHZyIekot2sB0lwC
1YX0aJqjoNJnocWdGq/BaEiLFILTDMlLM9StlwY5YLBQHRy5K1/QgT0h1P111nEVscS+HswHYxhA
H6EMNhokLEH6vDP5QKchR8+8EPeGGr2FYUCNBdMPGfVeHw5Ea33mg4V6ZBDZbjDO7gQV/yDN0l6N
cdeLBzcyKUSQgFC/kXqTtuaky7xwu7ahzwBKCLqXbsCLtR/w4FCG0j4V+Ww5iP9XX3oPsfuGynSv
PGiBvA+ji0zuwMk6GRR0j87XPIGV7ZSp3gjqdsc5M+TjGMTqFuXli7nYXtRy+l6NJYOqDSPF120d
4KPh8PBMd2hBkSHKQn1jzr2xRdHgjQq+wiveRuELEVFRT8Odr2Yu6HXF9dMyoCioPhuSorp92V6p
0PQ1mTa7B8nAZBLxzkCdHDIgD2UVtG6H8wrkZf2uC+RT3+Gj4hPKFAjhVt1noBohGsLfMoo6GwN7
FKcdk/7OKPNnXsTRjqTGRkyZDCI8qjywho9DjYh/lA5bcEwfHYLDXl2M1+lFNczILYOgckqtqRx4
x0dZpp6gTF9FFUr7VsrukgTgbEA8wbS/RB21QHNjHn5qRfPZ4GwJNKve8y/FzkcCLW3li9XwwKe4
ToND7Ki5R81OC8YGXFR81LPwgoE42UvSFc5MYdwrSxDrYQTAjRyWsa2RvHYoeyrC8BQtRWPmEhqt
upe7F9KkVIGsAhHYEq0ICP5GPAJRCUDH+IB3pJmvyoO2yURm7JSE8YPkNr2fVH9EFDmgQ6K2iNKC
Z7t0RoWcmHDsXr7UCd0Wm4CJInd2AohGrpb0QlpHkcN8bd+K7AI2bqNbV5Sqzmrtp9ugKD9KK3EJ
+U5FWLjIkx2WO1eM3wfLequ56tzkiDG5OkTVxJvFrveBOSBbmj/p0/zsM+hFVbvXM+0MzMpZDO1L
NdV5IigkW6N+RRGqIgr4Vgbap1zpILwedXQkmpbXfJlNbtyBc45Sf6sPg4fesCsp2p0ap299qu4C
O3+fZuNuCJVHn3OVi3Zf2MFjVKVPYprxr7HQremhcrXSt26qjVMbXSa1/WFnOv8qHF5qbOGRf+3e
594ZWvPZT+IlCER13Jaf2nRO9/M8fwV0waDpmyd8YzYy6eBkAlMsldZ+vQEtyOC2nL5PZbiLjJYM
UfIp2S1Iq4p3kc1jlEoG5BLqcGENVCDTGW1lpjJk1ZapCvqgGzSwKfVbaKwAb+B/yZscuXGsAX5K
TagALO+RHZh+SoNwFWBBNi5NnmQCvjCV/KIo+MAEP4Cw4Mf+0x9CBMGG+N6ugh992N113figpAxk
Yb8tCSn9UvfdZC1TmPEjDk9fJCU4yQHV52jOsVE3VYD675oeFJvCQkM9EsYu63kQ8BjKt35LzoCw
IzFC81RqhUqn/D8knddyo8wWhZ+IKjLNrUDZkpMshxvK/8yYHJvQ8PTnw+fGZcYeSyJ07732Cstt
JJViNhMMUp0Rr7pu2hXjv9Uq+2j1cAWxdz6IHB2Ty/3iO/5ycPXiESv9i9Ol5zlyd3mfbVs7P7pK
Gieg3/cKymZvCEJLIvmK8dJVc83VupjNIJmICFl8TB8Xdt/ByJ6XSmxzz3lH8lFgu81DUmJCl5PY
gJn/NSWfC+uSfKGxSkcyC9xtmtXIR9Ij9okxYafjfTHlzfKnv0yzT8K1nxSGUxt2Hd7U+qStPeCA
93S+vKnYeDAA4/AHgfAY/zPE3cUuEl/q7myy3FNZtgeu7xJ2EfgrTtpZ9jdGc8iD5JVBlRenvvFf
0CX+bWV5U3FxSlqcWRRysPwejct/c7r0m4hmhhb0Pxy2+YzRUoYizs4ZT482RtQePYWKn5nfOO4G
3GQfZhuFWMicCHLm00sbDds4f1YJS0SsGz8tor690Cl96+yoPJRmWkMLa3T6aW5wdjIa8OgFb+Dq
n7WI+mDA9dQ7c9OpadgunnNU440cdCJR8vTFxxC4jgzMAkfC78buYR5KzP/cMujlCf4XXpWjdYrB
F4JR5kloiv5GVszWtH22JJ/KJhbRNunJSMKhbBsl8Hs09zPXsqOmWCqqLhhb/H0ZG/7o1Nmzmj1y
7bpHFxotxLSzTPV3zLEboj3THQsxJS9GpLi3/ct1BF42U+0JBk/SusMpb6Y1owYlnTe9/u0T8NXc
g+vlFy/w0bD/dNkBmYHXoW0+jp2ONQEb/WZJ5lPqzy9Wrx9k7cBXF2/6ANVWP3i+/UVW7b9MOSWE
DhdeXYmYp4j7j1wqGpIBVtKMabmjJbvMFYEt50Pn+/cmLbogxr6JOf1J9ta7k1PjwG5qo2cIZcAQ
ev5iDdZ3HYuEgyQQKjECQ/lym6M5BCK38YsSF4Vqc+OVmKTL6vY8GcY/VcFqFd7GyTCSpILB+tiK
oRVBIaMthDZrsCzkZXHFYc8OikpZG4gRMNOn20ildaiy9KE2O1SsEgREK0jK6DwYx032migIpGWy
0IQwJgB09JE4Op/kcl/zxbsZYNesbO2ucvNXAUVqowZuCwjRtqj+LLL0NyOlSMAs9LFCJrxLhHMh
7lhuQKcetA7z8fJMf622SAw3jSj60IRPHhD0ElQjXZ2v23i5W+pFmcMZdgO+3BOZ6J3Z7EbLJP5k
UNdltD7Ir33AtJTe1KxeHfilG19N/xWWeZjA6Flyo68eBS3Os0DkGIYOAZBF4Rgzgl0cTQ1jcrF0
wUjRmqaNwagOQGjnmxWBf3Rybfo+YxlfDAv2xsL/AWf5qxVGxnZ+Q6Pxt06W+xTF29pvdugzDCx8
kRRK7PErhccwc+ltVLUMrecKRqbIjmSVG+0/s/L0VfvB0rbAaGzc5cldzEfPt/qN5SEoKyC1xrTZ
jMdYY9WEvjCyTJOcxqYIpyndtf1DSb38UJEFAx+3/6ubdh4OhtXCx7WCXOK45SQEoNleO6K+Ml6X
GmuQwXN/LAy5O1WekujQUWfsnNFpKew2XV2BoJTFzZC13FZ8KKf+15mGf4KbqYdpze7csp10Aw1b
3O3jYvEOXYcBF+KfE3BDVk/5NnPHT9sU74UHZIRZ71bHjS0gOGd+YhzDKCCraE07n0VGS+hepLRY
XWL/lrLxp9Gn2VjkXeG4k1VaSIR4HZK8s0305qMkXGuTYQNOyZF8LzEerGaHirb395qtGOstC6cY
8y/TkZ/Mg+l+PH03ufpm1vKfGRexg97qH3Z1p+ehoYxx/Fwy+r1uOBXkN85G8ZaoftelEVsygEjc
IjIyzIZkPJ3Yq8X7ICEjOsmlfoO5vMIc5kdVyK9cY6rpV2+lVpM0s7zX3b3Kq/eU5SOnpacxn1ia
LO2fM9jp1s4x04Kb1eBAPWgslUaxR37wk3V45VGZRVsLORvsv+ScluoB7914yxzsO81RZMQWknG4
QVni60HVlYGbajtWwteM/CNfw5JAs+ovbNCbDASvV91mrFH2gCxSiM/AFjhCW7Jnf11GPbQr+788
rj7mnjmI47j9IXI0EfSelQZssB5m7NHBZ2zJLQfNOsPDW4wLnIiJwZ2dDu+TxGffy54dn+XQXdof
W6o3PUrY1xRXbrWb2uAMp1vlg0k5pez8r0++J3gJ0WIBNouPbTZNe5elmxCEq9l36aYv3YVkr+o6
jyKcfMBRaq3TrNLPadaudExoNLEYJx3sHeJJBBimHjvL/wc+9akXYFcN8ylQkQVZpi0vWs5TliFh
23fDRIcYNSeL8mlusn8i+/DSZdhPNZun1U60MfljrTWnsq+hT5XRMYceHCaJ+WHGzQtl/JscuoD1
9FbO4k4i0SWB0umkLTlq4msRJIMZXzQQP75FXmsLW6bSXTzGk8d6bB/1n8iWxSk1Y2fj5GKmb/7x
k9ShdZUr7lkGlpn/1/vml2zUU8696062DGGA7JmnzWRnzh82q/UGtcrz3FG/tw5gW5T+INRccBiE
x1V77YssuoPvpyJMVfTHbNRWi0ad8W29VVX1LObhmA5+8oBpQZAkxrX0CN5SQr8PsiAoyHiK/W4M
4GTCwlleUq0WYS+HD1ode29AzVAd6TkzEU7zeDR97ZoidtmkXQGH/nOOMoAHt/JDuDvBkLEaETkQ
dEvvBlL45cZ2xbkXPoZVRtcenNb8a+Amt1F4pDxmBR/czkjoa7k+3fKfrwlQL+MqI3L2hi7j07FD
gFNGGy+VB21anufhK4sxIevGbgdO/lUSrtfOX4MGnRet0bdcXEjUtncvu1GhGBxfGodmxlPpu5ml
2iaRI1RuvwcVcPeZ82ArlYZTVP/H7YuLXk+hy76Aq3lPIF0dt0/Q/IbojMv3G1Ky/5SVPsN7+ElH
YzvlkdqjI/hOK/s2ZTEl/aJC6Rnbpm0e4eT8sb2iWS3jAncs3gqNRyZe2OgtwCndLQm4IxSituq/
RLz1wdRUjwbvt2+7E8sDiqMR6UEkm3/LKMzQ6HAR4CYGsfHOulhzaSgFiml8skwJIYiHzlmhQif+
tJvoOOYeG8NA7VqL7zGb+Vh9ci6Ql3gNvtVZ2QcyJqfo3xANjMBTe69Gdrx4HLckNS48nVe3SM+i
8C/Qh5j+jd4fvdHI/LPhw/aK3b6UQLsDgvc5IuFmGF9kWj+bLanJmVE9iJhsNtTGl6IZn0aR7QrV
kZFMKxlkRClAQBseR/ffoH9xQ+ivtZWd1JBUSLuMr1h4kMpH9QVZhbJqEtfV6pLsQFb2xVgpEXaY
RM59NLn60ZQGfYsU2bKJpSVFM0z8Zc9MtTwxo8SOgXAG3HppFaKLMOpr7upHbwGJGnwXlMQHiuWc
EXvyF9JX6NbylMPN4maKL7VmYRSSvK8/HEpQv8ZH/Oot3y4Br6n1BO3dCDNvOZNY9Erp/b2i6E6c
Y89tJBZvuLm17oceR3+s3ICkuxg/JnkeQKkpWFz5oNM6WiXE/ikHBbAlsQqeCJBI4vRLAAF6AaJz
QP9wJAwmOR0KMiwCZDJdaGTOhYCqKBgmYkF7zT8ZzWKdTFXjt5BmRxl5OxFX+TaXWRHkUDlDrNbC
2HGe0f/iJ1vMuB3af2Yuc+t9EnJG+mzZl4emjh9xN7R1/1V4GSzg7LupJ/NQkttU94AjVqb+iwwB
FV4bQSWIJ7JcSD2AHHOS65tRYZGS1v3fdnFIvBWUZ439X7MIQUZO/A42QXquyq6tEV1WjcS+8MXf
6GW9Sg6eHJSPBMDmuv9Hd/RN3eKgoZfRn8aVXUBGBZtQ++MgwEFIM//YA5KliNAKEsd2mR+9Fpb7
rvkFpp/FUXfxsJ/Lgt24rt+yqSCax7VEUNfOU7qejw5yZqibX7prfTad9QETgeCmCjUMoWEQDrXl
hR1FL5Sxy0rUYezsW8DpOqy8jLbKuw+C3XywaU965JcbzS52/pD6YbsBOiXYzkquxL2eI4zROwSa
h2hqVs3yySSqa3bhkFg1sLol0mrfl+3WGSZJSYZEz6l/tFKdU4SUwh9QpNvQ2SOfMZ9e7bzYgg9O
L9M4HVUBqWlmhF8Aeae7MlsAXVp5pe1XO3Q+L5EJjaRPvT9O6dcHubWr5AUrUZ0yiAxwExyNvhJi
UWsEkHZsrEhx9O3SY9etDDug/rhBxNeRmrNf1sMJx6Wl/hmUnmyquYaloH3HneUioZQvEuI6PEkU
rh9TQWqQSGMrlIZ4KpmdnkrbDIXTiq3b+M96UZpgsz56R3DHjevl+n4BT4/fRzaGQKuLPwmt+mYc
6AkGI7ePRmPigkCbIDJ2DGvRP00NQFKl3VPXRzVxKpd6iQnlwyomiljiDIlJbE8plEtKT9EwU8sT
PQ4QZTzZGuV2Pn8JCr+95+KfNnJOBo26dbBW33S5duW4fOpEIwZ1UzxZKSOmeNiZJfRHp0mG7Rwb
TMP8n2mU0d6amK7ki3vsLd2jkuLhtzGQn7vSf1UT6dmyK12klMh3fD+coIe1WodDif6QiWUnzFWX
qKIXpbvxKaaLJs2Ciw29j5hektoLxDHK2fu6trULHF9TUppguA5yZ6HbsYwdKTctVUXPrddHK7PG
zXYOVNJ1AT5y08ptNjovcDzEmoX04EK6Zt2kP/IlNxzI3gZlTIbuhEyENifZJSILY+8V/kfko0ZA
fhxarY5Ov+loolPcN5Qd/4EMOWxckhNDi3oFb6yyOupmRikLaXbn6dmVUc82tWvjushnc5j85xaz
IFKdVbm3Ipuz0vC2y/qnk/7yooMynqZJnqdaPfsNzHo1uxcUb/Glr+NLVWvvYJQfWTIRVpR7312y
KuPWL5UP52ceaLYLHKyMBXl7vroSG6yfhXjKk3YL6R0dotQuelvT3lVou6ba7M+EQw+8IN9NhQf3
LO+/KR5iyLmnusNpGx4afdMM2uVQiGugBdmQJmt4ckUiuTU9ac0RtZZ3IpSXxL9CYeE8U41a5tec
E8w2TDDAh1wULDwrzxqIm9Dut6jMn7xce8jt6O5GyMFyvwFeM5HTMP947/pu3KGK7U94f26oFFlY
8TyDZrAQSoye/8CzW62WDa9zlm59E9SFsPQrvLj3ksBwZt1z+THmn7hKhFNsM7rIU+9CP9WdE9jW
Ta89aV53EInR7XHJx6Iv9l4nd2J7o+Haegbub3a0RjGxcm1bv3Su1YC+LirHPvg9FBkmt4K0QaIZ
8/7RYdJ4THQIA+sROQL94+93RVXNR6MtPwHtVz/ccaT9pJWqKQt47uWLn8mzXXcZjl5Yibrmch1X
9yttAAtdzR0j4Qd5xUksBzgKIo6oswXtfWIPA80+WZKW3OlG/Mp8W+NhKYaDmwMqlmx6oWmFTKH/
tK45Hu3C83aW2UzbeEJ5NE6l3KZVc+kJS91YuqO2RSxeGsl4zIoAeRe9+hYLorIqjdKj4UYk04vo
ks82ZEAzzcKBIM5MYyZu4Z+GPQPevK29YzJj72swaVCZegzRQLHyNwUfexATm/z0XRVZeVKC6KsO
IWqme9p+ksvVSmM2936mVxh3FbZTdMkCDcOShLnPlCCCtRggxdGZTHI7mab8OzZTe246mQSUtK+C
8bSdwnteT2tHT4/kPtlzOZ9hymLf4Fj1nmjtIewpXapywisJoQDbA1K+EehacyPyhZN+OlIFe8+S
DUUt8RVi0SmtoxQ+HT4B2A1s5hXVZl746AiL0TD0aQK+2z2qc0qvfiSd1XzHyqLiTWw9szOujt4+
RMTDBXSM/SFNh+Tmx5/5uMi31hlqxtrqsSUxK839Dynni2B6AY++/i5t1n8HmQLDPy9/H2IcrBti
MXdmk39FUTacS/zRdmSwvWtJ8Y6UhxJwsOEZCfwmyBYIrNL1jl27YNSMpI0pYRc/Gc5w1GTWPPwe
aZkZP7Xmam6GHnY3JI59+v1S4FoSFmNB6gs6lqBoSTVehFZSEtr5jlEv/GYbocyMA/+2KBt9b1ee
v03o9gnXZGNHvQ5kbBGCnZ1lvVz7Jl1CPkMdLA0mLAN+B7BbmXoJAJkHcrJA3f3vppc/LYk1+IbA
TOqI4m3EeIlr64450rLFJfpkFFFGJlZ7q3Lnh+BIZKVu/Rdt5aUDy7i39fAfw2rtlNVMDMfOf0Af
vE1QxZ0FkD8y9WTrLyZhfVoy7ZIyP6d1DdUld94A+adglxtNQwlbIwmZrEM0O19pVVziiXAmKQ6e
jQi0+W0rZfmQ67SrRSkDNfd+SDKuPOSFVQa+Rg8KTRcSCsuhU6bB2FE3LSn+1lkO2F0MyYNp9y8i
Tc29T64Ku7X9Vgn3PxsuYpEB8UfFDCHARL4ed39avNj1z7j3vkzYhoFy2idOHvCCa1Jl2JsRK5ag
nj3Ovp5muwrGEXwcZ0v5zbDA74eDlhJqqXCtgAR7NfPK2plROz0AaKOP0LnWZXGySVj+8IkCjcUM
k5ansfDS/DG/tq6G4r5mAyc9skBhofsTpEw6DLx5kgDP4nQjC1/tpe8CuuYQOXiIAWz7NStUi8+Z
onaL3ucKV6xcPGBx2V7FdJtc8MBhJccXSgWS5XbHM85j2QINa/giEoX2aCf9S5wpRF+r7OrMOk1W
aZ8ytMamT+os8QIVbFecIeOCgDNRTjUzusRLeYTGIwOH6LqQ/egtMetDWs0HXKGyR7Dq16W0XhTc
WuxerNfeJWx9abYyUW81TDsYqUHsjuYRuv2zdOR7mpArmpsXsHjEs0xKCJctj1DYCMYrhg4pZPZe
j+JZ8el7aRlEgatno5e3JRJaoDLts+xkwbonPlRvfFdD/Tr10wdD37eYoBMc+jGTq18sJfxNhMPA
JjNaUmL1Ye/1uY3TyIeuy+6lL+X7AKOUJYC5lWW9MwaZ0knbTmQOhAmD9JPUuKa2pXZ25xBDX3VM
plQ2PgyL6g4mgV7bWUV0VQbJFXBn1NOg+//lEZuSpjvdQzzCDVENrJ+S2L+tcM5z2XpH39IYgpLL
vi1H+riGC5w5mndyjfwHvsaf2qMwNBmMjHa3lc6aMjujipcqeeGFKtiBuUM8QP2xzrIrFJPn0eRh
crUacMlIPrRu/vBMOCkb789QL/8RpN6d687t9/oM4GxUWdCS1fghdavF6N0Ue81zPttyBEM3au8g
qvJVn7vhoXMpSBumsLt4NP29q/XpdiAfdKtV+V+sNjo8AnSaBaMPlI1VIdF8VGJRg1llSqE65S5E
AWVjPM/yhPK7f+H1qcfx4OjY30w3QYdP1Rskxbx1pYvBGgWb69TtnnCsEsFzchnaaT+P8rxMal5r
Ouz32nk/JgylVY2Ga3Dzp4HWmkSuuHv1DGiHWo1KeVneVezIy5ixHCelA2/J1Hd2pVlnFw7sRvcA
iltfHZQx3BlLEIKEIUCF8UEovASz4eHF0hY092X7gFlbTOIZmXaoKLix9eFYsA9lWSGfNMwsN6P9
Z7Tdc6XorMthjQB26gsLPMWVqB4o2Sp8dQw9bFv2Xhgy4LFqk3qjgb+tc5+gS4Gj5E7gRgvE+I6x
I7orwlqAaVwSYEUG6Joo5/L7RaOOulBzUXyz8Bzm6CmBUf5calP6ksAzwBhh/sgdizDpoXo36f+8
Lrn7ls/gZKqueZvZh6rAFsv2i+bS9vEt1aFLGWMbH/Ku0p7gdvzzyrw61zoYn26TfSo97cuhxJaW
Q7mGh6UAQp2KWDtCGiYZySX1pp6YxXifS7wQx6x3eI9i3VB+alU5bjp6i83c5XQVjVVs+jjZjW4s
T9gJnoo4R202HRNXfsBxirYaZwLJI1hq7FRbT5cA3znQE2HJezwz+y3YNGPnmdpmsNrnDNM4StUg
517HSojJ11hX5xKd+bbviFEWzV0o72elGuH34576zO13A5YSWKQXwahqSV7hsIvL9IAEh96n47yL
e0M1B7uPKlLUR0e3zhMeOI8yf9dqi3jEiSVO+xQRC844P04pAKK/1Ds857hNdXk2NOTo8QJloBSf
pF4NYTl499wZm53TNK9+oT2a7lAGrUPf5Pku9Abgm3T27MDAC3+DG+JGE7SqJiZKzPLqdD8tVHqO
p//tsfkbxoi23+hycsC0KJDDQKIhDbvI6Ophr7Dl+MIN2TexTkyySw4PZQ9qT3sOexUBT9aFeDqh
qpfOexGrhvYThadTCO5m50820ZfqERYxlXjII+doWnq0J+w4m3g43L7HVk4dLai4IkbkZGNDQ52M
cZkBbM0DEjDpQBDgIv+fhPHlO0vBZBhoJutY1aMkTQgSG1UI37k2uLbeMWXlKxoPaRNFPtPJ6pPJ
AmV6BXJPStwGZrh9UL2wtqsdKMj2GUOLUBaETupIBldfN6K0UZcep7E8zrGVh6Pp/aV36TbKWsuI
vqlIg4K627FuJr3BvLUZp1Nqwx8up/GMs3uEWU7tgBt6zZqtq3Bcis3lxogzxKiKYNkEau0srWwv
tOIjlTikKM95yw1MalKFoyDswO0op5gSxWsfU1wZ7DbODwu8xYes/J6IWjzmMJiKtotxZMvJ2oJy
nGjE2FcGj2RuG2d8itCrJAbxi7UqnzQqDx+ixZG7IQ494UZ3zzQerAkWREGkHHpH8VpllYO7oWM8
zktmPHoKiuBYYLIGj3JjjUZ6lpNMzxEl0qGax50kgu9Q+NZzjHfsBaesx77QEDBl7k3WxhJIb8bx
2HTEyWPrSSK72fX9eIc+ztWr/X5VqhlXtpJhC1rISoHtTo/n0rOedtHDyNCsWBN+DL3qw5hGXTdm
e9OScxy2XnMdShCAWdeMXRO1b79AVJqTEal6Fgfq9uHk+7gpj9zn1JIrM54AGRyU3OzYYXw0Ld6M
D06/nH6/c9BD/v+7hP8gJkcUFWwcB7jW0TuU/Zn9VHTOeOtQObEAdVrABsat2GvDPW+BuJmrIoue
5Hhv+oi+05ufPE1ld/oGZEqbKNammxeJ8RGGzQm0PJQZQyVEcCyP0nAv4P9/UPpMb/5UvuSysPf+
tJxtv/usi6S+15TchzgDewPcrO4ID9ydhzfuNvOt+OBXlh7KXo27sZgpzS29R7aY4MA/wOwesK7d
Wd4y3eHLZ2GdT/peKRaJ9Z8kMWzA8NuhVJTfc5ReoGK8e7ax1RPrv07a8zUfx/aeF/AT8Oohwj67
yM5o7v5VGRjcsuEEaTV5h9pzMjhXTG+0bOkCpgR9HJf3tGwFrf2M62nHw6rNxR3erPtkd92lQ7B3
1zqFJbopvkWqA4tmZ/KW/mL3Ym2Y307kWJIg1A5Vw2F/ED1ODkM3Rgedj2d17zNit02a9OXdt+3y
aCvUp2bDCBt/LHEZa+Lw8JOBTL++8JIXAJcNuOfvK5NUoIVMN8++2zIux1no7npWREHhsF5D4rmn
vsOq74TIVHocwNQcmj7xVD7isBKzJOYVXXqJZ3d8bStvS2zPHsdX8WyDC77N+Xggxnrc14NtB3kO
gKLzRtlWoPxiekdCbVwe8RWqXjBnYJTR03jMJCLPnNnKbd7a+LTUdvbcQodZ9OXWWzwXfgehvXam
j8UVdOfmiVnXsIMyAQgxMr/E7EEiYcx+tGgS9DUuyxpI6x2zjOYMT5PNqC8svOcGcrXm7Kd2sZCA
eI8wywDk61mLjgYQf0y6F5nzsPLR1m2FVU7kNrXxthiUh7oWB4rFZJxez82xoGsLMY9kKOKBnYAF
b4vZij/xH7q4cIqXgjAgt9b3Q9tEbxHPUYBtHVkEjd0+VCaUu4wikCqBm2/mNltgzG58ocB6FweH
Nd25ckHt+9iywmHX94iNCPSu3jjizzpyG2/yqcPzebT1Xe1Y9tZvxA0ZLXIFE9nyORvn6DpG5C1m
E9hVK2x17Hpzwy7tvHmRXe8yg9dfId5FKwv8Rm0fXR5hMz5T2PPUfim0b6z7WQ2WLHX4TMPG90mI
jSG9bRyr+I4qT931lZpXeBm5XqgeN3VTlWfXKNf6F9lIrcMEwiXgn8HcDrnyVFzLGVsJ08azyUp0
880YuaUzsrNg4MCK9sZ/jY1C0OmUf3I8wkXxooaVP87/OkPZ20FDbj7oxUND2t82XUEMXBS1vTYl
yCfWQ2KnSXQS0MTzAqlgV8+POTPzHhvZY4JGN3DXhyKJgTVcN4HytB4aYuTULC1qk6TguRHLcOtM
/12PEx/uZUL9RFZ00brG26pS2ftibJDo4WlgdDIN0hIHF4Wl3pZmrD+mqZuEqrYiRFQERSKM2c6F
e8AyrX6uaqw8dAtfEn0oCEiv8JZZHJ8/lg27Zq7sNw0UewtCPe2apiweu2a81RnJhmN2GwY4ePOq
llRocg/S4LZvV9llSkzUafBIFZy074XP+sITtUW6WJ1wbILYrMnxbWzxBDAdTufv4SBjWKqcsg1+
PIQkMoU69V2LXVUVG5shteI78/rlJJUs4cFzmFjE5ZEHf8SHDlhBLsOblq+iC58EvT7RulPGNBpu
7ewcKR+cYF63BoexxF4kjYFSlAdKtmgf1bqAIyDpH/VG3h3m7IHVN/WRuWX/ZjTpsEJ66YG40P5N
G9ZZeoYbhL8eejXiT73CBO/3clcW9iOUPgxf15/WhdYcNKNs/n8ztE01HV2DQMrfv2yVmXNyOt3H
eJBfRjlfPDA+kpvfP6UNCYnPrfX398hRZEFWUfb6e5QmlfuEPdjp/29JL2bsMWT4e2SXjbxJPL3L
TFfIvE66H0233x+h+wm7Ujdffo/KyDxGzRA9/f5Jz2hfCsNrHn+PhDD/dJ1rXX6PsPCEk2UY5LOu
b7RXlJdIjMX/X77CSyxAALVQEnHHLxRoq50f0SvrL49tmWwnWBb735+SA+xv5TDXjCQ5uUVT+7vO
j1qaUX5ZE462TxQPz+9POxzHj4XDMOr3/6K3IFHXEClh8/zy1Cr7PJaCscj6uqmvl5cUuivAMH+5
xEnuGhGw+fuHbU11T30yPPz+qhgx8snIaUSIgfXjYPhhhHj/tUFV1VSxeluGfL5ZalXpPGqj5T7C
oDUfPNayTQ6tAe93H69c9nVm5/Slyfy86M2lofc+67BpD3JWRuC1MYAlLobnOhH6jWt/NgYBgZzC
8oBM0X5T6yeFrFEeDCOOQoNGg1UJ+0l/UQpQbzbCCKbu2xorA3mQ4bYcjBTxyzhssZrVIc7nKcZI
sL3c4jk3hXYr1JC9eNUSstfEb/76xRGfloz11zTFWKmt9aeqEtdsHNJ9K3DZRojng3QmmHSRjzrX
6b+CXf6ir881wKYFG2rNUqXLD3//zUHDtI4Cjj2GO1vHXLe4fvnw1DgddUvqwVj2y9vSYFXs1v3e
siNME9d/ogxmMNarKSx7QiZ/32CWUiEIW/vMDd/dJw7uUnDQjWcftVCfINr5/ZLaV6J4tNffTyji
edfH0OWVdB9dgitv3rpSNtQwYTlV/2kx4yNndm54ekH/YGD+QFjnuMdRVQ+XRHgA5HhH+WXp3Cx4
ozu0dD0Z3PyPHhXTcewd2J2SOnddyoDn7AeD3h3CvVu8eY4a4KpggbT+0PJkeeARh8Yw56EzJMUb
bP9TT1Tno+0yta0wgUrr5seMgBRiz1K3JTVeq6mWV62CER3F45M71yqoaks71DzCXmYsQBY28wrb
ITzBx1OtYGS3BtbryK+YAo/PSC0Zx6+7gqi1+Fi0A5yd1eBERmX82HY2N8ujNy3zm21Z/hO39gk8
37vgB/Wpu+SGEh33MHlIIUjwvdHfXqeCyzIYDADjuDqwMsJJ1FOa+TZ9XorxLx5P5kUNjnUA/iYc
XV+0DR6ONJQDUFAWu/ElRYdjWP3OxLCRTt9OYJAwoOgio7jFGXnRGYhAaLfA+amav1XGk8PIUoHp
P2aavPS4G1yV08hngYMgbeyM1DT9E1GUvSo9LUJREWmuKrjqkshJ3T4lJj5k2ni3PChCy5rHQbZN
OAtstbLcdg/pOkdz0FLtLB8j1l76882svsta0P0tw49mAXFGqiluekfBF/t3tBsoh6zsaNa0Fwn+
SS+D9hdqjvfaDS40QyeZoVHk1FN07NVknrHxmC6W478WtVxCptP5sRhQTBrre7I0zEbLkZbbbUQc
rlfzFcIFiQbTVcdiDzmqfvv9om1nIrtCi1jPw+/4T28yVqEMoGf9ELHDyRDrSdTItvHbzA315sZk
4mY1Qx/4g/XgMq8vvMVCl8FyMpTmutW+gTi7yDe8g+UDJMZx3B+Ruh2FPgpsoCXFujZCJar8GtjL
b28RInJ2twlneq3pblVcxjRAqKTceXo3UqO+iNbzD0UOXd0CnnHst/Z/7J3HcuRIuqVfpW323uYQ
Dge2IRCSZFAzuYFRZEJrjdeZ1SzmKfrF5gtW271tt+8sZj+1oLGYWVnJYMDF+c/5jjtYt1HvMvg1
APZaDPrD9m2ohNwolyhTNGf6mPfIR7rMqxMlBGCw4lo8dpL24JSg6RqUe1zhQEJr90AyjNbGnYdf
bkUEJrfi/PTz21VxNRFJ+dJeYd+Nt/PKcHycBOwFDtC7UPScvGHtERiZZj+xUjboyrszlCBTvNhP
iyfsp+uxCS/sE4+xvGMwfJRz8tYbcMBSa8TsEzhPpjQBf7hjusNXpp94KIstXYb3Rpb8KlV6bp2l
vHCtv0W2wYiukvOUIQlj+10xwnj3ai/ZO67uH3uTZmPdPnHMTx+KgSve1Ubg2vQ0twR4oHncelIN
+0VL/te1uLTytWSghfe0Q3cFa3E79KBmfj4rCjz0btm8ViZCK8INzmlWjZ4pVEpWjkyURHalbf7n
Q8JjtJ0HOsCr5jXROr9N5ym/jf7js5I7b8X19NBO+Y1d9hhsfn5Hfv1t/UC8OvXih3Tstg1HaE7J
fLmwlM2sNEYXT0wpNqGNP1TV9rHos9NMoGw99ehHE4rgbZ1FiEild0rxXflVFnJat/F5uczvY6LS
17IAMEgWC6dF/Xp8dPGJ3SBTMVRFatlFMY0YcT623JwL7gXXXwCn5P31W8brvwpkv4CuJIZlfL3r
2LWLHv9qM7xlIuVSlrnGkTXnn5/9fA2rcb4z5/AmWsrx+PMhJxQBwDh4j1T4FllG7bueQROrThEx
zJ+Pegm6489XvWHB+fLz7wNWMCf94LwX+oI2hMiZs4MOmvuuN56dus/fh6rsKNgKY3SVonweInmY
oafeWyXRySGffeGZYJAVxqcO8WQzzW237bvRXOGO6zc4HIMtnZ7wAYjkfI5N9rtvu2Uf9F7JFhYY
h6FG07WTpfzFD2vjlnn3ycFQ4cwnpltyPvM7hAZchZzPTC5GRB6a9j5yq70TAmmioOZUOAnEUxD6
U5b5aiTNNSPn1c5sPFauBsVOTiNtDO++vfZWO+MSXUSSheekqywEO3f8TO+EGOL3GrWPUgAMIokw
TowYhsu0yD8ULWwZVO2NrLvI0HJejIj5TLGU04OHuN7r0N3gsee+OFndleSyrJtb4mhAXOBdrbiQ
4INqo/SQh+Gn2ezKzmVuw5j2qR4YY3VuA2++7SffYw67Xyrlm2yXH3X+FsMQZHCn7RejcVBd3pau
7r/o9OrWWeqWdzmW661ObCIDTZXu07myz4mJxMEIsF8bMlBHDdUzwm9/iGo73tj5YH5awQvYYfPV
jfWmbkwmThn6N6GTyhf19EtW15/e3JxYoZ0n7FEfdGMz0zAncXEtyzk7HQOHoQ/IidTmnTWFuznk
lbeiDGmJV+XOJP7UMmghTGH0v5iOv6K+Br8FJp1ZDazhTK63o2kPb7w9xRgkaD7eDJKvHt563gp4
Qwbnln7x+klZ3Q6SKI+DM2JEqqieIJBIQqRY1MkS5AatpCZb5MblzVSb9osjPuZMVW9NOsSnhpkd
WL1+tRTkJfsCCRj0kcebv5swztjiUbOaY6aELuMmym9R3HdgAbJTRBXyJsTF5aZ0Obj8LO1CYX82
2eRcRnht8Bp5xbBL6rk/L0GCzakT26yKshsnbTL0h+mT4hqcOaBloU3gyRlnF1cb9u7StR/aJuSw
mjaWu6OGL14FzOjirBxB4hXYvrGiZH2Z7HS63E518MnqnpHHNCkGMd2bJNPzvsVY1iEnI5Uv3BHR
fJt7K6Q8fTGicNV0uGc4FMOcCjBcONDPs6gyjyqpcJaaHgMIZ3JxQzGBa8xJY9T8E6eWOnMHcs4/
n01R+Gds+nBH+B47f5RH60Gpq0WLUupRj0RVDVWur1NnehbOaS+3iasI8OWG5bcGmh6+ouQG/Q2g
SgGxOVqDxapO0TAVaxh5Gvs850U9J+efDw73Exilc7sq3LjaqlEoFtvaIgjmymdl1RhWpHEyDOfZ
Led+B/DcORdYFM49YhW+E9xubU0f4Bh8zp1LaK7BF8gLfb62cOBXWw8YIdejnUQnrM/R6eczWWW1
X7nBNw5SmzqA/tdcUMzFbIgcMSGuU2wa0YmWh+ikRnk11pHCNpkvnOT1AyO7/DQbuXcU3OissPjr
K//5a3U8f8gJ+9hs8Zss7CbHRQ7//Awms0Nm80j59kheng+zgYEvmak9mRbL3lOzzl0kM9q//mzc
b5pSbHerr/+nwFN76kFh2fbmVz4aOVj1al1ryzvodgTHZeLH0PFNE6NuFwUXCS5yrIXCS8uTK7ry
VHfkU9uEwWlWMaBxpuagQxAq3vWD1M5wkkGab5I2y9dmsaJNPjhWntXrtTkWN6qilzaYogyRi/1n
LqyPn38b5jo7/Xz2nx9+vpY52e3owQqW5hqwhzzV5SBOSrGaggIfV1GTMpztLAjc0UxWyFH5EyHw
bh33e3CM8+nng4H1dVvZUFHscjlCw0Xp47BPYKNbFU0LCjsxx4MaIZUTZQXYYm28pWs2uWoJkybJ
6efF+/kJJXHYHVOEALsS42UQUbgN0VcfRFJhUhonzrxlgGlVEWTP5rJ6tY2OCWIv9a9Be19uJuZP
fmx3yGvGBc8tQQFr9j1gJECB6pfCgyvjzuYjUG/rNHf9UVMp8rso7H3sOu0fS+J6IVpyjAvrwqgb
ARyTLVK4Id4WanNWUIyB3xFZ9/u4HNa16IunpErOkb56xayyfhitONmi7PWXZAB9MjRklh1SKjvL
GuObygITw9v8HZLZeMrR2g610iFZlC49MR8y9vDBzTOwrHYnGfQeZVWeTcK5UDKW4sIUM9saQQCe
YTGLTZXhTkzgtXBOZCiYdV/ZaG3dDFvPFLn2c0VhUcp4HSmOPjGbdT6Kl+MAnv+7bu4Fu+dIbO6e
utxP046BEXH/GhO4GnRXJgCnWSinthGPYUWXAhklXhNJGhHcB3eHUt0kMqcWfk5TlpBqOppKkAg0
OMT3V6t43ZmYxoeg2zfScn3yWkQLmoxhm5g4ZBmMKCur2FOEt4s7VL2mGQ6DHfhlxoBYl1QWFsmE
fgCRZDvQ4XJBX1TbwiaONcss3Rva+wwWcEuR4wX3RgSDP2D6l+fGjT2b86F0rLu0cpsNXgP3AV5H
+9dn7UITaVsFp6qbnXNGepxwYLcx5CxvSxMGrCZBEQFFfcqDO+6+LUM0JsiR671exRJ7LhOO7Rj8
LDUWxL9TeTEr8nsT9J9YTTemY1NIU915JOf8ssVKnpXq1JnAO/aJJjHmJKBqOVk8KZv5bkY8IzOT
XQrcl6e/4mpDT0ln1AL1erRvhyV4g296H+fvnVUrP+rtfkc9GqESx1zFSRxdj8P1JXUjCUZgTNc1
8uudsvXT1JXygd6Vlb6CkrwyznydOsmHN6+Kfnx3XOfEfVmsJsMz1uZUPVazwOLAFq3CGkEqJ3DV
dm9hQnhrFt2w6xg48G7y9AenDdYImYyIJdNuAT4/ttWecaa1ta38N0DM9wZ0cyHlNjAHfaw49s2h
ufEqzey+bnaQbzkkBf1ECMlmnY8W+YpY63dRi33HdI0nw3oa8+iUIyfsmVy3O/pE6H0dn/HY5tqO
LlNNJjJJxJYTf2rB46ocbzpUaSr26WBrukccKH+meGd3wlbxIGwdPeDv2LSAudjOuC6BLzzIoHjI
Y/OLFLl5MkMDEqGNFSZaul80bPF2iLM7XRvlU0Qeitm1/qoSYItjuzOuL145anxkMmfNMm7JziU0
S8rKhwWxtgoGm2FOL2BikmhS3fyNVUms7WtyDd/OKk1iCxNyttxULJODrrtdW5Z/FBPkTu1mb9gO
WcZZjYtOXQPAGhDlmiL4Hvt1kONTNcL6YcHnumO6s0e9JBM/mYI5m672RW5WR2fmtjvPVbZuxDWC
PmMy8QD7urmRHUUw+3qJN3BuqRL1upmqq+V36347iffgjpbtdy2QraqhJcp2Vbgfi8ICr3IelrK/
AcAFyJkg+vU/5PEE8MLTLCkBZpPMP/OKKOaYWeAp7Ka/o8t6BB1G5w2pZSOcCmobeKmCFgvKjNlw
Vc+N5wd5FG9m+KCHdC7lKq65xhMixz3kkFe36e2al844O3KCgEntO/wF4MAVzkqyRSbetPgT/zAP
DvhVGZJcaIf8taz02zjImr6ShpaVotuxS8R+Ry4CA2f9XFY5UOnokNkga4XLobzStcvdtnZvemSl
OnRvNUVC+HZuCYnpG5hfczynezfGLyw7RD2bE4jT8ubt+sCi06xwUClUsRkGiASPtU7p3OucBDCl
wcSicS+F42BJtKx9QgTw9ucDlUEwIaN5sU9NONJFFsQDUMqMmESVgvil5oy4d2ruBkd769ZOTjnp
MSZ8hr79+UBZ1N6gZPjo5PfAuMGLTQbL7mfvvme89diz03INAeZedoM6hW16IEfnOUAc8uahCt1i
i9rzaXLyf6EZCj/SppRMwnk/TTnNVOXoNgdyhZ8JccPt2KQ4i+P5VfbK2hox505AXBcV63VUza/8
vVmbJX8RME1Aqhp9BsvG7MPpUa8nd1W1zotuY9Rv760qhb5ZeCRHr7qdAobNbUqsAv0VVPsCfcyT
kwdcgdTQWCT0CmF113L6oHtpBxexesWyOfkmAJcsi2dfuWBzGnsbtDnoUcN8nSltTAcBt58rq1vE
8Y3jJXd800ECteSaJWPXK3Hwk096DCb5pWKj+ywF/8M5cH0SYtkqqmMcUNIdoRG19rbS9p0l0gK+
OnwDgPHKEfvkyPx7XDFMbu5GA0k4gzJB8wF2bmhMCzud/VtEAYyxqNzFUxTgv+bnOdrVLyfLGi7I
8tMQ4tET0bfsIosFj9S9Faevui8PZp7fkGMV5152OD0w/2QJZR6e9H+6DZ3ChTuBHY9WPea4sXML
XfQP0kJDvin5HVbK27E4cbmJvvnWjG3WMWPOET6Pi2d+QwzFP6TkQ5kFCFX8eFdXyG507QbqJHQT
6dDIDKaCN/JGDrE4/FXyPYMwHV0a2CjDvivSaz0ct0m5JC82qgL1dyzZFADtlrD7xDG+b72a7dkT
zQo5oPBzJ8PCGUcvkyHDU7TY82po489ZwrBH2YB3w0nBAljjpRuP0cymq/Jk2+UdE9yU7FRnrBmQ
E9S04vNAX1Kogvsk5LlhuWhsgjZ08ODuE7jUS8wuUVK7q0i7kA1ncR0YEieP5h0shbXTWBc4AjjO
zBNLyEaEFlYBoptzYvTA5wcDvyKbYxlxW4sRSyoKrEcRXnRmfVp2Mq/MatDIlyLFZ1U+9iJ8Tpea
qXy+MIBTIIvqRTBoNJ8DGl0imm2a2fwTVVzXCOmvs8X7sJi84FpO322QBKmRNk9UzRFULx8g8DwB
ZIM6b9gfZDPV2nSRpirBHoIkbtXfkWC2RmsYVI9iouwrv+898CVz7ge6OWNnMA/kY/lrzzeyRTEc
49jdBgmk9k7Y+IZBc41cOcIMvpgLwNKiS2lNLWZlLwfG0/nKbOFyWU73IUy2C7BBC1uRustCh1OF
xwhcFgfDpSvB5LlJ8aD7QV3dMEWJDmmQP9K0TE5vOdTFoTcT7T+m4Kk4ppqcJ733sCfwlzUyW3va
edLOjPzl8gNGvf/C80NioZuRoZqTrTDCOVW8ciJuFyINNtSXHKMwRqPLNXRkbzy36iM1o6PTqwTH
Q/ialc3b5HAsVV6Dy35sLzw6WwxJNntb/NmaV9KxkMPGU99tSIq+nb19BbIZQz4NBzdlnyDlBMXd
EllynSHn7kKKrA28MIR/gDy2JK/TMTy5Uw8DTHM0zNJgn+Da2OdxnLPp1eyy5kjsePpgzbF9e3AJ
gNMz3y4cOLMhWCcWOagSoShVxtmExGBNrId4bIviEdOVAyeQbssZa2vMMXBfO+W7YZB8vsbFnKi/
SWZ8bm1CEwMCfM1awqHDbS6zwZu7dbpfFGKxehftHYrek5cGt63FfAsPwcaM25BUGnVNUzHYdLkb
L0A0rtHu8c7OMLJU4s6Nmj+cCxWDyiO/01oldVuQcA43XtjRrOd+G6rjL29X703fnovZMND6i7te
VygoAo0d8ymGvS6v94Uu/eqmLcWXiHVxjsybokdjaBX3A7Jll0k26yRiXIaQeaK+HGJM9SesYYAN
KeHvdnkeg18dBmsMKexLypWK2cBAaEJcZhWTHHcajlH5a4sSVNmi522u0Q2xb/IDBYtW0u0Jc9rU
mOtarMlSBI9uNj7La6cAKUiQ4Y3X8AbR7dpV9tYJ6kMvHdpmBgMjlDcBGRvNHSFjjihU8zrLN07D
5/T6/AdZfl9J2u505NyIlge7G9qt6M0bfiKaZSenQBqf0GhmH6AG3iz3EJGglIx02lZyp3AVAmPI
dpkEEdIjBoMW4YMC962MQ1JfLSFhhJ+2pOUCM+iKyfAaQclex3JcfCmiBn+s49ehtQaBcqdC8TZ5
mDC95J07S0QI4CGulgP3hj88PbzINUnkgpXCddgm+8J+Dx2YebMLb7I5NZGQcGb/OE79ICVLJcm4
pPAueeS+0Yd1WHo8o1lvUTXcPoVF92cqdr1HLWZDPgzOQMs95LiY8efE+bANCACSHUYA7y5hd9sr
hWo724ioxrvVZ+8jsKXV0lBi0dTbKibhhOhs+zU3BWkVRELKRm2aFgtmJA2wQBPyusDQtLzwSr+B
iQZxMkesD/nF9HLsYgBOMHmo15poao2tqlVM7GrKdrfDrB4wdH55v5UoWOQjTPIJmfexVQQaUh9n
qXmoPH0EXHEOXeud6Ku3g5RVb71cwzg0+5VunH491R6+Avth9Pp7AbiC7jpwUDbXlWB6DBxJ02lu
pes0CD8TcuEujoGIlXdsOiTnsP30opShScW5IQ4pvqUO9xHvEwg4EsKEp9Ztm/IDCsAUFqzeTH5S
elF83imaBAP9CLcp978CUCIxJ2LYuPHE9BTK30XIJVR8RCTfGS1Bxqi6P6kuHsKob+FNAJPPESs6
AZxGHhrRPVDJe1Zh+WxHwwOLkhlFvkXOhpNaCqzniYMxgZ2Hqp9evGQ+mnnXc0ScL6yylAdpIqss
oCNdUGakL1ZOWU/ONmE2Nb6wlmfeOiyNug+bAoBCRH1rwSjlvpeC8C9tC6L1l5C7hpwXNCXm+AE1
I5Ft8qtknKoph3lYvNJ5RorF6I8sJpwWnS9MOLdyae86fBQj8z4zzP90uGe38I2ebA/jP0aOT7tv
vpzRuu9CHsmE7lhHditj4X3ndDBGYRCSTaXHF3Jt4X4qZ3mTAQ9EaAmioM2mHCcOnWa16ubljE7J
Rg5fJoAt7FuYbufJfkcoACDNGteRjy1YmVK8ytRtVgETdUceVVRjouowVcd+YQy7aLizVHwAyLKn
uOYxe68ipNFAjca2iMYLfRwEyTxwMJWR7xej+NXTiUt3bBRsFxoq6BigtDytOL2aedb7SnD8bnqS
+dy7Mw7gl0yXO0zMhGtcen+bsQbiAivDAxFFu6jaxz0tDMVb0lCZZ9TlaZC0dy7VtVe3OEobTr7K
6TDpGQ/VkfcS9o3acXThYYIy1FZOeeg9f/L6t7qd0j0bbYbf/tRjvFo1GoyIMt6Gfthr+lA3FYHn
bWoWRwfv56YoaaqnUHXZsMJNa7MZX+ZYgNm/6gFxKvdh0DFApNyub5dx61np5UoYBqtBMiQRhA/j
tDtpqvrK2CEZMuI4CfJDZgbDTTwSmuh+aWpkczIi+3TMO5Dbi7OytVnv5yLEjKjll4ZgvmWp87MU
BhWE0ZLt9DBPLlA7IEOrMKhOhQspdJmKbze+HjTwA647Fvj1nOYvo4nnJJJWs9bDobqmlNoAJkfr
gRJhJpdPUco0gJvyiK2yAQWIFozI5DyNUw8VPKV1zYDcgV1g2U6C68zMoX0r4oT+Qtu+rQPxFrgp
3d4Cv5NgNsU5BANAFO6NVnIJo0LEAQ+imCntyBGdU43BDYPJvX07w/U5a1EeRy9j1bECTPydR0Rk
bHA9CtqlGqeQG6zkfkfHcd3auE6tzFpPOetYpbDDJD1Owz7aY3g/BZUFe6pjn4lkerHw7zYloCOM
3Ez6r9jWCK+EU6sNScP4Ro6adxAZqxXWmHeT2usAdDggpHobeyJgIBUKZiMM+cvyLUBIhsLtcUS3
7+UI9CnvcOdqc3q1bNiNOEUEoJwu32raETFtJDd9SaT7SulWi4fSL7oOKaXbGoJzath6G51B+Wxc
8WJxjp7k0D/iRa/samOzu0C0CM7A1OJNO9jkY2RmrJMCYg1wGxCyymTEacrczyyYp0E439IncMpS
YCD5fEmAUB9C/JC8PYAQpeVrjrMcK7IKuZ43DmBC/LgGUtV9zRyuEYOiYq/OfHuiztZR0a9FcdTy
gFn0BSIi2S6eAmL37FW/8E7svKW6MVRsbRSzlk1pWtQNDmLkbMKD5iapPyjD8TF6GmSgi4LGajfc
k5zj3CS+xsBp97bsMD0a24ZZ8lzakpLYYFO14Atd/G6M8365Sw3x7hq8lCDHKTJnq4TXmswgbOMc
AwXaw3vL/Pc6ukGlagCKLfYlXwy1oZ79nefZSxN2FfJN1ijNLdco08qoRkZd1xzTYVbYr3IkT5Wb
/JRd3vNg12u34N7XYprO0lYDgEN+dfvxOQg5mwKPSq/N5+FcBD5T74JRIJcmp9NyN7Cdkuga1v2U
9Rt4R4c5Yoglycnx2m2FO88g8nICcXFz09nhvFXhAq6wxHDUBIRgNagN3Bcnx/R+F/Yc7Yoq/V4o
BtQxreLVJN3ViHgGLqv2l1J+jzXfcUlTp4TdijaFDU71EBkhhgwHKyPcUrgTaw8QQShN4NnG+ywu
zG2VNPbK4VW0a6xZ0EvhwavgRZEeofe1uTXpJLg1hDpxgdg06FFnHRUjd1rT8uNUczy0Qt9U6WM8
hno1QnJcgzB6+qECzF21DUU875zF9NUEqr1jGLSVGN7XeRkVm4TXcQ2tEK+F0987vIKqf4Y+c9tM
lFi2rgGSrHITrAb0mdS+Z3Nv7NzpevT9bYRETq3aoNScwfca1yhNjbuA+kQ7J09rI19tcyFoLK9y
CyGEXNlcMshrvOqV3DLUCdFsk4pwIGXi5Lem5T5gOnGAK3DfePQBoDG0GGE5d+pkhEEbwBqIE3nK
DVrEjKl5CSbR79Jx4LlgeLzJ52uvDQfPMvwUcfAF0+xkUcD6ks6vIe4ZgozMKbyZc3iWAzgJ0wWr
lxcxycQXyDzGTQ+hmdzMeXLPsFg9dj0jBGvxtG8HO6m64RjPix+PeeI7YfbdQcNqm7J/0h70Yseh
I+F6nh5S6zE2JT7w4WIvOBlxNnGPWUAmVKSnaiW+ORScFo+wYMHpB+ZzEu56UT+4JsQ4UzRfHZbv
IaG9ZimC4OjamnY6OomtZd7Wcd1vS7rSAVro99xK4IqCtu/mGA05rH+xz9xYQGM37djdij733SgX
QD/Zq0tAY1unMyciCRN92xEzHW6JwaYX+t22HHsTelO3LToWgUVDOK2tcc9p792jHBJgF25Gp1R3
2L+6TUlDHafV3F43tsbyjIdMNcW3fVqQ89Zcx4YdJtyzpAI2S3Bz5Bl9aLEHhozjySFG4N7Ipbb3
GCjAAiIQgdUkQbmYQ76egughy/LN0Ef1fd9uIFbwYLaqgTnxlJUe1OlAtoeawuq8H5F4ymYX16Wz
S3mme0fhaxj3RRwecCA4OyTWYO1y1TeKtzg8m3XXHuw+/4Ob4JNpzaPDf+QZEMGBOjKdnZ2XgXnp
1WMwr6u6e0romlhFYX0XKDns8+ucZCSuQWXhvS5CsW1k8jzwtPNjzB/H6by4U3W9wO2L6WqfazCm
x9Z4EwtEjRlbims7NjMV9kgUvtrXvf3GdrBGawp+jWX0DNvX8lUKbcecoestcX7UEXaISshdyAsC
sZPcHZhoF+R5JnbtKCJgodgnyQcTzhMkX6BI93cNjQMtqQuHpOz9tLQmwkLLIwarimx4B4GlhKTd
5xvp1fHR4AmhW5arXMJMKw5w8nYEuaTS3B/TNUXkmEYG+qobHO99VH5XlF/VhvWqvbhnERvQwzmn
lwPxlFRslwbzzVXq3Ho1FCwbzTy2KuISI1thMb1l1JULDvzUDGwGUe5tq/rO2XOAzbCKX9nB1d0E
8epQZtmBmf1WBdldO8a3NNFDd8iR34VkLywz42ZcnMcEY+JqWiA/5CUsm7BF/Kx6ZlwOmzBXHSqQ
r35iz9TcPkAWDx2e/WKhIlN47V1sCu2nVQs99LJU9btptwjbhNBXRX2yknTcxiwuK5FglSgMfFDW
vsSud01KQKtH/TLa4jK55idl80iDBjO6BeaHDgrsU1Z1SHIeKeA8BVxLyA9Uhm2FifSvewANssAC
KBXfC12+Wy/4naO4Y6lwSDJ4KBKZrfXOyINbT2Ddd/Ml36Z1/IY2hpCXLL5u8JrF4Z+yB30rkuE0
apX7Si1v2Rh/pkUN4r2m4EUmkonvzJ6ZswrVYbGRnLgrzDYsgm66g81e3k45p6HRzi6kcxgay5Vt
wkyK6I5dBQZTnOrKAhjb5qM2c5I2Q3/AtBv5qUbYrZc7ldbBrWNKPkSWOsZVf28MrGNW61BcHad7
0zAOAHXB3Eok7DIvOR7L8mNMDKaEY8OfDdmK79tC2MwzXPtxglugiYfnefFOs2BDpd5mXdeaykTV
ZadldjQ6hA2WHDD1MWArvqfeeSPDEAc98LNyYQDJkIQwm/hs20ZtI1DY67I2L5kofmdwR27bptmm
9lXOjOt3aZYdp2v0e/u5LyzjPlGxed/HXX4DYfmMkaI4pItwVkWY6udwDveBgXRYWWtsPcu+dqfp
YIwQPVwMr07frWJm1mxmE/PnZCJQgMjtknExK6sHIlM62xRH150stT72XXf0rE3aR8zMeey3yygv
VTF8IGOuU49tlUvwM1CdYl1crTJx9dalaQeri73d9t6dCccJ3/Bv6fmRnFPqf6F+KjrHfTMlk2/O
mjDXsG9UepmcJjqRjDfTD3sq8C9XFTJGl/qscUfC5PAJPUaeS/jd9rXf2O0Rc/OnGmIMAsNwwnjD
BIi0xm4sYHpHNG2qEpsVvZrvomfYWYT1xxxbb65J4hUCVLTydDQ8Gkpfepd4IJwlejKs8hi3gDiu
5oBT1HSIJst90pBXGLBCcafmT52ejJopcJ3bmywyP5goSeYK1KyYzpLsuJ3cNeShh4gGxCHWYJwR
1pZMwtVSjTpk0fLo9YR6AvnBivIef3maJjXHZvsO7M53ri0skTR93Eb2yuh1vG/Z6tSV3Od4AFX+
x7Uy7f83h/3fmsNMy/p5hf6qVvu36rDHf/zP8m9PZf6P//W3j+L7b5fmH/+7+Iqr3/9aJ/bzR/zV
J6b/bjsWTAHHobfLlbZDa9hffWIOv2IarsfXLa1tUtv/0Sdm/F1LibXAo0DZU9pQ/I3+2Scm5N+l
YRmOxz8md0PtWpb7/1IpZsh/axSzPGXTd2Ya1JNJef0b/mujGGwhCPNtT/iX51U12dFSyUli0a5x
BAOmYVYbA3yacElQTH1xqJmAUxZRI4v4T+E5FTaGvLdsBIA0cnZmizEwwSdQNQXHeSrqt2Y6fNll
DmuL/b1ZaoffANogtInvF1CiqvY2DGzWUWj3zIiJcWAKq1iAXCBnzlG1QXEQTQhFYhkfCu8gBhfX
w/ieM2Df5JAMhnHeFAuFLSh+qBU94kZCXkr2wU5hlF41mNFWTqhfCURXfmljyR0Vf02ATZyJki2a
Et8c1CKOn81zFnIErYpy3rAw8zPEKhJka0sW88bybnPPoUAUUkVazfO6TuqvmtT/ZmrTP8AafItU
DcMiJBJyiGjgCXyahTxSmv22Q7adRnmHiYP6LmwQ0OzGeHTrmg6L5AjRcF6Dz/PZFO4crqieKXfl
SCzVxCatrs0ZhhsQzmr49kDAwGGNkVLrNrwLimjTp/UhS/sATDBnG2EZBEVn1h3T2P7L+/2/KVE0
9L+9Y2zDpEVR8wZ02R3d/9KiOKctWoL+RSPlCwahAubwwO1euHqbZ5bfaNIOiAp/yqSbYCY7sA7A
CbjBzKuUVgJFFjGDoeQLm3myu0IlCZLya9cXtUkhKXl2ihsEUAOHfnHJbPcM6cHwhVlH+3wg87bU
1xc8PpRXo95UxPO2N/oOoXlVj8jd316Vv6a6Oit8nH4YUC07Tf2+bI0rtCD9U8hCrLP6yhIaODOg
gBL+piuVkwt2/cj4ZcN4mzMSEsnC1M1030oYISQBN3qcmV33g4kdPPS7tmvW9IYd80iD/Yp5g+aV
RcMAYlKe7Y2ai0Aw1umarr7EPs9FbG+UFZ1niTTWh7rcjNPEoHGsiEuaA0kaTlNDdVcaqGZl0SZr
fnyHmr1lJwzegv3Enz7wMAVq+uoxDxdLcYpkd3AaGsNAbyDY1auOCkpm+Nc/uNOYUYiHMSJliBoS
yLHCD6j9+f9h7zyWI9eyK/pF6IA30/SGJpl0WZwgimQR7sJ7fL3WKXkpQgrNNeiOaKnf63pkJnDv
OWuvva4S68PK5p8KEdLe63fcuK1T3PMd77m6HAY8BxpF25sh7q/8Spj3UNHku3Ww5eQ7tWFwzjnD
boPS+R3aMGCdT9zAt3qRZGPKZhX4YxOJWlkonYd2oM/F06CkImAel0+uydWuBBBEzD8+8GftaaFv
8H2bw5eu8zUYB+WzFYmRISbGzaAbhlHowmSM3evfz0lfN+WGoNE6dclJdQn3c09NV7stN6Hf0hjU
zrhZCrpVWJeIDuM9Ndz8YE2KRWzT/SFogqKKl//a6ismGK5xYLoy7F1d/251LiZ2DDqUOZW/wRJ3
HTrtHCAKW0d0Gq1Sbu0rLhUfgZkyGdE4l8Yhx/XCnIKtH5k3l4r5/+VLJ72O/95cynHCBJ31LNex
nYC3hv9feh+twR8w6v2a8gLTZcfASfOIT3j3emdtLOhQrj3aMw8KSdDHP3+/PP9/EPifK0R5Ef5b
uex/OwesKRJtyv9SOspf8c+vfcP9hxFwOaCWxbfQWHjmv772/X/YSNQM3TDZW+gutpZ/f+1b/yDw
QbEoSU2G9IbLc/dfXvvGP1yGsvA1QACYhEwz+L+8810j8P7Tx8mzDAOSNqDHlJOE6xty5vmPL309
dhU+AHM3RP69VtW7vHbUtrWTDHsNk8SQLNt2osGKieOY9JT8jLsCFkiVyDXtid1BbH9yB/+UhYpr
dpuwY6QyRG6+sVm2reNMHWsdYbnZZOTFZkwLlv0HiOulLxP2PXUM9Q2IyXin5yWISlznhLSqBvUM
k7WcurbhXmfh+onrm25n7CJcYu9t9Jyb6BqVZa+X3K4eLBnnM6qrseDtqi76VQ9UWyceigkiwnFl
k4KprobjIJ61kRhk2p9eK1+CAcphKj20MA2TKZa2q0jlpyWZP6qs/hWNbCdYseb7vmKdQGho6yG+
yOmUXsPMHbIlv9VhcaAQZ9yklah1YW1CxBi73JrWvVbQrD37RGrHTJGT9QlWuJQkBLvBPjY4NNeh
Y8zstTuqqIzlLvFufcYxpSQjvUsCbzsNPMeX2qE2Gd2LTxLagAWxa0UPQX0Kzfk37SERN2XVMsrU
8mbB7uR325QYq9FFzjEey11i9o+Ry/af82W+MUd62MvuefHyi83ge0XCI1o3bnb22G/o9CFN6fJn
JPB3oAd217xadfmCuDcuMUrm2OTJX+5Umb4oBMjJOL+M/nTlDPOmMSzZB9WCc92L9h3jT2sazw1y
8Ns02se5x43cLD1tm8ohvRrZey2lujA233lgV1vDpmkCEFbfVdOy98zhRZlFcmfqOkgwx8bZqgiF
Qj1g7lsNDVVVQZxuaYp/woHcPpE52Xidxx3PHr6jhXetlscbh0LTPMB6wJzHuuMntSFcymewBF1M
fnXJ39+I9tnb3nuSu9GaTGjJyUB/cIqP2ZIQyNz+aBUFGlyyl3rZWBM43WSxcU4y3kUL8crSPE1T
8R4XKtmjH+oI4jnMPQE9aYdF0JzhZOurByMRmWzonw2H/VFZTzFeNXUUU+7KSnW1JRJ/xCztb3sf
CV400QY+cS9Nm5cJ8mCzDPCCc/adIn5kNjryZyoIYOGnCfIrk+jdkBe/q4pO2kg7ux4dWP7Wbquj
HY/roGxe0ZBBddCW27nNZ9UxCoSvQy90IKp/tSkRWXGjlc/74HHSRJYRrWbOcNn8jCPQXTtJakEX
6s42bJgiE5awGJdVCdLZjFzwxmNZA3o0hdpjLcj1zP7YpeuOkZZh79um52fSmodkNjr62tOn2eUu
azfI+zAi7Li+G0irUYHmC/qhJtc+ccW8kupG8sBLLnDCh7oA77BCnhOhfTGX6NqKrcWzt0OAn2l2
9GpF+NAgXf6QzASdPXYzrZadOgeAOEwddpOrhd97duel1X5gmtEPzCb7LIHBZXBtd/ynuB2D/VRu
qA55KfzuydP84up46pDmFk2r5ugw+mMM12Tthm8Qlu8s4zzKubKk5rXIXhDy7VO3Xgjlx6fYMs9x
3aU7KNejVBgnnvmnYjK/HgBpVrB98GFBwAOUf0Y7SckFFsxq+XQO1EQ24dwdxtz69MdffltejNG7
7yh1u7amphPrzr7qcADDh7nNCRucBnjhrd0lI5U8XOOWd87CBcjeePar5qxx67hXlLwTo3rUzLn/
MWZuNXyLT/Dp98ohDc6pnWqg/D5q6IanYrDfMx8pKRvllzkiHt5ohkefjY7KgIUQb4GoMZ8NkjgY
xLTud2ePJ4peyjs7JjRL786UyQTEuXUtPzeLvcUaG1q59clDthk28axiC5ppzUOb6fUum9hJN2d0
ee55SsNxC+WbnNygveq0lu7K0nBWE4K3nVXV5ZFp6IES5oLnXMMIVTdQ7xV2cBgzu78v87bYkaUa
nor2eYrJdAYl32CakZ2jI4BvTnJsT7Dk0WDWuU6qBjiCzM8HG4i3bDCNFUqPO8e29Adt/grTrzgr
s18WYIcTp8ZmHPVsA/CIl6Hlm83Jf9VU9aetVPYUZr37qOIoX2V6lF1UGrzVeyNmtNmOTNeN0X/N
PfdN16oPl3cZK9/mbLGsgqFTCNjsLr+QVeaHN8BCFT70gB9ZxqNuFN8aei4as/yN7gN0WzP1vTJ0
smGppiXGkyyfHJgfaivqm0WlMJrjhZexbm/z9mr4jy41wJgpyQ+3Jc8Y+pruSV7WfABAYjy7bfZc
dVQfQDW1ePDsazZxfbQbCB+tcd/r+D7nVtzzBO39ln1Du+ki74+3BGrjsulWSbLWOFcDC3MslZdc
CuE1We6Gm+DBMd0dYTEqVNKEd1geXQvcvE5qfKuM1YKv/diVcaXeLiab6v7M9LGmjcq2bj69FqDq
wZz8dD4rqSlh4Eel5N3IVy5k4i2GdE1xB2gWhr45+hHiQFe/JtOBw/hgueajXWQ7Y9K+yrinaUbl
r3qTfnfBR2zFr8lCQHFypzs/dn8yYrRudNCbb7bNvxqNgj9sVuExhByClzy4zrzVw2kGsgn0Y72u
g/I0TOXeybfIbfgW3ZU9tBcZsaupFaCnrNTAU7XPrIJD0HJGADm2II/ln0c8E3yGH0awFI8dC/Wy
oJyOw9FVWclVRej6oW/L0GSP16gdE8j7KY8eXO/i+dTOZVgKycKQprpmUXUK4/Gzo/wN68lw0nL3
04uDndLGZyc3eWq7002nsitJh0vhoRvXi+CeBfUG2cKptfvbGCrmLu2X6w+8Wct63Yx0LnXAR3HN
D91QVr+Kx65aF1A5KU/m1eBHP6gWCpbdPEx5WtCMqFoWgFBrjFZ4QwTjc1z3BI9i57EPMWc31uMw
F4+ZxUfQirtzTRksxce/aYmxMMuDE9TzyJKbcY4TVl/08YIdEk0nqNSdzE6ZqCzddddwjjS7FP4j
xCNT2SPWMv6Toi6P5+m4YINfih3K3GHtGNknk5S8+Mqs+dnOk08r5ZvXVcQ3GecbUcRx1bgWmUsF
ZqXt66ex0LX9rNjnoMHhU8sgxq/ak5ri18Fq070VESkO2rcgMWAJYhLoCW2JS/jHt0dnS2rylgO8
ExCeD5E/3Ls+wyXHz+NV59XARCxN6N38GBwajDlnOL9L3mXAGmHEU4NVF3+eAEHtisBtuqYqbp9K
p1wzz7fOr09ly1PB0ZlSa+OEPL7dtfSJxGllccAq3xc9uTU173apN3doTGK6nL9Sr+e5Piy07/42
5+aouxST5QOfHpCHkQHEO2G91ZgzRh4N94MIJSl3lpOFvVwY9G9m64lh9o2v5hb0qlvnlD85Iw5X
A/5mz3EJ74WT7PIof8wKXlxx6n+M7oMx3CIrvKsCzrAELvOdlxavlHx9crNflwnKQtqB8B5wqFhF
PJX5ZRifpIu+7IxeQpfnNXFZnxCsB08Rzato6xTjb33sijUaPV7E/ovhoCdP3d992oAmVvpnG5eX
TG/MFd7vYufetbOLaUzTsdVp3qbJoX5Z410zV4X7wqscBmTapZF+0mRABN+4y6/elpJSCsw7rIcN
r1liVPTmWOrcDC5Hikp/XhRNJoZVrXqcli7zkdUY8aFWRMyqkDJnGxTHthIsRSi2GdZxZLThzBiI
haI/vQy5vPeLoxU7FaF5KF0jgXqM7C/oj4I1p/VnYleASUM7EgXioV59krbLiTxZT2Nv3PqKXx7V
BLzD6UsGdmAP1lvOTfEKpF+Js3dTkxWkCkG1xRE1De5UFN37xMzSvV5wiMfxuPj5nrPba9/rT5TQ
JEi+io8UOceKpA8GVaqEMFUeFSlDcvIMMRMgVA2z0HrUiwkKDZ0hssyVD42ncfvdNBSyCNBe7bWS
c3DSldM2GPn+aIH3J0t1+0wSdG1aKDcb2+czlMGbA718DV7YPWo0ecOq70blv6iwo17U7XdlBqPA
ELk/AddeVGQ9zgV+nYAGgZWGeayecvRGeYk3KAL4i2ibln8lDjAVAUufx1yYnVUUnWcvtggx8GzO
VXQFKKRfWEDwsnucCaHhemTHVGh8tQz+kAgEaCTJ1Z+l1e7irOcN27NklgX+3px8RRXcLeRgiYm1
TLaw3CSbKv6SOVqjgEnOqLu7ZO4PRUXxgd0Q8XkZmmjY4xyNyJeG0GITT7qF4gaVOGpNGyaXUsRQ
mZqSbZn5OxMJ8qbTyw9TWsWLkZm89th1k/YeD+l9BXlLivt5bua3xeQX5EUJ+pZH5Xq8wJ3hXBM1
QJ/s3tVCWaemd3UqYnENJNSUdTf41A8iSTZM0d3gZD3GFC5aBVOATRXra4CXHsb472TzWE/cMMgI
FtfexOXicL9ZUwZ1mEhQnlIXlLSevQLdEcPcmotBhyvwwt8jdOOPBKgIZCtrdkXdXKyufMzoR+Sm
XpPg8MpbseyWLiGYNlSHnpfNGgQZ8Qlj7KIqwhWfxdSsN02a8xPvaJSrPVgjvY3frKoIcGgO0c7T
rSfdPy8l/9RImwr+8B7ncaPod5wfnhVGnl1XFMhFM0UpL8p0+Liwfw6HPjgFibqzqb4s1Zi/evEi
cwWyoX2av/bq0AwGV2vTdXelBYOcxU0P0TtkuyzR71qfcG2/mIBvlOukI1cxozWP1NK/dBa1ZaGT
PDM3Cii4YWZc6vNBG4xlyxnsA2EgVZGsjnV+4tva5LWV57Sa8Ojs2mKzOGStidm4W6ALBqawoZXp
bMbhSqiCFHTc3Td0CM7t/GZME5eilL9dpYqnyc/famnoLRxCMinRbEyWTEsLlEirpKH5GUULjU80
olYj1V+9wWtjSeStOx+aGEPc1D7OThoRE2Z7jsXsrmwi5z6YTa6n5YXMzWvV8XLK/YmHThrdF5SC
rEnr/oKaXZN7flOx2nMEVls3Ni5llMYH0tyILq0Q1Bfm1ywfY1rsMtPfhyXFPYzADu2CKYkCdvKD
oQZCPsyPtlfErIpXPG2eGaWEBD1TaJwqczknu6uEs8Ae7mkP7wz8Em9Cjx9076rHscr4cvO5cREW
8rG8cEJn0pt3knC1Hltw5tSeb2aj7sOmva99h/GxY50JmOvnaOwO2LR2/pQRwS92s61ReRLXI5UH
84G82iVoydh6SgVH6lyz0zhYfHT50tTN11R32kOaRd+B9ad1582oKtyaBITDiX4mPTJJ0fVnYrYt
AlJQkYkwASQZeH917rAhZZX3k6VRT1NVH/An5q05pc0ly41LjxZ1VZ/8Lo1FMq42cnrVDH6zdv1W
8vsAxnuKXPnD2ml5xqPYyEG5NYfzPI938UAiFVtHtwbl3+jTr9GuHylcc3kZQVNbtOtge3ZHZ1xp
TbthhjXsCNtxoJnAKkfnRtneb09FmE778kMxKOE6Rf4v6kaIn6lnOcWpoEuns4FumvkXxctVT8En
1QV1+l1p6bWTvXzBgj5jUd9KW0HpEINeyuK3ue4cPT63rPZZhx3I7JAo4Spi+Jm545vK/193sr0B
kAYg4Akp4AQfpPKkAQiGwByaWxP6d4vQBdFSEZWWmr/AYd41cVzQL50QCaDEOACtzQCqgNTfQ1sM
vTALx0AkXx7k0S5iWLgqgR16oR5S4R8cISFikAi45n0jjARanIWqdLgJXJksOQ6l8BQEcVDGC2Mx
AlsMQl1kwl8MQmIs9ivW5hVX4w7hZv2h/jIbwBu5UBw5OEcF1sHuwqEDGtKj778sG41xZPK4o1hE
P7dIz4xi3GjCiUTRBDEi7IguFMkgPEkjZEkKYrIIa7IAnYRCnyjhUHwhUhZhUyahVBbhVSYhVyKj
/F0Jy8IvAIZJ+BYGxkclxIsN+mIKA5MCw/DudNBGCB8jpIwBMqPYYU7C0PAcPTZC1aBN+F0LZ6MJ
cZMIe+MIheMIj5Mv+1j4nBlQR88hdnh7ZXvYRX4sAtAL16ME8BHSxwD5Qajj0ijFbDMHB3LBgpD5
5rsoG84AUtB2XvLjgxBZoER0ejns8ZJbIJRRKLwR7VoPuRBIi7BIWs1BsvjLJ4V/KuGV4I7XvCL4
LgrL5IWlvUqneguerAH8Y07PhH0agKCsKOm2PIKuMeWTq1pIqdk3P/O/7FS6xgiCDjes0I5P1mEC
s4o4r6fCXXkpW8hmOeeKRsJcn8K1DqRVuhcFspUKuxWF7WMpNNcoXJclhFcI6jUK8xVHLMJ78ge1
8GCxkGHo6Xn+EfNnLskfMXL8Z26H95EB8pH9ZcuEMkPY8OCCnYVGspWukll4tBYwzS92dFrhfAdY
c1jfNTo6KaZHaU0fCmBbDODGnvmIWJBbf8+vVhi42uNSs9W4RGhRuC21kC2jeexUi4FNGLqkMt5p
HNiGtfpWQtlZ4HaRAXfnAODhO4Z7A8kbhc3TQ+PZ4RxlCrVnCL/nAfK5QvSBrXQ7TSi/HNxvFu7P
EwKQznHOL/3aFjYwF0pQCS/I/9py1wlD6AITBvMdgu+ChDg/KWDDWahDH/yQVD7ZPXhEV8hEw4FR
nIAVW6EWC/BFXzBG4Rl9IRsDm0HEAuyYCvWYgj/awkGWQkQyHDjowkhO010pyKSwky0QpS80JV2j
9VMHYMkzbsUBcTgkoJeZMJg1MCZ7ZnaZwmeOgJqzA7EZCrvpAXG6wJytQJ3AnZZQnml0h/zkxi+p
FwY04tqxL8FCA2s8DGCiir8I+6i7p6OYSxooaQNSmglbmgtlGqiXJNSaXatzGDOnDRGv+smBmjai
7KqxylnXunM2BF0FYbV40grRmgrbmgG5pkK7FsK95kLAcvHfUCtGmhc2VhdK1jlTB/rNaIo7AhAt
u2aboSJcrW9kROi548fC3IZC3yow3ER4XB0wtxRCNxZW1xFqdwDfpZwdxFWIXkvYXk8o30p431bI
3yAGwIgGHANAwbbQwT2YMJ6OX71wwxoAcSEkMRm0j0rY4kYoY1twY+GOiRmx8YVEHoVJ7pnxIsZo
vgJw5QFsuYzhl+naZPsjTPME3NwAOXM3QvkE9mwI/+wICR0Pl9Tk5K8JI+0BSydCTftcTTrhqHuI
LA+wOhXCmp8Zkz5zOJU5aVgO8mQ1B9DDyMWypJ7sDjdXDBzqUHMNh0YC3daJfDm1TchtJg6Kb4js
js/yTdfevdGYOODX59SJvqPhk59/c+5VdTa5yUFxz9EqR6e2d6yweYO+eNCqVj9joEAvODEycDH5
VAToNoU1++DvA0BgURz92XjykbdxCeQQgeV3WzX4yAmevvPRYYbeOP0qJXS7y8u0IRUGsB9VvFZD
RozaQVVOtBkXLjmYjTOO61xau2z6M0B7rKdYf+2mXdvTFFvB4LMBShgFw+XPAPqG94rnmqzY+ERE
guznRCTFrHNeUEL3t8L520L884PfRXS+712WeoHuDadm0F9GE1dhQlkvmdX8OZQMQcyfjaOCtXMl
X1BL0mAmcqATPSDuHD90hBFsSSU4xBO4TiZrNloATkQX+GezsddLmmEEnSfdQB7U28AiTWeT6AO/
HoAnSUMEkotoZ3mlSXxwIDSBrOO7kRTFQJyilFyFKwmLmagF59TvXLIXDiGMVMIY/DZpg2UcKDkN
WxIbhJDm7USIQ1ELvfV6svLzzOZ1wFye8sXFIHjsnbpHA8gXvBNbCAjEvpg4HCL4L3hA9+HOR1HC
/GqTg5mvyQW8hjNPh0kjleun7XCo56Hlsq2WdfaGcAedLN8/lBr2uyvZlSSVFIvkWX5MCbcoibm4
EnjpDybpFyUxmGpxLxa5mEQCMo1EZSYyM0nPDMGKbWI0AQ+yBTOL7xnkbAAZdWtpzy7pG4xGx/Jv
HIen2SQBnZpHgG5sLQnukLTgD0ck2hkwdZMJPai+K7bajCGql+gPPdW7RcJAlsSCir8BIYkKQR0j
NiU9lJIiikkTTaSKlqWsNp0EjXwSR7NEj1j3/rIkjIRDVsFnEFDC0o1BgciSJ+GlQmJMmQSaaDzn
mJCW7xO+POKPpGUNXxJ/l4m63YM70xXiLQ9xQgsJNZlEpjiOrDPkHJtC40JjlrKXQ1aK42Eg+O5p
dxEdL5uiD/BR7jrH6589YnZDkbxb4USQmZKCyYFlG+0eoS6Hc2Xkxdkn6TVI5IuJ0L0vITCpg9jS
x6FtbImI+WTFCgmNGRIfa8mRJeTJzMAnRewpZrxskiRylkr4LJcYmkYezSKXVpJPw5zFT0Mia4WE
1yKvdjaJuYsl1tbmBc/UpgJ7J/OWkH3rOkJwmsThytA7RzRJH7DZ74mCPM8SnRtk6978jdORq1Pk
61oJ2oUSuXMkfMfVV99QfIIXTaJ5Phm9RcJ6Djno4QnJLpUuZPlcCfUhejO2ZXwwJe6XS/CP6/cx
CoY7TkoSCWRd3pASHEgLRimLSrrpk+0sUcKFTKEp4UIknVydJqiqkeShFHnGC/coTUKJRNwLCSn6
pBUZ5iK2J79YS5DRHxB7EGycTCKOC1lH3jIe/1t9xPmA4SYdY9+lRCNjMpIsGrIV/wyU7NYEKMPo
lEugciBZ6UvE0mCetUjokoWaKAsWTrESycSomh/8BrKo+5WS2cwlvKnlR0/CnJXEOn3ynSk5z+xv
4FOin4GEQEPSoIPEQvWqZxFgxMd6NA6TTwsMh+lmHxrzW6onMwAaAdNSoqaehE5Zn59qiaECTy6b
kWSqa9xaCaoOfyOr/XmQCGsjYdaZVCtK5E5CrqDI+rrj3BlLALYhCTuQiHUlGmtISBbE7QRzvRkl
PmuCfWQSqGV2eEv751yCttUMROkRyuL3wkyuro5xlbPfZd2v9IvjMe+ysk4KG4jwWhLmVRLrtSXg
i08u5TdL6HeQ+C9rr19jRSCYcemqTzWQEbLCmoSGa4kP5x+h7T3PZIptssXJADLHKYXEcVX1G2Nu
Tn1rnpik4zg6KfLJzKcZb1Jlt9I4KubVxU3IEJFoxmjj5id2a145ksZhTJCQfq5IPG0Y+2xictHQ
6DJWWG5UQH2WJKd9t7qyd45XWjK+mot9iyVkHXGS7kld1zPR76zHibh8lpzXmGRhTZagNu1sPxPJ
7Z4Et0xZ297D1Ppdh37C3Wik64etC6Oed6abmBAG9veIGEJTPYQSEzfIi7N74fvOSYMc+SCB8kE9
yS+m5dnD7P83p5onuJFjP3UHWVsmEky3Saj3cXBhGL8OcKBu0pSXlvLuGjLtloTbQ1LufCPeDOPa
QDG4b5AZNYtu1FIW2XgdbwdJeZfEPCmbuyIZr7gc4D7QFSH45rC3jeOeisCguvLa+knGDr6yM59D
1EJk82P9TzS/MIkwcZot5bqVKH99dgLnwechRm1JF+/ZamXrgh0oF4H4hflMvzajbK1TtM5zm/EE
tgB0NxRkiECArgmGZ3r/yUVooPMh2LIguBSViY85/XREQ4AMgdhg+FzO3R57bnL0Ji1djyEnkOx5
FpWB5oQ9U3fOPDGDBPSA9baf3ED2kB8+LoQaJwIFGiYDe26gvnu0pPBJ9Ald2CYbalMoDPwa0Ss0
4lnoxLjQceUku3pA1ckDHyeD6fIxS938YqFrWMTbgDr4hjHgDZnnIUbskCB4aMX0UDMUwv/NHm0e
Fa+bzNnVYoYwUUToqAs4z/LbRB7B3/ijRCYBe8HJunuwPOTAYptobfUwo5/Q0VBgDp2t/nGwBgp/
UDuAcO7taPxhtvbCl4/FG0KLAbEFFWo3LddIBPGrwHvhIcCow59WfBgt+cQaQUbsJld6eD5Qmc6c
BvlGxAiQPPq8VrWf/SQ2YgV1jW3OnVGPvQ90RA3xrxotRxNZ6wFNhyG+jlTH3KGJwwNRLFs6XjQd
eg9eY+uC2SQLEf6v8AwdIhC9wghSihsEo9OdKbaQ1h7JflIHSX/FSn4itneb0Iu0aEaCv74RMY9E
g3nfoyLhBy0GXr6TOpYSDV0J/jj0Db7Om8D8pnZUy/n7Ra61D2vynkwICOEqLEoJ9zHOWFvktHys
xZCiiSvFEGtK28+vrYpfjJIReGFiVklQ5fgN79YFQWfA1MNMg4thUXHfoWXp0LOkaFoW8bXkiFs4
jm9gAx2eMKD0vdhdpvBXjOyFYKrsXdHYDdUPRs8jz7pzIn6YEVFMFdI04pATTh1OIyridYhTpkMu
U9+XiGYaMc4klcf2j+/Syqy7EUCjeCRIbdAY0t75KGtMcde4SGxCZDa6TrpZkfNaPGjXVmZ3iwMk
UP4ETfAYoeI36v6xF0OOjipnFmcOSk1SpuLR4V20wc9TrQi5PQSodkpx7ijkO7FYeBYizxlangY9
D5UzNYcWGUI4M3Nnd7iPER/LtvPs1s1HKp4fMkflqkP9w0vXZYDyHPUj00OxA/UPhZvgvQBPqNKA
uz8WoU58QiFvkSgMb4h2eBGPRGbG+SFNSL5Tasghpkz0QzVpB06DOsJAcRYhL2rEYuSJz8gQs1Gc
EgnFdMQsAecR8qNKLEjtfY6LgDUeCIfyD77M1qf6m+kqvWcjRsMaoRJxZ1baKJYwrV8Uf15aCwVr
NrqbYyXIzICjFIKmzvm9LPPdRMZ9nYjByUPlFCkuwR3vDtdiqlJiCp1pTHTRPwUEqIT//4oCMUOJ
IypEFpWLNSoWf9QSfMwxPilOzu3qZRDLVFMca6RTBRMbn3x1sSQxkdLqHlqn3FliqjJRVhncAsVg
lYvLqkVq5YndKgIbWdkIrywxX8XiwJK/F+xaU4NptrN/j4Cv3TPTZTPBCLFHpMWxmSSHuLWox+au
N987DIrXNJVQiwPHxmAn9HlSaAi6ohEmrBVnF126XwinvjP2OKnPH0Qf+DqVztpOzN+1eL9cBGAY
164DQjAlZjAHRViOKqxJCvkGBb99vtdG3BPTbp0fpfoVXoZ3vdRf3Sg8Tdj3Vgkgwh08ASc05GQB
kjJbbGWWfP9tMZj5qMzGKLrwjnulNIE7udjONNGeif8ssYDigy7d8GQX6ChiU2Gd+45TReNc7HXL
t5FHpYlWLZjR7YlnLRHjWibuNfrd9gNNF2RKA42fK0vLeNzGCNtGxG2ZaHZCTG4GSje662ljQvKG
XjwlgIo8PgS4Eg9cLUa4KNHpTdM/2SB+JgvOuFnscQ4auUJ8co2Y5RxxzHVim2vRzuno54y/Hjox
0jmo6Qxx1OFiX7EuXyuYukksdrC9r6leYqs0xHHHV2Nu+O/oTf2rmmPGpH1pnUqdtzlXpEpUeS7O
PFXEMS9685tAH049EetVotjTce2lOPdobQn2fh/9qXLiGLjHf/TEfbBE1EcNBoQg7j68c0ClovPj
m3MmZ8qveaQxQvfv2QRTCa7bBAYCfe9amjrkDI6YLOOrTPxLZPocteTfSm8p1n07A8W4LxIjL5mg
7JQ98wac6/yY9valYcFMmrRp1nrtYumJjp6Wvi+GD3qYYUJrxOgwVOYmHID2/dY4sBKKOjoWFn+2
7o1q0XcOZSMwFYZIFL2alZTmroNpXY2KvAJa3U0a+F9sVl6NiEOYX22SWPPvCYIE93OzBPd6kz+1
6BipdilZbMESxf6knbROpzuO470aJLhBkx4hBuPAB5oQq2p/Gn+5mOE5YmDlNdVrzcx6TdurWzSv
g589eW2rDrY9f9BSQBOGNzBCt9poN42fZmf99e/hdVemz0ezwzz5kEXezUmCCzXvG8bzJ8uK1nnb
3WN/RkbSnWGV8LnTLJZkX0vs3vgp3NW6+wlMSCAMj7rtf/ot6R1lkkFcdELco/YzEwnZpOCD4wRi
GI0L1VQGdXYmjaVxhZXK9Rjn8m+x5vwEuvGtJRgxyK6GfNiqX1mKlzalpLwKmLXg5OMwEL76fUjb
inaMXBYcfun5fOezfou3B1UqBkzOPAXKJnyxAE8Y/CaM+fAOm7jEol+GW9fT3sLete6fBit9aiHV
o55+vdiPd/ByHCkq+7tWgkIAau8Gt32hnOzJSHuWsyPzlErjVKKGlzoavhdNqmHDCL+6yQSOdGqt
0ufeAxVyGTP36VFjOEoixPlJgvHeoWCEPLj3FAfBKaq9B8Pf00LZBNPZ9sSqppnbLqKRImogX8mM
wDX4D80woEoZ1FbZtCKkFXd3uuayiMoP8yXjeLZKjVBGChQLgPQVx8UlKdfF85nyFGv1Rh/Ba0zb
ONsC1qeVEVwrr72mwGG9lTwAaj72i9/yAQmfos686XJNrZYBJ0yIYTBkA0s3O0b3Bu+Edj8FHR4r
ZmpcSE3GUOGT6favsd/3W6rN0ZWkmvBhp1H7DBEDA0vSKAgBhu/SPXeq+UgGisLZr84Q1FHCwy/l
kNkFI18fLhAaUTw1hc+O297CRB2o94J9C28qNLdNpW3yIL8LM27kKRkFFI49R5plrZSHoJS9je1x
se8B9LaJ021MNC7EnNi5GHzTPWXc6uk8cMTqm/SWCJ5dLtuofzIDGgNcnR1/zVoQQXSOzTmhxCKa
zCe8ca/MpdzTlCcPuA2prusYLti+uXVwI2QltDIvCK1Nvny0bTj++EDbHOSVrdHcPgSE74vgx8am
2FXBN+B/eq+TEEqUvx40VilVwTPenb9jZfJIjNtD0jQnso+JwQ2i5WGiqpzNGR5PHVeMmy20m1TD
h06Y17FOlhneEnRzuD5IRcfn0qV6yGTphJtqwN/RnFppJNHmEtop0n4l7Uvfm5cu8IVH79fyuWdy
xNxVn3nIcH/j2JE7+SddT+XWK6wjuQ13qzEnXPl6c7Ez02C1i6N9VveWF8R7GOCHrrRoeOSN1vPr
WTjDmW2UbElJ1duoCfeDrdD1l4p9FNHPuIgdMspluApIx+4dcuXMQeEKS1biCbD9qXC5OoPekrpi
L0S+00Y53hjpTxZ+zDrBM8qNyTg4+o8T/5ikodNusNd6CnsXeu2HHsPNUMZSyO/qcfGLTSIl5OV3
ygLqbmge6qiv96Ez3wIdJ1Uw2Z+6yXC8dEviG/bVGaor1W7vRZ7a5zF3MMMNLl8KtlY0Yc/BbkwQ
71Sexwc3z7mN53awsegd2IRIj/mq4nWquf4OJWMAXjLjdqb6ZOMnDinuufvhyAeYlvXLLqwUwb7M
uySWc1Cq9o5tzyBkLNFQRXzMIqOjaSN813OQAavtkUFQxpKT76T4SwEwB/haZSyjd/zR+/Bk+v0/
cXVmvXEq4Rb9RUgUFBS89jy5uz3G8Quy45h5Hgr49XeRI90r3YdjOSeJY3dD8Q17r01X2nrwt7Kk
Wst8PvZloXZebxg40qNy3RXdJRKi3IZ5AM2oiV7sCoGSXScAwFCQ7fuJqa1VmnSsgdp2fTVtuCs/
vHAJnQ8YlNK2En5og5ZLiodCpL+ahH9qiPWPN4hg1Qt3RRdermTHVNhLiYKdO+isNdrH0Q/f5tz0
MDDUd52DAp+JM9xHRbnBvEFyfN/U+1zGp4Kx/0B7sY5bn8jWNDma3qCeNDpAnx2/9CBVFUZkrFDe
RiPGQQEPLUp6vLGjxS4y05suB3gJKveQhY/YH/L9rLrvQSf1puvFRyj1l44txcyjQ8JiMflj6GIb
3Rdq+ltXhRc3sz/T3hm3IxKgtYnKb4xN95Tk3m6ykvdwaL5zFyIARk0onxLdY4PY3LlPgw8ORkBg
BadsWQXOqfnXkFb5rkJ60TfeO07PJUOWvlqnb1j60AVWzWtBwN2KqLFVy4TvZDfFc040DzugeQtC
4Tevr7MyPehG//5g4qIkDQls8xabUEMyTYWKP6Bt7qMNo6xDLlS7mqf5ZJIaQY9OqCG7WYq0S++R
wOWZgoy8Mud1b4668auTQRhoDh9/H7rTR4LHVlumd0KiSQy3B/0EHR7WZe8MwX3cO6+IpEklbn6r
lIlxNdY7ffGNtAXBRlLXWDVirS16OBFBc0XEsI1a+cf3h73tEmUUBFwWZEbwHUb+r7EItl0KRp80
tQelu27fEOkxpc6r7DsQepFI1zjfNmhrYd64BnW0QY8bOw7zs9qnh0R5GOcBOw7H+BCVU21sZvPr
3q4J+0ieUiKML2UY/UU48lmW9nvvu8z4VjgxyMsKspcxLbodY2+Xp3N9Gf2CM5sLhNDoHTTz9ybs
1X4gqZ285U1uDF96ccQr6N640DCAAJ/ZViYDABFh64kFa6sYV1ZGSBeMKMKqB4euWjrTBtlkta27
4T4H2VMj4D+2GQax2vchSPXIGnQtQfBqv9qSkHpyizm8lMXAN8v8oeGLZojINqC+VzRc0wVV5Vob
8XwAhb8VYTMdOoXcXiM+QX+lSSUyk6e+YoT12y2H/CKJhOBl50eXjvUpreldxAy1vU5sCgsOswub
CpKvYjXlL0owDgIkSkzBEsIqMtiWvQLLFUuiL0YHqFWYthyU3cZIE322p4zsrj7dIrr7S6DiyWpU
enSL3xDCpqsjymtfJFcwh87eh27Pt1CKo/gJS/GAop3r19TisQ5Vw7yt4j8V7ZyWB7vd8/jTAoh+
QxwZHUia3LsCwjHAO7usHr0eMvxYdk9zSeKVq6G8mSUkLb87Fuz0uwc/TPbNAAuvtd/A3HdrI/S2
RjRsK4/4LBdO92ac43ZPXwBUM2ruuNKCDRiBc5Eb4zZCCZg9odp21wCoSGtC7Svo4RnMNFipYlSI
bvIyxC3PxmmdFeNrKclp5Lnxazo7Kv9WrTEBJZTFxjdd2MKBjPHnxRtwRREKOvpKQLPIewKIxQ5k
EVK6n1z3oSmrS1VgfuToXhzWXCzOCHhYlA22Qb5abns429izI9oKVumADxsaYsijFeKssGt7XTKU
rDgcEUcw4OaORYt/awIFANnPnhJFzKk1fZi9WA3DwC4vZuXW9MED6W33fBq+bMd9c5P+w2FKz9K8
vw8eMCQKR8l8dVQYL8VY3VQvtoB651VlBNkmL6IvJesD4kgFFsFF3Azi2U5HisriWch6xHPhESae
4dLU6aatU36mIvqoCBzc5Zl80hGJDEP5XWjvufHJ4RPOyYB2BhKWW3dCgpaEzNyNjuAqXPe+wUij
ZMDmF5zTuFR5W5KvIXQW1aC5dFDVLg6pfw2ai063xynkCZJ4RXIadF9tSCg+G7Bmji5b/VUk5T3B
3cmDSb2kCoFQg96t1LzjBbN/01+oSaUDsxMjCYMZBF/FKFGWfbqUpZgCCCWqswwsHg8a1Rh/a+GA
vVAuV5UadtJGfpzFxtWCiMqjkod9yJpuG4nyOIdwApOAojLrvt2RQZqTEEiaI7vG6uLs8yl/ae1o
H4KEYK0JBIHpYtGJeYM5KVnXhESvOO7ynazc34aeY7bgP0JXP8qS804/956j9lMw56u88w5iQAs8
iMhdqzK5dfOeZzfbq+QWaw35zh8fNDnjaT0x9Io0mdZUEWmH1CVT1gU5PHQuBI+6bj7d3PusiIkB
O5G8WtwbOdcy81kK7y4nnsl2r6atIUhXFqoKDp/A56FI05jGlt5aCHqb4K/s86tKwIX4Pe9ga9w0
sgPfJg3GD6Yr00C8m2iOt8U/JDGzXeIq2SCx0/cJ+diVbI7nPOgOhlM9uUqV22VttalK+awGDJPG
LL8kd/puqghgbNAsidn8mNCabwaEHw4CSfreDzAhO+JI6pUjlhZylKe4F58ek6iHEpWktsORVaGx
CSImPuhf/B6AUDGZkCzq7AFhXLzq+oyQhcmkm1+UywmBc4Y1gmBkx+MF1ruouldPNEzCPR8kyfwL
w9O1Ir+dSTMQIrflATBXMDCaFK6QTLxbLsgQK7q22gswjw6An9BbboC2yPaFjVp7lgycmKtjCiGU
wMPYKHCaAVdw19pTG4fSCwk122sHcbwktnONeta6k3HyJ0i9JQUmqPcpnAzZwghG2cbWl5FD1JaH
pDKWzj2H3KBNvR8D+yU2TKoYaGe6jkjCi2Ai1sInKMd6Ai9Vc44gHf8qgn7bQ3aOFOJy1BiIbqLL
4NGFFDqkYO+7PekP3ENwWj9lCURbBMCgjUfaXTDEZGwsbKxi01ty22as+bIJZzd0/rNmc7Mlq5WY
02UY36bFlXng+6QHkya2e6g83Fyk6CER7RZHbnOaUERixKppURLzOY1JxVNsgEg9QMSmmDggilsH
XvjXTcvL6DXTCoZUsKPZYD37WBXZXXpAVRvXhsLcLux6EkE0fZZKjpE/+XBFzPPsaL3TpdWs8zGY
trYzGdhUo2OQcMP5sZ/SKGVbp6+nG0iJMjkEoTLWdTw6JPPM/RWt/YNTm9XRJDnxAdKMvSt76+9c
T+4pHNikBKZwiQJRB7bpW/x75r7OQxaRWLtxpbzbleOdPTQ+S7iiv0lyn4IkHDeamRfaH5vSAGtn
hycD2x5hU10V77veQl2c/BrMpF1bauR1Y0IbxCAqSEiZec4wNXvqMFnnI8PreEmaKWas+DabPvp0
zztCu/89KB5LSdCecvKQula90Yv7zKWLnxqTBJ5rwoKkbNBayIeg735IV0nOvY73BRzwEnMJk1eS
j0TTbNqRq2RK9UNdYVqZ0uFOmIqzbQ1DAHfBRCL6/la45BzJpT/maWJssM0GKGPEpusi5Bqi3ja8
Auhkr4lZY+/V3DmpNTursvWOg8P8t0PCv2EYuNBWeS9nE8FipwfulBzFxUImHhKyrWtSnwa3Y7oR
nuREfiW7uibQKNcZukFeq3NGS3xw9HgEKBcdVeL8Hcgy3M2IqzIDSbCO5uhMc8vzJIfnJ2b7rUwT
9tguT5U5bLmDZ/fSJo7eYJB/DmTx4zJKRkyZv1T2b6mpvsbatHehZLWf1+1wqgWVIVjPtfTJHCK+
6DucQJqJxVPRtf5OLDT+Wal8K2up9mjM+FlnFkNmwJ2d+lB1yBkidMOFSEoq7c4M9VsvI747K0th
FCoYenmLEqBz7u7gTrsh8f8YuMK3hkAYMUWJgxo2+6oaHG2GKhk0gWSLurI+TxqZnPSkuW9RcQQu
CZ5hnRgbfOfDcxRVp598KHiG86dUidQIidZXLautV79YqgfFImkg6e0/Uj39IHtnAAdUjQF+N15J
cOJn8CouvDjL1lI4v8M++54jzPdFIT7qMtl4aTIyIOapGxNh2aHVqZL5QWhxM+VTgchzU3bpTAa6
tZvC2NlC9Quk2NcmVVggo0/Prr9Sw1tSfVClz+6p1/ZtDPGlIPBytmjGSSEGpraubPejyNSBi/xc
jnVxcuR0EEvoJ+PrAQje7NKA2u229xC8dM6bDwtj65Y16aIIIZI5SfeICipEwsHNj40TITjuVs39
u5ewg0kNJMwV6o9fnUMMieEY+PZn7rZWXfwORbSYESa6cf7thu0T02D0KCnvm2b6EZoVEqtLGgJC
SJUFRTZ9QfX6PsQhArImxMdfMiAs6VYg5Fs0LGa1IUks0ViGebVpvCFYuHYNnd1mQeMo+zpa/Jsa
QJ85LAwpMFnLC9Vx2NB8vzrjcCbKul7zlwDTmkKtZ0fU6yoSWBMc/dL0FrQPgp45YBH8jHg4RBs3
mzAAoEsdXfX4rUvP0mssHoRhmlW/Hzv/T+nX30qgyavtHLhfPGwKJ3gqAtenxQ9eClXkFz2f5853
V3bYP4FUekNZwLxUOEd4O90pQVGiUmGclRU/FxJ6Pk+uXuQDPbJHpCUrkCUcrCZfPuxlgavMfQj8
oyBvO4aGuGlDoig96sWgQEZPztEHuV7fbYLiNe8GwEQ9WqopnJ9nkg1x5eYeRINdU4XFacb3RNTX
R1ghtMx4CqZN8urL/KxqhDhTj9J39ljHoqmg8BqBfwkTEgdNyWZu8geT1mdEDSYaSE4pqq7IQx7v
o25pcmbGXjuQHqf32qj2ZbKwlFwSRMcmv9Wq/rYKTA3kL5ScZOl+Uo55UHHZrusoIBza4HoF/luc
ssimPJ+nfs1EC/wk2/cO7aJX2vMu1A8DWSDsPquDFCN5nmX5bJFABxR5WXkxmdAhcRhYeluLNzTv
3bfChHM4jbCazMBg75ZZ6RZxNi7lSOx6nRjQy/p3aUx3YlfvqcHIfnTfKFyxlTlvyq8k7Szzx4Fd
f4RahY0q4VG1qOW1r/Hfu5N9CGPC1nrf2uUFvMQQwCWMdeZLfcDc1RcOXkJ99Cr3LYmyR+fUEw/H
QsC8kJLOCYK5tzqFzJKew67Bb5lixujH+qZEynmVX3jNdk2NSgDKOnPAYUt/jNjeiCJA9Qyrw2n4
IGv8YAYy4yVCcGSlr/YScVfygB80/uB4ZmOe2RxTuXnrO1ehkvZfuXPjZ9m5BgqIGf8ZZqRwiioE
0eIlZzsH+Dj6agVKnvw1TDGamGR96xAX6JCph8F3yMdgApKCtRrvucy+UEetMlH/hHmEssMdn0Xl
n3QL/wbNJGU4lIcSD/x6TDlscxtLdRBjSYpj1NGowXQHfMFz7EOOhRGluj5YMZiyBjU64nr2YgkW
AMty19Kd3rog/nEK+QaH5mInpcfueybtmEi32aYylOFAJHVKdgg24qn7ZJyhb201i0NBQW/yA9wj
ik4oAOACm9CDFGNvOuWbB9t7hGnHNCo1f0aS+5rZmNdG0HAuQMmuW786mF3zyLzAQwBJXBl5l4fY
9je119GVmdOlC8pjGZjhumjYm7feDLJ2FHv8irQAPDdWIs/8K49Lf0MG2bguc3lTCSdhycB/PZbn
yow+wnbYpe7YHI1o3oBXjXdNbtsbKeab16DobFu6nZSyNUaKUaNiAZnBg6AnuJcgIk5OzrkOkxUQ
/sXgXTOctNrIOpfOVyHRv0B+2ClUCae2ltuIQOVTTJyrzKz9NKa3ZYRKAqwD8rmRZ2RbetJVwkyi
dc+sYRRP7JXUqBvCKgyfsRgjGzJF+jtiSlSZ4sFPEoaHCCultBjr6upe+d5bJgYK+ug4zvqZIV5L
9EJ7So03ZdivdZZjAviJrREJDwU72XrHfLFul+4tKNVpRAxvtNadt/pzSjvm8cBU6gF6Te1niPzh
0quI8M3CT74m0krWBXIGag56Pb/FoCi0tzOqERl1rZIzuh9+s2cJKaLhk1xyNuDcAjFfwJ8tY+O2
foQwPQO7MmrQIWNOPiNDdzSVybG2PHyUXUdFb6ALTeX07aYfdVc9j3j6n0AD2YzjIUXkhssFy+w5
qKd2pzVBs45pvoOsvGcNrWBB9b4zjYFMoyAnbtylES2jJTR7dOKtwGwy54i0WeCvc5/RkrLGAKUc
cpRmfEkiNu6zs19uPuKrNyqFp4JFCCHBYfZJGe/kLh2mU0i9z308eR35ejUbKgEISLfznWBSEkQ1
YxMc0npl5S0Hv9Gfsz58nXOqCt+ccJpHnHmFBza8NZe1FbC23fZZ2yOyYW6Mzo5GROfkZpLQGq5V
RUVpyvajCuN3m5FLkZJlYR6W06GYo6de8s4QgUv+ARUhzJpvbJ+gIxJcOIljN7BIXNCwGEUfDATS
YcuAlaKbd+pQBikrXDEFZyfvdzmliUnVQ+0fPeX2hEyey19o/UwZW6zqHHNkv26Ei+ixjojztgBj
RdOfNoj3ylMkV1qLLX5OX8KekOdMN++eUBuMr1cL/s2Ypa8xvXA0gB/B5QpjHMPNCMgEj/W+i+SL
GvlnBpz0I4jbPsBQU+V7HsTGZiIIcAPR5hBp1v+ODZs+ir/VUL4m0v1pRuNvsozVCRZV59Ikg2is
k/ZSznmzghWJSqn0UOeaiGrT6cHv6WM50dD8AG2oC+OGTIAkJOcNA8WxCZGw9SZvg2d/q4C4jtbF
kc+0OlQMUUQPvypy3sLfhZp2cV29z36559pedhy2sfGGtrononO3VuYj0PLjXdmI9tGu5r2orGSr
HI7dxgguodHeSEqnh5zZwPY0+yvkt4ww561j1VvESkyMdUi6KJ2fQ8++ctyzlJ+Wqn6PlYee1WB4
kw772o9+5QnSJttMt6y/34YhR9RMnTj6iLoVYdr1RxIuUTv2W8K7MMaSBo9x5JrWjzu8fktYHDKE
wMGfU9/pkLZc9w4eCBG9YNvdin6QlNJDvVc2WrlxQnRkVmKT1o9tb556wwx2g8f8wSYs++Yj+YwC
wYmHbEgzEzySY0z8QsYNZChkGGb0QH5qvBogyVNW0TyKtvf2wmawGLs6IRG74cZjUN9xvGZ2wZ2T
tgzdlRTk/jjx3WtiJAJUIAPTELCiNKI5yuaNV3vevWxti0EWfg1F166qmp7RaUrgVOa6lOrTxtr2
F/nijre4RvfKtT+l46fX2eXeiqG52Xa9l0OCEX/Zcij2P3sInvJk5fppFEQGo3idVmWPtTYYpkuW
NMw38AjRIbqwjmL04wo7/5c1xU9E0DKe7kHddQwWOVh3dctaMWHH66e3pa5G1Pp3jBCAuDxGRYLF
rM4NKtGiwWSHLB+pYvcah/LDMWLoBpBGdXqIphhfXKdYttiYcXnIgrL7TeADMOuIZYXMjpMOEA8I
TCc9/QtlAlr+mkUVA+DgubKoynMj9I8V70srTWZOJoauoBhOqYu6AhYvOqDlk0zLzbIRAFQwvo6N
l2BlpF/F/ftoLgsh3sSDmplHVVnUn6p4yWrIeB0qyiQ3DutTS9Gn3HjfTJTH18xUb4URl2cwY8X6
1PUUtEQYk/eW2LeuiOcV+1nczfKrVsYfsuj4eqXzBtcLmXqCqgyzVC5c7yomtlN9eGsJkEb1W78A
IuFMc/kxfY+MMzcJkn05TY81woRN6sJUl0mHL7KMGtSP58ZCltyUS8pYyc7FcNRPJWn/vAp//Vz8
cgfr2MQRIw6vG/bxkNzDgJWaznFDSse+0sjC4kELhqQUoTKK8/fKq+ghAXCzux8L5C1Ib3jGI4dK
jvnEnqwofyxFqTrZHi//4D2Yc8bVj00evoK1aqrx3ss/ZkRjp7QkaYYY+DboToRYXezBZBBQl0BN
2JUzxnSG5GZUDATlfJGkr6UdW5UxTy6dlNm2FPdqxjRe+5yqpmO+GZ4Z78YWjdqoX31CQ0cjuo6j
S/q6U+xYBaFFS569KUJgiYdl69bIG+JSMm3veZgxU0/X9BBJjFDNaBjMFWlarF5NgZIEbwm5eZ79
GUIx4OVJcJb5g9yMoIsX+gCPorzxOZshqlQgEwq8ZdtgFgYhXwhhJgT58VylG4YxKDtYss2B3pvm
qFciZEkoR/LJbCfAN0R0vYNbZT9b6jpo2gJViviInVWfGls+egayL0KJH3wktM9OI50NI9VxU8UN
Sj09VLu2W1b7qmJr7AbMeEnqItU2vnVu65whyu5iC5GODKDA2VnePs52uU3mMMFKRagwgcNcqUQV
U9kWX8RZSnhLFQm8HBePUanBUYzGvW3G98HDhCcMcG09JyUKAuscEENNonOEPD9ArBHNjLVBuzBx
M4A3unpg2jOQUejEbbFXU4P0Frnu70CVyBqaskXYFLqHSPkuO6YZX0RbHwXoonyj+uhHh0OKtQcR
ZyGBVU2VuFRxYr9OQwZADYM8Qy1S6bppuExx4ayDGB5INrdXuxy9x7qynyI99W/CHFeWW8tftu2e
3NAF2Z34n0aC44NaDjZl45kr4QaI4HTSrYtywN8r8h/yGA9GiTG2n3p2f5hqVrMEqBy3Y5zsM2aH
o1LZBgWG9epM4k3XGfD7wu2oCoHhPCcQB46MmZlUdgffHkZigBhtu8SjPSRhQ80ZEqmhjOp3FPCO
zXb4wO5BHuQw3Bvdp3wS/TYghSCOReZsNMGlqP1uk7Zt/VVSdlPcii4wbxIqxOPoutA5dKuHFeU4
+YcyHXY17gzoIwZviSiplZTBCJojI1rhzaE1ZCS3ArBT3AttcaDnRXEeZvtsTSlJ90R5rkUq75VX
ek+mDNprnMitVViCxWrMjN0uWsIskAprrDQnOys/O+RWjwVaCBye9Q0B7B9BfsGK+pA+3LPqW8zz
hyR6EOSA17BJ2fOWGWp4xIjnbzoEBEdnUF+9ocI7AGVNnkVh7loUiRdgQFsCvQQDIj4syt6pSc4K
E9SaPt6/pv9+rMxnQd/iwd3CG7Qe3MH2iHvUJJKMWAVH5gHPaTvM7JsWUTGoMTk9u5b+gygbnWkd
vwVNb1yruAQjOQOicQLvqn2McK6Vl1fL5Ck6lU+eC8eoI00riuMDpgucRWV3KGQjr/YCBpJEWpt2
l++zoJdXwyrQwHbVL9E4z11J2WQb7dMcRtD2LOabXiyyfYb26ZfV2o/j1F2MOmkOI9E097mJ4ZMU
Vysaocgv71SlMRzMiaf2roclxwn+Mnn4202p8TpKExYKStktyWDYlYN6fkK790S9Nr1KwEngm0h5
Ptme75zz2eR0MJFJdKyITw5sXKZCDHBk6zW3XM0scMlw+Aqb5hYV4QaivvMrCXGppFMyE43F7RNE
bUIMIdAgJib+rehNZzfI5uq5uT4rr6AqVU3zYfrdYfDn/u/kNHvlKC7LIrvCVx9ekMk6a5fUkIOk
62jD0b8FWqtHnwGMMdWP/35BvF17gEd8K/38JSKH7JkDf3hubcxp8LaOGmyMV6awsf/3g0ioS5Ls
lKaDBvkVpbcQRc4BV9rIJglQkTWExPZa7OJM7rt/N58j451dSHlGFWxfDR928H/3SqvqY8EZgKnR
heNDRIB60CartDye7lZYjpcqIqkFI2e46Vg44LrP0EEDy88UgLvFR1A41cUAUJeNsHx4WOY+DLb/
9ykz5HNSti7fb8VowSMkhO2Lb3q/Z4OeNLFHHoYJdbJys/6pbyoSvp8HgnuYys/HLMkRifbFjcgT
Yp8NhtSxtMj30fekBcuXL552Nf/xqUstpJWChmKlHLdGn8l+OEchb8xM/KR3DGYWBpIwBAT014xZ
N6TfjV14jwYSa5gjPMRMBl8UH7nYmzF126D5f6CMlkFMu+Un60jRrLtDNS8DqBQ6aigDBKDqS6OE
5MqEumKH2Kg6EIGRCSCuAPXAvoCzNjvMBfwIR6JaR0cT7dgz0xvgxM0S94WlKQdIGi+6rs/IebLo
xM/xYLz2Hmb2N2wcu4EmzzS6Xyqk6AdqSya96UNs8YpA0h396CAOfxUFg83S3nJp5IegjZBDd8t8
sQniVzkuelt0u5ay2jMPVbB1YX5gnsp9AlbE6zWb237a//sbEOg9wPfLXPLfrzMJ8rd00gOktaWB
kCT02UIHG4ZizgnnA6opBegmYqQ+k0VosJ1GE5SCXmy7kmPUY8ApXZ4bjhg3//cb/z7778M/fXsW
fLiQIY5EBpknWZb9EX6myfzBaSdK1EjVp3+ficng6KgGrk1ctqe+ZoxjoJLIVv8+5TBieviB5T++
NnkIZJINj3Zib+9OzZ7KuToOQ/+z8RxJSxh5dnGikihOFsuTfVJbez2q/jBDvKscdicx0P7RwN6f
UllNdFoITg693T9nLlXiyIiQFyNdB2lFQlzeo3qv942hjQ1BjQJFCaxZhxUYtv26x8ID/zLYoYfa
2wtAgWi4cHhOJYCe5e8xnd7nC3QxqebfwtLgb9kwjUQUxqFJ/xRlb5C+2DAgcFaZLHb1MAFJm6yB
XCk0B7aFlrSsDqr1mdGWCVOx/Lvow+dBeH8lyoY0QEw1l2ywwqSMIXelDyyQxJGU7o+GrL6sbZgM
ciEXNLqMv9ZBgI2TwLd56VQ/i2w84eXGBv8c8EBEztudpUnKdzd3P/k4P+hmXbPJhn1CgF8323h6
q2nFtYZmJOjuKUGGwuhmRFPz22RR5UWz3Fk9JWuZPlmTpCBxJfqg9wK5sTZHVri1S/FFe6dy5+Of
Z8eF9FjEnMvkzRIhBYogugmmiXtNxDot3xWlaj/2zSa1OmdnxvOusX4x/tUrINIPXinQ3Zlvkd39
xXh/01m7wx6BQDAShOZaHE1sdx013KFsPgt3MXKG5SnJ1B8YmUcV4Q4Q9gbZGK5d9q6rGc29DXSw
dC72ewPXYminLXKWJZcQ1XMzD79rY3xivfnuRA0snaRgeo3tggo9fCgUAGjhxSVTRr7qkqPtxMiP
vORo9XdHQMfykJGvyNnTGDXoBE+elz2xN3+kfWZalTof0sWHE+7MqN+phY3jmA0cqvkXr/qDyiFq
wWeM/bX5tIRUo6zpq/ZdyWpPL0LdYACdLsDtGqBaY58BQMm+O8zuKTxtgXA6n2ghAkIP3+eUAbcm
t4oLYwK5aAxrjE4XDHDYv5IREKP7F9nB3Rjo7eP8uLjN16i7HLGUE+W7HyICmvYg2oaVnNC32Grb
stopMj4MHVswmM4ccCbaJY2aVzv6LuvhBbwq9IKg+hpdu9tnLoPKIjm3E+Bosv/IJ42NWxCQChgG
G0wdOXb4gXwFKjdOTTZ7A50MoimeB2bt/+iqYnKTvNaamXvcAG0u2YfB8v72ObFKDR22pXQsS2Sc
VmheSEcfPbbpUDyUN+wDE8+NMfsnntgsSSxCdcX3wPb2Rlf/Nc0lQb8tKlpmfyk/AfslcJeuXdXX
wkGF6xYDDjuDrHa/a56wqEPTn8aehsrG95P0zKLiipZLeBQrjv3gGP61x2/ApphpfV2XJ1CCehWW
5HyHfU83gcLG83rMCV7DOfwMnA8GTF2yRG6yY+A9Dkq8JTEG6ogpACmnA22FS/ZHIcdDM/QkZJfo
9qP5TnLFYZoafMBBtEO1aWzSBKgM+4SbKuNX6FW4u77nGaVXVPEAhPX1FpZ/6sz75QzjSF4Zg0uZ
eXLXLg8sI8wuUBG16T+YbvpaZXx/AWi9VTRCGHRhymTK+xsIH45Ct6t7o1ojCWSO5sDUx68Ta3/v
h5DUiQJk3rwUVKCwmBoUi5+VEPfwK/O8T0vkN5b5j67uv5sjaBUq6fRGkDB6RX1Ae9eykHI+KdI4
zoP66KTTu+RA9eZ+M08x3w5oOjOdfnfTLqrNeQuB0Md7wlXu2mwnhAFwojZ/Vw1f0W0be18758qK
uDxH50/Veg/DgmFy8MIUbgNZN/yYhpTJQadPo40ipck/anJwpmlBQEzuYdDiLRjy23IEGjMe0tJ6
GtlOqsTE0vtPtl6953Z1wkV9dzWi1ZbSR8/Gp5Gefcd9MX3vl2grpHYeQx+qMDF9RBmpgqDAnvsc
WXGKI4GJ9AyDWQn0R533YMc0QW73N+3chw6rPdyiGW1Ak3R3QSpJWRTDJXSHB7fHxZA7fzp8bG0j
rgU6VDMvB54m/q5K3L2qU4DvdviE/2U/9/HrklZg9jYInmMOY0bHF17zu5NXB+6KS92273phzSTm
ZSxC1pvyT0/Vt2jSCodtJVWota5IVQMFtzHjknZVQROZpvbZ9oy/tqZg7623YP5thsUx6ApQ+eY2
7TQE2A6iQeZiKGFPs6Ipuhsv2hks7l2uGKQv+DyQg5dDtW8r9cdy/Jc55gJMPTB5Lf6A1r8lUX1i
//7t2nO4nkM4AMbQPfqRyeZi4SoWs/hOJPsdj20Ix4ktTtLM0+OENCGOoo2ZpOWxSbyGIkjh+vRs
EgIJf762iTHuS+ZSW0tnDGlsqz6NSJ/++xAuv4ym4Yk9xjMG/mXYX3Sb0aBqNHsMfbWH1qcrIOP+
K5DGpZBCBsRZ/e9TB8/ZyF57l6LMUNE4kHHdAV6EDcM+yY+rk1w+xAFm88HG+RTaSAvr+qxZEnFf
Y0uQgm+rMHvaBwSrp38fiCwHp817xVqP0jCNA4qWFoDc5AUnnJKoniSaKUCcaz6pT/8+mP8CPFt/
QGjk3PLKuGocJdxKybZJy/emHezVYqWoa3sPuvrkW+6fah6tQ2c28AEbR26agRE4zOWNWdpoFS3A
Mp3x2C17rjCIXnoh6bZzWsGofvdMNIMUd0CQHfsPWX5Hqsx3+3/YO5PluLGrW7+Kw+OLCpwG3cCD
S2afTPYUKU0QEkWh73s8/f1QFeEoJf2T4Tv+PXDYoVIBmUCes8/ea30rax88RVVA2oRxz2RmSW6n
teZPXbgOe0+RmxEvejg8RRLH1ouRspw2AeJeOPrS2cAkID8YxseyGjkjsaC0ruhBhoe4nall7OG+
BMFFMQsOtrxyh9lBRM4s0FVPsouKO9PFGp2zt8d48T1jpsetv8wz3cF4HMJLx4n2dup9RYBuyDi8
8vMElw4LWIBIZ4NaBjEuvA2qu1l79Yqdh78D+dyU2d721NU4067WnJlZao/j4J6sxnv0FxdWA/xi
GmKqB7c7xr7x1gSSsICfAmUxeP59qHvs+Zchlr3cg9NcWNE2bPXJHqZXocQXGro/LaojpxuQplR6
i2F5axi7OuowBdfdw5wrjm4q3o0yJIJLAx2GinupedfxnQF7o8kZjrW3Mcb2ZeJwxaNmJWQTWusU
M2Q9RnusYN66lrhC+CwdvpysDapdGOZPXsi8MGtGxn/1Fq4y86mRl9I3aM2xsq56n08zKfOqLOxr
qP6IRDrMsLlMfzUif3YKTlxsKXC+vSbgBWNxIfNlHCnF7W5ITuCaHu3p3nJ4IibVQOcCJxZNxYDu
i56rBgOGhmJokjlbUNA7uTFy5B9e7RSx0ahj9NNOc1W6lrvq+2JvxGF0wOKQ00unFDT6ndVZNHKG
ASkyBCnoxcyzV91YPwztVexF2VM9jttKqC8QW7G1MxWMToOVM8vlAjoJfnQTx0FgVh1ARmSpIiKk
GEMMWzuCsSFfIsS/ObSdkLQjHhLocorSZR6IbY0+1KWqUMW0dX9RRqlCrdA/FKmmxGR6Mwe1fZ30
Bvg+qnULqP+EWwltj0tLiQkt6jNzbdSM3454whdRBdoZQeurMvBhVBFg6sIMrspYX1vNTxF197My
kbSn7feu5vxgVPzSe9NbC2XdB1o9WTGXo4uXOBUe41ZfkZv40OIm2bY5psG2/ckM+tFGSrWSklsK
aoP5kPox6YDWhH3tzxQ/CK8DN2EAoxm4aQjM1feK1tEFrvBvIxHbKz+9A9pL/DhJrhb/YNkBZBms
9MsMGhHLvmR4yZtoUamFEwJfLYLhup80NGusOOlY0Z0rim1OmC5pXfVhNox85ZAnvuoGc68avfF9
b3qcjFRsXMM/FdPwgDP8Ps5ACVb1z9YQCW5sCoK55547mIvgjbBbdC/AMxAzePKt60PaiAZzTCF5
Yky3mq3Ik+tcBcPBGIpHPwqfx8GJ17HV39I2qHcWmLXGqnB/GgqYwUjQC+2Zax3e1G1CnSYrtssy
/4ay+tvkMoVRFrdQVmAAu6VYX1pZRP0I4o4pQAhUbLCQ0N9s+KLnriSTIotAxiV8P4qIvVlT5tYM
81BEGNsiI6dDWuOAMt64jtx6Zc+4W1Bc6aOeXGPTR8QSGCGbtFPtwFDQgS1bIBIW2a2YF/O1mTAO
1h1dDWQIpO/CQnvpZ47qtRjwz6r0xMJLQEGUUbEOvjoAVc9HDo0hBYiqMEXFitOptvRX12j2oDyR
H/cMu12TsEGO+90qNslJosF2Y2Rfhr7x6NdxVE0QhFvteAeamMwBGYETihi5DZXzVkywLJBovbV1
d6Riry7/N23tw7Q1aZIi+T/Hrd0PpK1+/y1kdfkLf6WtKfMPclRNpHEeBk1bOP9OW5PuH7BCHDqe
ivw0hfvm32lrhvjDtCRZa0tCm61cjCr/jlsz5B9LHqrFn9naszxHOP9N3powbeu3vDVXLDenpOc4
nmO7y638nrdmtYHyhHYe/ISTerVoiyo/vHa8H21tMShHUYaHEDKzmWDTsIZhVXjeyfP8B7dTV7HV
FnugjxpC0LPvlcSvmzpb1zaG9p5YCi+kY9O6NbZncGZBkNU7AW/6wurklevpln9//BWL0rqvYZGN
6OASD3HYUKHVZ6VuriWpO/SMjo7Rv+JGRMRndz8TRNzb3A2aC+Ie5VWumg0F9FGXLvAeUL2XHgyE
r5BKQ+kfSrO/sqTbQ8wi8APFRB7kMDr0GKxzSQRDSFaUZVb7Tg/lZmjCx5Ea5GLsU7lJmuLJ8tqH
tmwfRK2OZTU8Eg4+7Cx+XgyM8Eapi07561w0r4Og/+GNAZ0hnO9xGzTQvkm7MWvaOU7gM2Zs1kLX
92EY7kKFvG/2yNF2+ge9AC6bDDVKOrX7qrLu3J5qwVp8b1MRXBNPQJ0cDSwGQUWyRROldwicUGUO
RUL9iDgra+/o6O/LSb25iMCRMVNV1eZIwp0RHgIhATJGFRDFJnogPKk6EtlKgH29MGHCbS3RT3gQ
f/wixjZv4L9lI+5odl4Ir9ySA8X0biwmhktgsryvJVlIF5VAiw/i9Yii95vWuHxickrW3pxousD5
pZzhZYxhF18mY9Uy6AoSQEg0eJLs+1CTTtMALKsQcDtMrChRYpewS/mUDAmJcZVNDlm8z1tES1RL
oGrrjGifKQGjWCOVy1W4Dn4MdQoiXcJbFbyGjDCbTZslZKvY0yml4LIN09mOtssIStfboYau1XUi
XE07LWn3pNEIHd6vr9SwnUT8kHK4sGg8lbN+smqIXHFXlrcIti58Yr6p0ZS7sWmyNV1grEjEJGNH
kWEP+w0bjAkcF/FY7SyvSLi1BWFMTZE+gzamBVXtWdFPOALuGE3RSGJruMpnvG9RWplrDNKotazk
aIHXx+zpbfB2DQdW9F1EphHgcefFjwvE5I2CG/zmqIz+RffiZ73conjpt11Fc4SGHW40UmQdFbg7
irYNPY5FqcuBH5zsrKG4WuKX6JYGX5/+1PCpQ3d+0TlZBvbCoG2ML9rBApVPELRM9wYFQOOodMEq
3jSjZi5tPrkznc0xCR7pwU6EwMFQHvwdfqDwwvQQYLlJuR1H5H8pXhZ8O3ecSZDp9hn2iZ4yVE/X
hM6D+HAae9+HydpKv3tEZoT9dbdIeAO2uwQBnQ2B73L2chBy2FGoWdDGkZ3KqKGkrz8R8iMpxk1y
sBjEzwdrLL7VPvWMhVB01XjGEXDYfk778UYsce+p6b5VsjnMWSSPzlyg+W+bld2X2X6ssoeqfyti
9auTYDAcLoEVUb+MYYNsqcMbbAc/KBYeBMPCVVu3v9SMobY2NCTIiWomoc8ZEwVkuuG+boDcpQGN
VESHci6eYLt9y4Ny1xLBMC0+PhHh56kbGHRfS2DhS5TGKZMdwKsRQoEM7RNtvpbazgqKbD13rHO6
iZgge2iSiqxAfUYfri7ieN2SKqsbfauM4iVeBA2zJjWitxbV0tZVtO9rPS663Z9VMRhXBaoF7OjO
OhoFMSk0m/9kUeW1c2zpM2wj+iyRRjQThZPYS9+iRR9C5xuuchPyX+z3z1FC44J8LHJyHI88oMKl
C7lOIsFktn7GctLelPr7EDXdFTUMghy3rTZxnYxbwpDNy5p2LXxKR34JY96YIKVRV3/DFEtMbJJt
EhZHWnqoL4q2OjG12tek6WZ5d69s8YzlI66QcCrDk8wZlxgjQYIRENIr7zWln74KQ0EtCkUtD6+z
MuD1lWa8/yZG0haSSV1ge4JTb2x7gkdx4jAhmscfsbJem6o5ABkqts6YbxtApREouBWMXRcIp+2v
Z4Xjh5ITdrxo1xWNUvJQMVxkFUkYBqwSRsYshA/tUkD7wXDXxqUFV3kiJzK79PWID7SfHyZCDi4z
K/HWWE72cZFzDjdvzZAor47AsoG0DLv5OZlIPZ1AVaeaYC+8cMBCQaTkR0s7Oxqb8nnyayhXAy9v
2oBR0oJ/LR4YXNmzilm0rX7TLWfRkuWwVBTD40yEmAUEbfCtfbZMynLPbY9pYj37gxx3YYdKtwb5
RSLNteNja1GEzSyAKFjHLtkbNnh11AJ1s4/jvNzE7nAo6CNc4Jy4jhB5dbUjtq01MPXIrHuohV8J
pblNZ4t2qupQu9v9ftIzwuiwPjpmCF0nGJ8zWXGuJWZ1A06LJpKzEwQF5LoBiJXVz+AjmML4+eJw
A7YqnAMHBoOTJyJVMgq6cCRJQwBzJebsbkiiB10wmdbjXdkJLmlyYirDm9RgShp6+YvTjFCCIPqu
5hTRxIyYHo1KvcOlti9canppF49zOt/P/bUoY6D5ygEeq6yjUfOn1iZdxgcOjf7LIo/FxlwsSQPO
olp4BKzmV3N0ExTqIaZML6sSayADSnzdmZ8+BNRRIZsc+6z5QpzRG5lxW1ensF7yW79nPJVM5jo0
A7pwklZ2kPxwkv5RjgzgW5qpkl7gxdA2P6nWQiZ0NZNNP68ZG9R3frAEyHb2M+1xDvA1In1reAV8
8NUPEJnRUO9WplDsGb0Xobyt9l7OBBef89YaZxPoM+tqHLGIMljiSk6EjKxE5WSRgNTBlTEb9y2i
yir84iWxnobR2GQVLn2BHGQfjFa9TiFxzSFvuRl01pqmQpz4yLhd9ZJ5/q3faBe3UXwiLSxeATv4
oYtNMcJqL+b+vsrb7hI2xSXRYPfJzECkQnlkUWlcDDXEnGq6L8vJuKgLJ0Kj1b1W5BQy6HYIFBHw
XOsp/sHJ8cfQ7x1CBAaqOiTN88lDBQ2eZ15iXIwnGNuvVLhoQ47pzPRQmPJXnZUbDy08wIPvA0P4
i0IWmg1poHxJ4kfLT+4mcEFBqHbJlH3nLgSs7/wpZn4qrEfYFEDJ0fBdSMMl7gzxommqHVX9D2+y
b7JGHRmwfHV0vqvL/CEy7GMmI+sLGv1nACOEPmr7VTLmB0DoFkSU0rgDEvIGEp9c+bze29EAfg2K
C3ZlOlN6CEKWHAumLkxPHF+3ZAziX49ahC6PY935a1N3q8mMviamdg+ERx3MJC7XTWXSK++i+4HE
FpCz5tdeToc+lNmTINZwZXeFPI6KHBLij3pF2q5CxTs9GMa6cxqwZTV1GFzkeD3SXrnMK9pmiMcL
qllb9vdIXvxLA51ok0XIU3onwx7a0vxqL3L0pAevAOATp0i0eyVrekrJ97B2SD+bEyr7ssUg7owr
dOzIh4bygLQJ752T/jJCD/to4Tk8bHY8v3Ivs77aRFPoAIdqlj1gNbcuQytt4dNkqd8gfkfZX3bU
Rd1MNWTcWDXfUSi5LkpHZgOowHRMTWGHuxlZ6CXWsPjSBxZ4Y0cceIA61is4uDVpUFC81AQUytTE
CDAj4QeAqZS1FBTXiIllYdhvgsb/FcNiKJRt7H3H/BIlk3835uWeVQdfX/ucY3zZIfu8BHFR0a0d
JA0nABmZ2ZJbKSAXj44s96VvHP0hQ6XR8bJXRttckeP4tR6sA4wVnLp59zOevxIBk0/pN4xY934I
njssnYtmRvbZEfYleggdbjHS/DaajdlpsBkD9EYWN8YF4UlIUP4pS/mWbEOPBodpX3K16TQm4XCN
gLbF24q9pnbS4ZQBdNhYHTSVSeVHych/1yisHjPt9SOJrP6qoO9+6YGpO4ZGv8mxQq/rajhNpvol
TDe+x66OZYboQohB+q3xcoSyvMm3ZlK9zgTT7pGNgWNLCMIxe9r43BlSYcPYGpXSe2nSOfZ9bKdt
ukhhGyt7ti1XrZMmg0lukzQMe/656BhM4q8GXQOXIkRQC9kp20NpMZHElOFamf69MsavkCtH4tWQ
+6VzXl5FFAfCu8DczkrXht1FVhZXnkDdT+Dp4EVrsiReewaRF8MyuglQECJD4H/RcBVE+FUsDNZo
72vwg362igr5YNfih0zLemXFGWzYaXz2WMgc884JWnbcjhmEcuUXPLnrzvfg+RQ0yPLx0eFPF96A
0/M8fByVwBeJTBrY/dqOPhNSLMx08xWn1umq9CPWXPMVNYxUDP6bmL1MT5gbSdSYYqEB/0BwLwfd
bJRiwTc8slvYuH07vwENHm8NJwRjk9Q7dxjr+74DLGZlADPab+w08tgthYQf4PxQ6ZE0C7Uqc5rN
fjseFf+qujRve5yi6xhl6c4OsjuFs45qMrKhFhTP3CyaYUkXbEgGIEwGDyy986EWYnvcTaOPzb2P
YFN1ZGbG9Xq08pMHcuLerDjH5B7Dc9u7eSBENsPhGX8JW6R/SX0ZjaS593YPmKBNr2tCzS+sUqHt
oKHr5hOsMtLQZxrTY+SM1I/lNflesI7GkPZ8cS9KjiE1quWmksHG66h5mJ6sM16CNVzLgF/Y2Dt6
RT7HyUfTXsdgujzOuNOcPCHRJadd0gN0s19EzsvL0L6vFciWFPGpirHC947Lq8vwVjjGLs9AexOD
cRxNgQkhYgyPfSY2mQNGs/s4s+Mx/cPqh2S1ZoIMN7NBL5VmzpqjLMcasbArSEXKeylve9M5ziMA
SF/M30nyeEMaaLPU0awcu+an1zXOVtYaAL2d39IQvjRsznsBWmFLXkNIwULvVt+baHxQM3IqI5y2
Q76MvRBzklAK9KYkjqRNjnIGAaP9tl/DltWXOO3v0z4Z16IKvnVwsdlZbwaEN/tSFd0ps1Bhz2NA
Ft13JPU3rvDZeAWCBZrF132Rfksoy5yGRm3L8oA9knVlAuLhWWDVhxFmoL8Snn793wblJw1Kenr/
c4Py4Xv3M/rH/62//4jO2pT8tb/alJb1h81/PJd9ko4gx4h//mN4a9p//VPpP2gzEhFgwSGjfym8
f7cplfxDWPQmTR6p6fLn7r+7lML+w/Qc0/RYjjlJaee/alKq31uUjnSUIn9H0Oy0tTZNmwuVr9/v
QT40//qn+D8zVIRED/gXyFD7ZvuWdewRei0O6nkvaGss4q8Qq9SM+B7LysnStNeDRrbXbi3nfTwb
P4OB8V7MmHVdWvI4zcaWo3xzO4E2uF007OST6e+mJBthKcG3Y9SGV0vn3RscmDo5YinAy+YpTjvz
5Nr9j8Qacd2NAgA0V1unfnjjVoh3/vagbgtEPkX+D7iEtwjdWz6LFL81Z//65JatbdYZKkfHXf78
b5+cfT8tKoInL2lOIpHpXNKzZ6O8nZyg3NRYMjfgbMSeyOarLIsLbEOLk18QuhxGY72RwXcibVL6
gkW8ZYRdXyItp9/VAAKqAm+6jRZTjTXVx4/ve3kgf32a/c9//fPP26afLNigMSbbUtMP//ttY1et
5iTi+F3p6aSQJBwYgezHbp5WCuAJs6OYlSMlau3j6/Kanl1X0xAHIWfZtuvY0vz9uvA/C58NG3zI
pPRmYFkXiTtshKM6jLK7NrbWH1+QRvy7CyqsnK5WNr+E8wsmIix6J4RsWJUxQRXGSlZ3IZgQIqA5
rn98LTr75xezNOY0Kidpezb9t98/HemosdXEWFIjfwwPZjYVp7yZ7nymDjRPSHFDQt9f9ElhPmlt
wD220MH09hUH/JcuFibpX/WuIcsjwHuO6iwro0/e1/fP3XG0YvlA827ZUp7dIZ5u3259Tk9tWcZ7
m5C7o50VCC16ZI2qTlDZVdcEnsY3n3w1rEJnz4GRtQRU61pCMTI5u3Bfmp0HNZPuI2cxTdk15Plj
q7rskXbmJYYsfSvcr0Fp6AfmLs++42pElF192eoiva8mOawyq0KCsfzfrjfTe+WIR1r4n9zn+0fo
OqbNoul5to1V5eyH4QlmC5gmaF+Qt3DhVVlBZkX25oFJXpFRQcrA5Jl3HYnjdrZltp3f4WKc13Uj
EqIsB4/0K1/ct2+lVTxS97mbj+9PvvsetVRaSMmnY7rPS/37K5YAW5CWmNFKqe4oB6PfUs56+8IJ
JeUwjPOCX9c28FtGv4n5RoBP8Oib2RNpcvHGHkRzrZf/KnQMFBcdGHoOSltiDcd9NihAIajotgyW
1MEylrNutoHMOb06FW2ggLbgRid4/pqgq44NWPaPP51YRlm/LUu8Ip4nHV4Sy3TYTX7/dLjuS8+e
AHH0jfVojQ+DETQ/E39Y4f4iXtXcB4lo3jos7nWYfIus7Ete+cYjCepXH9+J+g93Ytmm5kXVnnLk
+bohy6jMImosZiPsGxCZKWK9QzyYjyyb4aXqVL61CnKIDGtRVOTfdJPecCjFFreALEKkrH6iktvY
c7aT9NTL0DKEcNP+Ws/xRtvzsJc4JghQbOZDOcT9LV20atOAIl3r5Vikqp3j2qRhJ/FE2wsNQS2S
YJ/iNvj4o/75Uc6+dIvtSwjlMWWU7tkrPzVmLJVhYQZw8IFOvGB77VU75JDzUZM7/WA0wxsQCr0r
ygkpqIGGwBE9Gp65vnLHdoG+hs6+ltkNtoZJCv9aV/5+GmNgucL77H5tJrLnLwmUIxQTYik4qF9+
f0kin+EKm0Z2mY/zHamq8UEk/b1oaNQnUelf070I4PY5MUeZ9tErE/+IdEUsfox5a84vIzHTX4uO
8CLAeyM1tPheqyh8EL5FMpvvbqIodHYN/pBtOtsGrlESr0APlic4cxzOte3fOEF9UzqxQ7Be6xyb
eETC1Sbhc6FMJhk9T3B0FtNP4s7HGCAo55/A2tR1WCPozIfHAIYYbg23vLInGNCjgh/ThmG8j0Gv
APTzs43IwhrZk/2lJ673qmv618ypGeiFpXUHoPlnaRrRQ0huxTpPvH3OR39wIaOgJ3oIcgJniL79
5E0R78o8y1wKSQv8M+KZd7t3k1uFZUbITF1Ce/eAhlfa/BZRtBS4jH70KfIwYQ3ZMegF0x+gHnqY
1I1ZumuRRW9pZlj3haHU/uMX+HzVUNKyhMmqLaRtc2Pe2aoxNXZnjhqpdjJXAAMKLt4pjI5wzbAs
xUO9lQJDdDEh2JunE6EZNQlLb30Eyi/q+h8f387ZFrvcDfUUJQe9Cb6o87spvRj3eUdcYFYKYMCL
eDICHx2TGzCb+ykxXrveLg8fX1QshdPffsSU/tIhdc9BloBagArk9x8F0XVpWHpGiPFRBHf+jA8S
+FOIpzogpMLovxeDjHdhnfX7Kg+O3vIPfHILZ6XwX7ew3ACiVZam89rCzgLeVL+MLqPvoHhP8PbN
x8Gp6H+2JLKNRDXAgLBWvRM8OrLfhf2EvObjezh7QbkFpV1Hm2gvNTX5+f7RWE49xBPmR2UMP33F
yukV3U/i2MdP6oSzbXi5kCUdT7NwWhRU+qyOxUYPlaGOQcQ5MUap5EtnwuGcbGb6tMor06OsaV5V
71//1x/QRgRnWoqre6Re/P6YB3OgdyzxP5M5GDP44BOm8HVX9KamTz6i9R8+o4uIxeWRcsCj6Pj9
WtjHLDCmNqkAioxO6ALjrTWQSYOvy8z6Fz1W8lQ1sd5hasrJjcHEWUgGyIbrT9+Y08I5D9MfoWQG
Ngg13qFbcb0rpsY17scxXAEgcXZMPbt1UvTelaGzLVGbDGZEpO6StE3gC8QHEiDJz0KFMFACTggI
L4saTSsw+KAe0GtVgXsdZ8m6VMbOaS2TWUjEWKJRhKGEiuCXEYd5Eah90pYA1skePyZZd5tQZ4D7
SLq7SrEUS0k0bVEQde0HVfrS2BonG+FJG+kmrwSrmtdWas9EpabzJ0/0rODkTQK8Y2P8F6Y2OeKf
vUl528P8b6LwMpo9BOfNeOcwOVK9+yVzu5gYU+Y2/+07pHljKXA1z9R59w5Fc4o0NaSIEVX/hMD2
qSfNxeR/f3yZ96+Ppq2wVHNC2MI9/2AxNuYyD+vgshXocZXQj4FdLfJiRCutvwYLRcO4IGeVofjH
V363AvOVknNJ21bx4+Sn8vuLG3UmppjEDUjjcMnPgDUWRrN/7VoaSiXJSIehsy+m1v1sATyrGZdH
aS9KMfZHT3JkPbsuRoo0qaXgE0+IA2GbBkTllekugbZwBFJoX+QOivQsYSXOQ2T9Ue31G6i5DEGJ
xF6jZvjkuCf+w1fBnsgm5Lq8YIjZfv8q+jwx/FgRuFU3eXaoQCVUtVsfTAPCyWy791NMRlBqgqdF
9gwF2iHiD8dBDxsX7zvBvtYmmP1jhFl4qtvwkGQTyAEJMOPjRyaXIvP3/QvdipYuvSNFY+r8bckk
8vHKIFimR+Bz7DIyMAj8Ht+Q2NYIra9FBE6kbEGphYlJerqVYe5R8CLm2H8lQpBQotrzJRiT7gjg
p0DaJYuraGbSxVRP7ma8PRT0Hf+o7Z1Ssws+qULe/475mk3LFqbyPD7KWRWdZWnZeU7FXKiensRM
PmgDVboFEMpfQ5mhP1k33m91tsV2LyzN6YE23tnLJuLBBfzKHGqJ8F1+xfhl/79+xbbN+vRnrwAF
1PlzactipAW1yFpcAxhA0D1PCwF5ID/j1AQMH1EpB6abHE0nSz7bgd69E0TZac23yud7X+iD+ncD
JWirscuQ+j48ZWZ0+Hyhev/keOc0PTFBJwyR5dk3mVpwM9pKGyQSB+rQ1juDmRnOhNtM6fwYh+3P
j9/190/O4eTOcYu3nGraPVvxrdCIsDh5HkNBxt0GZPtLbcGX/fyTLYXv7z8qFmAErIJjNZGD51dq
nYycTcKkAXfm+UNe93+Vg4Yz3YThoDcff67/cDV36Sbansmia52XoNnAVMpvRh/F9jTcdtkaLUF+
DKE0blK36T95OeT71ZYekBASZa5iZdPL1/y3zitHxChieIuQAfJICqoANrHEzFgC561RrNzVGBk3
fs5YHtNuej0CpU1t89puEBQ2sqBr4OTQ/uAV90752g/qinHvroAXclJlvhrTKdvIvLHvCxgvFx9/
V+83R+6YXr5HExTspDy7eX+Cqu2A9ryQIDXXJkIPVifcNOkwznvcnHjlgrG7SJS6T23n01L9P313
hKRxUqFbab1bPBRUTwGT3bjo484HGWO+/lm05XYwXJK4tC2NwN+YtXwwE3PeL0k90EeSH2XXqlvd
9O4nz/Ldm0NPWAgH9K8y5fumWwJ/cRpsz7hgaHXNl4GJgz7X2nOOTtjHn5xi322JHE6IDfPofvKO
WvpsSzTmpMZKY3vYU+Zbmglw7q0vZRZsVPIw2JQq5eR+9oWfjwkW+bbLl+0ydKEkojb4/WXtyrg3
bKZpaIOxEoD2hSyVxfGVh41jnZkDhqyZDoxL6MOrBPDQxAE7neu9VG1dXlV90Ryj/HGymYXIObhb
vDmdT2TxiBYROzoj/7n8bEYg3h3ouGnmSizBf76q54ecsVONawdAsuHyVReuHu5GL2t3ShUIuNsq
BFBVOhgwYXa0E3nd6iERdfxJJ+7daslNeBJFDqWq5jhytlqaBA5zRsC0OhDbe4r98c41cyI94F5+
UoOcT7GWh8TFlKd5CU31rjD2OdMvqctAwbuw23e/4GtgnbVhRjGDAQBhrAhyjO7bZIDjDaKRFBj3
EDt9ePSa9tS0fUebJ/ERVmM+1xlkjr9YMkIShB7atywtzkWRdTQDSIZLem/6hpO32zTNBIEyL2/s
RJrXYembADLsrzokDrZrk5xEcppVnNPEYY47uf54KRLvSi9eSyYWLicCxhfQGX9/N6eW0A4dEa85
NYAqqeUbJg/9auTse2MHYj+SxL0Jknxa+YKGJAfc8DaH3ZI3aXIHq+62bL3Tx/ck/6yVf9u6uKnl
2IBK22KJP//BNMEwkODEAomni6iW0kV1YX9zOz1va7clxCwHD0l7GLynTRjAQisqN9Sw3a3srDut
vBsr6Mxd1C3hClFYwIV2iEJrkuvUwTcU+8+9jWJ9HIvhQZmiRRCi8hs6aWhnbe9HMk3yjm5KKKkb
Iyvud1kDDMkAVlXCR3+JhkD+4K3FOYfJncL0QVdedz8axvd2JuqrIaaFUUd4OQBv3JWBMaxqq+ov
Muqla5BL5F30TDjYnAl97L3yZpLOz7wS5jE14D33k3cwZkAqlq8tFA2F2kYLYqcp8yfHOKVOm+2J
ZgpXsGVJPC+br77q02uTzIxd7PinMmxPGTA2DKZmQuPTg41NNOFa8hOSPlHr2nSvVNnHh9Y1b2yj
rH+uhmo4zp49H7w69Y7Icra6QZlugIDrB+OlwwN411dVdIeg4JeTXvXo3Q9p4nWbJCO50Hbt5KZA
CHsBNmnctEj4LqGHuns0Qs9D1ulDNuJNHHQfHFykRGDFmmllq7q+EqJ7ClNa6wa7PDCw1Fo1UwKm
r3FKRqryjlSyt2qsLfCD03CQJRRcrRzyj6UODqFlWIfYSxxQI8JYx3QrbqUiVHbOi59ZgO+gqBpS
PGlAXTcIiFTVHKVTk8VnW/qUWkVyxSJcrlUqT3maGo9Z/mLXc7a2Y0ed3DK7dXPHAuBKTq6vYDp4
pX09A3Q50XLYJIEELCwqc9tOgXvCxPwY18W06xL3rWtjew8QkiMLTYyRCR9RjfFwFQdgPqHn3Qwd
oayB01XfYB8kfTsde7O+NUikBJc3qG2ZWvauCTkLmeRe7BETAWil80Vv2FdblFSvRhWFj3D/eFNH
2IhlRdDKNJf9jYpIHQiABjmtR/b7rFy42K64UU78VXlw/R0fsFedTivSjYOji3jkC/mgYcW+E1cR
TJJ6CjciQHxbpZozn/CDC29OkxuoiN8Q+RY3XmL/sq2wuEOfheyzvWmWcV6Zm7+cLIKgkMzP2j46
ZFBekUPTnEIxPpAm422brnD2ajZ3yGamhxlj3Trt0CfaEmHP5Ca4IlCcIy08ZCXq8aCCFHBk2NDf
ih7+QFan7kVFTB6EdC/cKbAut6Y3xKtmQHr38UL0rjLxXKYMdJYZmXJCON8CGwrXMe4cj9AUtQ+g
V1xUYSXWESHpF9zGZ1vQ+1Y211vOBQ6nLpPh/HI/fytq/WEuTVtS1GKgZo/rTLpcWBx7Zdc7LzGd
NaKA6jJn878e2/EyrBLeRyv60lv5wmbNv3/88d8djbgdalQEIprFmJrp99txHaTVgsX0IrFIjyHC
qziaTbofJWiBCmTB3knMl48veV6esdjScBSSFWhpHp0POIt6SInetYyLsiRKVfvau4hlrw6UHnpL
zmdXynE9R+PTx5c9f9BclqqQsT1TR2QR5wqW2CUozWq57JwVbH8uC/5Sj7t0ze/z/v7ji73r1nM1
D6oNA2aqDcadZzUo4Yyya0ITn3LeFUdPsKpEYgYI05Glk7smtBEMEaAaqIIloN//x9h5LTmKRFv0
i4jAm1d5X6WyXfVCVDu8SxL79XeBeqZ6em7cuS8KAUmCkASZ5+yz9lLR4ug/nvt/frfTORg20fpJ
jEHA7I+AhSmSBsnfBBWdHvtJYqHDbEAwhJqy0kxWtYn4r/D1v4aU80H5cds2oxVCdH/8oKK4kIWO
c/uiVQiuwtA9NUXcrd2ixQZzQLRnJQjUDVR8YZB9zcFF5NRoPf7H5f9zTDmdBaldfroEnP49L+6p
2SstrIIXgw0QYnDg9RjMTFDcCNLmIoF3pQiIEZjipbmbb+Khi86hDyqaJ/5jl3fNZmw0VN44v//H
xPDPHBvH4X5D8mKKR1AM+ud4N4Ky6w6F+WvOLkq3AbiSrCvRPEHuOGMxVh1NLfteZxqOuMnKrQWe
vuUhLBXlVYk10F6A/q7/9xX7c7o6nxSKCHxrPaTa/5ozKULDFwLwPmGGEJcedAajpQ7PSQWBgbp6
wBY9yl3ggR0elf9xD/5zfDodnDE50Rlziq79GVdAHg/KomggJXaknouM2VlQeOZ/XHjTnrVav485
+YpVBHNcf6YbiKP++EfUwjVRzI4cKAeEhifvoXA8/MKSDz3Z+6r6w0iqcJ3mQ3z2jPxHmOIFj6HL
G/Gxb9gifHj1hDwybeoERoCl/hfDwgwC66a96PzgrENDy/3WuAjlIMLxZwCrYYrBVxuvcgi2Mvdc
pVGnbkpkuws9yJ194IKeCKyi22PS8ewp+g+m0Axf/dBbJTCad3mPUVygb5sRn5woAxph+QppDv70
VJZWF43p25mvFbfZ4DvebPWuzn7EupqtjcgXS1KY37QEF1lthDVrYhwb5vnZl91PJS/bQ+WY+Cz7
zY4K+qNqwyNSsZwUIcQpRCOBi/LOsKl6SfVqgydXcLKz8Vik9aFFB3WUof8mCoRFYaUP3FftS2OJ
rZt9KVXzB1DnLzh0enBqTOQUSqRsSdReuFuu07rCusCFzWcBC+kIKKlGnCzVyN+NmrtrqzHdtA0h
GdmisDZQzu3K3l1LfkMX04u3auzsJUrmDVos6jLs6rFXzacostXlzut0pHqKdo3K4QmjkI0c3ZPW
w6sqEtPYDq771a6CBwoav9ujWywqjwrnunzuY29tRoO307OLFZVINMgxjrhjCjUGqaNZ8XIqv1yM
UxWeD95qKWMKtUG1LK0GnProamiVwzUWmwqIe2NvncPuJbTSjLon0Nh1Z4eoGBkb29DxHRPZgdeg
Hs6MZDuOuAWHZmgsnErsepV4Xhi6DBy1AEO52n9MS0a7fiiiLeUCTMPNYWWVmb3Opb8dFarbMj0V
67G0+oUq0xhjr+xDZvGXKRK/yfNgm0YB1b6685xpndEiyFa8UxUGP5lYgP3Li7cWpN8yMdpibQTV
G66Lr6aZZ1uUqsshSOBFUaxxacadrLo33TfrU41VhgBtvRhrviLLvjqA+oax3TGQoCgoWViaT52l
6v+sjUnUFU8YH36QVV/CvvTcemFbTCpqcNN6XgHNdQL06wU0khZ5eZaKfhflOXVDI25LXTHVXtwl
MTadDiKJlYy0VzUmwVM47VmnUGUT5ukBxZm1UIz4kg0afjVo8S2jTzAjwqTGM/qDbsGJSMzqcbDV
7RQoWFDXUvcG1gxMzJb8DZ9SJood8cyoUB+VpL2KIrmzOwbxBX/bSBoO8AfFXxvm2bT0NR8m4iJT
k5t7e5yEDxGTOZlYq3EkEiSbcmsn5XMZoBYR2JxZFs4sLv8GLaIK7qsJW2Ol5D6VTmCXd75UoO+q
mClYyg/dSZ4VEY/3cJ/WrkjChyHv752y/uHndveYQn0HzoUVloUVcd5tWtl9V0Abbq0YEnMxinUU
UyLjtZJESdWVEFMrqiedFJuaglF3g0oA80TcCIHnpQ5SpbBfJT7lxJPXcFUDISpwdSaFSjF/A7LL
ViCfUAmZWmF2D1kdvpHi/dBDVZ/86MWVyqkv1VB+C5sw2OHvS5FCq0HBjUB/4MfaWom6SxWzenLa
ZAfMEulMXqkLx1HlEnENNPsEwwCtubPJH4ITF/Bo8RtYxFxRc6Q7s0s8JsoGkOMWvoBdKF9ECU6+
Lw1/n4QjDieS0WscvsRUAmPAAlSmtUmftMUjgn7u+XZGLmkCD7RAbwjNAmwZTESYTGY26gQHYP4n
HGaYBcbEGrYfdd1sAx0WGVERDLkbIKE2MOhWfcWWjIqxvrFOYBKtk0wx/BCq12LMZlKVW8uvXVBe
ijTd6ZZrf+Vxfgpr13+xuG2tshh2XabsJmsi1XcnRgJY02KwnUMyVE9RChOl7fN2FQmDGgVC2m/J
CDPO76g9rdOqO4GjXpS15h3bkJoJLVTbPeYX1nKQvuBLlmBAqeRaUCGKC0SIkMqqYZka00s1EbSc
yX6iVzFqr0ynfBAls3AjCp7mF8q8mQkEjnXsE+8iasqFGC7pP4Ew+3e+7hFyCAPgvixlaALuxokB
y50As99QKa/cZalbagOCyiyZlrp061ABGyF0B4NCw91FkL/5x5XBK948IXfaJt25Thy+ejDDwRCo
0Tke9eCVytPNSNn240g+4zFAhKln7fe6zsudIfXupE0v87vOrqk/prISEKrdZ4sop7jxc0sQBv1p
bjOvuzVMx3jckmN4+W3dZ5u5b2XuUUpxGQrZ7/7oZm78x7pixHFozNJDDocbEGexZ5ABrXR68fJB
HrW20Ch7nV8/N83vsDO7b8a43MU67sRTSXpMOEkKbV3nmH6qre6Vq6HQzdP8ctvuGu3PrJH+Zl7X
/b1VSzsy4wH1PFiu7RO1zL+FKrexJLLktUja5MDTIt9oWu69apG9p2Yp/6ZQD7xIAkR3GVqfQ8cT
euMG1Dob1XDIpj4gVbeE1X3z6uBAse/8uNnYOHq/1kp5nPvAAx7qw1D718Erzb1Rv7vuaPpPnUYR
XVrxh/VHwznAOpuKgflv23HwgslleDElBfHz+hBu3XqAAbWbF41KuRp5YF5t0dtYRCOgmPZGHRLt
JvYSw6Ix/6JIifLax5uq6h/i0a3ONTXdHXZNjyrZjsekj0gAgsaCJS/CRyQtwznPnXsBWK+AOAvq
YIhTbzc3ji1Kx5O2QdrGrnMnaEQTfFFag/FJe82NRn3WfzpxX/wIIGahhAFOYGcqbvZQ1w/apBYt
G/jMwhbl+9jCVtGC8seQUbNpmVTR4YKH4FW6pz5iyNVmmrlOlT6ACB5+nbsNB2flBdbwYVWwJhrL
Se6pvyr2fay728Ixk4fIASnZYdn33dYPc/dxBYUV+qr1aLV4QVZ6Kw+F7moXnv9EoDFZeoP9cpj7
5xZ7rVHJvKo+5AyhteIssCE6MuoLN2FUyGfEOrdP6Ln4gldF+XX0MFASQ6rd462MiXCi5Duq2PjB
VGDF0CnXT01en7HwotSqZKzoi5xa3SaaQGmUn4exmj/7joLhuKzV7bxV6SkajaMo2LhT44y6ga1p
+ASjp0V49eoeFY9czvv2Wm0ee8FXDc4ne+4MnvZ+NLzNGyXlM/eBlh3mPQm0tI88Eqg3pp/5RbjP
A9Vvj3PrsWl2LQCF69yTaegvma20l3lb1caMbHxqOub94i4tlvao+LcPEDlavarjIdzdTqLCrQaw
vNjMjdOoFtuAqdyvDyDcFBqFB+1/OmMb5P9R9Q10ntNpGUnUn8tYfC/s3ESfazRrBz43xfIyyE+g
dbLbCxmU7IQGs1oUvaC+5LONlYQO1IWp+W2tUlxjUdbHeZfPHuYWDDmzkxvrHOC2WSmUTZckH791
eHs77/hbrxUsh6VCngbLOk7F7D2O+q/upk1tb6/HuDb389bPzzEv/rZzZARil+MJP6/73Pp5ovOG
+eXzs+RpA8uHqPk0fOapOn3u28l8tv7c0uEx1eAHv6tliO3CVCqfB8bZKSvj3FW2MyxaFwGKlHG0
VUon9A+xgTxNijOlrJABJUOeLXYWwaJ2qm5Yfe6N1Ue5pGAQNNPnlnlzo0OcrIR2uHVROYa917Xy
5Ax1O6y86dBzOwir2qqmpmIZd8002v/7zOY2yhi8eULwOMAPV2zbNG1OOCAsbouK3xjrsbLaZatW
F8R9/SmzaoFbMXlxBtR3CLgZpA+VDJcQGu/9scpPKerk69wsDoxr3iThqSURFi6ryn5wi9Q93hZr
P3iqAHwc5x3mLuNYPINZ64+3Ln1Vf3FC4uxzb/NLkIdfZK9mv/owuvZt7Ibw1uJ2Won9Hmi2e7gd
xYsFkNXSONy6FFnw3S/E8Gux6psfjL/kr8akKUEJJpCIPz+mV2LFJx1yHL9OKsVAbCTGvP88q05S
f6oS/d3f2vQhs1kK6dT9fEpzQ6ICk8ds1O1vJ6bhmEDQPhO/9iGeNeGy3Oy3fhWL5H3FhOS2br5Q
djUy8yH+vfvsO01xnU9H19zd+m6NlkFv3qo70rxkGBv4DcwNmDfdzg++IkBEDS7fbTk2yCjmg5Ld
+rx9g7IiWUoB768+mUErC+g0/vbzcxvMRZc4ZtmQpabj2JbADmvssEacfiFzw8bRs6VpyH57O7cu
ZcSfJbXcVvPvhoI/Sn4tAR1++mnNL5DncQvVMS6+nV+iE5EYlCDcMu/71YbEKM+rIaG4ff512Yqr
LV1ZAk+fl+uwN5d232oMCadzqz2m2V7R9Ztbn42aIdWUg9x8nmugQpDFF6nc/Do314hXg5Vnm/m0
dI1iEqneN9KtlxkP5600QYJVRyOU4T4qRXMdhSUv+Fms56V2kGI7tCjbG3izZ110W9sWXbj0fMM7
m/9cZM6/9SJHXJMe35/BIhuqesOWNG4bLufFqcVt/+6vrbfFpLXcs5Wp23nXbNp/XhXwTXx2Oa+K
WKW6uKWUXqqtbLUVEIE15cy0dKtMR5/bU9YcXYzc2cx9+QfYBIQiDN3cMNtwz9KC8T017pW+vsJF
d89Tv/PR5/XzKj8yfzv63zvO+8yt2gBvjqnV56ps6v7vHW/rOwhoBWlYXMhhS2k8edxIlNfaanHh
kvHqc5VHsTiI/A8P97kh7borOZ3uWgTKeOkVuS6sQsNMO3+ePzauidmlDORGodhz2XVuuq2EKumX
Kz99Qoub2yIbs3w/n607uPClVf+3z6Q1g30uKu+vb6Uqbi1+fUnTIh61v12qNvMtMqfKr28V/J09
L85Xzg/ET99sUqjbjF+7On4naY2HdCowp6tC+9pAnkTpiXdP8ub3QbSPw3Fcx5nrvMV4wWQ4IF6K
GC8p7qMn11RUirZtY+e7IDoy34XyU6pY1ijpsffGjjIjigOtRCpvWHEC9AtU5UQVS/o4YEMTai4x
p3rUz2kT+iC+k/hQ6nb0GhoeAIEyeNeTzt70qFC386JibS383QmKfcnMPturNfXkAhjmGxKxE5KF
4qlzneQUR6ZBhb0X3MUOCVirzbFJ7UfIgU7R3gFe/3VOQFaqZSR7fATcJHkkMPFghI21ieKeABFO
QvgVdtaLq6XpCgDVeN8G+HL1EjvPJstG4Chlf0qpnWrQbfF2XmZO+eudoaev0pbD9nPV/A5LjGne
Pu0x72bUFlU3IZ4Tt77IVven3/aZD5CkSXVCIPa5/tbNvPy5x7xYVRMIFFzA+rc2n8e7HcXMvXwb
p/r7585/tv7sW1dKgp1tevj8iPNulRfz4T+7zpycO2Sgxdh3/H1ZPk/58yopsGD2iQPD4e/L8OvD
T5fv85TmzZVwHstRcbe/neBnk9t+zlgna9PsndsVmo95a/55yrdjjYN77LrD/3ZWf5502WOp4VWm
D5/i36f12zHyUkP2MvTf//Vx/v4u59Z5JKARJi8goODtDMWbJrAmdtRK3mdxlu3aYRj2dpX2l9Fs
GKHapvNS5spX2QztTz5gYdfmjzACJ6UyRX6OCvjGzFHVcx7V1aH0ifD2rilRXeEILvWiex/r4IiP
VffTDuMtlkDmh9FNfzvPBPTjItahxCA+emZp4pIH7rapxPiU94yrg8aQ3yWpvnY6ODC1Fzdswy8e
YewVdprNXaYFLs7IxHIIA7R384a5CZOe519nPFV5mvV3Kw+psbD8AYT8gCNmFJin+cCAtrwN2Fyg
bNNpzSco7ZDAL8eMh/hYSbt9V0h4QuqQ8jp/RJIj1WH+2PaY5Os2aY3njKTEwkF59EPzV+oQtT+n
6wb41HkZcnyEoNd2F+pPxn3f+emuMDV5P198jE2LN/gx97erZGJmWCXRNyUkOZHpIDUx6IATBEzk
WAe2d3RIVEAUyrvHRlAsLTBB/4YDyWo+4+l7JWdA1oHnIqUdaXUQlM7dXoayL4BGSWNPIDPeq4NY
q3aeX3ItCvajh5ZkNCD8ItrqX1y1LldNW+NQpWl3mUgo7xTcY/Nk5CHq+1S3OuDfFQwDg4w5ktSK
5JDgumB5j73miY+0iMd1LayncGRwlJhecNa6qEJBylM0b81hJ4cO1mkLxQ5gCi9q+45wHvmO4oaX
FiLUKc6VHSxyUJ9Dm7+NTvUWxUz9pTCWTqem+BIzI0xSA0iIptdny026hwgYvmqjHxoBjK5jx+zP
lg5WFMC5u/Fr1aB4HvPCaizMM6idNc/EaBV4MXa/TaK9ZLV56DXjOZyg+vwPkkf0TRiajNWWkuzx
Af5RuY4plzsfisQHaYZJeW0AJJI509EmFS+qBUrddPIaQqi9c0GiIWCSEQ+U5BmMbPAscNwOsqF8
xKv+m9KCwPLBMZ1zTAt40BrluoF2shJD8SjdobqjUAgwk6E0W9PbCuqnA3JCRF/f7DbNX/Me71Uq
iLpLBTNwaemQJTgxqIC1tO/7JFPxlmyDd5cCVK3xq6diIsxqnQMOanohmKSthGsdTWpQz4ZIg/Ng
n4jHGud5DTqw77mTQfKcVqld/kOLamVhFll4zHULciLXFQp/mm4MpU2uaXsvvUxZNqBonjQxUfD9
vP9CUiqKnTc76MW3saqeh8ppn/UebyLYcvzB8/jclH18rjDJ22sR5UepizsqQ7TkVdUZBnTYpq70
8pQ1QjlZltKdC7vsGQ88uTnROBOGxGtCPfi6TGrw9wyHHnBriqjNWI4kTV+rTFVg0ZfWrogL71Uk
0bXsFPUa5tSgm8hnLb8YlgL6DQjN8UyaGEUDLOpFJTsgpzaB0HOK4F3iXXjQ1aH7RujYXfSRFr+G
OrKhInG+1hqkWr/S8WkbdbT4jm7u7HqIyEtm2h13CWXV4FK1Ao0U3iOfsr0WKwaVwqlrh2uUo/s7
iYfI1yp2llVSURFmJcjfbGncu31v7kprkARP9fzaRvFON8Pv1TAxyb3YXo1akiG2ATYa4GuLDQuX
qCwDsokYwm2y6WJJhYGHaH04ZC15+aLk7ks8f5PmcnygFnJZQbd6o0pcWdgVybIRg+81Jbh8hw2y
kjLJrkHmlW9ja4JhTSJBBM3MT6B9uoUwMVmqVvFgiBNx73WPpmMTo+rfh0psHYJkvAhsNDGnEfKe
oj13D7zKXljS3hhZmb4ynsKQaTAPTGudB2cIXxMmve9+DEqPGHh5Mv6xnkjol1QW/l4tDRdMWAuD
fRBA+dWCkrmqqFeqVLJNh9nSooa1sFKdVB6SGG6/70xq8UDc2419UiYylK4Gw8kaUuPYDM86f987
ryKgWuYeJP28iO6oY8f8wFgpQbfWrCx7q+Aqb8eizDfGtCjL8dqOhCjHfCh2mlHXu6TBjmd0A/+q
EKYuRvVV6QfxNL+kwxPs+3ThDplznA1E0Utw28VHUFYZ16Tf9BDuV5XqtDtJLnVFwWpxHsd+1TAy
PDhdCa0a454GLzAXBIqPP0nnv/LTCbZDgAV1RyotyrPshMCBeFvpwE7NSlj8TWDeGw0SXMj06whb
0qMu9O5Y9iCn6zB5w5joS0kGqLEhTpfk7B70iX0WE7fk53yfUUe6H8syPFQ28LVEU+wH8jaMBmwq
ZdtROA9AYR91f8SZqyX0MyhvCYkBSioMNyjJwSnyAQPt5WjH5QY2uIYnujtuay8YN0mpqpfWYHrT
GeNXHBlxOjBH586rhbISeUWqOs+/WHVZX7nvk998rSbz1XIShqpayaXKdP22qOjaviVhHEx193np
ce+zxL0IXTSNJF3ujUTFY+hY5nIthzB8IitdXjNjXFmB5j/w5HiUQDpXXeSoD4r/pDqxvAtxxLxY
gUKcuLrjXM29wm3rqAkZbazUIv3VoNPBe9NdKmlwIDR7ScPceYtKfvClqGCd4SsVtWe8+1qUj1b7
1MfRU9tUU+GmeBus1yG2zHdqALU1hTbyYPlljYQaCGqFG/kBaaexlmSXwFs2/QYopbKubNzH55c+
zikGi16iEPMQuxN3YwV9Y6hAbvn1HUO6bFu7hYG4FY0W0sUnC4ujN0ODj9URdtjPiww+zGxoVmBN
lHswsZvGkvmXoWCKZgRWsgdqhk4DErHvrglNWyARCyIMQa6fqa7RznaB+2ljkXQxM608atIYVi6J
zo+UjHdTtc7acX2sInqUY0pVWoc+1aOV5dURLhm+fSJMQSBKI8yY+0Lwrfr2SqJBOkAuN+BLq3s5
FsOmBvJwro0yfsCJAtGyoet3bsTNWmu6ZRAN5Xteoq1JBLnKydSTi0ktbJhle6ryk20ugR37pNco
OVcwQ44NbQ+yLN3wQCbREkQfCLr9J8cut/AclCMB9hDrEtMi4wvbV3i5co3hhpOHx75vSAAtYbJJ
DsgRxaUwLnKwzOMsX4VhehRezWd3p9ubg18KoetL4DXa0cfMmwBQglQ+TzJycN1GNZJh27gYT9sF
xWpevlSyPNiMYRcfzaJDCSrlpvtawUsPgSuIi+qU4UfPn5pRXbCrIRafolzd1Q4oP0yxKNatLfVS
pkcAjPjBOozy8cZG26ta0IsrQCGxRjG2qecbRATVIQH7u4st+aDUlJ7jFtle/FQrniJipcSunP4u
s81imRXAOHmO5lg1JckuckNgGHrfHhW9pvKtIJGrkLGvSvOS+NVGlSNi/gAySIwDxKGOLW/bVTwq
eQyW3LBcSYZMgTkORXWRytqmjJh756YS7wg2x5ekKccNEUz9w8ycr2mEd2riD4+xBT+uzx8cn5GC
CxRwrZlB8RA7JO5tAj4LcM1oYMyc8J2SHmowJJ2LKavVabA/fbs7xoSCN4UXfbhlW5yzOPHwffPw
B8SZpFNa5VAqgChHG6f4hR2YFsmoAcYkapNVJ536rhbgEesmBLzf9DhF9V1MOMBot22AtsV2fZyG
W0/97rZEuO3cvvd1ojbmhD5RAV6tU6l494MHXHPsH5McgZg2oh3uygHHeawcV4JCjLuwjT6KGoZk
K+FkYBbb4fflTO4xuJkViJWKIbROPsI77EPM5lwVrVhmUT8ehY8fGWIkc9eFhrz3E8VaJmEAOhTf
vkU23Z3SWDGWEiCzvWQQ6q3AkYabUbPFo5+lF6XLA8Iq6aReJXWmqUwPFF+/GxgEPvqpte7UzH2y
e2NDrKFZ6R0J7IGRyh6GWLLW4tF7w8HjmuvUqjuKPZzRbFQLU4DnjzU3uKdi865sNf3OHFV3GfNQ
peRg/IHx4BUr6+HU4gKI2c+YruUmKER/7n3qvYzCH7dZeU/t6gEfoV2LxPgLxiE8DlFxbkCZJ0e+
aH01cOKDChTbK+S9VIvuDKXowjfPaBy42jsJIOzMo+EjNPFe9MtzogbxmeJa89rojbMcIxetl0j1
oyLeDG69b/qy8KDTFz7S4qorhnXp6Mk7sThOXlQXCrb9te69+J1XfsWsmEpFpxk2qT10DOMSHXUy
z+mk9WsIsW67lGlLgqoBx01ZiXEAvh0+QOztzkge39vGq14YjVAfHXnBvSJDZhnaKNdWj2qhyt3s
iB1Z3BjPXqQJYhYkODTqNJzEfEAGJ90VLFIoC42x79sQbyGAJDYCBBP9nNkcKIttDlhbMQeY3uXg
rhiS4KO7qOBerYq8ag/jtFnxhvbwuZiQ6Nny5N94IukOPmOU314+1+EvVFAf0jgrjLC7Q0fGFS6P
rXXkIWyEK1Js7N7vmIBk6s6wffsA70NZxTnm7kMXjOsIDvZdrLUaD7l7M/SVPTipndJRXz3a8pJP
pmmFph01RFQrtSzuXSoCCVD06rqJcQfU6g74bdugR4lSwOPBQDOocydPPVVCN7epGR4ENW6XnP/i
vlJb5sv1PcrB9py2zNHcLGu2cVP7EG2mgt5YsV8MB3wn4N9lko/x2SxRr8WyAPRQIYjKIO0dg8qx
l0Y+hS8tdPapfwmdwX/H50xpjeikS3iemI8Oa2x5r5hcx7sK/8cT5XATK3p6O7/EUdVuLHJjU/I0
PcHF7YyyOVHnxkgDl6rmNC+niEvS0rB3FRWdbDB8cxMa7Q8RCRYLM+M53RFDgqJeUxsXy1M9vcyL
8wsK+3KlqLiXaL231T21QZqT1ahxeAnqjncg23HwCOJmParliLxuGlMBrFs6CZKbxB4aeVvpZxXl
onJYZ5QknjGzG/ZGgvoRQ3X0fjGGi2cn66Dwjv59gVqptJhjy0o1jgAdjOP8TqZ+vsEN4Oe85DmZ
+Wv91OzPtn+v0xkCYaI1LSeeevTdptz5uUb5zh+78FD9P7rBjgsHBK2D1Dvv/P89/Hz6c9eepP4r
UpL9H8edF/9YN++AieJfZ25WtrdKgwEjjb/Pct7lt0/3v/Xz2W0iymWvG7AH/u7gj67mtr8d003B
CHYd5fe4UNxFpm18NZUYhrCZVlerCJiPYUCyxnUzfdd8hSShML7KEvk51MP4glKrY86OC9i8qx5+
R6uuvCd5XqxD1JBHppfqfZcQp5obhNI7JoH0XhrTgVmih+ZOcb3kCbed97kB49RgwZ8yfSwGteYq
duOml5XySqh9N7fQiAssTZ54dyMGCIx9EZePmIV/dQrQxS6lZhEVo7mtGackLvxLidrzdnZBmCH0
HcM34kTAtbUuPPhhlz/kDqaFc9+Avp9GvUiezcxMdpgHG1uMMN1nnNPu5wZuDaoljER/lZ7fH7BD
MHjg287byMBzvjZ604/YbPEsSIq6OmP3Eq3mXePkiZtP+RFYebKWVdscm5gQYK2k1u3gWuIdApWQ
PfMrpnGERncj6ezHKI++zj0YavUDg3f5qBGJ2puOZ2xGRvuvTsLPbfpeMjFB2x1HuZvAQ8e8q5A+
M8f88JkbTQ2CAYVmqgj/ZCXCuMBzk7dLAxBh1aN8fatCHmAjxnwHh7/UFanJxM9m18YLH5Uyr5+p
1At2YYEZjbTk+NwL/zr3TUCTUHVUWlcdz/iD0hfOOunH4c33w9XconPQ9uGE1l8C7IPPMMCAtedI
ePVo+NJ6+jIH6fbFR0iz8Qqh7SaU9vMgkwtaQe/DmTBmHEO/pNjmIVWp2mWQht6H4ugHI7Lbl9xF
/lbbRbnt+iT+gr5/PTeoSmqGTX4tp8jm2oRFhn9MO7gfiZW/MK6Kn6yGOIXn9qh1ulF7t+XdvB2Z
Ns48qsSsuI7jh8yHN3/bMZo8JxLPvRohP3K1y5gLTD3q5XOKHfa7E5nJxnLbbp/2onrq0/B53u4h
M6V6Xdp3eTQqJ6kRKYNG5X00LRSzwHdeC9uutyLTQ0S7Ck6znrKfG7h2Dyu9L7CCzXznokYVctzp
uvDF3KUwq5+JyFk7JzQMxs119pYx5pz39ALZrJq+jU5W1bsn11Uey8y95KXIHjGgSB+rEddLxYO4
NS9SbeofpV5+n5duLzbTsrga2+NtrwQPxcCD8KjqLaaXce5fc5/RVTn1GSm12CVRLJeNMH4dwlWQ
UCklg72pBTF6hP+6IVdz7/M6039oChE9zPuAsQcqnpjjem7gUAFzbaJvn6ds5bs0RRgstKo/cruQ
r4Xg/tDn6WOHoOCBkiDi85l8LeUQHeOc6P28mMWwY7TKRq84bfULRqNpwUUVJL9fm/zBTWT2AlLc
vqtt5W3uuW1QypJNHlfzPohbylUt824/75NI7TlTqua+tkADMZ2e7l7yleLm8pyLvEPBx4Eo2Mi2
VmUGG24Z8jXVjHRZFioj9Om4lWVt8XMvHisfS9mGCPS8k00FwTHI8J2Zd3KkP65HTdX4ebBT0DLW
rrB9Oc9bhXnHQKR86UzNuKv88X1u1DdE0EGMqqt5MYSdu5JFONzO3bfzZ0mt+r0lpHiGXbmYW+l2
kfOgZqYRfUSdPpL3/uuFelb1PDb1eLYip1x7GZ9j3jpv+Gw3vxty/u9NZzh4Qf/VQar1yDjm5WZA
upzGSbj9beXtbaUQjytTff+548RhIPwVXRKYT6dg6jAZvIbw5nRKdVtEx6wZ1kmmUV3zuVuY1dlO
K5O3zzO/9UQs1FpTN8dw7o9drMYEKBwP8tYN1ZLawk0IqOE3uaoCUgnZNEXNdX/ja0X9RmgYotdY
rkwd82bbG8IzIRybwbfpQ3ZHlWJj8MTsV32HthSwk/B3Wt8Mr2YRr4ibOs+9HhyMoiwWdSmxjMX0
aSGsQN7NL34n5F1n5uFWNKjy/9iQJLq2wU0AR5F/7oEHDF5FnNNy3kDgXd7NXZl1oSB4KggJTnvM
6+Z3GnjWtZ+bDNP/uSEk87KGOAQ36J8bvDimTiOOMyq2/9FVNSBvC/+HsfNablzLtuyvVJz3XRfe
dNyqB5Kgd6JMSvmCUEpKeG82gK/vAWbdOnWyI7r7hUERED23WWvOMR2/W/159/dT8lrpMJ/atBbn
l3W/7X4xhX66MpG1eL8diHvyiYqyrX8/IOqKsFBYTt6f93K/RtWOsQeu3vq3A8qAwaPySUb77YDa
ovtR64q94/w67hf3p4HhFoInAdOb+21/vol+ik+nLa3214E//4O4I3Z09SwX+utdIUCjXNKgP/rz
5Ps1ouOihT7p0+8HZC0/bSsiheuvb26CaoJuDLHO8+1Rjk0qMEMEcQwAD2h5U88VQ/pA2iHrHauN
H6Sv5h5f4/DBjQktctnAXfNCKz2/ad2rbAVdMLYyV6p6tSeLzLy6fdB6LlvLa54lnUeYnHqVYdR7
rpFP15R9gSdVU14DaqI8WthfZcWvL61Ec5XaOHGeU13JJlR4NFleUcKq3J+RXaUa6B5OsOQqJ7q9
BHhFPFpicrSAlaCVlue3tn8RAcVC10jcC253x5OtYV1oc7jzo5mXnHIRry3Q8YWT6+KiA7kEfRpC
z/HHS9BglnDJ9cNiN8TrFKPdRdbMyPyK2ovbGylHx/qSZ7QI/BSahJRNsZZxnl/SoCU5Mc1THk3B
biaG+JI3dk3a9BhecLs2a9cYxTmtqm4trcI9c0q/pmxsn2U6ScLdVPMsY3sgjAetSpDFE0dD7Ry0
tbL23YjytjGp69Q3B3yTjkZQeSq5Rh9elyRc2ESbK9TTX8AkIAMKBzq+efGiVblCvq79fj9mI5I+
pg5D9jifCpYm3KfCGZb3o2rnxlvKe8bq/q+AzQhi6uxsfT86OK67EtTGNvjZ1X2Y1tMSCjJxdp3s
D8rgWs/slTFANRnc+PlPGkXVIpHK9OtPtqqzpc1NT25X2c95lf40lck83c9NquidXWlzvh+L7fal
LePwcj+mi/I2haWyVYso2ZBjn6/LEkU+GiiLkTxsoCRarjkSNWMQA99Zc5QWTa//PEEnJyop9P6A
Kud/To9EyFWIWztHOOf7/dwvgnGqASf4tDiHqteW9/N+PdivS0wHH3QFnM399OL+2Ey7uKlERWaF
LLtTBMhimcmIoEfTuZWAOJ+KKBz2ZarEXjLfXpEz5SRW/NrMQiheFL46N7Pf1I54TCV911TD9iRY
m50AhP5sBWAV5/8js56o27zJsSH41oMCRRi3Gv8wlpmB61evLymOhPMEMCbp+3QlDcU9mLbsrmT4
kLKZaOWPIJ4eSscqngs7Icu6RT6m5OH4zQ1ZC99P6NV6WY7TeC7wWp5w05ANUuflj3yEEpf39Huk
PsCqJmaGXlb8JJXi9f6fRR3UWMs7+RDkKVSBpGI8cVKf8I1fj11Cy1jJ1JV0fpjwSsKIvSlsyxN9
r+p0v5ZQ1j/qiLT+evOvP/99W1ixp7PyBOfdfFsgNO5jvhb9+1rTTOh1CpdyBLenak1K2G/nmbwW
qtBi8+ftvx7n38+GtJRurY/UQyIpuINfh+9P434xn+jXPtYs/E//cfDfd3C/TYXmshI6sdz3P39/
LsWkjwcLIMqvk29NrlxGuygelPkiVSfa61Z2zPPkiyZttK5Mg8ZW1VInSptdo6MXCBySzhJ2JSug
kB51LQqCShvc9E60oHpHdnkiDG7320oQaQQr6yb9OQIte2cgHAn/ZyrU4DS4+qfJHuJKc1HbdlNi
kuAz+Y+aWe0E0MtNhp4CgVHUE9udyFWJiXIFR+qZILpkPUT5h5u5zl6ZwuGcR5q+K+T0UKMIUFL1
iK6EclBpoe8zo0LikM0zyvypsmrZrXzvWRIlNVzOSSdap4uqgxRw+8OkHx8C4iqDSRuu+L0AN5vW
LYhUja5X6MDkEAjbKrqLaZftoqhqvSypVIZTkAYxQR0bX3TxRvfJBLS0NPE60ufWjiKGR9mL8QxK
8yQ6CurtOMqbqj9EafY2dMRwC9ctX7p2QBGcR7f7X1G4ET8JGTeujToOD5Mzple1+oqhE57qNHyS
oyl2qWiCS95qySoJXPUt6Id9NsyyMyuodxohiSujCpqVHaAxV3h5HkWARag4w/V+QagXe1isI+Fg
EqBWmC+ICBYla3QtbsxLw2oSpa3t7IWiSI8O2Lid/NJ4Va1pDUDzpRpQOFIFj3xWkX6iYTqNil1S
Sctjrt0TKxQdsJQUBaad3vFK7CgLKUp/UahAYalJGtvEYWoIWQuwaSf1z/Dxk6UVnrlWfwuhBq0M
kwJqWc0tbOQS+N3o8pQO8CgTS+gHGvmTrkbxs909uYaVnOPQbvdDTnWoyJIzc+vGSUR4Ll0zvimi
fC70OD1W0aUaHkO7j15xEQNabfaDiTGATKCfYFPAe8+VRFVO4J6lUR0VZ50HcfmaabGyi/sL7cLg
lIa8rpb+3UvCburgTAXEV9fFW+qQZM9uUWzMIatWedI0Dxn1zy3JcSX+f3xrXTfaS6NDQdswJ/sy
Uo5No8sVksHhW0C/D1LE0jWC4MvI0i/VnVSg5MJauvEKQGB6zEbbJ2m5GHZ9RXxohUzMwwNhe3f4
VEa9AaPOrZ6b0CSz7zOjCB6qtvUiv+hv8y1px09PMbu3mKL8SVC6WkRjJ9ZmYn6Xpaoc07I08HIt
RIi8pMxKcJsBK3a7NLmXUDiMgmqxUHE1XnSay0o0Fj+cQFqLHsrAvnSaF1ckxblpERE1hY8Duc6y
ldQo3eiCPTS51TfVtrO9HdqEIVtBeKSv5ex8Mps20D0Xzdz9rqXD6GHVMcH2k3PwES8RkAWNm1VG
t61DLdsGUTWA/aHsMWLGfVfS6mVyhh4Xu6sDmMnlWQvdtcoAp4lpm8jUfrMjcW6ieM6Lmvxt3Kt7
mz7nE9//YpkDM6JRGxCopneSQNY83QbzNcxLKb1fme5EkO1FQH9kiXZZHoUsLyaJZTu/6CSAM93e
DjWb+bRpKvzusbySdVfjO+jyZW9E8YXuDGgMJBGIoHhEY2KdqCRy2hd+4C7Z9INwpT3lYxPYtAjg
WCFoCfWfZFw2kAeeQ7aGRteUB312+0XQ/Y+DRiHJdlJnb8AsWVR91mzjwfko+vxIVjO/EaWulu3M
LcrbNxlWO7WoAOa13/MEneRouv3l1zq5u3RMxtegasmyJrpk5dYTyWKt2+wCpWzXhNq9YdGWt748
loUVvyEEVLeayQrXRBfxHafX7Ce02CvaDmU2TbsRQ2MtEUS0G1bY31S6A7cqtF+zBks9a5WWfX+m
eGNij+DmC/PJT1Gcq43yTVVGcZAGDnotI25Bl+LFqvmS9olRL9FafhNjab7YkfZm2og/FXfWkgiy
idH1bHo9NB+rWbzvu/HJtjFo0Uo9d8I4DzLTjq5FwunYE98H6Pc0ovu2Qu07EKxknXV+t/OlbJe8
DdlWkYQfR2Uebm1ViXAo9PqxTk0usvgGdyU81QAWH7PmMNhN/6TWxQ7Gvb6k84MxeTIu9ws3q45O
q7mHwYriNRZuqPZTVF0FG4iVjT9uR1RjI53ipyjiz64nXyz3tR+g4vwH6xzTKTdEaz7eL6I2+0be
xVEjywMfJCqwtm6m75WaPbVKFxHNptkE5tWtp4dRsFHv+PjMeci5ttPHKt87BAHeDBUJeKg7+lvU
Kx9sBZwftUzOg6P7yPb1n0FoZGuQpMZqDsq5DSL7VCy06s2sZiG987Opw3FDNOoTNVsFtVV4UrBk
71gYp/thrkkyMas78Iy46Nzm2ahDc22W/DbCBD2Qrpjai2/pJ7gX4oewIfW1QRehJELduQjKREUC
o0ZXkBStiHWUYs20qpxGw89JhINGXOZHgxIEwJn7WsaD6c0uV6em4zgIjT6ANIcf0fBZd2q7s7u4
2uGJ3uqhm3wztBK7BqALD+EnaeYoMfrQjT20QtAgOm2vJXV62ptW03gaLVKEWEylShKc6zyJjwwb
OzVRHSS4ZLHdf0oyMJ6bUWLlm50ZVBFhubE7KBtxybrQ2VtJTNL76FePRANu09rXHpx4aFahycKW
pfI1wgW5HxurocWHPggha3LqiY4mJBN+oHMWMNJfC13vl0WaJ7c+ioDOtYFnU27bdriwVq4pl0Pi
PKaTWZxdzfXuHFKHGvCTmkukbYl/DZG+dl0deV2a7iPq08Q1B2+muo7oLb0mdWXvAx0K11RQJfV7
pT+w8jYXaW7qt6oY0k1QDc3eaQO5BflN8Cg1x4UWRdmL2rf+XlXKeCnjEjtULj9gArHpd392ak9h
Ma02DU/TMwlC3MF1oGnnNM63sj7rUVKcQk336N1JdHhVvhgCd44r1R6hDwUH/PnxxgmABpCATZXR
GOvrQCbIauwRIDtRR722L61tGpMySIEnXelCuFtCcaB1I49DqGWv0EPn1yZzCD7tqHI3fbgVmgAk
0sTpTs47vFBRnhykjt6MWXzsu71pu3vD0YOH1urKF10jnMKhkMFgNAphvWWGfSNcO0/C7zbqwmUN
l2I9jOUs6dXwAJOJFZcEqk9OjqCnkXKFlTk5ufl7HebVc6z39aZQ4LLdL0KjUT9NsU1IeOXtMXVW
rCJfT/OPl4luWMUGEpj7b/n+Z1/Uhgdm7oBaOX1rrHpFe8l8JGRwP7nwhVpRRotCRCmlQTwkohuy
bz0l3l7W5ldjR6sUJ9JK9E3JAloBBjnauMPlf15B64PUaNiQS9Dgq+IilSKGf0MQZT460zwrm7v7
tRx+qBlQfojt8FGfNa90bsUKBSUKmkp9sqQ8sHlxL4kR3fiadV7ru/VDDgVy0jp8tLFvH9kiGLtO
ZPGKGm6zdbui2pHg84kQOrrZ5DeiUNFMPpY2urH7dc5NBtStzVa2O7NFojZdt6pQ8ItRvLAzPmu9
RRZX0nePUKP5TlNtQ5Ed3/vYi2blhWh4X9s6UQkfxhdc1sqeoPTuYzzUoyF3fgf/cJpzWBPAGJug
9h+NWb0qISQfUO8ve60rjqNPuHxhmY/RKIaLYY67cpyjLhsEEUUfaCdgUDURRMLe0VRpI9d/jwMt
8HRmXWB/tXo1aeou7KCTPwhuvqSEB27AEhKiDcLq0lZPFgb/dRmUzbpTDATx0iSCNFKewnv6BrsV
ZwVKdaY0Wv4BJ49YycBW3uiHUdByixe9q9KNTMSp1abEy/ElvcVp4bFzHT+CSmqLKRirB80PIdAM
JJe6BZCAIbSTF7/rhr1ds0zJmHg1DWpmyyCbSdt81SQFvY7x/EhzTTsNQ4/KBwX2hDzkpW9HEIAl
JqWMJJ6VmundLrGQvgEbt/mM4Q2FffvcNfKdRbW8AHazV9QBnA0NLU9rRXIDFeM+Jn5INSPIsw9q
gPr5fgE/tjsCNUeoxmQAHKncNNhrEAulYjspLdKwwMDljUrFA1wo0Vlzm6nL7x2raIp6PkSw1H4R
vSHWcdcmWxqcld+gqZ0vfGGDxu0V0wvdoXvsCM+oURKcKXjOiyz1ZMv4W2vUlDFGUurt0iDcL/TJ
JioM/cByxFzYulMd3DQOdsJ22M0MpsqPujfpX7tVG73GRc0qrRraZaNr4zrW3BZ0R0T2jxOc7hdS
5K8NCT2eFtU1/Mdy/BaIeagwypPhDsnFTHx9rbWBfXJaJjMWP9PRKNvC66ADoQR0hhXpo+Ezu8rX
otVyz89ycynrqnxpCDtcuUy6i7LV3qbGjy6+Qai61QXDVo71ezRrpfM4bI6lXrqLQKK6CYp4/voh
48kaIbdjPuFNG4oz2Y7xVsSITIIenmUVqtaqkvx6x+ZBNx+7EXuL5lbmAzN9uhq6yNhipiHrhCKo
0edXWkDjg9WQg+JYyMoSy76CpVmRHy9uuap6okmLU8wQrirhjtUlUjkmHc9wBu1gCtgu+E+Wd6my
UqZiZ0S8qY7JmjG2tOFhTuoZzQBCVY0cNFT98NAqOjQjPWO2t6fk2NX5ru34QU0IONfJjLTyg2FN
3CRmN31E8S7fdaW0H+uszxaZLvEEM4W9zUHA6Kje0GR9BAlORNXA7ZHjHTvlUFVXwuT3VqgIAcxy
qL3C1Z95QweC6guilvp3VCw+lLfIvszWqj1qnudq0CeeKIGOmW3Ssiac6OyOmN8wC7jnaSga5u8Z
v9qWpE0lsJvoE49XBAi7Yo7+6rQMFfisiqZBtmxCbDMkP6s/2FcxgxXdG+aQz6BFLV0lNUtagz1E
Fte3SlH8HaW985BLCQ0GUK3AE7EwWDYcMgx/kdqgGgiGEzkm/g3K93p0B/EpD104Xk2GsBfg1nDR
4sTT+6B6EqH0r3oxPdK+iL2e2vA5HjdDEXbgRyP5kCmZ+SYmQmorA81vouT1Ou/r7gji2FoNMY1y
94koC/eimAF51T5NA2afpa+qAaS0fDF2jDpS66uVhqpg37C6YuxJx5ve02NVRAbq2deQNtqT+VSV
LEqCyWWQF6O+GGLyqVGT6ZtO6Yqr7WsfQyrH11iLdk6SkmauxONrRIQilMoQjKTFjuOuzpwMlOHg
NCH30NTsq+grCtvkNRGxv8YVqgA9dItlYRICXcseAx8FI1xQuXlj0giu+IY2Rs6GY1C7t9DvsWf1
bwjN2SEV4ocBpGDl+n6xNjX8LpH5nZBKe6c6irnoVEN5rCnWAJ4ZZshcXQMxrPLvosD9ROxIu4Gk
+lkbdfSNqGZsrN23opupZzFi/rgJu2+OOjibvAC+U2QiWaJwtratcMgIwbWx6XjMWx4+MAzQdnab
jaIW06WpjKeGhUrBx/ydMsxBFvbK9ovqIEzqSGpEVVAOyrc71LsOYSlMevPhD1ZxEFFhrVJVBIdh
0pSFIYJ43dD9v8ikBSfbV/Ow6nzMiH67LN2vxrEXU/qRVkM4Q5jDx6xnaHbrESNHoBy07tG2C6C2
Yw+Zex5m2VhTUKq6N1kq7TXQo5+TZq2y4SW0qQ9mdtg+pCYW/27Cfdu2oInUtNtUZKZ6Dp0wr/QT
6n9O5tyyMStXdY/CqeiSnMhqNrmOqHBMTP3FdGN1a43JwNbbfba6il5CZ24SZdD25TR9wzuLTRuA
zCHQqxfBrLDMHJQUhTOKS9w4xr5x1GkJP3qVJBa1HdGby6IxXpIoQ7wRFxXblBcHjM4P0Wqnvnau
QVnd16PRfjDUbWcPweF+ods18iW3POZmbZx1LfoaZFWDHB9mkc1Aj6Y0DkVoldf7hUq1VtdEebZ9
JEt24Kyh5vmnWigEboeYFKzSEFcfpc+Gxk8H4m+ltWH31rbp0q27RStebGW0Ht1oSp7yaK8n03sb
hDpzt04tuoquWRUWHraS5prY8jXo9Gjdiq5bIm6aLqy1DlVd26sM59OEOOg6hvpwlf6Pwew6bCxM
Q6qOroidMEjigndZVuX6Xm+J8ppu39z3EzFDJ86ZaKkGwA1qK85OYec3sKvi6RBZ1iUDqYHtJKOj
nHa7++qYr8cpafX2kOstHEb8UmyiCkrZTfRhDZa1LWYo34ixSO/KHxkV5FXdViqjkiiXCXSbeoo2
Ai8ESzhzU5HMjFFHmsdcpxxp2Vm+tmNLHg25Lk1WGbWiAckZYy+tU39Jrda+uWGCboJ2ElJ26lfK
SIBySsQhgVcZW6JcOYg430oLb5Wpn0AIEXRv2vEBZhr7ucF5UwSvOBms9YQof83mOjlqFMKlxo8Q
w4LvBbzih44W6DJaT3rt8JtvzSdZW98GzQUvkDKTZBM2/YCMT4gMb4HFM0nZBOysFuQWK+o1bkp/
25v1GZ94/piOoPq0Hu9IXow/WJzjzHCrUxJVfGEJlaTH0zw2RWi804IAE4NAAfpL9IX7wscqo4Rw
wGbNUOe7T9DAcImxDKkULfsRtfUFRmv5M0RmrNV+8IAGO15lSelptWjfc8rJS7Zi8bXxbeK8Kueq
VY+TO2ASaWzjVtnlD0iIm0qY/rZQ03cnwyMmkNTdgsduxno3ftgdK9iSOwS8xhpLPpI3UbB47Azw
KwjdiKJ4kTn+rbHvZg2eki/cBAR4Uyefaaj/iPRIP4YRKHq7Yd62a7/aOlY4rRy3SdauSrOD1T9o
IJ1qj5E/97OAyHYadceSC769r+1zOVYfJO9+6jCY3nK7shfYT4tl6vv1Jq6b6ORPCd48LBG9Edpe
Bg0F5lW3mBvKS0OxXNqm0j2aYYN0BPl944qlEtYaJsR6WAPd0kgP1Qfki8DsiB4xr2Ev6k1EVWfB
DqA1TPwEjtMj6q5qAorbqKagAuha6wSfF/sApwuafU3VaNFVMIoW/qEpIndfNG1wuF+Y8EI29OzC
U9nn9D3b0T2MUeke1Pla001o4mo1XzOca4ty+DaBCdj3aPSYNPXgKS3QLCsZ0Zro6Icb5Gt8HkbN
eibpnK1TJOMBXrGx0tSMdbNAD2PERnpsneEjaHDP+K6Ba5aG/NTyBUlR3tP8cdvGIwNtwh9kwfeJ
jAuKmRDDRuJh4Th07oB2P1OvzeDGO2tEsY4YLTwnpkip7tgHrXJH2oxWsXL0wV53LaNWzUJgKWoG
TU3r9L3B6rUS/OrzBnZBYBs6Hcrmu9Zlh7jRg0czRsDW2anwxjak5e+r4xoRuAlRG58pK1jQngQ1
UtFRIy/Ou6XpsAJklGlvCXupXdj7z8i/+WaWuY2XUPmcpE2kGG1VU4EBMik16KisolkRF8OGl/Sl
1/axlC1TbaB+NS2QwDjNh63SLOlA8b2JNBXsDo4rxX5LglwcYF7t+gBDxVDxs6Zx1Ht9Fsy/xXk7
GvLhdQAFndpYW034ZSgtFLNiRI2AS+j/Efzwf2K4yc7U6bUbmmXa0C7/ChwflRGuhJlDZp7HItlk
FK5DAwi2C3phbH+Rhf/rY/hfwVdx/cX2bf753/z9QTZtTQxE+9uf/9x6N++/5//49xl/Pf+fm6/i
/J59Nf/Xk06P66ffT/jLnfKw/3paq/f2/S9/wGGN2vGh+6rH21fTpe39CfAC5jP/fw/+7et+L09j
+fWPPz6KLm/newuiIv/jX4fm4PcZNP5f/3n3/zo2v8B//MErrfGB/f4PX+9N+48/DOvvoKioXjkq
FUvyemBES74+HFH+riiuwTYbEAAA6Dn4My/qNuSQ/ncAlmQxUFvRDZV4lT/+1jBHzofUvyumYQK5
x0Sn63zif/zPE/vLB/fnB/m3vMuuRQT6jQR7/XdEtalqc3oxSVcWigFN0/76zQlzy6inBkUVOtEJ
zaiWBB9dL/uAqBAKUQusxMFKY4g+B3FMOcgNK/RfpmpvO90xPb0cvxho2WWnZOrCkFONJzDLo+fA
2d8kLnIIuKHgbv1y3NLeC+uFHzHP+9JyL60/KsuwdNqlkhEsF7A8QceqE+foV+He1O1sOfZ0N1J7
qHeRWkUeLZxy3aO7u02Vln+OWiN2MOEaz9UsFzUdjqqmtYMNTVEFhmkqV7pjfU1xgnGYBQrL6dE+
NgFrxjB36LWxi8xWFQ1uaDA+PNAkIDNdeWf9nqxU6dO3r0klSfj/zzhBbFLip1lFhaANWSfpItF6
xdNVSMpF7Rc3OvI1JLEup8OhwDxuJnNtlPD6VFZqh7ZTxTnLQ8Qulci9ItInXC+QZNWuCE4uGApI
AS7ckLyeG7eAmpCt6R5DUrbQ6zgrF8o889Y60ns7llRhMUE9lFgBaczCfHCLMDhOgx1fJBaaBYBI
h+JDmFBiMcg9UtAo1K5UH6mIG5Ty8ZhXGCAXhhkkrzRWafgnhkC4OKHRTPzEi+npbYCmYZ0yWKHW
Knon/MiAdSnzBMsMR99KCxPwbdFgbyRffg9PUbptTafw+tyyv6reaj4N1PdXjV71qRwm/0F3VIrY
bl7LQ+jrEXqf1tYPMDVMttC+q+8JaYgB0KjWVhjMVHAmph+Tn7uEApmfUESsvUILXC7G0XiHYR2e
XDOoXzva1XwH9YRs2YQuDtTDKLja2fjdMnrKu02Ql88O8hQCQ8mKXlOSdVdz5tl3MIPT1SWg8doL
vLrLhjpIQURKUl3bXtKAJKBwF2thfYyGAEKilTrJpctzY82Ens50hOoWK/V4clsNxKwzGSHFrVr+
MIIp/kIJr1/Qp/hPUwOlo626eFkjPXlVCk05EKzohJjiddAAJEadEyIc3mXh6/sYOuXederYy5qw
eC5bp/o51Xp/dUodb19qKhj3ofTs6SoX19EsrZ01VdMu1REqVF2kbGySBF5kPyYFsnUMUzWNlgeZ
qndci7Bvbar2J7JylHMyOP7eYnLdR/SgLho6owMF1O7SS7Omb9ZYEYlqjvXpG7I/0i8c36ghMDYg
xGxOmptMxyL2sUfhdKBeY2njTxIwnW1hs/GlWDQhOw0LCy8pC1Ug8uoij0jcZusXPaesqiqv1Pv4
o81VhzZIVpfIPfIyOkMVNd7MYqxuEX0sZakSHJ4tVDBVtP1HDRA2WSnVe2bpyatjjsMTK+uBNqvK
DjwZQvWqD0Z1dv0Gd4AUiVavDCei91UJPJsmLwgejEyjG7vTAbNjXGrdjJexnmrLkjtcluKaGVR0
l1h4sR3XObBPit7xpckDdzu6Gr1XJDPET3C3n7k+imRVY2NB1c/nymJ/tmg2NOWCpcqgRG4rhOgH
27eIta6EVmPuDDoFD2hFn20xGlV+KNCBLXQlFNTuOiTPMN7w4Ihg3xRB9y2H13qsCB1Z90OTs6Fq
rOHa28lEmRi/xBJscQDBUfOpjPItGfbIaoW6yAZJNTzu4OEv1DAXq0pPso2tROIQuGa2ajoZ7vKi
7R6Kzo73VLiNEx7rzkZqF04J0tYGPHmsWSeqh4G9to0e+4UjVJ1GVNZr+4beCmWGO1mFz2idJ/rY
LPRkYIT2g+bnWExajIFSK/YQHfzS65knV9MYw4oQQ8Zajv6nHngtKYism9VWWZH0NWIc9Y2c4raV
bqCgBTt7CnHRNB1QVDrylrFwsTI8afFkeWYuGd6wkrO+q/xkm7uj/6XQzmKPzhYvxR+urSjdVZOX
6DZpxxh6nuXYqWyDKiTC0kLkirKP7B7wSceBYtstUCsNmV5DlgD9jzFd9CMjuDJh98TWbkL8zPVP
tyTpLwoprClBm39oHeRRdy4JODTVX3M3ZRFMBtanYovo21jr0weooVeUEIDBJR3fuG55r4ZAS/la
adOjSd/8jVfMlgTWu3KDdB0sp6ySP4GXj9ug1cR3pXO1HwF7adKAM7pAVplgRerpAm4LEUw/fWe2
LFL6c7yR5MlwgfMouNRpAp9dacSb3qhaDOW8jBRijLT2ULhud/Tp/TyHvZLRo3HEWa1k9BHFJB1p
Q9s822hAPG1MMP9Lt7iGo259OlYD+LxtzG0lBsqnYYBReYHvm/RFYwAZpNrW1rZjOJu24q7qqq2W
jTYG3iAt0LMQRojvrFBeFMumd6yX1HFJgsh092v0RbKxRDFdwyJX1owB/C760Rg7qO7zS478VmEL
5ANyQcg5F+hgn9CudL5k0JoPNu/lw8ii56dVZtoJQa7yZZsTdks8cNlmyFBPLDI3Sa+jMWUnQTk0
wtJRaOxDjeEgw6IkbS7s5FY2mvOTIlsrFmNktd8c+hJ8ByEemnVks6CvXZjMAuVL2QJaRDpjiAss
WD1eDpJ+lZiM+hJSH4SsMpk0kAWj6E6r8Epv4rIsMNeSST4s0ziO9kRs5tUGq5BeL/TOyH9UnUzw
8MgxmquIhUqUQ422ZaUaOU8wi1tLQQtHpXHRV52tLqx8BPkxNOXwacOUfI/hWJxGoJCMTH2v2HvH
dfyWUcwcIH9p0W3MwuKUj6nzA8BJT/UkTARf9JAQB680kwCCmYuSD2i1uUtU1CHLHqMRE7ZhuWR0
pZb2mTcdIQ1BFph8AXoiZ6ve0HeQi5Ol75oMUy1S2u8lsWGPQ1+SEGLb1edQ1s1yapz6uatKJKc0
K0F3pRmgh6lVB+OSjmnSrXTiWvxTI/LJILosZ8hPCiffTUNXM5rizRBJRGIHFosNb4ljbTRf7Rnt
6TXvu8gliNQorZPVmsVBc1qabdmsJ89do/rBeh2hv8uydQm0BNpS1Oo/O0jKMJZhWixz25+R+7Md
rYyiZ3raSLE1ikqMh4qjLI3IRKvnJpp+E+RvXswxqcxFY5is6GSfy4ksMhKkFzJEUk81I3ntgT1e
NWFX3bJ17f/N3Hksx66lzfWJ0AFvpjDlSRZNkTycIGgO4c2G2wCe/l84UkghRWigiUKDZvTte+5t
sghsk1/mylyhj6GwDoS2+bFy1cJu0SbFFErLTh/ypSWANOfxu6UsVuDJxvpe+2n4KUq3g9ifrArp
VqHg8BhU6GWgZ3zi2qW7Yyc+VelgBVwisAXM3FsZ3y7WLp3ZR1y9r87LCHbabykMfRaSkEkZi3Hv
pY4A6ipKRu3EdUkX2VkP8b60gK5ls8GfyhiETXFzmjpFA0tjaLDHCNg/C6UawqYUFhxgSqaJ2tqf
Sx4Pex4dd98OwwzCqItp6FgY0d7Hi9e/E6AbDg3r40FvszlyCNm0p5WryguGgfKt6GuSfyOqNxFL
NiMg/Lm7U1rpOMc1BqJGIXpBpUtrZwNRlATswph1kxXVrUuXSt7rj7btiufUBWZjDxR3sy6ZZus7
AAcG3JqdBGyUmQPBakx/2T7LW+Y8OM6gkQgiPA37kNWpEf1O4i1J6vwZf4Z+r+tps6cEFrkJPRjR
ZSgvSpbKOxgZE4MMrUo+RCPGt3gAGiXonVQi26zwFsZzz8GdvjFC0HqX688glzrwxQjuip2nj8Ng
VER9EIDZpZecj6l03Rcn68trwwZyNXkEmOqqBku7KvP40SHCH9WkeqgumgEYtGpenTiylfR4mNzZ
DNmdKfzqgxqQwXNddiL169Q2X5yp3U4FElfokvbL92DbW/m61Ga0Pk+P0sFkLtSkXuClxvK5GCaI
UrvsDgyaWAacdMQLaqyNclk5e5sUibQs/qtMXLTB2rhllqUBxYBJM/uyQb71ybllD3We6U9p7w1r
NDRyqxxOEuVi8j7vY/od73XPHFdeBL6xwANj9ahOJYPGSZPIvqgfB3aKOo0mL/1WOxXzRTHVarVX
Ul0bYSSBtwNvsPSjj9UTcGGuC0hc8YSB1V5oycjcXN36ZPA/J0P2AQyNO4wC/7ZI6abzC+w5AfRO
8B2rQyVF16S3dky8p9FtFpxgTobyLq32J4NPgx2jOpdzM37DjoJf0Zez/uefhPD/RmP5/1BC0Rza
xP7PGgqofDgE/4uG8u+f+G8iimb+x3bJo2zFdiYTSed/iCj6f3iNTRqCrX8NVO5WPvXfRRTN+A8A
cyQWqlA11cGn8j9FlP/otkPhPHcg1BfDdZ3/GxHFongHlaQpl6SpN3nIMWh4d7m5AFzg/mqp/3uL
Pchkoyu2nq8Kj2JcjJepcWhhFoesgk+oF0W9H+sUMHtj9tcz45jhumQVFZm3RQV3G1DoWBzHOc1B
ZhYx14OexZIMcodm35Mc3NKBCkzgUF1b8js9DXXRgJeCmXtTv2WJpJuUsM2XFutXq5wqjg9cu5hd
cuSX2YDTd/syTHp6KYYFshzoyTHLtItdk/9J+YIArst9TjMG7K0YHs+cmUpkTVQOePOCtWL74iLz
UpuV1S/L+lEUTn8zhDlfk2T9met0Juux2jKc7M4864VNYEgZmjttArgzjIoMjLg6KE6jQaICR9W6
cNrI054n11geDPyJd7rUQ66OKQukhR24bhPDH2bQ48Zg4rCAZY0JzHjh8hN1Q+H1u6YbkYgKEsg6
T4XvVaSECPLO/lgp89VSlPZi99WFgW6Dq/baltTT//tiGdmjSnnvyZ4f7Fzx7sBOQ0FuW2q/tr8s
uh3yzXCn6eWKTXS+LweqOP/1cf774hlmdodRI+4Ujg6OfTMA52IfLJt3yoOA31foBE605LZxwuL1
g7qXub5hwVZXy8YLTYhZn1gVGDcwiMPnTd3sovxlliI5uJD6yupROULmnK5Kh5uHM5cVJULZV2s/
nj2bhh5nnPZGVv6xdGrGC24oB9dYk2syOEUweRViMLsih7sGLz0G1+b+339blqG5V/I0D8j8/K1H
DFENEBtvMNUnO63uykXg9MmYmMiCrhOYX7uVexe/dfnZ9f28h5DwPAC/2yu6vFGmNEbqIi7Jih1S
mCaP5ZyrrxapB5IfHjhLekGesanceYqoSLSYj1MH8LYWVIasutXgavPutRFtnCPQgc4uGzqylvtz
aXH1UwmwLLHcD6jwqdAgDa54ELeknG9XPCYrWdfVG/Koofc4wCBELJ5cVN5RULFI0gIeCb+QiacI
UjRudnbjE2AtWoKWqP5X1wBzclSiTSCd8bWsgYX1OHChRXNEcNcgaw0KS3vio4VXcCOby2dqknYk
bOrdMtuXwcrpNZP0VMib5LCXt05GJ6Tx2nlz7Q8T36NMHuc5JocJC7qg04mCPPXZGLVLZzcf5pQ/
xOpH0rfHmmNDYHL9gqi1XoZ4wPE+EgCuSOb0RktLwQ+u5uvEO4L3qcXKTHWE3sR3q0GzWcyt18/N
XzywDfVpJXi2sghx5KM26TXSXkFnnkdtQZqM79WW9+2qR2PoTsAG16Yw7xN7K4OiXkMM5bUHtbM3
kMtIyRmoEO2b2y9PfE9W1NE9NkD0DaBGNqTitj/j0dNNm5m0lyxirc0CtNE+bBdcRjnVWHi0s7C1
jZbOsGyCz9tTvesVV6+1kodZuekUFt2PEomx6fXjokzv4+q8OjEpg85Rvuvke1kqAcWyXH0NX1JZ
KKA9k3oNHihyrQNMPs05VbzXj9rqW792gAur1RtEQ4C3I0xWnZQ/sIklGpx2PE3cUrhM6OZB1bud
V66PqsEbMExJgWVwvpE0caD2STPU6C/HAZaALtqazKGOnsAwUrumLr4Yy32tYHMSOqCNPIufO70m
yD/wY3KXJTShNQRoZMx5hBFbE6f2TrNAozXOn3QAXoTWCTcl/k4W2oZLWRxotTvxkJCTsT88LR1v
hc2UmZZ6PtlWKMy7louDlLmkGU9VGf/VzOyW2dWD4t4yuvNCO613s2qhEzOUooVL3IwleypxODpT
aCYZ6DPGb2R6eqJeIPpJqMveTcPZxjeNQCtDvV2eGkquIHak5l7XeaKbjt42Jr9irydzqMq42SNc
f1ZGP+6s1BPhSPUoAKCUIUn8KbgYtZPePNTGBC3LYv608I6bkmOlu9beVTeIdqvWCgKs5k1Tc6kH
6korGxzzqz7R59LXXjAbyG7oH8a5UgbUQL0/ic4i5GIRL29tDfh2uuBNSan3QZ/NEALj9C6rkfm9
Xiv3SOlJMszQKTOdubTB5Ux+dVziH3AJacGIo2hroD6p2uOc8o02ji6CqdfontAFd3q4//weo1Rk
2QsowiPWaCoepRDgDatwwpawBVG6V4XMh0H5Ujk7k4+z9YZv87VItChOxEdXXrTVI/vFUAJM4DEZ
nVcsMZEOc57/IX1rBrlnyb5bWheF32n/WOZnWVxK1jJf1cYAjzZIXS44G94vEhM+chSHAZWDhS8u
Aq4hC+TF/kEo8cW2asYouF4ivV33dadRiUAdmYa1yFccFDJ3NqCkZR6CyYjDy8AcLozuPU/VnfyU
vfNaV6oVJjqlEbE67OvS++sCXBtd42dIrDXok/KpM4ejWb0BjekjUYKt5d+7GEsXuKPm0UhWLHeq
SmrcTSN9mpNAui2bstP3F9MBvUfY3Dkb2pyiVmS/hWn/ulNzc9PsB/CBJIeJDWGsMf8oK7hHOKv5
XO+rZTojT+1Wor/2zKrKYPMFbWO/zP8AVL7ZkTEHeL1leIASDdWtsuKAUo77XttcusM7tDRu7Zhq
Fh3J0nYdauXibJ8s36xHasiwiWvG4nGOxzdUDbuRGinuWPJZkwlsRWNh+EGWjXuqT7CAmNG0mwEa
0OnUboSG6bAUJEoa/OJNHgzzkNy5sTKHW70EF6CcPc6dAJR59Y81S5omF/ttpJDq379V75qv1j1s
vIG86A8l7jZarj6m0iTmsHBHifteCYCZkBuxlJVXY7683NWJnu6gdbBFZuwYhssQqPV0wlRpsb04
2a1XxrPB7IByXoQyAN78dBoCton5mfnJiTe5DGYXKofnpV8wP/NpOWWqtUNR2admexhrLar1+TTT
OGE7MzMGXjoVAysVfsPMx6gz/i49fSDpj+N+qRTujFowz1YWyc6l788iwF7TdhVyXUPsmeJ5h30C
DV3UVy0z3pMZkQ8EXY+kaNlIJ4UTmgaqbuEYO6ZI65M9d8/Z+jHIev1RTF6EOhn9LMauabl9fhSe
S25hwWhruvrzilK7z0QCdrxxlbBtoGTPhf6csiek6vyJiESNpL4NM0RRnLtMM7EJG+5uBdoZTWsd
rAZ/c1teeXqqL6XmX7Bao8d+2vy0Ezb8ysZZRo78VGvWZ9zr8A3AGzTOSW3sB36ssCrFsXcF8066
veJvm5Gpbyv4UJXXUpLiUKvel6t8NlLUNMKhjee+Qgu9mgg8UWV1uR/n+W1w1juPblVN1Yo/QmMg
ivqdPBtS0u/puTnuRBQkzSap1QtGJppfIGmfq1K19mtSv9lD9YCcpe/tEshV1p96Nu4pN+MT6HQQ
onP92zTfuir0s9kz3zR0bTn0Zt7Ab9FSn+YxSnc7O2CNTZEUMx8b9gdhHQuypu2reWJj7tQeJm0D
oQyceMCQh65idXgTJXOP4kPDrD9ZUJxKPgDCaA+OkS3MUTj5tubk3VtdDOAuVSGDbfYXkHABwB83
4BSeBHMvjqZQL52L1EHxUAjduDzkCRNEtcGtPg6PWVoK8H/LO06f2BcrL4acnQO16r/4Kt1Qdx97
h00WOEDYdzjxcosSVNINbC+2fQVV43ftqh1az5MP6zJ8ctU6Us4bJmYynRUNvk/h7sZZZ8KRgwQa
mHGZtfnalsmvlPI10yE0jHMdMvpAyC6QbEgTbV7lAxZt1mDCJIcJEW51ljZEP/zyMjcsDYaucpMJ
66HiPNaST0yK9Db1bsnaDQ1VWZ/NAmetNQ6/YH+5BzVf28vHONrdJC7P+hpL506uiD6rC7lhy2CV
t06j6nN7j8uB4YTnabClUxLXfPy+MqzPyQiB3KIP4BkB7aZr0rmk7fIA5ZplA1ssTt6hBmK156a6
1YRmNzmoEcPBcldRxQzU4kPFP4BkCGs2nRzdN6cpwrr7JITu8CMB0SDFvvFwSC+AqS/0R8hPTHdW
d3pW2xOs8iYsnFOlqxfd5ag6XKa0fnRa+1WTR67URCVjG0OqS4IPBym0SJiK+4pBxw6AWmAtxmEQ
uua3mjDvqZLFbsbUmWprusaUMg5t/Jz4OulXqMQhn+3XXBmOFt2PCcw5bx3fdYbu5CUJqaR0xnax
UxDGoApSVJxAHBM8LhVor5zhKLKyabY1ZfJbdXnqx26DlZA1HiYTe5d1KF0WR3L4O2W6cxqG+ChP
uwU2XcJTeV5K/JhzucQcnUn91X1WnzKNphiIrn0g0oVugYmpScENRatj0NzL8ENF5wMLEw/x2sw+
BoC9ssx7RcxToI890MsFgq1WPVRFl4ZS69oz1aZr6VAgXN3xuyekp6kVO9AQ1mMcs/o4aTCPhIlo
z8pCzFpcifJb3rMUSrRac/lYXFwAtdvUJ2+BXSJcWK10u87J+uyMgwBHO3FJyDMe4cT7iYv6w6t7
MI3gD3z88mcQmknYjl44IjqqLh5RRnWiAxmg1d1p4UPAm0kTRDWFc6dSxga/2C6eFRkrZ1LodCuD
5Ro061gNOq22Wvm65vJpalJM8O45F3N1AQRxA4YBEtdLntdEhovGk2Nr7GeJOvxoefLT2XLcG05t
B7Wry2Dz93D6ZhnltAvEsAsdCiEx8/cFjR1NxJRqoxKsLyUBSV+1NBp3Rhtx2kSUzQXnO62cz9u5
2lVKQBXW1yDErhiBLJhTB1BiC+YZ1j0d6PR7GGJiuW3fUWQw/nbEodT2Pq4Y8nQ9zF7D2nqvaoPk
MENAZ9sKvLR5F0rxwk5HDVyCz6G5pGr7hxvSR5HD95waA3E6H5+E1fzMgNHPZK3gNOTeBcn3mNgK
1pDY7PfeG+2mS+ThnPTyGiTZ+D7YiEJxBqg4BpkzrdyEVkEDQNkBnZJoOZI9Bs/RK/Ebv0U9ifrU
ssM0caeo7eqeWYZ6aIq1PsFYPueLe9Aa70Mn5kmVLqeKuRwh82zFdtwDH3qSzw3+A3pl08gzxJcu
is8lsblFNxSrD5elaqyoGY1dYrVrmE8bzKp4Tkfub65KfQKvVcdUqx04CU6cnZaCGZVpfCxpKwPy
vz+ydP+0dVsS5oN4ygrC5mgP8/1YGpyoJrXeQYL4FW330VPm4lfWgmvYeFksgWhvfk11yuBi2Rbb
iVpT9jB66TuWo1TkSqjYOnk44PYIhOp+lfyxbMBm38UwO1F8cVKnpA6y8mtN2fcS9AzWJQN/Y+59
M51dd/ngXKmRHamh5Rdn8QQdx+2VdMXyiqC1q1O35+VO6Regl2gPMAVa5ErtfC8UyT6jOPuJaXxE
AkT1m3b1dnDKG5LvKE8dPz0Ww8D2cnIDentCkJtOSPulP+QcjkzcAfCCPxYTKY5gAV0F4lcq2XM/
xJI5q8vqupb7FXDBv+hKpK7Ga51xpERDV5Ek3JSbVbkeAFSFMm2xy+TWXwYe6ZE7IpBBUZ3/fWmc
ro36WDbw05OQYucLafSTk8mbTbwlzMcqZ1PAIjAL6JG6BuNYHaN0mUVomXoC1RU9sOsMehhd76hO
kEmMdW33eAxivo2HySviqDO6iB4r3BiuHjI04+/gTYY7b4D/lLkJokY+gG8gc2bX+sHhNo6wNl9t
E6jRuozyTq1yNrSeulXF3DczxeVdqx9jI98TmsrPeiN/F9O+i1ulA6DO5KHg9tir4ldsN9HW8F4r
GX/W5E9zVGnOj/IPPxULT8y5em1wrNgqe4WeajRWqyJ0rOppgoTg8JySGc9w8wSGMzO9YAukY6V8
mxvrVx1aLhk9WWHF3VJ4y4Q13zhg7S5pGJnDiaAW5L+CiiBBNcuqIqS07Z9eTxA1yzInp+Goe4Gd
eDLcQ4XjIaTziMM8xb6ndtT/emlnwK3o8jtbqO1xUNU7oa+M0LPZCpQEddHBmiYCQhTLw1yVrA5e
gc8eZdjR0iNilYJlvVgjc7W7oB4NuWPAf9Zsru1KdzR7br1qbohQ9PfCJsOVyMULtbK+sik+duWn
HEdyOCPywWKjUKn5XzexsyBbHPLxmtJz6Ew42TDmavTnzBxFsDhIhISbTijmzPRmPaDKcfXtabrD
FYvwnXbvatzcW3rKxI4uUx/MSR2xJbMUCr0MCviso2VF9rjUkJZUl+90SZEpnhJooVFixO9ZpX6C
yTCCnaHjSmoB3eRTj3aUXrLCcViFh+1YR7PXVuFhSkbfqxpYz2VhPo2Ci2yeMRCSUqT3YLqCVFHZ
bo2XRKqInlO1kPpVPJjszaGrAE40fTn4mL2+ej7Jviu7faWmPJi69h17rn41q54epV6POqkzCTY5
vHMPDvVFwwtt5pWfOgrh3i1qFDcfrPB0AesWTHAUJnqccx8mDGgd2p0kbw4JcS+QKSu8nqkcGoch
gMTQsK1XAyquDgdT1PcyeU+clP7KZeTAtkw3t7felS7Fhq1Ry5xDK0kKQbgHu/istAtbHUYkL4X1
6JLVIoGOQ6aYNtUx8nAMzQY5xbYQcOVcsoGj9ilnyJRamkZyaQTKo8Df0H50DlLcym9n80rpq/ox
4auMVoJusjSSXdc4X/UAWEYb7Od24C6YGWlLKKh7mrxyPJiov+3IoFczKiM0W604ggY4rmm1c1bD
i1TJRu6Kdqs3LAhyj2+9uLbcQHwXHYZTc3VfdfFfPYMC4srIBlmgDyW/lBz6B7AHNdf6wLTvx6qk
hmrk+qz37O1YhLCc5jdBEJ5Oz/gTze0TUfJI7xNmLrAPva6RnMPU1RpayoUX36pkFdIhT2LjXfdD
VT5IXKTjuleK8qEbKgR6F+N1ZXs0s2N60NvU3c/PDLBwa8n2Nyt+k3nNdoDE/lSJIHJC2sovJ4xS
nWVv/RBToDIiRoQSt8FI9/VSvTQTVhev4nBpY2dy5oWJczn85EMG94Txa6Y1W3s4+Svi2QH/l4Wf
xsmDOeuYHLJM7iCEXAkHO3yX2a/XNALRsOJ+3lZhxgu+G3u8lprJG8Dr6Zi8Q6YxWCEwXS5PKIsw
/nwMB0ygYy9SVO+FbkaVjgT7ihrODKm0taMggOkwp+JqKDGDNLnwQYcfY1aJFJsT+0XT7oiaUG1l
KXtDKb8KPHSbusty1bVcJGkcl5ITAYxZQme5r4vx77ha7w7TZMTDEyy8OHA0Somq7idZqhOu0Cev
npKdZeQfRLwsxP8ibOuS4bQRP1vDPPNIUXlvzv7ixe+rVGgq4cYYgAo6jHb+5SUF5+eVXPk065Q3
tGC6CifQVXQTPh4S9ZFWj1dtrgSUPflhWvZrvUxfaiOvSp3c2z0uLrQYGrbIaai19kHSL1qV+gn1
FSdb+UCPUxpQ5U1rImWEAYZN3RBGUCrUF2eYovjdY08wljjGSm1BgsBPY2lNCDEeT+2WarJ6ikGr
ms9zqDBW9k17cew7NMGn2WK2D92ei1xqZ5EB7t0ZqzTKkixcYpOzcGVMLJsmS2aPFYKZ/M96xgX1
1vL73VX1fIPqHcisvzr5C5NJZnjiuGBsxuyi4dZloAWJnQlt0L7QhXlHY9ESOUV8pgEthoTFOHNp
yTGabb/PTNiomm7VkQOOomNRthXcXp1hvfaT8hongKea4a6BZ+INR48e6f1kSySU5m5pBiIs2yC/
7R6RVmZNGYO+m/JrveicD5RSoNzRbuIRSPY17tW7gdGnEIxVvNLVHj1v4f6YGnczIIZi1o5uhelH
66S1H9MSloK4B22/3NvaH5oGy2PtpswD3L8Q9ZhsUIjXiR4XezNSfTM+DesCgizb6mz1wvHTnI4v
g+ddHTl+NXLrti+5tDEpOmcd0LNGX7A2g/HRM/JFstDeZW99MtXOfOnwOdqGWV3IAOnuyMJUPq29
xh/riyKYvSpjwLEsB0UoUWKJ9dCrbdAmAs2ff3zOK5WoKmOXDJNqU81XoQJpMQeY+dJro1mwBQyj
oBDeBl/US6v3J5zIoZI0T6KfrzMR7kgUyhLi5G2BfjlrZDgijZhnB1Om1SSEcEIJhLqR9rMolYa9
c9vlTaoTm5MyfVWNu8XbQ/Jtzt6w+3cn3zF1IF4PDikwqFVqtNHmekQtzVw0Lx7a6R0tEjDjro1u
vdP59EVw/W8/qdmlUsunmKLrzmOtbjFAhSXuAGGmcB2cYY6UVrkKxaX4RvCTYKbztpNBwj9H6qqy
ikAiFB2WAeAkQ75aR7BmMn+X1ikY4U6JGJ6+ZYJXkrz86pN3lb5VUTecOt92kzAlycieIj77g8c8
gPkCpRvz2F8a5mAGriY3Jw78RyPg6Mev/O1539fuWQgPk6PMaDSr4Leu0PCYExFT0z5om633juKB
DKJm0ejA37RQMgpp3FcTUzV3yjX6Hngsl/qKdfaJpPJpTJQeN1x3GKtwiPGe0z7YzDqjS3cYkQGq
PZo8CCQEc1ZQGq7JVmM2zv+UqDN6PcHhlu2zOmjpKS1MznT8wWQZbtROFTTVVK/TlPxZC6f0dSt+
J+l75gwKXyh5HzGIEptqfDXlURZTzFDDuepDd2xwjCIYtGFF+5dZjj9LXr0rvbcboAWctp0UhZ1p
wKTM0WJan3OcXtoEEW2VX+0gH0CEloE1T1fT4WKN3etrVoyPTmOrmRb502RbaW3H8L87cJ2ZIoa6
MsxS8+iZZvOA4wYhiOXRM6MuLslf0joTGh6iw6R8IyaBf8EpkbnQMkYNI11V1kFpZqdx7JhngDcn
q95wdmrrPUSuwqd19bpsT430ktdcoHPmK/Z+PNOMfMlZigmmWtU5vNPcITt3+YXByaASFZVJeX1n
4k6MVObxtoZhTxX2PneNDwK1S9impUukUIvwcPMQz/W8d+raYwnh4rPO+YupA8IsJULujL3Wo4Am
KNjkKc4daczU1CNyYMvAmiNyzL38NNZnaGPZISs0Rry0JSquAH4lM0Jc67JzvBWQtLO2h6l/N1UV
aEg5l0HCBalQ2e7nZXGOdu4c9II52yKmsGYb3lkZD7Hay98eRAtOLKcOa2VlYS6RQHKJDOXYJDIq
PNGrxTrgWjhCkGCrgKgALlGVyaIzWADdIC8FRo47BXkfutzUm+dZ796GpXuisBjuUHYoRKn6LcVM
lstGqdfae0ccdu9o90Yhmgtt81kl+yug+JAG1QcF3SHQUmtmRNV/0HUG7gdbS2DQg2Cnv5ml/jZb
x9Sq6kvIfaPX8l/L9d6U+jhVc+4bGh2IjS1veWc0p1ZgWIgn27dNm/fWNjxy1kRFweLx2jQxLS45
QZa1w2evQQaNpYgous04LVHL5+TNheSntTjblC+jaIBBCGfpuyavzlahUyO+Dtd1s0OuuOAjCEPH
kQldpPftV4MEOVvupScpEDij80gN1k6kYzDiXGJn1vEZv6gy/VhLLiKFnotDnAyn3oynQJuNAyY+
1x8JCTV2sSPJ8puX6R+NslyX8ql2+uB5lVx9lhv24k1rSA6Oly74a7cr8iVz+1OBnTIr9c53lh8B
W4/EQ83vt3QDbcKc57Zbqab3Y2EJ5SH91SYvDioTGNN28HcVtFe3QRHEGvc94MeusfojZQe1lxkU
WPKcsZMGQ1LQQG7ZJztRbum8WawFefDlgZF6exRP8IdpWRO6ion1cRAg5tz2jdNM/u6Ix8U+Q7Z+
d7V4q8+tOepg6qVfLMRDmkUm8hsj9rGPKkQUMS0BidXD5GglHt955lkqLxNnDaptothy3g02vAoO
islONHfuc64I0OyiuY2eJAIqjynFRv6qbCj2NrTVZZfqw0dB3TKu7/5gGVzZMbfs5fjdat3JGXLF
Z0jvZ+44RvgBbjzpj6Vi6KEC0ZDThbyZWnqvt+Nbu6hnkcSs7gxhAWZrgVYnqp8O+jvhLKA+rOoz
gB0qfkB40Bzr9E9cK5+yviZ9ZHME7ur1hgEMdxOch/M0N4bPsnPcOpVH713B1A6QLWbXv/Vwnxyq
QouWZ9XMHNZpjio9VtO1du+BbT+ksJQCJroMhRU9Yi+e/d6bz5YWtRo/HWKlcE91ZT3a5MVwc8s7
mr9+E01jDpZmxyWr74gnQZFJn7eJTax350RBPlUVkPxdMv1U08vgck1dgNsGej5ynI/XR2n3L53E
cSA8zmsU1fwsm7KyPfcpvn8fKPGXNPLHJ2WEN2dL7zUxmdK6TNazmlUmzs8OhKSSNimdWyTmB1+t
6re86o/lCma86A1G7vaA9ZLaC2+MD2MT3yy9tH2vY3xdm189JS7+2qGYoJ2G3dwtvuUtPxk/nmvy
QBv8J2uT0MD2MiDhBxR6eNFMXD+gJ5h3whbkEJVfZ1U5V+sDxjdi22b3bVqZQbJFnkB6f6HPXIzJ
fVez4nuYGBJWSVAPA0USDL/64c402LLq5qSnU6hlyrVMnHdXB8o1XOJudoNuxaWnKzaKiLJ5EJKd
AR/bl6akVaHVPliMy4PjVo+ZHG41gfN6BHO5djd8408GeXF3xdLX/3KUVP0xK7XDiuhQTZhAppZ1
nAgR++GsnMBzHXQDE/OAYYczb/W4dqt311Std5dv/FCvDfVkykJSUTf6Sr7LdlgAB5X80ucAz4sr
5vggyie70x5smB7cWVe8Tu5i3KUDlCTbOG/5+4My6e9oA3rYG+W+KNhAVc3tdq6Sv2VVcsRsQ3wN
hFLv8KYXo3ldF6xflbmU961tVTuokHeua79M/XJtHeauKd58/9+XJMcCQJ4vrKnQ47kvDzgF0VPM
JuTD5JLqMmqoNEkyvcZqROYemGVtU59iVNWdOzbQiIq3HEuCrw2pAR04/dEV5bmz1S+nLDt+9vZP
B/94n88Q2jLM3AlREkjp5l+hboLolg0FBc9yrjFkEjNo+L5bpF+cbFuhRwpshEels1LUoXDMB5n0
ZgTWTZ4ykSUHyTmQVQydQOHeYWfa8AVA6VtxquF5Bj0S4ayqfSXPMkCpT46XP3h1lt3lGNsRwjaI
9BI0mv6Gl8QNihjcnO1eqpLAopGJMB2cedcMWfuWqMkecXD+zDI8R7LOSWJCEiPHFkBY4hciAPAM
hV5x/WPDmr32Xk2zSDSKc+fq3rvbZxfR26/2zNzQHikRXJfmaJRE4OPF5tqwqtUjpoOvjCuAnXFL
UdarngEl00YLOGm2vM1dwW6dQVVr7P6rJWJ2XCq80IZybtUClm4PBW+gn8/xXp1afAFTrDGNPMVb
m2yijXNAc+1HOpQvRZ9+r0pHrMnWmYy2n623vo0p6Oh2LfaO1B/iS12unEidB8OlYSOBO4XUSpws
twriCPh0doZZfpieeZlixkM0j9Kqnd/jf3ruPYCsLZ+ekg03UisqAeTNKtqLtx7qo1qQUwGWwuin
e8oK+V9Encdy40i7RJ8IEYWC35IEPSWS8togWuoWvCt4PP090J2If8OQmVFLJFj4TObJZ8hxK0rH
bTfJ81CV7NiS8gTfImRJGvz0UbTuoyW9IWQGbquv2kTfBGZ5U4TTHYgxv3VSHaLsySh39dz860fv
y5iJIA+aBJiehyYBXsQwiwsdwF51qENsYX+wtC9Z1kRxk26MGt6lKGAznpwQx5f4FgzQVe8824a2
HvQeUWycUjjU1z4FATdWbD4mmAaDwcCVAUoQ3Ti1roXZPqciv3hLPkWTER1bTPRv4BnX3IqYqnV3
hgvH3hh2VQWlp+3ki1PJn0bGPxYnaqO0FztD1iGGUw2NZbKxvwriFjPXvIrEegaPGAHRG8habTm4
HC48IEIbgJH9vnb+Ti1QURmN3PZjLHSFdU2m9tHQBQNiRiE0HUbqnaCanps53PUtMhgZlw8ZzilM
P4lolvtD8eDpnF/DvEJmh8nvX1KaV1eydA93LuXtSClq12iU6uRfV9vn0sxq3zXD9wRLlolSbzOD
OVSugG3ErJ8rYUXgLcIfhnbCfCPk5mqgJzHryEQR2+4CyKV61N5L09tYenXrG6KFhImJJkg26DFj
Ql0oXYTyq55o1sk9m5HHViMDCTzmzwbx0CspiNEUVr9qXOOcTfin8DeuJXMtG8dSwxpuqRcdL/R7
ZT8Gy5MBSXRVN8LeBOVw6Cv1aA/OMemWeIyUiy3mEy04Jll1T8r+bWIyuENOMxjapdYr46k0bXSy
9Y2kw5C7fp9elgjvXsoPG6loYtpUdGyxMnzbST1dtezZtbSr5bISo9C0HPxmczqMKClM6mVeopUR
SbnJw+aPSXp6jJFyQzjb3kqZ6zb4Q01PEfYhcoSQfbRXlfvMHv0Dgsm6S5C1mYxKPMPbV5VzLub8
oNXm1YjKW1RXP2GnXYRJXpyN1z2Zl8nf4DPrC9dxNH/qprUlD8uvQ/PT42IGLbpyYsdHcZQ3HQ1d
pbCJNQdRac4aJvVPr+fb1juriMOpjKTfU9TBHmIk3/mel3zXimK4NOIbreRfKk2MerLeh5hd2AGe
zE2CdGsk6CupeiY4ra+PqPbjcRvS8G4cTbvqFXZ2aw43JWuDJi1eIq9fGUJ/LEX6kAoyFz9YxNxF
XDxUU3IYmuDE4PUNLtOjC8TMxy8ZrroGfdowPgVcstVArbNskBXXq65Np4yNDBmbnCOeuDIA2MmE
01v2cm3ndPLFjDPKGn81/Vs9iPVdaQBlwxhxHuvqkBTTqWPhT05h+FDqdHXegPauDFgZZA7kJp2D
2mb4AqMTQU67w3X3ZonxkOi8fBWKRgJy0rPe2OgCxrfaHb7mYRqXqQA/xaovjq2sc9CoI8KSU5Wg
9kVV2THK68jlw3skH10rvrW8Rc0kvaTJ+NgBZIWFxGpDsJczPrtQEthpfPaITki5n7cFgeHkYipf
bxmpVBUFvjZXF7coOeCMaqLmpbRD7GnV431UL/Qcz6yjri0WKhYBg58E/bEIGpYELRaxNjuaMGE3
XdZf63zcxr13YjC5JPkNXxJlegwAv5PuRhtww3ohfGUsG6gxtCc97HYyi9dz1V0tTNDYlAlTac0/
TQZeFY5R14tubZTGFwqSo46Qu4pMgHyptY7UuKsGSnEjsuS2n7WjbJqIjTYjOvpgzgEq2N5hYNww
+2564yQkrw6xRtBitXU6Vb6+CMSH2wjacJ7rL9Qtz1qa/tHJIgdJ3ACSI9ABBxqjCctd1YZxdDwG
EkONgiINPslv3mazZLxY94+ppyG146xGyHzLUlRfBqxWEY4Ytq0XkTPQzZM1989sQxMOgfFL4KBY
jmStDx5aaR7n2CtW8MWqN7uOvmvcieyLeK8YdcgBx50vr6ZPnZUfknMoS+gn2M4VD7mtPjCKAwmn
YWtSOoUW3Jgzv3F7ONd1ZvsJLeUKpEjmtXtbZD8DTSW4u5eigTbX6X44Y8flbo/SNbBOcQHw3GwN
bhkwCHJ2rsA06sk4qRkCWf6VebAB7PaH1Nsvhr57SxGP7uCdIz0JOZPD1EjpL013Y5nLbGdGDSKX
y4qns8hzWgHmfnULESyzzyb4Crv/o+r599YVOB6z4ekJq961D5leRl78I9KNhc4dKXhJdeZM/zCr
v5K6DdJOenvsFNCf4jVg3iOqBJIs3XRduvEfRxERrxmXvHa/VA+TNGb8Q9cKugGj/UgDwh5hsMi7
Drv9yJJuywHHC5a2Ne1j+IdCCuLEHYiwou63/LRMppVO1sfKL1FYlxGjm6z7BH4yZf22UQX9L17p
3uGZMzr7M9D0t8DW+Leeg3imJ9GetIiB6RDIFUCkvRIuKqnSPEvEb+ypVbSlyMECR3ww1QPm86d+
EVx2SH7TLYELmR/ZAU0L3G4Eh92P6yEbRWFxTBV/zWSkwocEw5U+l/13UXY7m/Hk1dHUjzCdExya
cYM5w6FTM9kJh/MLL9Vhav7gjBRrfM8hCFWWVkNHl83DoqzTstxaK9qHzcTWy9eWAayHiTt1uY0n
r4SvQFiwNbUW+PrMlmTCOTJ+2kr7ow3e22QEIQhcN9rnUURtAhVuJ93ioQuMW8JJ0y5ayiLQYcEp
FqF9A+Z/6ADOiDTdFjMVqNsFhDUyGkjXWWb2sI4BGcbkcZ5igzRMdAQuI0L3UR+mahuzg9a7W94H
x9hL5Bk9819Wye+zZ8v1JN/YyLKFp9B0m95vjHGfxLNJoYBy6zceRhl0pVlIWLbhlHj7pw7jdZQa
mBgKse6YBa1F4BDUM/BrL12LmdB7QlCzKAWZJv0+FE6Dz4G0zqr4MfqNN4blkeZtVyz/k6MJKIR2
cYX9YO3yoDjzjsZT7QLR+l94s+qqZ5vyAFoYoyGr+QkKK9wlusCDar7ws9nHAadZ/slOPoiUiJHJ
a+EZBLDycNmO+3HQdpNiolhFs7Ziw7VDMe5ScOHlLusI9bT2qQ3pm8zBBcrZZuKWRbShcPX3dYLm
mx+HgyxiP+cIBkBa9WNM6HH0vgJSauT7RT0UJZpOHzj0K4/9AodslfuBMdIlGd5DAzL3lCb2G2bO
azrjW/fCgWVY695Lisl9pJcX6K4OL3+TQe+fv/Jsm1rYgcsU1IhjWw0LCmH6ruLPowYDrqrhmdOc
lPqRUxyCK2rlBDhQ38DxLM2dg46tZ/ODYrskCVGGQHdoRBk4mNkJ/oy18didrGoqLJPO7jBYI0Ky
GiD9XN4GviHHEPYwen13yViHDbNiXyPWdq/HJxenzbpK2cXaM6vlXtpPeoxIZpxrsN78CcJk6acA
kR1LO3hyoolUUTaIQivcdQMQBsXu1B+sPsd0Z3e7sm0PLQuyXRSh44nmdhdCilhTKpHbHB4CkT62
rvIwF1XHjpluB2edQAHWKDa2I60QZ4sUGVO3IQ9Mzg/Vo8PywezEKYud+oFvomHxmEMYWaO/4uZ+
y538hQnvgj8bnJ1q68epm9YxoKYHfTYgRHT/aLZx0cjiCZX8v0ZjrNw0zH3SoWSWylUObLHfUIKS
bd3mB+iW0Y54lWxVw0NfO4Ev3P4+gmG4qNxcTybjKisT50kN4YZJureRI4pAO3DUk2dG4YZtTPGM
N2xf1Ih7ygSR56jHy9442oXC+VvF+fhcWAadUmmuO5p5n2nThcSEGmtni7Xfq6kXGwj6TosPevKO
VMXIEHj22GANZ5cop1WVzGghXetG2CCSYpKCCEzZNn31KYj2JQO2OorGbi66yrjpGzRTEUNtTaFr
7msGU52BGZ9sAd4GYjegP9mbRn3F/vgTslvg1+4aLIUOQV4jRgWUW8M67HCKIwdkR0TErZNn65rb
+wrCxLytC8RcSfVWQwClOoks9Jr2mlcVN0P547L32+hLBLxFt9xCy1rrNsoiNj/28IhWg/cw2cqZ
Xd7gSwCunNHXYM0mfIDKP53fUcDdjdncZ8iKN4mGKyyGN+8aKQmasBXo4DLt6MVNvTUsooHiB0DQ
3Jt5ltfRWOybGEl5iYFwhtm96hIyVrQQ/bs7xGyg1XgO4FUsCsPITwYTYVOlOKNbiVHVjo90aRwG
kBVWyfL0sXRC6DgCD80b5pnYRLfE6O7Hrn9nCotSm/sQgRAdhFaWIIbSuKUwbmXc80eZO81A1kcr
2x3Y6MqHPIblVROOC03jNTLSnjcnypW5ukUh/ktjumt91fk1x5jSABYz6dM3lrTfGQ7FyHPDq5E6
78ncs2rKuYHGujqx+MCYSoITg3zoWS6pAqt4Usm204NiJ0R6d9r5hHme1by2fAHKTOVyW8pLQo84
/xj5kJ39CKHzDGbrI1nurv3IPbpNLSAhbAe2emTfUtMrfUMfbrFEmOdlueTJVs2xVe2rFIwClFF/
hp9c0zmjc1EjZm9Pk2saq8T5A65r0VgRtZQA26dJtV+noCDetysfDHTBjJQrJLKYrjpCoTKyfecu
WA/MndZlofFbVJCJ6JoZu1yjXKitKQhuwBWKZTmE9NOaIRFGHRM03uerMcphJs71cUogSNWVNz0m
es17wondXciYQNmkdNHzi4n1hubZCXQyKhcv1i7ZEDK5ieLdiHRpRcQJJEeOa2TpmLsqv03y8ohR
7uqhI6F5g5eUayZ24Zk/LeeXMEFx+I3MjsuudbJy4C8OOgVCl0M67GB4qWvu+foUPzRVs3d1ASpd
w+FlVbsqQb2KRdheJyUXVNFz5YkU8nQnlA4bOf/bVrskqT5yUzAwS9y9Jyc8Abz+hpchn/PsAco6
QHLLuJqKf0YW58hcbHwLFq7kbHW4YyUDzs208V5m2Vr3cEAx5fLOmYdNS7twHifnOYszRtDRMV8G
lEMVstdi8UXPtJ+CDCeVwLxRAgqTFF+bAVXfNo0L7b3tvUcYC59JgkyqD6vdaJas1PvjVF2iHDsw
4Sipb3+7JA+vxk6uxxijMhFEQN2w5cR6sqvSvUvzBXnZO1SaC1cq125hg3mq7rxbPaIHwVDCXq9R
j0OhDQ+yFNjfkW631QguVuA1iWhh6vkhh2S1cXqTvNWgvYhBvNLxVMv441/gpk90erUj2RllLKn0
9OggqbziLX0quwB5vb2fVB9uNNllrLjQgcaN2tP0ZSsiMxapPkpiYwob2MlBeBbdTbfbjqgM+984
EFwxB+9DMNUcg9NH12IZAV9YEJUCMfDYa/1x8bxuDcy5WI9QUnu59jCm02PKfYl1gpvsliPWd61c
nZI2eh+IWGbpn2xGLf5bU/tu+hpNkxdO2WWQeIIZ2210Wm2vZrpXJ4oCszKrtZyA6uksZIuUdTDE
yqPyeu1gu5fBiHDhmMyjWCSqoy1be4fN5Ai+uFu7kQxXBM3ruKRJNO3qfu9oTc2cHo+Jhl6DXXNw
pPSjUVWEoLlheIyWyBij630b7N4XcBguf5ITnhu5nfljduNA1ANa5DdVGw1rbfPUSXVR+j1BNHZV
yWzeHJYVnZzYpxr6M8S8q6dbbLN0jyF7PPIeSZi5V5r2d6zhvVeij3cY+H/gKM0bp9a6Awk1uhqR
eAl1y9vgM+hL12+y+MmMu4opBVHmagKv745c+Aa/fZ5G8loCv3UHyw9qrbm2k934FQGyN69zQt8p
+a0n0NibhPOkCUrMjINOSZ132cUwEX5pEwlSQ2e6hwSj0KE1FCKK3xgux2n2UutImGTZskOLO2/d
IRGrWMKcd4eFttVUxSGzPycn+jCRHdA7tM/kDowEPtfwfPAPvQYGuZIa/rB1PY84W+te28s5QoY2
P4caa3VKNBQu7H8rB3dSDgyqRvvbyO4zZB8zwXk9zFm1qCDKJ6+k+uqbQfo685IN7F7WZArr/J/S
DI3jbPar1pXPXe4iS3Y+YQdi9m7Jz6gcJ1y7JHicyw41qzfXL15IBnDulI8js+ZVhMiGtCYcsZFz
JDwWNa3RG9tiaENCIx6RCy7RT8iyS5eASGGq9vb7wFsKSoSB6U4AcsP3kt6UKo4c4ZfIM4zDWB7r
tshvdzyY1U3SPl+T9NbEr0HQBldRj+kd+9bVnlJcJJOAcoQWtPRm51pVjXeNPQYlZus+hbHtPkUh
8sjSFe1BEJ2botW9hKl3wW2U7BsrdlaBFuw89rBPdtMO17kbfRfMkx/mAxNp5gski9XSR/nHzYzV
21g5/T4rAlwABn+PYX9327xtGCBEAtSxk21su3e3kIT4khkG8L5RIiB2So5xMrQweSDTpMkGD3v6
4cBzbwqrWjMMK+4BR8NguGc7iZHp8NzsXAgbK2mLD/KmK96PNQr41DhjUJ+OFq7XuGKQE5XfiQxf
+5DMkV5HU5wM37UV2lunHgEfRDZZ0jHjq6koQlq/gjfbCJ0jHOXAPW4WvokC/Zy/BwupA4DiKquM
+iixzXamxtJ2zgw/7i6243QbqbrFg5ybJ8pY6nEF4CZkTV4QZbZISzXewIbTfhtq3g9tB/iNa8Al
THZXELcZhRhawJkw3oqziCxZO3xgzL1HhgV+o85flTvKg8xNwI3apSiQqnzP3bTPUGI8COjPbmCz
tgmKGQ8OtHWNyc9FdfW4xqmUsnwiK8UJn4uAoYBdRFuZFu4qJZVuO+K4xjyjNk2FXRfi19qevALw
hfO+LHIe2orpgMhDqGi64ws9eUhGr/Bx8agV6HYuM73D47LoJ+zuXzg2vNQYJPEdou8z9Y7w5oqW
JgjEM2E50U+CmaoeZ+OrR9OonDxctXUuXyMLGMRQjUf8G/aUSMAgX96cZlDPmJLG3CwCdzAeK6wv
m0bvnIdauv8Af/8I0fR/VdFi3tJoSkTeX+z5T03UI/PurUO9hIZW59WtI3owpz8mYlc2Yh9TmRAw
LXe5Ee5zC5IF6QGhj7F/PM6oWpfg5kVkziLXJfaP0S4hT1BrYFXnGWcF6Ugr9sf3vBnLbQRH6VjJ
GIh8pAgB1qy9TcwE9bnHEtkUG3Y8OGWtZ/JrHHop2a+rnKmCXZUkXjHx3pRh8saFjQ5QnzmccoUp
ZzYRbONGddHN+8sP3fJHPM9EhT1DZu82xPIwj5Wx8gmPJ2S5MXx3HCffhOo6DybnOBJIR5//mjYq
cDmrr1DjLpyqGAGYFjh+lmd7o9IeTM6pj0mWKAkCo8FMYPr6XHQImsJ2z+Do2dMbdccStEWp2m31
ZeTWjWrdFx6JDTG5To00nfdJSd8bYB2MoUJfUX64JUI5mylXQtjhtSEq6GBb3xPKd1+mCAjN2Kgf
vSjwnUKX/6QWPDHjQjDErOZSdlXC4g97S1tTCiW9+cTtJ9nmSbUeaCxJpUKtQ8LvEVfTQSXuRwDU
jAFndRVEOl75Nku0iPUWltfM5iKOoBdtzR43oJ2FfsT4YKULIZED4wdjok84bDk2VDTla6VjoMPm
6YuId34VDVtJ4YHPxHswc5Hsieqx9ii9TiBw9KO2PGTumxVbA7HpLJ/aYCxOgSFe5phWrGsCVpNy
PNR58p4MI2ZOt2YvvjC/qGBZew2kLSEo4N6A3ydu3GojRk1dKbCAyghR70S6TpqXXFkCqFec7nub
IbldVuFtKqMfxZYEi5CLLgaqQVp63xZuCLUBFshavBvIqzvWeFDRn8fYzQ3i7oQr5xNO33k/x8kh
jAlDzr2BCTwi6PgWAh4hFtiJj3qCYI214hyoBxCSQFKa+Q6GOtQeB0tqyH0LC39yfm+t5J+V8bd7
9Vg9qMUFZJcfBSvMa2i42rop7bfSyKYD6wl6smjYRHm0U12Ht7o8o83pj6oFSVnrgExdD9yZaMS9
cUhat72YjAEHRY9lyD0blBH7kNdRS5F0OT3IdCz9eBx4o1YELLG0wWtUSmNdUDWugqkjmc0TAZU9
AStWggq+0DHLeqP5MCtz3tUBoheoTeyPuQVxu2k+uW3mkOs69eLKCgOHPRJKgPArT7Rm3U6i8XWN
G7RLmKKvSsE7Me6fyEQjPJgIiO92CNaadW0ADf51ESa1rB+f4BDsQ2TEm6gROvl5dwxa5Zb8lSv3
sjMyBxPZJVigLDrkiah8SxYISCLoEUOZAhmp7jrhWYyNgmTtjOrdCaFEON5AKZRMF/bkbyC/d30M
zceBjMVq7BtdqXeSVXpgIjWv7dk56AFW6iHKJ/zirIPieUbLg1NV77xpU/bEatcArJsmm47ImfOW
gMUxrb4my2IDmca4iXoMDCJWRzWYV9Jo/uWj1WwMM6IEnRuQ4GsZWLAFu8E9eAUB1+APAU7wLI/5
QzyClgxdAgGdHkESyyIkADahwgY33MSJoZFjNfWNlG+GbnyXyqFNmomg09P8TFd1guz6kg+QANyO
yahKSuOI7So0ENHagfoK5pZQVTJ0GsP5O+YzZQhpZ5ktbm7wQsyYR7WRTRwC5bFJhLzRbrLJOeT2
j+qii5kyyoTQGCFj8ulzCScOCERfnBE4klapV9i3hR29Ud6MRT5pn6GlmauRrl5Tv/4fkyF4OKx1
FDD47RHABC21TsgJiF6f7qyWj0xer30eX2szb2+12b+EZT4fTJoyBJuoezUbsXql+bJlk5SdirmL
91ABzigFtlS4gHIHUfGbjWhZEYdharlUAyaLICIJx6A7xSUQylTeAbTIO4OBr9nEbh02clfaLCZ1
WQCNUPMZozJNCbO0gyHslCkIqpaQjM4CFfRzLsnoJJ5zjQCeQW+AK9kqw51nYoZnXPk0peJoJAUp
Q6Xx0FNodn3oQuZAau/O9SYT+Wc8DPreIJxUMk7LmNLQVH/SdsOZ1LRXLRhutVvfnIXxRNW0j9v0
1A7c5xv0RlvTY40w6+EOz8gRyrHEsWyucBCniIw5qU0262XZhTtWsl95yAdD1D3p3fRqtIikQYa6
jBnyG3cKfQP4I9mGqfUxgD7FtF+9TMbwZYd9BhgLZA5o0xPcCwwKbr+z6Dn1IXvWRAJYSsfip5nW
2tURXFrsL3MLa1Tc56WfVgiTEAjvem3ut4XO1FxFU4KMb4KGEFpnUTymmsoOwMsAxjDY2WV2hd0D
+QpkxHE1CJ4LK5gTBm/k8JWiWPPGcx8qBp5uFRJdn6p/mW1yElpDtashZ6+ljK9J8m+Ou9pHmVet
84a3CB0VD2b3poPZ9hslXjpC27ae1KatzNS1mssX+C7TdpLJzZBgkroKuf1YM6oI3dRn5A0/IFjY
SEzGtga4HB+m3ZlJ4p+JIJmMu5nWhVQcmC+MKT/bBibZObQPdaB/S1OT2+pPZ0k86JEc7xFvwiA3
yGflF46Dn7BCkhlgYIxVhYep+e51ZJGIgMksNKKzEUQzKmgdaKVVY3co22IbfmdqdsmWN/2YDIHH
ibvKb5zshqH7g2eUIWvLx46cwm0c5q+iZTXAseogu4GuFaP0DBscStqiFNbRw5pzsTNrVFew8FgT
pwbgKgVJqHAxoPQF66J2JMtVJX8xI3DBtDvbkunbYDChDjugAdbcPTuKJF2nx0ZqjBWTVYthvN0V
dyNKzsPkWJe21HeO1V90D7mK0fA6KmWcPZH1u0BiW6+q77nHMd6O+oaZ/l+IYY9IoImEGGrlt7m2
HQeg3DVudFN5AY5Khu2kHGO1T6iZMr29y7alSY6rU5b39dogDLZFhOgYI374BiJOCKh/0JJtkmMA
MruRB7gji3PF3AhshSMs1KJ3h42CBMQGrHgZu9CfmOivHfRqmkQwhsR73yowaJ4e+BYvTk0Zlzjc
HBKnO1lanfEPkt4bobudRfW4tFAURGtbg/lA1O29wLQEPy2+NwWq5HH8g0BNw/sCOAyY94hmh4ZM
KGtXRLp46uJ825v5kTTr+QkGGdwI13k16a5RYFP7kwCRlWwjloq7MEDl2cN8GCw83izdNxMYXA7c
fDPC3ZPu+PNklcOtS8zpEIRQywuXKj5g6o0sfV3gS2tb3DqzjcvTM8U6DLAUKhF9LslEMczDLYUM
Y7OJSTDDRMZiaWZuo3x8NAmzTYlGWqemJBoiit/bHJF7wpC7k+i7gaBRVZkzuk8caSLk6ULTzQ5c
ALYmQAGUwvRgYHhcagUZVfA2Ll1JhGFCCtNQozsFkZOt1ig3UYMLdglpHn5lHSmsSYqtTSJoYiO2
m5HjMRWbr7OJPQxrn6+71Xto5UQsDgXmyeDWFtWBIWWyH1txLicCNpJJrjUWbL4oRY5EHDUfOwG2
05a1DacKWzOFDbcALKYQBEhwInLcw/ndlc67ZQbEXnBBbhLd/hG55+2JMPHxviO9chiQWTlaBNKg
Wd9UifBhuB2gzhR7I+fMjzrul7pT7pyRcVmRJN6WC22FnxPhbxX1GL7okcjiWBMiUG/1xWIyJ/yL
AZ1AkxSLjyn/THScpb2p3z1ZEDsY4sRf4KBx3V8F8u1VixR1pREDD1kIhx+7USYHWr6WqNE2TV1A
ahtZoipmxp1B+TplR6k+KhGsYaDIrcJhVM3Zsw6+roEM1ju4YimT9A3C/+4xdCxtUTyu+3ufMeAE
l4CDK+fVKmuFFMoED1lbzCPh8wKWZnRVzyCE68imiE5uSZIQYqkWRRIqQRbr+HexFZ87nekblfK8
0y22Fqx3/Xo0ny2m0GtdAMxOxuydTJBXU0a4i2ewQRmTgmGxldTAyoIlQtSy/6LuHkjQ8hQHF3bb
qnCBkxioiaWL6diZJMrUUYkjOyHOUCu61COSS24TG1OAGBl/wwnFRtWiPkRlMWwEeYl5RdJTgsDS
iYwXkGhcndPG06Y18eIsxRIDaZcTWbxJ0MXCkqnteanMO/fYpcYPbNRjWVbAMQjLhpDMhbBY7Pt0
UOvRVjPaHChO4ZdJ/DwMB++bziTYirp4zbg3sipoaMm0ImaXgRwVQXSHemC8z9GQnGjqeHDC94Fz
dmt135l0aSvCggI6zB8NTJTr5jSSuMdemXUIaXY26yDvYx566/L7oPfWtrJGba/67ETeF+iQAEoZ
oaCMlxqcIHybXdbjcj9dUYntFjtwGqvLmEUXOEBExMa8Saew3nah/hRpGhVZgfbNvXGzI4JrTC9W
W+8tDXWFCEA3wqe+lrPzt3bTg5cx14C8Xq7h0j/PTMeZzXRHD8E1swben84iqTQYjBOymZ+aLNtZ
M4g6a05RD7TOwRlN7zCjSydFC7vbiO+ceNIleNbLfdZz0K0C2vMpIiI6Kb7HgolVwamY1PYPjrrv
AqqksmiT9Kl+5K8nvi0iaWMkvM2O7E3hmgkBAeE+qpOfjpUwrxTXtEdLhVrsyzMERbYBMFW5ARB5
CNIwMr9r7Gm7Mt5QytZHMEn/LMfynpps2wHTHAOw0FORNVvd7lgwlRpCzSl45j9etpBRdJg95w2k
Glnl0wh+rU+vtVG127Y/V00JrqCY0Kn18t6n8zHFqgRnFzOmmW8Jojfa6TjjYrbNIT5G8jOfh4wx
R5mBtkanVgzjTUYBBvPOCRip2PnaLEueymY2/TCechTeFRiLODDBe/NAMWedam2iAjSwqw89vKXf
b1TT1W7C4eREn4U7l4FvMGs8Yu6ojP3vh9Lu1T4kpAgpAb+nJT47y25QZ0T66ffBGub/PsJ/8t9H
KmHAvQqdggRkd1kE4oxgUaO3TnOalwezmhrS6/hIZM3krX8///1OkFjaCmFcvIF4pR/LPJPHdmRK
jqOVD3+/yDklj7D2p72nGFJLyz3+PoAyYX1sJ7lkVcs2eZF0b8nr/Z5ybPpYr1CDDZffh3FEdoko
gM+N7lCHg3s2inxEmUgqpNTFuVMpd7Pfh8rko8kjpzVVxxZdy4VtFd0NVttN00B7+9+PVfn8DqY5
31vLD/vf12X3Wqosu7ExUEZ75wiYWLSEwG4lLbapTdHZMvLhlQ7htargjaUYZkbMMo/9mM750UrT
6CLr8OR4Gkx63XI/xTieSYyh2ZCoOsBghP+waWDu7CPOV4IyN+AynUf+wnDPSBPMVFZH5757xLiW
gqSMq0NmivlRFri8AC5bH60qT/BcjX9kHZxT8uE+kEdEOLfn7jHVkeuHQGAxJpjRqXBFc4iTKD6F
svnvo9+vhcvXfj9CkHVtSgubMMrOV3gn29LiLzGbvN5A8NKOvY1am7mT8fL7qQGnlg2JlC9WgVPl
97u/n3Ztax+G7DY7RuSXZm9ex8Q0fdLZ+VuoPLdVb03HUIdQIRuTZzOPxVbnib0mHPLdGOL1Mor3
zpjSR91waamtCC+sM64DV3hvyut+kiJL/7aW8E+MIHjOwZzcOI0gymgIWEr0ZZWuq8NvBHjbac9l
bDU7K2M0HhLAdqL3WHsihUhS2zUNrn6H/qNfNdXo1///CNShsomFVTJoNl48mfcgHqfT2E5/fz+b
Zxy1lC02rhH3VSfm+kEFgfas1yVvm8R0j25Ui51VW5BucBxdFPeuMFDt9ffBwOgNyNtujnOGJSdB
ZM66Ln/OXHI8DTIufz+jMAh9s7fEFuTaLvDm6tmbRuBohqYe6jSvn0jYuqhUph9kClFDePrrkBak
h2Jt+GgXbhH16ZtFF31kcuBuJkjbH15SvqSoa+5xO8sLdKgMLezgzMEnAXF7CnZJp6QFW3dOoTWE
/Rd7Eui/xujSKv8fe2ey3La6ZelXuXHHhRPAj36QE/akJEqiKMv2BCHZEvq+x9PXt+nMWycjIwc5
qYiKqImO7SNRJIC/23utb4363pyVy+gE2Qa2oNu0OMS/xxq3u0PRXc7wdOeF3oZnN+FOaR3RqnQu
aWFx7szmfThRishzp963hJI9RPg8vcr227WOZzlmXU9BOe9GQiTOJgxrJBeptWf1XWJe+8LnwXww
b1rLrQ//F9n8v/4emfj/SP6hDW//v2f3r+eq6du/xx/K9/8h95uQ+3XX0H3g/bBNlPEvcr+pgPAj
a/E5pBEAYxrg+f+d3G/af7m6b/s6/5tgGZj//yL383q2Y5KIqBuOYZjKM/4n5H4Dkel/JvcrWwfb
7/A6Dg0t27UIYax+vV/iIiQu0fhf2Oh0mJgJEz07v+aqow6m9NPCINa8a6r0bcBjVwTJY7wk66ii
dFfGPe17SgYrIlO/T636XiRhsrZpO+AiJ8eiTD+CMfmwXH1YEypzryU0B+wPFwKDE89nb0lQ06KH
0esXlYTPk60OGJOfRq1BE2xxHIP7RA2mah9zClQQpxGD8K5c1XgbGxVzTI9hTQwW+RylfufM6ykp
nkbH1baActASVWTjTHq3Leyh3VgRP6pno7dJJWVMFfwSJ09Pvvg39XnA05sPLMpEhneNfwU3TXFS
Odq2bmhGedukGXkRGi20iQsmqeFHMgRXpyYsju4qTfEP1fGSgc5KbxguW7gg2FsR/8RdbCknDnih
cWbqKuYaWfi9bX+53N7aPFpcsUBRvO7J/uWl2rFpObdBmIuKdOUNXEBSH6kZW1SDzJljA85otwn3
sDFuHyzJuQpDqL25A8wqUns7OOvjHex9ji+u9aK36jTZQbzOon4TAHJZ2x5XsQVBw1rCgqr7j7Wd
4SZS/GbbCD9tvEer2/v3mvF+qlqaVlr8cbsuzDtURVwkBB7vPB+651HFhwln16qehg4NZnWaFBGz
xnd7RLejR+146N3vCJRlaaWUQj7gUCOr0tNpZ7f01XZDXYCXJBWwGrjmhIatJmqi1aKOmBk6bC+V
t3FCzrYcI4kqmb0NV4SqiOFdLGohQ1Mt7I4zjFDz2YWQubvdCZ2qzMr15nSTOgC1InQqIXVnthPj
LjVR5ekepDyLEvM0uHdto8AlZM2x0SZt31q+iw2+vBAQWOwVdf/VVFyW3IQcxnuvXHIhDN//GbJ+
Dp5d7OFc5qt6bMyNZ0R0rnBl355l1GhEEy+UILAOIAXk6a2pKzk53ZZhbj6bnp/QnLOns1uhFDEt
GjgwMIno2cw/g6ALdNjywF+tylxNymYUOAxBszFsdlZ3jcF7SX372bWW5yLoQKxWrUL6RQInusjN
IrfeyUbkuvbPDIq/b9H21ln6Sn+f191Gxmpd21gYzCetwmXO32NXgdkdlnuj7/fRzAO2JNyEIGdv
0MUfBE5t/G68C3LnWCQBcUUOOGpqQSOtxJF0ImFk6GzTM9IG15FBaZq0bcAHBi10HevBMEIhigM+
UBYxiQBRdrN3aFz8XUs/9MW5ImeN1xNUwL4gOBm+2raHzDFH87jxHJI55JkIdTBWy7V1UcJHkL7h
SDByO3vPUUdfZzLWkRFYaCeHzL+yGZKxfwEUxJE+c8g85R9C9g8EY0C3aOAqOm0GDLrtsc3xnCo/
+Wps6M4YOL50VTBcKCuh9+V0KLNRa3av+dBfWx2vUlrqn3kXXQzTVvwkM2Uety1LL88sVhacYV3I
MA7q5APKDE+miTvGHes7ooRQzBEyzTmLKpT+qdnu91w+fgWFEz4Z+Lq+/ywcQp7aNHwrQghlMjv2
KeNVHh4TqQ6STYaK3LsyDKgyU8rMUtzr0M4vQ+wwx8Xa22jY320T+5Nqa/M0E5GteUxthb1sDNcy
kPBSQdKM/NtUxntSitSeYl6xpRfxZnKs3GgzBVTyjn44IWfCkQVtmyOrcO1lIrcTj3j7vawB+3jQ
2I+m7Z+ayTbv4FjI406VDIx0k8K58JGZ5tVTVqTgKVAggd93TkoxwS1c1tusxqjiAlOBRna2mc1r
7KAAc0IOyZEOotKNPsJwYCHyuAZTc50G5y3Lyffi47SOqVPn2vcZXXsOFa8qIT5Ch59DXAdza+yc
5z75XYHw7V3ryez7w+12VqFQGUmZb0iBPeE+3umNd6ciaCOyLAAbIDyjIvPcMzIKKi5trCz5+DOp
y6BG7khq5fa2fPpyXW+zInPKWbXfJov2PpOBN/Gu64l3dnvruFLNpLLXZq6QnGbo3SE1C3jAeEHn
/GshlW5DtbCm847vjmYn9p4+AgsAfqXD45m+1C6hCg2+EHhETGm8j5Y3S4ogoRS4L5X7biJoASEJ
qUmmAuSWHcsB5Qr/ahbe1QzQaaIQO2MY4pkyog+DgO61XQpgPPmQbxmH6OM2tKxgfHOiHiVe9Kjr
T/LNCbptui48gMXgHNvQvpoj+EMjJgLD5Gk0sxQTU80/OfLMLiZ/1YpPMwQr7Q/u9fa6fQ/9Ic2z
F73fU++8ADjGsgcNeD3Lm8pSRnCKf7hO7GOl21Kqds7OaPyq8Y9Nim+Wt+lyLnaW5CnlBhdTfpeb
zg8HG/MmZ4qiwH9u2vk6a2Aq+Wb5+Evl4ax1r0YKNMZo71uyhgZZ1m5vqgj5ZMjVtmzqSLLoX+Tj
Th2ctoE4g7UN3Z3m54rgMnhn8atDCZLqLgva7Q3RXiQdkVuaQz5AfL25fUbiWEwSG7tVkE0Hj9P9
BjSth/dAbTBBvhmpfBT50qUjklfnxclMRADm/KvEgpFbWMRC7z0KaI7UYQlMggqjfNyc6W/Pynef
NxtA1+/A6X18IzNwDUO/Vkntw0Pm0TAG9Tq60Xsmmjc35QKbiTohL1ibU7693Sa5IJrXdRwchrM+
S2Vc09n5yGhLu1OAd23VMvzYhwzrZnQ2TRn8XgouS+xTG89JlEUl8pxP5Xeoj6BRZSEzk0zOLk+3
m9dDCMHkBjq54V3crnVGdPtqQuUgt2Yu2cLouIvLBSwQ4aqSWcOOJHa6u9t7WUgBxn1qffiw+OUO
BYTyrmUNu70PPAugFHSbMjsf8DYkbvUgvzkODVa5wgoRvMkFqopHcgD+fN+U8S+aM3bbOeYm5WCJ
Z1Lf2Gny2lqvvtGMefDi4K4PCWdrLB83tlqVFe8OJQrbGHkub584n1nXFns4xYVuMNh4XSsOf7vL
8HAb3LS7Yyhj9EOn8XeVM9xbh01o8uXI/Z0AEO1dGTB//jQ3PgBsJL0ahWt76giVCR+YeR9vr4WB
kgGvFaQUyi2t2xZXnn+4fQ4vSq5+0D3eFvPYDa5G0w9rk+1JPbpU7LjULRaxNYrNDSIgGiI2d7GR
ualiE7RNjQAnJqpLHSJCr33dfqHV+veeSI1vQ9QRtCbw8KguPyjabt04JMyzfQTG9Jk2/XcToTY1
UyxaBgm9QEC5sCnqDrv5Ndhozm6zw+2pD5U6DEQ3kk5OHzvHMkXk7O0H2DBzAZP+SAjkh2kBxbi9
kds33i46+YH+uopgMmT9uZQei6z8PJ/s3GYaLQrwXVotuy6iJQlbEPAjwaruEO6BF3CMYS6xImbG
tsvfzfDN0/lHmUNl2qsq7Q7n+yWpiWRp5+wj6VmlraigoQakTCvZ8tdz96AweDjA6qERBadUN0R8
wFOE+ZrWVNxpB4rk90tT4+zMaWFUuXW0KarbDYU/c6DRQPJ8c0Ltfhh0aG2eJ3p6Rm3gU4q2UG+E
/kQDG6AUrHRACirlqZjPuNqYjamQ/3lyb8cyZ2nLzUSRVjZDic+XcMRUUZawUzKUwEam+3/uglEN
17DPdzKcWzkHEQKJl0EfD2HVH2O7JkRgQCge5pfb/76NVyKAXnIP+5wzN8cK2EiO8kar3GvMHkam
SDArJ4wd8sdFVoEy566XzlPSDh9BzWw3y/kuH+yjzFzw5d78EtMsffuSlM/bs+zhLM4UBqKainwc
/DYiHkxrCtl48hOdd5Wdn6wus5w7ppLf4vO2eV425MkFXI7bGL7NBp1HP7Qpw1cL9USwKCpVbtJt
06lI1pmNGCey8TuRLf2Q4b0khpHFVTc1QgqS8TEoOSzUNREQpZVEm8BsvEM1OBuyD1a1ykO0E8z6
Uxi8V0nHnDQmxioz1KnOynaDSvBL+HjdRIjWyFMPt9DbNP1TrA3+5j82uvKR3AYjaAFXNDX5OXpp
PIw9yQwDN0P7sy+OEHb/uZtNyhoD+ZfwxZBmLyf0nuioyN9iHPhoMu63TOEu+0K7K2Gh8IfEjj/k
v6HLTpw2bFF7Cy1anuQAXpptONfe8M7O7Bxvj3cUsSfWcFNRIWM39eBagXA++O6eL4OXftP88Dgn
0Ucgmw55ZZ+Tq9wY7EEmvFXueErKhgwtttZwGBvjzsiLg5YgZNdC6BX/Mciy9ls5Fe8YhvdlFj7I
liDxQbg4Kags3qoW9S5aFXb7o2IuUSAwIf0sKywznPLZ899OpYqAItmjcWSR5N4cSYV/rZTxe4yP
HaNWv/MUIqdYuZcxnZ9uC7h8C8YqNhqjnZ6SgDOHVDWQtPLFf3Zb7UpwCMqPPzOB0GRsM4RoU2QI
S6e3OGpvv/P2Af/8KOUS+k4ZwxPpm/VSOAp6sn9VE9zIPLJ2hotsOZKzVeUxrvwAxhvpacP47MuR
WL6XNRkXueceNZMdXCM+DQIT5xU5uMA34Xvbss+Qjef0A4nDz9vrB0yAM+5vqDLTUMd0mbhUf84T
kTrMMU4APZhJa4joilt7rxneSHLlRo3MaqDS2SUbh45Ql6MaYwQ7FgGojGaHLv6GitF9GWn3JR7a
gaNmYyZIvzisrm+nbNfRX+360ZCNglzpJTXjDeqwyyL7jdvphGhzxQ62BVkwsyreDsCtOSeUbp5v
+2SnZVLPHFRjDjtO4tZ+DfF9VXHyJpTxSj7JtTI2iUuRqRG4jzyJtWBCQxquWAI2msG4MjUcQxGl
ihAwEKoRxtCczlSAkvmOivujTbdmM4xhfZh1LmVk4Znhwc05dBfVpe7YTSdcWc+rz9g40xU4CTxh
zcWbur18DDm45VhiVwHODbxobEGkKFL75L2p6vciEfS3B/9WOLkd3f5WUHz6k6T5j6LPn8q46Ci8
SRXub/maynZsdgY61ULd8igZUhD8e5VujCPDmuCsMJkZD/iCvgAaE2E85davFMUbzbvt/y/xVp//
9s9fEoHRzJdPDEPF30u2hmv+7ZZs3rv3f3wWXdzN5/ecnztLPut/+f5/T2e1//KZzVBt64aubNM3
/vmP8bPt/u2f+l/0nJXl+9w2x+Quev8nnlWZf9lUX03dMIns8PjpfxV5DeMvx3d8GtdKubqtu97/
pMjL/o+o2f/0+HiAfgyErx62E+q8FkXovz8+i12C+QDjEpO8UGnArMuwn4+e7r2hYSWlr8mzJ0f9
KHTLp2LjVueuUEB5pvzTzssLCcX2jiqtdswQEucHH1HxIupiS3TGMAlpyhwL0R9HokTukCRL8JXo
k0WpDML6SGLagjASFXMtembNzOn06Rw1u3tmnW3f1wn7J2x8MJsb0//lQHXo0uDUilZ6QTTtinp6
FB21KYrqokFbnbavBqgJUVyDz0sASaLCTkSPDZsC+qeVaxuj1KHfU+5ESwNgcbST5gDo5xElw/fa
DZBL6yp4KNCZqdB8jWjr3tkun90RdXjuvQFwNU6BSMZTBOS1KMlt0ZSHhnYO4OYdauTm5NDVd60o
0Guk6CWS9FK06Rj4x20senUlyvVYNOy2qNltZO3dTMBShQaRLQz7fk37tHqD81aZpU9d3jyBr0a1
sgQ/8JAdAyjip7BCrZQ0FMPkyGZE6W7QocjXOO4i36Ee2FGXydy5f2iCifJGFl2JlzA/p0zbjnbU
PAYLDiqUrBMGu9/pZHdHLU9ayOWyZFJ4TdWPzMAtZDewUGrYS/qYe9/doU93iZSvfFsc5Zi7Ji/v
USOF+2iwGkQ+45UImu6AHbBHaGRvK49wFe6VtQPtEf3AfPQYTflhYfGkQgL9kF4rwYlF/2HpgHC0
Vv32AhAiVeJa57L6JK1j3vLjW3RC/t7hTLhN8D+tGozZG7Oh6qYNyRVjAIjmHL08mPhkkxuI5kqk
M+cE/x6dL+yDTfaGr4osgaFrNn4xz9vCoBzWNxPttPw1tTAsJOL4SBK8HzgWNnQWnUNvtw/INWHL
ZF5xClyzhAKoLqOFoZsyS0OCo3hLUkwmbQXqmK0ITn5xoOjiRdHElVKJP6UQp0qBZcVKR9LI0mE7
WsZhcPdBk44ndiPREaokIh0K5FVSWLu5ONfZOxCb4aFIsHlqaU+P2ht+61H2xWn3s0XSeiY0pNr0
lms+RqVnbmu3pezeZsfE+6ghkT1w9UPAZh1eXJb5RX0rFFLjBn0cHmXrw8RxThUo+goyUh3EbAGH
EbaHDeyNiOIWjBREZRQ8n6EOZVpVfo/vINvY6LUpPSfllmTyc2XjT/RzfTc5Ie2NtgEGlQff5zwj
xCXx17iQYpBxIafTpj+kqY41KkS06jQxGVRDvbc5orojsVh2A/MtAIiXVH4HIAOoZjI1C0XkBDZA
aJ+mrM7OprMcCCkq3GTvTNE5r53LwCbrqPTymwp59crnF4sfyycm4Lz4vUdYTI3S0oBJs/TR3hAT
1yBuLlxdWKa6XwHMI9xecHZimCMYwChgN3fIDmqxhnFkNrC3INWJGFNiH+sjRCZBB7PL17BU2hV9
H7e+Uz9LmsL3TUKXHTc3IqSIEY7iet4SvwTWWvOo3URslx2xsmGZc3bx+CuJyNztxe4GLONbZpKr
0wU7YwyeXHSzJ+T091o8o4Gb5uqQ1+aPFP4LBaVp3BMuxK/qA4Dg8FGruLygAkRE5xsUtXoMeTot
t5G4EVyZuAmzUx4BE4fDgo8vrCjCz0p5O9PMN8YEAj6Y+Se11zv/F3Xt5ynnSaW5N6K4IitFPkLZ
Y7ysSQMgPsLQYLfR/JrxGNpiNvTEdujjP2zEiEgWTsJmH2idmBQX3IpoJrpjKAZGLcLKOIupMcLd
WIrNkfARF1MF/nSG6tqeMUP6uCIXsUdSwQiemvhbnD4bYp8EmF89P1diqhxLjsWYLNH9PdS4LlOx
X1IeHlfAlfS9hzdzEafm7Ushxk1DLJysDBj5zMdczJ2Fic1zEsNnItZPp0d3jhV0lGrKIPZQD58o
2af1a4FzFI0mFlIxk4ZiK4W+yTKB07Rf/MOU2NeC2RUMjnmq/Hcmr+Yc2rtIJwcagqPaEvtHbFfa
vGhpx9oXZ/YRhcG6weuKSwsARUfxBBdsInZYMge5VoHLcXm5GjhmG8b+oRITbSB2WsRntFDEYtuK
2daqsN02YsA1kX5NbvQjdX72YtB1R6y6pFchHhX7bipG3hkB+p5gAfRj9A4Ojhh+W7H+krdqHoce
O3AgxmAlFuFBzMKd2IYbMRDHOIknsRRjmCuwdXC4KMVw3Ir12BcT8iJ25CI9Z2JP1hTWFneyL7VY
l6l/mnA8OQU2+Jp9MTjzwP90RizPOt7nITw6YoVuxBTd4o6GvR3vRzFMlzingaspAJGYqQuxVROa
l1IV6Z9QNxrXDu+1gwcbgoX1HIstuzYuHS5tE7d2LbZtG//2KEbuWSzdjdpNYvHuxOxti+1b0WYK
xQjOwkZQFtbwTEziPm5xwfyvEzGQO2Il7/CUD2IuD8Rm7orhfMJXSTm1OdExApGu+BMkQYbgBK8X
MJ7ZWtrRwqO+OKh4Rsshb8Dz9jN86DVzAni/AtfVJPxv3JObkMx223Ozh6ZCcUkNz9r4RvbbSdKN
RVAF5/Pke+oPDRsSVW5ptjPDNQ1WiEh/JFj1MVvGFBxYytzQgq53x+kEwfyU2NbWtNbKmMt1tOg/
LGJrNlP2YxTbf4r/XxcQwNI/twIGIJOjReLOITTvwQYwoghBiUEJZMIUELiAA0Rik8dHVESYR/z0
BUGXRx7NqcQOBbHMi7ekiuRR8YLc9XMMjOqUuupbaA4P3HxrpSYLno9/jiOMxK6Q+xaT8TLjPkFa
84p1hq6cpZpH7F7MyTMQj8D2ny2SUlglLkaENTLLtWOKQ3jtN/Ck2At1RLKu+grOzjKdqMNRYJ2C
1fwVENAGEDGDYLI8ZNV0MsJ634fVvjBC2om187PqtMeWsvL3MeG8jlGdh9vWj3ZLwvGcDMOdmWoM
CPxndcMakUGYqJAwTmHxhJjjWgV9fg+SyZoDXFe4q3Ha2JfW0F5Nuopr9NIPYwbkAebdLrRAWxjF
vSmoi8o2nwbYF0QHjHtANxz4BYwRNcZHOfpcbpAZcVL9aKt95kLS0EFqLALXyAWzEQtwIxX0RikQ
Dgswprb44DLAczRVe2CXfa4E3FFA8IhC86XQjqE+PEw2gI+h1VcNxA9T0B/Ai4FLCw4kFDBIwVHa
Y4F+jGCGtAIP6attLjCRQLAiHXyR8QYaEeRICnvEi7WHSWAkgWBJFgGUBHheayGWzOE+FIRJLDAT
VIDkcQngpGQ+YQZH5I75D+vfeKJnCsBelMBhLVwZHVhKKNgUH3wKTURdcCqFgFUGQaxUAltJfZjb
wFcSobBAY1GCZSkF0DKJQBNiSyzolqAB4qILziV23yfPMlc6nJcE0xvrMugX7YdWdD97Sy+OkzF8
63KdfZVTKxwViswzNT8nApIhMuJZ90HLtAKZ6QU3E9Pd23DM+1FAovEFSRMKnCYTTA1h0PpmEXTN
AMNmEpiNA9VmgW7TCeYmEuCNK+gb8JJEDgsOJxQwTkQhdbmhcgSao6DnVFB0SPxCtauc78xpCN4F
tVMJOkzgO2q+hALjmaHygFQmDAwOjONO30wB94Ba2nkdKJ9IoD6B4H1qa99A+xFEE+EseCNqSECx
IIFS2ECRI5Agb/qeQw1aBB/kCEiIkt2uFrRQLJAhz020lSngIUsQRG4vMKIeLFEMnygSUJEvyKIc
dpErEKMgpCXfCdhorkEcWR3NlYm4sMwrD6OP2akVIFIRnxV8JE9ASbkgkyKBJ6VaBfZH7p+AlaY5
GTcK1tIMc4mA2u9EN7INr8Ax4azfO/CZbKd+bgXYhIMDcs742DonHZ5TK2CnrBleEbv3J280TEyh
5ZcFBUqHBpVp+BCAMHMtqrdKgFGxoKMqgUiFgpNSZH/Tad5qHaApNAXAqxNvXrc+hVMMSHjj4Wet
zLz4onD5NM4Q2xpvb3sR9EXBWfU1TsdALh9xJQdy5zj4Cf5qoaH6kAoSa4GN1cDImgSWBdK+drBi
1J79XApOyxWwVhPOeBuAyEY9bbk5v3MEwgVLa1wPAubimQ5XbQisa26qB8ZsR5+4tdZLaVMXnafr
2FBd7+M9kBXmDacdkJmghbKS7MBcVlxtIw83DvPLS2+2cKb8wmfdBwTQeQZwByLzBL2Hp7B90LXp
UmRQykyPNRLLMPkAEbNVcexGNrmWrg2b2qKyn+uq3GFmCA5p3F8gNHySa12+IAp/cTlwVL61r4Ez
nmsssKIAi0LL3VP2jMVK/qqb1VvS2Ma3OiMFyqgVG6eWHnuYqDttlBy8jdsGX1bOFbPgs5HlxSan
I4exI1NeuekuoBEylKzTkfLh/uNKwxl3BCg/drjjDbffgyYtCXa1jL3lgn6Mxz0LyfBkOc5w9FpK
Fq3denirErFnLI9hGF21wg5OXkr2Z2XO2danfTmZ4IU6K3ZfHGrYhj5jbMFatgYqG9+1MyKFYrRY
niHdGYK8cxoz3HKOMpb6GYQLqZT6crYA8B2dXqM+kJBhAgF/081RfkcxsNk6Ep2Xz222dtOCthk7
36UdLLz37YWjx6bOHXdT+xDJVcixlelYP45x9ZRmAwWJ0bG2g551sGQIek07fdjhpjGU8QE8no+Q
gFbLWLHYYy8HuPgXW9OxNiKnpduknvTBe2tnQ7vzgyg456STxPmQb6eYOsRiLlDIxlRtproGERPk
h0g1HPWygM5oy/7Kzta9n7kYtM2JoNFy33fFcrBsSPx5gCcGBY2+a7z8LVui90aAiS3kRK3RvX1i
L/tSoIpxiujedwBZDOF8QMdd3sXlMvGU9ogcwDLiJjkZaNl3rfaM7+Z10NVTnofRXl+Gr2Qk9cO2
8eDqzfV2GL99SReXYtSIUSxYqntwAPbehhZZdNwqjMyktCXxvsoqwOvGZo7rL147d0FD3H7b7Qsu
aRQdAqaMIFSW8kN6D2Uu16Fs1wKyHARpac7ALRXohC00h3RbC/qSOMzqoRUcZixgTGTEBx1NwXaE
mak5sDPVG5wsrGF98j2CrUkiubrPoG2GanwWAjOnj50JjZMtIllQptTEBdXZGkA7McYNO7w/AvN0
oXrmgvdc4HwOAvzsW9CfWs0cmwsOtBUwaFxCCIUUakAMzXRM4RBw8b8JTnQSsGgAYbSFNAqH8Mu8
oUdhkDaMfmyuYEmr5FskmNLJWCWIiKhVAzCtUc5vggzReQjd1BDM6e0LB1v8+vXen0ChTu27Dxl1
EUQqFiuaVqyuulLTZoGjyi+ACwBYNYew2iygVhuBrk6CX00aQKxkwZ5QGYXHBEarKbDWULCt7Pqz
rQnJFQNyf2Q4wXeN4by6AnxFswhxMNoZgoKNBQpbQ4cdJKxacLFJ47+68GN9OLJFDyI/giRivSWh
/7MX3CzthR3oHzx9zbjzgDFwqBM8rYVjh7kRr2Ei8NoOiq1yKjK04Noq7W6Ecuu1I0FBN4K9IHAn
YeHa3WnIlp+FQHItHWeFHN7JohGMTQZN14Kq60DXLaDsNtB2cS2me0yGp8kDG2HTGk60g8lRd6sg
9SIF+QwsTBmWQHxRqvtJ+NUL3LeB8mtD+6USTUpXuMUIR+TI8G6jv8+d+zlSd5XY/4qONKSxZh6f
Qqo5AIUR862a/pnWHgnVLvsGQQ9b0oWCRZx6tC8L72MImy+Ueeco/8Bhd+fkNo6YI5CQCUXA+BgL
4jiCdZzCPJ4Mdu1k9kJUIH8Q2sqRVvjrACd5dglIhpvcIyEUjHI8NZjug/jeg7DsjO1jgyOY/WN/
wJm8yxxYzDyw9F8NkLxgmm1D2+WODisaBpKGJIxNTn2oBO5MauAv12/eHkwYefhCrVM4BmcaR49Q
W6gnfTj6dHQFGA38izye+uhZ9qsBUZqas/TRW9jFlCb0kZQSjjBTPTzmgqP2wBkR1xRGM1lOMbEE
dWWfhsGHbkvurykYzl7w1jriQFfl76VRX2f417Aj1jQEAXuCK6rxK+H1zAvSi/HsklB8VwczqrjB
ZV/scYjmUGQ4NlNTNVDCyKO7xMHcXQuSO2Pdmm3NWrOpvCio3YAjTlYJyEdw3j6V4hQQXg7nmwCc
e0vA3zNnaQMSuB72CI2j6zxx8cYAO2oPayiMSHGLY+QoMcyT5SMRvHgCZ7yBN96n09OYVRGFslPp
IgJMutncDJRBZ4GVQ5PG4W084a66zs0rB94LQsaNg/5hMIGdp5RE8MRVDyWFjBWNVrRiad9sXWo1
S1UsuyXXHx2Qzmowj7i3foYczhekB4q8pwTeugl33U6pbzjpM7Xvx07A7B2Edo2tcQmxvYKeHfgt
5xzDvh+n9qGmpbZmwgTzPi4fJtz3qHU3sJvodcJdiAUNb0BbSMv+rUQ0GQk8fh4+KK6spzzuVqXe
KczSpAyUM3eH+JEznduI1vdMgHp9jHHkh3DsQbfVxl7V1F0EYZ9gs2JihcvZ6Oza0Y/RONrTGXnC
TrSqMgvk+6LftZDxke8JE4cts6ODWHgJGvoDC6E/5A/V89YlFLqOcL1H4T1cqaPnlWePVcD+pmvm
XQGbP5nNR4N9T9tWryPizVEg/oo2kAfVPxK8fwLnP+LgXBKGaJGwhRrnZ8Eug5oC2QBhMx+MqD20
EhowquX3aKbPVYMS0SNXwCQmSmIGknjYcwKRMHUSpchpJ48ABvdXSsEEES8spqo5FC3RBZCWPUky
INEgSKoNmqGfC5N2pVENnY2fk0QgsAkYtyapCDUbW53EnIi0hJjUBIv0hLCxnpKoxD3q30eZxo5B
SrzduO/Z+GeobGtyGBgLB8BSMw3xadqynX/I8G1vklqDABlSW0nUpZ/7d3Y4auNJ1EMloQ+FsUwo
9lwwEkvyw+iIxGJ7EGRXYhSfQvjZtJtXZoiCMHZIlMjtH74kTJA0EdVqDx5Fa5/DnsAl3wCWSYFa
WZQWiamIy+EtJbciJb9i1L1TlRYk4IyYvEi44KD0qMyJcACS6LPOH+kwg/EgFcMhHaMgJSOZa/p2
TCMaxNU6QCYPYF7PiOTV7QEkElZzidwYsUUlPjFAEsYR1wG5CuVPd3AgDLWESvY5sz7LJzEevQR6
WEb1HFp07kj66NPhCA0Mb0NkrS12KVrmPrU62SAE+8ZG/ItIVTp2tAYHAA4zaSJjJ5mtPuseOSOl
x0mz43lFevdpk0Qycub3eGTrYu8N4DrJK2mq+CvEkM0QDUgzsbTyrOkL8SbknKTMrHF57iX+pAFw
mpKHgsLpLiNJJYFQZJGXIlNyR0Bj42SQQQ3S6a1ZiumfTusPB1m6aglfiaj2QIITkWbDhFm7V9t1
qE4be6ecUJAW7r3M1S6ZLmnsvzpkvNDJ+NIS+6syrddSQmA4jO2NVhfz8yUBDZt6g0KHzWZeAmQi
nQkYXsoDT/61YvfA/hdsSbUB2bBF+ZgV2DDcWR+Irn2yxxJBc7uws2Pgmcq/GiYZwOTZeOFhSe91
o9ySD37fxVO6iasp3efkUjg/zCUv2a8vh0lSciQtJ6cuVABfc6MeWVAe/gLw+ekO+2x6mab66GNd
BRGBdhZB9Ew2+QqM0gdL/qubIYporGg9ov5HoQrgnhimOyq71OkJ+OkJ+oGUyKWcr5N5gdJUrxdJ
BGrYwXlEBPkxWUH0U7ANcFyu+gIiGVtjVxF4GGbnQsQSkjhk6c59UpU/e8kiiiWVCDxDeSLUgviS
EHxJkPmPOSFG/r1DoFEryUYdO1Bwh28Ybd6XHpTFTAhSQhgSNGW6e/bPMVtoCnV4fdKj0Q3sEur8
OSF0cA0CbsZ88dNHeWh4MPccJK35s5ra7pQF7iG2Dfd8+1IIBKKzkjsMQmg8XWrIhpZJ5kaa7Ul4
giwYxODoQ8oVMYl8d/3AfIys0/DPty+BRNbT5d9jP3qKB2PGjMC0DSrLWiETDJydgwlks/SFswGX
GqAEc9p8RxHD6FqOKLTcQDfNKdk+X9Qz3Iegt5mpM9qUoXceMDLOtfdQu7V3Dn3wMblF/NcYHasq
74Hz1a89mU+rHGPgLii6fdU22CQHvd7ixAFbm78ZIRhASvcrjfChHQryj3nw1F1SsT3ItbJY5wZ4
79mZd05pGvdlKpSJCrMrpTq8+6S+eBllQGJ6ajw3OZB4DMG7OZNbS1wYBCyNM0w4FdAO6QMMqSGI
j5U9qv6RnBsKGTOxxKkqPyBsVYcirg5K1WSf0LBLSDfrJ8Se7kxfWoWcJxsTbbkdHiCBdLuqpPnS
1oF0PrWL13yG0fKZ+N18iHXoWrR5Ny7Ni9T2s5PN6XM1xyYw44hiv0mUJVktzapxAjIGp6Q+RIGm
3eVEOK7ayaUsVLEyJe0lKNm3hNQTgvBz8GoI5O2yLUBFYMEg5lQbtx5+mn12ZPn8Gt2629etktI9
deIkNvcjW2BbBcw8XatRvJt/pwruRZRTGiSFi8paKsouvdqRMQ6qI3zU9Nxj809PPcJSuwqJ5Mls
9xda9F9+zvkQMzw50mOXPdKCfWCv9gPbAXUeA3tOTAcXGh3Cnqi+JL19BO7HWCQgeeuZltDC4ovm
XXw29GSn/W+mzmw5TmDLol9EBPPwWvOgKlVZs18IWZaBTOYEEvj6Xuh29O2XirJsy3IBmXnO2Xvt
z0CSAxRCM6ZmV8YhFwVHZ25GVKk8OqCpuj7d9aA4b2Z9lc30ghpxbVZa7W2iRoHkZedavhhlbSMV
h80RyhKyQmK9gYFzaVfaI4FdGcK6Se3HRUDP04xgXT4UFGOnsoHB4MA7Lt3f7lB/Z3njgJFoDhw3
N7417Zuu148CJCqriQo/vYi9JCusYe/mCDfpaVYN/H1EoGjEQEJYgdREEbZPUU3GzqD48KYxPAtj
+o2kYZgr+Uk+cL4bxFAfPW2trNo0f+VJ/NwEzD1CF/QeS7q5UqZqbn7apmfNXRMa3Na5afR7Dpje
rqEaSMp7kKYfhkRy4E2jwdxVke+UOPUOrc7Ri+Te69q/XeoTN06m/bOiG8YjNh6CQ28juQr9c2U2
DFLKmCuH1xxP2Nof5wt3+L3n7LaDzWVyXrEI+PNjk/yuWZApJ9b0guM3rdq1ZI5ApsyNyaTxzKNM
DscwX1I60teAu2ODl+7JkiFHwZgwh3ye0KUW0S/6cvSHlndqSFEIO95jEsbTsTDsi2Fy5h+tEeJe
bdyZeVCI6+SrKeDZzZViaqgSpNpOXN5wtU7beWSvcszOPSbDEoJlGOQTzMORKCqs7nIP2Kg8xJzR
VW7DT44r0r8151JSVMLdWBT9YWqMiGywkLln6uAcWJKBOD2Pp2ECEmYAaATSPXmXCWKLMoyGeczs
3Cq7sTYwKownoZqG7F7m1QkRfYeuSRA3owopp/ZP1TlAx+SAOImGdpr+tWbzVImKvcxcbuPUylFS
4ieovJcwYk1L2YZtDp1fmTfUqw4wxUvUnRqb0N/abspfdGJ+UlzKW9yEJa2h+kHmMXVByBk/akz7
QUyDdfBHW56bWjIZNzP7SEqHPjPk+t2FEDnbyc8uzWQQzecTb234fbazhrC/uX0ltkqbza+8mvrV
EEsyBoPyOdaIdjM9TTtafmJn5A7icEskH9lPXUfYOXN679ZQE50o5/eN03SEcnqHshP+tw9rkWBD
50zD6wkrPQxP5zW1oMKgsULY7ga0meLCvhFEdlNpP/+Zx+SvA7zvI/lJx4us+k0mQ7GekEMQjufG
e84RKfQp3DazWSZb3TfjTQbhynGq7hQ6SXkG5lueI0vyRhUrktnp/6Kv6YpGHCm6t30b62PrjctS
gE4p9tGBO9V80nqcT9ZY/au9lqzRrJ7PPy++dWhU0a0Dr3juKvb6ZqgXnHBdUtNUKfhkxp0r+p1L
aoljni0I65GZ7muzvIp5zs90df7/y3+/1vjep0mkGIGF/IluGsm4qepLhKaBQXkexieHyQEdqbVK
aD6FidTnusDAWC4vVeK3x6L2gZeaTMAJCdiEqVOdA6Orzha6DehTBSfK0s/tHY3ujPt2S3IvqYV1
Eh97SDOj5xVoebwvo0UqYjfB4efDI2V4m1TQqOvlo5wBL8Kl88CaSOK3DobnqQMZNvvMqcZzsryA
RrNOkfk0O0VEoepGp593HCajk2I93Pmm+WnZTkEYClfo593P9xbMtCf+0H9/L17+gDAiGnimi9Td
LLNzZsXpuZ91djaprWieDx4Fds/w13Npcaffym+bHc182gi2lZ5/3rVVOcPObhEqdM8IpZIHbUDy
Ytdb6e4rHARjuBJWS+GZiHOHMXgoXE7ZYe+RKmb5L7FpnfN0jLeudF7MIHJ6/mFBVe+gyCsFYuhG
UgoldSgefl6KpbEoRnBbNusm6nymFyY991BWZ59ROtzDi0nW5cozAhDdS+FvamtLOtv8UDk7ZS0p
eJVtboI2kius0h3nW46/hP8OyLthFFp+9g9RtP/Q15xZf95lLcEJA+zOIlUCsoLxDpWUc2IZLk2p
YLRPPjMgJoYpg7wMiTMesGvJhVzNHQQGf+zutOKYKIXg0OhllODRiZxCaBhfrCJINrFt5Ij+k69Q
zijzB7GvgmZroLtci7yi6Bu6Bye3aBxB79pLRJmMYQyf+AtsZLphqKL84ZymbbMuJZDKyZv/TImV
0/Ro84urkx2hucmJBkT/0DGp3o8qfpvD5lRQEwLNCf8lle3g0DPWVWftu9nnZ0rrnGmX2e5dq/F2
uI4AwIL4gIaSPA+mM4JOomPV6wXOVVUlvwF5KBth5eEnPE9+0bxP/R/E/95r4KnqEgSdS5VQKlQx
oXf2G5luC10z354tLOxdod+7ZKC+M5pnMfgYRmpcNKPtDu9VJObtnIEYDKpVtfxJRU4wNqoE5CgH
NtOv4m/Rp2+Rb/XQOhB7OiA8CQ5C054SW4tZLN/RnQR+BLVTDgyF8bOik3H8B8cejRsKTBqUc/XZ
Cp8m1NSe6TsTK9COHxnDceCdiTq1qHG2UUau0TTYb2786mFA+5M1nMrhY2YwUmjbmrF3Cv2CwtZe
GOOcpMk5XrIfhAvxTrQCilhYPapcEasLUefLnd/t1n9Nw8B9FQVj4bZ4d/xcsWp5HBxcebBUTw8t
bAV6q0FuBkNwGOvCAXnAvkySP0qlckFm8bRoCp0KMMSxvGW5Oa9Tg+WfzG62va7ATDg1gMRNqI6S
5dRElPs6sn1anMsnsyJl0vyX9Nlwc4RhnasczkmbI0tKdPY7f7SCUP+RXU2PROYJ49o5vXWjzSCo
taI7oqcaL15wbv3JepqHcePrRXMx8skDpoXi3DJfCs+EmqATCuuDUbfqzmAAwZtDvG9fSY0hsAvJ
CYtsEplLgPdV0S1xdhtPzNWHbrxyxxNgHREn4UhTHSVwm38Hoej/+CMJ38k4x1scX/1mgD4Kz1N1
294m3zz2Qk2gvT3tdQExtoJ3NtMpuevUxDRaVi8C6tKZONtuEzR98bvvrZcwbu+ZP+XHpDf2rl9w
w6nyU6dv4RzjdRxmgIl0T9kQl18DKqNv5f28/nyVvaKh0k3eXZe0BsUGlDejPv28FE12yZOo2BeG
hOtESN9J/t+7n6/17fA+pHO47rvxhUlKdDFGWgLcxgvTOL4My8vP13/eDYuBSRRa7bIsYwjgkv76
8xsRJM6Lm53k5IgHis81WV/xhm1JgbYjsxrkV0PTmfs0JTrZqujX5ul28hOFDzqMCF6LWsR9+Rma
p4sHjbmsTfw6g0JEV47n4hdCH0zgS1lcc/yRXKxfwyC6/c+X8+X3vKpnqNqN6PC6kbqVuu3n61kQ
8HeWPyGXd2Xdvs1Df5NerbYgJ7Prz8tcZCiwTIhVrNsc6QR1M7T0xuY/ULVvwG2Gq4dF8qr76n/f
hUnnb2orWsI+3mWT3s3A1JyRvOGgSB4fTEUbhyPzLk15JDrb2EsorexgebKfs8Z4Km2PkwLzSsB+
tEf+MT5xj43V3yZX7hFNWBuwSFeaoeQOBfkODMtw56wV3zpz2vdFTFvW0c45cxETdUSe0SoE8e9h
qduMA2d2IYXAXIKcKXZvHU1Bd2ijnYiYSNuTq587i9if0DHvZhWNT7Vxqyvrd8xUOqoT69gzS0ZV
/ITuNtxq4n63PoZhMJrjNTb0mW7m78RW5bYaKMs4F5A3olv37k02Ppg6RmMpkmOVxuFjaUMoAWVn
tP4vbJH1ifxgguIXVu7YkplsAZDb4tEed63OxbPnR8UZTgzzKbq9+8DQWJTxHj0vBuBBwe1sSBGo
i/qcCJKgnbY9Elx5TKL0r69r95TrKtvmxtqs2X7DaWCW2JN76DJL7PtiDS+Dyslw32r08htfifma
xaZ/dFvTpU4XO7rK6GybkZZDKadr5qApkvb06XWWdTdTTFKFZT/MHs9vZxmfUTle+d79vTcd+iKF
fefsEW4lOjJ0hTTxLcZdQ2fg2W+b9rXPfDRgSbPxkCrvnAH/AlEJnqj/QR1B50f/8UUSb7vVQTAS
2oBbCWQiu6O+Y9drnkSX/cb0kxOkJzFvqsLaG/E6bKfhe2hoKElvlOdiwK7lFZnEBdGsma07pwGg
5X2o4dpXnOtPrRLORtHyWfsA30/YHpv3CHWqhMT2WnhNdzDxNcjZ3FteDcweHQjCCfzQRjM+kcVW
Q4ndRq3VL1Ez9j1vO9yaDgcpiykQaXbqn9H0HxP+X55cp9omOXzmgdGkk1dLlgLNezXWD3ZVyKvl
MMOcov6ou0A95n6ntgXzxXVRaDZ+wx+3MKzvytM1KR1tuyLZiimkJ57G0BH7ojf0D4mfhhFGrBD2
JVP32F2U2sDabVA/+ZspAyA5dnpG8VDnBiRDs6bMr5+U7ifyf1rzqq3BP8T2/PvnV0JC5wNI+ln4
9nwlZ8e8QvUK0bMVLXM8voZ6wn5YGliiHruDnkpUcuuutwi3HtHGTAiOh/7VXUTWk2QNZygWMcIN
a+cqnCBYcxz48HLM80HYDpu4J94oLCZmP/xAuNf/ktPMDHqKsKkUhwpAGUs53uk0s6H+6hzdcdle
8mLsrpyBuqs/Bh0PJrW77x1VXMfHzC6nxyzmmEvxJFe5A7wdO7vFHd0nx3H03y3OpT7db7wp9Zmz
IefuzMR75tTNtQgLe+en0Yts9RZMuv+YVP6zUsMeETK0DIaXlaXKG7EY+N2a3t+bTtVegSJ21AT0
QrGdnOHtne2mpjqPjI9sGL/DmZlxL/23SLsbQ9CTTi1PPMReQTNPo7+a6Sj2lefjG5lJdUFuxmOD
r08JEZPFi/ZwRL+Jyb3Nr168bIUwbK+oeUwSGib9MKltPA/N20c7+uk170FaiKSMbnGnn00ceTt7
bNrdmLPg+obHk9frZjd2mv6gKaOjFUPUzaT5FtbPRVY3rxg94IU8itL81kY+vo1hQ/yFMVtoEo3d
VOvhDcj/vEYK7J4orhuUsbMGZTudpjKYfxll4fzipsE2440PvYm3IdV9capLBrUqY9hTK1a/uYOl
xhrLdDzG4OMYk3Ob++DV404nh6V8SVx3eiQF6y9ervGVZ5Bvbu4BRwa4lmT4VoehvSpVmF5oNlXs
F8o9O2RKYCp8i+iIXMwRTVXUm+mz9ued6aTFbkbgszeSVrwbgo53iPjGGkHzQpeJn8wmA3YUgFaf
Qo+mM83NLkN0JfAXnywTSq/Ospg4xmI+wcHP32m9rw1BizfXbggfdZoxlaLn96wwf5cEqIKnY1YQ
pVT/bMIh6k+TfGGnvZVt7D3p0Ua3P20aP2le0ob9rk/Tc+jawIQsTVmfqeLsJPVZZR1TAFeIS1Ce
08l0X1ui1pdrU+CMjAb+cSAVFqe9yjsnPpokGfegqyMAVy6tsM2YMUwls+dBGPT1mctbezW2w71p
6qdp9LLnyaPhFIb9ISiJ9jQUlyZui/4BtcA/UJtIUperBSS0+OUE/kMSlRDz2A4e1KD8Q1rL14LQ
qpXvz/I9mcjMGZaZ/RSifG6y/G2wn2esQu+prT2EisO5bwg3StrIefMDtnI+/iMnBuTvatLvxdys
XYMkApWU9h5q+F+8fkvtW6bvjFWsLeVOvJ8hN57crg3WhB09QY3CzT9O/ja0/JKyCFiJ+zKHjsGP
LkI0ynG5jSr56je5sRktM4Wd1gqiWdzi4ec7p8A/yTwHEIDiLooYsXAt0e4Gfre1e3pxQRDWu75U
7T60edwSBFRF+2oUSX53lOmTDY/yMOr9i9XxVFtMOY42CwpeOLDvBtnbYuird6IqYRhLBeUNfQH5
owSPjPGHrCt9s72vxBq9x8YV7xbT5YvJSGTlqjp4g+aUrWqDdcDQdbwHSda815IMl8YN0dp2hIAz
yXaU8VvXjvVez7XeOECrMScRsJoN+bvH8FQF3RlB13SnIiJuMtDFoQjC34mC/+0M99nuv/MKchLr
gtp6VvQlscFleegfMpn9Gw19Cxg0/Oqr5Ycd7E+3bZMLfRHyImSmd0GfQ0hhzX6ndnrJW57BDjU2
eIrhbtEQbKdgfAfIZ+zmPifjp0VRVXg4l2znUYnG/RV4wDpKtzt3tsBHyk/dDp89+/Z2SrkVVGg+
EzfV36sJpmrAojMtt31YNfWNMMAvv66nd9TIg5npree2YI6WhMGsG/fuLIfNjNhuX7jRxM6nlnxU
yElpPRDgEWqD7mC8CprZ48Nj+k6U9HMVUfi5GUdTi/2XsR0/vvC871ACcKOxPB4JOSJnlPCHq+Sm
tRvjPgSD/VjGkXvRrpwRK7AAaF+qXUshvHE5wx7ZRa2dC+pnT0+CTvv0loVpdKb5RQLb7LIK6OTF
mSDNpYkYHhCuFPsoNkxOowvpRRtvbVJquNuIMGeT+95g6sxUpn5QASBqQLGIRioMo1Vqhw9M2m6Y
HX+JsbbeE9T7ZIIJ9MhAAt+Rx76w2KNsoUY+zGIiDtgfXg0o+u9t5YQ70aY3GuoAhP3Jfo/T/Cmu
xvj+s4UUMZtAOlR/rQKzIqM4fFGQwtZsDuxWA3pm+tnMfkB9bb02O5gatT8HhWQ/dcROpGyilEU5
HhqumjczhjdDA9iYiRFSgJNnv4bFD/v0xesK/5JQUUI7mrr3kKdzi6GEHd2es2Nuu/lWpsD2s2x6
tZJEnIcW9n7ZOTuf3srTWH67pOOurTT9rbwAScfynyG5DLaR6kPzSvXZHr2KAgkPxM+PI82R/Xja
kTvmPTQZTW5H/WEVo63hvldGIODGG/OmRMbIke1jIriZBvCF/KbkXoj25smoOY+ELc3RU17j9/Sg
nW4gKveY7RWZSKb3GJRlcfOt7qlzbfUwg1bYlq18pUGjX4yBvnkyGI+jh06VK+rfo3mYVySePhtZ
kr/SUwAhV02/HQiuqAnL+GHaRXJCDODhnrDLfCbylfnNKNLDEM6Ao+PwNvXJeDKL9ivrE+IDsLWO
iuAnienTk+x0IyqFyrfGffcacpinAWuSqsktfQxjIOSYh2HU5807iXdP9MTafwgTGSWh6AxFET/N
uG9WcgyKl5z8GGpdncJ2s6dj6/BwzoRaNHLmGKkJLzMzaGFda9xyDB5reOGww93ouQ2Gp9B3gn+h
/N0GNg/Q3EVPYFyeMgK0dtJlLbILevzCz9EUWEDQw5zxLoNrJnVZiIhogPs3AAvKgpQAxb6u79Sv
87rDI3kPw+g1bfJbT+bXP2+mL9ME5Z/A8JI1SFDUdJnKjqTD+FufUemlSsPoEFBGYksB8NrNwaNO
Bh/oUUuG1CSe7aD9ZZOXBHQ8f+IMjFCur74qHqCVLqxLyGiSPPS831S2mB57hBXMfwaMYEFyorMv
L9qj1FSd4W8my653Iwx8hBSD/I1z8YbXwqE/CrZ/qlDPAeXicH9nBRg/LAdqv/bH5MlticJBItaT
b8OF6g00vvTQfdaBxL2EtRvgRuiGX6CyuZYRmwdx0JgMNWTG2lUlQwtEfFTRRljhrZnrv3Tah2+v
Nb/tsCnemrArNpgXXmYCnk9Tl8V7dHXFqQPLdykWF2yAVeKJ2QFIpJlYuzwqiTIFtpx2NnNu/vac
qOX/0TeP+Wikn43FTE6WsmU/cs2jmVfeRhuqQ3IeRHswmNap8ThWphPHuqYgbo38zZHdKUNy47Ap
BLP8dDwrX2sbQmPBsmSuLJpK29bG1fWfX5eNlvthtIiH4KB6Mas+OdMH3rPc86sp8OcVTywkrkTa
W+mI7Ap46dZsxFC0x3KYk8PoZn95yqPLzwv3UXzRWGu3IQ53ytWZiXgHjqpJiX4pCdC7jENW0ZXI
5q2V4ZYIuuCSuxrPKnEyAUc3cdSjAHHHIswfaznXG1VxdS3XfMD+tmoaCR8mwvvFx90ttmp+7v98
UVjPkr7tg2W7AucBOVR17hN1yXa1gSZSUuCxsqRGqtb9XNT/+f8w5c+ufZFnl6F/AaCAMxB8/VbY
dCoGky6TpaSPQzRFiIWOIL9ahaCkAS0NOAbORiLZtdBIohBKxur68y7XfDB90v1zGdpuC/T2iLOI
VvzPt1/exQqXUxyZF1Qo1m6qIhzKKQ0UAEv/+1JmfOJFywbcmfYH0rOEMGvM201dvCiu2q7P0uY0
oyQj/4yANoNcQliMPlILVSKgqqFkG604CZLkTyQfP1azNe80VdGpVBlE8uUFz+eE/3EiEGwkJbjG
ZmdBJ19RB1JGZujIaWM5zAYNRMq0ZU4/L5Z2Xl0witts+ZI7YWvgvsFvG8KSqh2ySWojOdsi3jte
C2y2J59uJGNPgAEzt+Fg3MinXJBXvj75XrluQLYex6sDymgzghRYeaH4SxCAwIdyKBaLewbC9ETC
8XD8EcuT097iwBldSHCxVfSbvPEZGdGzY0Dp5BFH2OaNUfF0InZc7RDHPiu/2ZUM1BkyY39RYac3
HJudla+9l6Ib/3rh1ENCwyUpgPO5CRdbNwaxJWZ7guf5N1/ga6jRW4yxe+RGW7vGYY31zT4Imscs
Tc0pUslrnEAxFW1DvHFjwrTD5yjTtDlaJfQlryYXgTiB9sQnFWxqropNflZiNN0upcVX8GHEdoxb
x5YDC1wB+EChkjHBE51+3oH0klt0j8uVZ8jsgtZb9z7RRAQI7BIt7igvm1NYYSsYwvAOrxeHOop3
vOz+ged3xSJfHFG2dwv6wbXQXEVZsp7hPEOA5RFhAIxRdLn8KjPqFZCAedMuqRllRkfLYLjIij6d
xjQj9a8d5ZqOw5lwTLGzg/nl5zppFezUAMqsI62vdAUQBKbC+4DDv+OAt5F29jlWGIGH+xQY4tSN
2zroqbhdC1Gkk5yTLtYnsAcG4iTMxCIp4gOLx2JUDNBgdD55MZ2nsucxsZx1EOj2oDqOVJ5h2Qem
fe4hUazi3L+kXYaeTzU8u5cIjdtsipO23XGrIzBCQc5AU6yIdW/hjTpQSTnE/5roYmxlCLVNkP4K
loXCLUahV5f9yVs67T/vGsNioDvEexFA58Gs/U2XntCvZqKmCldNElBZ8J2x8OXGyqvQQf78PQAd
zSoeSS8guCTGssAp3xqIqg5qmoEEvbXBiOABYtwG/e2Q2FjFnflYBv1/ru+YoF8TWfeSW/YSHju+
V66d71rZkQFKXkcX9s86rp+kZHDt1trceElH/7oY5TYot2XUvRiFT1Fmtq/+qFDl62rHXYIbzGHA
bsdxumYxNFfUjUQZDTgWe8e405ytHnrpoM+3mZgxDyQtMGvrO+K0M4mJJq4w6BV5no0rmVSUKFGx
yX20UDzcHF4o+RoyARMzlxtbKSAFpQ/IozGeHTE84eYmS0g6jyJbWHRYdCaOWUQcwh7BJ68Jf70k
RvJo9xMbC4E9a6cF3uDZQbHNMRWtKSLkSmunOxgGu6HJkZUlLzibZg6mpU8evby+lHg4TtzeWxHx
sBKQ26LPivNLXdC+sxKMing5TwnWJOoYdUncCkFSN6zzQeWHRSHhUJNSfw3oOL3x3LYUZ461nvLf
rh73ToJlOyRSl83LWqXgC9Z9TwibQZQe1x+Tsi680+Rb0Uqb7shYOnPPgED7weoOvuW+IAe+9pkG
LOenWGD8fosqZVgXQa5/wcZCZF849IbN4OAE0ZcFlUbKofnWs36eoqHfBG4jTzJHOKEyRFENuAzS
6VBlaQdNU2za3WH5JzzqfOzqfnL03DpZNwKlDdfpo9WfI4oDtjs0AEGS/5IIoPAwXGyKur3yXtqZ
CFDZ7GMn+BIJ9BKSNlFk9LbY07sDXa25iN38IfpZ7HtzpmqthvL035c5ZJuafSh+NKKQ8DvlPVcg
fUdPH2Jmy67fftoJWXioGrByVzBl1g5Nz3U3sBxhipMb7Uc/u/C064LiCXERz5d3Z8g8gR4D7h0L
9sQuh48dOKxowovJU6IPvx6cSiPMWXmdY5w4FKcHEqNOteJX5fLSWGSMJ20Dfuwx8gNsliH/uUA4
3SYU9cCN1HMIVWLfquhY9Jmxj7OCizfhZZduic4aPeqEXg6fdrBnlpXQ1La/xmnJvkuadBFtmwxL
Qv5ffTCckZr73lSfOYL769C3ibhbvh/a4Jz7GJKHFovproRlQu3TnfM5z1YsrDFGfO6bImpRZxHQ
jiQ0sxHdu3+jasFd5vaLNU1fXU8Di+7xx8yxd8fs8t43jrUnZNw4ByPLWoEb7+c72YgZUSM22RZt
+TPYPAyGaaYe8qhAEB91yU6D9Ns3kX+PfeSb4AlfIjFiccaOQak2+js70p9K0QMQXqe3op79g5L6
GIQYhb0B7fE8cQ5YUfDGZx+TlBZ2hkHG+NLQffdWOz13JUo5ifMD2HX6QpuLqczykpRmvBMyeDYd
JbaxN7ccyZ7JIVYnwrgJgdY7hD04LhcndmZP0/nnBcAhd0nHIbTLYT/52Q5T9W9dEGanSu+j6oYX
Bl4Q1RO5YWE1wYTj8yuibjxbZhudNHqWLERegyz+HFSItwUwgMBMUW/TQDhOBqI1R47nsh4RdU7q
ZCusSK4Eo4FrjbBUx3hQJX7TOEgOClHokGMnTpNbLk+GMb6GMHl8swkPhgmdJQ9rUvZGqI52w1G7
tQIPUWC0Yev195x59Gmk7kgtvBr8z99QJaMNYl661sjouDnNRwgUzREwMuqulFlOqYstdy4yzp76
mNT6cEcYXoJj6dHWZB3lEUdL+mP/ClvSnFFQ5oyK4ra2VPhg0wM4z8GUbvzIuMwz4ZWR/SwD5FxS
hB56EKd9rMu9iBOiyBrrfR6oh0Ttpq/hkv5YtCxTBAOUqwgNHtZ4DykH1IsN6iabFvBDrWZrP6O3
Sv1CwwnHyOl34W+/byVhXD6flsSMypB3nZf4krMGv0Cdf5l8oLtpHJ8gNMAdisO7n+u/tsE20hLM
WASpfCir+nPSdnRKxuHjC+6HWPcJcNWAQzbmgJJ/LhsIxIrOc+4Ze6uQfylN2XYtWpxyiVo1rRs9
mY/CVgQvJd9h0zEsNgTRwmTRgqxcuhPcBsIaso0O04Ww3NI9t8bmUaYemGD/w/VB0syZ6R10YJI9
OdBozmP7uS+C7Jh1MFPg/D3O+T8HesgBfejfGdv6w2RxFK/R7W6n6J/hTtV+mFwYzYY3kXPH4FKj
V4tgA5tiXVH/o8tkUiGh0sYyfEQCUJ1oZhmopmnx1NmFDZh+AxKWrTTEcJa1jUCH7ezcDr/LBEZ4
Nw0Ii/0Kxb/ZBwirMFPnrYwOcQRXtG5u2n2dK2O+1iWKsdEnwI0rr71AbNyBmXmboC7OsTqI6ZOh
2B83w/Otqjw85ikiyiL8G3dBRDZ8hkDGzxu9HUpMpKxuOAswGBUYCrYJ5SodnMXd5ktv1cJ0htcK
csOJAYmNNaXakJ1IqFSPhKNKsP/FJSl63AppuIBGvSfH8YjXdbi2XbpgwZ0oviJAASeb289+MHTP
ukCbUEtaU1ba7RHtoL9Q7bEjxpujdHGTg/mVd1V/KJdlO8lYrfvuO6KRsmEO3x48sYEtsPZkEGEX
K9hWYudvmUY9s2TrlQLh0otZXilc4DnjPE+i9gUQgFr8+CQZqth+CogBNVrYrB7Oke1kjqd45DCB
qTDZKa/9S7RQtafbsTFGAY927Jxt6pv7pOlyTsO2D3S4/Eoy21z5mDDJOxi8jQzNdD2X1QUrgbwA
8aJdww+XdjPB7SUyHY/ETeJFwgk2Q/6duXF+Bin65QLohtaiHrDu0oNxoq0y5nN/8JT7TUterOye
vjwjomqmQS8TzOIqY2sP+YjBuNFRLfJo7S0uDlM9j3pJBqwszDPTsFcNuhgITR6WEFgW7oxrN3Mf
h+R7HMf6kc+WfxonQGeJdt+xoBm99YuHiaYR2WuYals2tG4zFWRpQYhyNmMd3nVmfOVTxRMsMIu7
MZFZqVBXo828daesl6kjqtSmcY/mgri7lMNralRP3TD8c4f+hMRpRSh3uQaC/l43ibUZOOi2KTlF
0eQ0d6OIL3ZquZzPoYLBzVjTlot3c+78mUTYcIBxVzLzXerYaS9HuPVx4zqbOYfPkYKD2iSLm6Rj
ZrYzdXp3DKzBbnkt7e48MB1dDU4fkK7b3qewWCDH2BbCJGUeniQlWcjVxRUdKm0e9nUQk3fpgWzA
QuLdFR70Q+d7/wj0AMGcoXHUJGkqcuK64aMunWCDxGaPUTrc9wxdwA9t+DkBc5SYT0KGY/up0N9R
OMQXJ/JeksYxDklZvneVvNYTQbGNg61qwCwouC03xNnR4w+cFYNyZ11YFZN+l/AFK0TA0tZH5FdQ
dy1yYitiLwql511G2dZ2/j/puQ9iIOxa+/8GTIWPmQVXI3XkoZ/rq+588xAqzorz9MGhBFRee0dv
hJnbQSxQGg7cNEaLG9aldYBIea1cjfKL2roojI61BIXllCrcOIzWtmFNI3GkR7qaR5885mNY2eS6
mFgwJUiq3jOKC3EWG9bgnPjU0VzyPRTPMJYIibkZ6/BblqnPuu48bj6OTQVRBtu2LJ4hdUBWTBC2
an0szHJGC4eoLI3w7ZcJZxQhNtxt75OACBiJX4yRiWpJApiHBZazkVwzxxcO8Qn/w96Z9UiKtFn6
F/EJMMBAGs2F71vsGesNiszIZF8NMODX94NnTWd9pZ7W9P2UVC7f0t0Dd2x533OeA5OQDIHKP5OD
8UJ81qGg+LQJF/91ZrbNhh7anc+2wZf6OFCqXfklnadBG0u3+qEI/I8snj+kTUS1nCsbqQpkW4I7
+KVsdFSzDXd6wDONB3imeTIgMewoEVdrAuo3uunu5mYkyWRCEtBw9sLWG0hlHVhmGUFirW1YDyd6
8MuAFKHFx7FUuaF3KA2rOrWGpIWAc2qT29WEhMclc72L3f2f4hGmrrcYQguOD5bJcJoNbAbaPLWl
+5NoITbSFXYMx+ypFNjzA3Y8Y2PG0V1JqsGqxVpHBQbMiYwD5K+zMbAKbJ6Kat54c1Cfu5ZEYZJl
wMTZPfNLn/yUvY8EDu+v49ibMh+tk1/kPy1RH4BSz9scZ9RGYt7Opl5tRatQdvr+L1RN4S0qCgbw
ZEg+akFck3dS4Btegjx669380yMAUw/u9BBmDwymnGjfzbGxblJnBRvcPSB7wQu3DAhTnINNipN2
Ta2JxVDQ1I/RrgMop+vgnSi66KVmmMHz263cXjuP+B5+sHkLVzwWn2tlWlQ3mf97TEl3hZ9/Wl71
TagGDs4w+Ljfyfur5n5nDg02iMCw7qbK+UbL8XvdBm9BAQMUvyK7ujAOcuLrwnSf9cbjrDucNzGb
5cklexlnM1lGo0JyXR+zq8ctoM9rUv7deCkZxhxOBDlezXoaSI109J01o8jFrE1yC9FNKTaKDq9x
bRXvVpbej0VJAcU8UhBQN6kfIsbKRbxvbLd48yPErCzzM4GLJjE9fGHBfVwZv+h1H4LMCVa1x+k8
9Ol90C+7586RIKN5YmRh6UrswCLl5Tj7hJu0uI9dzYGW2GKgMSDxwVG1bIICrA9tf8Zx0+3hPDAx
tfupJrKHEthdNwZIt7R47lgjdGmoV74JBMVKsldEGOMjNERKLRrOQxSHhzxQNjNES31DGc3GHBfO
Dp6PSuYUTiMg+VIH1lEF4K9odxXs4vJmw5Zqq3LBLEP66qEcMJAMrL1Nth1kkUTHpBLtIaj7Xd+z
/JkxVpPod0KUrubwrrN1TXfEJCsxGyx8vOjKRD6+s052VgVaNPJCzYcxoncfF+leZRasRzLpxfJL
zhROn6Rmnm83En07G1mQKBS1+JyMn3kWOFuqfYeB+DZqEzM/3nNjPBa5zo6R1T9ELMlXfeofJsTh
WOPkhx3+aDw2YIMEwiUw8cedpLe+DI4W5qSR/tIW5OMdmQhfo0n6QoNFLjZnTvOi+qVgyVn5AstA
0x5NCPbchLoQLasQp0zJ/g4iYSXmnR3Le6slsWn2h5NAHF51wS/h0ch1H5YIRjI1ko0/gHeby+9m
hzNeXtr4Z5cg+S2QsOzbPoqPnV899pHkzy6Vhx4hKw9XrkQA3MAyEVYZ9RHUwqaPh2HtpbI+ogX4
qiNscHyXt2juXJR+UfrNz+FyV4NBAnel4luBvlpFgf1qotXeTQna6p6YqvsKfCeeRE5vQ6vyHPb4
AebqUUyu8302faTluO/v8nrKzmjWAnAhut7awmKRmGPSaXV4CBMWb3OOFqzkLQNRNnclvUerN4ln
jIINwj1nR1MZyo14NGEUVR0pFp5FN7LNH7B6X0bqeoJveHAwD5GrjUW/VdWan7kLoAwi25OLRTBk
HWEG7ZMdUvAikQn57WLfWmTVqaKegpjMc5Yisn7Gpoqe07A/zW3S2c9OMDJOkphiDvhhaJtvoxg5
vJM/7qrSZzdGqSRy0Otkc88CmST7Btc2peDmZfZ8Ki7K5bTArsC2jdp0SIxwt3zAAVv8ThY3gOnv
U3eQ/DEzRToAqbuKrOxV6czv0axGIuyNADE0EWFz3ntH381uMpqy69pLJhacsXWpu2ZNwmdziIiq
JeH6Imv2FNKD+DIMFQzmZIaKWMfTqqpTylwT5QbIgFQ+Et85+BifV5GhkQE4lDoiOE5ddDNm1ruq
G6hRtD99+Yxelr1djXcy+R5ZLb4aiQImT9rvk/+kreJD5u4vqqgsc93plFgsd3I3+wgtLIaOvcts
i/lcLIqbZbOrwznf8HvfOwkJFpX6Htf9qTCeGpaYVKzH6eAp+YE2n9TSvOObizjhJsY4VPPougG5
xrXTb3G7dsfEsd/turhzWhz0uOq2FCrIj2jYxuR++uzH8QVy29GX42Mh69NHb1iksKV65KfLgKos
NGxBo/RSStBILR5FFNAnnJsdodO8owhvWlaH2zDDbBY6eXmM2+BWda6HXwjpLxW/eOtOBYYY5ozI
Pnv86NZBXYOMjiAeNs6RM7o+hI7e+1AaMKfKh0x/VeSwsgPGMaurNjqP5VTses/8YjZMqa4FJKGT
Qrc389peLwCvTQH3m9xy8/vseYr6amvsqffCukJXxHAjok2S4UfQpXExpZNtzJ4DQgM22NeTv48s
dlyS+OudmaWwqYLxLEVKNcApd3FE0H3XQ+xJCWVrsrtCqA8Qk5DPWBqeW06rldLqSdGVaZELbqvY
Jd9dDbt2wEqjsJRCfEO0knRwMcpz4l7s8CF01dvslhU8nSI4O9E7tVC6uSybqyKIzrJTP/xu2KIt
ro/j1PQ7YgiYywtpdq/hAOwM6lnVjcveG6AvQVJIaTJkdYwdcwl2lJRO+9EmQlibHZtsiqCO3T7n
WuljqZNDU+m7tnfe/KKpDhapwetmDg+pRXxtGRQl+Xx76UzjJoWNk0cQ77IWXSiVwKIIFSGGlBBb
N60Objs4axdcup7omnXldBN344kO2Kqp5NHMgCO2xk4nlLBF4EybTpAKaZgdjNEQ0xJcBU5Z+4hB
kTo32wizq90HC3CG4+6hAwN8ywZ6Hjr8ZmMN3qWyv2H59abHH+3ApFvn+byPNFl2dKlMUChrJBge
OmzyslEYIGOsDx7ecS/FeRS5Nq74pAQl2HS3RAwYrB+yjr0EWEXMVwlihjmbvzkDobpEOiLH+87v
y14FafaL8JsclG14nxsePjkcqhzDMKUL+tF3RX0HETdZWaX6/9kE03+fTeCR2vp/z5+9+ezbhLDj
5PPfAgqWf/Q7oMBw/uXb0pMmoCwUCZzLPPQ7ocCw5L9Mz2NQlr5A4I8h6j9jaG35L5tMA2r+4Okd
FADkGihamzHBsM6/pOW6TuB46JyuD/3v/0Wyb/Szuv+dW6H+cfvv6RbL2/8tn8ClWRB4niVcU4Ka
8pBb/Hs+QeRQQ5Kx+da12MuqLHcfWuE8FjbKTlvGt7SYBmZ5y8EUF7afsRV9RTDFDuxblywenaqz
Ybhw6II4uKCPQXki0XfJ8MkePPvZreVtPHvZvT9hCpFRhSK+PVbafEn80D75tDPIUQ3POtLzTQqF
jtOYHW8DywjiwXutjWnjLyAkshX8k7nYM/1k+sQtwV7BvSspHq0VZfzN377Ev47Svx0VYf977AfH
xXNMiwKAMAMPDtDyBfw9t6GyDRpBBfKlEmmhLb9sMe0yShBH1+ifxzgi+lZ4EJPQ7kKdoObX1/hQ
/OGuF/SvxpS7Q8s+u4IKwAzAZFNF7VtUs8+QGQ5Gf4DFFHgUQa0fle8ds9oHFGxna4xgX2wHAZOl
r42NdN8nUmCTKsBXDM+3BH0/eKHh3McFh6DJQCmNlEluvBKLekO1AHNs3CNAXrzlKTsqT44Lf77u
iFshvFUad7OVfpNKmDfxqM/WguGYY3ykcimDGiVlGb+5mc1wH6d4f2lksEYu2KykFqKryB3i3Vz3
H72Qr7Ktmm01JkQOe1gNwpEUMyq6RNls4gFaQJy/jE1sr8L7fiGrFlF9M3ndS64tZ1vGJWAMMM2o
Yrbw+So6Nay25EjJ2H9Bhv5oz8HD4MNfyJzW3w60lgAOsV2g2XL0YsJma2QNGFxPVil5FcV6gtaz
ndbIXe0YgY3QB/iO8VpaE8mgWt+6Yz6uxtkiMQMROIIj1N2NtQMAaG97b2Fu+ODA7ZJNvibpkh1r
gj18sH/lPY5Sf4pZ5PgIz1w2iqrnuNQ+wsxsAj6QYTho+/ZuSvPxrgt8dldTaFGdbKkghoiw5ld2
hTkKYG3jxFE3M52ddUYHfVdTA6WCSYU4zU8Jiumtb85ArmBjZWl0KOcE2rqv9hUG/E1lTpCPPPfQ
syPTgGDb+Ro6uhO4VbacDXDWHOJ0+BE8KlHsozvYmOENTE2aYuOtLXu195sEliooxMVBmR5yD4n+
yGRhgkDSyfy91f6jicoOn2S9bjykVaMgLDYY9m2ToqAfWYd3DssDuN+4tnYubqGVOVa07UphHVij
PdtDywLHBP6M2JcJaYoPhigvNQTmyqvOYFrnXdO1qHFc7bOM9fJ95YS3Pti6AwPpuvBQmljWC5bN
+Wh6vlwPMYdzCKkozJLtgjNOIwgeo1tRkxo39pDVKzcJCF8VQwgcOyN+ZI5i1GLLggzaDjD/iPYb
61drKrZxmhn7IYx/BDq5iOy20jZa2KzGWGAWv6wx6raqVpQd4/pAiaG89BgT2B0kH8ipQEjHQJEL
yfqwEayyZENNHfsYPqBU3jFI7T1b9IhwvOjGVzB3jaTozypVu4qiqS0csJZR8NmKZvjMTA9QjTac
2zQjRLliuRQAzsin/lC0OtrGlOyixjKOvbaOJnrJk+o8pMTtQ5cEBzvHcUN+bb5XRi8oc/byGFFy
Q4e6pMOlxrnzHZQTQ1htwaY/Dpl/7oOSTi3t68Bipef23TfbJuybPAY4cwDhin6CBoRSBkLspq8R
1jSNRG5an4CxDKyzfYAOISD9yIWLNYPEMtjSrUlHWVWYI/lRx+TXut5Dlbhvyi+dbxbcmYodwDSG
KSmPbDt4+wwb+TAxNPrHYQzx1hXBS6MYkYYSwW2sEiymGWiPInquQasTeoW5lEAKemVsGFifTQVq
ri7Tj02BGskwoUbA0mXXK7d1gCi7m1UA0Wc+FXV69AR5IaZBLKQ/RZeqBQ6oBWBbxAe9A5CpGZoP
+Nkbd4p/9ZoRMwfPtYLAuiYp4A7dwH6y6rsR8PBRdTvWBHhYYAzTRqamLr1mbc2Vte0tpD/Kad+K
WGjyGAF6ZJKigi+xNjblliipfuXojwbG/d60EB20xNr+LnkKC/Q2PfncQPPCcNmtKGKY7Q+cp3eL
0vQYYy9O2BY22rfov5gjPRT/ldgF48AE/2DIcZ9Cc5LdCN2Du2msjPNGZ2+108SnOTf9PWkl52QO
gYyHaCW7kB7j0K1FPZx0mdibrN7mAxqrRHxUQcjGPvaomoQDNO1iSI5z7d0GqdCXFl3yQQzFj6wo
76bA/zUxiwIEoGtATSGiDlpJiow6TLKnZqC1MDiAxPxA7KJM9reua9i3jSQ6LJ3UbaJyuvdoVULl
MvI1CrDNrE5pPSHgaNpjj9z/ZI93UFHaLZjLjGykHtmyiX5g9Fvj3JcwHgsDNa09rTzq+tuuS3G0
CqvbjWF7bwyFPkI83puY1g6jrdvNNMHaComAAfVLJA+Wz3XpIK3XpTvh8Ko/XVIC9tWIIEUxM1aM
W7qicgxUssAjMu/BZHhbF1TW3HzTEh4lte5f9jwZdIvZM6Dd0MkiTDZi6zQDaDhZ7kjrNDfz9NA3
Fc0k4R1F8gEKGilmX4BMtqKPYBrjc8guE4sG4gNjZJdhuMtiJ9lVRW6foiHU+yJHSqu76bsdphbr
AS5C6Vi3jgtSxoBsmSM0ZAeW2rdVEvgXBYMDZdCkzNuEuJ9V1nW7amZ4aHy0sfjzqr1LWPZaDYBX
7Lb+SS/U/xxYoJSEMLzhP70syRBycPWvaGgOeesCtxWyWCnRZyctjK94hHwnaBAkkXtDu3pVqEhu
ZcNxnRhcbu2qLW+rJnPWzQLGmEcnO7sJMdg24QK0p3FNR5xZPr0/doyIIjtpYy24dp+msn9RLIx3
tiHZNdqmfG/RMK5p731jf+wuSk61qGjEcg3Wzis5sCiql7uqMbKPSXueCOhkmo9vGlfsUPrB/1U2
sJT5KweAvsj0p23bIbD+TU9bml6D6qpTY6QbEwHSYW5zRZjk8sC4POAj5qod53i9YWaAxJzopxaL
VzJkO5dH80lA8z9lVeQvo0LEdC5e6x63oVj+vuurX6+ZvfVWqhBKh6B/Sy4f7MXAJ8d0DMRbbLh7
chjDbS7JBCW9ZFGggXa78t1+fxAKgrsKzHzpu68ZgYcbZeoHkRgkASVpB9Vgdm/6g86GivIgR5zC
S3noUSKb2oZPEHe7bhGgXi900T8v1C0KW8zuNPsvnhGOe+aAAVoiF6oWz1Hu5bvAtuZjU76UZTOc
rhdhMMHKEaSlYiT5bpdlfZJL474ZJk4EIeMEjWxPPCwogbqjTi9bCsZ5B8A/j6qtY7QuSk/35npQ
rL6BfaKnuURLHuD9aby3P1/NnyN4vQ89qbtp24r2qHRj3msll6+IzB+sJTqQLAcaSt6DU3Eb730L
+HHTEFOy6mTPUnGCfJyYh+vhZOcsVnYBQM4jUppgjuVo2y6dIvyLkgIeN3NlM93CqYGxxILj+tcn
mfvm5wP9bx3/dUAgwoyYhcufsQKi3eb+T7SJLxOUqZ1hjfLk92pc05Qq15J+ALWK5Wso6hacQ0+R
VqOLp8dN0kB2iqwA8d5ykTeF+n3NdroLm8TngO6rjbQbfNdQn+xFKRaJj5De6oZEVTLiIV6qWDan
ZrlIqxlfbcLq5noLt8apELFa/NHLZW6io4bXdTEo34T8+jiNMuh+fWTuWd9d6qoIT62Dzo9zlqYb
w9TpegGFI9hwgjOfuw/m3iiQBQG0ihnHRV1tihp0Y2ehRe0btz1dr+EDUCcSOuxNEU6wq8asOyee
ek871n7EC/QnoMXAZpyePQZigcN1NLh+479PHMYFuAPYwDPvpl6mDKtznkG0NRy06nx98/LHQMoF
qovpzdbTswNd8zZ302Lf+rVmukWUrZicN8iIxO0U+XiVS+F2t+i0k5hgADucY9wFPHi9EP0kbqWF
f8LyIfsU5r7sSvpMNWjuqbKBvnJBb/Ova3WyBWgFQ2m5O8wjvRkpzm+YyMiBMMZh60W4p683gzm4
bcCgn5xC6NvYU/o2z7MPg6ogqm6PPdT1gSC1nRs3v/x51vWppBSNt2nswbo1WI79edTvgfG3JkIP
ZSm5N8ix3EVWwojTZV+5g3vQBd7+OPv5w/XuxsmLvds55u9nmbX3EtAkegAAWzy0pfl6fRYSx2lX
aa/aVyTjvGHP3NQ70ivKS9u19UUHJpDKLqz/dvN6H4Lzvx5lxfRFOJDYXf/B9bnXZ/zj31/vM6fg
a7RKayfd8Bj6EJ7jxkMRDMCSyLKjYBF08DR9XA+gcuCGBHeZwKwAptRp/kUH9mj36QUo/CGVkMYY
EfgUzFdwHZGd7jJRW8g+XoZuSZJohXkpjSY6CIRHIQvhvOtTuAEYNdIczn70mXTOfSNrplXkp8D3
HyflOlsjCBFnjiB+UpTcCWV8m10qIGWw6wmqzKS9KUIXS3/uHV0MQts6zKyVmaItdxJK7FUWPooc
XXmYpsWltPiO/1w0s/GSeg1UAtrvte0Gh9IetxZOXF8rRVucentBLxelte9DcBPVsElQliXdl+sZ
9X6OqjuQqgx3aPGL4r6BgX1Si9BoZM7uBlK0zeSCnPMeTRAYuabLEtDYzp5N3s+uKHaFQ1GRFvy2
bk/eRGPEH5xhO1Cqn3V2YtWygbxF3wY4M61kKkd4/AhOrIot4IwERUv0FDlLCxQRdtnVG8stMGf1
yLFS5zOf5nhbmugOiwLhvhjWbjt+UXCg6UtdfdVW+RZEu3mg3XRGN9OT9cYFhz4+SeTuyiOxSgbK
YPgPDwjFm2PqzzYxf/W30chrfG3sh8HelpdZGwVajqm8RIbaoLWeTg2rS3YKAM6VEwyrWupDQv/B
SZO3gswKvOQETqphvpWxIy6ZAtI+sj/VOdkPZZs8xBKyBnYMtFwqI3AmjdXlelETxXmhu3m9IUR1
yObI2YbT+ChgQeOWSxu8vwqwA1E6xGy60aklQkFr+1tpz4Co4r69KKwXl4WBtoMcx5csUY8Eydlm
5hgt51szI2RNy5ogzsDeKEMGx9+nDF3Ls1n8wFbwA2lCTRbRYrfL0Ll44dEHPYT5aum85iglppTY
0BBFhedFaz264pQsb51Oor00y5/j2ynlDQeMVObcD6PxtPyfqYn4B1w9ug/UgS4I6hYPKvlQB98G
ujXXG+1yXGnv/nTGmykZGpaF+JSNWckL2QFscDwgXO3Y3UhYHaXBNk2yvr94XZNdUgbM7e9X6b21
bbEKlTF5jXaJijxneSIlX/lYWuXGCD7QH0U7kxMd0HaRbsuapC8YQotfigszVJu+GquTu4xKJNmo
bR4aHqD2ktX7sKashNQE1uc6Ibp2FRrpr8GHcC4m1AdEfdGQnb5cMjdVlbS7OkVa7gwpqAFwrjht
QJSlHJ3kgcgTh7+X8EkfZeCK1SJFFwGqLFAb1QpvWy7HGfL5d9+TOKB7lMNh9Rq1gt1gP/wKsnWo
Qo+elI6QbeNgTodnv+iIX0vegpRUGFt7OPVY3ldxg4I8Nb/NguJLX3mbIOvzTcAKkF0H7jtT07QM
1GVcLkwgVnvkiC+Z56ItzRk9Iv+QOra1z5aRx0xKbHAi2KguecLNYB5qCmixMF7jZUNhNNmTHXl3
rHe2JGh9KT1lNCHn7+GLTVjU0NqHYETvPFZVTZznkHEIFwXneLAaPR6q3n83QnGnoDWtQ6crcATD
Mx5rb4/tOriwlwouPZGzv69FPm4WY4K3fX3ArdhdR2X+6dfTD6sLhsufCxMX9MX35r/um5eVcikM
gMX/52mUN852nGTHpqDyFSX+q9MWwYbVgFrrD2fE4EJ0HBXa2kKx1b0WVWXhOOW8ylrYG42gDuIt
/Kc42c9T7+wTJ30pgOYDGM8hK7s0f70ppQApvhfOQOE3b247X73ZQ9wQ3zmdZ0tO675uFJWV8NEw
ouxStwS1BqJTVCOaU+wbYo8hYzP09NDbAWZy7TACuF5yD1AkvbDqJM43LNON3YG29CBGlUNLkTfy
kgx/kyc203IgrFnry2LFNWZeepxrBofBeMIitnGwjF5SLx2JtgNtnJVIzcbq3MYhchXGJE1nEWeO
aomnpUtlMEG2FcY28aGSvt61Cv/qYKNK1cqlNzVTnwxn3A5WmPU72xlM7Hakhk247VRHlEytY4gh
Nd5U+ZraRn2+zuyFDyK64OPYWSM2nlnidjerc1wh0aeD/kLk7HYcSC7wIkLs2xB8WYA3jbJh+cvK
WszcygPWp2vqf66pKO6UI1IWfs7X0VnmKf76MfkChbFHQtxdwtxUl0JlYmd4TPh4ERFRLFHsnbFV
gp2aCR+Uei7Zs3V0BJWTHJ0CwFVeW8xAwcGCKG5FpsOytapXU6MlMEXsS8OMKDQnbXXVjf6C7m8v
La6jtXDkT0TRkHm6J2UzswzUYreNic4hiD46j3L5OHtkf2hMq515jGMxXpLWKaD7RVy93s4KVilW
wG/BRXVS+BaeZMrjwdQF6+vkZbGWO00m3fnJ/MglpCU+GMNWaFRk7CafZZ/tsbsniOjjGTYd30fZ
50+FRXclQOJHUAhyNKSp22Jwo4sLvfdiu5aPNqYBNjtQl4E0Og5q5yhqVORlTut54qCLgLO97EVy
Y6iEn1nKV0KRqUd7OOKXnl0HjpiHssWnCpYsNLFlUYV34dR7KCK6gTPZK/vPIcdtUYcFXluqeuu+
68bL9e8frSTeAOSimesnHxNtMHaH8e3Ys06ppVFsbfB67NwOxcj0o1x9W2f9r1jQCgVTiFXYn6fL
IBjNBpTtqyKS35AsuCtLxnut0UfiGtgTcjccvMS7MbApr+qerxIs4hORlItPlxTsDlg5vwfjNFHT
pCWGEzeci3ZBQJ/ZndyjTHPXZgK8O2CzQQgQP4Om7bdskwpckSEQOxYvA9VTJ8gekaXMhxDJ4toH
W48nrqxNF9+Ie8mcMThEGGJoln8NggOs5/BElPEiSm42CQlMazF/9TF7pKAx4R4vEw7MpLdY9sUB
lNYD/mWw/k6OHiJOUae40ZE6Bs6E1jnhbyz2cdH8WKZG1/uwOTOolpCcMXc3hEDvDX4alKxtvT0S
/fRs12Q2NOEANBSudq2ZZXZOYzDkdEEUcoxQFZsi5PfQrtsge5dQkLbaYEEuGjlvKPkgU3TVhizl
fEOjDpVd42GC1v0qTJAAGaN3qjqKCi4VqRPOkO046rupH9s9uJktWDFKe/RSN55/FmSErVC20t+o
TSYg8X1o4s9ALF2/jo7HAArPhDB1QGyd3nQzWwl+XT/KJn0zo8ndNqQ3aIlwUsfxCXH0e0NphjN7
Jt6gWs98R+DhKIdx4Gzfghk6hvM51S2TXmT/1HQY8LX5zAqyOts+SSWKks4mmucfjlAhmx897Sav
/nX91U7aDLdBT3IKkc3TpZvasl/1dXQKSJI7xst6U4eSHsJycb0p8b/uatYzAPy5b7CYiFM7xmMq
wkvNimoHd4HvRhj+eUpqAhkke068HdchnsaptY3BxbBAXob9ZbL7vf7/29XrQ7C/DxmAXjjmTA0l
oE0YsNe5cbndB0v/JMhJG3dxGiL25dXUXIInToOBtpkxnsOU06CY5AE+ORlrLZJExAhB+VfOwH9W
yq5b8j8lmmt9689e/c/N/9F91yf/2fb/efl/3Pfn5f98jP/5ff+v73Z93vXl/7zbf3Xff/8Jrv/i
+gJ/nvfnvtGbvFVhI9KOhnZPWygtsXn0W3LYXvqWmmLpjdU2K+hpZukt4iKiPFGen9qlxlJY9vuo
m0XctQap/eXW4jGd3enGoPT45FTZvVHH6NUgum07aiyHbrbDZ6Tq23reGOQAvY9+NFDgRyMaN655
9m1eSYTkhYihfNQKTZuqWaZK4Myp5cl3IIkklLiWOKcubTbqiMcYMBl9kqKFFAuOMHbIyJTQaHd4
kNfx8o8onC26qPI1razy1NuGsxn70Hs3TP8lNVEgA1ZG3W+qYHW9v1gkZb3M5oNwgqcgIAtSto08
seJaOVXbvUeJUnBVMBEgEy3H+FUbfvsIRXRFqUG+ZE7NPIftd92EHrgao1KoDkkdIjrBegnJi4Av
vM4z1bz1qMq2aq5R8cYmRZXOeDMIQ7OIJ3qxCbpgtjfq9fX+iT92XeCyunRzNb341LOd5fm+JlK5
9ZYsN86oVYdy492o/OcxzcrHoMn1rXZHEyPZ2D5OTfQ4p4RyT7KrV72Dwtk3suDdxzXYetJ+HZPA
OyqFsAqp0hIs6HxjKkbuNrTtJTNzVuZW/liGSFX5y8CK1ydo7Or3zdnItm02PUzz1Utl7onKPHZu
OkHzk+gtx20GmoQJJGEpLzKUszaC4RoBOuCR1NoSG0C2lDaeM089RnB8oD9N7b3d+D8y4doYBpSx
bQs/3BtDSc1a4ysxPPGku9C7RbMAZqmaZyrMqdrUw0/UST1ySCc+JcFUHsyWCNYFVmKY9NmKrj0Y
uAux+pzd0ZhXQ0HvNzUwiLjxkLyXOUhcLzIJArHlPT2rg3Tt5C0NSiapkg4KS4w9H/Fj9CXLsSEF
9+vknwSP1/ekyHdPfuAemx7fnIfJCyRuEqyhpHTbRGr3EM69DcUu99kZ1hQ7qsOUwsPxRFmtgTII
MNkTAg2nCt6WBKO1jEH9VcoxX6V8uB56m1boEds2EM6089+GhskP7eh0O+Suiam3O09upvnrFvyX
6bH2odS/beLkHfQc7qgwR/yfDu9iois8OkZ8i5ON3DZmpnUnvZ80yPcpK8uTrg35VqCz0c6b0aXu
yXQow13vJfpZrir4zetEdc3WNGfxkgbvrgiLNyKtEJ2KEQTccnP2VL4Z3RGLd9IefEk1zw+MTd20
/jffK5I7Fwo4ChLu1z4acH4wRMcYATN6z7k5FsP3sakS6FIByl2cICys0zeEcfYRnxfsCnQTx4Ao
241but3ao3aFmJHToZ1L77VJegopZvUMHnO8s1LvKwVK8sqOqi+0uWyJ6LFRXnsF+Y1MKENQeb2Z
4Qo31fBiO+yrc/ZRmyBiKmU5BQxAKu+Ce6pCTI3umNM7fe34j7W0kx1VL4Z7SvxPZkkbAkuTdTsj
pn7thp8O5FHsmUl6CXrkc0Yqfl3frK7HGZMmzX01MyiYCRBVahCMzoNjXwgvc16z9MWJQ/XSjbo4
J+l4xKbDwGhy4qo4BCNNv2qn05oGUDm61FlacZmWm1H16dt61WLc/EbsdH7XOv6vvpit18RJ0Bu6
ton5hptVXBMf6YjPBGTJLnAb8zVD5tDiVVmB8Yku5GCIO1mRblS0pIOO2bw3ZQctfaCKZybyNfJp
bOASjW48RuxXc9i6RVi8zlUe3ni+rVZxDLWVzQ3AqIjyLiJIb3c9ACksS/bzXXnbtiYb/uE4VSN9
rsW5JeYep1LOmRZaxgGDHNu7SahTq0HKzo39UsWjAN9MUckoKniscRIsLp1oUzstfjbGdpNO74g2
oc0OpmRdWMwlzZBx0Sd0WRXu7bDcpYjhWAnmkhrY7+vXx6/Pv177r25Oy6v94ykFjN6/Xvwf/+76
7L89XEQcOc8q91foyBUGc712haFcL4YFi3K9FsZFbP7GpESNJoCXsF1q4+ZwfwUEQHEpT1HU8M7s
V2+CgdYuu3x8dctF5vMxr9eu9wUNdI7KZjLylnZmSz3nhLpCbgyL/gzBSO0JDhwTPcWEgwA3GJkW
q3hG8PZ0vaD489c1kq3eiBGT2//g7kyWG8fSLP0qZbluRGO4mMy6ekGCMylqltw3MEkuYZ6nCzx9
f4BHhkdkV2VVLrsXDuPgFCkKuMP/n/OdaH7Sgnt7bOeuD0x9djUaFbsBbt3RIZYdm+qIlmG+m9Kj
PIYGAI5fd6MGy8dwa5UWSbUO4vfc1o9qBOZr1VXiSrSyvdWHcDw6QUSLrWc7bwXTeDQK7PiOdPHd
+/DpXP7ibdCUm3h+DzHVzDxN8L6846+3/XV3+XjsxsFd+4fl89ei5HPZbUV+5nyzriIKstmcazrT
ERZOwq/D8ljTp3LbTvIWpQ44oTg7OL0jDmYj6QYuH2TQHdyuXbT/9Qt3Y7N1CkgI+tJUmw/4nbN1
IkGThkE9EbwzdzjdvsLNkTBPzB1Ha+53LrdQKBeMyAgnmFDpAi2NsD5EKuwiCZk1DsuBqBU6i7jO
e7a5KhTVKHDWegWZVg7Aj/aYso19RyyCS1rycTThGy23fh0UTINH5t7nPHLtzXKmhTEP2QErvLVW
lpoXsNtHYI8Pk5jrmjI1IKHl0P5xq8CdejAa4C4RPuTlp4dd54zrsQNlHLeT7y0/2lquzV/v0mm0
OMFnvS0n8XLIJxBQq1/3HScEWjmmh3I+k5dz2jVVHW9DDxAJNM7vJ7Uy+B8wbG9LM+voHI6c5wuf
aDnAPSkOdUYEXDC3Bcu/0GqwDtEltMJzQQwUhouU/CYa2JjAZKT8sKweFtni/cvySmoK6BU9PjSU
eWlPtz+pN85Mml/4N8tj1P1RAC4P/sP/cea3liW1XY3p2nONtD8uh7Hrfr+13HXgta6lZCdexDTI
tYamcKETd/7z1vKYE6s7VTjMuglA05/DDLCKgxt/GWla0bXNbOtI19lCPEJHZ2j0/RRaVS0BihYU
3KCeHMs02k+zqMu3alaOY/2SRz4BePiqjqw7iBJzs9uRZKTzr0OFfHylKhOtQLfTTplPx8Rtio1m
JhgbdD04GVNzV2iBQCnYlGc1A4sXF4rmZa+9jst+OZTlnMrFJ3mVQ+Fs80yxTg0imdM00y2WW8sB
ZRv+6vnTQUqm7qLEP/kXUWoDwZgPy63lSSNKL5WjgvlUbcR0eP+olGHrJGMwC+bS6l1hfGqQ8Hb5
pBp3rKlvozb4MbRDtgNKkHqDGw9gctTOm7IQckPRJmczIvAcTyxduB7gzjjCIzOKHxJbGTlasXOI
MB7ukj5QbgnFcbhSyA1kDSvLWNmI+s7NlQATzWwAHOvhxFasvptMEMumNtCURP66jxtUuCDhgflV
TrA1MuFsq/FkDVW9t9H9QFWU9QO0vB+5qkVnCnE9EjVd91pKUWTxKg7R9tLZLneXw2h2N1ObKKjd
0KrUbVzvoQb21+WgzeQCJKSoqJlCJ+z1hUixtlgZDlrqnmQzjQTiujoVCVY3uMM1u/LcrnjqxnDY
Q/O9GpT0IfNgWcDhOUpK2LLchJWbnJXy74dKZClRls0HImwKqPPjqh+jf5qzZv/4r5RjhnUQZABs
GNfOylxxXW6RIkJGNCX1fG4iiUY+IEkediZbPESHHBzSak6GZB1jE+u0HqfE2mQanCw0jVazctpO
rkVekXw+Ntn554M+KiSg3Z4+1yyxmQVnar4EL9BSWytmtFVgbhDBSUcxs6+B6waHysUwWTff3BTF
G3UW/GcUVexGd04iVKlzRdRBO3ITyLwDPdqjmaIOGKU9l5mvYAfkI4XnGmfdGQbzj6bVQJhGqKDm
zgVZl3xtWouWQEPcFBfB9yKpvpl1Z5x/HtKIJgfdDhTbPuKXDDQaMUnuqp3rPvOsew7a6E6yFled
lBkzceXPQ5dvTc2Oj0TYT2QL+PVq4WAA+d1SBCWWRSdwM+s65agJ8nJKi3TTKO5+HtQ2CrR1KtWc
Mj+5k6bSfkNHx/dLAf1I95h12nwLd/lZ7UUIgYUBV9QCqS9VKW9ZYihY8I6/VhzLY4NeOuvcwFa5
LDaUqvnzsmO5G+sEq7uJ+ZEvkpJlyfHzpl3n9Y7YcxQkzN1uB61hvUzrdGJRE4W35fz4Mn8HBPD9
JB4tt5ZDKHRAFfW0ZyZGwYqn4lttMsS6ufO4/BgxL3Gk1t7anUm2boLha7O8MhNtvhJcKRRrNX1i
X4hKZpna+6nG7zplBwOJrUdBE7lEGRIaCbhpY6RoXjVCd4FugbYek/qUarU8Zha8W6yE36EMtZvA
bj5HN5LE0vPccitvB9o30bRDBs2Eqs4T98+bDQ4IPEog3w2JZ2CZvgsMeSi856lXCbZO4JuHX1Os
Oy+Elyl9eWzIQXk0iABTEWcz2oZnl3UjzZnvYdpNSH1ZVCI4Y0Pkmx1eMz2W+srGAu2pMakuCAiY
iJd1pY7If01EIYUPknBYuIHKRWvMYZk/9Hl2N9vpTZeQ9paDNn8jy5NJZSXEGAEjqtRU7hIDQ+ss
7ennQ5TP8p9l1cMKxjpE1n5Z75DG3hyLWaqz3FoeW+5qae2VSjnsdR+D9D7v2/smrNttXgN4xFGj
qzTbuWnYWrXqZbKlzYHsHYfWsZwfTw2m8uXW8liVwTq0WT9zqvLEcmhapu5qPix3gexQoB7Rb1Ut
Xb6NkCkx56XtoUiatoCBr/+wMI+RuydRcoZNd5+7QHGJcStvQdzcjHRTqALouHPY3QEf7m+syXgd
XKmddMzvCR63m4bYyI6mOxDCxl5T7HJZ4ee2SjyVm2PTHh9LB/qGYfjfAKccwpiRZ6BVdmgcSass
aCHCE2t/WQ6am51tQSAI9Ty5iYLKuC3LmsIfW45wFs0tYMnllurydoD+dPqEjbgZKrRbDl69Lc6Z
mMbDsJ/gGds2idJQYfo9vNfwgrL6ZXTtdN90U3GOVZ8ydWW8OKg1usndDP5w9uMKtl5SO6Tf4HY3
RA+ILAKE47jjXkG0zTrWtG8CmeCoAz9B/tqAkzT6yq1h30dUn9FTh7c6dBlyjzv3mDBZrsgk3oCA
fs3YvBPqVGU7qEUgLbs2uuIeTe4LkTwlKUMsgjCdaITxAeqrv2pJA6g85KjOuVaS3w+6kX0XFikc
tN1WMhooQqoTtfZuvEuYZRqE1S+d3zGA5bS13Fx/rDOzfq3HUlkVJLGsJdiCtdoolC+7wR93kRz6
B9m4b2MYd+flXoLHeNdm9NqcIFhbyWS/wp/AX6nZ4mhUqf0KvlYb7uCIAbcGiG3GEUNfqal7fbh1
Ght5cDq+EKKpPOclxJFAIeN5uYsZYQfBzL7nRIsf46z0hDEoz2Qae64CTKZ0hA6poM13UTfKuxZ6
HOjCck9MFLno7H3WgXCcS5Zr2l0SKu9KaJLdnrUPaVUgCE7s/gkcS4YBV4FS21nugUhClpvl9ae1
K1Np1BdWKaEFOncTniO2ctEaMK5Legt2YYRH2j5O/fiUjllyHvP2pg2je8BB7GpTBN+uAAwgc1Ve
7ZRG7VBG4/dY1emvj9NzktDCMgeM16mbnrNQy+6wiFXPQUsSJlzzR2yqh742u0sODmFbhIxVhdLq
txpB2rd618bncVQvhfJYa4KKtZXGG1MDnhElCc6Q0pw2Y/rIlGg89WixWB1Z6joVVP5KK9dP1eQ6
J5czZpt0FsbenHiJkTCtvnOf+aymXmu34+AczKpWLsvBnxDlxpK+mQ84EYxPAjDKnVgjOySYpx3u
DCdFe84ofN8H4T0qbN+bZO2AfeHKEyToORSPDlUPTQW5pHwNcuAVEXmInl+S9gYRor6jmcgmSL/M
VKKs6e+TfuK3mUgtxk0zHGQqgCF0odHt8evZF4ctzWV8LNLiMbDgjEyVlmylQ2qEqVQZ3VEU6VlZ
bIlSSd9d/RjFU/bBFhyZNQiYm2ZwrLP01d5rdbJCoiR8cBxEbLagKO3K4CnQzMfeVceb5R5TKMol
0SB9nZ8EMxh5hMv7ntFmDxTcS3RsrX/WAQ5FBmlNiMnWoh+1Xd+beFeMm1jXi/ufp9eEewkHviI9
YHFA4dqpZXV/11tpsC5xYVzkeJtQKgSg7AY/D1BOPy3AG8cqfsMgocxws+jgl3X4UBNLd0htZZeH
KB5zzQnftSZ4Gaz83jda9UmM1oMTxTVk8UY5CepgHu1RjBhI6euRrCUDnsvaQIolocYyozQ6Xjn8
Kc+5zwfrRwfZ/SBv7ISmPlnGzutgR5o31bmCLp1VrcVf3ehI71KTcqcmivtg+wHYLhLG9IaWiImx
g5XyU5EH8qnvQUh32aMaX8us17ElK/E5HzCudfkYXXVrJDjaD3cgW5W75RCTBq9SkIMKdmuCU3uy
E2Izu2a4t5pIPml5vqc90t0tz2WJdm66oSMAdjz1aRldA5AKV11adEbsORtpvhuY0+9PZEooKF6o
l+VxKsH4PToMZz1EsMtyqO1AmYVc89UCUw7PE24lFvN+TNPaza3sXtZP6DnaBzEf2on5JrQnLFaD
3TxgCzeRNvSvyz3KePpmlEg4QwE3Ze1ahG7FvmXlGCeqBOs/2F9h8Fgz4rpJ5MUei6GA9kXzW4hh
Oktr4m8Iln2OE1WMSbKDmG8SaDcQgcct1YbKoQ36l0HMyib07bSk8lMiipti+9BAvVru0ccoT8ut
0JSRl1gqfu24QwQxOs140VmWXmRtPAO2avfsp8ZLUMgfbWsA5Ee5cWtFbe4Rn8xQM98lTm28JQ5B
Pwo/elkeSjULYDXep70VZ8qZ0it3l5fJfvj9ZbpFnp9WgEtLgbSyPYhC3EJt+6BDUrhJcbn6OveW
h8Tsh7QRS56WxzQuwQNnULBenl0eQy3KWsrvb6cxbAHys0IAmkWFYf4hPWWs20QXm+XJPgqeg5Al
TCRCNGJs0TPTuajCtYEHkBff2EQST4EhDm4Xzx6XRj0ZFSWr5b8Ute48tHTQwaAMd8tDpWvqTHh+
sXfDynnQUzSrZB5TnnZWjhW7FzoPFRoDcioJWkQBmMSjJ7R0OGAf7GnAz8YLaUDviEjYThJw+KmS
3UocTFvINljqJMa0XLftAw19/UlViFzT7GlrqEOFs89ybux4cG7Y87OlLrJ+o2fYDgNCcwpfBEdp
G+GNT8ZZjUVJUhXt22njmhg88E0Y7L9ymemb0hh/2H5Rce0k1L6P0ReR1wDFmMdeU02j1hkTLkEO
1HNsG3emHF9b4kpJpkAC32Kp6dLPmEX62pymeze1G28y43tcgAKiIGtBBXdLcpwG89mNCYjtFASG
Q410ceS7LMLp0dJJnvFRrvoZWiJDQTBlqzVyL2Fpp+A+i6cPJIrmOtIq3euODkGTQ1WJdYoScIIC
tCrFD5PcmZIYHbKeuugB0hO8HnwUOSfnlNsf5hRO+9qR5Spw5IeQgbtHldJ4Y1rsnMHsr8aEVRb6
Erm8dGJ9NIRIxU7joHWUAkkNb0v5w2HROass/S0RA+lKYW0DuoeoA5q0WycSxNy7+PAU9uuMut1J
861ZNFsQZ+zgxsvKmx7VILrRTO6IBiHdxvmhwcchYtEo124/3UEdLem7ZBtpkEURW/naUbsXI6c4
kpFcjSBra1rhQWl8OE19DBllGi701j5G0BS5q9j7QLF2ppM+wN0kC6Y2r2UUUsQm3LIkyCn0xdNg
lKjIK32jFMNHGOsPvdLrXhmktJXcediGIaGMMGusAml5ZGIbqRD2+i9mDz0xKI1TCR7FwKlj1Oq0
B776rrQRtJ5xLGB+jauOL3vXJTBhTyFBnit2GLvMlAfhDvXWMpRo38SGuXK0WXOB9aIdv8h6IC+E
oOAhq66o2d6kLej9atrHZFfR2fBZAc2IQWQaxo1ozWsBMBbeK6zdthMzhoyEglIvtnJCs1fiyw7G
5ivqC+ASAfkvfm6eksxdYxCMGR7pNgzUFSwLV2Sk2uWm0vWrOZBXhw0nxyvzGKVuuSOq+k1GcFMG
0xqIYNU2iV/YBAwQMGmlwNwCCNEOO2UZhtcsb58Hu4sueB6BQdsjxv6yQnJMEIddxncoWtBbXnt+
1V2Rlu9l4Ox6R8MNxtmwmEH6ANBXbrjs98c1kt9d3iQXXDndqm5iFh6l8zjQ6l7lKI/2ndnclZb6
GBckgrd6uHFiCxUiJexYvRmMdCfjnDQqM17DnXv3K7aPsaoVHhyO+3ioLlZthbB2ADop8MH8HqNw
XnCd2AKndoUmib+/TkzGgCLUo6N5k9bBawY64GBIlgSdcE+kcYWUhuBgKU21K8wEA769CU0j20RT
zGWX8xtIfUtIAwJyJyEOTmm2rh+cYGnvDRlecxWKm1uyTeictU/o6kPiyKd4Im7ESll+61e1oVfb
mQTR2i1FIBkP+J2aXPUwmxNX6+4Hs+O0kZihKgUJMwPkTal/9WVp3AWCMBW9JKCpNWmYaCS82NDE
LNyPqynuHK9jgWvXSkDfgCA3bIJeFXyLcnCFQUtRGU9rvcIpjsABdtUqpDy1TsLXQSvXYnoEj+uY
nPosPlb5qH2Wqf09KJwPBWEbtZf4qR6wHjZYNOwUPcLUfkWSSx5P2ito7mBfRzhy1H48Fb2F11lH
yT2VUJRqFTJ4nbqeUdynhjs+wDo6NegX9RtNyQFnsnKlVtg+Ve5NkSkNqxO1uE376I1VOrE3zJ5g
3AV/KcqoA13EniFJ0KHiDa9jpkjUmyygbJmsfrBCC1d2LyEWWsrEq6tkXTO9btIaCRhADs9o3Psq
bL9lGN3PsADeisa86q3xNSk6QAglvyud+sNnPQkxsKhQzJUWGQDWOANr4+nFtvhcbL/CTDE8XcnS
mxjbtku25a7qHAj0kXqIJ+M200wi7oxkoxcWzilSfbN0utjsYc2e1Bw/8n9MLeOXo3i9QqbxNMlt
PsQXYyy2QSV2ldmgmhNe5DiFZ1rJfSntJ8egGTNah0xjfVk3gqGJAKsBSRed4YYJ0broRfIWRGoI
nCh+twOH5A7zxckKJOy6+E7A9KPq4/QdU3El0HneBQU75BbIPfXpTeTCAfiNXifQN41mvuQsqsa+
OFf+dDWpY08VVHbR6Iinm/SaAp3SmdtKq4vXVWcrgNI0QG5+Jj03a7VVqtgHH9RPmHKW96qqzDI1
ILYZV3cAtcmMqfrqUXpXx+dM1TjLoZhZPhUKV6HnF3ta3HHN6xCna9iiAye0m9E6nCjkUTFHtxjb
pxycd2jpe8oRL2YhGZpH8VIbtAIQBn65eALwZiFUbSLqBPwt0qkvNmFgPevDebDrXZpqTCYjnTWB
u7yx0Ee3bU33h+D3FZTkYh92/resiAmprO1hbYT7SEaPhq3jnkEi7iv9oyvrBGszfFpbs28A8eHB
oTbHiptM3m6Xu7bhEWU0Ut13W1S/k3t+rjQWnEhz2bQUxLXpsDwndXTwcEMmaSqG9AbRoUdZKFgh
IL2hDrQlWeYUhQF7n8QBLOhm2Nxl8EGwDFkvIyetYtxTZxvWPqQjdC7hiZLDA6JLNH9pZSLGnt4D
13wMyLFGd32IiEJ6DOqHSHciGFrROSmYi1z4SKxElKkA8Zwgbe8qqo4wtGLzXVT91dbw/lNnEqtx
wsLRAGByUB11IDgxm08wy/hyYDKJU1EhrXUG44tGI8HruTXtpCgZuYvyi5LsdnJAAUYF2n74BVPw
QyPXzZx0DDkCLUWi1B613fpWwoatFHISiXYip65mhQQOYGugpWExIraUZkGRdL21akwul6DtP8YW
wJ2aUjBnw7ky8EBmBmu23F2jqthLpdqVnQPMU8LnZA9RQ5il5pMdw2qekOJG7gbd+qGk2T7VhLVt
VIYyzRphAGozT83sZ04JabD1ey+FdpYZrem8mJuhTnKK0btvFBvbS54ENU3q6KC6EBGTrCZfgOQO
ypr5sy+i72rIsOVQUfOpWK5TRK81/jAP5OTHiOoLY+JVRZpGQFZ4Kyb5lFnGsygt6OOZuWpmaqEe
fp8SPnPgkDcqOs681q+AetvEy7qlwR8kfx5NBrQmzC45vgcs0tHN0JNkGnfiWJj6NSjt7tDjV9qk
qv2D6f62qfwfUQCurSZPHpEHafBhQVEgsOZmOOqYlZMD4DL9Nz1kZzeHPK4ThxS+GeBguKQG9fD+
Zqq/AsYYkV5yVyWmF+iIlyvNyljaDzDODFQXdWI8g6V9r63meRopP9ILjgIUgRlBIndtzVgre+Bb
GloFpIwtmB4il3VeRuEXRrcKIlefEFojnPOGovqsq/xkxsMHSiZye4vYI4am2rrRnOClVCNTebtz
WtIF1ajdoy+s150Po91RoFpUSIV3WQbCN1byTT2Gb5HA9zHROe24xKisT5eArLVVUObXgbrgztSK
F8REHiy1bVZ0XluLPRYwWlZwDTdJfu2q3j5XlnEkUJZgglTDPqi1WDCAEpIPz1kjwm+0N7YktHTU
+tXzGCXyWhEqKkf/G9z1sCBnCVU6xLz4q5YWRcMY5U7cfy+aB8XqQSAqucpmRZN3yqPCYmsm9eEg
qlgsNQXXAZxFZn8NP0JPukre+oSU6U+OqfGLoFZjZxScai6do0jYiDYSK6ZiEUkr8qsikvsMYNOr
EVA97I0dqjB/TacScJsl8K31GGILltgrfY9JiQDPssy9vqeT2oFjNCbsGewtnqQekpRkf1Y1Jgg7
LtC+Ci6GNIIPR7+GUBpIMTRRnfiioF5eWYJkTcW5qyKId3qXfzkdjLppePPt4TGdghdVgwvTt8aH
4soWDk4+3aIcIE5HKDgaLXQ6XZURflNUOR8SRHoX5o9E2Gg9EOmi8U0vTYKXiSRUd1AHeA7tdy1g
ixdj10hAsJZOdQ0s6iq1vMjwy8dE8KDO52XppsVWm1c+Ei6DOanZjWZW32ifx+tsqn1iBCg8R9Yz
3+h6ClvtEOQo0KYxz56mOMS1EPk3nVQv5JZ6eMp2/mQ+x9R/QkwBK0mjqygjWpEuibOMnhqJiJey
Ga+5O26doWvWLPCAwzb+oeLsMUZqUpacpen+Ts1UciB9+6kr4wRwbU/8pDBNGj7WyVWN7yGSjXKu
qCcsn3qriE9R3XzvfWetIoWqFOOEW7Mh8MdXjXsDTJNXThEDeWZtO5UiqZnGaMeB5hTIKFYKaFcl
j7DH03rqJDatjPCbopwXknjT8tTa0Wxg6DLhrCc+qbs6Tg2dNMBNSDBmGvBzKtNhSZUeK+EU63it
trMyMUo+0s51SPYKop0bglAWQ0+OpIPMn6AEko8LEW6a9JH8xgKFAcFUcRPe6VmkbuIAdpXb3GuN
yx8f0QNNM9v1kpg1OfBchcLQwYhZWzE4HRT25JkvvwS5U4+soLb24LyrUth7KCrxrkiuAfFua8tU
f5AkRcatzdBdN+Or1ocbWaNXWB6O5AelkImqbqKshnR4C5pcId9FT0F/ifHg6lwxjcWEPcIcTcoj
s/uAywJELDFWbBmTVR454zYnLXPPhvmj8z3YRO0u0Vvdg6Ceeiweo1Vejni7yDVmOVbsVNXdQTz+
ZgOehUCQPgyTdRmHuahaO+C7DLoqdKaCCN1mSqNvHwjVRxPGdKiQibVxJZOhq+RMUoV/M0W+sXUY
4A5Im7E29ApxVzR0OpehtR96HFqqjf89zfWLI76Hqky9EARS0jQuTX5rI0aTspVqcYYRlR11tzIK
UDNoWMTMMj4WRdXjq8X3a7OdQNvxjuW2vR/BZJV8ot4X5UPqQueMFBolpL7XW6123stQjph2GbNc
EsoGw942Q0wGt5ozXQ+DZwNZ3061o1xLwiFAwhFnGsX6Xu+ah9Ec6zsYQes+QCsqs+C2V0XuqYYB
6hqEnRxirmPnAux1TiZgAejP/XY97VqWVsSNjQQN72O93Sh99Y20Ev6AkwFmpXrpNesRAtbwgsj7
0uTTNkss+YIOrzsNcVeyJcNI6+rvC9Puf/4H6L+PohzrKAjbnyTAP+7+7/3mfvO/5lf8emhGB/66
t/ssbt6yz+af/qfLw/bxH//DX34ob/v7x/Le2re/3NnkbdSOd91nPd5/Nl3a/p1VOP/P/+6T//a5
/JTHf45unMl99vId/fyK5nf4/ZXz7/jvf3to/+3yVref+Z/Zjb+/6nd6o2X8pmoqF4NtmciT/0A3
8rgmTJCJtu4KViQO+MAck8HMZ3R+U20VlJigv2bqpHL8QjfylGpqUBsN3bANVdh/+/uv/99AN/IS
GIQ/EY+HH//+N9N0LNPRGYItFXiSECqf78+MQp+EMkeMveEZ9nsk8FLTc5DoTF9N58mhjK9r39Sw
2zI6bBrIY4Lk2zG2Vi7igM7ymd31Vdnf6v5DNmYrP/3MmMJYVKNaO2Wmie/wq0ArGuZP0yxjyHws
9oQ+DGJTQ9x2mmATUAKrWe1q2VPN9BMD+8fPvgZf6aV4Fiu12kf89LeaGm2vfo6SSvKwIvgb29Fd
ElzJKM+NycNchbwioTrxFFMNpVcPKMBazarnqI2oF8l9o7jrqsVEyK5irOb9A+0ZqlCh5fGDo4j/
3XrUDwAc0tJBPsYQyPj5Mqgvafip011wyYJ3SFtodX8z9e6JystTP943/r3jgvmLCDSrO+taS/Od
Is5zkxK+0hBisfrAp9/vyZrsdzFFTSQxqdfPiz5fkye6/N1mgHdDd/mbqhoNywVsMfzxV36g37nC
pvjgr8rys8qerO7WjGDXBubeJMyASPJ1RLIZiUGoLLHYaM/9FhXpxmLyLqz3dpyNrvWaFSE0nkeX
KvS8/UeqWwYvjXU/6GI9P2irn5bNV8Z/nbIB+Re/aDSsc6ymNnlr2BiJTv8se5wG5Egr/r4G8wKz
joW957YjDmh8o+E+NtKzlAenZdGSYR7g5EiZv4f3uoHjxCpSJBnswZc8fSmdW0VEyJ8VONHjSpKh
qWefuWmtEljDppsQE/tJcCGhOeEBkOOq6ynVkPdKTlxDhBNbrnVGn0UZ6hUSedREWA/BC1fpneYQ
D0j4ZaRdmq7aTyTBIETbusXTOL1HfBNVSZbPbYf0PZK3BuEnNcVFkQ77unlRo6Ngmg8pQpLcvZZx
51EjYYqKdnw44BTNtvXroz6QCiM/J0CCcS3Wm0MOqMDq10HFIM0euHiJq8+oEmeHMvswNC9R/kkM
4r8+Hl+ij7poiq/2H4fTvwzK/+Wo/f/IgKwxSP7nKN3VW/3+9qNo/jwYz6/4fSQ23d+EPo/EwGrB
T0Gj/GMw5ikWUezZTUc1dJ1W/q/B2PiNlCTDmF8oLFWIPw3GDO3cx/HD62wYr+a/MhjzU/9hMHZx
r/BP6FSQhauZ82D98XYf5UHDpPA/2POguVZBR/WFy4j21hfOvjOsfYfdQ+0NGF5UbAtEW7OJNa7W
tZVRiMFeZsbvpDoRgZ1pHzl5sey+dezhNbJRhDUZoM+JSk2CyrbUtQ8pT/3UgiqximtpPuPi+1R4
w3iQWzBLUFDa8DMx1VdEvysDKydR5euiU9/YnD051YjXSsJGIdk7VTaQY7jOJy5F46IEuddO6QY8
plfIftc1FAuJGkXavHGD1gtS9ZAFwTYxX9x2VsxnW3CNa7LE10qIjDRkOQuNCU6gRouAbdUt1NsV
IffIhNLT7DWkdLhZcJHUmu1KXUFq3GqptkHIMKzLgCBZ9b6X9/haia62u/OY+uuU0LCICC9NT74p
Dcsj5WQSmWyL1mvjZGeWfFjH2gq6cqWgSKy6Hsq0VVxpntL7hGcRAR0R65MXD9xnX2hTGLSoVKyK
KLxMbrcupP2S1P2OrOX3qkj5c6jXJrE3KG719Foa2ufodK8iU8HA0+RL4u0QUo9g+8yuGHjU3nbJ
BEqSjcXT0F/ZD2fNNwH7vBGS+SshRgfZBuSeXCMgER0ZrcrW/qKieLCikCIkzP5Su2+K4Bjp267P
1o1rYz9QbwN/pFQhjiFYYOZuStPFw/ybOuKDSOR9lgDND5lnlHCj1el2bprDjd/YdXZTOY3nt7jV
3LIlqCDBP5yk60Jo32JSW9qqfZp/5w4XVgPM1q0zYsOne0M0G6c+WEQnqQhgu8Leqqp8y8sWeULt
1dpB79sOIztJHD6TFsm/0N+MVUZoRNVP18bJdnCCnotuvG3ZghW6v2/s7H5SGogjwdbN4iubmGdl
YE+ibtlvor5Eah+jE6qhpqrPZnVLOPgmc0y0LA0N22ZjYi3jRCuVG+E/ISpe9SG54R252S25PYq9
assC67v/vZIKWSD3ZDIfilS9Si31sFftiVvZt0F6arCkd1pztRymRYgw8+k5v4fAUunQYCCOaQOy
czMWYNeIFApVqqn17BRZ6yH9qausVS/xOd0r/Zj1GgUwlDuBOGIqWtWIlYs8WQ9kHg/5YzmxVuCX
9hFgsgG7kiIKBik6heOdGRYXYz6bpLNBe+wh5NwL29r6eOxRBO5meWSdFZcuSk/ke8AkRCBc6/TX
6sj/ToQWZVN3N7ZfpKY/EEsAgQYQsU2vr9OPdVhuW/PbaGheh7e7xmoXUmbIFSrJ90SEYOBHCWCN
1yQpHrSJnAPl1SdInIQMTzFWdYC7JrzDpvRlh/3e5VujM3JClXhKWNSQlLROXPblZUqGVr+fUmeP
PhkZdPm9D36YIr6jPbgnb26D8gjmx9w0AfKNVEeh9xTmKeGgilz96/PofzlD/v+0r7GNfzaNojCL
KPH8hUc/v+LnNCrs30BIggqARe+oliXAmv+k0Rv6b67rYuW2VawHVO/+NImK33C7QOFBXEbiixBM
fc1PGL3xGz4ToYGqN03dsg1D/CuTKAZG3uVPWxobQsq81RIGUHrVcv4vHD1lEfYXgeS87WgQGc5T
VYcsmun21wVdBWgI0TYNKqTVVXugEXojnBpzV1+/JtRK0QgM3a6U7WtRID/NhpoROEd+Zf4wpJ58
aC1nbEiIUyW4luHb8j7iq7N6+o3i6Polfm3pPqlDS8POouikJEl4B6ODNFLgOxtdy5DOktH1yA4i
OWg44tbOlGiPkayUi+6WsD+415ZGDyo3OgTAc9wud9//D2NnttwqsG3ZLyKCPuFVvSxZluTeL4Rb
IOnbBL7+DrSj6lTduBFVL4otG8veEiS51ppzzM5jEx5kpHdkytmL4Ll3uENkfQdNvR3Biw3Oeyt7
7zmdUA3UjnFg7vrrprH3TGhHeq+Z2KKYWXnPJID1RytFFjv/zO2H/S5xDzrq9X9H1EnEhtgWwcag
mV39harqVjnoxn1mpvjlTdjNCro+2JjcP0dxf9FTcMhe127NLFspSxvude7L4Ovbh6LvxBy4eR+n
pnEdisq4ijh/Jc77L6+acOsVoXrU7ZKc9gZDfVuDyesZD/vIAgg2bv9MXnetnIqOb1M/pnlLFhw5
JX80bKFTO6J7dKuu3cmJLFGYrsMDeMpdPX89y3+ruA6v/w7ydeDueYzlBpGQCEp1Iup14/SW4l7l
PwQ1I/vSZJ+V+NOvNRkESIY+DTGSONYluzIETdY2Jab4FKf2sa+DD1/CF4nVED+kHlGirTFuMrgw
a8OY7btCYvLzckRRaieQd91lJf3E3ooeS8O5n0eK6KNoq2ElSRGftGvGudfCw5Bl6uS8eKX2nQ1u
dKf0Ef82GHdm8n18ytKRVHFHvdXT1KylZHZPpNk8zJyTTvx22Som3jLv70Klf6NmI3HNiB6DikYZ
zDFjAAfv4+QnJiDdM6B1HUUX0g4/uFnfpwCZl/mvFwqGVriSRZMymyLURcMLtBxM/2hGUbWZJvsh
CyrsjVN8n7dDuUt68zLEHU4eN746FttD1ODMnDXiT40Jn3z+E45I/DWGL9zhxmQ82xoJB32+5qIc
kgwkRARhKWjPScyyX4cw1jq/MuiIR6+Asd640o211VFstnIdQx3GstfiKHdquK0FbzMYL3LOXfbG
AtWTmdoTNS8yLgMZCt2udSs6A3KLDCkatT+zWrsV4+xgMh/QBZ3xHTJwb/5cO6YN4TZPhZs+Awh6
HLBD2ISuCb2q1hnIRyiO3Y/rAXeS4mz2/SMUvZXPlmaRFkwjSXFfjuIRosAR8NffFMXZxnDrOynH
rZVp2hI96B18nQjil/ZYNw8+MEVUL2oxm1eSAdhtVZENVgICYHD1VHgO92EfT5FNi3QIUC2VzUeS
Fe91t5Q0Mkzvaf5JHG0HN09Jt8p3Ep+L+1QUyl87pvkbVsUq6XCnW86q1QBZgLoPvoXj7Qznu2yJ
rgRjRYxBrXESZIh2WGfWXu8/IkRHEucskgotn0bjNPdS9gp5BXs9058bvXprtRKYf6q/uEwaM8Kg
l8QwsS/KqKA7ExFdY3yEONtWEJwfMvw2CMCxTuJ7QCAUnCNf7LO0jje5Q2ra2JkU44juoGgaIMiZ
NYxQOGWwErGyllymPsZgG5mwpCtKKF9fESmBZAY1LZ0rY0oeMLNcOzXRbFfnMRX37SB/gD5uKOLV
2Pe7Lk62Ze39VpONvLA8IFMhwqLaeqP/Fer3bgvRVyN2N83lwiAob4kc8Dur4iv8hudWjI+mRkL5
EHz3TFz7iEA2Qtrmc28Nq+faQTpiwDmcVcRkP/xqhunLDf0zVAmc1izjsYZXtw2e2cUwxUj/QO2/
qIYwCbog24kIiY2mqg3c/4OGWKkU0YEEAYThiqCE/q4uhItKh0zqTHc/IuevnJwnaXvd4zioj9jY
F1k1h3HbIUqhnLZH1C3dup02TRUGD2Y5H/bIqbamY1kznKSwCR00TpqH8MtLJwInvfGjnEddGjSn
X089D0pbiZTrzx/S9STGj5zgiqUqNLmWgWeveodxCgVp1PqM/QUC/xTq5Q1EI4Nx2tnItUq7xQ+r
Rq5mFQQUXgAxDqmNKais3iZ9Iit+qrLDPAqcoi7f5WXEi1tVRTi4gfAWWuOahJThKAZW5cCE/E7O
NEBTZ+vK4K2capiZqsJrhElZTcj4INWt0VxOO8i55GLkGeMb6UELBosF7Qr4nFu9SY9sj5h7FCwu
RIER71jfxq9hWUoK39i8tgpVH3GRWGSq7zaOvCuhGGiz5kq0Cle13i6rgf6YsimkEj1+HNzh1BXf
lVdom344peYAS1gwZOBawwE1m5+0zJbrNqlM3op1EMCykblq9mhN906IrF65NOHiWGfOlpbaumuZ
BsgGubkyyBsM0iIn962FXFPK4JQX+akM6nhtygwf2zz6IrWJOkvv5dLoKMb9mk1H6ETG3mYnIeLs
x89Ue4CdtioZq+6qGE1aa/rPCqoIAdUCuWjC/cBtSO5AG45RNO/cmnTsdJswxfe9GhGN9ZZ40YSg
keMD6q8e9Q6/SiLQSgqmyGm9BaXfBcX0F8fBGqeZdecFJSqzuCrWSILkndYSEOIEAjwc1bxDdfo2
2E2218FWQ9BhUGdZ9Sv+83gFZFzsa8djDDNp80h5+gH3H51S2hbPQd69gt3TTqXVNEfm2+Sw9eLJ
8mz3ZNtT+Yw/DIkDenG03zz1AnXJyBTy3RK6rBt/MzwlLn0kZqFrqGdsswC52VsPpT6Vl6nzsr2P
YR/bb7WOmzLD3llp5xQN5jlysBOgDb1jTUnO/Hbwi+Ih08Zwy1wOD5Bvkd9++yLCcJqcDkiIAbfh
Q2mvLdsMTqZddw9I7o+IR7gi4gI/h1Bm96BMZ+OkWnO8PbML1oEhGY/+UJ3KsnBpdRqbVGYMz7xU
hAd3frj96/ZQ5uh0SK0kC0D0Es0SKucWEtGhQzp46GQbHW5PHcptZDG2camzSdv8O2T+7u24/zzN
cTC5y//+c7fv1/PL/ufIf6/4n+e3fxmtIBy2bcv/4yVuL/bvz0kTTgY2nCEz3gdiyIZ16wUUgkHu
r6Ywb69tgeK6MQzrsa1pWJeZKZ/Zh4LU6YV6Sb2BwUTnhm99DHvYjeTwjuOEcSVkt8+iiD5KVMBf
ea9dsjRsf4agPRSqk3/DMGxSptU0bmcWL7uDGETWsRe1zx6eZAfLKfgHTuLOtlF56HqBc60w/uak
ATIbkKj4xkNsakDC6/w1pBX3GZvVXxyAauwSbs3xlKo3pWUmZlsZvs6nCYO+aHxmNzstdZoYTyDz
uDWqzL2Wo4Bk7qTDxUM3uC6AMaJb78MNQhT5kJMwtXHxdt7nQ6W2NrLwYwXjdIcx3jn0ZZvtU9is
UDS5tpqatMJ0tOJDBZ11Z6tcHhtBSF6ST+k9sq5im8V+QepDr0jJibsHRjFIlfAvnIPGTAjK7X0C
/VhwdDPIHhXi42Xk1uMT7chuye5Ue1ahS4BLXHavJGgy9W8D/w2vFEOVcOo/wmT6jgcn/uKO/ZT6
g8Vuw77HFdT9AnQiDtZmJDohn4XFgJTBbL9kniFKhQt/e/td7RVnMHFOvatB1IIMNKsLtx6aw980
ye+pNL3vYkqfPL/Jv9rA+MqNQP9g08dgSivid1k2kD1Rh7wS04z9cGjkS51gzS+L2HpKvMlfhrpV
PUaq7xHPyOia4KBdt51hn/PGs/D9OsPDqLPDHKukOWmknG0V1uT70UnDXd/2OMrNhubdONBmAR2+
T2QPXkMqBPKYsPbSJ7xr6HIqk1hYR26s49bp2ZGYlNZM+lvtZLhojSPg6edp8Jt1pPL2ohUjKtFM
mNfCDdKVoxXRE5e/sfSrqHuuBpZ+TRvES8QatTC0rn5zbSpDIsO8d3doQkITk/7TUxE3bFY3mdeo
/ELnp8FCDCGp/2sqY+2E2EAX3Tjh642QgafO+t/7Hif7XsMbv4iFB7sM+CGdrnSjd4wgfM2/0y1n
gCdZstcvvS+ppe++I/JPlDxEdtS98c5VhOO9ieFAhQXq29wxXqKeOytS2/zZImplaZdKPOIuw5ET
l8O1ilOxMrq8uNih1a8bJwrPRmmkm6rqWcK71N/QFzLvOWPMrWVN0zFrgWwH0hkOQBraPVDnkQgv
iAuiLmgxIxMnGySwwAH51VGhA9oOad3ey6GT2ynQqPvCut7gQTcfVBMaLOuBf461aI6/mrJrbM/N
ap+tv2bVeF/70XuqS0ZPdVhVL+TCejQMHftVD+3Z15mX7xGB64sJW8QHWa+fgLv7rxpBRJB28ier
2yM7K/dXNvl2cNyRmqdHgOcltFXb+Eo7jJZB8WlNzkheQCWRcWgm3XWKuIhUr7+54yCGMfs1I/3k
hIH6ToT2HKpOfA6G+IHsVX5wUt+FZsbW+TFiSuWqIdsoFctr3gtzM2lVBL4aHK1SBMWQMhGfC6S9
3dyJq5jxsf21cs+7mJPyLtzk2CzRrFnfnvY6zUqvbr6annSeBFdXbQbaWhLULtmKIaZPpdfs8Yi7
F/BK7b1f80Ek9ju9/G/UROY6G0fFqWe0TAO1I8ml09HT9swhzYeyL/Kt10NHa50quBQi3xqBiLji
hzfHbmETS9fYaTMEzUHRVZsOnfUvNOnRpdXo0kqB3retIGdHow9idgLOKlF8kfdXrYXnz3PCsD8n
wS/VKI16vTr1SeFcItfwN8qmn99TabFItkfByDosi3arouA3cLR94un5Jcb+ECPIe9CKsLiMEZJn
+CzGpmHz5eobO+ZP93xuyNpQsw/Ms2hV28mv41e7Ia6DI2zSE6aV/NjA4jjfHkTdslwq+sqt18H4
iCRS3BHbcj7iFaE+ZceAwsRI4l2ct+zBDKNETmQuDLv6jEGa7oXWTchs6uE4AAjit9uH2CuMSzg/
eLVaZ7ZuncZSunu6zd+Mi3aEefn3Em+L6bvoyXr3QVRddXTQ0mP5IzWcILpTRIbZCWHXMuxrRUAU
iDmPYptBKsntJZ2PFc0DTMG+e6oyVV0S5lErd9/zKaxxxpQXw06qixPgVK4cPoDbU2Qu5UPFdlRM
jI+VxFx2OzYqbDoBY6d27LN2tk9EgtcplnmhN5fKm+E+5oh9qy/jO4Atc5ukbC5aiN7erFq1JZbS
RRlVX5D5kb97e0tq9qJ3uj38jCaCZRtmSY3DfIUhg4ugRWVXleRRNRa8eyUrbLFdl1x0/Ir7qEQf
TAhsetEotOkxeve46JNdMvt2ejjWenTJE21TuwHUe7viozcfp6jwNy3s2KU+ePbl9gBHol3JlpgM
wB7ItKxz25f5xbBMADwaHYzb09SymoMYrGdGP+TRze+Yg3KAFHb96LHb2BAczaZBEeIAhHbhKhJa
TYNoPo6Ql8iy5CWvZ3RbOXxU7F3Xzv++fE0X0pnmon82mdlg2ejPqEmCewWuYAjpUJFOEa1A5XqX
URhPgUaYUL3jEg62hTW8dkV935AXgpPAS3He50W5zdBDyiTtLxQB/QWQvrc3hboyIlnRnuRyrVkj
74aATbV9XxMB3cZdcZZVFaGYJfKryHsEbe6nE+PViGKq9wEgI1bfUxG5ISD4S5FWsMZDtY6zGKuR
1ZLRy8q0EK66d5w037jcsfZQ6RDgsa15a+igQQILppeoFAjsOxjzwpqio+ZpYEuUiJ66pCO9Pli1
0fBGIE15avEZozmPi5dGNcStJX70DGT4Ttkoe+NKeI+8MdhaHJScw4gNpA/R8TYb9iu0S5L6E1Vt
j1Wfz2Puzt61YQ0ukwhA6gY0emeS5q3HICH6OxKluYt6FqPR7DF5aI/cUgkIg8S4HxwzvIs6+114
5Y+sy+kBDF4GhHATm7b2Ckz5bFoRo9w2oEbqzxXp849ZjVUKS4GxokJgL2liBkoqbgbtSFRUPkDX
DPaQ8LCd0zY7ReA9Bt7j+fSgmDGiaCUHIi7NxDA3vkzXbiw/c6VB2Oi0v0T4+hbQJVe4MU8bR33N
FLo9jU0JX8jPvOU4Z1WUE5M01jv73p0fbv/K9ZhqLqHC7kKE8SRP1uvCIXqZU/WzzLBAlKxX95GR
bXWG1Lusg5PaChEgyszGgxwKeR/HGCospzcXo7Ix4RHJAhyItqhvNJci836aymbiOdpEKRnPWdaA
iBzolan8N5nzPl2rpRyPmDeb6PGmNHm09G9fGM41CUrnGofJ35Aax8roqoU+8LfdvgzaQu40poqI
8wL7qs3Hl1b0as9/q5/x3vmqACkaCeJMvUsI+GQ5eCZNvCm7G9hwevYxk53aunkbnsK7DvvPhhZr
fA3jdsYEVNprPFgUG3G67Ye82tVD/pFM1k9iiHpjQhBdZHz5QGoBbHQsTicWqXBhx36wT5TVgHt3
2+vtoXXHfV2QoaHFskc+ONUPGs3NlQrtboNVFgdPV5Y7jTjdKx25bYklfFkj7o/aEatPXbYPblrS
MuoY7Y6TCUE6eAgJxhub3Nr2eN9cG39bUY/panTnfFjW7xF9fxFZJ4sT8dLl5UrHoETrBEkmE8Uk
dEeiIxexi0G39oeVx2m4r+PUwEcWDRhkhDxLOngLw8kygLyxvwqD1Nml4jurkxDfHTtVVQcp6oCK
vgxFi4W1CaWRjqdCTQ7NsV5CxSurbRoMDGpq+khFwe7JCzQg8IM1HnEApC0Juh3VTl8F3prumAIR
4rQH1ihtbbR299Cn0VeXmgfO1fw9kZj7yyD/syQ0iqCJ2ntKT+SWscNQgmYhtQVvf2Ddd6CFgkRz
dt2cqlVEZz3BIjpo8U8UOJ/tCBF13gYRi3HuO8e6LysuJ4c6VXPK05DhniFPd6LHQpDCyEe7DpGV
MvCvFz4yuPu0SkAuZWjwRxRQNDchxJci3njii/0lpqTRCVdkNe2QnhxkI8N9IMNznH3F0o22hod+
t64YOXUjvda+zT+sPn0Bs8cWqkIeZxpyldiQ3WHXE4vjeejQ6+JOmuz1wxEZm5UMiF57eqbEzGuc
2qM6M/5dWs3RB1PxUNm+9xBp/UeWMw6LAwbIFCNemAXfFiKVhdZaJOqKaFiS97zvgTqxR9wbnOCo
q9gMD+iFd9VUbCD8U53XxWsS6BpdafRTFJOwAICHLryy+BBRIldoFfjImBix6n3nERuPeO6yGWEE
xNWjq1+5MROsflgULaO7aASwUM3zBbsnylPiqKiHcWNFrWTH+N5rRbHytEIuXbRyuSz9ZYw7g4ZY
u536TCxc2ulIWi5WmpH1o0HjI76lazMmHG55LKqUuTsZ79D4d8JgwjfY2QPSwWTZC63ZanHP2MCH
PDA5UXAXCmcVRfInGHGhZVa5LVkikP1DHGpwwnbFES/iCgsEy6KmK3hhjPIxQzyPm87w+rWOeXGp
/Px5Fm5gELIWEDsypOidy5I83JtJFWzCUq3a5o/ywrurm79s8OOTLibjofKLcZ+E4dVXmbeLI9Dy
dn8sDSr3hPgQKBErO5xdiOplIHMIgWL0ANUaax9mMfpm93XqvflObFIOM0fJGIIIMRqHwR/6pSJC
cOkS2npAz0N2JCFEoH7hMbsxQ/1YZhF3fXOBYn8kCzZI9mXH7EMT7McUYRY0azq4pRAXHRb1SScl
9BbdkxE2k8xucOiA5pa+Vs4kcjjxSXM3llpHBjIPWTvsnVI1G7NFbQD4kWQPTP0MhvKDTLJ3QQeU
Ewd+Zxl4Rxshu0eJeR5D8mAzK3xNRB7f4Szc4w7kBo8Ge991nYMNNGjW7oxKcWO0P8Dztr0GlbvR
mBpyh0/yMliNDlm0dRFuHL8szwk+63SEp9/ROl6We9Ha/n3pahfNQjaaO9+WLqcnEWT3bo8Kc4S9
vincfjjWkb7jZLVn05G1LceJ88HQcScieT9k5pYl18QMWbort1Un/FJba/JMbuwp7VrPAshKMrSs
A3p7sf9oYt/Ay1gxuyvfFfymO5BMYpdZIt0QIASed9DCVaTi7uCHpkYn0UO7Mj4Wydidk9T9dSe6
NxJP2ZTIKwyTP4fcXhSepgCJ0Ii1zQ4QESguXdc3DELtTq0+iYekSP9KZJvsR+U73eN3ImBipkCa
w+VtT/u2gT+BPZOitXPzO4LVcGqKNiehERMmgHbQfmEzuwU8ddUqhK1uXhHJRFWw0FEAbScWK24s
ThDke9Pw1b6S4Wdeo1OipqXXo4NGYBPAqSTue5HGp1TPjOXIrG/F4AUqqFmS380106htohXTdmqN
aFP1cIa43OVqLPBmmSNOPibeWNUyv3zvqtpZGW3k7w1fj96tVyr86t3v5LTvyZdd1fPTCPg9eimy
0lk///3w7eu41Z2VK0p/70V59J58gKzzX/Kse69K/xiJdjjdHrLCHk5BK4eTnoakwohZFTR/9/YN
nQHCvszw5o5xjE5GWmd6+f2zW+uXBpYpI2mese97T5oW1kHa98+SiesiAAp3f3tauIh0OEmiI2DA
/pm2Jg3nyAghT3CwrQvsHZiU1iNtatgGRXuq7UBuclvTkUlJb+VLL3rkP0w+EHufZ5H7HnMht31L
LbJSXVLjPk0ln4mt7X7qISCELLEZtGXkQtYudxNZ7MsJLcCijOx16LXmr8Xqzrh3o7kQA4SH/YLL
lkZeByRklhN5U0ptzey5UA76qK6P9mAWGUcMXvWCfCLYqLK2CX4r6xeJxWttTbqBIoPv6ghTln5D
/eEYZv2SWQxNJW2x4+27MRaIvAa93Q2II/scMx9ZGd7WbIyMsV9YPUW6+9lNLgCjqHrT6kk8Mabz
tvAc/z8OcKhTnyJX+ySC8X98BTX/iiDz/3OAaWfi6T9/A4vZv7/h/36F/+cBtz8yGBNiV//X/6K1
8+LQSASgcee1G32o3ZVphc1jpOvp1TKeb09uD8IhE1cf6PXcnjo63rjOUf+OsETTPKqcnWcWN9bh
doSW5toO+w/UwvkV//2UF6wirUbqP3/J6GnrAETt58+mRn7hu2fyTTAR8Gq3I+LZNsfI2drdjqgD
LTziHv+5ffP2MBn+a05y/ZGFDhhz73WHFmYaPVv6ZAYAEAZqfHYxGyzPbINHD9L4KhrFtHXnp0B7
CAWyBvoxoRs8+nDSH+1u5YiJ8XnoqUMYinYJSJXyGjg8PYzO2BUyI8ct7eq1LzomZepJaJa2IRWx
X2tJ9VT57aMRctuEdqb3wYvKphbNBC4k+zfJHDIrx7bYi0vbe+8G1FrKjYyMb8nwz84+Na+5z4nF
aEOUllEDKrbiSlxMBFcQbcGe3x/XTMXPo9DDReVXz4TRE3iOYmM0m2uD83nOG+KmHxIKkJNj5FSq
XCcaLbvJCNIdADxK6wT5XjDnZAPzII2ooaZNXiw/9wE/IrSAyXwman4Fn/ESZwFRtlb/WfXOlUHN
DBpxjEWHDjfmLpPEDCz5Yh8RABV2Q7jzanLGvbRYN51OEzr14L+jIdhPTgaOn3uPTruuJKEJ02j2
pE3uuB465PUoZNo9V/JJasmvbhMI0ZNoRZm/7Sc2qVQmBP+wRnitimC1Tta+KJUB7E0R40Oi6u2Z
yLzq4I3sTQQDE6stf0MtkR+EMZG1Z2p3mrfSc3IAqP3ANL0PDrkHquFz1r6ieWdYo25gWsMpNOV0
i1CyHJs6MpkHY1cuTCQxNZ+sDgVOEy0fkKgVHmoB2c/rP6MCQaWRJUsnlMF1Si5dscn16peNNEqW
dOMAHtSn5CVwindSWTMXi3Oj9ioLSViySHstYxSPWkOuVP/s+PDQpM3YgQ5inZRIrSv6FTlNcRPh
wsIe8Kzmo2ntqGlmf8gEukBDNtJ62Gd8PxhIXUk/E5mcW6iGSwthxqKzFrmO/bipwVW4KWZrrwYY
EUzNMvdBxgeqO5WuwT4LEB/NTDD5RJboCdPZgfNrFYe4ADWHt96E8+J/c9mAMNRglmidoGIY7X1b
4YsJuH91/h8blGBdv6cJLJik6r4IZXeY7Muc/3ZxAM5mc+ujrGkBTqyAHK0gmXoHcHbrXE1i2bot
4ep+hhG7osZiPrZQ0fCug+u79DJ8oMnLnLYALVkSHkRZQcoLEvxF4usOqp1+g9oAOmUXqQUZ7pxC
WbQzQkVk1GyLyce7DLa6MmhSh2Q09PMgoxLauqVgXDM8geODbxt1HrgaUhwYI3YbtjJPUUQqR2St
yFCJNsi+mbZgd0GcxZCpjpd6rhM1TEHW+jaghaoi6G3aNn6JuMOQ34SRT76v446vn5G1CLQTiKed
u8wbCG8ZszcE5c4FTIOOeiumFlRVlCzdXgcOgKdn2aXDU6HTb3c7HexDtMXtDT9J0cWopH4VWKoX
egGLzEAQViqdwoO2/GPpnxTQ2/VMfmNC4d0FuUFMWM0J00TiYrN/sJDS3MH4xSoua2/h98ba8+UV
4wjrI3y7hUc6qqj5T8WtxCqvVdq69vzPrvc+clL2yHBF0+zEgIXgux0BcMu1JQBgIEf7GgeGOyLX
EhwwDs5tpheNFHAie0q0oSWs1eQ0GszmrBtVukTTD7vB6dDE0DPrqkNaD9oiJRAOHtt4wdh615oN
EXg2mEw6UcE651pdS86FCUcrU7O7Znb2EKoCV7YIz5XbQTN0ESVY1XtijgXqn3xr91Rng+2fa83Y
OVZ8L3T6nmM4J3gUnPz5DOZLUgxEXfbYBF0OsFDFzDnMX5vwN1JYzYx7h7noHegFToTwvPX6fa3Q
h2u6te0in05eUgN4ntfHLv3K4lasOgigQYGaJY5mRU9bWQs4KbIekEyQ6jnpfzTYEItFLocUHdMP
U2wKHbZGD6rCpQxdpY17ZgNnbuXUvxIMAEWLrgDiBiM+xRA9VkMttE2kk4Ut6GHaI5+2fOzLsduS
FfsRhDunL/QlSywYBAvWZF/bsxiOT1+RnLDQoM/jkLcUEazHxA4OM01qo6zghXzbYVmlCQER0Tn1
7B/XCf70Y99xp8smZrE4QCZg3kV0daYiWpmmcV+34OdMiBfe4Awnzxdn+hPxyafN65/o2SQHj/Dx
FQl/eg9gJQrpSAucH9xZQNPPoKIpfQg7jF95xLY61arXJq3/rJDscpdbakyyG3lTzaK28F7XrXZs
NPmqBS1uXleaQGu5SSoSevU4vGSDeo9d+DtTOm0toX+xyXybnL2T53vD8A8Vk7adGfYfwVTOJIzf
IAefiSWYZmtOkEqQlV9B+j1mFQ223vGWrjXsakthVBmaHyut1313zowYaIOFlX0coWP0hu3sPXM1
FKZGyzxTV9r+/a7uBCzToCH0xDWUWphwYvZ+KPqrhmLrzNo2A8kj/HfInzdGhqz133M9mT5KjbbO
7WBzMuioeh6Eu/mlBviW69qsexwzvNTt140VOo4wSRhb8qXBUv2BocO3mv+U25d8ZWvoLttw++83
GDryN7xA59shokTnjEoUq8ftV2CnwEk/0lu6vboVG+MFRg63De9+lJxETphB9kdQQlAzomlSdXLR
/5SB/xinyRne7sIfV105/jSemhjciQjoLJdnaIk7nyn1os3BhBVYnLYi9hXUEZPxXRjCtRH5NcyT
1yCP36GN5ssBTxaTTgjHyYd0xdEw+MTLTPvqWnrgU1asUEQnK9TU8iChg0JiIqoKcLSTp+/M8N/i
cLhSY6wCd88ERILkwrwnE5Dt/UAUu75qBfoNyOzFSynKg024BCHuSPsc17141kZvix8LnXReOmQv
69lbWaA8ke21jOMnP/EA3mf6ygrD96EpQbOld5HtYsP2jU0p62vpj1d4rcgta/XZNq/FYNBLY/dl
9ft+wmnRGLNeSkOKqifuPrTiva8U4Mo8YMNMynEQ2z5VVocls81wbUKdbjEI+TozQldj8FBhHBUM
DyIjIW8NURFMdaJ2iXLxg7Zdeh0kLl8wL2xiZF7TpogLBOWld6UZ/2E25is4NTI76Pw2g6nT8K++
7a4+gj/6maMHF05ef0ywefDQe3SHVfDUcfDWp/kMa0+Npvvippu20kkwnOS5mYT9KJhAgG01qe/j
dE1+QYUPqH8uHe9Lc9gm8lNiPednRNKpH9owwWvvo8bw6884V8EW3WFA6844JhYYWuCxZ9MJH0HK
afs6Nz4kaGB6k+wXA4/MIcD548Z2Rxp27bgUMKbRlcuVVk3v5aD9BArco9B1i8UVJpEzC7kKzWMy
f4tnixjWku36joaw5+wYmTqZ6Bjprfm+FFvNqo5iHkaljvFQZ7lcz93RKEQJKTKaBNyWaeTAbgR0
qGcO8JnUhzGhSEruspz46AlYqONmbFOYMGDYIg/KLftVCGIVpmQZoaUdkNLqsEIAs3IyiwWvQE7a
waItuI5Zg+Js7vWqD4KzIFhFyVNn1FByzfzJtqIlSnjuy+nKTSXt8brO8T0Fr7JuklWsOa+umV/o
COGF4zaFs8M5OPdOW16dptybWYeiSMYXmpWHyUqec3PblGgmYa4mlpFupyG9J0EpPXZm84k9oTpr
isw9y8nvIZdigE6ac9CP5ZUdjHRIE/b4KpyR+gz4sziy7z3S2t30liYehJNnj4g8Uk7+dpvC9wXC
av9J6qmLoCGkJ+lDDrdJn/gtkEZ2mip+PRcb3qgmWFNdljx5rPKNS8xMzY66ejRzOR3CCUsDhQYh
chqUVtSFFhDglQFvrA9LQO4e3gR/9MhGw3CF9DkE+mnHGQndlCZ7u74k7aBthjF3aHz6L6oU37KU
37Iwi4PjYf1oFNg6vCvJPsQ3craNHi6FW/SbXkb+MmGsu8lMr7r/L/bOZElyJLuyv8IfQAoAhWLY
msHmyedpA4lwD8c8KWZ8PQ8yulmZRbJEuKBIL3pRXpkZHu5mBkBV33v3nsuOeiib9K2cCwwBobbN
Ja3IeOrvtXFEryyzJ8Ye6VW6Wv3EQJpNxHa83RgDRezBa+7S5mKk2XOiJrWP59rPmwv2e+++FUVw
n7hjcVIi+KFRwu3CysF/aDLEYCVkr0LlCG8cSVOGuXVfBuNjV7hwCgO5Zg0SS8968tPUsP2q19ne
sxpVblgziAndW4khAJhI3VISBOU1T38AC8VbP4hkX0lQkMYkf8g2ixl9EA9QDflHSk+68RDhtFky
0oxP4q2jpEWVkatrygJR9qwzxD1o+6HIGvCORFnH7Dv2RPZewMETI1sycyEqe79YucBRWwiXYgv2
4wvzUxoDSfpedeQo/P6C12hrdM29Q9torbIR6hxxYX6OrQ8/LPUU4rHD4FHRtrUR7vOphzwIk69I
BPM2e6IKlWAeUzrT6JHBEtYhKT6qNNfjSC5sGaeUYbJmYysfvJiBFgLtkablVccmt+RkIkFYAbhM
1u7I1iHs8hnUZLLq2TNWptNRztout1Oir8cCJ6Q5pYe2NdJNTXAr5z2+Fa3TN8dgKhCJjm7o6f1G
HlEvMYkXpNEvSmDOpUl6suvxkptYJm1VQr+qiofaQOJshhQ3g+kdO1WXF4CaFFt9kWwnuw+ZHdkN
ah0ILLqyFMpZ7zLHSbquBTZJ0c8ncxT22iJGDQd9uuvMdMZMkUTsDtFVx9CyBHh3Sr3GuSM3eD5e
21hc5nA4ZmBpfMJZdXRbzEFkMN5gvT3XrEA+qTze24hdiZiwEBFI01f+wjM068h71Uf9NNS6DsAq
MPejRB82wq7aULBx38aluUtte8YORSc71F9D2surOoAUXHrlxzK4uB85tNyyFtuVkVZXl5DkB1ti
ayQGEvVTNt2a3mueoFedguq9R7vyWmbMAJgjY6JUg+OnYQKmgBMAlxpaG5mVCOXBJoAv8mCSO+VX
0PP8FJa8pQDbN9aT0FSJQCZnnKrCDeSYdptO/fgWYKrNYzW/UMza53lDVY8ttRHOc5MW2Q6ksbaN
h/guFrB1YtGx9peU49SCzclAPFKOj5O2EDXNVNu46XQJMpaVWeI2U4roXzsNtTVqRyrxzB58xkkv
ZOWZNzJ1GYIa+YtB3OXVduyfIePOdiCvdajoOPTx4vGYyzeS+2j5jTU0KB7e0dV1JOYkQSQ9wh+0
hYQAuRsvDbdgYPNNWDsYw4mG2ng4dnZDM3zSorgLUmN84KRsoDoPkn3dNr/yBO2/rOtgF0nGXCYI
BlaN4DiEoDRIRm9EwLsi+H5dFMZEsUYUdi6CG5jM72ZIG98m7Wlnu+mXHeFhjarptQl5gsAK53A6
3bokPqJ7ddJJbJucMCpzSTxnox/9tNC0YzknTwagR85lBlFRCU0gK9i5McE0Il2wi4nV7FojY8I9
sPAHaJ/W+hTVZ6uY73Mt1V+KVDJVbGQJEpgKpm2/CWL3hZTGBvJV7ne0zy+B5T1bW4uW4+vMwZIk
R4jDLXZis672ShsYUNskNgh64lo1RS/IEGlBBvIn38i5H7lWPuqY4wPL2mit3KYOk+cG3Z0aggvN
NfoxAqqf1kG3BhQU3FjHgpvH+e/o5DZ+7fym0wtZGyObFr4xjAEBEDBz0PMHosB30TgTypllB04Z
z1EPAYzUV2LdIJQGnvqJGf/eI3zFk9epqO+BMs0HN9W7daDUQ+0u7kZNO+XaXF1ayZDKiadn2fWS
GV8JXjnhsYxyy0Eqr91xQX+1Jpe4LNB6RTRv6i5BxIT+ktDqYTfPWu87bgOLsyrPc+04vqO9RpoM
7wM4GCVVSMqRTMKadXNAAia/yBdaX20ngbhsNiDuOUq7Mzoe5wwac5Itb6Sv8WlR4IcekSDBPfjZ
fG/kwewXTe6zhX7nefHZKUc9K2v8ngbTvsBxCCCJnkSQWG9eyexGy0BHq966S6L6GUDywzy6zlpx
sPPGytqnVmRu3Dlp10PdPtUm1CanlfZTXxiPLsy4P6uVXM6VHxI7siUrIHmNVHYFOhohZ73TuAqr
ZiQ9ICXqbUMvNOOmjUniKN8Rn8u7zIiuyoTAB5u7fecQu07z/r4B0XyXCdpNDJjsTWhoJQbzyDwH
HOJXyTBc3Sp+sdBB30RjzS9m7q4aPSIjPPXMR72Kv+Hly4/SLb5Rb8THHJrKlmbBSYX6NYRo8ba2
p+kc2+3BVV6/E5MnT9R1Poah/F6Hj606uhiRAcVLLOfSTrR3Iqy+Lbu6KMD+TOXd+tAzZvKgacL3
BpjYR8NbY9SXckYC3QaMWyGnmGv2bgIWSwY4VVIhssL34MKwg6IG/MuZ5K6wi/ABBF6EiC6M4Q1g
bEeWgGBwfNCtjAFSbKbFXduCNXYBKO71EgTPaLsRJ0Xo7eVAhIwk3VzEWr9OlbYXqtZolnvJDnks
ZaKZfMVz1W4Szb3zluKk1+1oQyyH8Ick70+x3nd+r+PADEf9CN7swejVdGr1lq3QuPQd7WpTOkTE
Z8kVXVq31Reeaa5mAKv1xNhioYknJt1jkm325XvHx7fj0lI3N318bIbi1XIGdNfC9fu5q2FKTlvU
Z/01zgdtZ9Qgi/88GM9uHu5y2CHrKURS6wg05CwfC56C35qH6mqFRnsOA3b2tI20He7dx1mKniDa
wXzI4RMF0l6TX5tf6BA1mzgaZt/C9QK81o537UMj8uxstUF1xtRQnR0yLPDwcUYqCjc//f4SjlQJ
EBOdcumzwcevM2wdUBF//zkSTPLgp+w1qJBKDgwA16ZrzifHaOeTSLAgjXHvELMdDujrHOtEvevs
bMQOpDHRF7SQmkO/c4nkAdDrl5h4+Cm28nties59QwJPHgqWkrFXxrqi0iJdOCAZya0pYOiBcopG
WH2yNJD0zsRdNfY4/JWijcZDII8gpeDMeYjuhq77PzGIf/4YkbYg5cF7rPJ5rJntOjuywKE/8YyM
qrd9BJPoW6Tl8WQnzUOrCOGU2XsrIm1TzBMaX7DEXX2RY1+8TzOOtvrCgTo/1VH0nhTiiY2WdHAP
eMqAVnHdsKOBms0PjfXpxua0m6riKcmNDzyXO+CvEzxE/VMEwPLLhAuhTmbEtmyUBEYH2rWY0vu8
l9naEoCAMsUV1kcbVB/yis7adGL65m5tOXXDDAxBHecvlC/7ruYVOuVnaPNGjJZ8oLq7T7n+ODYH
gFhacQxKjz4cdhcrDpD9BOl5ENb3VGoAoCLzmnii2JcYI9JY3ReyO2gGRkRO5Osuzz4TZ2AOH0HF
aKyGplyE2QaPS1vOG8Qn0EX66IE+gb0dvJL2VX5v8qKlekAY8FQJMnBc3LVRiyc7lvdD4v7EUHxP
EgD9i5z+o1cAwiBAgD0D2fnU7zj1fAI9Q/7nMYqZbcK58sUl6sw0qGvjMeiGjW0EBglf+s2aip8V
eQv07WkbkWYcJlCYG1wApVLXUcTtLlFlvHH0FuiXuDUlyt0euV0q0VErzIi2jkSoTyxjL8zmPush
hcoWcHroXhP7vsvglaQNPSswP0jdEx5yFzTU0H7gtWAlMstfKkaltApx43N9l+mRueg/Okgt4biv
sFFuCB7bWmi4VnRPSl+oFxPwS09MAQT5aZXA0lqURWsU/+kOqe2JjEQ6CMawavXeXdfW8ILgdGd4
5svEYW9jebc+net92sXPBXMF1Gm3KI2fmrqLfY71FzVV93rHQK8UiBgFL6xwMm51s3sMLYPqGHr2
qs+tM+FpFMFZJDYIot80zsYugorEQoZiGZ/uDK011O7xTW8dpznUEFBcx5Obxu0Bowb2HbKlGOqw
1q61MPXzgsZ8VT6n1nRuEq290Bc3dqPxI5nnJ00HYgbTPoTJs0o74Dmytnw7dz5LPYG5Y0UHggVg
gy4RmBwP9yksyizhoMc6zAHMvYZphu6lA+oj0LNzj64SOHC1ZbE4a/FjJjluLDxZ0zpYYUx/novB
oX5m4sW0qiyGQ9xwKViNSshb+MRPKZ1pDCX948QRiBMGC2FQiHI9Ts5LgFsu1YS1oNngq9Dvn+X4
EDvto40R2jWzZ6UVl2yQD66c7WWXS7hRElbjiBKUuPjVqKxbVvFgmBZq9a5fFKHmi5Z5h1hH+s2y
sS0b922Qqe5bOTwGYRIditjnEYn20TXs13qwUNlH+A86KP3sg14TbKNWe9EmGjVL6IGs9YM90UFW
+V1ix+/EnbrbxGmeGVoShYLBrQBRlrQpTWovNZgOyAkPjfpp0M/TRgTsHsUp0xT0keJTI32G03xf
0VUcXkBFAPBhtLsiDS899YF9rbJmC3f+UeuuXRqOK+rucol7yBkZz49JXxl4uapNPDAP0qg2NQM9
Z9cNiHZIRVippoBTXRSLCZ7jVKVjbGqY+Wm/TGT8zRgcl8+YIxcsfnIV1oMWbHBRU4A7ybXX403g
YeELRkAWTbKNCIGa5y4+Idlepza1qzNSKNMsL9eV8Z4nOJEkCm/cxe2TdM+dGE5Kt7FtaFfCTD0j
liCuF1ieZl9VnTw2E/Nt12FJC40720V+pIMdDktjFS0jWxDoP+mBDLcUYNWWqYCxMa1sH09afska
sfNM55X9/jDQmoUgz3uoucLGM6bW9zJMD1CgSC2rSlLLHJbEoNmD4xI9OlfLQkWoac5n605cgPG+
jJk9VWGxpNB9e0H0ZerFTgYacUeAZwlog23rPdW6cfOUhAPSPEnZ3w2a9tIpFOsoNHx/tOe3Sem0
1DjX86hkX+zwKORpZJlnE2myKNoDHAe515WG3w7dpQNPFGEYt+gF1zNjmAmHTuCKS+BVhy7WLlmZ
PJPt+DOwgGGF1gug22OZXrhl7HU7L9g7JgFrJs5bMDE1o9kEu1jWHY14PHStuTIt7Eq2gY8/xLUX
l9gl3BGTvoaXf8DDijLEMLnX4wVoaKcPRBAQKmlaiMpAqx5G1eAw6jn3LSVATUsjJj9+aj68inIc
LtlNn+KHmIT4VU/43EwoAvCqD2AZP3NNvbUQGypbvIGjwFklzqpXF/yL9Ei77KZryN9kZVor5dKx
RCK0GnFRea3+3KNhKirvgnXt2pCgZITZOkySfaD6sxrLA4DfEyOHfQHp3U6NO89sPvL2A5fbvo3U
s6zDh9i0fxFO+TJ5keWnJUszi/2D4yDAHQQ9/cCdXiWTLiRqowWF2eJ1jEb4pU3Fd2pogKkcBAzm
szFpya4PQKMHm6HA+F0+1pJa27UuaN8/3Kw9pRnTFNkdW4gCdOxvRvceIMCZiYlfhZFG46c4mlbM
RMm0KC+69CoIyEarTu+0YJpvl/Wttse7fP4swwTsR2281CaZDbBlGOrp57bgW5cOWq/iJ2IR78ji
YlezeFFTauZbwUk88cp1b+XPIQ349aQCzyfMdj0OiwySO3QaIgZSgZ+13mV5jMPEODvBcEqyaRtm
7OJ58iVI3Z66RbVb8zCEiVyCB33JKV2PrNcQlT2kmG3b0CRiX7kIaL30v/By6MH82oIEwa/WYCmn
JV/p70nfnBID+Tr0lKKUxSrW4wdbd/wZGUhAPsJmTsIHJ/QrmiiaHf2kL06kn+d89/El1xgPq5Qc
0C7X3nVlOiuFzQl0e3+Axbfv2IEhp+BFqIiyBuRODqZgRNc+TOCxEQF/9VF3jMGCr11tvB+55cam
PrQmIKGweGA9AwYsIwRxofMeOoDZC04xNC0LfzK0ezsaH7PW+mV43UcxFGhIyKnAVUCrIO0utRK+
pc8PDJv1hsc6giGMJza6dl3+7UHRrhUJTxzZ1sgyz8CH1yRAWCi5zY/MET8a3hoN22qHQHLVwOQk
eHBYaxVhnEG3mxGLM1YAGjrx8DS93WOo5+yVglBgk8OQMK9dh7hwu8TjPwX3Xl8ekMIUkP/Qycyw
bHY5B1aOR9YaoQ39HnwsWcftnS3OH2/vDC0aqgkFY2jspm72+77JtiRfoPVH8Or8ctmF4O/Zx6pk
saZ6trbPOKqLi7YcR730q0wrhoCZhOdxN9GCTWCAYoUgjwW8B5LDeEvL0NdCpIIsFyYyLcWWuyW9
Ar43OptmQBNIw+0M1/BDADJYzkoG3LV+MlAGqQ7eNs9DJ91vwU9b9IvOyqsZy0OChwIfmBspgvHc
p6m+ruxwZ89EnEej95beXCdzV9hTv1qt+igRE3PT7rMoA+BgaW/TjNDFHnn+pfE6xukV7cYXyQXJ
xjRxkRY8KBNGT81jAefASsdS/MgDcIVupu9nBWzAMmuUYsyn1nlF0PnoCn9JJCfYS5PlQcC5HjEX
pQ0JMaBhHFYi2Xj+gPdjaA1a3ALTPEieOonhRuTY3XTMX/kErKXF+eyPWvk09kzbTZcTxJBMnPi4
z9wuOfWm+9FmFTAMjyRe51cQGY+mF37TTWRSWtxiL/8uVfQMFPiKyQ5rIY30GlHabrJmQP3VzJ2a
rIZcl0cd57fehPOxZDlZdw0GODkVwz3Ru7PvWKUBGS9NfW3Spk0VZIzCUJhYpARUceW7PTFIZT1k
G6vPKdjr+CSzEtd2rW59zwfQcffRFwG5iBut6UkFcDnyePNbi3SUaiijeegyE5regnLYYt+5Jbr3
1hmQcRt9RoifyJ2ovhOi8GjrqUNAEUJjDBCj/kzmMaq6F9d0HiK6oOxkM2xYgtZisjgL74cFLaoL
x1MYc+LuLOcma8xAZoz2qQyfJ2UuIzLyR88EZjQ+vaPzxMKQNeNdNFe3qh2IJ9Bfu5A8rRJtMVHb
TvxNlMJLlwq5yVJ6p9ZimfG+2aa3ImZlqEU1r5LE0KCHJT+Yqf8EOsKNqelgMDuIy5PDNLU6MLW+
dJ7G+AKZIcGZACf7lbLcjd4q45SRXboKKrq3KOto+Wu22pYB9v3CnVbBCNbAsTR/dHBDlmbubRRe
LZ/0k7WZkuLhxqNLckCAU5vukoiTc2fbvyKLrqFrbHpSOIO5/i4lnud5uvSDoWFeITwCZNLazZ0L
R1UUWI63ai2YFnnxZegm7Az8I7S9pl5nl4rot4Tmk5bEzTGYwmxTmQAQUYlTG0dd4/cRQJ28eRz6
gamfBNRgdcaj4RW+YxxmuwcI6HRvRcIhMBmAS8xxhGe5PqKkfMlqgnrzbdqmsKR0JpJoO1O/j1nf
oYYQqLiUjcRZRgvzXSX9o+z0D8EAcE0PxKtORUmcTYrWWrbT0W1/2BnVXQmTFPVitctoANJAzLYD
v46ysKWOhmPkIjyjhDZXeRG96PieSSsb0WyZl7qWz0KxKrtUSOvEzNd5Wr6R70DLg04a01F5bg37
QCVTUUpbD8PQzPxuTpmEsnx6pCS1XurcE6jQNdApl5Z0rM7DPO8Mi24tBpwfojOf7FTcjFiQrF05
985IZ9cGfRPmxGyjgdqaVb0la2DfIzs5kBLQ7qRV/BQEAMyV+2mg5xMexq9O7zQeVTSLDcb+fVHE
ENc08RhOnr5emCZ6OHhrIE06Dht72A2OgMLEbFexykVz0u9ITWdLsCAeKO/CKXVLX+JDYCmx6/nU
ZvbZcAgHSSSHp1Fvf41IlGen+FJtdSDCyW/zMrr2lbyjurpoXr+tutbbdOROkB58DpXhGwNrGIP3
gzloe7K4HYgdDtLQt0Cmt8ji+Cheith+m2Nj3vVh2OxqlxLO+gkqm60hSlDQVlTa7aMXiueC/u46
yOcPx8wOpm4QWxXEzXsqOeYKL2uRSNnxxm2KdMcHigxLV++hJood6T4BZl2+1wnDw0SsyZPbpPYZ
WfEyvBP2W10BOdXYv3Vm3sGsST8P6/csPsaDE254G29ZX1vXKiqvDaTcD3O0GNoPnTjagr8L6DA6
yVD/SJDGg7wy1XEYa1KlS8s7uyhDDtykD1HTbiPFG2s7M753S/vLc2EtFdYWZnhRaA9RCMSzI1Uq
zsh0Yly+AkFyHEX7OrsVqJNa31uhBU0vrfAGe9EOZgDr5mgy962UPNVODBPLWoQSff7YmrG3jZpq
CVZL9yq5K1zT9iMNyWjgElONHHUyy6sdq2EBDLFgIZWV47DTSJnbZGR7azO6tBDar1GEpR/g02/U
BFWYcrgqxeOsE5eHZbWG2O462063H2wve1BJdBqIWUdXUWytxPqJ/Knxo4RsDZYIrOldSh9Uc+5F
Q7PcWm6h8uZWAUj1EX+QBk3Xyo2CWKPkobcJyalREUCCapjaxaReeukHRlJA9nDP3N56MhsWHjPU
U4C1/Vs6PxSRQrAmSUqUj4BS7vWYb2BqGawDzdtwUr7ElW7vBwBVdjBypBp/0izP/WjUb3Z4yRva
Ez1Hg4xDuqPb8VbQbjSapNx4HbF/MD2sdas0vyHIRGXzo7JLYCIJB0MWv9xgT++dw9wWyPOS59Yo
PmVtH7yEWoQkwWGTkuydUZoT+0MK+4PDSe4UBQ9B7+R7swr3Zq5uIrNfRmLt/Hg0HBx4LElNudda
fgaD6p7EPlqL+nCUPU+xGix/bDQW8LmZFl8aU32obK2rGh8H5XMcGuZaCqQOtmEiun0PxirYqiL7
8LLBBqUQrp2KEkzX62OsQzakG9Ot93lI2Zoz1A97JDsj8tqmpWczmzk7bioOTUpUUcOUZqMscXB1
eql5Lu4TzLIY4vGfRPXA/ZGK5xYE4yo1yhTuQ3JF1WYejVx/Q4Jub2ImptO6a3FAqjjHQ2Tnb7ks
llzGls5xUfuZyfoKmxZ0BCvjsdfs+pjDHuDJSQafJUpAodcKDkcV443EM4G/TPNG7xLxOHjE1E2I
WzXzIxnVBbTOTF5z/dwNIvq2nfAHVVH6xgCbXNXxHk/9iUj1z6mqPsCZFAhScBHqbZbtbYMORIFM
bYxRaJD+69vQhbDKar9khPMaB+oDUvyM5ZIMsIEouwntylsSleE6ghPxrENzxYL4S+cccE/LHLpE
DG0gm+5U7r3Nqvum4YohVXOaIwIaCjgmVRPZMRBBR9dbZ5HZHv/8YlPGedkpG5dQxpqMu21t5agf
F3EFw8C02mA1cugSqpHQrZL8gYQzoCGa46R1fKnD9vjnv/7jC8DYL4VlY/OP/6Qv3/bn9zIE3jeN
qeM8IFC0MAZ5+vOfUMSm+8ikaMmLFBzIEEYb5oeftH3nI7nyTc5h2pmOYd3ORwhK8xG69CvXJtn+
+W/xDMgGaApHzRFIQWLeexMOGcGMaUsmo/K7RAaXrp8OhAgHe1qxdEpi6y4OMgYBMVF7Qdx/RQT/
tSPPuu0dRQYIwunuM9k8jG0fYgw1eBjTad9b3Ru6XEgwvzghBnvSIdJtbNl84GD0qkxR4pT2D618
xm0qKGQ52OK/C14ZwyB4q8nGi+gd+ypBGEdFIh3pHUbORSwg/VH3Iuq1WCXbUCQsCqGwUK5e9Lx3
noGdbhK0Dx+kwvNPOMyJIXC7Vx3vCHsNggNEA5naF5Zhb5ocpqjqC5poTnXVEk97bGjYnKdFLRzk
afSRsCXTZR6mO8LViDpI8HloEouVRxDZRyCWRD9keLYNwQBr96bihx0smrI0TZ2D54x7TUciXIfZ
L5h+0B/T+sV0SN0IG7rrtYWBKw3o8JWGeLPqaDqYRf9VSnzAKmSYmNUq23TEODidXoJJByQbhLp9
HSzarl08mB9BhgovTMLuTvIUXNOhQbKvgfWAj1HvxqVoTgmNuqcb2V/yiV3yz7+miejLKQQSq6ly
V9Keyg3aM+P3H7Z29dZHJf4Yz4b9FcPntCuzumZzBzfgB/0jhJgZ6FSgUDsnwuvQEEhkpmg++zTT
t1G0DCUgSLA8tFsr6uqtaTaPWXVOPcYGOOItcLH9LTHH6NUeLI6kKXlDRWDjTQwSfNlOcJO5S+gf
USbJgteMFay4FjjHqqVLboZsMeNIGgeGxV9OI24djwRyE3ovzrlHaXKyYzgy1kDNqbfdj4gWeURq
BrBEfZNxakA6tbRRMRcGTD2dpOpPf/7TP76YZfeM36Payko6K2TpZ13KY6SrTTKIU+3SP674TM9C
aTeVkGuso8fAMLikSopIbYjz3LSW+4v8LeLHZ5v1hbHMbC3DHDOIUU6ySsQOqFeKDZ86FkPwEHPs
Fjg28F0okuq28Tj69Mx2cBqrG8lZj1PUf6UmC73R0Q6eIxoPo4Ue0vUDsmrHkAqGxZmjdYtiZTDO
9pz3R+b4wKuKHlG5buxZXlmoFlRh3XdPbJwwUZfYjxBUesPR3TX7iatq669S24fbOkLG5iLkPHIU
Uz5RwR6Dkmo4Ci+E1wBToVjnbnApcwZZXR4/6J4OHmeiWCq/2KX8NB67vag943FoRus4Sacl/E5t
ddRvB73L6kOovTLY2EnPvItSW3F0BdwXUpAjtt7g2ew2Vud91jmdnZnRCDcUuEwd3Mu8WDnwrq1K
KkmZfOjC+9IqQpe74uh20cXVTOdoTBie9En+UoG6NXG3s0P8cD0nZLcjISYicmEeY3nAkIk6rOg3
gxc9JYUzXuxhnp7nkm5LQq6sPTyGMTF8qqMhnNFOKwi426P+0nd5PH7EwRycaLfUey9FkjUN8kii
FuGDi8Sjn1jJG2aXpl2dSI9bDxLGdd5tUsIPVeBs40i+l2TdEPRNziEaP9Lwgm1QJDrOFr5AvLGg
dHTuujHYdGaiY4LkQCMz9C3GHEcB62Cla3O67Z36bq5ZmLUOHxeqm2INyLpfFXPKMJTMFyniaRvJ
khcxV59OxU1Haw54xOX/E+Qr8q0+S/h0S85WGJd/y7iiWP9XCPndj/nHvz0yba/+lsWy/KXfFHlh
/SHRskGRsAyhu9Kz/oMib/1BGJbjuoZle45JaNZ/RLEI4w/pSV26lmUYtmksAS4Nqm8is/gjjOE2
+HmyBJGvWcb/hCJvmODt/wqRB5JkAKznJfB/RHEZC2T+L1EsbVRJzlhhx+Q2DCiicJrbUOJ8sxfo
eBFzUj1SY2Jef4JWMTK2AujKqAZXurnpomht1FWxTQMPNjOeo2UNHn7OYzpuq8absafUw40CZCPg
OaGfCje64uwXRGdZC8CL7wThcdvDN6RYulaLPa6NgFs2DNbAJVdwux+1WX8RUtuWdUWvur5EtXwq
obkAiqqOFqw7CjnWTXMWV8ej/Z4GCeA6Ne4nK9SP6WB82J1D1ghYhJ4OQkDfIyQ6JkA8Zoaot5Ni
wRLIJrzNoTw38TzznwQ/guh532JlJXOp/GKGuO1TQqcI5+iCxQtT/QiAVsoUsadmJhctUB0xXrl3
GoPq4DXpMRfma6c4xjaqJgjRBNP5oWkZtkYvnuWFNnTkT41RnNEkwSNuNiGgzjTZDUHu5yj9gnw6
NuV4DXvmoAZxYtW5bc9pLfYJVAFnUD+FgOngefvOlI9GlkYbPXS6Z9sb5j2WPUhTs+tNx5YVLFxX
UNgY5YhZbiwT3B+Cdnfd1R2NwAZB21zeBqfHx9XEgbaLEwsJe814rx+p1+zZ1qvt/8JS8hqncfXr
K/7xz6lP/w+G6HkERPz3mU079av48fW3rInlL/xeJTTb+EM4DnkTHqxG6bJa/N9lYvkjVzcdnvXf
S4H4S36e+Yek9yTpcVgoCQzzH2kThkF6BXWbh/JPuIYr7P/ROsEr+8syIdmlbWF5UpqsZJJX80/L
hDu4aVYYKvF1mNOdUv7soINWWAbl3ogsIJX6mggJcBpPjpX4f/mg7n6n9P1b0eV3JZy/JQHq74vU
79++LIcE9xk2fX7974uUUep0wySLi03qzvJrB6YoNCJWhqC0ThUSzWZbZuPO7dUmYyYJ328dG79T
IX8nHv4XL4PP+T99BratL5IN4Rme9U+vYioMmc/9CGWDRxXmIUoOcKTZsKuAOlGWIdsw1v/6nQv2
jf/0Ox3DxR7iEJJoeP+UlFVVhh2PfZ34iDcQHczr2NXXzcJ10fT1osbroXIHJAgU4Wcw6AwtznWC
YTFWG7PDnmVxWaDDkNRrSrXvkcT2PyTq2pHKD8ckemsaIQglgInZ9D9djzq02S4foYmY6F+/GXre
/8W7QQNvgRXkXpdiuc5/2WzcwmrL0cNtGwho23xifbU3jOjYtJ92Y0HnYgkUzcY0pl0m1SY1mk2L
6Zchxtqwfy6bjkLLSlQSAhHeHLmAE0URngXfk7wfoGEulsmGN22UxcXk0lhTfnRqYrwgtJoKOzuw
In7v8kaX/zXkDS4/coYbHdDyxVu6iswGIqti1nXXjIQxMc+31M8Bbd9Ex2z57iHjg4vJqRgesspY
lyhhAmd6cbPPEIEbB1zehtaCMyatj9e0fJpOSmYBzLEEJANk2Z0Vd9vlEi5/vrwgkmawnNBwEneS
2EYYwjSjmy2ncz9l6IiK/2hLpKAgaJfXOnfjTvEa4eY1iludqMMIM+7yWMREM2RMCwXXj1xrBmF8
akn30PNIcBsUtELspvON9qfu8MarFiRNsILDvkaWetQ7th2e5eW7l895+SDA8uC8bX308ja++ZJE
2FrwWYb8MgfChJrXNcIco202YKJQZtSb5UfbzABJDVi+NbPwxaRsyNCnUdkWXAU95LsntYVzx73M
D+efkQ75kXeHTdGnNxQIkIQRl5nb02zltdGIiucNoneGeJNelpe43BnLy++wZcDC2IWl4gXSSFju
i+VzJ3MNMBUvls9Y/Tt5Z7YcN5Jl21/pH0AZ4IBjMGvrh5hnkhEkJeoFRiolzPOMr+/loazKlKpu
pvXzfchIxiASATjcj59z9totO4wSYiCXrx4/1EkbY2sX000twvmR7Peqk3I38z3Qx+NRxflWJw3/
m7nEerr4m/tBqAnjx2z3w5NUTarI6E3ddoTD1KomnD/dDh11mbSwgTupoadDPlZTm7qZGwxaYN9v
ak6rBvgCJPuCE9NwL1gj5EEujMCKC977wbI+1GTXpMYy5Av9zR37n6Yfj109Tn26YdosIj8d4ZTQ
3edpTD+6R8cZbAF1lBMXwGAZmAzK71wfukzuQ4XrVCIt+utDEP9h1rWYyGxCVItz5fwyZ5QTtT9p
cpLUIagZQs1tzYwdxbX2P2SDIMJ8VJd3ij7U3fjPZaGYH0t05Vl/v4gu95ccdgU0Iy9BGqejG2DR
qpZ5u1JTak1d4a8PXDk9/Xp1LZvctvCk5QjO3i/nrrRJcMOnWOlTeraDJ5tDQRi1VdOSwPQdM09y
0ErsubFrOGzqOjNzGIxEWS3UZKcmB8m9OqvCf9rhCa3c0/qVOgNBuAMKRIEG+jP37MxSIAq5U/cx
yGYkyvZS3cfGEIHtQFBLA6EhL2Np7uqkWaupM6jp8Io2JCDPwfCYM4n99QlQBpR/eQJ+WbtCOLiS
GmbMt27vM6wa3jXTgVpa1JVMBFRdJsE04KZkQg+TdjWoEZXNS3XhmIEBp22SPPuxi/1/ruTGfxjX
+CwYDBzTMBy6Ln++NjNkchDz8PjUGVfTOY6DLKsYeHBrqQsVMZvGOmhlfsYZ8SAca/fXp+c/rIUc
AvtCDwcx6d4P8U83fxDSVNEhJyAH0VAPVleWdYk5v/OQRTSMcc3aWeZ8/Os/K+3/MOuoCI7dHrUq
Yelq3P7pDwPtj0iWUfihy+LgMcmGaDuc8ZGzHftk+rFn0ab0MIZggx39WBW4IrMCFEzaNnkKNSjV
5CNZjqpp3DpJfGDMmmV6GFDiZxOVaQ3BIVATQpapohvAYpxmcsfals0fglFbIlnzVNDCEuwl0xaI
HhwHhmXNKsSg8FG6qiVFDUrIFzRANKDR0YuNp8x7trjnzWRYJUzclqB3ihVOTeZCeKju5iVo0IVn
JQfsldZNnJ3RZOODTKgWrF3Eh7lgKmNYAaZ8tPqBZp5upcv5qM43/dUHdXDYMhzUV1BTq+MNONF8
LfmuEc5GBiuKumcV1UZFvx3kXDj1RyDeh5IQNGa5rpm/e7ZNDmZa/FOnxHjFvKlbF4uUlTNQH2Th
Une9iluElp5h225VHFBq165KN30jdxUfLxv9mAAwUCdCfW0142dVt7GwvFShDsYKaxSj284KsLp8
C6p5XaDdUqO1m3AKXXr5h4qL2RFukTXtoKEBufUXGkFCgRdjl6yaOaVqxQyooivO/32lZDbMhbGU
LMzKQkR9TxWGqDslZcFW31HSpq8iK3XUIFslDGrwb9v70gUWJyVH6x9zcgreLDGSYwbTCNe43Tgh
/7xaKsxRkREA63ukVLKspy3jjLGFJmfpYQ/yY2Sog40IB9UvUkeiAqPUbVcq1rP5LcVIrwXNITC1
oOfd1B9omOesidlF61fqi6nrSfYU8K5BUZkaLIOuBHUaDhfrS0VTnbpqKuyMJzAyube0+J338ISj
UWufzS9Ts7Q6W8ApnlVDgBqdgIsPswpnOCPq+FRwMhJzQHPdxMR7UUmdicHAThv+HD4KKMG5LaKi
Wav/pzo3Gl+lH0agiNbFY2xGQCwsOsjYFIKZnI6dnLZFzTUM8LghTFPxX4EpWk8KXOKzBwxgOX+d
K7izOlGjGLYI2LfhEB/UX7HSbF015Dd1vOnslK5KeTG7WYWOpx6aoNkZS9QCx9Jh1PF/9SVpqtuo
L6eGvVpkVeSp7gR1jWEoXVuOVg1gFQiIngwlrVhqYFr9Vhp8uTg+hCXrErOIinfVF58ooebhh/o+
3MwqAlZDWJ0Wdcc6zC0MDXUTSxsDk3EZBNOxnRj8fr9VYU9JYkZFkypoi5xuO+XYpn5Wwaza5rR8
aTVjJyMyF9oR+qF/VvFA2YYHO6M/Y/gqGneBOQDagorROG47voOh1xv1S5142NLVcFY7SfVzb8aH
Wt9zcndjzoylilOI5dTXzWxw43INPRRj9PgQs3oVsmOyjA+Wz7ztf1jBh9oTqt+Lpudo9fF5trp1
O36JGcPqT7qW2EVsNGqrRtuOlSxt6RRieSeNiEjiFsZyt1JTkvq1Ksy2wjV2GmsXzIaKTFUcrY5f
RahV29LTT6OFisYT+3MLGyf0EbHZwUF9Rp0iFfjSG9XQkgrKeJkw4Eyf5ghm1owxbxMfqe+o9gNq
BlB7AfWnAIDQZ8UG2/oYCftU3KDeVjep+stqeVRhttp8qFg9KdWtIpd1eZkwFAevuFJbAsFbJlsY
fksxy4v6g+q3qPOjdhEE46xVuwo4jO3SsqMrqupSjWu1Gb3HlriQhxbxX0X7OidkJhakN+wC2fEc
I33U6peCVUZN5RMjDqcj9GVotomb+ZtqikoMYAD+R0hLvZb0KxVOqc0Dix55AlKCKzZ0Q0MCY3xU
p1eNStYrNYeofYHFra32Od181HGK7tBjqOujpmWfs6RObi/qDS7Ej6C4rjTeZcBE1HkfPMZZbe7U
sNSR1qgdpzqx2vQgZvaqAeWDAhT+No+cnUommHOMad5I75BFqHaDbk7QrfzjObMMmvsOiIumrr+6
eI2z/efakSZsipgQ1MUZCaNUTKi2q12SQK9NDmp+U6dCfUadZHUoKe67y7POVVe7aLXWGx3bnp4t
kFsvean22M0xLCE3r/adZe7UBKJ2AWqmU39BbZdiplu3Tg7q/Oft14p+sLhlA8Z/aijfIxiV0Au+
FY8/NkjN//w3z78W2BVGQdj+8vR//r8yscV48E8x3uq9ff+vb3kbtdPlPaN0gWz1HRx21X37qQSh
/tGP5KKl/4O4hqSi2m4atq5y/L8b2eoUExyTXJaL4JVkIWm/vKhVnUEz9H8Qn5Ln4taHCeIKYuTf
axCasP/h2i5MD92y7XtV4/+UXFQbgT/2wYS+pD6Jwm2yjJbrkRv6OSINrChomrxEGOThkA1D7wQ9
cH6w4vJblg1QwMOJJvIe9V9bAGHsKaNR/66faFODWNlVGMdWtNyH+G7T0BMdBi2+/OmM/j7k/pyB
FD/nP++H6EI+kJwQxzYMVav5c9CMvrqzCjGj/Zq69lA30tsI3CxWzAZoiWqMMD5ZJXaAmk57sxZG
9sFJi6/F2DSnMbHnm+fX9IOlFvyw1sB/xaYLhlazaT3bU7KKe3s+zMP85W+O+uc9xo+jRsmjkyHW
pfNvRx36IVSUwR2o2oTQFdPKW0eGW3xp9HwB2LD4yGi9W40tWHrd2jbCclaxacsn3UBBHrSO8YRB
O40kGDUSLYNe1MObFkgAzlON3/Ukbw6dH5lUni40UM2Ngd+TKL5TEMVhMCQvbJn4HdjQfP4mLfDr
NzOlKwxV/rKEzhf79XronE4kK8G0ABmi73XKvRMqQFyMG8qvTh0eZDfE+6DVcB+T278+rb+ko12D
P27j4sz5lRjUMiZ+Hgxl64AoqlV2AZKstNBkBlK8WLaG/7zbmRstMgqosWLeZwGdAPq68nXtGsMw
0anh/82ZED/vZe9H45gmTFmXO0hI69ejCRwY+j0S0SYAa9cM8/sQWvGZecDcpC0sPkf27SkjQF94
AQ0zei5RydcNziOR9Rzbk/uJvp8P+k5IkZq/Rf5kPUWibDd44cVsWAhFpUbToN4k0f8tv3Q/du55
iR6V7LbtuL8cuwiTtPQlJqZaFNJtCgjLjo1tYedgWAasLhPEB5Po8P0QoFLDMc93vRMA8DQYwX99
VeW/nUfPFrip4XhjUpalIvvzVZ1xTUma1HHo/oPHSFO8dSLpm61MzQKGCMtCm6zkpHnkAcGtEHMK
7hY9QQ+qA91f0Dk3rmetLc73B26s3WCmUINi1zgiY+r6ITren2D8LI54QORKL0jx39dMNhXlyxg3
4nPjkuvGB2olKrdmtzt0EOaMGp1bOj/M8CKxcBDpITCwdeDwzIUFo+NGq9eN7oTh4LS9f+nqmCZr
iPZhHyC4kUWJHCkcXlzav/eVF+Zrj7LmmkYMvNGixJ/XthfHf5NoIDv3cwKIohO1J50EhG7ppkt9
+5csC+1k7SilDJZJHn8DM9IBXh0WUWojDmlLsMnSJsQxc1Y4/OSm8KMXY3s0m9xA0qF+DAzJj9VU
tEdh2+3x/tOv7wST0jDSPE46gg82FvGJRo8WE+1wagLt9weaXWLQUup55o/emjPVEMfymeL+Tvev
T94/c38HNuR46sCdwXkyD3/8wvvrv3zs/nQwI7TyTmstO9u5zFgDjHbWnDK1agBkCOAEZfT1yfYm
09g+F2735tGYdQxEOT2ViXfLxdkI9qYmxUnLoPmXgujTj83ncYB8MzqEe02Q7z0bN54JceRhjkBD
TS2yO+hKCcTkeeuQmnjKIyFxSukrBkFrIHfloXo2hmDepAj1bGgFotkG9FIfopj9+lBlX5OghtIb
rP0iME64m7w2E0Q6enmdF9+MP7XYTv8Wh9NjBJv5WI3Bm9sH3hGvPeyTCunuTew/doQStNnpAu2R
7HDUQD63C0d08xn2CvsgsFAoJDUEMRw6F33YF79NfbLDVWUXlln6Gqw1ocMUAZt7m10Xxk8MUwls
MF7A9Ukf5nqDawmO2Xgl+bLPXkQYpOdsJONPz9RU6v1z1lMvN7OueakSut2bihakhs4DczIUxMEu
adTJp83cpmzafEfs8Wrx8HrISjRReqzZr8Bfpo2OAH4T6DEJBJFjQWlViCe1iwkw7oyMDJsKZYoc
pma+wlIAICFWfnhRNGJjDW5zdZvgBfoIm5EUNUBeWNqXDE4xFLXiFlh6c+z7fliVNqg6v+IL+bpe
Qi+3mkvrGv1l6KZiGeWzfI9tUHuV3b3gIevuvDybNxoV3zfR0P+qPmANLYz+1mqPll04T7B1yXZ/
5LErX51uIu7vgPJNbidfc98DGwTEdXN/Gja0AaQ0Q+/vT8UIiLdwB/Zu6sN+G60hZ890T5oS9yDR
7gKLVR8MG4B7IgEWeabjAvp4PofYw0W8qwBNf3qXNa/jdT58fwjT5Kgjp4ucxDkh9dDQHKYA0nrM
bitT968Sz4prpM03p5PR+f6S71XY3+U9dAj1ifu/irL5N6YJOvbUS9rQJEcvm2jxUE+5IKBsOlJX
Yz4iEoODCHMXF9u7le0wJt7GENzTd3vbRARk5vEMOHSh/9v9E/fXowYDXOWEe392f/3+O+zapI4U
ZA9/vN6H+Sd0sTUUDBKpPlHdE7KX+Ak6iL7wkMnvaAGNf7xWlFj5iFFUm/tHWNXiJ4t+yPVsxdMq
1J0a9AiGCFu9dnFQvT/Puhx7u8aLSGLqyQaHbJSWlhZfgfk7m7ww/GXa18n1/hoIEDCbhjXR/MJH
7m/Aq15Bvq8fBJZl5C45H80kUIJGOC57tK/c6j6qb+z0K1bF2/2V3C9SBCFOwnrBa4nVeFAWoSzd
372/NqGZQ2NwvT8ZHRyCTXMPgjk560EfPwLqn5mWjfndqoqvmZ/a1zAG+aY1eF47rWkf7dZsl8kU
v+Vm474CAYlp58S+0hVTfOwazLx1NDo3TaM1Lzf15JtZwzLQrW+zYqHUfiuf7cqINpXWvXt4va7L
znCeWhrIWZF75z0UAy0sEwavtYwqFpPMXc0w69/pd1oAowm/aD01K3PGUrbOG++5yEeEDupflsgS
JsvEjbbMo/Pg45hpuX7Gxj4QoFhAbZmRJeZdk9EFlSZpckrRZVJi9x5qU3gPpXoogjFbd2VarqyC
eRhBpXbIUik2sGa0nVf787PIaIFnFUI4aaal8xiWJhgkBfTzEHndmHD3dlnZKMpjxlGQ+HCtBQOK
dMkLSa0RYXn7p2cyHHZ9g4V90PosEtYs9r7deqs0Taq3etK/tQFpPyOb9YtW6NM2c/MJ7xFMq09M
sSw5IhA7t9EvzlCaJ089RPS10V2avdXqbwbQ2M10jm+0S9J/WR4zHKCeEvVQzbn5AEuL3ianfvLm
T8kgs8d8DPdpnU9n0j8GdYNOotEqjQsMP23VdYkLPsPXL/eHUf0EA1hsCyPsFl98vF2f7g9z7oZP
bYsaNTbK86ie3V9vTf97pE9vxjC2y0ww/c7IERdmL3lsYF2sbZqYaTZ2EQf1OY2oyfBwfza3JSJL
+sFO96ddG8M+hLJ+6CbJrUSiTbdJl2AaUp2HVLefy6DfTkEXvtF8gcQTzskpgDZJSBfdDHw1QOPx
QD/W7z+RlC63sxm+3F/Xo5KF8l9veuF4iMaJjNNUpUdtDNNjjayiWAjqkCvC0GbJ6dp3DugyXQfG
xFaqv9x/8oMyPlHXQSPMS3+8fn/TRO619WR5y1IEb94GZkF7GwanuQFn9TClcnCICV6rCHWwUyc0
LetmcI5zGR3DNF1LYsNbDhJ9NaNX22ZYvt+6GJ6aW5XvWt8hmQppR4H0qsMgzcfmqEscvVs64SxP
25SZ+yYS8s2moyGYtuzw5sFro4s/YLNbGZhDFe4YneK+iE4zJmCnZJixJweaExMDwC8btPP9oSnM
cj0EWfLi4fz8mExI9SYROrg3RlhMOPO8rufZPVVO6Z7uP+m5jz4C6z+t3Im27Ri8bnCWYcSXvP/o
ZMlM+A2ys4TWFTt5QSGF7wcrnfTzBAlAInBzqt58S7puDcYqfSW8SY4+fshArnjdIJRZCEzZHxOz
Fg98BAVj1kCcDSakhJMRPXpl+NrEfXfw0hI8vW3b6YHS4smYMLkEaYN8qWzQ/7fCOQeaV0PABpDm
lxURfcaxwZ0/NrVcj9DwUNK2oJU8p3wskqMhpuTFxIz0UOpiGwC4+k7/9jZ3CQwyp32FgVEsEdKW
ZK25UUHWQyPkxsKnIDSDnDNs1sjovM/u3LRPXoEwu85QagFSty4dGrqiMqxtWLoqj895kWUa3nCy
39mTl6EEZmS0ifGb1lVwealnLsCZYUJWFWgZigm5B82W17FLfdzVeMizZwz+XhMcBZ5xlW6fGO7r
+zOtFfMzTdYbvc02eD7PR6xGHaqPs/OI9v17mSExCUhd7MLU8nZBKfFPVD+hDOCnVnV8qfjICcor
bBxnX1PyWEzqaW4X3cUeyIBiM2uBKxncQ8bccUD/kS2GrrK2WKVzcOoBQ9hkbVtYMk+YxS1tMTrQ
HivnCbVyAuEgp5jRt9Vj7X1JgtA4kab8/SEea3rkJx2KtD+NSwfrlpU9k2lFpYszy0T9SFluB9Ra
RLxFcvHdkEm2QmDapUunwk3X9YvqqIXFQ+ECkQJj0u/iydoYA83kFaRHHBeL7pzCm191DmvDEHYZ
oblXoB2wnzR30mly0Z3tUNgVhVTGvENcDh9L6y9dNHmbsm4e8iIWC3TG+RdDZK+e1tbfQrLeAR3B
m6Q05V6gCIZ3EbtnvyTpQwrtPTbc5EteaRHihmw+JnaOMrY3hwP9NCev6Iov3VTBOfE0f5/PufUK
Jnd9f92MAAiWWKLvkr4J30L9cWivwQwup2jSx7h3jC9RDIxa4e6e8yFAZJpZ2mUy7HSHoLU7hLOb
nio9tTehEO991biEm3O9tehGPpLaTg8zm8yd7Q79ORd9saGeVz2ZMs6wDwzFi96ekBMb6P2N8HnE
yHcdDaO4NN0Au2YccevSsu40JYW+aYq0eWJv5C2BvqafUgvbV3oQXgMx+s+RFR2TpkOnQmQIx6dW
60REvSW2vw2NuEo/zN6zvoZo0Yf+a2HhNCamxViZ9msyA/QO7MD62jbQYRSmZTGPIXZYxfSbY1jf
I4p9nyIUOMuGs3aOzZbMmUifap2mYApj2s5wqvTp/tDCTFgmirvRkVAKMNVAx6tNVLB734MWWpPt
8XIL2+Upai5kF4b97M1XVz27v/THQ+YW5joZBP4l3AhjHgKvVA/KRvg4VvN+rjExi+q229St1b/h
g0FgWEUfteZW3G6iOZUD3de6BK/mpfpilLCDujYaLvdlKLab4cKW/vWHi4wNQu4+C8FCjulWiiDK
EUsQPfC0Uk+DrMKVMQzGS1S5wJHQXS3G9rOoC+e7PYZXGwzTl9IF00mcFVw1v+fw6StN8mm8WZh/
/fjp/prlyOF2/2mMtIiNN+Y0kDtmSpNGdnEL4A2ZUSWHKhhr3POwpC/H3nn0OgBPs6FFr0mBt1EL
i+EDafwxGkxMHUpgn3Z/v3zdRctSMFdB+wl4xc6l0BMiMXwsW3oz0ZWyMWkLIspJHNpp3HRZFn9j
CXmuWG0+jbQxrH0yFCdpzQPlLUqmGc5mnyzTeSYPVRxoVB83iEOugNnNlwoAw5Ywdtj5LObPnWF9
NHEXfqU0+2aJdnjWZ/h3FvSyLfFC+UL/w8v9A1ZJLkeKucQ/own2iL+irWG3ybGyR6gcbueT2jVb
Fj27eYns5lBUYlJUSX9Fv9zvr6d19+P1pMQa8I/P/+v10Pu33xMwX23bPuvo02GiGNw8J+Xa+y+V
RmY2JCu7ZLvqv5QmPQ2QYgnS1LtNJrRt0eJWRPLSf5kpAFBbFhSb1NPRhyqPIy+JZfW09X177U12
ABVcmIshHeZnIllvNxMmL++ehEnoaefGFK8/nk1e9Qze7v7k/vFC9LciF7DA1D9uRrdZJg76gvsn
6qjrabwPvKU2lmsQTPJalC04uuCcsv18IkKS11HrM0Dyk7b84wNZ4VwCvuL5/vE2kvlhipga7k8z
9StKYXXAtWbaCbSQnS/M+BvePvMBPgD7d/X0/oAi8qiRSrkYfdzd8sKByk5eFwtxPtEkkI0zT6Nf
35xWQMIr8JzSeaSX1nmsC1Th9Vgne4N4+sdrHtpFjAobJkF0kiRPkg7PR/XBIb9kRlyfy7mtzxNL
eL+yOmlumWXf72/cHyJreOw1Nzo1dmBigRyfoHvmV8MKiqt0IoKZcbDW0q/jo6MeEhx7j0aeDTsh
mQKR6O0GCnsYLkTBpg1Cfef7s/5G6lTLdO2NnWK+E6ZZbfQo094CrAu03vdfAhZIfyin1X1wGi4N
E7jDfK5qAXVbdzIkIAzaAluPP15H25BtyMPOX37+fKvLtzFDS8ZGsn1xvcDaoAbv162e8bTMJEQI
BZnLgu5lMmZ3B54NuKZ6N+brHCqLDOX934pe4JoWup9haRmrjonxoxAHprrqXbrUG5jMzIMzjP6T
adN+cv9A12lffAKxm0TyupdmVW80yFKL2ZrIP4byHZ29dYHE1ry2tElJM8VQuRLpg+WDCAmtT7an
lfxjPTyGE/RkMNzZO9wGugYt7LNKz9kZ8YBxgpNe7bE5T/Q27JM8mW8D/DNs8tCCjO0w37ABr5nB
GWsmK78q5YgTsnmATmFg76vCjk+NQatNadrUsfPi+337NkjrJo28JJpIn9zJtb+GWfQO9hvXjFdb
z/KncACabMbhw6iNzVM+Qcv3Rhp0X8OsT97qog4OIgnAV2hV+mYkbb7Qh7h/6CJSr2mBxyVpBW/d
YwtwqkEiH2jx0reukYnHWnfIiddu/Xnyk080k0eIMsVipJXtux3o75Ys4d0mzXNfdzj3JEVFF1sb
fGYa3NiJmz+nXRs8yib7uL+s+xnMaYhDixbm9RJqYHCA6sk4hlwBELWTH2Epbpyw6iX0WGeNaXwn
KZbeXFECgIuj/KsGgJvVvl3GFt4zQzTWt9jnalZd2eyln9S30ot3WNoWm2A0VDf4IF+hn9GNRfFz
nSWYkrAd+hKTQOn9ov+wfKATuPGRXS0C9iOwtLUtcysghSFqj7DwIdPJKN/2JSXDESEU08fc7yRg
iqPXmifTxlym8sxPscrhF/4gH4M2zGiMpVegNtzXLNRgHR3uV9M0x2aFx0QA2IIkqip0LLsqSY60
QVYrHKyGc2ohgU7m+RTG4CUJFZpTqjk4lValdRHxNOAtUpBl7KdwRwB08jCcMhakNzBqSR3fvCSh
FMfQ0LJ1LQGvdvoZKgr9JohdFwzZ6dGMSqTa43DW62BvVy3hMrD/0fY60EXKKDNZizBdztqw4dR2
X8LGTFdFm+IoateXbohgOKiDafE3pCeDvIWXxAjazfyN+yVc4wb7WNEYC2NN0U9B6/jYLm1mP8ig
KaH/MgwkBrqT4o5hdmiVe+ohrX3Ms/JmRLM49XXG7NBpzbGYbH9bayEBJeRk9nDmPnBGOF2yABwa
RulpaM1X3Ge9LXNL/Aw913Mc8ykK4uPY9ZyYeY4UkKFL1/BWSb7llKxU1aceY2fPDLlKw7I43x98
2ZzqIZMYo5S4mXi5jSUcexnZ1E91C/VZ/dmFyQK+zyKbRp7YHl5kV75kmAn4WSXPiR03D7LHSm3W
tXpzf6rerIaiP8/xvvbJ/UWJ2Tx0cCKgRgYfBH/M0mXu0mYHR06w01XLqgDYDt6FaLiniUcfPJNO
s+FBFpJ/2+gnkG3dscyqYUnPcUwTXiwfZpI6GA1qwW6AAFQ7AcK8OqAlUZOPejq9YmTZHLNwaLaF
yyyk5dO0K1yQUwhfnQ1exEgGddY9swGVofcv0kzyo0XZshpCPPb0wts0iQ5wXM6vXd/5gCh6bWW7
bDmTrqAW55biUOItd0r16jmMs+pSkeWRdYfUHbY5IAn/VGiO+azhtdb0Cu0yNlF7nb75zJrXgJau
k+7r8lgMvcWV8/uPmO4oa8idvT7ZWE3TKJ1R3r6nsCW9Mjg7tgX7nIwOnDSGTRSeg2lkzyRbzjYI
zBWW056thVemVuexKrtn/FzkoUW1vs4wWl5abp9v8hwHAPAlYN6gWZXTNetq/9BQL6pzdziPE7ZS
1pC+slJwzFrtBTgDXlwRTBe3v4ZZUS05WpsdR1iO+8mxXyUQgzOKghGzdwjgGbPyek5IQ2s6omuq
uNHRn54SSzJE+7IvLmVXP88FrjQ4pzinQFbutkA/tKrq5Fs4OM5Z5fnIEkFKhA+96U0ZPaNTBjls
fgeNSVed5mEFkDN7UFHGBqOhLkVeGsejCo5HOkPnixrwKxIOfajKeu08bjUKzxevMH7LrFHfY6cx
ATSZlqikAVPgNjgZvjhiM+8eG2Atzdg1D94AXp8NHaiAWf/UzEQmg5c9B9RFdiIxkXyn0j7VjvEO
MafZ9qmp7ROE4pwnTCEXEUSPZZCAsi3N2kG1bX4mtz4d9UDKlZVb4JZoMkDUlUXcrd2rY5akER3u
fvZwTAhO/oi3S3Ywks57yGJZbpzCd7eaAYnIkYkkHUXmpsjwphFZRaKxxl2HaKuImuFTkGTY/hjO
QxbM5trAYHAXuSjRZ6CVHSb3uCIlmLPTZzs6w7dEghIcekm9UCsFrkApJ2RqXyIU7FtMwupDmPrT
JZibeuWZ3La+a9RbWXr+cTRMVgDYb4uyS6GeZ9YXv0IMECU6e/Ep+ESnUXkRQbtsu9J8ZJRRgdQM
HOSb7iVtnWCTZiVSEl/cZs70PECIn6M5w1DhHCQWHql6lW/1kBL1lFpYRaaFs3bxtds4ysORNDIK
i8GoVgSUeGoafQQvOu+YWdNDj2yH/pEO13jUDS7OGAszqys2GY25oYM7B/eaJ5iOtcEKu9jnBhqe
QcFsp80Tbjx1WNLF6a7aIhz2uHE99tBMxsmkLbqWcmPWwSUCwqw8IHFNqbFhSGbzmrb5N03TS3IN
FQZThvNspSQsoil/I6wwFiPMhammka2AKL7GOdIvwgQSNP58fmWDWcIkcK1ZoQZZxTEWliShFISe
4BxxNkL1JWzsTk5dWT5rblHtqrn+cl9y69qO0bKh2kLis889Q2whgTSsHsh6cPauzjSg5uT5vtgf
vovlRU5ZOA1gO3Y5vp+NU11nMHJPPX2Szz2NQotBpYY9zSq2lumFX3RoRUjUGH8DxE/WdCs7Ybmz
cnsuv6838bXKcn/tBfbXZhYV3grWYXSMrU6lZlV0sBCjpLWOiQmKhwyafkTT/VpBE1okDstx2ZUW
BAQhIGx73q0IJUnhBpNgoC6k1g19WJlsqrcZIdNWKJxpY4zE0D40WQ3va8MzSd04/gteG8He8J13
V6u6a9K4b5qqYMgmDclGkIqaJHY8EQ5PFIm3AlH2CSF3szB0R1OYGOwSa6I/v07rDRsM3EIdJeXr
3RcNEWZOx0VPqXny/aVsps/aGD2QWGYQE48gLcy1SzxDTVAZ9j6mxtsOSfzYux/lRGHSL+dia8zh
1yQ13mlS+86CaD7rDSQYHDCxMZqCJaU/+xJ5HAJlk62VpOQVB89ZaFVmreMQgxcty7kJ0voxmuJg
61qwHzqP+BofMvApmbmhhZPKbot5m0/A1/Gv15Uzo9dKMBqqLOAXUS3LJ9uWL1SWto6X7HyiDFp5
jpg7pCgv4vIznEDQiY54CMcwOFXuUKCRa4BTdcexpm+VrGl4qLpu37Sl/ZIbyaoUAW1buY/GhvWs
WNCnAela0r4vKItfQJYB88NEb+XWSfsMq4RGuxLJeJCXLxXonrHu+ut9rHXaUG6CDLOH0RDa2uhd
cYVVLK4t5lm4RkVru2hefFwXH9GSABKpSNIkH+xSmv3ErXUB+D7gbhDB/E6SkwuGtxjwsQqBtO/9
pI1fo9zbjqiLTS8OH1kro+tIb8yGqsw6L1xmR5b0VTB63meAJKDmO7O9TNDjtxT3cXQMdGMDQJxp
lykHTMG1q8wQbtmmGvGEmuAgQ/U7AxeCEtYK7Va1kbYWfTauEckvDZ/eHMILxpWjAFDUChkQ7hr9
fISM3k4u7ZyXOz0lB1BTL6R/4orgAtSVHlxtR8PrSunTuhJHywC3IZzXyaEH8stQXIhQoPA7snkB
KBnAv2VLIceuPju++Ghpze5jYxOiNuxTLNbmQT77dA/uGul+6gZ7rbe6dyBtmq2TxqK9ATt5RmXa
7f2sdj85qXbSe72hLKmHV9HvfelRWsP+QGFL95xr46kHsLroLaP4bUAeEUNMZKIEHge5OHtgB2Ec
9STc+3rKLYP8pCraK+7Om9bCNFpCG7IW5uh9ogfhvaQF4Dy5dHv/L1Fn1hwnsm7RX0QEkIyvBTVP
Umm0X4iWbDHPkAn8+rtwnIj70HUsdx9bqgLyG/ZemwF5dOgtVAFeQaIrHxwD2ok/uO0vphWJbUfw
ApQ8OD1u4zuw86yYA9YrXufUIRfPpn63FkZ4BuSTlEwTWq4jU/SGD3ysv4RpkMxb2Kg69enCw+XN
M7MoYMLze5yqjnzSsxqZnE3T4iCTN0DDJtheh+YEGibdJnmyr6zxLxtjLbC93N8uHP+7BNwXGjhs
thUsSo2yb++LfMdm9E62yW5ycQ5VYnpwumZb6RWcXUPGWKQjZQ1MfggICYy1I98rxQ6/IkbsYZdE
CGkj08LR7f9rHfVR+i2xk4xtegkeKelfld79LdrC31nA0E/EteEzZvWKEg+d29Bnv6TFOt5fSU2d
IZ5RzGGlISSgj+PpNKL4CNpUPmcE8ZwXHlehltE31WtIITEfOuBTjHQJuRRR+VJkdILSH7SgacnJ
Mcn6rGACDVn2JCjsyzYDpujgmdB4x6hu8QYhWugmQpHj5NEaHpSfnsC1XGpEJPF9Ef9WPA2qB0Kh
Z4SEL2KXSEJqtVkndWN+ZWKDXcd0gGvX+bszs3AUBrGP6arinaBUBVpF34UKwzh2sC2DsV8Izxzi
LSwwjeDFR6LhF8jpw8mtzsNaZss+Hs394E6PaoGQZFS429OcQcGwUKf0oiZ3d+a3CvGJAlMLdchh
gSp8cYhsGzhJWRABZ3+LakXE4R/qBtyUafFj5/Fb1jTqYqzYUWx39c7zmOQhS3a+ON8SUZe02W6F
IcMmA6NxCHSfxoDUinqX47bauELJNf21D1VCWiCmj0+Ms3tOTmT7lc6eTCufsyWufxeoBQI5kWVr
9fQBhiz0/bg2z1Xr3vok8nY1dxEsoDmwxzpiCR/ts6aDANcQ+1BDrZQxt76wDeh+WwZXEjjZMJ71
9L3X3Pg+mwsnoaddPWUk+3EqSBeZraumMuuSDONIH1enB7B+SV3DYooq7kkrOSyOutXIeWkw2j37
JPAptdoOJczIjJh2GCzkv3Y1owHlW8ys22a42jDKN7Sk2Uk0aqdiNztrRcU3lT6MPv7oDeOj9h1E
r/VyKNTwrkmWQ/lgfEhdQrFmkvfSEJBIAdxsehaUPCgtdXVNpr705k7oOuMfVLZ1mPYJRsi22Dvg
R4996tVnrY0esFC9nZYNh4Yy8XPJoSVRyysHTJejtysbnO2Mn39UXKV7dlhdkIkY0nOoPGLvFMjk
oJ98FZi810viw4fPWItK2fpMchzOXQxbmaG2sUcw6QzU33W0N4El2Hc7dZjzNt+MDnh/38bT0/kE
vUf51qiWdwQdI4x55xXA+LIDm/YrYpbNsLX5bZDpycNiDsE2kE0xx1lguF0ocHrcCgNBSg1mOHZo
4KMJVL9UNHEFRZ0+TUGZ/q4np7g0jqzWfNw0YNtM42IV+nbWenND8PQfo+0pvuDVbEaTFbc04yMs
uwXY44gdXAM2lmOOKQDg+r3BxGyZUMyxjpIMyzcSnufsaIclGaaT4YDxpfQ401IOQTtZu2R2mwcB
qw/Pb9+VADk/Rj+InV+LYboIlMZwgNnqL4Z5uLiFzwneq1cAvxuAmvcUJteJwnezlKK8zCLmfGGU
V48U/Pmg3YHKnkmxkS+qBb9TZc2IzweVrJ8A/Crii3IJ03N1+2573rB10+TV1dvD4OxYkm8Lpfuh
M5vPsvuPaMVfEnBT2KvxRAcbS9xfq1iyEjYPR9SXPJrmc6NHf7y4/G6n9Cf2vyIj7o9F5L2YaZ1e
K918dK5NTEnRgofXkL73bCXDyYs/E7bCG5+7J5j7OPBavQkRNCbBmICUz8iHPPZkgqZywCAqGvOY
k3zbGQSX6qT6HYpU618a2t6LOM0Cov+CYeFIMi6ftFt/wVkCgU1KcJFY+UM5RQxykgCWoYn29miT
2Ni9MlZ8c0bij6VP7Jjo870ch5k65xdtVLvBLM9In5pokwMFx44GKmPG1OSbvvyYs4vdD+p9igid
qhBth9Y0/UcdsQSL50TBaOgnqL4mO2BOTPlDAmISWDHQUQUE3+MfzdFuZbGQTs+TBCYSbD4GE9Ml
OtKFMdeQ47lltU3kYG1u8r2W8flbtTuBiYfypz17nFa3chzd09KgWht19mWFrADpJmUWVl3Wh95Y
oxAbzDnses8KcE604CWwSPnlUzGDAiVUgHbz1g0/RtqA1/aWkTHRPhp/9b3WEgDrJxeuQiDaMvmg
ddV54JG+g7YB4u5ySHtQt7mv3uq6W05ju1xMJvNRxwSojjX75NtdfDZo/wIHV5nh9npo1hRYtCXg
CdGzGswKAlJCN7gumyM075ObOxvX0V8YY37OFk3U1LivlcMbgtiAtfR44nHP+orbn1pyYtbhQ5yS
BWoGI7beq3EUYQdKYeOM/UOb05tYu09bRSg15b23h4TPl2B0J6pPRgZcRHwUG6tiksawdNwSlMa1
irIfKV0Oxx/JZ7uULBQkLvZ+rj6i7hpFrNVxfienqizTLdSg6thnTrnRFo0s83q5dnbWXBJKF6mM
uzTIonFsesN05ViBNO7nNpwFAophPjJ64SCET7pOdooLygAq39G5VWO68yoXh6al7jUC96n2SCGq
h+Wg52Sr2dp/cgGvyb15wCVCk8dAwM6WOnSX9MlYLEEr4Vy8JTkgOIlUQZKIqunljxlPhDONmxvY
Jk94Hge3DHEqXAPBNBAOZ2Ldl0X6Z0dGr5j7j4Qs8LMZvc6eDz27svm8TBJtbYCpjAcLy53OZdmd
ZcIIcjTnn6VaKB4qyedLqpA3bhMXfXzkD5BvK55vyVvbJvUmM4Cj0gb86Grm6Z6m+CVqUn4sP+w7
AYNnuLd5EW8Q4u8Tx8AkmpWYLBlGehMLxam+83RFeI0HOo7S5l5XLy5xIjzbDP3o+kevcaEycquQ
DDV8RulCAD0iI69SSEhSrgFgi+eh9Xl8gPyzQKRBsR9Q3pXwuseug6xd0w2mYG+NqSadC8gDarWw
y7Wd1Za7KE2tQzyKg+vGtKvzZH3oNlmJ4J1OWTZEtNlNvGUBUDF/z7eTnwwHFMxPRHLLHcmiUM/W
fFFJAMGmk6Sjj/rapRC5Sr46RgPkyptyYlYoF3aslTcGScdfm/rXbtANeMn9wczcLf97xYpqnyzu
eBa3w9mheTAs/4ks0+G0ADQlhTMiEypuAi/1PquW5RA3NPser7zTxtfvcZEcSqQgSURBMSWePI4I
+lLT+Eqre+m06VGN7tnPrsinqgCKsENPqx1KhJ3gJJg6LsX8prVkCKXJBbM6y75kLuYAtX5KhvCM
taPS78SJUC7oSJRIgrgyhCA/oveBUhKMVMb2T6fsZ79C+jnm/1nWzP2xTFDlDTxV/Yuuy0dnI+kd
Elq/xpqArjJfBatqJOZzIkwEc43+02VVvJetfVp/JBZp2ziG01sCho2LCyPOa9n6xHL4J8buyL6W
8rU0u6+E05GKyrtQ3rV476NQOeRhLB12YWX/JLLlIhmwMOfxya87BLFkFMoZd5ky3HOpPMDHyCDg
bKevKKlPK84nBzrhN+MX1pIfPt39NA4DqwMexoqnbAtPh5I61TfmevWVaLM3JNjbUUqwzQrORdf7
q7GB+GpecdvXpTJCK3K/rLFtt1F0otLzsoOP/2UzZu/c8595USOYIIuqGv7aRXQkSGfYKzwuBPqk
v1kusn00/b3v40tCO2OfUiG31qTN1KwR1de/3/v3MpK9gE2jgyOQ/BJ45yNOslPjIcJanjPEV8dG
uCOQzN7muUPeojb6FvCr1f8LnW/rErPG0C9Bg4GteRwxd3gT5hdNIP7kiskSocEFnGXQavuZAFFc
fJKA4IwwiC6BKpjGDR5D38x2I8v1DfPrdR+kjt3QEX7Y2H+NqWQkl7CU4LSdMwaFhIf752EgK4S+
nRNGMNFmUj6U/HGuT6igMdbilDaTOGVw+VZ3MlUS2ZYdS2pG+A1idijA19EV2WEW+O2EZsSYe3Fy
WJgVns31BfkjqQSqWn00NfTGkUpiSsvhiWV5gOjnK0uL/hbXzEfMREtxB9GDZvrwLJuz4Eh/6IbW
gFabCecWffviE/XwRK33byG2t0qcDtqoMzPOLGJk9RfYgYJ2IvOvOY2OUzAmyOfx5d9L3CJF1GPn
V9ezAF7GVr546DbR+WFQMWYHzwFqjJ1HSNe9dJOLCZ6bLcDcoc7S7c2QEWmjVPSxeGlzYmexYroI
9BGz+UoYFXkoufXldQ04x4K2x+z0+78XYJoc5TYcGeY9H76XoMN3JnmqPOtTnzI4YIN6wkJHNktk
kTVeRLgM3PIsr5PTerdOJOAfJuJP9UKnyyrjF8Cq9gnZd/Pk1RFCwPyhSXgEusVCR5mjFjbP0cTG
s8SSxcSQSUEOs5OOnNmvVTORXObuIImcrwy00dK94dDl/tGJ6yQU/O4icqPpzD86cxlvhBnru5FB
5Ub3ur2hyKhzMmL0cicGfWv1ny75Rvuh+JOwPzyUFtjgNE1veSSXq66HUmeDLM3xrnymtPypaJ9l
jLZUl9m+lVjv24CfawFfDX/BR7XBoA/IQhfltwiH/wLlOY5PccU4zOovaVm9TxrkkcWgFo49N95b
DM3u8TcmOnUuyFUgpoMqfoQjHUHs21he8ZZOP80E3Af5y20hC+I2jaFWT0epqua1yuu3BpXcldDy
DtvYoybGKMvhXcZ2ejAlwNtOZGWxKXrtV+7MH8i0CJ+1OutURal1omQsjxEIsbkvjVPOWod4i4kH
t90AlI4/Fr9Bq5YTjyPT5mfWcVxZCANvczknO9epliftV2GQeh0V5vKwGe6FvQYhPYUJTn3NZK0v
Y++p0NjusHdF07OqunIkjBCUevukOls76Rr7CcJIQS+7aj6ZgMhRyrKnu6khtm7JVJKg4AE/67g8
6hTuL9TG/nmumeo72Jy/wQbso8m1P21BCa1ik8dLzsFKH2nsxnkUQUNKwn/ZuilMnScDt9FWFCUJ
Pm7vBJWhj3u74EolgsrZ5+AxqNJd8rBTFuIcn8Uz3v3vONO+F0j6RGk1+bGslwei7g+Si2i34V6r
r5jZ8G+3md4U0kU2GmFipObv3of0782m++JVLU/LQktvTE6SY+aaiOC0eCcGa7lGnS22ftbgY4pI
6uJxyY05tm/WMG00whIuehr/xabZPMaZN0qU4pgR4n5wHQu/bt+5F9GIbzYHZDHP+cOvm4bFIcl7
6YSqFIH7iQMjYYhYq/de6d+kP5U/1giyJPf/NG4DSdVNEbIqg/FbbWvbiaDmi5G2zlnpNhKMWnqs
9Hm0TmNa/rGQVwJ0cHK0LYP/WbAD+6iy2gkmiLSUhjeqJaZQU8t8vfC7g81amb/BY2/fl8PVYfi4
zUppvbtJ/Furevsvn2awiMg+tb1J2oLWIo2WMKQpls92SuK8RjGfYKcOdaOsTrorqtNUy/+9/P+X
9ETV1pYLsq5U/8LnE++mCJuEzTxlAwHFeI3BdMtMag8Dq+VrNJZf9Ygj4d9XRpmJQKmJZXgWgftu
zVfmbcvOFAqXz/plNOIzoKZ32G/xZVWoACR7f0266IqGOkZxrzl7B4WJzrl2//8XrllwOAYFqsbm
6d/vT2L5339Rx0N7G7VXj2iUtp1wozVffrMeu0nG7ygu5opErCNbnF/EnuFJXHyxLcy4vpilqC7V
+qumw0IrCnslUNSATyQDjAYGPQ/3TPhnkXreZrYnFKvrl8MYR5jbEv41C0L/jFyKc2eqDv/+bbf+
23S1nkiJ48ayM8IjqzFLgwygAJg68by467Y2Hr+nYfRP3uz/poRMzvgAA5QaiNkn2zpoR8KoaGR3
wu9eLBQskpXkxoj0n8ipzr6+fBfc35vSH7ayVd2FVdnaIbLZL8KlBL2e2/jNyKCmf49OBs2x0SPD
QETS7MCG3v1ZvWgWEX1TLwhGABjpdYicCVMBx1JftGSUgatl6AtF/iU07WZVtX5Cho5TFRgO4+fJ
mk8831UwZC6s33UAESU6s/x10FWkbwbBtTQuPLWBQATIac6rX8LQ20/PZMbGKLOunhEg5KHKxcb3
NVyZk4sBJX4jeIJlVKI9Dcu1z/iDM2FkrHQ5U5c1GMpY+XMJ09+o8sl5PbM1xXUr2tdOpcvRK1nC
FVX7pzbpi/TZ6w4ZQXGCHPs61x5iMo8DR6jNljtoWONhR0j/2IsxbRtp3PWIkA7T0Rl213SlzUBo
kh5kObHXDF1H3bdCpq/0P11/VUqUoc5jpcPQ0jmt/OXLdDsSLhjgeJ63fa6t+Y71lcF2/syq+o40
Y+cZLZlF9lG69S+T9O5AtMhUWFDlQWHhvo39kFVbHQgCRuCImdMe2aa+TSrBDBRrUGMYaICa7lHi
DVBjg/qOHx+psAiAK1+cMiE8Y363FXidqLEe63N8ySktI+2aFul8aAwQ2yRFx0gx/LvZ6o9u4qzV
IxvPO4KyIwqkLXpyh8XzFG8xQnAedyuDaqi2s/SuvkLG5nGgD4YwtlZHbBA7mxx3dUgE+TlTaR6O
C008t/Oy4WcnAdGw31RnLTjPCpJVPcTXCQsDbbC+F3PeITebQ+bONrNURLqGz82gE7ntjh7BOGMH
LNHtgeFFLxNrxcig1dMsdHykgZ3mAuhjWZE4y0614DlzMJ31YsqLdzOiVCAjKZ91yBLVtNP08Slj
1y2kfhrs+VbV9Y2u37RzOumsiAmzLE9pfsdU/d9Mv5oa6R8rje5CA4TaZiMjm271x1Uc97r1OTUX
5tvudugsRckdIbXnM+m49bYELLgsbjd5wyI8rd19YkBspeqm6U9MtY1SEbhr6YIXiQ3TiAOR/bJe
a1+9FW3HqCWnZjaPqFnokFmdaFWxRYWkNmN7MASRPFpnzcFkMOWxLhJRLwFE/Wu5OBPPOEogZSZ7
JvBHucYGTz1IMGM9KoAw4HGY+rPtkB1P01oi4zX+XX4EITDK89ZaBSHGHmNe6PSESjldvi0oJ3Nc
mG0uyCu3fxaNRrFqjM9UF88qxsHa4CjZTPlMqC6St7HIzZDxh6nc57wjYZwslQxuZPtTEU43Df3F
SecXYTEKErn2lqniNzun9Dgiq/5XO1t5XG7nlDS4PPlbN0wup0x+5DKlflvIVxyy+yRqdZIEhIar
kQJYUvpcYg/e5b2DhHx96ZGPhKJJiVCfnITEB/+tVxXrqLSj4zAxGFTZbrD5WbPM5YGTP1dEvHW2
+8fEkDhVbEyaWi57qgb2N4vKQsVGpNRNDOlwGBOiBwGQtiiySpoJw+h2jo8lzYsTelUiRLaWI/fd
bH7OHnIQS2fQSnU6bJ2lYQCSq+/RSOUJI+0PCYGhVbTjeU6XjzYavli4hp6A14QyLQu5zSG/dxJl
jvmlae3OIYxhMHKY6tXAUz/ygNlmxZ/KtPuzNywXw4gq4nZS9lzdk6ZY21TuwPrEzQ6qTJzAeqMT
AeKkL4REzM8Dhh29ZuzDxHDYsrrQ8868YbU7xLzjWBFXiHDxV5czsfA1SgQZfzJjfu18cDO8FcRR
qokWWnr+Jl/X+HjhEtZUzdHlW9rqkMFDVPAEzXdEd0wkxW3i1iCAaKLnUV59KPXuo9QJp6OWolhk
6tZkRzSvSEQKA+iv+4oyPyT6xiGpkK3eZPBEJyc8cKP0qk2o/upU2uGMNILrKCiFR3ESI3bR0RpP
xZqDNNehniysM3CckWmPN7jZpJreHs2J98RskRGyJWRKU8+EhNrEhW4cUwaxZm4XXxbbajDf8Vuy
fbC/mxRtkr6wXZbzw0IgCjyB3JsxWvPsmPvV0wPtz3ksEOL1brSbBvebu4zTUW8Z2vYI49VLMVHN
L9wCPJ15Rhim+btGFMDOnZz3jm++G1jyRsjwSr/nduSzFI0MWP3bWyflLTazzUBayq4ch2WrFgBb
GYlPVtpR2Y4xgymOPerAdmN62kc0KOQcFQVxrqrHglIa9BdMLKOvHXp3OAlm0vykfMsnFvuMIMqX
0YxIbnMPMUti8rhnYpHGhpuXfEYvV+nRTaqjJSm2UFSAX07bQ1ogFo04SXGXhgAg7WNmL/2+1apn
14OS508SvU+4VMbfbkRAZVahHbH47ZNeO6W+fcEJjb5mssvzAvyB3URz9JIOj6EjGCkcDYcSjuNy
OVQJH8sStklydSZ+zrTJZm7ndqe55m/SIOn17aLnaRbvjQkZoFM+KordA0iEkIcln6sTgT68oWsG
mqj0S1MqdfCUtyDqU1DHvznFH3Gc03+hewmrFSId+y9C74tbX6jP1OuLk9s1a4V0GTzSahzm6aZd
vXW5fOTzXNCV9W9jvsE9a7PfBni3ZBX5C2KsT5yn23IyL3rRp9eeHEbV9s9JWVHgjpW3W2ycJNra
BDiJAsaok8GwLL8r3lJqcR420kBf7hWoUirS+uwq3WOhTQP+xg9mnT09eFRCpYmZbdBEURHUyMU2
5bgwNqSr7a0Xko6GoLaN3xF5D6ZjEcuY38jYssICLSdewH1U9em+uBtGW6EYp782PPknJseXazYK
dG8GJkwmpKc9lQ2QQg8expa260mPUAPG4lTHot1HmjyohYB6hpGM/0wsXIXA6lAxBn8R7n5WVIkW
+qrtkGyzWjtWjsXu0eo8NgCTxQi923UpeW2jUb00qfhPDDbljGVmhxwmBGNgYMvdzuw8uWYpfqOr
3i5DVG/6tZJ2nb3dE2PTqJjbVf20OrYaoSDkLQ1uU/GeWfirMIDs2BGrYz64ftDbLcetUEyJQdqh
jf1WTEOoh1zms3P+hN5McFMz8455a3aRxLCV2e0xs5Jgafr/KlG8EDI47vhhwZZPzxTgf0yptQcO
a4C6rr+nN2Nek/5XEl2Y4XfcWK6sN21lY2Mvy8fsEeu7LDUThGZmso/Lequ8TxaOv+r+v2lsvRCD
52vTuOehblgzc0yOS0MAe+y0m7gbnlzlLGGRf7Hd3mmmh9Y+sX65PVbKbsGNHeey2lhx8ahyvG5l
JYyD56D0myW3na1h1qdrQ3n3kqZZfUQXsG3BoRCyXReb1RK6Ku2RhoGi7NrlneDfH306Usp/0mKj
Ahh1WLH5wmSYj7whtIlFSR7mDixbe9SunalYmsFZQ5jAMWZTqJ0yppiYi45iiejCHO6azHxjP29t
Ejv+T0wowJOpZ6PTUw7jcz6Cq7RpA09GunYJMSIa/3dpNAgnfP/VdRj/Gj4L86x9GNL8XPjRCBfN
qBL48TVk/c6cNC/47DqIt3IGf4+maraY0hWLtzexN2xrb9so/Qov8z0ptAR253bxImZL1ur4M2im
hrTjIgDOPgzPRVf2B8umumMiioBBLoTOtQhC849ZYcwFX8HJkulaKFuXC0CndLd0wLiR81QmOYnf
8C/Q5zma9lS1jnPqa3JdEPxSLsazg36fqqpKOfGyJadKLpxNWXf7pCgNxqISx1hjPEmdv9pYtb5Y
+06FRfQqI56N1B/M4Zqz3QifmxjX1sw1Kyw2vX7KKcjMveYRANZdPRGECvrbBQrZ4R0MrUW/25rx
11QIBWph+9u5tHdTpqG8ifP7QnwblSQZd1oPJseI9lo+TkHd2G7I2kwEa4r4RvI5ZYv2JxX+Kl/L
Ea8ymIYIGg3EgGVo9HpxqfJnAy/igXi9pznVzlVR7Fxh/6GgpSxm/LzVk+k8aDlLVSD2jKtjfCCL
8UNibr2L6ioPHWGErVJcRNoSeqtEKjWs34UWf3RTjZY6b5iACecw0JnuDOV/m3p7WwYN8cbYZrsl
FzVrsbjYefNyR6sFfkIby6vtT4iJCjitwkR9r8gtJOZRD8jd/cm92N36xGW6zid8ZMZZxKrsHbck
qNexZJBj5PbM0TvYhKFZzYIDUnPPQjGB9yOn2D7xm+ztYpyPGYAXQ0+hLYywOMVCxRgJ8dv2lXX3
IQ15jOzZn1FUG3r2YjlCbRkuPFi5njn/m32ltyw/UCgDC+ny16LvrzVRQEHqa9pBt3lWtFl1W5pu
A3jjkiGx/IobdG0wM4NRjTFYTvQFLlRlY+ybvaMTm51DhLD4CwGbkAROOrGTtGHk+IFLpR+YU4FK
w3ZeUfAQKFpEW61qzpHotINVMSMpcHHZlQK6UPVoJZjzonApPcjN/ClN6nyxQrx7UtHYZZaLUsyj
CEu8reobK3AU55OfmxUqn1VUxMZb5xnk5p79FmkPvgFyX6BmsfJpwmH4GxvAHrTWj/ayap/lLD+I
ILj6UFAPYjgbGCF2pSU5Bhx2PYaf1oyLSYtMmup3WsrhqsqxxYGVkqxBRjnz6Ekc+ZSGhqR5oN3L
riradOuuIyYX23+VDDTESPniuJhfcs1/9Fr2syCLlxpttIW7L2hGbbdmHiGsdMhJ93Af5TVjzrIU
JwvMz6YVrhM0bIU3FgywusV5uhzQELN4LyiNOjjGXUK71X/YNosK372Afrsqm4jyRqPAnxSE1PbN
FABUKzJod0m6aDQdGMTG9DrPswrXqUBWAkdwm+KrH9pynxr5OwTy8pBw6aadO2yLqngx6ftZLDdX
zyOvt4BVuGWI3yF/y2NGGPI1x+wdWKiQgkxnm15rvrXJYQWUzFyA981Pll6teDTKDEcbs0CY/ckr
O7KGR/qJrjNRDs7xyRgK8reQBwaJoNLl/c1nhnYclWjcWTiZuXXMGEnZq8Wzs7TzsJo+/321+Np0
LVP7goy7frhzBYVZLMQ3olFumYzvCvuMpvI7814GqsCn0R+SB5uQ7MhxRkM8z3RKOSG4MPGSZ7PR
kRRY9TuRHvpGNybxUL0W5q5R3q0eCZIzlROc8jx6NiZM1OROb5GyfBmNQZ/bj9aucpabaAf17Ns2
rp6kupkkuOt16j93GApfhhKFC2nn1n5OynaTwdeHU8LTxvNTVjyDf49MfXhNjWF8ZeKNax/KkbHo
ZwowefNEimgqW3QUG50H2ARTPpRhC7MHsrq8d0OHxVrYT7tl7vHrtxQ1XdwPt38vOvSGHSs4yd7n
WrnSeyoV5CLV0muhKgQREOfFMSnDIRavub084/7Udsx0DT4SzXlT30VcltellT3fYLdNfHhaDNzR
xZGH3WCmbsH13JIMdFOX6H99ZcxP1XI0qujiWjkyqRTIvTb58fti0Y90IHcu/76sJZYuWSK9oz0t
956TAVQckOboIDI2LY4jrjLLuel+Vd0s/22stUNlExZMJelu2HT6N11ZV3AaMz7XETncrL/Yw5Ic
kTxT59KpWb6K3zXKfRpSnqd2jrpu7LV7UdTau3LiL6ag5b0aW+YxaWEdax1SXMKMNzPxpKZgFfA1
IUCgEzUfkR+1RyKiEegBU5V2cjPZze/zEtKmk0lxm7ybW6fe9d8Xg54LqGwZYK5YT3eZZ5XXsUO5
Vk3eic/XmtmKzX7l3cdsdu9wGh/UfnnQEG6HFlae4olykOFKtRZp/bM7lndHzQwhjax/7s0CCQgl
P/sucO4E84XEog4TEK60vXpYgZh7OtbWxS3mdZQP9rSQMSnFvSzc+GClOC3+/QrZH74Xu6gwWxVF
efIE9AqMKnuUvOvF1SX3dH1pZmaeyBeA4tioG0nezV7+vVSMyMul/aVwY518r40f/14UK3kt8q+d
4i2vALjs5q6dnzDv7pp6zA5o+jn8MTq3nMBT51YhiyBneYj1AkgWAB/uwJOOQ75/KoyVcO5Fu7Gg
xvdHN+jFUL36kyUfJWkiYmJEi1Ff9X33ZFil9boY1UGvXe2AwZz5XO+TmS7pazj42Yd0R8MS28jp
/5okiR7pa/MULr1bMlqOGxHEmGGvojXmS9nhV24kKk7VMZm2hHkaSSYOJ27GsprGXeZjpBwBHLBc
gJldRLCMMuM3OaRs2if7HOMl4PbcNrgAD+RMfWjU2wgzxX3IQeqBnGm1GTZOfRz4J0OLH3WSlcgs
MZWn3Apt8VVFQh7lXISYTLZwZ4iYsFH8JXDr6z/s4NDb2ffWkeqgd/k+m6TxNuV7swcjWPrpLwje
RrCM7OW6MobjxnM7HntASeXXEOXNtWyWd3cCbZpjOGMw52OK6qLj2iWaq5CmKK0nkSBcGyX641Iy
+ZxTzzjY8RHTQ3rW5UlxqB6Kqkb76xABG+nUE2hpXbd5FmX9hiLM2OAdckMv8RmKyymU0HP5E5rs
NKcm4YrxAG4Yavt68m9wpJqZ/WHhqf101bPwtQNeoKeI1ugpSs2/NrcpG1AizdGq7qzG+dOVFA2z
pKApB4o23xhOkT3DimKg6lIYE5TCiBlbPDkP+V+tabBR1Ix+xjSBXDSy49V6+Hwo5vnlvxcq3G4X
FdW7W+ke87apDPH0bKwZHdy/l2z9/3esYRj5zmeZNzXWMxAIwznpxZ/esPqwxj7bZJ6PrpauZ90s
uj0GBGc1RMdpd2GRaJI7uU+6vt40jjf/H3vn0Ry50l7pv6LQWrgBmwksvsWUd6yib7I3CDYNTAJI
ePfr58H9ZhRSKGYitNfiMppteMkqIPGac56z1qIhhTayP4fQp2c3caNUIecBhNwTQzHQczbySTuk
HBh6pltgItp1j5C1d3AC17Jxz908PVdZR8CFzlHDnYEPDVB/p+mhKPNvPx3mnRqttxQ2M4bzbpN0
4ks74+9a4zpoiz/+EJIyb9+QKVII47bEEm8yVGrtdaloesLwLMFvynD4KbyYGVXt7arpOFvlxL4l
v6Ii/xkHhhp1Tnw4ggHaVmNmPLewcTVqlX3PgjOZHMGdLFLqYsw9iVbjfpwrE/9nB/REjug9HPvI
ZPIVA3yK0wWRicz31Iob3fZfPmyMtSF89nnWbm4Yybu6MVgsL5qt6A8dLZdyh+qLpvwUDrS3MbPZ
tiw2bU7ybiDkrm0iDAfS0SdzodtpWqR2kas1XsaeYFDVPrUsesXc7O907U1ba2isFRW5S56AnBBB
An+IvXWTO/06y8fnGkcFj2D700SBcgkkHW1skGCs2+J3VAFJGFsPikJCeDqCH1TfFl5U/LIovqoU
htmypHc1YfVR+mQJ+xNK7gkM0sEq3E1cQfGuzeCiA/Kce5xLGzN4QCb3SK9QO7Sg6CLZnCZcosQ2
MgixHH6c/sqa4T6yJ4tkruw5ZwTTNX7ClJrQEBHlP1wp92Wp7+2Zx4fZIYt1mdKOwWtWD8uowWMg
u8P+lW7zhqVEMNRnkFDfHva7RcPxiTPxSURxvEr9yT2St0D7U3nM4GR8Cz0ZrwEP4CxsFPHZzjhD
WETwh2wnYA43PNIg86aECLS4y9ZVT7jBXH+nXZBt00Un9feHcBjcNQyTbC2qAPHh3s8z+2QQJ4A4
VD9hchInF+PHNrSb+yL3eZkA0Ao61/2YOwe/YoSABvaa9+QeEKrFjGYgE35+l2NQ7JU14EFjM22V
n6WXjifMJiwBTPNC04YQyBt2kT+GV3x146qdujNkSCKUC4VWr5Po6J7ckKiBavQ+U+n9yIhOcg17
4cxcN73VwrR3OdHjLMsa3tTxV2Fll4YRwa6InO6OYcOrRgK1B9kdb+c6ml+U63p40hl5UvO+m7Ky
DnHKyppjt/ew0oQ9G+Ksfel95I5JRLQBov+73ia4Ko9cf4XMtoq7QzNHwxp4BvNQo0kZo/F1Ai4q
WxTu2XFZFTCJR4OxLJQivUGT6x69lBIps58EG28Cl2o0nNo9IMf316iIuKgaLKb6kMY9VFHNDksB
/94u8DdliP4SexYyrnrtxhao3RCUzYiCF4ld9DAHbP9wNZ+kbj4dkF5ESnX90ofznHeKfbc4uoyi
9VZ12fjbzkYKb1vs2b3EjjZBQavbxv10RN50aB33KQkZdJm+oCeQr4GNqt4OoWqmFULpJHg0AVKq
gCI066z+GYrouAPtehi0/UcL648EKTaUELowNWy6mo7ArRjs1mn4lub4jiYSvDdZp7fxaN2MXgyr
UkYP8Ig/nGnGROpVWKEFzbI5vuYYws8jwecM1dHWsUHI/O4t6skCGCzRvnmyJKTbbw5qkP4u0w7O
TGoDFuD5wVDVtvURMvYU8qeyMjdt3/5CyNQ+a/z+DyGxcAyZjaOBNIzxF89xofPkwPNvSc2RuERN
66SL2Nv5+KHBvUvz7HvDRPrR/JSwn0cYjFx/kJkL7DOmDE/kY9CVJIYAKUZBjVbAeum66CNFnP8w
emO4KZWxFwkWyXCc5FHPvxBdJhuvYNdihjZZ8WN2lbZpPiFt3XTR5GzSpD1JrzJYraGfk9r+wfaw
5APlKygWJLGwpB7dlKxKMWzo1l8ZCapjy9Zl3RvZIx4MiujYJ+cEmoGLY4pW0HA2eVGa6yjLP2IM
fFDIkJxYOsI+RMNjVfFXWCYd5AHUIP2YsNyt0QZNInsBdMjuZegQmUXdlXFQhAIZamsgoH335T3D
HecQpeNXnse0LLXZ7swGLIEDoExKFa6x0Bd02yzzI2E81QkelDm4BrP4FnPweyIHKULFvNKOPbCe
n+3VgNUqfZ3R+LTTcD/QJOWlB6i+xK3ne+YvG+rJ3oGB4bC3YwaLebixFHVDwxJcN192nv7GQWhf
PL5im9Jfub7zWJltxSSYRlI33j7UDAvxYKLfz3N03ijAPUokK7zxJDw2jXofDWAySMTRSHj+e1xP
r1lS3nnaui/tLDzkmhO2nMWWLv3OxPq9iu3200UNvZ2re2fU3dZxcxrD1AsPxTixvJhWdjm7Wx+i
DWv/5Mk2WU5lyrdXmNgcwyW8Ocnznb1QGJtCnHysvxxJacD7cxWxFWwNKTH3UsdOI1cDfLNd0ydo
/hM0ypBkF7OSzUTZelc45qDJNn/cArc8vqqVGYfJHmQvTphuPQhfbHFSDZyBDMmcKty7vk3h62xm
x4/pb8N07XKpmxNfx+99j5VnhLmKPnqxWoiIJLLU6OBZ+JdMJO0uC7FccbH9yVBqza3/GQLR2Wij
uM0a+cWM2hNL1dZ2GRWMImwwijkAmzkTWcS51S2Oxc3G1rbFg/1MoP3ISLcuNla25d3Ea1R55bZz
pNpKBnayZ7uddqk65wwWytm6BwvTHWTJMx0dW4VN137DX27ftagc1kH5SdD6Q5ouJCpcj1VoPdlo
X/uvfi6/PGjJvXKx/ZXyQzNpCSuT9ByuTcQeT0nkOBdDz9fJ7fluWIwB3Aaqee3kl1PlxT6sxZeX
uA/x+NB7y0hWlUArOpv3rHoUSfyRKVEhd38ykwIfStF/gsuYfquSzWqO9rNILoZQ4ujNHELoDLzW
CI5VT1JgXyItIIhA4XWeA/x+GRPuDB6KNzjbODHWSUQmSgyXaq0qEtUlaQK2Y1xqdHqpTY+UxjbT
ntWATzJOWLrq2KXbZMwQVMuOUlHlWbBGVwTCF+60a9JRbZBp7cK6hTmjZkLnOIUxLDJXKAoxUjIG
Lddqc8YLw7oRPCqyq01W6i8fdsy9neBoBSq4IGbwPOM3YKUZ32FCVY8RFFs2hrmcW6JX5bsbBdnV
QdiOr3i6hap3SOybP9IgmtcwDt/HD7+BE2su9J8Y+I8PkRLvGxbgrM3eoKZXaBO/rFYd/HChaU+W
2EVJuQ+Gk0VPs4uz7mo3JCJQhwVo7zD3sL8nMePkEf7XhHQRs8fJodODEPWbNQ9AJ43yrmwVTn7o
E43UT5R1MG+goAq5yPtH+d1PAIqmMALb8acakSU02r7v874iAWy4OaNlIi/FxGnOjL7lbBDaNRK6
NPhqYyk2+oWVAunpp/zQRXT0E6z61RLQBS3G4GkV8VnbcciBvpU5xArTU852jCoKtmXoEztvUHaP
tcjOEGEuXYN+VEwZwkoiRoH+3ydQhN59qGdK5i/kF/4AJSENzSH3rgR743YxomH9Xbsp1BLryUkH
ThnG1QaO7cyc810WaB4MwgXJ78prisMS5oqhySvlpLSglPWAi/KR0EAWf3HeW6c4ZL1iogSZU8dY
wQOiaOnyr7Kzl6PK7dk9YhJo45H8MGJNUBljXByb9sYIIlhniSYKrKkuaVte2W78dEAn0R6ghIDR
/cpqWwEg63ayYwPFoQ1UfPkVlt9yz3z6yczHbjWVw/cINWrjDzhxCV08aduH9Tm+Nq5h87r6l1zF
eLmqwdmoHD5QyPUbRTLeaX1fRbjnIOnddV3GyiEtPtJheK9qbp1yyTANQqoFHPDllpJ7l1XxQzv3
4qXm5nNHe1/C/4ra5KNFL8taGOgV4z7OrG3FTHHf9Ko5TH7IYrFkC1y6Z4wNJffMgAIawOqxNAp/
GyXviWmlOIIsDDnUv8UwbRrg8/dwZJDkK70pDAdEVvBiXoIszDeRBxXNSDp96+xgKRLECTHQcIhj
lr9lrpDkINTK02JTjAzHPI+xcCWCK2YffehaEpV8XGB4lzCZ5/mxZ9mVNQTgpd4DCuRsHzJhCCF3
eTJ8LLFDcSfrvTnbRH2a7qrk7WQ5h5QvxDjI/sUTKxr4hyRhSZ8XO5kjRsEGZ66UbSXUdVTb+axd
qAYF7ZlZ/GDm5gWYTJyyBb3b4JlcsvdGop7mtP7GQ7BLevvTiYbTApVoGgzzakjvxnZsAMmO6b2q
Q3rGUt3URB9btGQDIXx/jqbgBBkAefS5n4+jM6g919G0cppkV4p+JvIOwycIlmeh6kfoiCnrn82E
bHivaRYD1/4lyUxiFD+i6WwNijcnLFfzhEtDREm1dwRO+DYQlwkaksMhf3FlBdhBzZ9DEt98AbMi
9uWzYZToV0xrcej84fHyx+nL61RP27TEWdr77KWAxp/EnF6Flg4c5XKfZuUZbq/z3rg/jPBRDpXC
WXsGU0KKEYcpsoshKFQ3WZrJr6A28rNiP9TjTF3JaCpOtQc9terqE4FfEWgt2PzImbtd5SavE2+U
n7cfraOr3ZQakm1XcI9PuWNuKM7KxY+A+6ff92b5OOX80xTZN4kMHrueYL4gjXc42zF//7QFy35y
G/11LHxwFs5l0DmT4BBQiMeCah3K8gnesneJVXWybUiwCdtIL0aGn5QmkxPGD1lbHYKooC/k0ZSF
3DxcQSjLMjelNHHVqgyhc+R9+KvKeJNHIK+JeUrmGe+tVM/jRMYiXCggMBMvyuzycClwz2VGrjdB
aP1mifuQcLc+ixCynM6N+y6ur+VgyFsxE/jTlxzWs+njam1iuWI2L+9Di1Il9HbZXBF7ahB80RT2
F5wALl9PFq8ZKTxrM3e+W6U95jAKW90yXw47SivOA6ei7+r6HHC0p/WlmEz0QtgLCAfhYs0I2SzH
7Oj77Os6hk44SFk4YYr/PU3Yc6sRVm1Wl9cWDhGB2/mpqE13n2Cfyoao3UIWIOU80BtrcYobTn32
swcb3fza6qkgGncmyCLCzTdGSc7G0LCeRAKkEfyglVHPmfgUBqP5lQWo6JImMNGzFG8DK01VI6Cu
aAQM3wtWJjQrNYTvlaYH7HK0emh7tn7h6D12jxGRHTeU8K3yFxLsP32KZmDwBcaAlhQQnTjPZi6Q
WYTGWTTCffIYum6cCKdNuDirOwctc92Z6bHvsXPqRptHZDjfTgMsjcwc7jO0ZXvhD+7eb5IXj+oW
AJHbHMLOzy7WGC4JJb5Gv51+Z7EcT5U9fquUqzGUeXIn4tbEQDNvww7Ei2WH9S6vtbvzwDOzAAEH
Hrhl+giWkbvKInnCAgfqknCoq+5oMmCAddPT7OTWokivG2oLNKnuPBW/K8f9GULhnHPhjWCy1Aub
ju4wGGV9cGlAWSX0pzFFW4hEsggInmXekazgA3gq/e3P8kM538XwgQfnpUjS8Z3RClM73m7Y38TL
FCbM+CjDMJGdgRlzGsE3JnLCunZpQdAy8nN06fMuJ+dj3xp2ebQ786Xt9WdKGwdhtviVd4ZgssbZ
V9chUCGOGGqoi505+hZJyrdx7oxLywaNZzD1mhB+8pJWXyh7euYL2twmYy62dga0nd/R4KnRZ6j0
aLou0QKF9WBWZXbXJPgB63pKHn203FWDgi5KjkHASSVh5BFzA48G+NYvo11kmx4HAxqnp0hZDEF/
VMWAdhRpdZjd8lcIy3TVdk3OdAgOhxnE1S3U0Dd8OppbCD1ku+in2Q2zBW2L9NDYyA2I8M1WsGDH
TYXk4ez7ezVyYRWWiK+wpbvjUBYR+khwJFzFPbOoXfjHdubXOIHK7nnYgrMgCJk91vXaScpkrwhY
l1BmW6aBTHihLdlRMgO/jygTboFE5Ezfi9Ff4ftkGhJhLssYQrojvjzVrngqleSoNOPD8nh86NPp
Mx4r9wTrwTixx/3UhV+y5svjXeDUdwLizjmAI4VpwLoi3nYe4rh8hLZobIqeDAEGhAbrqL46dIH9
u6LGOk8g97h1fg9E9+yd3u8eEPFYp3kuvnAPHnAV++wf+kcrGDqugj+O8D9l6s47bMYRIk/nWEtF
7EG4VFWNOBs1a3LHixkCT451D05qYqB1ryLMl6blmpsO3kzjYZZcrm6UPvH0XBfKOnvZuBlHgRm8
ljvMBchOCzNkfH3mKzKFgQbPvI39/snquukEV4zFf590W1tP/RZeDCWgH3e7WU7vPnDTs+Hl29LE
fc707SLbNL4qZNllp6ez6QLTHFL7NHUYXkOUyGtiiX0m1ATLxnX0VpsIxXtovlcZyuYAb2hGQVy+
pRm7vKYd4TqkKIXJNMBDZHub2b9QtPXrPhEvaZLkOGWo8a005iHgu6e6+IyzKicrgw+WVPYpmDGy
AjdKE9oGwi1G9ki0yo1LE25YeNxijYqk7uWtbSa66By2JSdp/hR3TneMxG1OqaeUVwbXXk9Ez0nr
PQeRvwO56e/BUBBZvhzNtn00mRy+80lrNjmKV+2e5TtsW3EqA2Tyeg6OQTvtuz68H0K4CMCykZBl
6F8bFmlQzpAHCY9TJYpekCCHuwE3g2xs/5ybLsq0lCEC5VBxMeaT0u4icKILH6PnJvQIVAOqfyFH
Yt2BDLkJQcuYgMsrpTbf5oYp5WSrTRK7d6rGGJxTfV6bMv/FZIIgDlWi/i1/6GVPLaQnlC8OUc+O
yRbEJfJBVjstQ/fixbGHhHLZzMr6PJq1j5XFF6vSoT5OG/0S5NFSabLm8APv6Aw3L3Vd2CcE2FfV
3iT0040ZtEnbAl3l+DCYmNmqkVgVl0ZmbtKtT6IK46f82e0cXKVFxluSpe3R4BWoFj5rtEBflZsS
STXdyAyLdoBLt4xjQQxA213nnnuEhgu8Y+LlYTO0UqrPDwHoKvCD4dnKqnTN8K4AiJBCizPEUYTW
LneQNTJW/WMJ5ykx3Hpfd/i08XfioWHOMoXWUYySEjAvHw1NpxuYBaESyRBdbBI8qpZnt8b3uGEe
VHcM3I143relS9mUYwdqIA3EaOSpEapt74TfGEUORlfPuxFpWMm3sBnonlY9lRCaOV3KNyyNF0Rd
i/yBgWIR6UMUSr6LbFh8zESdXYwSmT8YRIEwp3hNEjPZD0ov0x96Bx/X3jrSwatZATYyF13AeBzB
0BytaAddOTlZsVjrKpQHgu52HmRccJA0hoIu0lbxpcjMt2nymjXK859hDK4pYRonkYTP8H74sSL/
lpr6PQ3sJckHi4JC0b4d/beMUCjEtGsrBt+k1bDvAEyTNuwyLjZQkDrRVqQmDAWf8G8DkyCYYYgZ
2mGdk3r8NLUtaWRRBF/i+FfjRDbdv+oOnpju5o67nORHiCFdvY/G7KlJc4vGMJKbES+Qgg/ywHNr
WQSNuwkLA04dsUWq2J1cM/yxLeKNOu+CZy3cRSkvN8DcnWzj39GUvJasEOOgrW6qo8vSYW0fLSuW
u8EdBObQjnxVhtjo5yEimm2dsGxhlhaTosRafRV2IDSmkhva89uPCIkEMyKy4wjIu6uhxUvQVAHe
3YdFKbiRxnFSfrIXhmkSS6Jx+bMvWWn5rBCHrIq6/R4LRFAIhjf2TME5DOopX6DEavnQVHAhYEZQ
/ZZWtV8glMBWqmPjxSdGitYFfT8Y3JKaEGnEpY6kvBq0bVxGKNzjEy46yC7WzYpsdWTJUOK7ERQP
DD5vUAWIGsoyY233LB5a3PkM3hp5Mq2qPNhJyKqI00Z9liZHJg3GVuW8n93IugJT2oOyHhMWJ0zu
efaPYuovrUGxXOQtJzwvENYjtIow5FCvxUN/NHOYtKpIMP6qBD9GmHSnrDY78rBTuacWOPK3QhL6
xoHUpTncm0F6hscybWYqX1ZWLW72vkcBzdA4dspvQwO2g049nUDkQy5fPjCfV1vk62y2R/cjMsxT
aA5v/sCL4k0seyKeYm1anhytEbUnyfPoTQx1Q+piIDk4eRZGzhD5DDfhDPng8f3y2+6gBdJF8HSd
8ToU3mg+RCbDlsmOXv123FaNa508ofK9i1OG557KdqOJnFCidCMP2jlGve0fkApu6GQWVATjQjPC
ZNU1SyTpNBeIXrHbWy0Zcc4YBujFp64//fOXXeQg3ypShoPcdLsS7Aq2xIc8YJJfO9C40hitrKmC
8VRPHaXwCKOJJVx7AjpYbyD5zwwTQ//kVaa1/bdowm+PQRtWaKOufjcb6N8HdeyNfHxDlMp8uxHP
Gp3vlWVPu+oQ0L+1Vch8mDCpw9+f9tVMQ6WvhtPiXjAK52AU9rXup/kQ+ZkAoZAYwMz/74fUM2qQ
NKLYwjn7j3/w91+xmTBuJswa8wA2ng31WVhdf5sWsD6cPd5xrG2Hv/8woIX/Z/jt/+SY665AifH4
HSW6+E+R5K73HyJ5/0uO+SX5/ozb76Jpv5P/+u++P5r2H/8a/CWgP/qB9EwhLfJ+iAr/Z5R58Jcr
pW+R32tLpiecJP8eZe7Kv2xky67pBsK3hSVJ9v0/Seb8kUlFT56zZdPBea787wSZB/85JRx8j7Cg
qPok4fL/YX3s/OcI4c4cAmHW+K1LO683nZjADkln57LNY3r60Pt0zENIys5UkvjpmtEm93Jyjb0a
LYZbjdtmxEWT2mxrtjJG0DwF/hqjHuEJJdwgp9xI5bSbJLU4yvVk7mbNEl1Rsdpt9CchQzXoemDH
ERJ7N7lEDsMSOtIbknG0TEyrUkyMPZtVqlnvwNHqbMZELLSoX6PHlift0bnXM3akUjLa8oY7oypM
KsQBRxLPeQTOu8QCjBMpWz2QnIfCSlobHKX+ruh7/zHK9Y8fkmRlcdA4fXPvIuFdjXkG7wiFOGZZ
dzh2vfGnysxnj2irR2XLY7kQP4RkVKg8ChxfNxuHB7vvZ+6NIzhlzSGYbejxnvhIA/olvhdGDzSz
aMvTZK8N9lVBZ5LqOFMMwyAwV6Vx8Ax9gQIw3k25wWCP0fTfl+f/3MD/rxvY+//ev+tvbvuP7F/+
10+dfH4U//L4DUMoSz7/4xGwfIV/3sm2/MsVjsu9zG0nLXuJ/v7nnWy5fxHqbgaB7fmubftLUHeB
xTf+x79a1l+myXUQOJbD3exY4t/vZPsv2zY9yzRNL/BMQu//W3eyNP3lXtXZFOni+PWPf5WOhfmP
bwGOmGC5LxxOmvLz4zEpooZv5N+GEQW5A5GyEPYhnQs61z65V0j3mVzLYWtDrFghumWwNLyi95sf
ujg/4zvrX21L+XdS5ukKBSOR06Ez7xvDfpW4lQbGZ0d842BuovEXCqSvWil2UIgKZm96ExMlLDjA
JQ43Q1Abtc5RGMygxDD/0UE1XmmpV1LPWMCd+avp+UK+Aycr7mAkMvAf939/Sq4kRYXFwvrvT80Y
V3SmBkbzghBHCz1NpZc88al+sevXEZTUNRpK9ev3aAI7az11IwhnOrKOmteVmX7x8yFDkuI4lkF2
j4jz1WDGs24CdNGtUe59NUOqCUaimkSOCLKR3jYre+a1TI9XOU63SKUnR+KwbnqscV0zwo/SKBaC
9ci2YC8t6i0rZBYn5pMzEUj59wdDzM2uoZJfgWsBzlgON2gm0ak0pbmnlKZnXcwOvRXqY5jlN9uy
rZWH8TBPx/m1kKeS6TJaa/UIjhzkBc24BcMwRMOFtgtG6uy6jyFAHjAUqX+pU0evQVN0SCvVTg0+
ujDmErQMhAtHoXmckn7YxkicAQtzpoBk2rqLztNxU0HSwehsWV2RZDBaGrUPpEcdKX9V5qG9brOh
p6Kcj15An8VwKWfRghagxadMuyrx8+d6QN/GMoTgePeM/mib08Efe+3+bnv2gW4SDEezbd8rR32g
jUGilLh/tJTAMrP6airl0R32dNg/GKrrTW+rp7ouiYz3SmszSafZzY5AaTe2j/Cju7P2uq2hg2jN
xVqtR8PbGLCoN8rHJtMtnUPpFPGanhFJnz0dNTkzdw4SeKwQ5Xaa8EmCWaeKQ1jY9Jy8iSQGwFre
DIaNbPWgyVPYOlsSya4hVRWPMRQjTXC7Y5UZpTPPN76GtJ48l+QCkB3eyhFBuQ2KntE1Si2mdvh7
h9hFWvMA5vwM9eM6Ekp339rBN8LxM4Z0mLn2axGRCpVM4affN28wFLiVbLZArGISht6P6ZBzbeGn
CzycGDH7nbcsGdML7urj1BX2KlXS3LAPBkE7sLJMA5cNnP0ap8Yx7Ru9iWUOjgyMlrfvwOscRh/R
uCiGhI0d3Wlh9Lc5U/d6Gk46R0NRw5ByNQZ86fYMAYTxKvJgOqoxODKoD+H6AkULcQLUrONIabhP
M6jJmHK+CDxfu1xhSWGXq1ql/BhzZe+Eh79sciwgupbbrVg+fWLKpQOKq3LdEiXuZLV46PIlL8XI
f9u9d8vt8rnR+W8kpOW5aRK44vkSwEtrvBrmSm8rbVkbhFo3vmjVycto+vRuCxYyzLIfhsrgE1mF
Kg+tcMxYhPAiYBq51y1AjJA4URLq8qMkFePc+69uwXO2DNB/1kGd7ZxY74GbFryEd/F+TP102w7M
uMoJCiebkxcQkHunolNRfZDtmNKl56FnAUFiHyhP0RVnFrciTsdV6nJ5qnq4YKcEf4paeo8K44/i
nqVxJqCERsHx/S8EjHuWEdCpMW3bjfxt5Xl2aJKZ7UnQPQXT3FHrW+z9h3ldW4q2lz5/wEWLeIFJ
YaXuU877S8L3zViv2InUupi6PU/8VzhswYmeeOdwHK3tbPjzprXIcO2T/s2OJBO8cReHBkP9ONUY
ziioDJ1jBY9AHacA7vIWLVDGViMTYMxlWJaoznYtuVTrlHAISNkzRh77hzMDxGPA6iVKkbkwxikm
okBBldIko69pm2o/V6PitzNyRe+bWSFEt14jCNYH18RChZLslxnVCPGiYSUHOVGedRsIZ7gGFdNv
Y0DPay4ZSS26IOJoL9ryy32lN/XQIYeY/OewQSBs2fXVtiTfBOq8lVOGvxlTWiCupmzHbgTpXdM/
BoYndzKor/gpf42uSRpdmoJfzeHZRALjvagtAipOrQOna0noWjWzfI1791HDS4dbMTxRQH5nTHKB
V+DpT7Pk3mwtAhgIg+HAFmt/iF4YuVv70k9+WqF/z7prcOKTNNG6wW+ADN0OrfG+yOa3YM6+ZMYY
IQXXReL9pjj2GEhXMVt8bJaIa+yiBX4XY4JOxLSugvIe5nN2R4qPx2Kz9cdfKFJH7sr4ChzsVunq
GTgDxWn6SsQ48EFm2gqRX8YoPUyLdTHBzqGSMVeV3ZGubB9qA9CebCgBMtc5D/GE/Ke2GMdJyvOZ
OPc6wVswC5LbK/MUFxqlwvQK2+hJje694cI3NaHqThbax4TnC4/d5jagSUvHELWkT2RnUBNmHDSO
vY5m45IgZgNsVh1DbVt7v59fgH6Y22ggA8JfInxGeccuIlyjXO+ZnZLjFFjJBfgB+kvM7fNAhJZK
oc+pWDykJSOTBJnUJvPWkMYWQ8q06bJzsaiPlljMomyXTD9SeuEVwtmQQB3mQt26QD1jsFAbr7fv
w5J7eGZABUVmVjuf9eAFGnq2Yu8SJLm7y5ZNQjARKdx0oJZQGofHYP4aISVtgx5tozAbGzYbnka0
Q+YJfRgHKxm5PKIRnzGtAIT7M6Lechuodo0tGi5XG+CNi3k54YRuQkzgfpXeoB0AQZmcaluhVFy3
0rBXmc4uBoscYl8Kfah66zDb7q5KLHGYus7fm2b7mtTt++A1wb6osfgp7a+auO8ORf9mAY46BiEs
iSgnmTFRbX8OIO7MKKQ5OomKNjqPG2CJvR5GxLNudJpeFHSI+9gKOQa/FXKhLfSSDNbWsJxFGNyD
+YGUURgsXXsbi6p5LD3QHE4nq307zHwXJMPpQdu7WncXZvAdnlij3qCQQ2eTPXczphRiHT4cKTmp
p+bBRSwUlbCGtKyLy6IcAlq1tkXuHU3bFfg3h+MAKGehwBNSz80QTaglU575BfKcwOzZGczWEi6K
jinN2k3b8Bbksj46mfyKXD1usuEEQnk8tXFycYMp2rPhh+uCPS4QBJkgcLwGgYkqvgVF5umIUVJD
cBiXnsd02Xe/fAqNWzS3IF3c73Q5CMK0wYuTfnSYIC9jHX/nYpf5k7ijhjzIys/XbloWa9duWKMO
JYEsGlSoF3XkANr9Kcbvu0qFvhXMvQ5hCW3Z8G9kNTAA9JMHB0fmHQU8rjr/mN33Vm1vOzgpaxl1
59yRr0aMxzxrqOy41mDygISmMfiIPuI2HQ6yT8ij8EB+YY5eFV5rnZwswS4qBuRRXtNdYzyLu56C
H3YCjlCQIjsWqw5lBwUafWrUtdgziKDs3LPZTK/uTFkOb2zNiYUSczCsrRxZXJPaZ+3M0nwyGrcm
OKgcyFpx4UHMuj2kX91MnR/nqKvjnFQHVeNjieLe3meNfczQ3IAJi6Ml6BoIz9quxZ3n2u3VJG1B
tRy1iYejCxiFNQB2yP2WLKAofallHXGU9rvUufgxmFWS8dJ9gs6orCL3fjCuVXKXhIRixGowD0kD
FqwUw5qc25ChJg37FGLWdh/CMk0466gnTJOoqRGenNdz3QRMOw0kBhu0KydzjuNdOpXbKAiq55bB
XxZPT3mBWmQCFH8X+VCIS+/YCa5fp9Exyc//m6PzWG4dyYLoFyEC3mzprUiRMpQ2iCcHjwJQcIWv
74PedE/0zLyWSKDqmsyTN6hEnBAx0VipDcq4+MUxABMs1Z1lZhvPU/6vNG0TtX/8Y3IjsublF0QA
SmbMPnaMryrpJ14CokiyHHJqAMiVE3hcez6roArsYakgMbqk5PFJ5mjvxCImZYD1E0OPbDA25RR7
vAnZuOgwq68qhWVFAyR4ws4Ws/lJHnWTTMxAYEd1TLJ2jE3Q19stk3YDWTi74q1rpNrCDvts12yA
l41by8/vKDLcVa/haalGxKQTKt7BLrJbETcv4xBttWDccX6PGztWFahTJQ9mBXM5/TNkNIIPH5BR
6xkfJ/urOcgPUBftyVamOYY74PoaGBfAjcE2p/vQ2LpgAxYzW1jiaCz13RAkPxP6ZAVpbYPOH70c
e7Zl3ZGWEnomYZVHNZbx3o3cA4szddAq49jyI20h1YtNJ/uXFiz1LgjLZaIDT9Tx80odR1CM2pgv
7lZhO14xmb2YSnuAd6/XptupLaMwTHCGuMlBDUsnVc6uGo1DCKoxQwT3aWnjl0j774hw7+XoZyxf
4BpULMm2VhTgf62avTfU9pOVW18BbVPuH4g/5Zgh7bIaj3aa3HTu2zWpU3EdMZNDfbVra9YyTp/8
xqa+9Vhzbd0IKJmyys+04nMxZasjB+nCpeX5/YrjiKoGsifBBN2fV7qEmOb5tK2Dod8xcp+xTJ62
cXX3IrOUDLOMAAdT9185FRZtPRKWUpAY04WzjKpGnjViBFlbVfXkFozQtcnFTd4DXws8XLJse0pz
pvdw0bLrZ5dHFyzVOC0m8HwYQa4gAOxF6w9vVoIfBoYPAas0S355sYT+rHZ4ZukncTogy4JkUyXp
K8G198HT/3l2Me5aW0XPgaQuRzS8gr0GGI3vK67aTZmBfemwwmAYQuyZEWDg+Km/ljWFVZ/9ZSnr
iWjoH2FgFqcYvyykEoBCLHlB4Ps0rD6nJRJkljNaeOw0HCaTF/82iStRPrJW0lsqE24qdrL4TYeZ
W5lKSuuxNhe+TL+8QBugQVsRcTLODgQm4hBBKedFIwnqvRYwK8w3qgbo7frZNZrsq2HbFGn6ItW5
gZuAjxRHDk+KGX6lJb3GaKlyQaYrD06XSDSGcUxSR/zTaOR3FmC1CeOQGyik54iHHP6zQJWFgUIf
+FkdJ9nC37tCm2ZXYW/Dqb7Vx0bg1WrkADrdfgsHwWIHpRzsMfeiA6mCfdKhl/chdrAEO8U6Rr08
srlnDCSC07QcbdFu2Qsh7MymW5vKdt3Y777QvvVS+zGHU8QKa5mWVrBVRn1IlfumZl2W645s8hjK
Ub8YHDJxBP0wytZWkn1OWLc2A+02S5lXDfonNrBKrDABkQpIByj2yPGjZdIYd7/orjgCozXTDBIl
Xf6xJT+djAlwAUymgfXEsccrl8w1bZpNu7Cmq5BS/xrGTD/g/8ID4BenFGRWGEXxnKaJSPspMV4n
Pb8MpfjKqjm1y5wuWYSYggQacgHwbQO7LhZEWrQ7F790ZCBCMthSWsLKdpHXjk+lx0PF2J65Rm3i
W6SdL9rC2fbNCostZgnL/x3iMN11xLr3dUceQla0B2T5+6L/x+uL878MhlNPXkefFl/1VL0bjeUB
eRq/+mgH24OAKdThKMse/qS9ArLAJOkm1qoutU/EaznPQhvA4YELqAtrFbckhaC0IHvRhoDmJOA9
6k8DwDRHQL+tih6chJ3ANAaFlXYSxUKO7NDV4LqwbeoiOW3zefCOhA5YqG8uCx/vnFCMoGS87pwH
MINF1HoR9hhWVubgPohLDTe9L3/dMGwOqTu8TkZ/VW7yI7hoV/0U+Oucqf86AKtQMKBZ6al8dCXR
O8ShwgHvxaFrMbqZvcFcheqYd60jAenDR25MAdlaq/kqarpiWk2sg9dIHHDqcjrVSWAvw7XliuKV
iRM3PgghRTQiq0KIPhIBTtB89JoBEW7+GhuOps4p6PILI1qTBcZyrZdfxNygPM+CY174GlekRVKP
r/nrqfqMLWs65lpwNGST7CySYOOKO6maU0PYssQI6YeeayEs+Laso8kHPXrjQ5mavs46/LL9kMMA
VG8tut8leW8gFgt7l7eYVWKO1/BfqtOJG00SrPwkrYGH2sOyOnn9KNcVOj7Ye+OuDAV/vP5axgWy
3947t229Mlq7ZAv+7Hg7OO7tGmATIR2EA7PatHcuV8ReDtw5fr6L4m7AgvkMvzoGi0g4j5t3b0mX
fkPo+StVMqOyY/pF/orqDRFpIJ8N1RxyNLprOyWdZcSOP0B7IisXyOY0IEVCbzdl5rARGhaHosa2
fGsT7OKlWRpsm4+FzTnjGbib0qxdV6WGirkh05Dx6C+KvmRIUtbAvHEjIUB0XCaMsPwlsbRfRHUe
jSw2R2/Oixuk2iqHvkhM6Zej5QADscRHzMXUpD+6PPxnFv2xq+SdjC5q+Ip/Ex8MorgPUdkO5z6Q
xrECuVx3+Zs/jH/QOhr0ovy72zlqEaMjm34sUOQZwUpFpL6Clwd0fOgZnFoE1nZ6tyGD+8R9ROMv
wSB6DRwWClq/zrF1GvTQnjcDwYod4TKgG4pA4yvCHBeM3VNCgtdGJ/xnx+Bk5mY55zRDc14OOuAY
g7vZZQDdZ+A4Y6/nQueFNNybkTmMq9MAr8FUvBaMJ01PQhHlRQDLxuR9fpxhqQwoDEYTmQ6280wr
HjReFHiCoRTcVRERshpOfHzAAjddq7GbUj9WOCHVS/1hb3xndQoWxEVwUZXqnqsGjCA6lEVr/et1
p1nlkBfAKTZ/Fmss0AMRD5GxNQrWcTAHZyZq/2j5H4eufi/lyBxqNMg1pHZvRv1sRG2zFIE8+Nlu
4FTAOkHRJ9Dj4KEg8EXqrbW2Gie4MYJZBQX66AC58LIHR0ktIgVhJWkSjdwVsKAxXL2Aov6rQIZL
Uu7RHVghBhEwPZ3WD/sYci8EBsqYZsMT5Gzr9ygyG4RqTDtjDmct7NSqTzpzF9JOLYT5PGBEJOkV
eUNUrg1P81Z13WbgvnApgdRYJw5Cg3AK/SMxMqtCAwpFL/wAPO3s8mD8AYqY8ktXuVMfzS7l+Mo4
x0jMXbiIAQm1Aoiuk2NW9Gc9zD5iV9ob9D6/YB9pfocc9L2fr1VbnfvJJWtrwKKXczIaGiIimLPF
Rkj3prtps0nmLDTbT/dMJbwVr8TKs+35QiZnLrZ4IrxrQRuKfSf74z6AlxhzK1SpRvSj+tCJyMQs
tSyE4gPxR8r+SJ681BsXRilmjg8YjH58R1iXshvQnbUmKau4GpZYzS2cGkySyG27+A0doxvD3zC7
pyroWy622YnjES8Sck7KLP/r+5FIoarXtujUUVpYCGs17hFNxzRdSnKIXJscMQSuAsfhDYhku9UN
1CY0zdqtN71tkTeEqAYTT7yTYQ2d3hMt0a+G/wpDnP617u4Jb4zXeGxjmxAfsmLxKgYN1nCX3yLP
oEbIeKHHxCdvUpfZ3px4+qOJTsrCp+gKwnFdBh5Od68M89QYbrpjvLP0lLqmXXyyx+GEMR8Ajd4w
0EsQTYOU8GtzQnZphzQcH5iK8r1jWTnu9mHF0HBI2c9M+HyztVPRG4a5sXL7EddL2B76jkAGTwOy
HTdHnHH/nAkV17ysK5HB8wWgACwFtU2TVxmMipwCdLinCMlWozZh1s4cEvmS4MltqQaisKJFik0i
qV+wyiytnMEtSvH4gHbYWkDMfSePipVTCKg3yQJ8w6RMrJHT52bKtHFKAFVCyVRIU53Q8lZ9RrgI
DtpbYDO3tgkfm/l6a5HT+drVuowt7VLXsL88lh+J7UevWejueuUbHyo6Q+oizYP8NsDJjLP4I06R
9OMFb82LHG+2y8gXyPRbrSuUf9FZWLAMG4Zzyyjxr3hIn1kiiKWW46Syeb9xT2rPocMDhD3hOnX1
MWSHtKuIGVyQyY5xtuN34zjZSDu5BHdiu94YB1kGz3Noa2+x1/CmTvGTjIis6Kpk58Gs7By93Lse
hKQkJw6dXchYbhFTr/MUMl7XcZRCTeVSStH24ZTDWt8eQ8rqpsdJSWOMDzf4V2EjYRrmP2APPyyi
dZHWQlbx8y8x5lfHQjIRaL2+MXryfbO2wcq/hGaD6Kvp77aX/QqWviu3i1/jyMpemWPA94n5sAb3
E7dVtXQBfQI+9tOliCGTEQN/5CQA0scryA9p7azQYn7o2EyaLKT3ebitKk7wscMYm4H/Slv5NRWm
edVrSKXEltDMtNzEGPZi8LyVH9HdlxWCzOTXbVztOThZY2qfYXAcUF0uJiPijZpTzyLxjZ5ChcWe
JTM7sBr8fmaTXx0bwRMZiN/4065JV1+n2iOgoEF3zWYCm29aooTGBZwPp9D0n+D/c0cyquAvy9qs
wAM37B8DRp5QfZ03g/BpBxqjDigD7d23aZkOGwkM6hEgoqDQLkc8JQFHNuY4m1h4FBgvUh6HqeHH
DSg2UnLtKP0xfwpPgVvMPKZVsXxRBThIl2zLKG2AdIpXGoadRWSZFlmnKRtIfq/lwWrs39o56vAs
F6bls/+rGbElGisBOCtY8uZhPAvBOPnDjPwYYfngU8c5U3CEHtWt8+tP0pvIUJ3A2oeYrqrWebMz
6+T0Xb4yiX+mLTTx7I3mMm6LV0OwVklIJbQYtbesX4bMG/itOA5cHSOUKvhXDyDrByPxnpiYWqxP
N5nhPiz2sgsK3g3aErDiFSnsmRb90UV90l+x9+CuliGLeaIvA27iLTnfIVqx7ImTE6pkl5HAygLY
ITuprDXYHcwS47Tbq9B70xv3lwGntSyBGq46EsRsVHF5EC4m+MCHOIk/VIi5pdGZfk9OQLwhFQFx
r3usnGcBrA5K2UlF8V9SME6n981Wo+Vm2H1emro5K9gBeNTiG7Yktl7mParw5bj6o+rvgz39joMf
bJLhk+yBHzvG9iEo2z2LDmIiFoeEOsvcFIn3FxIrSzMn9kQ3/uO3TTYGkrvl/KXHgSqOmIoXFT0+
YNOuXpnoAzzFGygb39vYWM4WvJyv1ViwetLZrFPlgE/Rh2ML0GkS2KuBI1zZpMMJbp8odIkWrqGM
2qS844yCbuY2FPsh35jHrmTq2acg/3neQI0+97VHqi62niQw23PqkueFOlRg3ozw4090YOxmyeE7
xbWJoCrS79hy2UQQA8wEfO9n7i+146UvtW+iCU7G1P0WoSIYaeSJaIcHS8lLyZA80fQrK7WVAdSL
sqW+1A51Tl8yzsGae5+4gXCFS017MTVaLBB9Q0qUlNA9dNnASmYLcEJALQfvRdP5GvHGBBgLXiLs
hYzi/cNcWvP39dAAgeLTem1bqGJeb9CmOCP0e4poKrkF9sAL858vPS4YrptPLRUTOUPyUWA8DO3M
OI+efq7wJ28K2XymXXHNsOH2blxtHWk+vKoC2lG/VX3wigbhnhmgLFNCQXJaiiRNPrHtE29a6Rvm
EB8+3QSDpIL0aNNa115ya8dp2mb6K6aDTd33x3zKO9hmsPlqdORwDjdGx1eYs3IVKuD8CF4cnYQP
0ycqS5D5xhKdRXGmhyjiYHHxmC+sV+Z3zdL3/LfeDV8MJ/+KI5pCn4HVlMhtbJ8o01taqmRj2cgy
JT9iFvFo2NY9EuaTNGRCFIy21cqXmDcODcJ0zw3mQ9EUfmVwFecTqxBVCekmezG5msP/yVUWftSQ
3mBeSTsG5dOQHxwru6X5yHiWJsAgm4hbbrx2PW14RFmRbEIbP4eR/SRSAY2SMMFVt7Yh8CJEHn4o
lreG6+tL7f5/Ce+k9d6Q3hlAFCQH4g7m554s6a0Yq/c+qox92VJhWSD1uqkFtGngmJ4rEfRyB2Jb
3ssiJ+MBiAIcEoS97tUGmFRJKILolfAzz9fhumDrB06THAkc85HJgASPEj45pBtPCH+OTRDhTAc1
bszbSmahM8O8L+bYB7adpIztNN89T0XyRVgBG1jJA9Ze4xihkcjUiy1fA3CbkpvuANqrNqZ7mlME
NP70d48ap1l0dfI34FYFtc0YG5qKSWWkd94sGPpFA/JWsOoGTWetGe7wW4J/QSDJf+qGUxlllHUA
DOLJedMpRclOG3AHkuMZadnNc7TnmkFD4/G61bVjUFexftaZ9tSOeFUNO1fisViIWfsx9J6ZTl2J
k6RnjPojZtSnoEumXUHq5TLL3ytkVkuM66TB28CA00D/gx4K4goXBJvKxCbdAY+nn7L/GeTSh7qc
50jA7ZojmLyKn4FVnGdGT8nwU5jur+2K11417qpOX7DvHyaXos3M07vwe1Lv2DvVwRtl3520yHRZ
leHnPLdhDPrj9ZwT8ZXQVMgcUX0xJnWNI779ipSCtK8ejmJuHj2Kcn60eEdXGaj3XBBPH/dkr9cB
LrF6Z7nVtmhN/m9iU+nlGxsKBgudAepIv0+K0r0d6nPCSUabRHnN1p8qoJTlOcm4Iby6OVhdd+87
CUpJnMdUuCvamGsIMG0Yimr7/9dE0NAbq+V5FHDNsxM8FLY+i1ZwGpPEgKZtLFd2AZcZpNCHVyBd
N5aIABgMgaYT0ylyJOKJv9qBc5IEgYulsX4P8UiGYfAsOp4NhQjBawr8JcGbgY+7sYlALGpmwlwK
73jw8O/XoG/6k+9YnLt18lVwY671VPvX5oouginXACsIkYJXW9uh5EhOLefBaPhXGeG6SmhEwcsF
uf+dABKEOQPy0BCfbs9qeP6GuD50vXjp4cvgYOu9mgrHxc3K8vs4v0Uu6MmZiqU50c7IgnMXEnfm
mTunmOMq3epi8a6uMgHOu+CRyUjgmlOvvQS4YwDlxibq3inwaLXkM3yQAXH0G3kAd/Rjq4quReyL
ALvzbBYQOeMBK4ZbE3JcaOVDufaRhHeGU+ox9hC++tF4Z1ZNqDWQvC5L5EZE3m/l80MMP9DRWASQ
cbbIm88IotzY8hABM32MLiWPO5XsXdKLjWFl1uJwlnDBarq4NGR11PDsNBwf6BDBECmx8xpOqIYX
ojY2iZteYQ6erLaqlqo5Wm4Ly8zjzxk1UNpKkxvoWADummOAt4G9UnD2FZiCXuwpr79F3AGwYh9h
jvVKvOB5/xQPZi4Hs+kpqQq+0Ch+tX2bKCW4FFapukWJ42ARtCj1IsYpmpAHU8PkOc6kbnx7/x9r
BRD1um+YkOwKFCM4dc9WfyR98CY2TiC/A1ilCGtUjKCEs9abc091/x8RXtE67oMnSQrtgiDLx9SW
DG3N5tyWrCJc4y5w0mEmPE3cp6WT3WSsnwxWwyBMIwSE8hYm2q8XuFySeGwWXcNbForZaARblhzG
wrs0FVR8KrQvjKQxzJAFdjv8FGKnefqp52qJW39v2cG8E+Jj0jjoXGEQsQ4QjnCOHIUQcFN9kVC8
oAy9Mu4+U1/kJdAil56aZUaOBM+Y1qKk/NEiqnQ973YucwVlaM+jXm/tcjwFBcPAEBhCH5JrXRtX
eFfUlJ6+drr8FwHuW8/+Ac3P4ENxRWDPH+NMd7SeYCjnhlNdrSr/QWQouctynI4Wqqoy+knM+NYC
dGOJ0x1rjdY6NMVOH/xz6nUPVQXf7kjCOlpZcB4XQdZUXXE56CE9DnpDB6OHQ4OKyhTL9GZ0Fft8
5yYa/R2Bx4ck2GNR7mML5pBmjyT3siisz5FQH4403jzpnGGXsIUVAsB9twsHwnGcGuixPGKx2nIe
uUs97S5FOKwxk/wGHkhRoo8W/Rwg/y3rTC6h2TxCLaciQLfUM132XPEP+ezJ0naxRhSdJMGGvfaX
GWu30RGXAcBFnOjoNroH7J8Mkoi+RJZ3HyQJSUNnb0FovYyFfvU1sbfR1qFk1IZFZIMPUZLZRnMA
pvWayPw2ZCP/YDzmaNmBKKk7S33QkyzsFwy5j7paxjYlDDEZ96AonwIxsEpJkJlVQZASR/6FiQaK
KMUZkis+iR5wR66YjQu0ADU3utaN55iAv9Vot5/Kmb8P44/nh+UR+uNaC9N13audFREL78w5EY0Z
LJRuvkYjiAd0h+gRcdb6wcER0jhFtrX1rLw/DsV07ruISWyAt9LWU3ufmMkqpGY8iighmZz4VaaB
f/T58mSyXIa5e7V64FmaH10mIk9ZMpMhZbaq3bUp7HqeyXnzg0c/9YA7NZ1CqrZNiMm5sAnUZNgd
NL34bmT3Fw68dWGrf+cpfbbHICedx555p0pmnhNoeMZH6SRvndHMytC5X8YMj9VJS/ZaoqmlZfXj
2i4gHXotBAyderdpxkvf8ggHxmO+FkpUNsRamHdemA/pWPSzjvnOwmQpPZSKDGrwZ1CwMIL3Vnk9
XaJBf9bTwd/S+UzLnAyoRawybMM4b4fRfEcEgaevb8hZTsePtDPCN887oyW0zmx7FpXnXsqsm4kX
QX9xO7kzPBHfonLo6BUJv9UfOZ5CVJZNuOYW3hKBnREEXlHbVQcVstacQD6fB4/WHwX5GiuZza33
EkBa2TjUorDh4llceU8lkwbdJXvGZSPIuCnY1u0k1kln2+tIMcQoI++fDprINrasFRNyZfzzRbDV
PlROvK1h3aEbttcZPDb40ONbFpvORsHKU7n/JJ8aA4faMD+AgrO/sPRxLql9HI3txmI4s4pCN16T
95uxIvAw6kJ56OncF5p2ia3eWgVdZHLDjc5iagSHjjNV2wu5cx8he3MEhV95xPZKs4ZrzjKJ7NXX
1ODoQjD6kBEhaWwJ0H2Y7pK1gVxFkgVC1WhoDcCOMf//bqPin2F6DhNx92cyESjUEOkpILKljrQE
/Xf+ySbyNggAgA3l2dIgYGqRckHK9JT5hr6EFgWEK+6IOLL6LWXeQrk9o76MPJfUK4lU1E+wCgLG
xdDlwjvTJtLHUAIuutLdGelI+kGS/fD3rSCKZqExX4JKAoOjKJcZ2xPIRvF5cPG7UZVEJsIrK4SX
JH2/XMfs8DzEPkslnnVY44w9NBvWvLepAqNbA726jDmbJuSCNxQ3+0BknxnO1QVLyEOqdTwdcnrk
3YQhOONMyQDiQzFdlIyTAVD5w6rxnG8T7gqUFmddoNNZaKGBObcl59EHMi3gzOXkX3jkI1GdovVA
PfpDKNqhpkSLTLy+ht+8lsKGvxr7S6OG7YmwTY1tyOFrgBud9L3otGdjhM5rmOWuaZ88Tte1qXjJ
bmYHBIBUeQOsx6pnqxXmwVdcueIA5egfRIyRHbxgJA3sGT2rw1ErP0yXnIaxIeUKYTlEDADdYode
lMdLwY60/GRNUo2xCsS7lzPZ44f/Rp8YctfyTiv0cJHSPyzm/hR2mrMUBvGsADtOAJk4J1DPxY5i
e+KYiDltBHGG6fwyyCkXfiv2QcFepxGttmmd9qRSjJup9H6nibqntoEnRfLqxi7LMbZdS1jIyzhs
ACSn5Rec/m5FB/XPwRkOyMl9QTGDCUxHi6RYuUCf/UEAkKi2W5Cexj/EJr5okXbWUSSxdQxI/fvg
TNv4BVjT5nuQLA3dLC5PbOlgNR75hbHRxjR9Sc7mrUaCSI8A/Sispwf8OAaGKBHD5OC05bAprZgy
uCFXKRtIu8tzZOakQ5By0GF8ZvJh65DjyIkltEpdvBjJRxMSihVMnbO1FP1zVNqowTF0sk+9VDVN
VYeYAoOPvSBf+2ImCd0EBSSq67/B0oi/8FL2UvPGJjOe15YZw4JjwB5JbF9lbqLRUKTGO8hC4pjw
xbLfGhxLUTY1u94s5aqoq0OrlLYOr8RZoRxKmThoc/vHfotZDpjWBKWI7bwWriZ2RHaKTW3dA+Tx
M/zwZ5oqneBr1EEaJuMlitRu7xoVZOoKKLTzjHIROFBREi3kV08sbPl8EwupYoGn1+dKSuWHiwqJ
eUJBOliYPLvN5DM0BmxCNfk6aD5YpX6ID9p4Cl3gyT0eVCzGY0U9YTcV1U6zJVAywLmX7Uvi5xdd
5d9EsIg3Tp+/gYFydzmVVOHHt1rxL1H8jqA/5QFZss0hwvP0KlFRNAxtsYh/qDx6hbmD9H2igTey
QZG7p5N/myV/iviNWQ7DZ1tx1xgnVfUPz/CRehn+R5BT502CLUMWfIjG+2zS6qKE9pvnjAkZv0B4
IUAwZDhng5sQUecea5uwI+6fdaqHW4HhcFUZMUdX+DtF9U9TMjBISnTbZusyo7G6Y7SGrB9RNiDX
Iv30OxFglnrYZQPMioWD6t+CBLZs2vwVY4C7slNv2fQUqmrGjdSgScyudzZJbN37hOFdZQufb8il
+Qw7biHt3USh0Wmspr1p7rhe0aBoS7dlQVZ37pMtggcxgcdeRf7Cn+CrWAbq74yhmKVVgnNNyJOu
7EdDj+ZxSSlFZaVig9E5tiCYExusjyRVZxCXLW4koenevrUHhHUtEzOZ8jMP6PcnXtBFgFbiaACx
mApWRjlmf8iKytmAmCBu1c2uZkv1B1fzV8AX4LlnUUgdfvXkNGwmghxwiPdrxyAx1AYnV/NLYERA
ojW1G9vD2BK5DpaBquIa5U2XcXUoUkHs3qIfx6M1kuUBh4WBdvnrkDiCmIM4W6duEI9mrrcuPTRF
vZeaa30AyzRUcz7tc9/1L1w5zMtj2BpWQxA93oWqpBd35uTiCD2LKkqEQxMebAewMJwDBm2D+zuI
e6DLRyqjbEfy2k885+Jm5sxXnueakkRagowitKOol1wDPVOKtMAHIFm1XKIarMyU/98ihl0tULSz
uvsMh4c7y4179miRV776Ps4lS7zbGut6P0dH4KqjGzq/hJY4hHNFam0GDw8wIIkI2TIG5hEwrWQq
Z+NNjWhk9bXX4+53RWcvI3lhVXC0/SM2EpRCebDKVVGt+pzGmZUGk+lfX++SjUiZttgjCQJudTId
hMs9j5894waB0X+Uvn+1DQI0WptrpWErIAXp43VczpBX5pCTrA/QkDagd4kDipgpFMRBluZwzlzp
rOnjibr6jZLkJzObz8oFixX/ybl+s7T8008RJmvdV80JrMwBMXvPELZUVxBgLrVLhdMDeeREh7Xw
k+Ytn1CMhZwLHSS4IEHiYcJ13PpaDOgUEXPebb0YVZlWab+28p11Ytar2sQBxw49JMOgE4xxM5sn
ohue6YMRRb+FPWJfJpfmzP+skwnREb5gGtlFYZSv40h9o3PEi5rONqDPcEjE8Qu2QV1jARpNGEwk
YnoActmpALm+nYW/9QxdLiYNNJ9LaJxtXuLMt28jri3noPVMPUY7/wwQziWOxF8Ajgn45qIxOe1p
fhnXaS7ZfRYjqI40PKbrD8EiZ016z6frP6wRVq0PjZ4PAd1DjElhoXI+pALjUBTKrW0wLUCwhF0R
4nF0TjihF7EMb0mTrz2j/NRoNX0//QmdptzAoSwZdDgMed8lsLvFZHcb1bHWmnv8onIxnhDRtgg5
g6B3sVMyU/B/HoST8iesAZbMHhQ5jndUr3z6Qn7yImVbPzFXtbIvo4z+mjb9aib9JIroMSm1d8X4
5iXew24SOM4KZi5EF+Ky9eQQ1ac2s5q75Xm7SaOSRCq/Dlq689z2zkUUMIitZwAqcu/MvPXJkK8i
UvNgPAJ17dAJQpvE3w1c0rCdNz+d39GwRI4NyaJSMTGTOfMPuNUIi3ptSWBKtJBtmyN+SreDVcLQ
y+R72SXbHsxHV2MYJGBpqHFdZiVrtxHfRSPhedA2l6QjBsD/w2OLTRXbFFyhoGax4ALFBj1Vj/OT
4HI4jBOW8Gh6pDEaJklJVRXAJBvVYx8J7bNPqg4c/QveJpRLLvidIjn0Jvcfl9aHbYES6qS+92xN
AGh3b4xhv6DQ7ky+j/j/V8EOP6qGhViT/yCEuXVE6cbjU17rCectrzm8DCaKWpjvoPYaCwOgcJSV
34JS9USFzDdAmpZQ+IoYVFYJBFvVMGHW227Lo343AP8uQt9oFhPbUYbbfqCstV+9JrEAaAk8nS0l
MBxgW/GqUSzkI2ycAlzYUtrVFoRcv6CudJZFyZipSS/T/JW6IGx0rhM084qZDCFkU74svMo9WrUM
YAj1e4jH1XNeGv8sYfdMth1E5vbWzGi9Bfa5pwLxVuBHyZZklYG1UUAASLUQo8hX2jypQ6X4kvaO
drAq7yxpF+KhGLZtrJ49zT9YTolnf+oosZsEOyEPC6FN4SkvOtyB8I50fDIFRqSVX7HmdgLmKfbQ
vqNjp2LEzrqBTquLipCCtj7ktGBE6kK65MNEmSttAoMYX1pkDtsgytkgnRB78N/nnDpVMDsOCvam
LFD4rV1uPFVWq8GLmALYtMVamKwzs6VbZu1PxD3D07q1lvFg/I6QNZcT8xOG13IHQ54nxWFHqgWu
RIVm/5ZJpW20BEa0bRLrhKfrrqEB8LOC+UecPXG4b9kmPAfwtPFuFdbaS1lKZjbsXsFNg5eJNkCU
NdvSPPmKbeOYhxbYt5j4ZN6AfMye4zKM12yyVwT97WO9JWFFi3/dArFN5HE1WVp4xoP2Y1bosGO9
ATkdPRnk/94JAv2zEqtYNuiTV2mPZXoEb6S1wbBWnGGLWqO/0G2WmNJcQOLCYYRdbbKdJ4U6aayd
4clJZ0pYRVAdu2x4NwSDEURgLolvlp0Y96XDRc3E97nMILC4mUtpnUAMLiZrLQZ/XLl870t6t2TT
Clg7wXSr+8HaBFkXIgNmlV021iZpMbFWxpMnhX1xomPqJTqorOA9nRqdg9xFTlMRj25OzaGdWL9C
5wu6H06ztrxbElXREABTZOYZAQxlflwJ6mUjBfqC7t+AIzTB2BtYPCelv2VHRS4IU0RLDfveUXsC
C5ZkXdLRAM5EkjlvhrhwlpgnX+zCR7sQQJ01BUogc9p3IxBr5urLWqrXXDK+wCwTXTDidItPAEL/
qkF128Tk/jbMz8hhPGsZnKiO8x9H57HcOLIF0S9CBFBwhS29J0U5ShuEpJbgPQru6+dgFhPxOt70
tJoEqq7JPGnSBYS8vmYzrGPHYSSJN94xVk057XNSdVko8O+l80fKl3nWJNmIWYTmGtbm3VPeeypc
tHt+yOKJXDZGi+BG9fqPtBbtkpLrCTwTPqKrP3sFycqR5gL2SL6rwq1uXrZvVGhvU19ux7wnIoWY
tZVRrluzGp6GZnoLzNmrF+Gk4COBy9fRTRpwQNshPTGoZ9vpPI0jvmpEkXWsfWbhfAq5kbO2wujb
NVsE1BGOErD07apqV0rgpHTRVG0LrkRT+mdynOhkkpFAkjoSOJr6b1hgOrEJTP3Jzpasrw5R5p1q
/cvPx/aIsh3wY635G3LVOWJChzkysST0cBMHEvCzgWOVhL1AR5JCx2dkfGJoQbaahcoqsfItfw/S
Cu0KG2yFfLNqxao0jWY7xqTRtIYSGxobi5RZ4xib0bQd2TFEmnM3a4o7YuCWflc+qV4c2lR8s9L0
0FslAvOFtRr6zFuUsXjmw05YgQCTU6Xx5JHicRxd56wiY1MHBHH03U0EkN6UMj94O9903yz3cNfm
4Qu1qkPP2Uy8j0noEXsxSCLcSn3nqvFWWZm17JRtA9nf52QiLTwzE28IBy8ykazSQys+G3/o9dZl
5Q5bVVXoXDsy7caGdI74vRxaZgQBHtzBTV+9nvSXFKPTJPLr4FkoooFhM/NOgWC1BSZvl2kNS9++
0ymc5ISAHy4XORnMqzOX1YCOn23Nd0VJaw9ocoibY6ByJCuQ5E35VjPJ23YF93bM9qtFl1BbbBkk
MACjgEmNLROLtguDru8o6S1UXF7ubaasd3ZF394bDBl8iwXODBHqa93YFkaGwqng3ULdhOwqqv1r
OMWfbodO1DH8O8N13Io6h06TUuDhZwY14+5aQkOOWqa/BbHcNMRRYpldjpP2KIX+0ZpIdOp68/9v
s50zadLDHW5OBTp77Aomxgl6jFZUN4vJ866uP1QnNKjg4cUCOyxs0n9socp90jTnFId3o5x2n6nx
tUnq+Tk25FIKipkuz/6YWPJwMDn3MKyjgKLISvVnDpl9Vx1aeIA3c/olnPDo1tCqeiOf0xz1bEWC
1aLOaJx1aB91MgwbIQ7BlH+nyDyWpeJnNZpBRzJCODxpbMgb1IoELBjKBkXTmNvcQtlO6BmyjTFi
XQqWtvVH5x7U42v5Qjdqv7I85W0gzTkmySmTvXdSCLBP//+vqBtoUFN9//+vdJmZkHR0xzuBXfJO
3PDc4NRpwRiiPURV84FDuG0j640qCNaAncJMgCOapKn44DKGphyU95h0mqrLLxGCx7mTVU9xWL/z
siukv1F2EFjnHh06vVomD21wk+PY+mj23Mpamsko8cLYd+RHm6Sbnslmkbvak+5d5P2TojH7cB0U
icQSDjvEYGKnhMthmmpnFPK32GiqFwDexgHdv4/yiv0xeOsB9zg4/nL813XWSzkI4ylC3HSLjOKr
dmjVowgepStZq3stOMGQibldDsmuiX3KYsQSDQLrE5L+2EnGCyw+fz3KfGuy9b3GWc37EpNs6jP4
VCBaDy0UzKZu4pXrGeuWmpkQuwTSMIa/wmIPVaRE4+UYgnHkG6dqbE5Yhh54SL0FW0396oR+w8T3
noxBeeqCHrXl+K9EI47fjJc2kQeFdvMksepyNVc9xIBWboZkYkIa9gx6cWQwzzRhHrEmUsgRu2BP
znNDQzpp9xa2ioTUu0Dkd5LZRHatV9UrVlQbZg3B0VDVq/Aq+pfWeiht4KKlu1yiV4quMKP9Q0lc
82b0anXqKKxobFhvBHX07c26StdEGwzRlucuIsJicL1nlvzRwmlkunKYqo1NOoEX5NVwucNTFKE0
y9h9FDTjleZJ8oO9BzVMuq0T1uV6WhGHZOXxpRLVwm+IpPGrkYH5SMcGi/Rk+brkYbHvZuM067Dy
YW3Cd0QrFm9yZnks8NmRtgFtgGVs3Jy8hAaS79gCigrgf+99XYOwMnB1ctesmCt2OpZ/o3JWRMu8
GHwLgOzkHSUsDaEYN7gkAEpVZyJWjoogSNvXLm2dOfxWBkpTnXmATMj8CjzQyH6H6zW293XASG+g
xNxWHnI9kChpTQBsFmboNNXGigY2IXV8k5kAtWJRQZvYnwUzqEWnsRiNGUjl6F9pGcCly/izQKrF
giC50YgFbMw4wIEYzea0FFPlpK9EyO1F+EO7K6CXBNVZKwRz6bi8sWc3lnUyfiTU/itO/RpXq7EW
pTT3LC17PP8Ey8R69FOnHOLoHd66tTNCufUaTDggecIlMGUBzNt9kkPCgMk24JxNCfBG59bojlgV
UR7D3nh0GMhbycVpNPcQ/eUuzrWvYizuQh9CkCbF30AgXIG5lupbbMNyGFAF8auarE2zwzhcB+cy
gVXI8MFYsrXdZ0G30WN24YEVESWVak8MvYmi3g2N9aPhr58/qDtgRJzvfXVhkmQt3NZhf95wo4U5
CwhR3lWbkXEQmPtOzzeJ77XUFc3W9RQ6PUE1jTSjt4u/+XlzVE8aI0YBS0b51irAtUaiTwBXVhvi
Yw+iyl+aPs12fp2vCV06+p52zpU97b5Cyd990pPNACV00WFWJzUMJ2Qg34p5tYllr4DmpmHB7XHF
KuQVMF9ySe/ZtR5ZITAS2pSdf+vpj6Rm+1h8EjeGbaZzRjKmTFjME9SBPvUWRlG8wlhDeKmhugi8
HeaseGlX1ntnyucOJwEeoLOpaK9FNf4hnymW6EUs0wZD1RX1Uu/dn6JDVpGkBDP4zo8Fo3OFdmjm
1sk37Z558p9uyX7LLXQG9n/JLUMDu+6/FZzqm8L6jiU2akfpxOsV7T81OLxtYQKs1F4Jh4i8oql4
60K83BzcK7dTRAc2zlaVwSVtC7EzRPzluvEqt3TvGQV4EVwdrH67kjHhyq7cD9Kw/Fz8aAmQYyTh
y940nzJ4k/r8ecS4m/Hu58m69t3NEMV7Bd0aH2ZlHtBXHHxvTHcWyHd6H/PMN4Z/kID65dDAxpZA
yqPM3WiZedF5A7Z1Om5Cstgiiy56ZHKJ9HT6J8GNolSj3Q/OaqIDFfb4F7dtt0P//TM2j8DgaZjf
fbS+DAKc8o0Qsy9GLM9oEo9+1QJGj43bKN44Er48JltLBUq4ruJ/yRS+k+Oxaq3gjJVSocbCzYNZ
bf4/h9p/dB5UfGLlNlpMyFBST3vdzfgWfHbHDXGBfEujhm8vJ4XRm8ZtySJgFXPw4qVr4cqi0hIM
3SPffguIOmFIL3alm2EXZPpk9/KSdNzFXjd8WgbI7tEe8TS62TrIo0NYIj3IwAhVv4neXLUKuz8j
rZlxnHo4Y8jPqNpbj+CjCXBPahM+fQOlPyOBJ6W6ezgywilDd+dOBQ5kV+Khw8nbgORetLb1E5XQ
jd3UO+M0gB9OSMbsZgm6bg0ZDJChwFheIxL7J83utTJD7NouI4PEO8SudqhbJRadYX8N5N8g764W
dunv588swX63dqrzNBeklMu3yewxp7j12uzsowNFgYgkOr4QzolPzgAol2aZ9EAYBrtEC9recbRd
C0abbDeyf5WwC16Q9IQv5V+vSdrXnrqJ9MnXZka8ummJ68b7rqry2rrGOqQoHOKAEzy3kKYGX5Yk
/Ghs8Hfp2m9rBk+0i9950L12/tG3bmVQ3cyWfCuWBWy1eCmo6WIIInU206ujVded9Nn72qCH9Yz2
JBLfXyDafvcaIgBLfl6B/xISvv1WT04MWEd+ZX1ElZN8+piOzS77rGsYaBHF46AotGHRoyLMFYr6
wtQgV3vhvvUrdqmRTsiyiwu+/0Z1kd31kgtDEx8p7ohr6aPkM6bpX01TPh++OIoz96hbhDuwh6DO
KRscClO1qBGI+3nkYTV0431QfIxgr0cHXhhZsxe48ft4TJ5aPli+0kNtlNZWNeoRa/MKZ7qPXqav
ekWkNvCfmxrjSzqStuZOTChD4+KXzjJUXnhyR7UnUf0pIDA8ZrrIGoY+fPB/fAjiODdqnvXqPriW
ubdGMcFc+SuxdqGXHYKd1YxPZiGYIsf9I1TWuI2mZOv25MomIHuaqrs1YPaFSL5jF+5I5gBIChFP
TMGflUiWaR6yY58xw0H+WCOpB6N2yTB/l5G3k/DPlqJo/sZw+qQN9xLn04kqbFUTLz5MnlG+4Yl+
kXOoQ+2+GhTSQSiIRyQLKMr8PYcjADRVHIw4vsaJeulL1kKkEKqtFz+cIfitp/TOAvFQKVL9Il0j
LaZEiG5p1ZlpAA3bEGKWIxVhQcruR2N6vwJtiQ1qm1LDfmf0cmJvN60s4V2GISJipjpYIQ6gqMcA
V6UXReQLzTKytqhWl2q2i8ii32aTezUIG9NgYEj93lvJP9Uw5Y3Sk16d+a9h32n7YmYXFKTsDK+V
Q7pPxyvD2cxcwt8HZv3OPzavcgNuIFL3Aj3uIixDQRiIv2sNhja2BVpQaI5cOrYzR4QZAEKCHFuQ
8d1mlb7iYZl7UHKb3AiNBFtFVYgMC7QiwrpmbZ68THn2OSgeWpRSxBQYz26kbQoGPSZC4GUjursd
mN0qZl+iD/IrHGGKxNlAkk8INWLePNuut85HDUeMlf9NNRag3i0ZfyNWX0BSRJpnjozUffmrSM2l
D0SJighw6VrJe+G/9n7/TljWnSDUV5xblyxtPlWEIhNRFBVP9uqmnX/QEvuRMWRheSJK/JRw0gQm
gogBQjS0m8lIX7OMkFengbnhn5n+owmIWaVZwNTk8JgQq+6qLPoL5oOdZ7cMWa2LqvoIGha5Cdmz
65oxL2797cAqjJkxvpFa+9QqLIA5+RKLSC8ffFpUynxzEao3leODLs1hF0X+B8FDYz/JF+Fl5moe
faFNoPKsuoiCN6hBZ9ftSBmoA3+RGKsHjTA4dOxa1X5o0NXWChCZLSpmoMGqyGuosky3TTkeDOGo
jYOdckyY6ecAlw4IYn4nh/CTYg5cjV80a950Fag5aAfygXTIyN+F9ZAd6nFPDAx2zGxYEWj2bLsV
O7mQ/iZFMYZZyGRgh+7FENhbe4sttGnkC5bv0cmJT30D4c5IGHibAr8ztQWrC+NWo2Ln5yn/XMNj
YeSZ7cKdxLVyUJiTNYCrATkM+w6uAaP6DTclntHODtO1LxmZxFO0xvrL85SiTMqxm9WKAOXSKzcD
qtMynN4mOCuafK5tFW881/sZMNxkippuhPyVa9obgIMjq65b5W/0gt2Qh7x74frdQRi9Q+w24TNh
2I4HE9VHRsKOKPl0hlqG26SVn9BC7QXr8R0xbN8eCEza+fS50QKiDlx5MkPj4eVquPR4fWynKzfF
BMJmRGI/CnScegcXk44gzmgSDGdmmHBBpFiNV3J2rDX2sNa5gb0cpYwOzr/lIZX2mW+NzWrYX6cK
V13XsSiCAfzjMWEEfEQ5iQ4vFtFzms0JhdjUZG2/eFZxCQWzBJ4phBZY7/Nw2kUDHke83889/hLQ
LOMdQgLpT6JmAh1Hp1gJsTNl+xJF5hwSby44o61ZNsWR5Wab2CFgm+Uv1b43BOukKI5O3BdHj+ky
YjpYE8bvndn4S94X/8ac6AgIimcSLNlZgji0JxjN5AESew8hM4iYiRIb8aXryZ2zGCiS/xQgsEiA
1pD78s4q/tDHoNTNADPv6L5ZwbBL5mNLC5mQ8yV5NkuABqeVPVYPac6BMY0DWq0VQEry6Fd61qdu
6TtDEa/32kxz4BCUtdgb73o4HuyJsLW+xhJni6siuWjl9HQyqYGu3Sfd1UrKrZpRcr+22z8z67P2
etxtjGlQB2AMLt63bsFo8Syd8NecpkNWMQrA0Lchq4JpcaS/T83R5dBdun19nUilXRl5dGGh/sc3
QAHWxzUWy0uqxUBpnQ+NMRgvz5p5w7hJTWT2IlIXpMyUSV64zkT94iotIJdsgCLnQfJBVg/X5xAb
ONgiOzl5dnmyOAvQqer0Tt2tTqI7QfYRXc6L7tr7ZpjjahADCI9ZIiL1Hcil3yAYXiajhLzhbEJn
BPpOi8NcFjCBu8P6EixrLLrbwBn/XEQXkG36D780UDHp3J39yMtTeSve00cAa7scSJd0kMvHAapJ
rZu7sfCopMpWrqIfUrX4ZlbCa9FRSbv9d6+Fb+0anC5nUR+zH89e+tr8p0rvzujhYGr87YoWuCLL
g3/I9kwBQGXsphXErIqVMBGaVX0kqpS9uXzj8/o3Jc1+4LRno3ECpUs+I70w3fXYIOgDOAQQlU6w
ccXNUvrBzdQ/qLcveti9xTV5iLVFhkFc8O2Dcwu7nUr4cb06ubCFKJpLXOub3Ap5CGb/m87OU8/l
+0i6IN/1UzhVZJF53YsX1pipDXIJfAd3bmk5F1ZJz40hQSYSAKp07x3posEcP4NCm6yrFNiZHx/D
NjnbgF5ICJt2o4OJDUr5zJXYiRa2gZryeJ90v6Zb9xujGg6DCDENccQCSHgpKL24KUP3NFe17Qhb
YxhzBEDzBM+xt7mMyQZCyLE242+CGblSwXnucANcfCM4IbZ/QNa6xTH7V6+0CBVmZzrPCdBsLFo1
XF2E4Lbu/ZhWeMbTyLEQpn+pgQTY/xmqG8TXO+4iVJwt5U7ZJ++x4GmN+7+ihrvEUn2nxvZvMrJT
4TC4ttkeGThaFm6OP9zWfdYoMQ98jF0qtfjvGOaIotnKmdUaJZQT5K2KznHycfakevI79s22IkZZ
leNXyDKTnQVqPs8hOINvTRbFIQSeTCrrKav/t8ZMH+FUp7AUxqegzI9QLyg5MvsFq8Jo1uyAUrRq
VouRjqWRo1X/bPEkUCefHFd+jrV1HxNOMzhf2AXY5nkBFOt6pxXlT0FRDdWNRKL8W6W0WVb0PoXi
yCO6NHvCLhjGRkof+eNmiQLeRRNlpT5gQ7Y4GvTfUP/QcxsiayOeDSpyGpaQmLuQSSbpwCb99Ojz
R9XVwR5xqOv5U2AjXhqqXcjwk2hz0k5ynpc8GG5B77xb0ddID4ZpcJ9ze1RZcqpYwYb8rCab341d
tpees22s0Apl94DqHQAHoccAXnyJ2ATGyYmTD213MXtvm/HuCH4eAHiqweneCo0Dm0TckRUeCrY+
Qd/4/xegFG+abMV60js6JxorTZQcrhmABIIGxxR4Q2+wGq+F0pcyfPW8VOyy9C7MlGE1bHy51ABe
0/Yjgm4zQHi4ggG3NixoURzTJeRuir5Fe9KDCIYPs31FKwp0gXDfKieGOYU+wMdyV773woHmbAeu
LjRTpJ335a9jt3+kPiEZQymhCTPHaA4/BdQvGrhQI+Oj/0hAIzIV26cdHTqS2dmJgWSdyrsYnjnu
EC7m1s+oMXXs8dPXfOp96JUrghaBFsHhcKOKqKg4fRkanJreDPRgWsaKr/+0tClcA5z6xUvH0FJM
B+oCvxwJkLOOzPigqnmYJiuRXOMOCAU4cLdEduEDzlCjTi3uJvWzo0Hn9Af9BeUFgCNTYZXWUr7o
sgehBYvECd0foc2I3sl612ykgH7gmutOI8kgEuN4zAkZ9T3dgiZbFIiHuAG1IP42VZQcRVvfjUIy
SWuBhY6ZrR+U1dTrvI0QXyYQYzOwfysoQLTW4mnSx13nJgZQKn5yPsvWLB9WxS6ltDRg4BUJmmrC
rVqEr67l4uOaNzNyBFUBQsLRsNKLz9j1fK7VfmnGAC+oDGGIlpiqMJGaAcgUVuU0PBLWp4f/kbTM
VrdWbe6fjTp4V5119nokwM0QnXyVo9ql76o787UlfHHFvPWa9TZoGrjlWvDRjRkTgPw1C9F72Tb8
RWTJ7YoN06uuM/4fbEhrrgBAj3+4CxV6KrlnIBUtkbLCInc0rFchF4n8lZbcCS6g3gutLWC9ZOsM
z3ocHuuO9QnLNcIfGI5yFzTTqfKpcUodel7fvyJGviGmeZsAWy6TVnv3QkprqkRMgHZ9GvlWcvTb
nnB2fhCtDVe9uQylmlbb15NnXPQx36eMiZwQ2YYBP/BEbBROwsZ8TmKElaQOvSqjeipBuHQ1cVMd
76gptRdnwGjeE0eDwZq9Q5KIE+HV51o/qxUc7iu3bAa0tc/5MnOeJ2HwhpfcPd6k/Ub2cCqjEnD8
9Mi0+I7/skKFB+xR9HuM65sKfkdphavOrD91N/o0h/RMSbFwvaNTwxLqwJllNaHPmIdT07rVOfIJ
gjtPpQG11Pa9b1lfGQQym7WR6ERx1WzjGmQOOm7jgrzlDttlHxl0QGw8m8L+wIOEdAArAATw1xrF
Aj7y6K9g3sXdMpd6qHEr42eUXGQxD4ycl/5dYmKR/Y58/TiV2Z4B1t0Ca5KK0FunvfYCqudfro2r
oYUu0Ne8nlXzXU7NQLYdN4pfvDT1iALE0F7kvHqtEOlK8GCd11zIGecsEhzzrWiopeLuVRAO6VQt
M2TLQr483npd/MYMtQ6t/942RbWFccAhEWU7OLfOenDCXRKQTSZL/w0v/28Nzk9MIYuJ9QiGYqcJ
7SUtDsiSAbIk+sxHHRbC8shYniHSdvldZS73iNY+jZrYTyP70DDcB4lxngG3WnZ1VfUQhMpCleXO
ZrfiwGMHtmGyAchtcOhIX40husbGrF/AQdIp59zp4d334zMmFPLA+AWt5giHReNmKlqw9C0GJg/M
Ued56yyy97A57AURf7t66JPdQJRh53yUXVdsfRnu06K6ormCpOJqR3CigLKxQUAylqv5j7bQpJYN
t17TBReqwStpNMe29b6aNrsVljUsQgSdoZPB3CgQTBsrataLhtHMLYuj1mkILsPhGW/5TaThNTUP
hYGbL9fj356/nRvViOxaHIql+4yn+azV31Y9uyM1orcBPl7NyH2t/DMbF1igJNN7mf+VIj4nw8zk
WRkPnoacreqYbEZkNBnK/XXUVC4RHwJLIEca5akQ8irYyBoyaMmrmS724DDgQcfchlq7VQzumN4W
ziaLtLe6AwjWJYwguJLN2H2wyCJhwSu/+6j6HHVmbXkKNrox4z/wc6+tBCMXBji8RAx6HHNxEGGw
RIdOiUwSVqF78HiJwmCI3oaMrspoIxtmdFR4UCht/VgN5Z5hUbXhj97rNupYu684abor6cP1juFl
y6wmszd9Ouw1ZMZEqs1s/+Di9Ha3yrzw1TTp8B0dXmhOI5c1JuboBOJax47dTszlENsXV4c5FOfU
lBG89f+96RE80t5JXhu//I3xDKO/7t+pUqEDudG77ehvozG8IdN4JEG+IpsAfIVZOxuVIfMVsX5s
qvSQD/6qHSUjtZn1hZaE9qpFK5qYETwShVjAjrFEx98xI6w5K+4aCbaaA9CssGRVUfbVIimnJ4d3
cOW5ACAmqf3KEdEaHFJnjP5kSanB+GMpnKA6ci0cC4K8COz6Stm3LRSCLhm3Wy+asFaZ6E8MfMie
Q7nacbNHsJxe8LivK1tS+zHdTerwGBDWA8wmI/J2SdLsLSgIuxTQAfQy/vStfJ9V3F/Ynnt74C9k
JAER9fp6IH9DMLhb5JG4Sl/hysg1xSYx+AGR/gQYE6HKd0qKgyYZ49VFNCzG6Dutyn/Yh/hAxv6f
l/THqS222mwQUXb4r8+yHaAQuXQBvad/MtHsvcykvSWzRNEVE3+Bt33h87yYSH64JQmIIEuNJeFg
P0rG02u7B/Dek3ZE6tcGDoW7bVh1JgGL/KZXOzd375i3krnjQFU8OOuoTFmeT+Q9wCIYNzRGJau8
DkX3WoZNtuaA6yPGJE05R+KW/a7LeuuQRUCmvDzapZa8VVGCPFPRTTT2oqv/7w7Qu3ixVrOAchBR
lzZovP7aJvbPNG9Yh/ZRAYOF+Mq8zSyYgOSkAZuQMzmIAdKyKdgVNpB7CZUHlsK5hejHhYy9J4HL
DVcPrNg7ajfvNHuUmt6Q25NgXo2Pi1iH0jauLtIxP0rqCyqlLNflFtTlmXoEdO9w7GPzt7b7G9CY
N6G8lw7icChwkocR4wJPy1YYyEk+rweMGC5qlBnYA/h3g/FlWggCXHBSIWv436L548fVp4YITKUo
rkMsrdCM9nqqC4IconUf4b0E/DssO4I0bcYQvtPMwEd/OrRzUTeo6ctjRLMSlXtAB/2iuVgwZYs0
vYt3+HM8quqDBGV+HB093iHqJhkczWMnfYDPtnvzscw9hzWnjJmUv7Uwus2kwBH3mJ/ILjwKB+Ol
wQZy/gADQoyn4UMl1apUWNy9fjaRS3XSZ6+zlMwLtLUiGZcoFQdGTFQ+zWGTlvfq1viLGwN7f+Im
jMx4y3msCDBcILy4eUl5m/lFi1hWBJG6DlM1Zf2BjTpZRV9in3XAZb3phZET7MgcyoXCJOn9/Xks
wKqj3KG13ifIMMviF83Ezxxod6nkN7JYd1WUgro5AjNlSrkv05FNTh7fUB/shAlfxIEVhOo03RDD
A2UAzmLS7OiD9GNHCCoFLj3LVJ39KT53Vf+ox+lUu8bVGEpwYE1JUoWb30jVY7OBj6ArE6QlKdHM
LHqYX6IIwfkEC6UyMnIn2UsryyfQgsCXWZvi72ifEZQvTJdwGWUl4xW0obZtx4mpfS/WiGWdXdYS
CSrkNmCd5NnZVXDCFJIbWh9QnSLy3Y10r1lTELRsx1s7kW8+uyUSQT5cjns2cWidCPpetDWqc2lW
r4YobmVPcBJk8HNq9OGpICmD3xwQNltdzSneV3xAUasBzY0IXjLgLXs2H37tgGEBMPQeZyjseH6q
eVhOyOacBOEUtOvemLx5STpHotHESWqvilgoGIj3UTeb86jldyu+UzeuDCcNua9IYbEx6mg4tYlg
zvMV6Nqs0K61QDhn5B00XoOy3eJiGpv4c2rJ+y6KYVcUdoohMWR8ZQTP/K0nltzqZfD0vUlZxvqc
XWcG0zIRkqRmCkCkmUQZOURBBRNN7ABJaWNqPdppEklMkb6CLZqZZ8Fzr+LstWc2TKF98sfUOyDL
Us+BLrR1V4Lb4Kpy1qWJbFDL4meoEgpcIpdoFrAWY3sGxmg6dhP4ddb6G1bkeNYMLXhT+WycbsBc
RCFjdtKgkBrEMwamR+jpT4Kaok0IH7ChIrD95bdubJU9ELihN0nAmDDlv051ebMKv9pUtZbvRrsJ
P+nU4GLceE3gNzA4qJCPrjqPPtJzdePA28q8sEU1L8pk68MAujv2kN0xyO3JL17P/oJdm0MFnF+a
xmv1jWvY7S2KTzQ14D/Z0qRm9SBSBhlRxRw5qVxKx3rt5PZpNEvyXEv+1mXvbGMU/y7Z6AbOtyrs
3yrLeW5l89SaIVimWHuPL7GChybmBiZMsk8/4aUnL3CDnQFDakwTEwiUQhKWkpSK7GxCMIzGwTdO
iAWKcVtt2zuslUtW0v40VIe7uZLPveg4BEtZMv5ApyioyAvY+HauVpr+MAY0AHQLzbZXA3ay2XfE
VPFkZYBRkPlTFXH7ajp5uj4gpIEJLXISHLoyWokCKxZ9+t2I0IdC1mUyGgRHHFvpERUbMmWbcZDV
etf5n65g30vbASfaaqiioBqWDc36kA/QawLzCtP1FmEwPuTMnxbzvgdRbER4k/3CDGvY+NNJuX57
bVz9B/kotkwmGAeDWpY5InbqWLeYEYM5SfoYLn3EhldyJCM3Kbc56c1oJai/dapV02W31cqOVFQM
K64BGjSChN3rQPUHuFxsD9K9PjXXKJ99yAZnWIQ5KG+niCNaf4qr4TWbZEYXA/Yu/w5FEm99xADb
pMv4EBowOpHrnyp258Esa519OKo0H5oeb/O/UHJcWqz4S+S/Fq4VHAdPqS7TbWZn35wZpMBhdSUo
/lBa+u+ga7BM6PSGOuIjxYtbYzidEU17hjqLMpM3GnSYRUD90fFR/iqvoiayiRsx82RR2zTikhj5
RYAovmK24fvFtTKYE/EOw/QYn5EYRTy8yTFISXoaOR5L2d+aCMKYyNkcO8wYO/bMVczYkRLxlrml
jeYR5CHZrPcqw6A3QW3ViErjkvSrpTjDy8o3sc5svg6LG/q+bySh1Fux86Xb6XsvX0aV2cyuMGBY
ef+l8dKPi6l0Ud9njkQuhWnATCIW7IDOA+Nbs2AySbvRESmj6cojdzxMOuT1yv2m9X0NOpVtmFij
5mM6E0aPjgF1LD/jnKlBGmTX0Qg3Y4CGX29tvnsEyyvFXhwDEQIOYoStYnhEzZPhUJVbyAmCaktD
hF8zsT57BejMHkDpB++TDamDQhHrq8PuEUrzXpfOF+AKsQdSqkIIbRXcI2ExZgFkexz16DGo4j2I
S3NfI2LKkBlmWj9cLF4sbqJw18iK07R/aDX1WyjNbV/58TIkXoFBBmYYTn0THM0VG0LABOFrqC5u
4n8Pk/3ZqmY9sPRcGAH/luPNK4xYnaNy2GWh74G2aB6u1dtrsot/w/CAL5rnIQIo7HrNmwgol01q
KHR7r27ZHNKK1yes0t0YOBRNua5tyyfdDrVtljg/yriTD0xMUKHYL6UAlKfs04QNFpvjjB/5iTaW
kcDzxjvREIu4KTzCs5KGn0wb4tkG1Z8b9LBgNvgVs4YMMouzNNDYI+UGz4qVa8UQBg+0X/7giEIN
zTk3oMZd6IVtrmLAKx6GIhG2yPahZKkxv1alfRWCHWpoX4NKsRb3+meWqhB3Yvi/8PYOHOVkj8ge
yHmLNEnJ4C9ykEEw8lgEfctjlOJWDSpKtiapFtWMipJhwT5KdrchaX46H5OMpR6WQ0PQx4xKvfN/
7J3JdtvImq1fpdaZIwsRgfauqhqIJNhLohrL1gTLlm30fY+nvx/ocyptZ5Zdd34nzqRIihAYQET8
/97fxu67+MXHe4c/V5J1b2SSxBBteLRC14OD9wl9Yn8IA+QuYvoUs3PgHqfP+3hxm1sO/SlWnG7j
n3XTPiufVLTclx7v4Y6YvrHZQwAPpUiFI61ae+3AZirzCFIkH3pjsVchUfviZ+gY47IVnk9yahHJ
BaCS0zm1ASd23JoTk6u2W4N1nk08rm5xKAEesyQAnjFRKJw2tUYbIykeQrn3MWpq0fsmtD40zhs0
q5jthx1aXwdrPLEbxqutwufGfb0uXtOFOoUCVR+1N242nrTkXd3mu0bAgdTj5CGN+sdqRusZDxJ+
S5bv+XNXPXt3ApNObpCh6FzWyaapfcn6cG9m43M+ayBnqMLlrfWVKzPcqlI82NpXLMgwjGPxOYPp
jrLpQcOsj0fHRO0pLc+SA/UY8F1YWFkSa66n1Sg8jaUZg2rLSqHuRERdo20EcYFbq3lH0TejrftM
iNCsqZeggLGDQBhfbCkfCgq5sOqfNLFVelovi0gcmGFWHWbVn8ksoCxpMASjGVKDOd51wQMrdWPD
3mpGNR6sprxgkZJipY+QVLZzsIEhF+DXvkgqJsA883Y7NhbJ41r3bhb5ZxsuyV3mzNGaMG0iPboC
mY1BVSix09CTc+msTb0+mhPF+FkrX1PbegdJ6bkeUOJDp4CBvU1i911Mgs894pPsBruVdafSNLlU
ZfVJnzHj4mErb236gf3AHdUIY7HGCvkcJEXywY3f/OnNMJR+y377FPdSYOBjpzG16jUsa26eft6u
8jm9S234MtyToZ+6VMToTC3kNhcbTvOICrO/5NmC1EiM7mzlhrsbdEElpsVCHGopmHVibaiEF3u0
1Fh0CuzyswqnBcj1YAg7olkOkUmbHOvI7H2Mx0Od6JU3J1p9G5fGpU7Q+NkOsrIuLDYSwsMK7qy5
TAds3/FvfVUhrt6EZf2pMYZDpWntR111NouUWnKBTsYm10dF2KcdbPqMyKOOxMd1EZr0EulIbDVc
fZukzs5pyqRu0lp0MDkiQiRlb+rXvpy6r0XR3yXSBa8Z2Ge7rAGUgy8VON+mF9dpOpKBouHQWamx
SXXlHERpkmrkYwsakrdaarA0406ncM67m+LeHj6wgvhUIcrciX6Zt4qVmfeQclE6obmhBUpRpK/G
gTvb3NykjD9AxeYXnc6m6RvsSRC3B0oiJw0PWADQho8Bd+6noeCSW8iLIknohWcSG1LSrAc6Y43k
tEWZsgAEpDuLbt8DUU+XqOh5F1ycwd2qViNPNcxwrWDKbHseddxKrRi+4EBLbU1MxeAiMszALjuU
8wcbv6Ele3QGdzVKppvR1HF1uzgdSkNtqLftgRxAub6XviQuMgfuZIrgLmK+vJlGbZcb8XOVaZ9S
/B+07fGuRy1Q9xoPugfrazdawHRyjf70JNp90Ui8Oh2k51oYW1Pl2A8nvszIjz0R+Hf4qOI9H2vg
iXfdkoQXQg0mHzZul3qS0MsN7jh2lg2kCrKVHkeF654WWGfj5Q4X2UYOnBgeWqHUQ6Nw+QLkK6AA
mFn5KZqRPQWzwf6nfB5IEjF8Kl21szGJjAy0I/uKPUrvj0kGdcTNHuizJQMXkR1mwzqqxGqaks9T
b5+Rs9pr5T92sBXWgV2fMsBZN7KbnE1WRnub7ARSHYCq2na6zyuI5szL0utGwPh6hKJCz2+lr9lo
eXFLhg6UQJSHZcwkBXw43KZZ+pKYGmFkqzAp2V0Rb7KSIz6XCXoLegVk5+WaULiv1uKbEuaHaZzA
ds6s/FIJCMawX8Cef2qizEHzE30gDiEpuIESHbQm/UWdUjcQLL+0jz4hvtoEKWkw+s9WS3lKc+J1
asjmAtPl4hC72wEevedOACkuAc/AdmlNjMGb0HUvkTnSK9k/FSN8jLDRPXQvcIfTkexXfX6xAS4V
ioa0mE3oVp2CnxLrN8NgYKAT3HPH4fj/s7zLL//5j7f/KctbmPr1DL2N/yf4Uqw/th//jfzuqJ1u
P2a8z6u/5G+hdv5Ys1qKqu7L9yne1/d+i/HWLP0P23WFcHRDENktHOdfOd6aJcjkdhyFS4vZ2TZt
nvpXkLfxh+PouunSzZKYCRS54DRBrhnfxh8UpaQOAki61EAM9Y//+o9vR3n/LZ+7+enxv+WQjLGV
tEswN3/VdzHepgkNh8U5SwTsMYoP/CnGG/RjqpFfkq8lK6pXexf5AvAFRe7xtZhCRpt+g6P45rtz
9c+j+P5Tl8P/y6e6XM2mYSlTWgY55d+HhydEtwiNG+3acl/wDtryQeBqIRWOrf8rCh3IXQJwnqJP
lJ6AQcGM+XyOs3KrxxsiKn0WdZKNQmR8aYCYL2mZj2ChDH+HCLeyd1Pz1DlIY6vnigXeXH9xwg8W
9aJf/xWG8Xd/hRDC1UEBC10sEelvf0ag10qfwsEFBcEOa5OX7ydXI3tUeJp+SpBg+EL3uia4X4hY
5cDtcH7X4CYYUYVCfW5RcVU0m0v3A7v6neVQNULq0QNDkyQdMNeECdsHluLWJ7wfJtVflYx7ZndI
iNGmWvz3bbgOSRgw049T2MM1ekCCTX/Z8eHotWsD+Jzqhs2v/2py5//61TloY6SulCn05fnv/miI
jGaQIVVm76huIrYShRtfyCLYZPbXAR0BSTdA7U3v158ql3H4Z9z8dZxyhnWHiqypK8v5acSE5hj5
UQdSE7TYTYqkBetX6e4MmKDuWG+CNvI0dHwE/BJYh+M52LuV2GholRpicMoYY7v7eeie2BDsjJMd
4iWD4GfdSpsaTkMKBvBb5sVfH/XfjXOOmqvbdbiS0fr+eLLqoZ9mS+ggXhMPVBGCsoIU2v3o4Eq2
vjaue9M2694OL814IEYcAI2xoo6qivdGQU1L/9jnPjPNY9TfR8YO3COxSM/AoJTahIJqroCHTYKy
Rv7RBNSlQVGonqIZXgRLMSRBvxnx4m++fKGzb4cIyD/C4o71/Zfft+GIm1oQVRixTbNQFWJ3h2G2
Hoi0y4EJuSEFtiTZtdLaR3F/6ox1o30e8xeEbauWVFb0YoAtV8U47H59rv/uTvbDsf00MJm9h05v
iLLu5NMc9p4Ly3DWhVdkzspHnJPV5zahANaHv/mWhfi7sfnnWbGXe+x3l0TDYYV+wLes+A6EQegM
ueOtXm9xGTgUoDg3KqPmwBoP5Pf6N3/3Mob+cmV89+nL0X336WhYa8TFfHpSUtdskARn9zJ/1FEB
uyy6wJ02MX7qyN/YFRJ8YGO/OYC/uzRdg6AGqEDKtZ2f/nz8P/kQTNToE75tyrbY4FnX+fVtyH62
nE/xHN9T1qGVVZCxnJ208DDXGqXvYa2zKkM2gjg8fPvNUf3daXFNKbk5O8Iyr0P5u9NSaXlSDuTR
rDOz2bThsK/bcI9mzUM3e7bwqpeiOMqJJR9f1pBXFyO2vi2afphsv5/m/nZgfHcM8qczE/SgQyCi
MbnKgFomUDfOCgX7lybICa3p7hTOryyrjl3ypLHN+fUpkMs98S8jQwnDcAEGKiT4P46MtmnCDGMS
4xJh/NDIlUZAZwDLxaJWD83SKLJ1wpYWER57sgxsFkavkKFrvxbQXNKEDuwdqanLwME80q5V9H5R
OgUE1NitFxnzWrIL+vVRi79ZGwhdGY5jWpYtpfXTSSOgyNU1s8eel8brNoaBw1b9rKHrzhsid1t4
9RlbFXsiu5OYjObVThCs++BvudH/5liWM/TzGVTKlqZQlgGdcDnW7wZR17uSUOU2Z5uiPPwQ6254
Rrlp1zq1T5SDjZfG7zWoH8hZ1v6dP4a/u+OipfrrMbBCkqwdWQuiO/vpGHw0U4HbI5UoR7La/XpT
T56R0abouZRGdbRCBH14dQrAgtkErirJ1tEceMGosNCjRMnU2bXTDxGpvD6QnNHYGzVcLFI/JBr7
4hKMKbmLLX0NtqzuF9LJNqQ0bWUVeDTir0+ZMcxFSkfthBlpJrEl7gleydaI/cCEogQCXOTMDyO0
LDMJ9iXmV63Kdl2ARpxlHgpsWpd2tSFAYyeIA+xtRK3D4r9w9jkix9pRB5oR9+5k7wsy7EbSOZfP
qgiyrKG1LKh76MWnkXA7KkO7REHJAUirDALPpQ8XHawQ26QJ+WSrZ7smoxLsPC4BIBNiSdsXJMNq
O9HSVE8zMOfGmmorVsGtCzK2x/5OtvJDZEGm67VNixjEjOhiOcl60r70Rr3iHQchsl2MGNwQe0Q/
3kKzsqnILucqDE+ifdGTz6WV7rIhvlgBAdz8evJq98HA/q2UK7wFGLUyMKOsDeXrCGtp4XYIfC88
FHq9MKk3mXZCPyEGTOKc/B6un0M4eRO8TOO5Dl/J74RsIwiEzna2fO4wU+jQ0vz4tRKCMTB7WNzI
vGgxRrsbwe56AK0bsNFt4CFpbJeDpMb7l28aPTsGVNOdcPDwHe8t2sQOU3lGc2iasg/+cHZ1FhIZ
+a9ox+MXmEEiqG6TAoEmadnoJvEuWqimKwhqyBk4Y5SEbgbQ88jgWbIzrCxM45zVnsiDEpU3YQx0
lIlyRwGI9W6JG6z4uDz7nMQgV/f2O3yoqL+KM9a7D0PRPAkwUaMMgDiMx3NZmCecqCv0tCs3JRJS
Lw8+K5E5pac/ce6s94uQs5utbdLUK/VmPnSpvQnD96LDbzSCowdnlHRrcjeRi9WrHJJ3Go9bSi87
X/SHrBNe0JFBzFJQOsPGcQBK5cAXGd4CS4INMoDqg/LwGMDtZGBro1cV6BXuLevJkdUmKB/dANFP
gxEy544bIWbERZb16yhub6Q4FjlxyWp/TcXjnot64aYgrgUpyIArtBZPVZWR3sw5ZI0dVhSs7GwP
UmUXVE9l5q40qs1ydG5s66Ee3i9VuQozicDmbkJWJvfWK9B1IvCkmhOvRxeTjBw2LTlbilViS+HB
pFLeBsUNCHHMsPQ4kEza+ftqukABcrUFyFduEqzdtSnxS3y0dazMUwE9CDGR89w4gNJadUhHn5Ai
VJn9x1oRsgQTFGMrgCBoci38WpoFeIchO6YkKSMzxGhb2CzDK+TA0z3wu+WbDBgsforsFKUX7Qpl
sini+5G0ScOKVh6YZ1zRBFlIhvkpK0fOPCWsDqx2qDx/CPDvKDZMlMXxz1favkk+14A/Zt6A6HMl
nM+liYxt/sxyeeKs+lSEKOUyHtapeG5VfbOEnlQ9WOfFAizIL6NG1oU1IXV30Cev59rftsTqSNxC
BNJ4M0HBnf8mNH4F68tQqC0BCju3I76OAyPp5pCFAvbQEmdXbMcYgz7B31XfeW4f05W113UP4NDi
/I2HAZabj9zAxNlsdkgdUa2r6aueoMFGW+VLAmy5o2nt7Dl5sjPbj0QeHBQtsmCW9MWNjVNBStB1
Bpi+nggODbl/NG1Dvb1eEWC4Im2FuOkEydjiHSVYg7ZmmywUbsxkTb9JoNcYJqmpzjksbHhchD/S
YdKi277T18J+Wijtc/0QGYS1PNqyBqZS4Jk3blL6ASF8DttXWwGqIS1IaKvd51lSgyNjHBVHTZBW
5uxyYZ/gQMF11+qIOGXE4XBFknER72fbouspnWPQ4apx6uIc0YOmLc7vKvfATKrAXWWT2I2z9Iwg
3xulWJdg3QFV5w2ufE6ohRnBINAKANlR4hEzq3KDMRbySHYa2KS6VbptA20Tp/qOcvaq1OsdhiTg
T1BGekgljJHOgXv2HPgvngVrrOSv31QdanCMR9b8TJrYylLZfrHs9i3KfWB+LorFSj7pcttHmYcv
cD0ZoNKickNWLzwTuIip6RXN6LE1IU79okqS0/E+pMG2rQDwauSUNBUxi93W1xD+5NoOydB6jupt
FDj7Ooah4fs7gfuY+Gu6EV4psXyIY4PEVHYtnU79sVy8Twxiax4ftdBCUnZf9tZapf5mBvzopOKI
z3UfqaNZ2/uOadJNMLWY/q4f1KGujTMdKCT66Xa5c82VvW8m3VumYYpPBPCqtaG9wKYBC9CgQjJv
cF0dCerlXscyMjGPjmseaGAce8osOUqmrjb2tUh2VWRQCK+3muCgMmo7ujpkc71VUbvFzU+qArMN
ZrBlZUHHg4Ul988KsQEzBiFekDKIgXbUOmHcG8gsOQ3sH9YNe8vr27tgr+vq1PBRsRRQZjmTujxC
2QB9SeOUCaewxZFqsgd4auV8BV/iw/tcVkssojrYPpgW4RVV1UtG5PKwzFLl/Ng7YBhNpiep7ZbV
zdAHXqWdWkII8hTR+WtbarspEx5Gavj6ZLC1NdkZ+UoofaWjkkFnuikHcvZ6pkDQ+457pkDjFaW5
D13di00XhK571/X2XddqdwQwAER71dEULAutoI+2mIt0ay+lOJEFuIbKu3NKTrqRXKaY3TVAPxx8
F2tQx+VxJNR6GPTjYLhPUoSnyN2bdLARCh7CpSMv9WMQaiwc1dmumZnr8pAgD+m0jTn5G2orr8lA
I18zbrMAOJfu343j54AmE6acTRPsEGwRR6aOmIdPft9ur2UfjmlZJAmC6vUO6Uk6vbS9vZejxlX5
qIERmFl4JMU7IzXWFurTlFw2bI7ImICnClg9ot1ajNtwpl3jllATzdu+cZ4Kp3gKzPREy+1c+85T
T1eGVaUnK+OwDAmlBPF69caefOAKLIW4XCcDKA5tXiqqxG0QHGP0j/DQXihioBfT7OmmzmuWhfMt
5MtdxfpU9310NcluWfhRsUhvzE6dGXhRzDRc0KdYJmCSBiIq+lnbcM6rFxlzL8BWi/rhC5IWV8Td
oTLmraBUuldltBskfpuQ8I8t9bNzO8TabszwzaWmxdrpvW9hnqHGdXSc+sHqxRlh9YPjAfs5RLr/
VZWsQTX9hU3HPiqtzVQtDRP/zonTL2zzjp2lv7XCPclg9GLKiEk93qLzeRVW89Ak42PKykwuDf15
NN5ryNokFK5Z30ST/kZa3esQ1rghtPeuzZjmdiCXShkws6KcHlug+BAw7IgpA7u0Hay1GbV8Mxkn
KoFvys/7tWU5pIgXR2a7UwleX5fj68SHY7PuXytdPPqcy9Gu0Od+Jc343m58qHFH25lfZay/pMK6
7aPyQa9otqZceKU6EfB+sFFxkywGb+ZRQX8jNQqL3/RI2Bv3tdB4Z9TaSmXJJfTzdzpuu5rYHFXP
j1aN2GjIkw+kERjlINAG0+rWaKQSyXAuTLYbXJ90r2glojXT8NyQnM1uP0QznWP6RMx9oZ+6IXqG
yZ2dFAOqlerQZnQ4A4GQLnolvQVNb8y3IxxxMotoXzJMXX9ClV4z+Qfzy4jwanKo+VqMY6WOyMXO
TkSzX9fPFfEsBTbr5V69/HFFrChI+HduDxytB1nNFdstaz+ReAY7bZPB4nJIFHRWcHusMNwMAj0p
zv3JerY5kbgmHFrOoife9cVCDk5CnKhejXFcp1awDlV9JMVuu+vS7GK12Yex1vfauJ2jfEcKy03u
szLD2qG16wafTBAiUPvaB91qGDVKZsTTBBvqVJwippqJ+2PpTWZ0GUpyZ7iF+BNi7SYnom+5/Kd1
ADm2H8FRtJza7BX+PC1u3QM5sV0+yYpY87I3XG5S4UwzpvXAd60E1BIUkO37zmayUwqTCdAZXx2W
W3eWkZ7JJYPR0iFfsozZI8AJw9mzXrYVyw5qmYSWgsWUk3y4bNL4r1ywlyULvBiNtiu8ZR6tNUlw
H4hh4qeX6TCuAM11DXy6fA3ZbStn45wI/6kFXEE03KYXpDQnCB0ILpV9uaGS6uHMiRSoCN29I7Fq
b7PGbzR2WUzPrroo3b4tpHmL3nxnsWh1jHgHS3GbWLkXlqTJNtyvymzn2HiMbZBQi52iketDX8nD
0JWbdGZpbOpoXiBaqMBjbr0RVbLTZoJSvy4b12UGDVr2yFm7JcLq1LOnQrsaKnOzWKCWN9P0PRjc
9ZYt/lyw62Sbh+l/nY66R2Lek4zqh3q8dEOxC23/yZ3zSzrR1SmylnDDB6syD/Ns3gDw2uY9/1Pl
GaYvYJquX5TroCRBEjSiRXKdAVOBJi+HhBkFuCMTMzMIkqcPGUr/LKLqy2prlITGY8FctvFdeQ19
plXPV11UGzJ7VwW75NnmLAF3r6AHN9ShsMdHPlAtvtqlIKFz8Ze2QCzNDjL9tsM0GU3Llp6G8ipe
7nW1T5zzt9cEpH+7ytkj690O2DAsW521RLvRB3eVG/VmWXsELYVqKgRLcwaly1qwSSgC2GacZUFY
AoyDDRcqDomjgdIEFM4havy7JFWnUjJ1W4uNVAMi/0x9ZQ/141hX0nN8VjmmOlcgwVKbS9eVt3lg
7YdPjDCWSJtAOk+6pc5ZyVKGmGdo4Hje1dFOnD1t33W61HT4RZYvCMdbdbqz5nJHE3s/LZJpUFPL
KBJ9xpdn7k1TkrCtTrbmQxBjLiZYFt5P+xXABntaaMnGXqMOExLYwW4SuMdib9okyV2L5GY5hRHb
u+VqItZi1bECL7RmmR0Jbc7WmoY0HehTSz1omU503KfLFZiZXA2VjhZbAW8M2OxTNuQCFwiSap+i
EFdeEKrD1GZUgOT1d1xXstQ9evZ4qX9bztnJCHVvuRDx+m1zCcilN/eTmF6Xn3F5bLTGOMCxvCj7
Po5q7lAmuzjk4xkQVHjIyyctR7ichyaoN7ovD8tYYtvO9OFuWv4awyrfwUfZJktZVYMRv1Stgu21
MPjvP5R2v/VR35j9au6D7U8P/+sM5a9oiq/tfyxv+++XXZuvfz7abR42v3zB+dF7+vkFP/xCPvef
x7V0oX94sDhz2+nSfamnhy9Nl7b/6vwur/zfPvnPvvbT9Ot+uEE/5d+///3/fN+3fvj54+ePwcfm
7WP9QyN8edO3Rrip/2E4rusSjGcomxrm8KVp//MfhvpjaXG7jkAZJ3VbpwL7zx64JsQfLg1pganK
diC8LL+s+dYEp2/3B61rnbarodNgozj7/9QFX3pDf9Z5HcmSkfa85OBMPC7OzzXnoRdujYIdSv88
2BTbMI+faromqXS+zGFLPlWHTgPn+ZfZjFZ7bQE0ZNjg2gbRzzhW70nYvK/xB9zIOvlkjZ++O5f3
3w7kh0bCjzXg5fgMS5gWTERB019ZP9WACTgsmhkID5OBTlTekmYrXNIkS8DaMPE/WxHxOaWe3lJI
/jy3NDOj6cXupncFcJNC4J4pWfdEMXGwvz4y869nzkCDQPIN35MrTeen7hMFXD0wgdWugljN25rE
pZu504+hwsAyRvrOGekQpvOMm5jwbRwSwHwrQm+cCjgTGthwpwduRLb3ghImi8rQSRJXuf5E/MK7
COFZ71RfALE8pxXqaSGMS4A1XcvDhIUDIT2GmS97m2BDDSW50Y30LRdn0+2IRDXJMG1LKn2KqanQ
CZkYiWleRdYnIYLuRqtQIqsBcl6B5sF1dLmhDfDsCwhZrophk5UBYZkj0l0Xg2tHHZXboX2KRzYL
IcaataOxIUQOuB7G+Z2KnHtE/dNvGgDXJs2PQ9MEDOcS2Stdw6aH/GMLAifqENgxQ7PETuDNCqVq
u3BEmr6js8Y5rCbtburIuWkMVOPS+STKiJjzgeZMN1ks+iwMEJP44Po4DFU3pSuDeIHdMJyl2z2S
W6DvVO/w5y6LoiyQ5zK/jAvpXjlWigcErZvSCYaAODAfhDsQT9NQJnUI/d1YJmp0LdBGBFIm+V6m
5nXSqG9hmhCn1ubc7FlO6k5yrJ3p3IEt5R5O7VjM/rx38vyYzFTEJmSf6I9NFhPZ9BIakiqfPZ8c
BYZy0swJjmN3HPr+KerJlRp8pBJVMd1Cx+sVMToC2sNNOBeosieW2rNKbyFbkIWQlGIb5wxEqVcx
LiWcI3YUUtWdLFbhswGevtG6oxU0pzETDwHxh5dcWvdMn8T9hBU+6yn9RHMT9RYBnazCQgpHsYaF
xHqfY2NirwJeCu4Ns/MAcNfI71CGjve/vsbkj12o5eo3dVtBiHUZ0UrYy/PfdaFSlwhr+GVEXfdB
ujENHJSlJW5VBastBZqp2aS3sKrKNLEvJoGSVTsSJnVx0qZcu3WN+LgGWeay5p8LoGtapZrF0Pcq
bWncLlI+arpEvWr5bwavXPQAPw1e4XC7MtE5CQBDy93juyPPG7Zd8LERL8JjDAIKN7lbWFtN4o0w
Ca4F6qFYytmoIXV28HGvwSZI3OMcV0gEwCP02WJIjzFSLU+RjhxusMbfWj1RZlUF0C8pwnVizk8E
Di1S4TGgewkw1k7cc5JSAIWYVPymr/pTh3L5Puil0ufWlU5/0lA/aVEMTYxAqhlNYLlUBJyxnpN+
PZBJuTK6AcRef4r06kNegHc5WBryPDHTcbXc9mAYKDnhqP1mglBLU/THE81syLxqO+hjHLaiP55o
DriqZMkizJoGBKIkwa6HeXbW7HSZfGdcbshiQ+2z1upQCKBRY2aDrV4apzEk5Uorc6A+KInRrCMV
ngkZ0GTRekHsH2dpDCtosY4HouOmycx8G4f4MlRl+fB4pts2LJ84H8V6CKB1RW7zu/P9l1FkSBtE
s4W6XumI2X8aRVY3jjXLO2ZnYYeeE1VPCCabtA93cRS7K10NLlJctoIxEDczp1hMfiKuo+ktNMAe
seN02Uc8BtpCPKDOFwjwl7++Rt2/fAGMBwzxBusROv7mzyIILNINhR5CaYDC3NW6I5+ThZsbBjnm
kdk9ta0cEHgNA+3DafJ0vZkOWjhWXtcQHcrFDz1mMC9paTTnCjnwYxGbNRh5ICVkW4qLnb06QpMX
YSYUKjX2y5Hm7opQ6I/Jop4OwuphJjUHl6DoXmqLHLOGhuU74rtI7iaK7jCxRvdMk4EQ2dansXPz
U2iUtICwN63nbsg2zThxgvIaTIsLTMU45D21MPK32aZ1DvOoomOEXLnglKfgBQN2622nk9qtDr5e
Wne1Fh9mswpOAv1xXui3sGOfisoYtp0VXUhUjb2k1kgercwtGR/N40GbVXBubO3Cffo448RwwI9B
w5iMHf4gMuCJOTGyJTcx1Yf72KLAY1ndrcTD7aVOGt86E44v3DO4aXMw1U4SHltFbqqj2kex1LvJ
895KAAvr2K68X3/p0pHyp+vOQcPI8oftuxDKdK7N++9ucAHbS80PQtYJNbI3jcRNCk/osH2yydmf
4rW289Y+RInEdZ2WH7We7uz152kQLblAM6y0gpls1pZepFPWj01jg1eziwVgW947CRnHQ71gOGk4
f8giQ9yUjV3eBpE0HprSvVx/7geBRcfKGnfAGroPTv6l7Q3jBcM0E1Q8sAQTjbECFADwfMrGjckW
3SNgpXl20Ex5bVSSybE8tEoQusZIO2kc5/o5nuxoT4AtmN3lWb3U+wPRU8QuiaK8sD/ahqIy761R
I/vOtR4IebceSsdpNlWN9PD6szoerQcrn7A6NsHl+ooaPtl21k21uj55/ceN8vvM7fuzrxIu9Rpo
nuHI+FYk5AkVWrCFbZMe5+XR9UfXJ68P0xEfc40PdzXr8yvpyBIawYghOB3IODYptS+IHvcUEAHH
XpLpk8gqdS66JUTt+r+61dzXPnmrhrkU4XJdPYve7rcpoYcb0Vvyu4fz6Isd8dssWNvWZPc+dnuz
LKf3iTusMyfrn+tYn44NvdphYsPazLP9gQUWm4pUOTeB785n20+2Mdft+wSgm02KFikAQpwwwAK4
m9muQnSmPDM3Fiwxmn8A8BDku6E3xEzXGPHq+NiObnzUZP0W+jRo5cw+2AnT4UxyNblCmjnfsUru
NlmLmchRAwK4eblt9yVOyD4o2h0JbUEr3vmZUV2Am5+Frenv+jHVMIZTuifeTX9HFGW5x/WYrNM4
fLT7qDrlM5g0a/FRl7VWbVOmumBlaigHeuioG3CM0SW1IptC4LKeR52/arVKbH0jGh5HimWntHXe
i1n2j1NX9VCNxHvLyezT9RHGPH0bRkiM1PIKHfb8JmXDRjMBN7huPl7/ITLOIS9aqP31oTThSo02
i1Tdzs3HMU6KR14PoATEg4Flj/vls2AlYSsgW/jn62cN8BrBLyQDL8/ZuM/9xCjvro9QZnzR7Lw/
Xx8BdNqYtR6T0YnYwk5QhV//CTQJdKiqtXNLlDPpIYylCZI5NM1FVHp9jYlnhO1aXG2vr/7zze7y
a5RLmMDQfMQsJ26bgtMTEZyM5YjTI8pm6+fBTMiWVLhto1Vs45/yyxDkum2G6oYEWuN2cEfjttVf
wjqV5+tP6mJ+LQuXmmto27d9XeLDFymWi9pfFiJL9nQeQdpNaKYCnLrtc3QD+IekdWCNdYuJqvvu
YTN2zd31H22CfWUkp2TOjG//9IscIRz4qrBQGKdyMjUALcvTfjRjYjdMbk5YdXdtHSBPrmMCNxvQ
oISOMJFRO8TkjrMP2FGElopc3b3eKHow14eIRLiymsv1tYE74dga8q11fWesy0tgk5Zl4O2uCLqr
hlI9A7Ywb0XRvPQNZ6xZHikeXZ8Dv2hdn2uWV16fg/vx7bm/ed/yHLnJxkqGoaR9WU6XkL4W/gwq
kdeH138qYovgeuSzR7djvlx/JvsImHtmszb575/hMwW9V2qPetvDsuVSfSA2KLyllnm6Prr+QwxJ
sM6pIWyr0R32qIdodWCXv6jRvSV6GdP08qhd/qlKCrB6z/RXBTGJGrhfK2eUd3FdonDBV7icuiEd
hkuJkf+uYoN0fWRpMoB6XZyC3hrvyFS5aUVJm4cNWHIZ+k9sNOy7MVYY5mmB7btOT88Z/jQagfiY
TZ18Er0jVTsiDW1u4+wujZEf3qhUy/dhZbxOUZfdsUiSxI9rqyydyYNyUg2gi0nQ18SQ9gvdA4iG
bnl22nvVj+09VvL2PjjmfVPe//nTmY3iKq+jHswZL7o+gdKOLKLUfby+5c+fm0p/Bl1n0F3mV11f
aooe9X2VtSsQNTW9mqg+OGHlPBZRdB6LxL+9Ppoc30VxMk+eMFwb6q5TnHS/+kovcqhXEVluFhPz
fVlL5xFGdLQOkSxu2Rt+9EPTAVyRKQ/oLr3O2JmeRcG359pVRhZrPz27USG3WQHM4vowabiVV1PQ
gb3nxYY57Zoo0vZwIPNTFC1ysGjBg5S9PVMksU9pYBiHmj3mXec4R0P5aBvIkrobJdBowN+nsXSM
2+uPdEc3NyBzxzWR1zFqrcHcKz71qdXzziPystrYbjg8GYNPWXQEqnh9tggc8/J/qTuP5ciRLdv+
Sv8A2uDQPg2tI0hGUuQEVkwBrR3y699CZNUt0W33Wg/fBAkEmSQDAcDdz9l7bZ9W++OLlFG7u1GU
R7ua7OvjpcdPG4rplmXA2qa6zPBF1U5IuAyAkGneQ4wF/MifzmkRQgdJpytBL/WLkRrZBh5/sK6q
snlRtW09QTBhusnR4zs8OHpLn5rAruNnvNjz0CC04v3xHY+XhnD47uB8gCTAfwpG09g5CfnYjy+W
qvkB8bE8NoP95LSjecqKIJ8jO91L0nqbx9Fjk/TltE1rJoquVufPj9e0NuOyD7Nu9+drpkFfwU7j
G7wF1svoN9ZRzbqHKpW3CsK8urfOPE518ffHkWyn6k45Po4Ylx6vDGGc4klO6Yh71Dq6ijeddEq8
WBDtFjXpWPvHlB2VQbuPFPAKTpp4gesnXvL4N52Vqyn7Hucisc4EWPM54dvuCbZGp9WoIbqQ+16e
XUJBICJfHq94xKhBSVW0/A33qR7qQwdZ/fw4olNr3KLm9XHQ+ljZQ6GdPd8vz62lHRAJAEfNMmKX
bPyC20CGdJVtezySQmQNtvWRinERVfVwmEQfHXDiQ4ez7bOGC+QsGjOh7jO0a73v7LMxbx57WPz1
k+J/+gU6sHzijmsCId4KMByIaN9dWf3oYihgS5GHwQkVUPNk6ejC0kAFe4f3Hi7/PLbjBCxPwMdO
yIwLHJmAi1ZPgjeNp9wmkEG7iXGFvhEN3i09mRsHxT2zH416oCGISslo6uSQ9Y32YpmVv43mGYnj
Tv4L7sHxVmrNBnVneAWbhBLL6juCuwt1x7AVPqcYLKjJcSQU7Clf87i9Y/R50yDWfakhyazKkcAj
64u0yA1JKkGepNKGZxXO9U+yyV2zPwkxksmNJelrkIvnzCzHPYZP0EIeVnsj659i/opLT3IUHsbI
QPkl21PdAb8znArOp6AvlRzStMpvYxaNN5WgZbek2ogG5G7Kn795TFLD3l4VVXwNIjFCvy1QNPEe
nWUmS50OSt5PUFdrpLEw9pm6lL/V4FZQcrECbeoG3zhu30OQIZiTZRyfrWyaNuFAykzhSO3+6yNr
VN+eisqHjQnh5upm1tUP519HaRoglCVp7DflE04Bbxf7jTr7vcI2Svh1RobAmwMmHRWPRyIlGoBN
FabUrnrHvNr9d6DG41eKGDTxSVO48VjuD/oUbOOJTqpuA+uE+Gs/aaQHLDCFbaWhON2mALU+0yrn
Yb/OyvILB06GsrabsPo/ThgVselCTXDmPtj3FCHAM3pBSKcc9coUd3Pn9sOqbZQDBZdjv5mBqjKr
TpGJi1u1FM/2OYG+VCdi6OLdOccudMdpPC5rGTENbgPrJofEXFsagn/JjP3ckD0yEZQKDkf2X0fn
PWjd8JP4AHMVkbB4pGbAejoP4xmKyfXltxD8J3fq945eMedMaFlaU33SLIKRMhmdXRGIKyDgpzKK
zS/heB8K6pc+ojMU2VoIS4qhd2F0RnnJjLxa6xH8xcov4ovLgy5RjXDobVcrVRBB5yIyvYfBYK9b
ukxbPeueHz+WGQRtwCB4AUQe8xEvxtq7+GQKbRwNIIOh9zAfZBRclFO8gUcPoaKBFu0JWXNFbxJZ
wJ8si6wgoVuh5+uQ4SVgiA+KeLQdT2ZYObD9z6VfRmeWOcZqbNpN1wAzLwuM8HG3130tvutonu1C
9IBzFYzXUcQb0u/CbdOWJaCChlqUVU2nEHLXckA0sJNxzEO1oK9gO8I6ewzej0kPWTy4adVIn3ue
LCXTpB/yePguOf8np1QQh0OBATHK17VCtvQ49AEPY9mqhlVMa2I0+vj2mKVlI4N40mFJrFk35Uum
z18ckeVbIZy32jTk1bBrSdJyRoEkaiAazoePL/iDIONFNt/KvLTVlgwXBqSk02jVBtk2SwXNTq0l
IEuadHFFIT762tmVhel8B42Isk4OR1BO2DdYVpwYoj1cmiJ+Y6YSb81iQvbtRsmbaBT0haYdmCkV
X4zKnnjWD/o60QNAIjZ6aqIRmqurq4vehOVLr5PrPYXlQa8LCt2EAt1Fl7rPsnnTWye+21YhXwil
q6R2rM2Zh1FBAvOn+cpiU1jhtA5HotbI3mOi2PFDLL1DfW0BFPEqzXoiTd5+EqVebuIKH8PjtVK4
5cGQdQh3yw78A+NjeLXdOMJwQlImzCsfwbJM9tQDv3lh7u5744iVRmelHAY/UnpvndO8hWRsphgx
T2VdvxX0So69a1P5UYwFvebyaDHClfIzKisTooIiAQ4DMkNUXn3y3bQhiIm9hIF2GVAkQxzffBSF
1d0gxjCnLn24zQ6V56oL7k5pFjtuEUIfisFcq6gbT30L4pY78keASwSWZlKVhF4ICdTVZKbUkuSj
Q+/b0V20YoRGzmYYSW4wx+BWCtGeNGcOohYCGbVpVfs0BpbmYwz/dZJQCjTzFYY6ltrJhuBHMgZd
cjRZ+pIZqEjmAKXNg57M+4xIt9d41D8jxSgNB3RchxKpWUaFsPB5kCnN/ToaIwrWsVcnkYGLeczT
EkOd04lyYWmQjQtRmMsyTom0jmuGk6SmNaPLntJKg+INpxnCUgcNkD7FVxWU8TXJAqLG6/ZW0exZ
WFDAqbCie7ZNsc+hUp0AKGR3r/aZiscNjRWV1AtWLAHEgvAly8fhZDvuwPKfU/nnoZwK2NlRyc9K
NORL2rkopv778MdOUMpfr8xfCtA1bGDMRutI94Zb06qJkRQPEeDYe21Y5m3UUQra8CYB1CIvcSzX
WeplylDn8hnAQyCxx/RZhuJSu3ehcNe+rfRDBrVzpdWFs+uEYlgKirsXtD+JTSWKE82XqYw53suo
t3klUa62+ANw8sxBIlX4BEpvkVeUT5O6bHBQjdA5uibkkuAGT9LhAM5zLuep4GgH2EoizeAerq1N
lXxr6hTZDfX1I7MbOFuxUb06VRjuIMX058emcMrhrEn8jRH15FWqZVtl98bJt9PiBjW6uKky+800
wkPvxcwWRTHBKzWnpeVW6TXOg/QqWWysjCGgJ1OAamTtoo5h6PhnGk7tCisN1CwNtwyZ8dYZ1LJJ
nhoy2BZ4VkEBoUsj0jCteGMHLtlxSi8OdG3ORRakh0T33OWoLAyiWdUeUM9Lrtv6SyFaWoWl23Y/
Ei6gk+j1ZhdzMS/hoiXbum48UjjxcuUgSItWeEdTEjGekzKCZNX6WdfAbeKCWr+HZZynwKxF/Mlq
CnNsRYHRtsWXWHrRLgyHaD/2JJnTO4H8XaHk9BOQIGYu38My/fBIZT6mxnCRvS9ORdv/qKgxvtNH
I9o2vZadEe0KyUBj1oX+1CQyuUTF8Dy6Nbqu5i0fVHcYLKu60ZYgh96Sz6E+rEuCcNEjtiT4kgq5
8TIhzlnKQ6cneTVMK/k+6vwEbRqGfaJGEqOwcZOLFYpFXYAQyljuV5k1nGMxnUXvNc/Zdwic6bM+
ZDc0kMlZKP0pC1nQCrv4Dkx52LqmESDJGwr0aWmyTC38ztwg2nZIYnqjPN73I/i3m+USg5Bd296M
FxMrqZmkExx8Zga3x6ZrKoLEpfvVJ2OLgsunXzk17sQepBQygq3W49ape388tlEOtBxe8IoTaL4l
IQ25ccjGPZP5fRA3yR4CW3Qv8mGnRnd41/oSmrzWqnVQ078tO2vCvwSVeBzzN43rdGvIcNyNnkXZ
N59XUb5noh6lxlVN9WGAxSH9bB+LlJgq1yeRTWTNtExEFJ4DibFjHIKbOdTBke4J+Zbwue7EnQJb
t5PsjaY+H4x0XaxDG5tw+idj6r25iukc6dXsQ5ViUIF2VKvsZ12Y98rAxGuTowyur43Gd+XBYw1F
zqTOyrvTmGRPNvy6VdZ3TNL4m95le7Wi2t7aaTcz952sWj6aG3WmMRS1rQRm2MC/LlJAyElVXMhq
PeE8bI/gfDfMisO7MW8aI3yDpUnxEag3N2TSrhVMX3imDUgrf7Y/RoBUnB5Mtla1zbc+niWYHQG4
miZ2hiBrwZHBvZw3nOGvw9Bpp6jrYcY8pofSqpuN5RCAITp48HpSyZNftvbWc0zn2FivVRqE56pn
WsXSBwGppxFamMtbX8t4G5Ci9GTUfbWHxf/ZFmN5fGyqsbPI1XR3PraL62NTpcm1sZiYFUVXUNvI
5CYtq3EFSqrfBq57tYZMbg0i3hn9O3vttsSK6ZOvL+iCBz+o6VOsi4498M2VAYXhTIrHM2s5xhfd
9m+ZIGXdoEy3Cv2xOxR51R083e0OmHJo+bOAXOax8Khj6/VLXJGjlWrJMmvGYtfVvbPuJMHKpU78
MsXxj6Qxkk1ap83WGmWFchGzVN7MQKmCNKfCjg610q9WQcZw4bXEGKHARbhoELCjyksIS/eiF4Dj
rDlEdAgR6UjafzHe1UU+ljwNEYSmJFddTLcnEMlunLPegAXTgDafJvpp7zDAsXAuSuZruL2j3dDF
xGmEyDPs0jvmZZ2A1GRFKtoLQhxzG+PSR6AAcr3UTJQsIcogRqIcMiDhsLGm0fQMxm5jWcDbM5m8
ZGNgHizi+VbW5HSHPrMXqZjcQzuh6gT7ZG5GPzAXYeYSQg5/G6RU9RvKeadtQbiRx92M3EW0QSGq
NdI61sTxLCMfkWXErMHxq7PZI6yvMdKcGj0t1o4KiBbtaNDrtdzZeGIWqLLhjmqhOHT1uJsGloAs
xd1DEdEI8Qrx7DJROox1b9I+GJZOGdVn6XFzstI5dO30HOfREwSC4NR1RGLrDoZOoKlnkpJe6LU6
B1IfxBbvN3AvaKnd4C8CaLD4P4pkL2yRr81yWlVuWLy6NrOukoin1KmJZ1G8j8Cmi5w4Tb2Jg0F7
buKif8p8wr2iIP/IKxN+bCDf+omOTBclzwFGK0PG8lzhE7rqDgtdyp8B1VbKvX6ZAbf0BKsbPz35
lU1yMKTS9CR1VDI4wzkZkLSmwNKOpKRq16Gv1WnCJIUU1WI0qq2TNMXA9QszHoiTvvYUahprasrn
1mI24mHeguuK2yiQk4/AFqY0uM38Fo0p50DDSZkT5zBaLkBCdvoKFqAZJ94SUgO87KDUn8nUepVh
e3e9pHcWudPfMp1VdIvtlE7Q1vC7FuZxCwfTiBLutqbaDODx7nVjjUc3UG+5Gj54uhI8JbnWKiRf
i2Ca0mNKSCGNqoCKCUTP99R36THE5l1XvX3RPIxjLcGLF93XeciO5D7RRMFVjRqBaOZO6Hzik/XS
V7HYBUpA8uD6PgOgQ7flNuU6Z2UCtYl1U4WJfJmRPjfAo8JhOoBrn1PLk1HJja6K+mjxxI07QDbD
UNQo7jvjC0lPRGRmyJNjA06kFgMVCeCib9o8tzb+QzQL+TRptG+NhSmNsqR+Q59PyEPrx08Ujcnk
GsPk6rskbYQ4BgfPHG+d4VyaCSOf7oXJWYcNPo7q1Yz9b8ijGJaJ3dojWBEvqY3pccTrsSg0qOpW
nPEJV0uXy/FcJeMPIyEX1fRBgyoacIsO4wLpnmIlVQfjNO2RZzSacxltiDGEKCD7yOo5ZoIAnqko
YBso8MsTxl876Zk6VkmxM0ps3x54q9oP1wC7j64is4n6nF0P4tamDGp6lENpxlSie/2nDM/ocrpP
ruPPoSqse8353SalF+xNz+32aR+RUZhl33qfVVrixM31sVEu/X9bOGcccZmWuR9BPljbonDnCUo5
fp1550FuvIJcxDs11CdL0CODPyfvdkT1vm0i5hWNvGeysDY5KtBl27pPRqtlv9WDHCBqxc05n1x6
Bh13XBrozj1IyDfGAdxfA1qjm7ie+msYfThBaj/lmpMfSpXXi1/r/MHIN7nXg9jRguGF3JmFPs6j
sA+xN42nG7Ef7m8RcUoLlovaW6QTc1MXdX1PSBVY2a4TPrU6V6nuqONjCVkX1NVGu0iQJiX5TRk8
1vPOYhaADZZQBM3+VqvKvWWw6c5NOy7jUIREW2Zb4VvtJ0N3tUwr2vxlGs6+uPrAKDPHRCQTpbWO
KPguCYh54H5yfHf4lgi8vHESHkYWBh+hNwigiANnbfKf+0lpJz1WHyEzN4pn9AnTuQvz2Ji5aWCt
T6mVaW19Is0vODXtthH9d1ML5EuYynbHHaxv7UF9QYqSbbtGxa+t/YP3BB3SVePJ4XnChNjHhRxo
/rm3EOCneJYvhoyaMyZ+IAnxYH0K9Swdp/mt61FjMOhsXJOLyJKw8wfYtJ2dnfi8UbJ1wMNxU0xb
vOzlSUtRv5v+uKuL6FtfdsXFaVXPKTD7nd+EODSJHsGBKGAdkIOWR4LSRI1Nmkyq+qy/eb7ePxVD
WkMIymrCWlmAK9nR0u6+k8aKgxkobeJmzgk+HiNBuiToPTXq06ANI39MbX346agWiJiJBW+Hcd9i
ryf5dDUNX1oR26/V5EiA4ZT1wjxuL01vJot4Clmtjj5Bdl6h76QNo34mX6EHq5el0QZP5JtVz42z
4dZpbmZs7BA1TUtFCudHJPWrFiT6Xhm+BXohcXGEyODYe8P4rnv4pHuCoE38/yYdwHNRU1mwmL0a
RHVti7EXp6SJXCaDfHCNS7iOHlXOh+ggBeSqNkglZQ2QNihTtNR+l+FyMCft2xDTwZed7G4U6fU9
psNs69c5ATgOcgRQ0bh3jDh86nw8NKntvUKDtSjTOe1epXHz7DvE81SJaA5qINXT6UJmDcKjQ5iU
1auiiDtYZfk+NJFzCG0bVbUiPsoHEryckumT3HJzS7cIyjyqRlxBnbgbDgGdKW3jF5EYJQHYV6+G
8rewJmMry7H95mlMCidRVacw1CeswtHPuvfUD9/Ge2Io5zNzLeLQtBLhUOgx/1Fhc4ixME35HPkg
pPsEfZaQXIgGa2X1xTbRhuGJCJsveL22WRvXr5XDCiSdv9VNhpF8EjDsQZ3AUo0Si+xtrdnnVYX6
WNTq18w/jb/rmmsdyVXD1UZqx3fL674EWZ2958nERNxY6VMtT2Uj8kvUoEcs2yR8BQrMwMPTv00R
hDD6PTmdTk9Pi85MLJonmI3PfMxlsvaK59bwpifDsH4YskgPLETonA0jUYlBOEL6SsjBJR8SKW3u
KrRI7zRu1TMZK/KQSlJ/uk77ivvH/uLlxckn6oymjpndWVLEJ+HNIrBwgO9gXM08G86UGSBeUDGB
SqYTv2BN3mGahRWNnz9HnjirSTjUKke5jqUJipHFHA7y2LqJqf1C41rb2wYGk0eRIiaZZyi89ZS0
EqB4LK+2lnE/Pk5WZtQ1VtjUfqnqPesz7xjO1WNIzs1Sy0210lg+n0YXgoFTqhTTa4/oMvwB6TV7
dnPCk6q8AcrQBeKDCVWsDVd7JtjZzCxpSAd3IpGLpyKs37ICESCZjnwWrTgPID/wiibRTYbv3HE+
4gCXVPh2IIdNdf6lsoBvxF3sPfms5D4KZmkkpOXFNQizAvQH4NIWkCalc0s/oYCfVq1eaED+vWxO
/6P5YjnHwSGIY8zD4ewW1Is90vIWpUkTsyncmwUO9zoOPoXMAqLKNDolgWJwUjJXyy9hq4gHC1EA
zM2kUQ3GU5qeUQh097i2u/soxxdy4V+jjlEopSR11gZMAarDMkrxbdlQUaM315+YPjDg8CCFpRoN
6TobAYs93lhXDvkhJodo2xSFeSxxbx+dGS3XhemONaB6y9pqhYAk26VKj/eNmb0yJZk+550i1sbH
jj2/YqoENMDvX/Kkg7dJost1BjTLNuFAt9ZMrINyyBSgjWO9EQxxjKdUfPNhYyxcMW5gKGKTbvTh
YBOJ4wzfmyGkftqr/k7FXa69mPE7LGr/JJI+O2qa8dNLsTyWLKK2eBLFC0ThGeXQfjGzvPgiL2Fn
FWvBAIjbjLrKLvHM/GDjEQgNeu4hpPrjY5PA+QbzHzsXWfWEFdsjI6Mx1Hi7fhpEwN58VAfY9eaa
KhT/efbI+RZrExMGfA6ZkCM5JSdiq06G24QXUYaQipISPoPhdvc+c251E8pdoxPGqCPgXSSBMi/l
HJ4RkmobBu+WrsRbl8qbUUiXbMYKVJjfXvw0si4xCijQr3GA7tWtn+iwkE/dwTilHCV3UJqbFYFH
7krnFz1Rm+sJ3WoTc+9ATKa0r4F+Ff0HwnwHpzbyQPi7/Ydm3mfFH/K21IBDqk+nycQzMoJKe2Pe
PawjiwmIUYXQGU31npi9uiVdFN0FqT5pItxd1Yp0kwwONcIY6mreDfZB0njYCGnWdyck9qmL0u6r
g4XPr0kdHhVJr+GjeqPG+BRXHi0/3Tk7tNy+lVr7I9OC8m4ZOfw4V5FoR34DY/WkPmwc/77pfzDZ
J2lMEfA9UQD50KYIignNHieIugsit2rnVCrYJjS1PzySIip6SUG6iRL11etc7aBrmJiBhrMbtgnD
6+CopR1CHPF6Lzij2gjPUNwDyP0c6qHj7pCfXMeoOvfE4f2WAhIOMrQSgMImNDq1zTQ+PFrKfbYe
NR+yzsVO4SQDXxl+hj3LYJTJI75qB+/GZuoHvPVmcmMSq84zRvrXJo2TOddifrE8TI2dbjW3DOno
pK1N3xwEhuYJKjYimj58qgsTSeqfIHORs4QMW8lIum7C6BJoW/SVA5yk2tw5pnKeTRrt15LmnN55
DPZ+aekrkNrE2VjMj/K6aQHWRjml35zsxaKyX/0qrVdaP+ODbf/JmivNj40yCGJZGBBEVqVTn0PJ
2t0wnv+s0c19C0WSBL2N1Cv3uhsa18Z3n80yGw6Po8fGA/K81AZo8X0DtnOq+vDu6mZwH4ef0OP6
ZzL6/IPgwqMFblySyHRf6sBWTFMNytbEKX74AwRte4TvLS2WEEGeBKsxdoeNpsEvyFv9971+fo3C
hFohgkBzRI/vxPzc3hYwbB5Hqeka6zTAElR12lNZAokZCwIhSws0Y0Wfo20ATer6LagckE+U0Ghv
mzbsldY+BGOTE9Hz2J1flL1zClDm78y5It02Y4XRH2na4zDtjY8R38KzcMSrSXP/Lc80LJ2ml1wc
0yLAoyS/XBfBMS7SCgv8aNanCM0UXN+s3o7ExVzMGc80PwL8eYMCIFmpZPqGwgaSxZSlmI9q7I6s
AV80HbmwQwvw1aM/jVAw1T56R32V+KB0rRf30kgdSDJWtdKqpnmtSrRSCaQEgBZa/VpX0EPSkRKr
kZOANQfXPndk1FxLA414IvTnnOhOVtmArzJANPswjFBjWwYomaph0R3yrA4iN/z4xx4G+ejXaxie
wDwBo9nkrSeuj03lECgVMn1mcc9rUwntOcZBvK48ifhyBCrdGsbwmqMLXOSd2Z2q1utfvVqck3lF
a5SftWN9zx2RvIRO6e4Huu0bYaO+7S2HuUGef2k6omJygNsjUtZbj8LlKRaOewG6vn4clQkrRtca
lmamKsTGVbOnCXjwNeZvtqqRE3ustI8qGlY1YV6kq8hulxtj/6y5ofdUzbZWDno3659rLUAqVhHW
hZO+fy5pTB5xRZN3TEOw2QxT6nOhdL9vcteMoXVEeLQlaceT6fUb1Uz1lsWM/V53zlkUSnuWRdNc
R/eTN5ARymnMkgSBTJQJtLPEVoOFw2X+sbYotS4fDzt7GLXDY+/xGHzsPTajWhpujBkXixW8G716
L/EHPhbpPPTKzZ+vW7RdQ8scv5JWSLotHV8mJxipTQatNbm5WBE1nWoDT7uGzqcsafMTzkDtOn6j
8//Ttxr1Q7d+xG3ZQGkKkC/14ayI0D/iwghW9og2l4A099zNm8een+W/71Fn3HA52fReE/dQ+Y17
GBzx+96fr1Um7oM8egn6MTmbrN3Pj72u9hLKg5GFSHtmsf3xxcfrf35bNH8hzMd67YeYR/78Qk4m
+toIWYPCUxxOsiW/jNtVuwehld4MazqCtAlIX3GLe+ZsEZY7xJeO7SYPM5/GYmwER42Y+9JMmr0w
jHEL9DF7YSqKYaW27O9+/4Oytf/p5AnoFaRPfKZy25hjdpV1SwJdToucMuMnvVm1HKgPXDwhfkiS
frfoIfDtqFB81q5cDLAPvposJ9cq9wiES1xCRXrCHEp0XafHZpD673uVYrX96wu8u3VeBxSVPOfC
crc8mGnZXCM5NVdpt8HFpm1OjbG5qqJjVQwBg6zBtNpiKVlPENaAEWr+irU2kVNyOtClJ0bDMt9i
ldWHkV7+Mmg5NCUQEcLN3wZZFUt3aD8TThQdE1x7Wdd3K0+FjMEYuBZdamZbtx2Ci9EX7zpavPvg
V/VzDyDXltK7p4T50b8rly3l0aO00cA9NkGMD4v/7mFq6Ma3ITSyk95r2WmMlbbV6A8+XnpsbAY+
/E98R4BUfl0Kk856K8xD+6+NjEmQXsQIkw9uXxqgxpA3hGo09xShJZlJtZkfwVH/sSvLNj/2RZof
H3tMz5c1biqIKJSkH91FMg2/ak7Z3EqzLF6sGRaWDvmp1EW0HSvUaXSb6KhrB99KvWWX9uP7MMxw
IrelDVMEBElU1IkipBMXrWjmB074x55FKkXR5TeRB1/Nws/P9dx6L4paQv23Wb0LsijLZF/ZqCWs
0D02IyyyquhWIz9p5eY4tFltf89z4nI9gxT4XO/8W15Z6P7INPs+VV9cLZs+NX1waKjG4mhLggvm
Kv2fm6EYvzmYkLePlyKk32SY51+0CkyB11BaDPArcVPbP7lCF/iAkWrV+rtdc+GalY0juB7bNWQN
c1XKSjsEpvcTuQ+W1cDRlhOQqi8aj81dKn2Nj1+aW0RD5Fp6xjEQdfpjRlFpsZf8uaMV48E5xpZN
j7Wda0pSoxMT0j/OYaYZXuedWLJ7rC2y3/co0nvIQgprb2ot6g2kWFVrLSVwtJNtWuTzPHYfG3d+
8bGnY704NHzf4yX38X20TfGpTvUl673qxfWfB7fp7o/NZIcvLRkHF/qG3Z2nhVgOfcmSsQdsY0Vd
cojGPLgpEgWXkdsB//HWQ25Z31qTuPvqt8gh1a/XbGKbtbliHo7eaxMaapOGNJ6H+TAjvQAPpN0c
8nLGNfScKNlz1VDbpWqLzuH88ET9n8gI/5F5sP1RzNiA5p/cg79xFP4/ASMADfiLa+x/BAXcgDOo
4r+eo2/FX8kIj//1R0SATQ4A7jHhgB/gHxs/6S86gua4/y0ty7EdpqIzHEHwu/6ICPD+m29F9Iis
kkUzbIB/0RGES3qABfKYDqBu0LV1/09wBPFPzr0jPMu1HCAJuEsJK/iHuTSPuqCj5JdBGnTxuAyL
DIo1dYRD7jmbuqr2ApKJXZQvCfxSKllQm8Yrb3OBjW/dNMEmN6o9Q8oO0c0eEyCJU1b8w2lJiGuf
KeMeDcxyvUNLik6AUTZ733M3XdceEDatBJIKMJBrx+2YfpPiRCfXqvVVyjq4KU/hPAoGEGKJ8EyK
G2Vb7AX0G3qgjtaIa8jd40zflVTxGirroG92gTebqdKDwcrSdchmM1jD97CNxICWsltOyFN6WxA4
zOo29C5ua5GaXtwIdb2hn78lEemz09lRJEESVNuH8V0L0luHpjVP4Jg0lBpVs0G5mFnEc3jxxUjT
UxxOR+CT27YdthK9un1psuFIaLFOymYyOQtaBzXC1kTrtkX6U05EmHbFyzDGv2mGuzFHAhDd9JQN
yQrF1oEP/5Rn5Oqa/UZq/dV67sPhguFhnaPBzIPuHBfdoY3KX+STv4FP/itv/xUY8Q+nsW2DZfYM
QiMkNiZLwGn+u9OY55OgwhZl6zHa23yUxpAueJAtk9bcDKaDQ4n5HDGghKSsZUAIIqGadCwNHSUb
f3tqJhsdDWPKt1OaxLJWggr+blBoo6U5jDzp8Ks3Hu0FiooloXo5kgE1Nf8B7fx3T/H8Nlj7EJQq
YDsbliP+4eGeekK6M56u666ykxU2iBUBZ6QB5F8pP516IPFTQgb7X279/4XjMf/QP13a//OXziT1
v7hFWzlMkefTxK3U3MN9J2x0Uc1MOS+T93//q8TfDcm/fhfvUHft+VlgPcIr/vK7VGtGeaiiYJ3r
VbIoIDH7/V4apDyR7sGiRF+kWvyzKt8dQ/v897/7H8CCx+9m3BcwM3j8IJT/x/t0wlIvpjLTVp6v
HcD+hKl+SIq10sPNg0yd4uMsCcUIwAZG9jaB/GVXctnV7Zeamm6LxLoOiPXWqntmfBZVS5zhU6QR
CIS479//rf8w8//+t9rSclwPsgKc1L9/Jk4B+6WMIw3sWnEa6Etb0t4ya39CX3sPh4mQqfqFh1IM
7fToNvJdjN43VHKqlnd9SP7Dqfvf/xyPUYAqKWAc9x+nLrLRjU65768qSsyUBogMrKLPcA71Het3
OLk0wNuNn7pXHyNRmmY/GzpRKqCb1sY/O6d6+Q/nR3f/jnh5nCFWnNQuGACEDorn72eIMCnNmiwf
baViIVa9lnaF/QTRpBnYb8r4YjnxT/RW94Ial0Vw8jSho0wc+wkgVLOI3JKMMa4zouVgU71N5Rnt
3qv1/9g7k+a2kTQN/5WJuaMCW2I5zGG4U6IoUaIsSheEKEvY9x2/fp6Eq2PKru52zH0urrIskiCQ
md/2LjjdG2GCsBZCX8xKooU6OefaMU9o1qMP1S1F7XIOm8knBtsAn+gfa8k1iMRZ8+2Tw6jfKcQ1
p3EVpYcyFCdXczeuf3WYi1ftG1j9byBW8a4vlpgDnwYkmLnEEUWZPCivAgWMwdDuYBBsRJAdW8vC
whmxDyX4SqNi72rlKxAGyC+aOywgutLredJ07buQ0UFX+lVZVxcBRnX0jNNkxIbkuTy5fNc4tI6x
Z83fJa/Eqc1twA69eTJt/7m1TjTFDz4d+EUN5KVt69sqE8cAfmIORyNukyOWz1/y0vuGfqX8ZjgN
3g4xHTGOf4NZf2vt1VT/Dq4WTXjtBIZvrwGQTgIeT15eARZK1+WjXYttMqZXnEthi5YZfyTeaz/p
YEYxAwhrA30CT6Boa56ckvJEs+IF8wEUuxx7z+jtxXGGJU5w3TLEsG6KxdmK3BM12lUZm4sX2NOa
O0GJi2eNWeXOKmRwvyg6iq0KNwEjhznFhoJ0Piz0yLzD7/57DugAscOvkMlrpttbE6DponecM/yB
/RCbJ0xRb/WivI/HEBsTAmbcoOurT7uma94KYEze5B9saVipQCdqR7p3cCyoc4EWjor/phaI/IUm
Qik5Xjt9xyweUTWsuovV2LwreaNj/msdS4MMYRLWq2zE0qlQ9+3g0gKX10r3eN3l5bZp8prGNQht
VVUPEspgihslDXBejzsmzi0KZmVfgjlYmYH/rEO0AO6bXq3EPg6dc8xHABYQKuvkKy1YRlCSYNZo
2ipX8hP9oj2TjfsUeC/TWRZOWDVLhBP3AJKPOlsD0h4aeIMrESYUBH6J/Mak4YrKpENYFiR3xUJM
AKhZKOtqlAg1wUPuU7oUdr8fFBuHVts4FXE674q+/xiq6jvvuMAm++Ta9aVw8ZwtDPfc9fBInPER
2VGeYD64NBrEW49CdIBqodxTnp0dKM0RHjehYqk6b+4p4VcLTh/UuoYGw7iKO74LSJ1rOzy6Xn3p
ClNZmwHf2qwn3lIuRBUJ+EKxOsbDnKmOjVeI4dKfit8bg0Fb6CcgppRPtIwBHscYu3MEyrN2JJPr
/eQ6mv5X6gpUbZ32UbOVB7nHQDZ90Rw9kksDTEmvvWAEVxgBzHOTRWB/hwrJkHO0cMTukr2iokPt
ZdBk68uIghPCpwgcaNmbmSWbShs/RWTAPLYBgrvH2qE+dcjlODpUOdpTuBOUvttM8fYkbEYFNSRo
LuR9rGQg8HCyX3PAWav5t/F5ejZ9BH7ziMviiAuSL92w7hTbeRQZYIQREMCPSwNzcjU6437SQJb4
dDndEeqq09qHKWkv8kzxUn46lt0K8A7GhclxMo1TWSZfapUcZM6rB/Z+vuFdouApXvV7O81vVE4H
BfJ61oIkUCQ+Yno3aGs1sDH6sUB5UDmjWrHtBKx92qGOkl3Bla/GcnxmdA0mkJTao302eDwzI7Uf
SothZQohsEdOkaMeq9Mv1xru2gpOI7P8Bm5bjvVW9OjbUtKQu+FEY7mz2eRa+RDp/Yfq4k5Nwayz
bVUJkU2ZYUzdckQuUT6Y3LAPQ3SMZaQpdDDRhsMdscNTkYMHxlIVbgIEOC5ILmBVhOiKagSTHPF6
7LlxgeeBtVZ5CXPeACGRhSLCL03UT27V3EHwXYIh+CajqkG0iZLsKLkqUiR8cHD+7ZWkWNopMSh0
dZhQCGSF/n3twkhIXO1UwpKqI+2+88wjkwFElSJAKGWRHrImvULvOk+2/zUR04rqJrOjW7UtL2BA
iA/cLsSD1gZgxJym/tgZwSLWy2VbnSGmnVGrvCQRX9qvamxOJpprafwlOvZBMvHWlXUMeu1OBaPE
Maa656LtoBQBFz+6NZz6SXA2dUH6UZZHxtMnee8GDlj5TZ1OOeP2eJIPOvR0FkPb3EXtrRNcmH3f
NkK91SKYFJ28q/LYoCFo6M0F0QqAiLHPWCZzj9ponOYr1C3/6vrcotHmBWqYXr0JmJtHZMR11FSK
iwIBZ6137Cb94AQY30ZGs1T7Ul/2jfG9TMcbz8KKwAaSvRhdc22n4qljcEGXu6HsY2uOU7tqLShU
Llh9fOwDJdzkMh43UXUB0XXNDO0Edm/RGYAS5BetwvIBokqy8FLl3OI2PYGElP9g+PkX5PY39Tkq
aFc62pNt2ueUBuPUvttDeCtDt0y3/L5BSahgnp44exnoo1Q/SXlq+ftlI47C8U8FkOusLx7pRd9S
mZFXWE+E9E+p5h1l9aXP4P6eGNARIXl5mXPNpWCBJu7wUEbHFMxO5bNQC6SvllN9lLUqdq/ZIjYx
pQ4icqK81B59MuEU6t2iL2v6qCSCExdiIDVeAxsvm7VjYokZ1th6WD1sFSgvWxsbjXW3MClyFlqh
v5k+z4cSf2X2ypMA6rzq/H7r+IDGzOAqFPhKPaED9fi10LVLn7DVuiK5yuw8ipTPeLJvdWDRLb89
H/0u1iWpysMBaJQRMmVan3YsKKFq6zANcFCnHbxW+kNCX2+J9Mg+5CYMgXlyC8Ik1BCzbpeyIYCl
6bUz2kveowLkn5Iczf3YJAuxLe5AINNH+F+QMFLzKHW2sjvDpg+hkXXO8UgpOKcV5zyE7hns2pfr
9Nskyw5jSLRhsrdWAE94xSZHgJs0FZikxqKRUTcoeCwKT8RLkWuN/LeSBjHhn00yjPGXbRlHuFQJ
hAcEmiuNL9ex1uNRfs0q/pgy+7OuQXPPeW6OvCvo02pnI8KyKDW0MZzKWVDzoAYUEfQqqzl1evWl
9h5eEqbYF4W5x9xiiWH3Uo0R50vD8Ium5ucwaJusd775JGcFSG90jr6KimTAyDiTRhf9PNvBGJd1
VDsDmsKAQ2IyhEpFsE+na1H2W4bAzdpq/Ss4zWuSmNthcLfsuXfPJSVTdbayJ8Z4XRenycd6Aflv
OBe1i967NwrcVXRsccS9FmoPoU1gK3wU4oA7rucli185xyBSxUaiTAsrSMuNiE56T/oYDeuy6EEl
dCnQVDMEzsDvmoF49B3nrq9sDBKc9jssJ4WGMzawQgt1FOWjL1FALqvQLyM/8LdJpbyntccaDw9m
TEVhOCnmPpm46FoLfYAMNvFweMPYGjrkrkqrSxBG10Z9Br99hJNCQwdxwjhB6LeZAND6OY4FKYo/
plcXG8MTJwFBdQ1u0wUNhVdOPjHKNGWC41YbWvolZGnIQ4XfcGtdf1tZ2g3AVGdj+d6tPujGIgoL
zFzYsaGmiVsLDT4rn8ztVKiIztMeaTjVsIJHc1KjbRRB2Om5F7lcctjfYPxaOwugtTeGQKqNOWS1
jJro1kyNUz4KEAwyHHoIbo8tGHR18Jido6eAiAhrBe3qlaYj6FN5qrGuyvoIvkhdOV32qOQJG1u3
JCjLehKVeMehFKdrGDMrzUvOHUBOnk3hbiLPu0msrF85alejl9Tx84ER3wCRCqN4wHQVlLOtpjjD
VqtAlyMFHOEmujJb8aoO2rjH4RCGg0lNQ2PrLundK6CzZtH13rtbE+20oEVkuU4fOrisdktmayTL
+V8mUgYt9+lNxJhD13zV+cf0QxmBMfSGiZuVzX2EzjILkz0XdskzmeY5trSTgSfIIskQY+XQD6W8
dWeeLM+FwNdydjlDfGPn+Du0dlvj6WS+D0KQQlt08lAoDkNnBIYjY2znncbMWmc+BYPucYMOHpyr
ja81F91yPkWONHqKDIOHYApuG8lVlm8lySOgDiJyOeFm3DlkhQYFLUBU8nEP5lh1mas3elAnFvKR
H6z6gRPEG7xXCpS7WuVwStLuqxfJfJSNUwRd1L3EMSMpPiJ1xNFtoquUPoc9uIQXcTCn5lKT93cd
tAqtvtSCy5DRQK6Y0ghfGnVni+gqU1tF17eQHm6QoVhwSN3L4kK2K8YU3mXPaT6xNid5DLRZ8DXU
8Ven8C1kBETRJwd8jpQiOqFLiOkkkll0tYf4GxzVdTIADwh2xSkF4lWX5XcrcLZGgF92+gEFaYkl
yWaMgG9WxZbRxaFDWgzKLxzhBjK4jna296E2zhkGKKLz2Q2DRXNR04RjalgU/Vtb6A8amOEI21Tb
i3Z5U+4gsq+qythndnwbj/hQTxNBB4wYpQwAsEkdaRd0roT5c9CGRNoU7wkAeosx5h6hDTmCGSa7
U2ziOZ5VCh5WZf+SBjQdLbUE39CD4Eue6QlzOI4vIbZXpdoifo+s1BrKATECrqp/aLPuvdVAT2gb
WNsvBNa9HndPnYm8RVCeh8C7MYxDz/G7TOOaS4wUeP3q96Cj41aVYqn3JKrmSHzOoyVU9o+sYOnb
MUlWrJydjpaJTrN04bE1gWwiSxZck449EPvpg13ZN34xrLSe8qsl4I1FgIg/cVKO2SOMVKRq0s4u
26eiVXfzGlQ9PivTqstoxVdgFJsSw0h2FDmGXngnGKj7yv0MR//bbzpHv44NIGnqFokISHg2rf2r
bKmRMpnIBpw3iz5aq63aryxbOcsGQBl0DIjh0wpz6zMJDqtdH1YAg0MgFVCPKCIBkP37y/lbw9dS
dcbrCJFiXWrZtv5zFysvbErb0FFWlk7V3CXwn5nI7EGpwPp5iQqiotwF//5DGcjwtj+1fPlYm6Ob
j9a4C8Yv/Twdy9oGsQzYrPJEz71RSmiu0XEJSITn/l4yEl4FVHkKluXIJTQDEh10SMghkQzZy1bQ
WIY46xLFO885KtQioyfd+9jCom8usv5po+6l5F1Q1qUjIitCRtMLWR6menenWdfRiK8x3gmyoQSP
4gzP+NJlzn4Mu1Uc1BeXoyruCHWpnWK05YJ7oTJygwWOkJwERnmBJ3aShfHgyFODut8vSN1lNWzI
5FGm/K08Q3Kvu3QUHkgiHtHTW8eTey87CHjhHWVCLb+jwtBjIoeRfbHWRT87+46WIcD+hJ2a4r1T
d90lIx+yvYFzDGMrRLZHrInsXGwz34NYml/odl4mqkVASMgKrss4vOpheWkU9QS574J+/RZDwXPP
LATpYksvLjWtNr3n8mVhJl9eo2JFoVVuvZBU2ZZzC/ghS6Pwv+YKh0NvMdhqBNGULein6bj1gwJf
ynUVEdd9jzQEgfJlTda9nCWOfA4SRcVSwmbgkbj3rqan28IAYa8SKWG6qiu3JiUOYwKKOpKXj5by
oljNoXP9k5flN3rDIwyBouMOeBt3SY3SdXytGJzAsQSwpnzKAtTgm8pOkZ8XFzxGF/Cg9n1OCytD
GmjJUJ3uFl/UdeDf5dcINQfIyfFvNhViXn9f38wGVaGiMEXL/9fm8DBmdUt/klzO7u6jXFvhztEE
SMnBcA7EGrUIyA2Tcu865Q0efzc5xnlg+XYpcUyjeTfdONa1Qiinx7xExykvc0gaco3witQanQ6T
+hmU8lbU6iMaPtv5iaW1/RL38aNc37ArDo5AjABBJ8g6sMIOWVtuVBwro3vN6uFAOaupxnEriZak
b6jPIHgbEsPekCZbkfBppBmy1Owj3C2wQvca9UMJRxi61RNyL/vWF8BcY9Sj/D2Bo3fPwDJJGTx4
QeptO/qrVrA/SzCwcIqedWR4wZgtCWzQyxKynpwOi3VQY2+jo7HQxu3SU9A1kdeDFYWRhNfWL8lV
8C/rUT+1KL5FcBO3ym1QU6LIdlzu0GnFK+42Si8IFZJ7utIpK8dSZ6hv0HJ5kDsh1pD9oqYyMhqq
DOi0eNr0If1nI/TWBe1IQPrHhBSjDMJrpwG7T8ZN6GXRQolajgukpqSuQt3E9xVxT02Rc29Af62a
nKyKLwQYA6krAfnGUpfCJFiVrssuMz8BFu1KE7+2arzroFJG5dEA/q3p04LGEMbsSHZYg3kY4W7G
kYL1LzICin4zH7j/Dz/IW7g6uDz4YZ79FUggZ2v/2pZh+V58/se3z+r756+v+RN7oOt/WHJCh7mC
Ch3Ldnm7P7EHuvjDEC5B3LQsBLxtg63/D+yB/YeuWpqLITtUY11q1td52wT/9Z+a+QfnAE4POoW+
Y2jI1f/DM+LP+egPGw3/M/8n81Jd+2WKaQOzsQ1VNU0VZWVwCL9M5zKTAzPSKEYcd0AsrWMinLCk
W2z/aI4xO24tnZxHby+O8L+KJAaY05b7bMjrVU+fCruQE6bL1OIdPcbMwspBRpEGQsUCqjCTDuPN
NipBsTN4N7nRbPu4OLWkuiZ0Gqp30vTJIbrJAKZiqUKni+o72zu0EthVMPp7hUBL/kqb+pCH6nvZ
AINXxr5b1ln0vc9ve70CvG/ZS5Ryqecs+jnkC/MAUXhmRxzPdmYx9YuqyJG3zh9CxX4NvfzWNdQG
dS93hHQ97tDYmns4NzR58EHuvPNYet8Vga6vlVOtOV0B9das9pXQm7WryvYRYj6LOGU8Iw8EI0nr
BVxWMLrLPAuveV8/5w5iuch6kPlzDilQYVteV1jZvgrU+9S0zoXqMEpgFDpSLg1Ncac77mZudsQj
xxC5HbSvd6RUtllB9qCR2Ueq8t6N/CbksvmYquWQz5UaQf2kIsEQXGXkMgKtWw46GQOLCXJ0tesm
AGHTxCTHFN0zEIF1Y8Ebnnu8sv8Ren7KQBFhOZPbK5OjuS2jmTyB1HXWBm0WtW3e5CfMHyx/hWum
jdQ9u4m2zgbeheh7nj9Wi3G7LOxvqEasa5T+xyi4GjrljjTqmz+1Lbnw+erKUhznTz3m30vf2Gny
94Y+wAmq4Vr8kZvcdvlKt9vxR1hHi/5q19ZeXox8d428YWHLW90J/g8jwrtMKM84a0B8ja9FwSSw
RhDUxl6iVZE8TBEjDK+9aR5NisMMCrg0doO+F39DWxElAxIQ1fOfg9pdYxRzhQ+DRGNOv9EJXPwD
efb51NGJUcIrCtlcJCQAbHGkW4/5LeXclncC6fi926DfVhkQAzKanmx8MhuTx11p+oY5xW40ptup
yl5HsqZeo6L+y5n0T7a5Jv62zcnKOTUg4IMoYZv/gjAScCu6NjS+/OLDKoUCkpW1rupUSnIUKT5c
GGu1w+Iw5ZrR2/iK1MhKGN0J4z92utyCmbGc2hjIfONQjae8gYW7cRw1O+ni4DCTs5CRB27DO9DX
odBgC6URfkVF+vojpMofyA6hlgSvGOFu5aafLyX0WOpyD2mhi7hxf5rbcfMQ3I2c57yhj+PITFJO
vHNALHk6kCrQk4t5hPMpYoKh1dV4J3PvH1/PtY9BwW7zB/sl96ofEZ2+t7Oan0vCTLnX7T2zkAfJ
+FYVNomM2whQrydqudgr3pBs9TedELhvQz3gAmWX2lHhmVXidpQTNsXqG6ZomEnKTSbfuZBXGvnI
AobGTmVkPv9A7sj5BVPG6hxDgFDzbpm/l5xyYB9wNu9HJ/ixNWSnwJC2TdY8i7P3MvcoR3FoKpgJ
Cu8ht4y8pHm5y0as/Ai0gDcMJfcASqNxL3p2kXyXZCIH4lErefneAXPuJ/GpxBv5AFr0QHT0hjJ5
mPWGt7a1UnZa2clOrz2FuOkp0ZtZMkWLZGIkF2nIkp9/f56cyndx5egFjsvWDM2DNEHL0/ABpt08
DFZy5Jn+/ZqWoL2/Fn62ilkPWAkXJSnwRWje/lxv+qWhI9VYfKGDWu19B/u8Hr2Oqufey6ubPqyh
QBJcAsAy8W4ZRBt51MrCJMw4UTSk57DDYwAi+9iyyW3RKM84XicC2Hxkq6ygTh+p7uXNkP5k7wML
xo/9m1SWLC03bF6jiZwkm5UJ3jd/9GnChXKdlpSN0oDLLBFLA4F4z/7A/Ln3DvOMGz8+5mbp4xg6
xzQCK0CTFF4feXuG+ZdaSViAxxE032dPhg25uP79XfwVDmNj8OTYAlFFXdCgw2Dy57sIYiwpvXT6
COT5mjnXwugI2oIdLm/U/L3n813X6P6wtfFO6ECSbOo4lYjpRSSUh//rJTmOqzHowQLEhdnzK7ip
yX01LxhCex0rKgpapjMoZTjyb6GtkwVIV55Qzze64V/nqeD8h1mlD4rIcGqTS2DsCcK/uTDZSvhL
q4EV5wIh1Rj0a5aliV87HPBJIVW1NnhU95jhSTjJ7Z9E3lliEeRG9DOe6NxjGTNs8eaG5Hxtcuc1
MQeHH3+3M2NXcMr85uLcXxoh8upIBx0k5xyDDvqvgDvFFyAuiuLTc4MjIP0bNSKOzBNyy6Ftr/BI
dQSvwsDaJJbRS5+JH6d4OaDAhUnB0ibYzYf2vFm8MrrqMvtoQw4gWJd0vSogRwqtM5NOoXS6S2ii
tgkvFzgIGxhAzSOlJnT2czIlsRqcJeDORog4wcNMbEhlFqMmPQ35VvnSaA1gPPVehskxwWlesEMK
e2Qjo1Ky7Ez+ANLdtPzXNEkzvSTaQdBFDw9BCjVCOFNR3uV+r4vwzcAnwpZdYwlTCC25OxWG8waM
8jkxDWp1wTzpVp4DlcpbWiB75pWSKgfk4BDvn+Rzk9EOZ4RrDMJ7pRRE68DFB6nsku283TGQuMpA
gTAkY9JYLBxCyXyH+4iBzDyFTuwxXC0mBdFX8pPcI+rIJQITp1kbg30EyfNiOLRxsTKExWKkuA/p
goFox7/zi4rVfkcU6y6To/Y5E5Q6F6nXIjYoIximA4hhfIdFvtOqEZQErynkRD4rXvooPofyqJYf
7fcexzppTa0gITbv6KT/SNBWX8y5mNtHVyZQ58Sham7iYyzzGvntZACK5AHUqOFjh4O6nirf5u82
p5vz/FR+wJyWyqOyULAm7kDGIxn8qBQC9T3OWQjO7rKY0GIo7Lv547WYlLQBv4BUoXpbRCAT53wX
IvBNkhfvtApXQYUAY6fIZCQ1bqEkHIRsKxp9s/EcRFk6JXahfg/HGdJQt9a4LBWsiGO6rYrWApVi
TXRR/mJM+NZ7PmVADGdiXaTMvZWmXrskynMiNmpXHxxwH+L3OQb6wzwflSkdUT6CCElHL+bVbkF9
85s9Oxvr/HSiQHNwbW6z6zi6yWH88+mrefYYBFP94TgFrQXMZQFJKA2bczB4xj16Hq6ffdAKTFDg
cfFpjJK1belvPUqZt46pPKeyasO1SccUnaGiOfU7MOvbHEDzXJtUMtux60wB3eiuCS7mYoj7cBsD
nm5co1pHnBoLVegHb7Qwo6hvUnOkzYM9cQvYaJ2K5Euo4Vdjgz7LVeRmFddexGqtYGnUkginxIFQ
yUmYEZDjWMjhHG8hdx0UZI48r7+HQ5JgSBCInS66TcD5XKbDrk3NWoq+cCWBhR07bTUwotVOLcKv
EZplmzKIjox2nQ+FtehQJUARsjmOsboZUMdc287YL4yirXZagm8R7khfdhDDg6mfDbsIUWvNP9Ik
I1EK4q8eHZFVpt8q+XTQc7EDjvoxNfilz+8iu6UIfYhF1D/1NpqFkJSEhwd9VilLGzLp2nBzD3cF
/ZvsX2cubg4GA2Bz6B4xzgESFMs5TIntcaE+eOihLjQBATGhZ5iNTXdntfXmNwtHtgZ+DkV0NV0I
C5ZQHQFu9Jdmu5MERd6p7TW0poMdZs7ClN+6YgwEfwfRGhEjOifGCBHqjuF3GTwODnV96t+FuYOz
GfTORdWpr5hfPPnJYHMkZVibDTTvCDB7E/WX6sOzOaTrbHDXnLZIHaXLQlD/+2Y+LarQhDjqiWVr
dQ4ShUh91ejDlVn+aaf6Q2pqcJ66A3jVtdohlEKu5K6H3r0dyuCZGduLL9ikPGVnVYbZ61TfFjFq
v0Vs9swrnQTfmujUOVq4mlKsYvuszW8TBaW/XPWPRc9qtIoFRuTOAlUY9DoSZVkHeJ3ZxKflpATa
flr3GQ3S4QuR6XBLZsB30eJ63Y4Pcw0wRQNzZdyRRN2G2zruOhSbKSBxQ1+PKcvL7zUpQpU+Q3zu
FxnF0bxe5nUR8FXWYmzvA5UwnzwFbTLP+JrauKrqY105HlwydgllVL9IBhRbldzbzAso2Y2RNcDJ
VD9BcX8ZWNQg5F59K9xIWbo+gttul1F4MjKvR+eOqJwsGAV+OUjiLDu4ZAM5xyItUSvicFv2VYD9
q6LLbmq7xE8APRfXRcec2xbE4asB/FZy0d21qQ6PWshtZ0hlLQacKoZPFNftZSIfQ2MP/W+61782
r2V26VKM6nhqQrKB0fDz+cY7uiPN34853FP5TpZ69gDNLApnCIn7zSsa15dUzV/zUa3WUF4SnLE1
Ov4+Q5Y04exNh2+1jSZTMm6r1jKWGrA5eSopLvIFYYq2dPOI1JO7HvXspTHCzY+Hi0ouPWDgHoD1
dpPMNiholGWo01Ca5Lsnib60HO6RwV1hegfhRueUlRs6krdDVCrtnmR6rn+TqTl/S9TQp7XZuKpg
Pmeqv7rbVZY1RObggv0xl12XRrskwMogrgK4EtkYAgZgULIwtZZeFfN+VIbjbai0MH1sICTYaBh7
o+gOhpJ0P+5YZdXOLTLsG8XgoLdNmPxMlwUiLVG7bQbI4mjFIcVnwTKGVv+AfgknZBPAo53qV6fr
MEoxW8RbcBnNG+tL3rfRR9gpNnUMcNwSAraJuhes2EXoy2ZImLIl1Zh3CXRcn70EcMdx3qN2Gbvr
sCieKgWaSVtU3G7aHYuk/MZoDmVehVeVOWs7d2EMBSsUncXGjmCqR0q9tsqEveqGIdlKvPCK+sUb
TNa/06h3Q6xUqxRm8Bp4W7ykH4mikIVUp450qBl1ZxQ7H+ZVnLZduJ2fKUScpWKy5IehFCvXK5ci
9c09A0DKF7lqfncw//1cxqMMboEpVEOlqfrzgreyKTP7aPiYYZPOQM2pcbiMBtKscNXDqviSNZwg
Idd1mp4ztIraIKSh95sr+ZVVwN4zdLhEKKLT7qHJ/EtnNxSCmDA673gMEKdlvMQUbMllewxICO0I
aaT8FYQxed1yviNldE6Krtk0GGZtER9nIFKoPWKUeKI5zPqRqD3l+viYOizLDicdCOqcSZr8Y34D
Tie6uUq4MgZ5aMssBeHVl7gIrC0SA5AvdzkqvjH6UCssYg8xNgRbZyqfRiu0WegtUaYlgJYxOozI
/+2B3nxgAjbh92Yz69Cie11TKPALs92NjQp2F7xekfTi4JYM7H0sDAITteyAAVWj9YhopPDsPa9c
xHJTo81m0HWJCRhGth0t4ozAwBqwD4qSWXh2+gl5Dl3lNIFehSeefRclEnePv2CaOoCdOCOTIq12
9HjfA0uvwXyM+tq2LTxTpG9FZ32fUoSqizF8mH/RjUrtWMT9u57AFi/pSq7qMcU9sQT4UoZgmyIT
TpncUQFq1Iu8v+2N99Bx8lUUGPqylHYApsI+AjJULsn1t0gugyeMIz4FMLNiKiXWWUYOXJ3f6mSy
qMXZUzWOuwj5QWqo/LZpSa6cNneI+lCha1n+8S3ngIbwH9/HH16QciANG3l9Z+KNFJuMu+foUnj6
Nx/xt6a9mV8xyBuXKMXBN73XIQlZAuYLWIRxOyndwYq4U1Gr+BtcMhYyvYrLKlgpoXpCB/J7n+Aa
Pp+z83vJyKnY5HB2gDylxLVghJcuXT0vtnXQPmS9JObFIHxkqhDlqNFGH6KtkJwsdXIuwbpAu/WO
fryFATMbX+Ide8MkMROo10CK/pKdcUJ9fZq3gebVCHYN2qulsLijCFmprOe5OgmCRpHeFL+JgnNz
9ecs3xAqhCPNkhxP9uXPh0KQMuqwNPV9uKTISy7wZsB7ywwZYioSD2a60yKITXudKuGT7qkPaF5E
q9olGWMFXXUcv1Y/XEuGNmHt0yBZznk9q3KKBF4BOj4/fmq+zFu6hLOEpXzHga/yYHNdPwRT+wo5
GnoFOvNiIsh6Q4HFMtNguPFLxDI/pjKrdlKAKcOubY6coxeYe4YjCA0Fib3wZGyR2fMcbOdHNwfT
yoxuUPb+mCYMqfSqN1Yy3shFBA+VO+tKeoWgYkPs1lnN79KtlWAaF76hfTRzkRFQpCRjjRA+8Ial
Rk/qNrixA+ND+JpEhnJQmb51bcsQ2TT0ntFXnRAPRpR/Tt7VsiUNLRCQMy8EizuAPMqPUu3/x57/
auwpidD/euz5323dVO9JSFD6ZPLRjPvvjCZ5yY+ppyacP1zDNeR40rToL/5j5qlpOnxrV8drgQKG
4Sbx8c+RJwT6P1C70yhjYY3qlMW03/4cegJT+gP71/+lYvOO/4ep5xz6/ndDQui2da4OOLZp0i37
W5R2ejwakaYZIEkG1U3sNai+gPrIvG5ttIb7DtI4XcZqoMJ5681tUHvmPjJdLLetcj+7KSWqwfCg
V5odspb1yZWSQfPPqixrdzoguSKj6Oz7NED/vC8eolpF9ATa1kfbAJMtcLueUqCCrhPFMD8QbwV9
W7wi3bX3h2Q6K/iWHAoU8SFOxOVrg/byMscw/AB50Vx5JdDQ2788wX8yJNINeQ799bbg48182sVG
2uDhmPJ5/pU962W6h6wJli+hap+dOkRb3zPGc26Qduamn3+WQwrUOkk+qqqPQSeoxQmjzW7XlJ22
Q3/KPyGvkuN35YtrGONj7ij550iqv9ANj7Gl3qNuDFZwYwyQcOIse7CSETUN4d+7o9EhB8SPfFMm
jiXaSWijaje+j0heLO9B63J46kNT3/v03E7EhZcQQexT5eadtwlNZL2l7DvUkPz44/+yflmN+UWB
2PVi2lm1VkSPQ5zdGVg+oZSLwNeDk8Bg4Mgp1i56K9rQf+KYlC4GJESeJzfo1joR6g65WnFTO1EE
NsrJHhnjYbSOR9B7ViqbAZTRlxPiCc4Y8i2NPMa3iNjkjtU950w+cApgPDr/H1553fPgoL6Ym2Vy
FjUTbZxPkho5QhWM43L+a1iq5kNDRAga2z/PP0Ko44LmX3Gn1PxotHKGElEb0eXh5awydRmpDX/V
wFeOqotRRUBzbVV6qnuH61y77SgyFpldeC2ZHT9kua0h5paYzMi/9UmtEpWzciUSJwbx621gntp9
mLwqyHfuMgrTDZbQ41sdffNVNf7xYyBl+mZClfG+ZNq9GJISosSkvRQtrKgGKhrGx0J9VYXx7gx1
A6zYCe4deheLsM+0VzfPkdXI6nof9elbierpmGcS1zWFaxxm0pPQowxEI1L5jaqMe02lStSNoFpr
0PsQM0rOo5EHT5rTVggs4gFeR90hj/L0m/Sj2alKXW1br9FeRJIiHdQEV68OSaqIvdMZea9wYw+D
gGyayqEhoOoNLF8sAo0SbqPmVu+Wg0awCivFDRJzP5od/lNxV70jJS7Q3X4rrUHfuEOJg1rniG/Q
mLa01fxHu6XzbONxutMHDJk6TaFtlLLal13Bs0tM17+b/8ihW97FiFj++KtVRMnetpTD/I/zz2Mf
4eQwtCDa2Kb/P4yd15LbSrKunwgR8OaW3pPdbCfdIKQlLXjvCnj6/aFaZ1Gj2bPn3CCQVQWwm4Sp
yvzNWW6cSDsMejfsH03x7NTwCP0UeojfFNkKbpF1z+0gPFruVC+EJqy73MQ5hdo4WfGoWiEyNbMa
w/5upSQQOzOyuaJsD4iwQbVYj/Hf6/o7GurxKnSNEEdOCL6zeI6BHiP8JAUuh3DwoQniHQnJ8WNS
J3WXaXq9fgwjff3X//3Ucv98aFk22QXwMAgmzAueP1dcUW3lXBRBeKrH2DphIIp9BesB+1gOUJID
X3krwQivzNQWexlOwvlZlqF5kVElEDMCdv6KDrj71Jb2sZiPgd8SnTS/cxbkR5W3fqr6bR3k+KX8
c0YeZOPnGXnN/NTdddVH9i5VR5SbnXZQzpFqKyiqd90qqkWIXzfGxAvZKLsnF0Op0cEnocACsZod
zcMhHkBZKu5GymAGg9d/hkGpcl1VCF/Wue1cq8rZIkBO8qflfkFV3y+PauKod6sp0l0YkNqQoZKL
8D6ViH926v2zxcNww/ECfwfcQLtnutoe2h7o2WNIkFQrss4KWrMK9NCpbncZKZnOL4wPePP5luxc
tINlmb1XdbdV0376FhZNzH8ZiVNnZhYTWCv8L5No719J8q6rqYauzcoYMx5Ks/Q/Vtb4UFkDzt3K
OeGlvh7wrEdkdtnpRXbu5iBUw59Vm/hLfdYv8nx7VYlBezasFjUjIqd1iUJVf0U28bc+VbFWXQHV
TAwxQNuqiWaKTIH2JqaJ8r3eldiSyjYZmvrWEVUervQuZR1XhDhkhrPYLyzdAJFopz6h65y/MNXt
yGe46Ub22nlDctyo9Wvlj+lTaBfx8LVPu3av9J337vvX1B2ybzHI9jXeZP4hBoj5FNbg7OPE7r6n
UfXiwx96QSZK2zrDt6hx8Out9eS9tHGSm8cAjQmp7Mdk3fVBnPIB8VLZ8e9np7qprBJ+T+tjGgyk
6IuCq0fFrLSIsf6w7A8plCV0oW7A+CZY33Gvz6Oqhkd7NoZPrTCKatG7yXh8bEwxrwNCJePxQSl5
AcpxHyMH/tIYXfZSIQaadOb4FM5NlVYrC1XAyrMTO/kv0xlZjf1tNkMyisyjpQKLN3Xwbfof+Q/h
2IPoAmRn45Y87hSqs8TxOKJK1eXIL7r9illegT8dbea8kXtaY+2aRLtRTe2/+wWVK4Sev6BRlWyG
HlyAIUbveajHgLuOEVQgfnTlgIBF34o91Odm41qbVH6vBqvK5wllHT3ToluG0Pa9RO92G9hJtCrm
0EKQ/s4zjR9c+Fef1Bvronzd+dNWb+3hbfKU/pIa5g+rbIc31GqDI4Zy1D3nTrwzop0+I5Hiwkle
G/SWqxlm5JPqXZmggHDTaotkJeykpbRoR2egy0VZIxto6K9DZzkfVCemZTAo4xPYAHfTkQDAabYe
KJDuotHSSEpyiSyCLnFPoD52tl1FsJj+Oz7J/vPuBoJAFQw+AEj+GSY5gz1+E1OJjcSt+zbN7sAU
1W2lm+OpmTf17AEnQ7kn2wxTbAwm+PtH02OE3mgVDkrzYbXTQNBqgnH9OJ+WDmD9pvYZyUsqy3WE
Ft1sdaqJ6LVvp+wmI30pEBh7q2CU3Uo/f6EerJAA0WzItHCqZVhOQmx4EHcbGdrz+ZKsNg4ynM/X
dT6IhPlQsXqcD4+Dqx3ioRPdbJ5QF9JZITdHaQCnjLwNGouEbhcfhUVdGDOY4EVu7GSd9kN/N/G+
2cWjqyGh6EQXuSkgMF5QER/JduC0/EeHDAH4dMsWUeELsmXBomwn8R7YnbJVraBby7B0J6aluZUf
ZWjFw7ZHJ+QeV8J+0o3qIpuztGFt7vr4UilZdWj6qtz3XXAL21b/OTjtLnEwGdWA8DFz0JKb7xse
hCi7BZ9TOjcHYdIlBMj+mz6BmI6G4SJGoJsxSu731HNegrRpz25gjvcxTSwcgOAmUMib7hHXxxOX
EMqhUVMtm6Cjljl6JPx0xbmqvfoW2/obPoLaF7cqw3UIExmUQjJ8aN4FAJ76xSiVZpf7YbhJ0mw6
FKqPulKrO2fEGJHCHAP3TI57k7hNcJTt/BYQGWvqApEaeFeVOhtIH+dJjxX7KZ3C+AjD/ftnNLc3
Og5xTFTGpT1bBeuNGp7HQJytaZxlQ9vmC8qk0TEaZrXwOUSwPDoW6OYvDGr4pwYLeYpaYsTodC7J
5l2wmkgPffPtFHhq4b+ZoZeBf/D6//J6Nf79BvRQwzVcssKzYNOfOCC1q82q8G1xV9IxBTE7/O2A
acPvqQ2ePzfdKSij9MmfW/je01PuDIC8CqjIwzhgrFEF1lIONWcTlVQ3C6xKG+PWipPNyuipTXjw
CzKskFSmTRpjGFXzcJk01LH9euLfJZu78Efi0u3HfWGEnzqZveo3V6mYmQjKCFMPBGsWy5T6mcxz
7f/yZfyBlgRWZnm2axlgonh7sBb+Y64BULIzO7DS90ArfzqqIu62XY/3aWT+hW7XzZ2jwhicVcRb
fCM7VeBB1FWNmzJfu7Kpbuq/TOxgTzIy8Oxa2vhdX/Mm93boDULD1H3lWW7ITj63OJ6dLb0K7uXU
tHtBjgLUrYLT2xCpC6PBijarscVdjKJgsQxVaKmazYAzG6E6b4pxFJvGisViypun1AiNa5Pp+usc
DSTYrtKAFrPKz75/IhfC+v89L0dJ6V+zCczYSHZi/Gegj6Xq5p9lLnTVE2dEVvXZy4AVdQiFLTos
pJ8bsGhblCbbve0bwY0izESmNlG/Tfa0cus4+5nnzl9hV2ivbaIr6zpr1GM8xs05iwpvZbTd8BpY
MKdSF+NiDHmauudRYJVBcjVHrTn52Lo5c4SnWXyV7XIvnmo0Ich/yya8BgQ5SXw0UyfzLxSzgK4O
gBsgFvkX2fa5iYPw0pu3YSaDeSgzTcYw7UpH654N0SInhyTGDztrcTpBByCb1HleMXbnsLJ0Upxo
gaFLoK/swQq3yTzrCRo1PlDOpJzs9xHkbgOtFhLq/pGH7a8N9bhfeyZWLyvyRqg+5MZwTruQAgXG
EEtUQo29oRrnahgnqnyAthtR6tde97VrN+8h3VOssPeJ13901ElLOlZRmOnM47BX3qlVetHKQBzg
Z7PmULPpm+iWTQUIiul0NKs/J8cRd4CmYBqlhClk7P+3qYM6PcJqWYOiiKAcqgdX4P6QgtC8FZav
3/I6xy7KLxAJ16vugGVLtB4GN32BVrpp/Dr4KJ0hPyiFjeTHHJqmcLmq1fGQlQWMrK5Grgv7UiQD
/aTYqLOaX2ZVJbL4ARsYzBcZDkMBBL0ZoEiBO0bxOBunfYOx08xFVk9pz5x3VG10s418n+px9UNx
rJ91UKkvatnF22g2amkF+AUvx3Ft7DPvbXKiXep4PoWtPA3OkyqUU9IJpedBHe+1WcH0M5Q9kRf7
y8kvUK92wgH0PlDm3IvCQzx5PliyqdbWiYEww2e3WoD9dNNRORv5reA7BkQxZmfSp9lVRHidKRMs
vsG+ZAY5UrJotGtBfmhqNEV4baxgXcfLwKqNa59U6XZUh/wEJdDeJ4OV8YeBd9frDAkuLxE3VOjH
VWQYE07jmFSwlE+/NH7yPVM8ZqGYzJopRo/gFoRxULsCzTgUqI2kPdR2RxkgLGn/bcjnrhz4OOTX
0HrkCR9yW5+HKKxPTlWiLdF49TYt53qA4xuXodDxtEfvgS+hPegkoLZME5ynevIowStt9y2zmYFY
cfm3Q27NB4b31W3JFxXl5H+m9/+j6OKcd/499QmU2GTa6Rqeq+sIsf1Jg2lS3GALIyqAcIbckogU
fyk08mCBERbnJLOGu+YH0M6ZXIyOZqyLMLV25jwswewp73KAvvBqNwhBjHuvwdAH79rRTrXTpzV8
kwCkFFwxlw6aMrqa/s8kSr+mlMre8AZGHC+a9DPWNRVEmDbgFRElqLBE6BCbXfHupvz6Hbagh87O
z2pp/Agi271PZuveQ9DqNu/DGyki944JVLSywt7Yyk60vbSDkrjDQoYQJxu0B/KQZFk2nWqjPpt1
kz+lSpA/ZZObXsYg3KA3wmJWxQUxCq/kNvsDQgPaBnUp84VKGrjBMHQ2jklBbsAFaUTT2dCWio6P
d6TgSZ3OiVp3TEfu3MT8gtfCdeyM8a4OTXA2cFBCuEM3vvg9khxJnvYQKBQFWG/zJVG67CuSUpTl
KK6+gd4Uy7p2+rsuMtZsfk5Ft3bzdTsN2MC31h1pH+vOnB8SqY9YslZF5f3/fpGRQlT/FWo+w5Ft
FcV8E4txwyDh9MdS0kKNrSkNZ5yR9uEa1k24RV6jPRhu11ys1O5XdtarH5OTXNXOEj/jujh0XDnL
zJnmKacn1KU3gLN3S/CSUzO9uq6oX3gaVHtTdDWGbZP+xet1tL2y8VZNrW3umix2gEK9aT6Sy64Y
UiiEvfE6DWq0rjEBvuTCNvdGJJKdU8f5LU6YLVZBMbxRUxCrdOoowJpqeA8tN3pOPBLjBP5g1eBm
I3+fRGjIaVrS7quqDN5JMLOmneLxYuHB9GYg+FPpHvSVII6f7cg7QH5W3gqYsKdELeFzGX7/3AzY
GNpiOol5k2QA7GQo94Zh3IZGZexlROn2R0jy/DC6uXi2sxBKVxO9xF0QvQQ2zpWAu+KTbGsNdCy7
FrsDGVZqq5wCUX4bpxBFOkMdz46nU8wfNP0IN769ZeUE/nawYH1PY4qKjHBOSjGYp2SXmblzkg1y
z5m7PvsxLbTHyFhSRze/sKBhdpKX302gJUD/dPfU6017LZSQjMrcMdvWsHRq38rKtrddo1nbWguG
t8ZVjsZoFt8dEIVLxdWrqz3Z0IzKCc/QuaNUk6Wusv5wcy2bLUA1dKHD4e7E2Xc5oI5siqxJEDyz
MjYOGDmjOeSr3TfSa5+nDjxzBWsDS1BV6LcmsUdqSZxaj9V76Av0vOCD7zyk1jYuWD34yiyR5wG1
PQH/K/ro0pIsv2AhifOC7OAOFmXDu9Y3lA2rHX1X657/oub5/fMz0wlKTBGrN6/DtrZNhbGCAO59
4DiOzmEAOSQf5tLVxHJt3nhV2Z5lKPdycgWrSkUWRYZyE5be7+MmkYdbzN+TBSq4Zr96nKsvXeWg
w+NnLYlD5+O4307TGajKRskRzVEgnfO02oiso2d3uJ+DplgPo13v0zrBUuW3HrkLfDCuEd9orKOM
mRx8i0YU7XFn+tX02d5Z5vEx7Le2NsTgJZi7qUuESwty6UoOlG2fHzKfvsAMTVD02GWZYh/lJpn3
bOjn/FTWz0d7H1QNvu1zb9UY9a9dGYN3dD4PJoWM1s+gULifB8pzyT0XkZcdU7I7ngTVnWzuqQVZ
+zE60bDVWFhs+jmc7P7NGev+CfF64+b0+je7mqyPyIOLrNnYWctRcMP2jps9FSRWjxZs/pUzZSi4
gVY+w4GYznIvD20VGH6BTkcUaafSdMgb6T/a2bDLanCmuEQit45u/WxFPXruXfstjKNqY4+6fmic
JfSO5lBFMd4YXgNPGVE4CyjPhJ12GUTruNaSM0qh1pEsI2ijGU+cghjQigZNPTfrtpMjvtbUF06O
3WZ3M56KPRh8bwH0zirAhCQnI8iHS+RZ2T2NZrn8GesoB38eMarLtFNtchIc709jsmn4NZGsJtSd
NtrhQYREJtjxS1KPuJ55M4ZzmskTnN1EN0onqWIm6B599suhqtr2l24sbxlcov3QRsOlHtEHWgCk
S2F+U4WTB9dha4P1A5z/OEyOxk6AusG04fth/ac241aTNlm5lt+geNhHTBbOj6Yak1yvVCLQWgDW
2/VkZu1z7CMk1IHz+ho4xTky81liwoPth53CD29SChSZVPGq2COiU5bZXNQuK/foIpo7ZtfvuLvz
A8Hyv8pNK+LqelXg0CO1NbdOvsnG+aEoWXRxw5r3gWwadXvlupN9CrmaoUW4VLhbt+U69ftlyrTr
ogYBWCqNlbQJSPI7UJRIRPV3fLS1ld4I5F4jo75mOQX40mzs7xUc1ZxCyEdbOdGmnob4EAk7fM7g
vy8+R+TWE8Ix1g1o21FLJ2OblKRLsIkdDsZgvU1RIs6KpjyhlzpfF7NsYo0A3MHjqr4XFqYxHqUb
pOIsu1gORvEXwn0sMkrKPW8J7LwTyZsCwXOD2qjW6/cam9mnCuqjjGSnG7t/z8bw+I2zcZOevZr1
0RB9PJrRHvw1QLbpdp4mq8cBVvJsB2V5VHCb+tX+OBY6AOVVGefoBxb5uG+9yH8NqH6uLH8gW+B3
49vMT1oEurBPMlSr6toOoX2TUWw9C3TTX5UoVJ4NAHKy1RaDfsm88S8ZUdIIjg4q50sZprXmbntc
hdYyxNuRGnoQnJ1SH/ZqoDU5fJoCp5h/NrWq2Ie+Ec5BK2K6ZY+M1bFE885O8QSdR/82Rh5jcdnm
KKxxuOzPRi1ZemJQdxVFp3VSWvqhDx3reZpT7r1qffNB+S202rJvvVbg8W0WSDzMHbEzkV/vu4+Y
FOUWKw3Mf+NUfWsrdy8HJGGkUWNWxrNmGXxFOh61ssP0XVZCUfdC/VvseW5FGz/0rK8BaeL5zB43
+5yG/fWnNGn3258yxJ094zAwKp1wB46T2P6GvCRE4fDf/pTM9n77U6pRG88l+gTXSlV+1kV8G80s
PjlI87/1evZa4/52teYI4D5JeTV8GUXfvMDQWcjmSOviW5Lmd3kIXAwsHkPe37ITF/R0XwHSXcle
W8Bub8weN8QSxIYQw4s5TIBtk9J5HXLK1LrXJJcmmfS9Qs1zl8H6v8W2gfWmnqL2mTuvdWyaf5vp
XYi+/KkJ1q3y6F4wPUap8dfR1EWzXV0Ov46OQ7P8yAfvNUM45m/LerZjpfyJN3Cy0DA6eBXz0dY/
R8vPzqltfX72hCjMr8fcGHf+JS9df2dhT79lcRm+6BV8DnXq4h9dUe4zhHc+MDnP1jCIZn8a0z3P
xpLURcL6G4+lpRxqahDCBI/2J7tU/Z2tpOrn2dI2/nW2CWeFx9miPEPigzz9OVdRf2P5hpc1SjyB
wga87N9DEKlc2pH5NM3eV0pQYS+VVxc5atAV72aMR9klB3FluKcKgxK/Z5WEkV/V7kM4TohTccLP
ISPljtxDvMWrRiSlfM8mq4NW3+ZxGkFCFd3OJth//iHzwTVveRWWzenz1Gr1s/aShnQ8fcUEWbtX
eFfMf6T8GDTCIpZPKEX+88cbUGu2RcxtaFq4TXusCEDgtUcxdc7VCvyYmSR4pokpXmP6yK6pSrX+
TyOU5EWHCo6mqHqwlMQ2FnaLDahaa8OKjFW38hTLv5CT8i+yA2kG4xB68fnRNA0UPVoz6vaRg+Fu
iBzvKVVy+0WYfDuTWtU7PMjslyjW1U1mWLNMrUqv8MPDBDAUlTzHesFVrrr0qvoqD52spL4X9Q/Z
xUQNZ8jIrQ/lC/KVwbta2dHNSaxXWRVKm0o9KJE2ILdLyahDQnUjWriwMhSs05DwRmq51ivjaXSB
fOeOuiq9Xqwa0TVXpPjaq9zreHSu/BECMq+k5mrNmz865GBLYbGdiMHkIybjGELNwUE0wwm3zZRq
IRvTSryLxPA3v7XJMXL04xDFmUBBP2JdSZItjkD8b/OptSon2T8rRw8z2UmE+a7ODOC7cKxvQ4m5
zSLLV42SJTejbkfoJbSjE+AuXCNTt79G+Fa2a0xWJ7JbbvzBHJkKfR7qGf7fuZtFz2q+xf3C/FtU
xodOLuMdiE2+ysxBv6L4NuxSf8ClZKjEJRSqvYrJhXGRoZ5aDNjGxdyVRw3hexxJ/4k9nnPQxeCq
yja5adC2+zUGWi7D7fxdRfYC/S0qPq4ZCIThegUETGm126JsO5LD1QKZC+fsTFGxFo7DBKlOzZsX
BPc4Gcp3WzGSgz+F7nJqteK9861qTXrE38reFi3BhRGHDu70XbTKQH2sLXsSYNNSsa4NjM3zqbeH
lWXh/Sg3Iq3F2gRmgsBtyVQFGcNdGGpvEtaAT6x/bHNzoWgWmZagbnTk3T8CMi4IECGxpow13K5K
e1G8WckYE+iT7ESVJlz1LeUi2csnpVsrENZK9iq61RyjGAK37A2B4C0qJq3LlKX+q4EXwTA65Zcu
Vs2tbbjtRoZAbc6xl7F0BSF4JkHG/LQBFD6Vrb9OLOscaeP4UmOGekjTaFol0zB+ndsnvIxfKn9Q
DnHVX4tufPcGPEDlxgqjZFjI3T6qEuRqcdgerLZ4txxhf+4BBP99L1DGcAV93t6ozPBP47zRWkzI
4cUNa2vmCwSF3ecrbRp+9cgxGbRy0lOVuQkyxBQ+25wl6qDJSQ7N45QBj5MqqQMA0AaELMc+Ov4c
GIuq3jpZcM8QUlA1FOX0eaPMDrNyU2c9JgvYTKwfbW0ggrXQ6oJZYN5xS/EywFlqZ/SivcmNbAcE
miGg34b7R4dJsmRX9zz2H23F5LY3WDErO7Dji2wn+4SoLeTbm5mLva23rPWqAYQBoqwnXmH+WcNu
bBVnQffNaqlJQqT8AfkKukfsOE9BEQT7wcBST8wwg9bpX8a+3pMUMZ51J2rukRZsTTMq31W/Q09/
styFPYeiSc1NzBRlM9qGeEow2Omfx5Z7083r8Oy1ySwfRPHl6MJpiIKu3GaDs0EZz7+YKQJhHqbr
Uw71cOVGGTyJ0dLXsjdHRugi98akd3dJ3Xz/bLetw9gn3Vkb+nQX60a9xRxIfTdKyowBwnU5zH7w
6R5m64pqXzSnyJYyHTf4/YnZQPb2vxwpBxhRoC/DkvysR5Zi041wDcHoqubyMVs1I6M/9GRI5qnt
o1lOcsu4FFtVB+MOraLb91QMWrtyy/lXN09Vi2ZXMW9kWOQCfX6h6CgVlhHlpQADCz2KsLuz9BXV
vvQ1dHQNmb60WZa4xr6C94lBCvM+qOdwams4+VH5IjsdGBgOaYGbnxVr362iV0EB/FVHzzdtq5fA
o2VI4oPfjuNNdiW2+VMr1fwsRoPRQxKCvU+qg+xMNQMp21RD7XjuBYuMhgbzAjQ40vd5dm/m792Q
VVehW9+bNCvezXpI91kCh0N2ioK0jVKW5k6Gw5x0zIrKvEQLy+ZyCchEP4t+IhXWW1/VCqF+GZGC
95+wLEfbMyGrqpVHx7a/CYzUn0On+aoFIJPdsWy2qQJBxtW87kvC6sgOva+lVzBXMlR3pxdh/D6h
wCzbuyTa23ZgNRvPRjrG0rVwZxtdeBeNjzRsFR5ax+9grjqetppGFfKCo5Fiju3h5hbIN5ci7L/3
fnz1bMN/7evQ284Wq9ueX+QNGNiF/x0MEUrJCDip0O6i1DqGrsByqxQf2P2B4zbr+K0FIjk1ifrF
TBSYflmbbmVoTeWaVGDz2tpGsK9wKEWH1bCf+lwNQVi53ncdYJNvdOrPcFS/h5advbHs7taTrxkg
IcEyasEYbhxnUF5yv8CZu/XVn2V3sYyi+ZHrIz7uFgaFfjcpK3/y3IsWA4ccZ6RXZPbduhNQtcvY
8F8UVV0lyOYWqGzr54ybHFySS6G6YOUwogp0UpI6vjvAvtQZf+fHcFkwQFxa+C7XizRNv1jzS1W+
WWO7dHdGV7/ICKeVblrIF7KMKYqGMHHJ1zSdEvJGs5QzsFtj27Du3yquP36thnVam+4XiwoyGdIJ
h3XDD0Bv422bCn94Rvb1zcbI+FTo4/DstSReeAreqjmSTYppoD9Bzm8tw8+DIpMfMDVPkQHpxNRt
hMDYkBL6tfcI5R0+QDJD/uGf7tASW2Em+XOB9/B4ipEw2qNbGKyGpNdr6FSlhil0bHjHyGy9I0/L
buur6j2dmx7tyLG9KQZVfqVChXEV6tpatEpwwllUR2IhtVFR6z6q1E1XReEWV+rSzd4M6nhnOnr0
ZLeo++haVHxrkKvgK0HuPPWQYDSt24Tu930Mc2PlWma9aZQUPtFk1dN+SLDIHAbMowMAtB9Wi8kY
hxiH1hXYZfYXy/e6dzkKtxtGgcb+CFVFWWZpaB4mChyGXjAzC3CBlubPcuMiSotUWwaVVKu004CY
6ilGM2IlKje5F6ZRrAogq/dAtP+2R3G4+P8ZJ88Ctyi5UzD+t7M8zvwYF4bwoXlP+6Oe3Vid57eM
TMbNMrpnHncBoB6aEgfxfkRxUNYQxX1q3PIG2856G4N9UqTKazAMxlMfGEf+beutBmx00ity1TLU
nXTaBfxiSGNzDGx7lBaEqW7Zs94+nzrGMFKSRlYCGZZ5d5xLhpMsGbpluCFz/93FrNZA8tovU6bo
fVAbKz9If9SDZvfPQZisJ0A376LVXDSxjOCdCam7EHOb3JNtsvc/jguG5pTlbo0cx8BbeAHaFz9v
l+8xNvBUkRO4Pg1XQ1qO7zb8sn0VMKOFPzNiBMSqa0LL+dEux6P0dy0NNTv0QBd/mwKpfttsAw2J
nMfcKM1tNOH97qJb0OiZeuXVO/T/aWM7VVjy7IWHOEXhqwTuDh0avX3t3yWod47ydC5dzw+cPD0j
IcNrxurBQbDagsDJ7KYsFo/VlVxsxbnpnXWn4Hui0p7H5lrY5QCEqdDnUkL+wcXKhT1+NKSdUAjs
jKVfMUGN2zy9+Ghe/Da0ZBU63y7xZIZ7aiBU7XBFXzhaAdMzDLBUy9z2EORjAJnCaj8A2u5s9AX+
eoyAbNEdShfRrjZW4/ehx3OsOPQ9/qpbo3SjFWgWa2XoU4C6VhK225nmsYRU+sN2G/upTkVy1kKy
8/InQULwx6hr1lPtJuSap5Bs0TwHn8dPkHCf7MD5z+PTFE795wO2zX+4Se1i1zDhheRkLGcQZXkk
nZkDZTdVBxeOjAPQ2MGMDmVXK+si0rhKmaZ8y3oNxShkDOwLSdnndsYh9a6JueVke0cZsvoXC+E9
dbaavLoapGCzV7Od/EGVpvkVyl+7jOwftq3uAurpX/KmekVBimXkNMbXBt4Ibq5W9WXsx3TVqaWH
iqrZv/Mow0mMb+mzoKq1Ey97mGmoBPO7XMPKO+qY/zTLWG+wikqV6ydAh0kTfItR38lQ77txY1I5
darx2qL1uncH4y84LAiTZH0wXZNB1zeVVYTLzyF6UW/6MIR90GXdVTg8QDTzWuNIxqVBwnxPoZBZ
TwjDfa3WmVjlzMNtBHqYbiBOK8z+Sr4e2hnr0yPU2eGYWNBYWs2KbiW1kCW1Vv1QmzZTFW9S915q
6IgLRuG9pfqFUJb3TaBoe7WT6VtSDfrelbbDcaCr+8QwDzbqNz6El+tjozGXXjcdUk2Ptrgtxw2P
BTw4g+Lc4GJ8lntd5ABAtZvbZ7s/dHslER5CLIX5hD51sEfPekLij1BuXF1J0XIfS7IdrIk6BxeF
jidYiCqQ+7epQZR5hBPf66EcxvqJmvwsDTr8HEIV7NG8kXt1WFP0QxThKPf+t7ZHhzwsEhoS9U5d
rmUH1esQMyon29dVD90Woaly6bPCXKo1cjq7MUi4ROK+VPCmyLhoqxJHK7IHh9ZsAPYkNdZ1FABn
grRzTTOreDIs/atsN2PQCWTncwhNSbCCQmj1zx7z3aOSo84pvCS/uFUx3SaBdJS8N7t8CBA56vPL
6M16gRFVS3/yj3LTaJNdo5mchtRl7EvuB4R26f3qHssWLwb8l84CfWPu0+IvuzVBgpkieckC3V7H
zFdPgx06B70e8q3S5upTgSj/kiRO+pVH3Bm2nvl3h3ubaRv5X44CkKxP/F+H45Binci2OAcWUvm2
CocISdDq5AaGcnCiDvPoNP2192iLOwu190csx7A6Q6pB1Z76SFnUWW5z83nW50aGiIl8jewIO6Ka
6eaizt3hHLnpPasHcycjuckTFlBT0EaAKakIJYN4E0J1L57QvrVz5AnoMEI0Ib7MhI5fFbvJS5GY
nkMjysw1xtHhVvamNes4szWwLQhi8RYUIHAquNln2Qtk/QxkJnryE7Nehm7bbiKksM8xTJ1zbsTJ
GZQjPihTOoJYoU32yo4/QsggHRrntbZKgonHqpbG0yIuFR6qpl2vbFVNlwrrCKzs2YQOm6h3+LEf
sShKxLDLzVSQWgmcIN7Hfd2/N7rz7mNMcLOySLxWKXyRuRkJhfiMqDWYcFat714SuBsfBxSEben1
g8qdARj1SYZzTXVqsvEFuezwKQ/qZ51UOklM9yhfpvLN6TXqejb4PMk3qqOFo7WY25jYTqB//WvS
WhEiJUkMg8Grn4Z5I9vSRCGhNId5dI3yAN1s3cO6Lw6UjUVKBhFbHvZe45SvCp6nC57MDpZKeBWh
PxfggfNUGNMYIhSP7JKeir8axScxiqX7e9Ap4zIkHfKsAm2B4NkpZ8F7aTf0pOnUXM24VnMFYqTW
3sL5Y9ykqP74mKYI+JhE/PYx9YSDmuaG0aLL0mQjwIUtreF/+Dqv5ch1JA0/ESPoCd6W91Xy6r5h
SG3ovefT70dUT2vm7OzGiUAQSLCOWiqCQOZvhHcc0TQ/pgkPaKGTCu5bsgH/CMiubNB7XJHl0C+D
NiBqJWAENUVSYwxRAegaAYbu7v00ia4hlRX8J8GRe4WwHr4bEShze8qj05AJ3g6Flq6UqOq+95rz
pKDw9OQEaXhKhPAwR2O8jZs3vzKNx6ANYGINBRmn2uq+iyr/SLWyO963KLHRmfDDtnZiW09t2nXP
mdb9dKBkn/q5JxK1BtisTlsZrBtA/aOfOEsZTVrTv7iB+WKl0zV3G2TrJMcJ2ejnrhE6u2Pw8m1r
jc9qEEXXpOqv0RzEN2HcqRXfc/AlCXUQGuFk42p0AxS1/o6lY5Pcyu+xmymAd1cDpfOTzA5S/Z8F
7HCY1wPzZHQNevE6JjWp6+xKtEZeUjY8q6/umLvBqsy1P9GiNP9EQZ1H6B1SmHPFQ6RxIIeb6z4E
f6/8uP4zJqNDezEETvCK2r6SApxuCGZAxipaVFV1A/pVmh/xDGyXsjtZ/sbu/OEY9fa7X6TJzszS
4WzPjVzAFEv/3aKhtWwNp30Y8/pbMb9SYi2pcJvmsZZvEju+ZNgHvoe+2xxwkmpXZGudfW5j+Vwk
tlgjWaav5Q7FykPvCIotJouaZc+NAdPKvURTENyvKwWUpdbb7F4y+2CbmneaOIKu6sQpPwtrO6TR
hPab7Zi7qdAfOuNFgC7+LBrdXk62hqB9QrbYGFV9TdpBf3Nq9SwzhaMzfnh9FL2kE8fv0qxV3Mdb
65zHzob60IiLILr5KhCjRRPG6Q9Db/AMsHq+NzDyXO25KBXn4c7gte1oQwrBWzV1ql0GC2DzoGuX
IDLLRQTV8t3Kp3I9lmzLZJfd1DYax70yFavANKCcVC0gWIh3AqGjY02af5W3xfh9zPt/Gx/gjXyN
K+gvHaYuYNOtVcPBGjWh4f8VDofWGZMU0S/KB0qrNZvEDQuEWXltdHgkH+HMjZcwavAwMIoGN4Yp
QNMK/FdqGm9JXVf7aQjHtabm+fdm8nb94HQvBQKPhw4k5AqBgvz7EHePsUoWtcmK+mQCl16Kxs6+
a53zKxrU6iHAP+4iUlNZyM+ZgvKi5uYHplj2dqx9DoeFx8Ig+4nklLSCbeTY9v+KWzapItmPZLz/
GxeRv+/8Lj52TtnwT05KBJlsg7U3CVPccmnGwIe4NECITGWkFUZCca5OL4ZX4wYvStJQ88SvgOz2
DW/vrtS9Y48G3qUQZFoDqOUfo+q8KWQkntx2wngjx/UhyMz0Q02sNaty80aZgBxa0CTkSic0WiKR
3mrdJhtk1Bd/8GZz1Giy1nWFWO04iwXguQgbwow2TS3057DIvrWTnf7obOd7j5D2s4fsM4RD6zaQ
8DmRfr8FKMdjWZs09qYS6BaRbsLmIm3jx9Tg8wElTzs5Bit22FCyc7aDrVabKR7DK2VCTLoG3mL/
vIo5dFi4XXQSEKvZ5Uwj9B5bUrLIlSPuE3mue/H9fPS3eQy5R0Ow1dzdV+QKCnuhvrWB5kmQd3ZF
8ze7huTGh1Irzg2F4z8BDAJvpVEOh/tY1UT5VQxGSjnVjXf3Qc912r0eeOO5aZSBWpvyADfcv/e8
pAxPtXDes8jjxJsmr8mMxh5TJQLfp5orM1JMZ4XqdnRxdKDvBJMpmdbKpBbrHql4dNhBrx7vl7ow
sN4hC4pzYipsqrKNcQ1qbVWa7C2TETFrXzV2M+6IqqWfH3mEBE/6fBnir8WJ/uuS1QcZHsNyVnJQ
3mSmQSqW8pK8Gv72kMG2fZL0S2Pwxc3s4mzXoYewh3bTXNXIj1dRqwbfmsS/csxXfnVWxVHKSD+Q
bG6WLSLXD2Riwl0qtGZvoe93RaPvQc3GN2tGFIupZaE0e9DdLMhLvR5/RjrPJ2d368mpWmsTFLGx
knMbI7KvHXOHoE1RzfHqn0g4jYdxsMqd/Pa24ZDe0DtBm63ryOnP31kZiHK8WXrSs4taMcIrwp/6
Qi5X4Rj2uPz12tXPmui/BtDyjq5KzB0m55ADzjrmsjRdcbXJrZBsLC/kF1wAIzS+J4xdSWqEXS0z
TP5VzmJAfGHZkEnd5B6lR8w+caMeNIxKnT9N3yf6uahrgUSZMNdloVILloNyjpPoxt6ysQyfs5zY
IIzjUcudEawejbySY/emi6ejvGp1vSypwWbqoS/eTUchl5/AlzBFBnI+Lt8oAMdLvFHV4yC8EnkP
a+f4nXichB48jeB45HBVjtTBK/x35U1lOZQb1jx7A+O3fIuK3OJrGHcnGfXNYt0ktfJk1g4vO2Hg
kIOMcVY5b52gKNBYPJyya/hpsyQXBFxtLPgeuhOKIqiqQmWMXvTUHmFu9z8tPKUQlXVxTeLUu5Z3
KmOLaVw1hGfZ1cplVqn1mxZU5jkTQLLkTY4yVJshrMOtnDXpDgJewSybP6Lkmtn5Qo7j5BiccsXg
iZp/yJz1c13EY8XD7dpvaRG+2rpi3FJjsp6irLp/GHX57pCN7dJ2QK4g40t9TZkM/5yTnDsLLMXP
YZlpS+qR8If+BhQrche6w6/IclpEdeHg3jS3CW+D1SYLWYXIMzNaqUWfHRVfy1/r1uNxn2kQfZJt
LQ4ZW1jm9bnUMF6chmZ8yD1Oz+S9keWvxQ8UL0IwqUF6sHJbX2O4HH/ofN2EgMxJIWgjGow4Khcg
eQbz87s3AMWqEu8T+dN+KfJMv+ioF57QE+1WVd9On8ZvlP7tl9jI311Lx+JJKexvaep8jp3n/zCn
8uz3dvPbAy9kD2jRLaqiAa0892sotb8DfloLr5UfzmB+sg+yv5FxwRDNgvajTLkJyjPOL23RoWg4
N7KblI9+Zpbne2ey/gzLrhI8tVVcnuVseZ8cZm1LVmkwjiDmqH6qTcz/N46u86b6UQ7laJyu2fxq
aznmztPaRtkPkSgvstdbWXVse/2nnDA6af84KfDrOxVmyH3+/GkCZblIbaeb1znGBqKCTy6p1FDc
M22Yge7u3oPJHp4iYxDqfi6E7qN6vOf3Re8MWFWSH5DpfmwqH8kueg+QEaxbr5nf5LCcRbIABvuc
9Ez/NUtQOlCd3jnYbWmdzbnhAXJwjUaoIWx7itQJ4Mp7JFOrgvrR+muujH11KSEV6xBTwaX8JBn4
ut1IkR1pIceuBkWxycgX9s2vG1zUm8LYyq4MxF7tb2AAwIgwVJs3Jo0VFyzNdvhd9uTcxKXsWcXo
6PE5UDcKhWVyemVHqhzkmJza1iCTPfRAN/KzPSomixYZpENRobyQeIiRmYLj1lJTioOI2uBalEX9
lKqiQ0rRNFeya0V+9qgpT7JTyQnsgJYReiRbsnHVk6uzgIgqfJVBOU03m99xWzlH2fOsxt71bZwt
J1XvwYEnZDsNClljLwS1UQM+Tc/Z5EJFDP3iXm9WGRDmyz1SzJfU6Tn8QOnY9E4402806pTyntRr
fhdxEO3kPHmfHJdNLViSsrw5mGWrHQrTPIaIj99G8BmKVzQXXAOymxyCZYDmruXgvzbP8H3e6Am/
z42eGtkp0f38lM2NvCpSdpDpMB2+xr+mySs7KYFT/r2170FUpSNYrq/AV7R11cPQgGNOZuCh6gBV
cMs6vsYOZwRTKer3OFMfW6j/vysPFzk96T8RB1IW06w85NVpsvVcSIdRXmEqlgy3MO7CQzlrPxjk
q3Hww3MN+/bPIcbdBLlH/apboXusPEFxuNLRQVGvuVE5n73W+6usaTj2GYAFxwo4tQzY1k8tdsOP
uG5xh4dGfKy9NrxFfYmSyHynNtrIH1TpO3n4ahP0OspjOitwY7coDdSsbmOiO0tEIzgas0Fk4ZoH
864oz0HDFacEbOSj8lBps2fQV8Av6kfEk8k4xH6wCmtHv1QBzMDG0T/GBqHlLOvV0xBm3S2bcHXT
kS35sMr8R64H4tGg+HkA5pSu1Xk8VqF1Z+33SgFH2mVJts8yPXgZkuImP5D3R7p0On4vRQYwvawM
cWnb2r1005Qfu9GAYBC4F1jWJHnvUSV9cwtEUmTvHgjt2lpDpK2WODKk7qrolQHkewjqNxs99Jx8
5C5wgtn2LqxTs68uSeeGt1wzlo3jiDOOpDhEWzokX7XOSRXMUbud8bUd+pxon7+GrlaxcDEkg4ri
p4cszd7NbnKyNfoQeJmS7N7eP0qvMv2sAN0YbCPdBKBjSZ+aK3CW5dsAKOqk21T7Fbss31Rklzgq
WNlGRtGkh02ow1GT3aybdo6i/QoKLz4AdkdpE+qofipzg3ddztu7hGq11MZGP8nANF99dTW3PoeW
D+05r/w3/FgDkrZue9c0Snp7gQie9awKK33UIKpJESMl68uT08fmQooYYeuubSfNw6E5BDwy+qld
bwrfEetKV5R1lHTIpPKXhf7fguMeQ+0TF+YX00odDC/UGrpRAz/J9bvXFkqWnIBiNsaCrWPehtAo
d40RLlOSVxew6c5F0x0IRUl8lj0FMsYl8LENGAdPgREoPBSEOpuyPBITR9gre3mrSJrWWMiJws5/
oxzb7eQHyCF5xb6II0GvkgqXk7/+l6bJ9ka4Ifpt8ydXeYMHIjzNVVvZQP96D6tiYGyHpqrFYVL6
wFrKS9mobGm8tYwHStvtxnyMUYptV0FQJu8ZpvAHJ+ENA8g3eW9EaS61aXQPMjqg9zDkkfViR1VF
uoxfsIlBKcAR0Ex1j+GY6KvrwDbt0c+rDA2I8FdewZUJbHeWgDC6+wkDUehfwxBVpzQnWSePH63t
6fdg6GAgzkqwk4cROQMNxR8oW7enfJ6feELfqAPnbBlE8m3p6DrbUdGJk4+K4wkH7z9XsisDiZap
SxXdAgrB/5ono21ZTt395kq3AIY3LQoJ8weYpn609OjY5o620TI9hcGrsaKF6QDoABmcSjjFHvaG
vrBjMTxaXf9hKNUA8izLX0Sef0Bud8+9O+UvnVpRwhWRhRMjwdRUUb21BAbyc5Qiab3yO0jZSqwP
y0AXzsrwXWtaWp1ZHMirgR7046A8yL4XcfXVvc+UfaXD7H1BoYHTFmy2fd5XxzJIINPgWGuWafTb
HVBNtcHCCG8Yli3KUI+KHdQbXavUE3kMaNgNznJ+LeJrgy3CKvfC6GX0qWnmVRd9joGxh7SOKJRF
/g0v9fEXZdlPmyPqexUVuPGatf5g14LyomuWJ1cv+wNlKFhYqttd2yZHPU/1x21tYrLgqcLbQ1Xk
6zfvviqNUr9uTBHV355t+SAWnMrBZKQq01Q8Z+U0Eyb9fZpdafVLrSwMZQTaXqOfnNt2evWTPrvK
q1HF23NAORg9v4Sx1BImjCLc3dWO9UhOvEfm+3IyVBv4w94irlKx53xQrHQAWBQnLee1Ux2xyaha
baaydl51oSnLBn2vPd54zqtXIg+mjUZxGUlxv7Y8UnUqxFOXhuY1aX41WtMeY1tvj1gfD2uAnulC
jslmcmeOvQz3Xcgl55LoKIbnpEdis/VK401HjQ6NTVtH+49uKfhjFm5xzSLXenFg2eluYr7ZJuWP
f9w0gAnZBi1JvL83WVNjXaX9oJ+a8bOpoQ+Ic2h0v1KsKsbwy3OWMipmG8J/zMulZ2F0kjnqDHus
bV3ENuqWuvESNo6x5dtiIyyCAJwapMjnKhaed4O3NBFCe26r3DsFrfFLn3sVSP/HmJpyJ/i1La1K
2aXISNzk1DIMh4WLItwxSwbt2RwTbBQc4OpJ7QD1694Nsh0/9Nj6sOyhfIbzzC4J641tNir21wR3
0D/MzAiQKXJcdKqDo8yHySY2tG4L+mtYypSZHAPeUyxF6ontPbemFcXOHXDr4JS8mEbLO5gQ017V
EetISEvvUW3yqCkdnh5OF76LQS2WY/hQGcl4kE1Nxf1+9Y8x2yvydPEVRiXA3QRRGh447sN2bpKA
B7PKTp1SirWHH+xzrTcpSL3e++VsSeZmFy/llTzl02M7k/CrqlnrtvA+SqWGFNJO6kODcepWKysL
AZY+vdyxq2FPDTwYRiDYpYlGQj40uDlkwXAWivY4jqDBCxttAvkMxqSql26S9cdWsfv3Z1Qb3QPg
5241Ofl3XYdej3tjOBeaMVUqvOnZsb1vQTSlP+K6+t6k079PKIexZaWJ7bVTxA9Ih0JrQ7AIQ123
OGWToa+tGpZUiwXJLRcQmp2yy78rJfKTCqK2KQkZn/rJN8WukFnyoACwbWj0MM2XhRM/Vq1WnSER
BE8C7l9xyYHaLuO4Vq494j57UnvKFgaljXZ36y+h+lU/UhTT6140v4zZzTDHbPFlVqzaCC9UjyrE
gvPEa37dtFX6VgXWi9rG7q5PHPLbOWJxssHm6M+VFTrDfcwflP6IW+Y8KS8BUrFhY1aHutC6G3o2
dU2tHcBpTCsbQZjvELGem3ZwHznweye7SxpQMH5M4cwireiZ4a2tm/7KGbplE8cNQK/TZd713bku
RPE4TFhczzcMrig5qiNx0upN+QJHc796LlgKjqE35ufEc3iwSjMtzrJvhSaw18nB0kg1tL07hN9j
3sXPZYoRsM5K82uvRJb3q5zYOGHvZD+Pue2uRQdGOkh6UrVajgotz4QXutsUVOJ3JBPytdIa3j5z
zOjVNfHw+TvuuYq3nxwvfAXAuR05NS7KQc34ano5El0oRZB5Nt5MKzaQ52W5QAXHfKN8hurG9CpI
xSCwg5o4irDmMqorzPG8aTO2k3gz2zDfRoCRd31RKS9mW5/lBEDpCPy6xRbfZftqqlqzUnrbepRX
8dT+7ytEFDY2nL87kl8W7HIbo0a1L/SV7N4bZbaYhpJHjewhpVb4aFo4HldIyyK2EQHwKRTzySvR
yOGPj72jVrSbBmLWIpLSnqIxI466LqA4C15nGPrWPpKgAV/NPrs+bc6942vnrClwIZj5SeGhntLg
B0tfypn4v8XHsf6TiMfjNL6Sew73A8kZXJLC/LWMzFvARvihwp50mWpd+Ya0MaIUxlsK3vds+vCB
ETAw3sas7TZWV4hNMUfdGioJy014UcBZzzfJWf/nTTIKp/L/vCkZOEolsW096DMuJ2w7m7+3b2w9
S0Gmr8mtaOdrqbpwuoK+O1kcYXE8g7l4wI9z2hpJWlhnT0MzKoLstkJoxCOr+jRpXWSeEpId4/HO
e8UzAm1LVQHfKJwEEtncaKWAV/i3kWND3Zk7f5rMZwUn6i2A+Wkdp3b+VhWmyk53GA6yO7KgwK8t
Hlw3Fs/jFC/Hxs0f4A0dZT6cByjdtI5BVXROmReTitySx3OW+8F4tKpKH48e1JOllqHIrVaZ8TIC
aYViYphbjmXGS/+f3a+oBoH1BQkfa8XbA4PhutNWUVGyhmUmiARAEA9k4ylcpxlOEFkHMCmf7D/9
cp4jJ8ZuQcpsvk/eMmlR/fA19o/PUsVEzcMmXdAg8ASoXDaKSWGkhhC9kegtx3bKh6moqM0mIKtL
F52oPloNrw1Eg5dCeRrbOngrJ9O/5pXzQ517fmKM+1CgLSGDdTtAUMEJYzvh8/MGjCGHDL51jKK8
+LF2sOHCHtiAUBKYh8q/V6HIEPBOu5McN5HiXKjZUByScUzXU567m7h2IoxXkbzuQjdY1z6bWxFE
eG3aZH81XcPaxFAPcptpqY8F5Lm3UrPKk2LgFGWpTb6eMlzW0UnzyW3ECroSnrvlINDuStHFT5bp
pYspys0frQIZJ6ibd3U0p3VndOXRt9L86qC6ClRitgYRQ0uVtXk3TfSuMXmv9mmmAN33q/xbCLMj
Kursc7QbSvyobZ8bSy+uYaoHS9G76WePAaHAB4PqSJ5vJ8pkF75X/rXWMUnvsp/p3JkMoYA4m4ON
Nn3g0ADUt8Yh2i19nCkM0V3SKd5FWps+mm6YPkLfmW3AxmHZ1/afsc3JmfoTP1b03vYOhd/KdPG7
Z9ujDVR8TNUvT7IrtFUIsunN9YwE20SnuHVDoAONNe1HFZ7ttuIPCgC5EJdJKbJV2PX1twoDLfj5
3a+W8gywfe9dm1DjrFA0uVC8LQ8RYlNblGzSp8ptxgXZq33IS+PdtGN2iwFYEo6s02vFw5WS5Hx3
J1gQRSxSFHWdGgY+7i8kkdE/5519kkBMPdeoLmqiOyqBmx/AwJRvVgz4PBXtMzjg4WFq3UuT19Wb
UMgoqzWoUDkLWFW3NlPd2spojMsd2kCDfQ5+quMtL1IyMrOoGeLXwxmzruF81zibx8zEAstfh2R2
8+pPoO3KiCrUPNGew1+fIIB57k3gkp2jd/zwjjcdurkxQ30in/OzwbBiHzd5n4IUZUg2X9MGeZsc
bFvtEnKaO8NR7fceAncU0BvtBZVZkJQqJ8GktLWXNsQIVvOWKiAO3s3ssptAjV4DxRt2nRk1K9kt
vTCDZJk26zoI4ldrIiutqSTbZVSpdL4bwEQwOiE65ThshA3YQRk10BtbenFpHmTUNmdvHb1rTjI6
eg7KL+sQsW6YBIjsUExdyd7UxQLSDM1X1zRBO1Kbg4liV09ktqwnPNZJEGjBLfXd4iKHXC0b1ulA
bd8xGuiQceZsMLR1UNTok6M6L6OyGyExsvdigNtI7iwkeAXlCG1lTjCJIIOb71WxkkDdOtGbPfyG
aC0xLa6pfipt7j9Uqhbd2laECznt6269G7/uNrym2QvcS9d5naa7lhMdUlGFsukLz9o0ozO8Ky3H
ychKH5Kg7R+wkNneXxW+v0WlATSry2tZq5WjhRzPUr5hXQqsa89E7ES+pYt4+szBhV2xYsnJ8xyi
MNA3dpwbz7pGWi13EudnjUlhltrJhxXrZLbjNW9iv6duUJHRMGxB4k2gWqbNWtiiMh+KAkImG/sJ
thfUyKhzcTjdjrOUZ0i5ivpGZO21tG+e/Sh8aou8W1ui6Nbc4p9lo1Kw7v1o3Oq5S0FYM8MOS4kh
O/hufLLQx/imTo5Y6tDgr44yubsJUMAO39rmpo4dIBY1jOdlzOCvAogN9LkBZcFlqz/E5E9nyHzT
ZvW/dWXUbHFqabNhtlfpxovf9v6a6jFinDNECdEm/FqUd0ervL1ud+ZKDqMFHgCTgyGB8eMHK4Wz
CKcRPn0GxjiOgmHRzOjhOlfz870vfGhDPrW+jYzIRrDlOrSRsjE6hPWhR08qQnvJR+BpxdbNXPXk
Kjg6dfxd10Xuf7eGoimWfqf88KDrnya/qp6KKrR2KiZcS49l6kmO5WQw0ngYbm1sVE/j1BjriNVw
LYOB3wEHiCossQjKmyze8Cj/do236Nns7OyShO+CCliwqslCLxu96Y48JO2xBcFzv/rH2P2Wuig3
SuFTkwj737zglVeDA+++S1CY6htNeW0Nc1irYA22MmrO5RSrr2MK10xW0vqYWQLam151B89wkJUf
PbARquZ3S+Dm4/re983eXtpdWqFu4PvsN6opQw2jwai3ckR2kv2gnrSlVnHoNqpHOQyJ1lHPyKnV
rOnBunSt6FE2oz19N/EWODpTEj86TqfcIvEsQ3LEqi2MgcIUg+v5HoG1+urPBg0PpoPrYrttAZR4
7JV+2KTAio/aNDlHVGdb1LEL79FJsDysCt38GFPgZ36S7u0C0L3oJ+0omz4wDKTw5r5mCu2YgK6f
TCs8fE2R47Jr5Wt/wqJ4NkYyRrt4CvW0fGoRya/IH13lkDmm/aaEfrOy5hlFUHubEYFCgGK1cRPh
pVJ0+xpqOUJgDrYHC03RvV3XBMYtDtxg55I6xhwKlWzXnrILDopik1OlxMe3//crX431Ddmhm4tQ
8ymu8z8NRipwKKMSj9b/GFfmrhyLFEsl5eNnuFwZJHDnRulhpFem4m9hcXzKcTn01fxjrEg9FX8G
ZLG8WY5LJK6+m1L7UfaQJEOhax5X5ivZRQLDPKXO3nVSaulyyDW737XVBis4FeHVnpvA6/r1VPID
Jl0bXmUz6KA79cpDZFmJX+SQpmDP4dR5vgko159Vvd60gcqT97fxRfoxOmZ2+BpCWtRdK6CO8D6p
1S1k85y9j+9cmrmxAuVlKPNuD0Ian2k91TFXLzGKRmvUWvzboLzF4wkqcn02jAEllMY+HjqNic4F
enEvWJ/8RsfP+5XFN+Tfp59WaPUL5DaMvd2zPUopRy6qCnNYNQvJWRV9sEDbC3QGCygnjm3UdeHP
pJg+RxcNUdtLcMtGYPEZJVJ2lrAEo6nIXpzYT7ZV5qBAPXddjPp2hVWihz93xxyFiESNXw22o49h
N5NOOnGV/CYSNMpVTOZVMl4sy4KfWRn5PuaV9QBYOl73QeSuYBfALJrHvLqKt7odV8uvMQywhr0y
mNAT5ikyAC+uOrWQwr+GPK0bMC9NKTsx62s8MZQFHiQx4sr/GmcvcOv7VjnKIfmBAF3ZylUdTn1K
lsBcTvOLL1yyhairbrRJjdVt4llAOfwg3FhlX+2GacwhyKDflA9Ds/dHcnVNW5iAOM3oousi36Bw
0NySEvtfhxrnIxtPZ9nZdv+Sgh0H5xtU71qBGWTF1UfaWs8IGQ8/DW1EG7t1fYz5QvjljgpXITPW
pO9j0OKgMKPGKF4LjTUf4nCxlV1sjvxVGDj53mvj8hWXNIfNqAZqd55cVfZvw1Yguc49TQdJ50fu
raUy/8o2D0tJhdJ+VKlHt/K0tTeo8cYuQu3ZrmtsAAIlZ7XS1Ocw9YaLmLxHGZRDM2h4GJ6R9cbu
szDAAP7ZS8QqurUgIL1doiv+Uh01MnS5GG6crMLzFOO70yrekx979k+R5afeNLR3fllYWyiIlIZd
p64y37siQWwdvxpjJlloc1ObRlrByggBI2aUXb/mOFmBPE6hXgDtihOghmzRmZ3+EqW2c+9WM77a
8p1wxYb3p2+PzcqN0ZotGr29pYqKVGCoBp+D8F9bvLyfS2uq9lVtlxt4Cu5LXo9grGPglPy3+G9X
ELj/n2jeroYUahQY9DZTfwGdem5Hvf0eQJKhIKVZLx17z1XhldMDnk0IvDuWc+a0hBdXbk6HNLSq
Y67b9jZrUuMyxGx0NccfH+uh0pf9UItXnDDKxWAG2gfAxutoDMnSN5u3tmu9o54GfPslHUMyMyQn
QzasQZrm63fCRq65H71lRE9QEV5chcwnvx6X3ao1gOkOxwcjiLU5MWn8yNlQgnL1tnY9GhDa0T1o
Z93pyfR+GMI0dpxMTbzcZ7UDnG7tdYX+5H1eY08WNXPWmxPGAPcxfbDgvFn5gYw9JTpZlCtRJzzo
2GgVTeTeq31y/B/dehLBbup6I1sB9ZreYnJaq1RRYo7gVfUMHvYicYnVRP4aNef4yO+yep4t7OW4
nA9XNNjynv5EC7ojPdEIMGduDT+1r5/TGlhxzv740w1xpzGoWC9qneNva04/apt8V2jb44tWILnc
GTbOtgEuLV6NdJJloaI/71XF394sZEC5AqNQVFEuzmCFuynK4O/P3d4dzIu8GucrzAdfNDE2ewAd
+NPM6dKgyssz/wwkauYkKftNGDF94295/RlvCiKC2B3mxcVoelS1Iz0/RdO472Y4m5aEWA4PZnbp
WyO/ZJXVLGG8hJ8ABPeurojXNFPNLYAnc9sg8PUahqhJ/+edlRkUlxgN/a8722nCdzhtVVZnymRq
yZHJLqEaNB0UIaOk+IsSBsyDdHiJ4ZxcZdAttJUxKc2T6LripUsfgB11r2o/lg9GFp/M+QMyzbQQ
C24jAPQE3arWD54/C0jOURWpX4qoFcIecxQ2orWGqapsZLSlpryAmbQAthQCbdODe/PV5be+LPwS
JYZ5xtf411zTebUTTj89eMyiq1+mQs9ehpM26+EsgewuOjVXn3pdizda6UEZqKPpRDZ4PBV+M50o
/pHu7BQKHPMYTnPlKqA4vEwpmJ2cTp+TxeU5pCZKeZyhSQsAfbq+aNCUoC8jmmFVB2piDad1Sidj
Fv9pprkbkDrd8a2Io91YCBHgb7zs+VmDRYQJBAx9/TNKHSQO1Hx86wGzIfEkvMdItWvSnFic+ohj
bFQwYGcIddGAeAKXvYCzGWh8b+YjjxPmxVleyXnyqtANba2J1lp8jbVGBPair4Zt1A/+ro2maW17
qf/uVCWJ/cml1uvq9lt1vo+C3TpFgQpAZZ6k8YpeVzZoaD2M1l3J22kXWmyCUu91ZOvzVNoN6515
kp2hLbt5mzwtUeoAVjt3LVAwp9xzfsoZOrkGrOGB3cY1OnlT8y03SnWBWgNgUbc2Hi3TwH8gndr/
Iew8liPHtTT8RIygN9v0Xkp5acMolarpLeiffj4i67aqe+7EbBCEIVPKJEHgnN+8xJ3b88XZ3Yfo
xIvVq+6XBcJMKAKd+eKsYxUFJhU1gkDX2q9xmt5E1UUfA28hoA5++FLOEO9SAFASSt6BGQRgPw19
s1ViEfM/DukW8YfuaERJcZZFGKPyZujiVpNNqtIU53HSg2FxG6fpBfddqW5a/izSXvi6T7w0gAOQ
SS9cdIvkEQmH9gAm2N/LoyAYzX1/xqRpvCdqpu2qvBKLMibzv86VJ0UvuzuRsOlZwA3FtjvQEPwJ
J+8+GfEuVcuwRXak+30k25ham+d/HZnRhEtSz3eJmsIKahey0DkeWr1u2KdxNMy7uIQurM7KNSSC
rq3qhc/oPMJlyowVWF1cUHAe9CclQrvF7O9A9xrotJHbbUg+alprf6kmUIiqyXZW2UdHqSwgNQa+
1QaqrC13VlNeZdPagid74furjBWyqh+dl6/M0FXfutnmyhDhZ+zqOHB7UwUltK7u3cGHL9Jit4tU
zbNba82TZmPZUg/Vo1U6v3w/cb9Q3SRINqMg1KHbBmXvfiKoNPMaNfs5Zrm0avBNu7P1edYs4CcR
1iFcE3o+mjueujCroF4Jma50M2fpJep081Ia9NHZlFCYVrw0WColg7UcXK2+uG0VkpBEbgLfry9c
/R6hz0evU+YgGp4O3OO1bcFk8AygBZG2IKIybGrHBroUVkq8c2u+Xj8J8gXc5uxU9IKVpoOuEtvd
audqqY1qdY6ZgQZuOowt62nq1PCA7gL8H2y3n9hSkEfN1Wd56tDp1WNh/ZRd+NV6e7Uqe4gm9qPo
7Qh4nf0Y9Gb80+vNx7hn+/GPrn+OmbsSuMiX2oOvYYSTsdRT0b8puv6qGUhzLvpPPCMFmJNIf1LV
LnpP2mZYWmOGJKBQYS+wN4B0G/ar0ixjVtVAGYkvhxfRCvBJcZcuugyfDQQw002u1WzLclB97jjG
O2E6Fk9OFFw0ADrrGsjIc6LAk9J0P/ylTG9j6zuXmzlpqATlVoMeOax4AJBh6BX1PldMpE2T2kHa
XY/RisqjLzvVV43GamzRs8lMJlf7aSP6RNAxHF5cDYmQIFXEfV4i6VTH1edgFZ+2TVRyMjTnY8AA
oqiRR1xgvTXOAZAF9q9PpTM2SPO33BZJ5TyggOKtsWAozzGKolAUG2s3VVG+6cbE2+Tx65BlGSp1
c+7HAU2Tk4Jqe/I3BDgwao2cndq1xktZTtUu6xTopFOWvRuJTTwM2Ce63kjhg/o+tqIF6m0Ov3I3
n35UDanBqpi58vn0E9mk/lAI7VzNUI+8ser7uSaX1n/XdBfk6O9MnDWrDc86e8AL8m0OwBDtz9mQ
q0Zu/S5IHrSaOMY6s/+yIt9gx/oYBK6F8ryrBJ9xlyMHZyPu7dtWsDRrEb5jPD4biqvqEZhR/Orj
Ga4Amn9HGDnbs9ZK1rIaNHa4IK0ZzLhp48pK9kWfTw+iItrAzgl2KjGfTUtYeKuPE/ZtOWknZvmE
EGsbGBudVymrarQlZRGRF151bBc2vdLG8TJznY7YkZ+TeUit25gqCy5p5gJ1kZchtx5OHSIAY17u
tRJmneckqOYhUJzvs6xkvsC+pKtreKJanV1zV+BV3k/Fq1OpmA+I2j4bTlC+Kkj04McJ+S63zXu9
c8Dxt+Vr4+YzfNtwlk1fDdusRHJ3TFrvbqhNnofWtTchaKE7dW6THb35kcSafvlunjzcPducL7HB
yj0MdFAV/29oUAYO/zVOzHFENVO9fYqbR2np85JZ25awD6xz23bupo8nQn5WkN4PsDrBe2v1m6r0
ZCEC66/AfISmkv8yUjQJpjSynvs0jtYRTowbQ0RvPHPjvatBP9X4CYAycM+4zfgjUssMIUOSxKgz
o/5V4TDayh2pY47lJoYuElnAZJlXxAPJrObgCjJDsioLKxP2UnRTBkog6JeAmgQSBSHrzx/qWH3x
JYqjmIvJHH4XNYS6P6qy47utIAhYgmPjFEQ7UfPNDd2/d/Vhuui5Fe1jx1HSvZfUwRpVqFmePis3
IJVI8cdsr1CWRCt+sDK0jN39iEr56/8/YjCVYmPn1Z/XYAP/Yosc4bUm8560YC+NklDU/a5YQaOs
hTd+FhwBoFNqtOjwSRZVLe5Co35FkINISpNr64DMDcCUEDG7yg+nU1C1q9KIUwU5L+tHjzLvbtBG
/1i0Lni8Uh/xBjbdp4lN0XJIhPtUCDjusu279/tIjpO9w3xGATFgwixCZnSCvgy3KZKlII9I9/hm
md+jarYRk2MSSVCtR29GjxbesbAieBsCBNdu1ixs6sE5+1nunKPe+X0k29gZLosBHdJ/tReuGBZ9
5RCJHp6MCZ1NrXHFSRVuupRyOqxSotWM1LhljGv/NipxR3GSAEeZSFaE9+eoqH72i+b3tTBog0gq
qSciiv95re9RNjpsAEDvgV7H7zHEl8XQ5Ml7MTrVQrb9tyOWWfWiEFW6MOPeO6VO7ZxyTzxafqY9
OHNRTth5oxjtb/rIUW9tICpajF6vsgWPVOTDWLxAvWE8q9xmlRQKhkOuivrIHHeUhWMMOZzHxn4C
RjkrLDnJyUvG5IQK0gK7NNh0Q/zYWhYbMXvMAUIL+FTgZ0H1WaAl9LlRHv2rrZMDrQ5V+QIoxj7U
kugaZlN/JK/5aCPbHmDCxKMEs9YEaJOg6/aaj1W10Yvc3/eTcK9ahd1oDkXtZ5HDF407/0WfBDCG
Lsf4vKjNhyHBYEOOcLLhahe+/4zaer0Vrg9ZtHaeNQ3FGQelvbMa1/G5HfIGx2TdRSBejc+yw4xB
oCyCrsyWNVHBLSns6WyqbQjVobwGvT6dESsifa0jp4wIG0rLNvY7axCk+mubxP0SFnAMgbjUX0ML
TkY3+Y+zWd4V2t2jbO5hfu1UyKkreZLSCIPlpK4dhIkwZR6lq75WgaRCw190ssziRD91GP6iuDB+
8QUfeDr9N0wkQKS7sGcDT4wnTa+S9Ti09Ru7opORW8NX5XovzhZVtPLd6nN/2UyROJp6P760kAdD
zxDvZoR9rw3BcSOrucKm0BPaI6vV8ZyZBDdle5s19ZJg/3Rq08l9SvJy1/bsUrD33tQNWnjEBjJ9
EdrZcInyYbiMvACXxtRM61uPbJTdMRLIaTSqR9n0XViO5e47od5/X6QkH327HOC3bgUtqFzJE3QH
WgWHwWMekj3/HifP1V2MT+oSbuLf59vHTrg1ck8FXzSzmbXM0Ul944UMvt/s+oOOVvSb6WWrFuXs
Zy2A+1hNYbZIiw7EiGM6uNsjgBX2qgL1IK+fjSLba3meffhFOa0bNS3Y9FnBmw/WX4RW+qH6tYeE
iAKTYR6mi7VSRMM7KA+xKxrohfLsqkXi11LNF8uKQ1Tk0Ti/XbWLcT3r06dOC5yjH/J33q469J+h
zdInxHboXAlQQ3K8aig8o1HT3RlC8+90ndiV/NywwezHsM36LPqweCg7/01eCN5+tsqqKjgg/Vpu
EydRrrKI5lRfrYSItrvKVSXZde4q+yT74p45RYWuwp6UPDsAJHxbIjTC5yOtz+p9k5qPkS/Exe7i
miRsphdgI3EZT5L2Ivq2vYSVpuwmu32VTbIY5k55BF1DrMvWQZBmMEyN0MJmvi/OsrNnnblwbaPc
mKbVXJzUVsxVEFvnvOuRdPv7IvJywmiMc2wScMd0JQb89Yb/RkRe7DOwGrgVeZKfgwA9+MwU5lJ2
6OYXWQvSuo0ZrEcQiUeh9wauZiwM5YBcRQ0gioP3MGTRbs1ThR6l3nKqyu5NpJuuMNL3HPDLnmt6
q2au4iwWzlpR6X2bAgYYEnavczv7EsxNE9XZYT2YvkP4x14ryV8bNSuPtjGrCKRp9q4ZPbSVgoy5
0RXdowmtR162USp9E+HXxuPN1RQ93/VdaDyFnRGfARhGS9luMSEsrdJEGj7TvWd9NFb4MMJmcNQL
Oi3eQ2wmKV4GOZOu1XsPRtyZF1bWe1mThdf0OFc3XbWVJyAEpt1nscAgctDzpaHZzgpN1mQjB2eu
pT9Y1xpX9IfbJUzc9yZCFGtZlR1pj2jxYIVX2RSEHcHVfGa9DfEuHi2Wx6iIEKXt7LM9F7ejwEyW
WsCX9q8OOZiU83RStV/f4/91DeCw8crxmEBkx78+RrbpIxkeyz99n/k9tO3jgg01cHD56d8d34N7
Mn9M0tW6tPtiAZvxkKdmcUxZt0AfQrhpWQ5KifXcXG9znyxNFysILTnhXeTYsHvxMepRIkhRKvEI
gGrR05ib/l+ZqA9ZU8SfLHTB2RRt+5wRa1gVKHrcFb6pbcNYUw59MJChnswE0H5EIKJDOImsXfOC
pS3uFVaY/2wyvFDrfrZJY6sWi7D4ldbTZwyi7a2FcIqhXxk/WALOO6hg79TV4mhV9aztjR31LTU/
HxEJL07fbYpmhc0iUMvtFFjtXnbIQo5D+tDCJneAy+jGVbPoPKc6mag5nRJkzBZwIZUVv05inmO3
+N3TAYldFVHfYY49gAaV55CQT5cdWunbRu+sWbbFuoIq1HZsRkGXNu70gFXeAOrHHr7CBgiMMg6f
osNIOp2S6c6K1OIQOIq+KdIheM5wBJJD88zbIo6lvxckj5D1hBqpotZ9sqERr7upQ0VyVO7kUKfR
H0jsBa9Fbbxp0cSciv3RrKx8lEdZ2TW19B055rMJkmyMp0CQ2XMfRdMl60BB9/i78/vc/9Ymz7cC
V8A4Bj8IF28LkgnzP1sP2y2c2Imbysse6rloySQDfNS1Xe4a087r8nCtq+O0UtTeXo+9bl01r7Ku
lQtAcuotZyerTTjNOEL3FWz/dCnTfLoYY3lgee8dukppUBOe27AeLtBXy15kTY5N/j4hg1m2dFx1
04cYZcCpDR8NzbKudv8qK2qelZcuDvdTD4L+pp8mVYd8QT6xUQJARuhtsOV+0ZKA6CYb2IuJldcS
7afhg4clX5hlPd7bc4c+d/g9ET5UOqKDxLxC73uM1dFh/QloVkJeSfUQDafpGyiLlzn5zpJfa8bO
yvb/o0me2Hi6eYp7cWkxNCcYkC+dsIVRgtqUtkSZ2AfebBWP6Ox3584fHmQtNJrisU8CiNhppx88
Ny0fp7ysQf2V3UIOkW2a8O6axHDPsmlC/WLboqqwlJ2yTUtnUXKtu7BnRA2/VLAymmMuw83gQBD6
im4t8LkGQjEUU4nCTewM0U6fvRByRNzUiqx1ZUL7i5S4Z9qIjPUf9Wquy69CqXmhpR0qRJBiwnst
bz9zdYjeUqsvWCNWbGjnau/i0VSqortoTW8/27a9kO1a6gDF6wncy+pYwgNO0xY3GeBn7lhvfcSx
YLF7RYio9Ih+uqzPEsi7wMqNhee4Hi41hX/fVkV64o9lCWRyijoO3r2xzbzAvv8ehIYsZpSuu43m
g8lU77EX1ghc8e6cHJL9sio7itAJ90mr5IsJySRIxP8ZXK8DbE1vJ8rW2CRorhGP28mR8hL+kKeb
EOD1UlZlh9druL/3xiEJCZuahW0sx8kfNnajZ08tYHYwDqL5xWbf64Lmy+mxAexrpqhUyzoCZpa9
Dw2Bi2qEMJimpcq73kz7eqauqKECsCe1L2AorpE5htgpFiECPTXUdlEcYsX93fTdWURVuoxbc1zL
sbIjmU+VR/w56iZyfFIhc9t3hxxc9eyZ4yRbuT897LjiRWA/OP85UEsWynOLWxOYTAMdxNoY+hde
5FiklcWdrH0XaSL8S5CpR900/UM+12STHOGMUbUysuKLNRyYKFwRpLVBkhqY66BqfrMu+HZG+KOe
h2W11pvYuNkdfJ9sAnze3LRcC3ARCziE40DKtc7WDXr4y1vdDztx5k4HZDQfuVUw7T3gIUWvM1q2
wUUVeMhRFG5HikgP/JceW4BsMsq3qnHRN/DxrcQhV3yUvQ1vtQ9e06CbcNrFFdFWXfGR9e0O7XXz
2daN5uAprI3a2EkhkijXsdTaTUe+cNFgXWEijtJ2C91MI3K5c13LCBUR1QiLkL2N2TnhrmyBsQyB
GC6iQ+5yldU6Ri6CX1lv9OEie0JhffEcsdUs2C+D7jTPoQmJx2gS8uQTvsl2yS8nWptcqa2Zm8xH
D3HA5n1tYcX22GWZuuyTanqpir5fCDxOPvpBe9WDtv3KumHrKE7zK2DqIsWwNlrduJojW8BSxD8b
J/7U1d4kKT+bVKL6tsrdITrJIuqKiIye82dV2C40Tzxplx7PztkykcHts5SEcqCoh8rJqyXBq/ZF
60ZlGwDPcVpxsJlOIMp0WE30wyx99r+PUQFzsFCA/AesgEKe8l3NyVzeOtK/j/5bW2g5zd437DUG
sBY28671K/CD/gVDOhtzklZcmGqmvTWW2a7EEem+bAOP7U3kvemNck1JFXz0I9YPbXqYZ9iL7wrt
ISA2ckCotF7IameZ2gP6adYiEn62l212yRSWGPmanbz2IJtqVxnWua7jjeAQIV3mVbit1Sa7m9Ax
f+iLUt0DGpgWsirPQPoBzBiJdSzouYoXJQrzp7eVnXIYvFmAWgVKz3V1zTv9ieSedfku8Bq2Lonl
/ELGE3hKZcLaErNStmYZwy4OzC85FngxQJ1Im56rOOj2t2rr+ePWN/2SF3W8qdURekjkFasoGV1E
ElXnIrBoW8IK0T4hPaI8kzpvgTPmmxKJ3b2T2eqDF9vxQo7oW/E2aHHzlBWQyAMi8jOR4TjatnFv
hZl5X3YjyA0DDxnZJgtgDykWwia2KfMQ2VbBzIBlDEn2nEbqRySmbYQs4A+lRxTR9nrlvpt0oB9+
VO2bKhdo1pfJyrem8D2r3UvUmP6vEKwzr/f4h+1P7dJTW+j68agdVEvbxKbl3Tco3TxhhgT3am6X
1SFCbaQdgVgHOIw8RaqKVmJj8fTPg2HFTfetziwwd96aWJjKqwVG1D2VuaojDFT+eTUHn6Q1qB1s
fa1HhEj/vOBYV6q84JTY43HsSaz1tRPV/TKq23bf+OIyzMLYIbIKSKajVQKeK7uXbbUIcrwRRuY0
VPiPxVzII63Sg6OXF+FRHokkj+Hw/F2XY/51StOmEXeAll2srGb57A/GMVB4chpSHSslIv2DuPlC
IJH1xaSBS4/Xi2uZxz+NIfnpkiNHW6/Es7pu+23VoumLMBkGZjmuFlLYMYdZltrD+IO9RIqFVdTi
/WY7C3Mm74sRhGbulg7Wl1RlAXjmM+LrxgCgGB+KKp3OvZ5cvgekNUATPdNcgoH/OYmA4kZ0RXXH
jIy9tY+MWVZq5hrnovoQqVMGQ5P5KE7s9tP0uvciiaIntXHDfVd35sYqWCfZbbQFoOs8xnWfIuU+
eHuCuXOerfx9hBDzwAK+5+8uGiQJBSkGwiPGobNOfaULEH8+TU2riKOs1/NRN6WHBNmMXZsR0wZ8
lf3s+50Cs+4zyICjGQlyqSXu1Rj9DDbrVFQH//eAwHWTC6v77wE9eI+PTn34vogcIz9F0hX/cZEo
EOa6gIOPOFHwU+0H5ZXsDaCvolGvedJMG48X58niDz3Uuq5sI8Vo7zJYMKvKHpF3Jp6pe8qwMLVk
ekFZLN4HRZWv2ASPL15vl2CYrW4je9HhiYhbIF0JIAeKUOggFOHYFtJbVEEi3CVq5dzLTkR1hFb0
zxj+WQ84eqKJwBgNZ8GLoje/5OV1fzQPY19US1mNi0HdDoVSrOX13KJLwL6090VQYhdQZCSR4qw6
sXVR92gDdPs4HLsTnn3RNlV1A0n0kZdpbYvH0kZDQ8m99rXViaVPhYLgeRDdaU1g/9VU7cIhMb1S
07g5CKvv6qMyFOCFXSPCSKEG0OI1RMlYjslaVxnso1JiLYntljvZRibOjZCNOXfW/vt2xbn+kTwb
X8h8BzvYbpwsO32ZiEpmyypu52k42giR+ys5Qj4KvLjRCdfUe9mUDUOyh3EJIEopsHOxfY9YBCsC
o4zUaxTVwYGVO5YEqe5dATIDAxfKi2+kEWy9xCQHOLT+dsAC7kGvY+/eQQ1XQd0NJFaJrDVoI6gp
gW8+IDSWHarKGpb+6PuLqiqaB613xUPjTS66HL61k9W0RL7RD4jY8F+wXERcZ2fO7HJZIKgg7hQ/
+bNDtqktrhWwsQGROiUJHgc3qhYBkAdZsDrZTuOoX2QtgXxxhu18mqCenSy1EhgfDyCtIeRtxynw
zl2ru+BXcwwr9bEzt0bnPlZRrb6Gk11sB6QZtyZmge8wjCcj1D/AM9qbhnzBLq7C6L1LP9uo1z+S
sGzIBmrR1rSdHS9kVKmjGNdgYm6rtnUwlMnwIJDVKUXeuJ57/ZSJSfbKwR1WS70V/GDCjF5t0SAR
YmPYQHRy1xcKuDCRPKkw5P7SgUANFQnohmwXLjU+Bmd4ja80VMbuSmSOtpmWPZkDrxLfTWIy7mAD
PdzW7jAVVFaRVyMhbAmP7XUSftRO8aR7Q/dXGH2FXqegd456RTM4Jf7kCZpZVay8lHHM3gJ6Fato
d28k4wgdSjfeQtI5i37M/LOHeeOTUNxNMg/LjKAn1ucO5IKpGj7MnzIzjLuhYx1g5MOdbCcpl291
5ubbWa7nPnlRpF/hbYZQvEinpXoHF1pVxXLss/sOBuKlGnF0jOyuXnVj3G0HPPJwoGONUSHzzqdM
yZOihhhr2ghEy1MxxXiHTomx1DzWybtonZlQ4eSV9NJWDvza3eLWO7kdvh63PjmgRsgLG6FAOcpr
V3XkrnOn1deyt0LJ5xRV4Pcs15kE8q4Xq+AW7b3+K/dxVerjsXoHY7xDYNkBpR1ZpwidGykg+a4M
IlkmaRCeYyUbnsCI7w3mggWx7mlHZHsJ1SwS68KA7eZCBgTMO+O/uNPGTamCCSzrpjvXSXkA8qbf
VyUARHWmgpXCBYNR6+mDX1gkhWwLMZW5I/HbpYHm3FvaM/FlaZTsKpTpXgX3CEnUcq/onb+roLrV
ZJxA9rBS7yswsAl49jer85d1504/fPxLUWPMIEiXhn/Fhh3yltvwwUgJzXtjjzDGdPIJ8q2UsNTe
O3uJqEPyHjVM89oI/KyPDe3djYbHOBu1h8TFisIxRmfRB4767qOpQGBbz85amo6PtmleyFISYhPW
NsPJ71DMhTwqY7XQlvKwrkM3ZSMzdoffrSkEK5uN4rZVY2Uft55YRD0GRsu26qul0GbnLRzGH2TR
+kQA+uAhb0d0EvNJ3Y1DHCzdtCAPaffeJtXJMelD9WLwrtlLlsitaeaGaFMOXKKetAXEU4bNxQSP
y1gYbb7S3XI8DbIquyOd3ZTTOBlLEwbKy8gLDmPYnxM14tav7UsF3X7lBFWwMjHhPrOW+V1YQZnu
Mnd6+W6SR3JYTVQeY0MdW508iMcNShXUb635fAkjdsaDh7qcXeG7t731+/2ACmnPfq8nXD0c5PWG
sx+RTL2d+8fFjXxyyGojGhN0GOQF43Stu2y6iknlBkNecyurskMNCt4zGBXtZRsRQMYhNw0GJz1+
N6kQ1qLKac4dW8ZoyfZ3gVqMfyevoVfw6Jrw8Xu4z2R1Bny/M8GZoTPh2eqRzc+LHC4/Q7HVvwic
IMTFfmHNrZy9OqquLkMtHQ6y6lXqtbcS/x5sUfdcqPECg5T8NQkqGCusDG5V7CzqHYFqZSV7Z57Q
ytOzdi+rTut/uBpLian1ktcRlAqfg69xe8eW6UcxX8+KUrEXIeptt08VpAiUHHF7WY005nqnzLKL
rMYhEDpC/M/tyKIHB+wH+TFjZrQH3YdwTuApf611ZiBLMAHKXhPM7qJv573Y3DtEESzDTHlMMqd6
sDrtMDm4iGL1tWZXYt6ZnVqtYxPYp5ir9RhbMNI5QhuvWBSx2kAD+EdH2X7YAAAu382k3fND1ySI
0dUa4rqudx4UVyBPaHZIDtndg/DV6To05XQ1vdTfm7l6zLrEOMXAN8+tnvtEa1yfn9sTu6nV32XT
TOnApWXu5U7djdZkHkyLnPus5V4oXXM048G4hKNnL+tgGj696gUqevxVdigZdm6t3GMhpu7rCKHS
ITXC57yyfoRReOUuCDdtnSD0oMT6U4eoztk3xUfKzu6p15rs0R9+yS5ZWD05+0Ak97IW6dW0QIcj
PMrqiEgpfixDsJXVzu6qne/Yyu3ShhmYs8BZsNCT+UfXMgxMrOIOVK9+xivAe0CZfdhj+6Uz1UO3
Xmpe8eWLEnBL6xDW1vzZ0MwHWhh1ar7s0h5ocU+sFT/ujhQLSr6qmiknknfKyZmLIQBb1XkuGZe5
AzircpJH31WkHRaKo2c8VZX5SiqHbEiIZqWKUOhrNjh3Tufp1yAbgseB16kcZedFfrCByK1kVdOw
oleZz/cJwTpyq+ljk/XmwetBAUJUY9k9F/JIFrJDDoFu6Cz9qNTWhqL0G+DK44bFG49KC/QsCOvp
WNl99kp6+6AIJ38wazN+qlMN1KaPQGMeRmffUPqFPKnIE0LpVahBy8TO1S7qdh06s81Rlc0un23c
ox/FoazLMcio1evGYVEhq27Sh+fb0XwFmHZYbREwJQ9oF8ptzB8X+z7HUaEBFx7ulLePkYPkZ8kx
smqGVbR2ogq7DXnd779CjlECtWOmbd9tNOa/fNajD26HP5XV2iCgHSP8WSh6eg1Bwp/cgmSvVZYj
jCuMioPKRGAuhKycIuGHcE/HktsgAw9KOjjyvqLKvuQUpAWy1dTCjhGR3xhLQzcH1PsdqoRAr8b4
JvvkqAhwy8YYdXuVaAWLeqPptlGQpbCoscbUhX6N8/wrB2f2l52eEdxUvrwQ86vBUtunpEK1keV9
durAix6NUMk2jdOGT0SiWVZ1QO+9+kOeXAT1j7CEnlH3Mcql8DcuYzplh3RQZoh2aYEbIhoGilL9
gTzoZsSb4i+tTS42zMR3D03xpXDGEDBijNEKZoU7LdO0uyFNIjjSgfIGlfJengRoYK2xib2rkQ5Z
dGWTnlS7/el0Rf0oC8tqPwBDzBasKvztCnGQwamx9phHAH6rHgnRLYlwBFfZNJLfW6tdjvXF3Gkm
hXrvCN7O8/ggSsq1ohrmEgM19vTIGIijLCaFPX0wqpeMGWSLDGCZbXSHzb/s/WM0zgzimEEDjvdp
o5N8ieeF/Fxlcr9DDVA5uaQxd0E6Ix5HFz1fsLBX/JZWt9rcxMd+hbY3nGy3CJ5ywH3rcOiGtRzR
a3525o57k52yidzHBl6Tei9remlZwP168lsdd9SQ3GELEN/LQvXj5L6smI3cNjU23x1xP4NDUPaq
3SIElGPZ+qqzS4T8Q3cRsJ8mmlGWx54VgfBzLKWQajl+F3pPwGmlO1MBGFwXB0NHTp0nUkc0CpRg
2gTene3hCV6UiOJbbvar7/FuihvjYM1uVMnsWJXHtXEUyG+Mlc+K9D/Nsk+21Y6Pv0ClAw6GZ33N
cUzx0N6vsXq5opyWngBQPckuWcROXW97yx3AOPX+VbaNMfJ7PuquG3kW96q2v1mXQFicEYghYa0k
ya9Acta10eRPhqdmTxE+CG3oFhfZlFpOjfqK2rGoZrxRZROmxswTtxMMM7sWDY5FpYM5XOh2D2VN
alWOtRUX5A5a4mE6AaUDKL7zTFTJjNKHDIoe/xb1SxPNMTIJLHbZTZi5u+jGLvgY6uh5mrzkrzDn
eUxqtP9zDTKN37Rftan91IqmvsdvgbCgP8uosl1D1CxZ2VmZqltZzUX6u8q6ND8MmvUuNf3Msn3S
I3V4BijClMFDsRtGRX300/6vm+gfA0Ch/R5gCECimhL+VSXG+ECkCH4gmVXdaacH2ZRNVbOCyot5
J7mzB28utNZDRU1M94JU0gV3DQzoCatF0EZ48RFAPDZ5luJroT6ZUx+tAlevXtiHioXa+sGnqJoT
EBl20Pn+9s8jAX8svKj+7AkHk3UY1JcUygauXcV4LXWd4JSdZeceKZ+9GsIrtI34QF6mx1nHN85D
labbyPLSRUGWGP+tuVEW4XwUVWB6wjDMNhqyI/6hgAU7VcpO17Vj6fL2RJGzBDkyF1hy/T76b9Xv
tuyf40bX/zU1BkbWOhrfeaNGKw8C5zEKvdm4az7MZauijwDFslRbw2TH4mvuGbOy7ja3Q68HPz76
0apA3QwzaApddWDjmRqY5zC5NaXz0XdV81toTd/1se0enaFWt/J82S7P+L5mUta/L1UTyVvDGsaP
dnaeLv8ubB1LakSjKOYjnLNJjSEFIUd8j5WdquViUO2D+dnWZvYlh6DEm21vKMDKAtUgTD/asRyF
IyW6FhWpv+vDCNliXefG734JnOanXzguaqdQd7Mnd8LcMmytD0TFeBA1vIm1UfQPsrNK2OO1Uzsc
jMZEH3CWJCLDM15SM/M32CSiZlD1qQ0A1B3ZAppzXLDE9WoeYwRGhXCL0JuLfUZ2SdtEvlMuUIvw
wJ/PKP6cR8RfysNGynygEHR0blIgc50/KPsfxs5jOXJly7K/UvbGDWuHBsq6ehBaMoIRVMkJLJkC
Wmt8fS84sy5vvRLWE1i4AJhJIgD3c/ZZe2bLLxU7RzL7+Wf+p7+r/GO7XStWCY6xC0EgujzLO6Sw
o3qjUP61ylKMexVlGE//9CnLE0yVIyfcyU//NKpEibsidv6BdEMnARjtzbZtrl8HitNiKLpT8reB
AB3kth8tsXAphv/bZJFMS0RyOVEd889FImZQbbEdkyrc5gHLlCKzH1U3CW9dPWjXMenfy7nbRi+1
CYag3Mrl0V+zrCTVrh1oQ4TQd+zJXDwCkKC7dXK3Ssc697Vv3Xt00OvYrfBIiHjN8CisFlTC4v9s
2/1Na0VKPMnSF37Q9zd37iuSkGhbFoV72Ye3aoSZxy/ZcLRsuCmBl24bQ9jLalQV6uIqa9mkyb5Q
esSUqEVOCnDaBo1C4DUL2VEKg7pR0LScp7/h6t2dvvq/mvLTaNkPSmZmpNbKgjp6BYBp5U5L8AzJ
8bNJaCjQC/O59qvhQZ8rimX/hJnUJhfwFpP5rAI7EqogfeoGQV27ynQz4HldJwNTaAPMeTFLNOQB
VmWGp21S7GXTmQUcXiCSVTT2ztryO/Wa5AvPVqvLrIIidPs7qjHozh0LBddnP6aOEVu3s2zx62dg
LKqloqkAH+eTvk5PhnwVjzbBsLn/a9AZynXrdDoswH//SeVc7DD53QaMRU2h9L9fR/brYuavFDhO
/HWdYP7UOtXeDWvj+HUd2V+4/rHUi/b4+e+uuvE9zDQclSyCZVnkmC+9S7EWGW9/k8zNJoaCZ9ZB
ux8ppH0x9SldkDMoD64oj17fhPc0Hb9pPGhZ7HrBUmTu9BDgC3kxFc9ZiHmgbw2S6910yz2E8vgm
DSvZ7xBFKvWRqkEKAnYE5rXN5LT9e+Zv5XhXhv5G67JqjwBMe64EjJvQyL8XLZs0Q3X6U5KHWCCy
qCGmzQ8yBLIflcDYtR/r4UyKCrLdPFDl9mNIwciTg6/UwdXMai2vlLkjrMeQ+IUfPemKbp/V+UCS
h1LZlH8nt6nZbFujzs4i3MsZ5aCi75pdgou6FkswO/k6sbTpQR7SPBCfn4iBLlwXcLfsqpBR8qQu
9W7r5GhGZGc+T/4cyRLeE9jf1Nuva8lP00BVuJUPi895X9cXeVmthZtRjTJfJhyUGz4rxIhmSePn
ofHrVZcb1KqwJf/sc1s1ERQ9MEd2WlETnFwq0f46S3YrJeJI2ed9SiK1WRhp2hTjptM0rSa1DpvF
1yx5kja4VbKqCl3szWLYfI2aPc4BSuduBBqla676DeGlyHnWnLpBK6oVH1GeHKDqwYbppwtqTut3
OCZPViLsbzF6Gkp0WAgWfAnQNKgPuD22B5O/cItuw54NWNSHwgUb5UFZXX92mobrnSPvgPmW9qDw
y9cWcl7XK7wRHd2CWxY4lHEM3kaBVnmMLAOL36zoVRahCavWWGPx5UR0YvIRbUISKMuyKVD3Ai/Y
ss4h+p6Y2YFSTQAVspmG2i0xf0xzQ/aI3P4dx1p9MjIvesIKTluLnn+jbEKBBKlFeSrYekblWRZP
J+ghd9lTkjVfTOSPD59jSRBsPU+oK3lt/Crjh9r+M1d26Q3UuzRWr0LRSKG4LtbUvTAxR+T6PQLE
XTNOYimvRq3nkmhrfxQpz6E6yap17o/uAjlDiOMqfQbBnP5vbaXpmpkNx/v4rzlyojx89UHnnajt
FXjMlhZX+LzO16RysJxFSY5q/dUnP/3tB44j6rUAwBZ50//4r5Az5YENxnfPIMGFWwbFVf17N9j9
kXxOf5SfcP748+m/7VPCztqTNlh+nZDq8XD8OlV++uozy2TdtjAnVFt3jz2Bqs+DW0U61U2Rh7WW
6Varr5GWWp2Ksklm/u2jbMtrIA4Ray0cyoX+1yX/y4n49lHSLU+sKo96uSTeff0Yea2vK8gBpCjY
txedeh6qehuIevw2DKqNBd1ondwxwKV8ojBYg+vzjnnvZhpZYjYtIuvEmup7U4boQsldoEsuM57e
6KdbcqA/m6hYpp5VYyjwAuoieyxmRtnYjfsyzCO+irTgk8aIjLr9BIcgXroU2G/tzIJdPwPP5JS4
yZoZk0EV5nyGHPhvLiInyMPXhYQZYGT2/3mRIWr38gcIwSOY7S5+6q+43/bhQiGgpsKu+8Wb8NEm
Sfbd4Yu6qP28eosVsiIonoFv+9SmwVeKb1pUtuvRcKoL5lPBttRK+9SMUAOy1hwPiWO5hyxMx53e
FpQ4ZKax6dzAvBDaydbWmI63dqzhG6bt9FyZpY2nse+81ZFCCJRwIRSEON55uQ3UNsdjZ+G3UbqG
OIbUIs3z5uQX89BANVY02eZ2pLgPLXi/KkWjIIWPQSXlaZKv0sHyFQSBvXcg4PuCh+HBQcE3zZnu
70oBDwa3VZzA62ub5fchGJ2X1sBklV9QspSDw1AkW8OPQCnOc2ee5KqNFdgzc7OPyNQNlZk+dPO5
tVmt1LHy7oZOyGhQlbW8pOLn2rlzrOzz51FiG+6JvRAZmK+Rj+ingsDpt58/0OJ/gETMXiDPIT0W
8m7S7RIqS1VsDarAvY8w7ONtJLzXzsRCd982CWw7x/3lRkp41wNMe8yGbHSIIZrh2ASbfbLP4RTe
sRpepMY+Q7P0kWils5wxo+eEVeoD2Fu4j/OASCzypWT/ROoPG7UFxDs2piDWlH1YFDh/ZAlCZSxM
xM3DL3yXohiuh2YkLdqxqCE0+8E6SlqrpZ6ZrLJWA8lYWOFDOAtveHR6H0n70bPY/J6iPl6VNksZ
/Pp+55XWIfYeLMrS6rMJXv6xnLuCPNOPdmI+fXV5o1APfgHLOMOmcp4kx9yMKE3AC2khr2UaVbaK
hqTd1k3vkx6rmnr3J38RJe1paok7ppG787SZaFBH5pqyb/NDEQaVgJRTPgVlpGLmnuXnFOLRskGv
v6kLfzx+Haau+NMcE5Lny6+RmdsW+Nh7sKU0ByBvKaVKYzV6RFaj77an2G9VmCKp4Al8N8ysXCdO
aTwI6E272G71A/fSdDR6+CRBTGjT4Q+9SvGfoZJEsQCqtRSiue7dSNWJ33mAi094aptGu36WEdPy
rEi/SjXCPIYyVbt6zfBgomAn7b6r8yR9mwLVOSaEMZeymSELWNUkCveyOcBl1ss4ferrcrrYqvhd
9z5uwWmnbQZNgCB3Rq7RZj+B9J+aSfMWGl4Pd564aFf9/KnyWvcuu6JqmJfL+UW2sjLVVoYOvNnJ
K5xek/pCsns/iUBFGd3XF9n1V3/qlOrxq0vOCFAnwEbje+WJ/jFQspfULI0PF68jKnOz8UZIzEQC
SvG23ufijRTWpnFs/UMIyNEhOv6LVgC61YUzrCD76h9UM5S+9hHfQU7lRzSY5ZHgWo0MMrXJT+YF
RZlZXFFH01THWLeqgj0i7c9JjT0Z+9YD61ZDsIHj2t3lAeLRxkckepUtshUDFFZMlWUTtJF2SUt/
9zW/j+HcdI5RH2Sf5k34HY/zI2G+JGUb/R1LJgIOBer3uSuJgnQdVEO4gQ6AaRTiZBZJOI6iwIOq
TR2xPPhOVa1JMXYz7kf97Cs8LNOoar7IGT1f/L3pIvOQTbNKxC7SiFigdohP1nxIgYRh26XtZeur
XzY/+xBpLZQ8Ko6Cv7cavYbhVF/8sfsYMSSgsLaIyddxl+lGWLw6RUPcwvbdnWzGJRYWJXXqRzXQ
oW1ZEFgbs30mOOn9ImOySHRgwosR1yA/xbRI6TFFKIbk2xS6uLUR/7iTCArWuYb8M6vR5tQibY+2
oZqHyp2/WX0jHoqM91fQ+bvCHLcDzianMun1tep55VMBCZB3ht//oLRyabEk/p3n1Kmktkv9X9gv
PTVrHk1vqraJraoHFXJNrvFGTfPJvGH5qm0C9ryrQXR8udM6O/SoYB+iVDFvSZZQUuWnqAQm7aEk
v/dSleG3MGnjN7cf3GUe8YXt3WjYtlGnH+ohH09jMiYbNzXI6FZ4MbPZct/dWDlGqg96wytA3LdO
dusF2VhSNedgiBBeOhghxmP7m7TjG79P8cZjZURB4nuPZTj1m0KpqhMB1JHF++hs81KQRC6FvXEx
ybvIQ8z3YqmIfFp/9alDMZ55OsHMj4CYZIj7lplqj5tGtWj7CaiG/7Ltm/P8XlX/jNuG01/GvHUI
fDsZpAyj35dTYxm7XA2UndWU8QmNbMx7BRKx/CT7wIR+K9o62sr+UavaHaj215Yo4zJRMUaU9jey
abo99nQzBEU26yIvD4Tb9GdVdzOIvqpY9THW7L5RsHtJLDAcQaedSo/odzvz1BwX9bGaBN8gAqib
SoOZOHnUOH0SKAwlSC6EIN4DitneQko6lh5mKTcLehYKUc09iwpDErOtcaEjUHjqBcasVHkajw4O
wKS92ua1q/BRBavh/NAVZ23j1MXNLZRFW1I84lrNO4l5JFUl6qAiLT2KwzBi+bq4Pl+8xmD+FETV
bB4dGI9Gq5sA4Lvo2qrBA5jOcF2qE3DQkHJyMld7o3K0e5tY6iWCqbYwdLt6G6uq5ilJeE1OSzXl
2S7D9DGchvCmOQbvFM7GOsbZpjq7t89ZqcbDV43sB1Q16pPWhRtrvpjLwmIPbUms5DRLD/xlx4P1
xKKsfa2ag/yRpZI0R0WbuCvna1dm5bEhxf6P+kEexBpfT8QSxlkeHCX5nWS2uu0M/U+X7JfNuGvH
o+shjPxr/sQmf5fgtbdkMQr+u23tn4WWrzRPbb/zTbOWwqjzC9LtApBNYm20Ihk33uAEm4ikFnSe
IgEUWgAQdnSVB5YNp6lLa7NeW9M6UYb4+jkaZgj11TZvdtZoyxyhuKZpZW5w7a0BeKbqVQ50lGuc
nVYljaFN1FdYUfuQK+0qNXDXSZXxFGu+/5jUKoqGuCDUW1fUHsx9XWX8tqLJIlCEEYXfEcOZsGpZ
aL5dfSMC+S3BdOJnQWEmyXwcr9B9LorUHH8Dirt5vmm9T6RTFrYaaM8afI5VrzrhY5ttEzcQa8MI
/CvkUXUdjOpwjV2lWtf9FD0aisONE/bqI0U4F2L4Nz8IzJVLaQqJsTnl7swpdx6XcMPdOaseITj9
HLfiCSuvVOuiY2W4+YUwVHPqVf0WzmXoBFmVxzpXii3iXCLCo4att/AnCJkWON0CzM/nxGJonvS6
S9DQcZqm9cVjMuy+rsGiMDimvfJDniIvO5mIjb0cHYaseJdz4YZTWO9r6U5OocZ/7eMqQBQ20W++
YraHAKHdorVN7TZ4VIUaQMIWKt+3vWxmql9cqsThue5My7Hqum1bD/ahoFT0MOGkMnM3/moPWIk5
ARqlJtby58FYRBSgPcmGi9OaQuTw5jth8ZwFwUOL/QmFg0xE/vJj9FhuErGjNpp8F0VCISWBxdXo
bYFKKBYnE+n/h+/DzpqycnoVEzjhqsiKu4bJ3Dpht3CpjbraKoYGSNSGB1DHdbDnSRXjdIDPvKkQ
LTdH0a98nGSe2JjClwPP+61qve9NVSU/EzXCuIKaczbA0MhJv+O8xmLQavMfVs6CK4oBanUAgfu8
9a/ykOtReHHqx94F+kqSwvSvSuy567EdQPexDc7WA1kD24CmobAAcRY1EhjwxP4rivwkW2eBVyyt
YBw28uTJrdHMh9q6boycJS0Hl28xwXS3pXTZDfjKtFSPEWdL1obVR39G5HR5yK29ToDrjI2Ofyqg
RySWyLWF0vbjQyYAUWi+Mm+7mmbZB+n4IAfkJ3nIJ+WjnJRhJ+cWUIAt3EqH8gaB0L/4NgZyC1Gk
/kVXoPv6OZg8OyRfrGqLkN/FQzwflM6kPG/+VHkNiN9hJKaSZQcD7Lz42zwP9hO7SBVIyzxZk8Py
YzywGfPKBqDKf7xqRCppN+TJ7yHsvmMv2V2BnbW3UcsvrlJ2SHAL5M01gFqMXbu3rC6CBW81cbHD
oLmXnnUokOm8VUZY7TDSG9afZ4VRAcivh8TqVdWTm1Zb2W/3sbILBbp2iKvdYtQaSssKUv3tfMBh
bWYlE0f487HxzHbBotXZDbU7IEG3g3GHEImar/gSxS2kjSBAbzxNgIsqyBuTyu6bQEt0Cuz0hzPa
GU5BdNl19BskM3ndE7dL/uQplK6C5xxXbAbyJ7NxxLkbofbMg4URFE+BD8nUNaqbnGAR513EFnz6
SG3MvRWENbFGA4X45yFeGn2iHb76fVGOhzYg09qJhACNjZPn0Fy4/5Jb2yAeKfz0rqZ+epMTAPqB
GhN1+zlfDvB6rhe2Pxj70rH9a1M5e6y5kbZYaYkbY/oTJyy+NUrR4VbuYxNNd2Q5zg76SriWTb1K
jUUg/OLsEmB4MZXvU2IWb32YwMQ1cE0T8qRUsSkfrK2DHNXZn7C1KV/Yc4lzOvI//zyroeiM0i2x
+zwLSP5kheG9TcHCNX39vUedvgmmBOVuOoD8zLM/BwORzmLs3GzzTwNyiuwTIsMGnIgJJZpRMywi
UCaVEwZHQx2dK+VWO02x07PICvcquzodelOCof0OyNXInz+sKQswfWXlk8JQeOlPPN+zAr6p0WVn
22mtk9DV+hr2FZsBCsz2A0HTqxiU6tqNQ7GLDK1bqF2YnsrAu3eeo1x9re0JnFTVR6mZ9zxW3Cdg
F2LXl3jWZKpQX1Ur2MkJZqFi+glq4wH3gA5FQBkvkyyPT9Sn1es6aszXDmSyloTDT9xVntwgUV80
zG/WvRdURxyvqofSp3RpLDT3HXHfSk7lNgJ43tQmdkxeQ2WBqPd6MphXbp14qel18dO/yJmE0Pxl
hZDk0e+MeK8ZutiOTZzd4s6LtkWEp9QJOQVL/MQbl3FXmoemnMxDxp1IFX0Chs/A+zNboF6io5rH
5Cx5kONfTTnaVkT8M1QOstW3iGWXn1eTF550yhWQk3igFlZ5P9mXJKKeNWpKnSIbLT7FgU6hnAoA
O6u5F7VexG99O3yf615/sVdKE6Tvi25QDnYN5BrXRSQmEBueqkKJ1jwrxcPk6mKnj4BJdFfNz3iA
8aqwAuVWEdJYZhBGv2Frdwt7a4TmuelHFSR1obzx8gqifdfbbMDlx8AWyTpNlQ0gwQg7Eb15rLSw
fcx1r9snekOOfe6Th8an2qERZb+YjOpPn2Fi8tsgMOXG4zRcTJRzwdpEV2LlxCpZP1A5AV1y1Gap
c9vwrsXyEO4KXsm5/psU90rDVeBj8B3wnk5q3qs0DDdEPJoTmU00Yt544rmLHcl8wG70rhK52H11
uVzwbKEhIrllZQVp8OH3ZzOH6EPqeCLnyqYvawzldaL2ZxErRfC96+oXN1EylHbVHkGR6i/aqlqg
FeD34NVHN7TtAGVPsSFoVP+Kg5Lacz/68KaSPBfSsbdcrwxep0n0ElcNNi6mWt1bxIMrI5msq9oZ
iGfDoXswYQxjaGk9EpjJ9rj0Obiu5+aN93G5NGyuxJbyrXCRCmbxjw5YBHEug5B3Z1YfYUoCHFwu
GzAnGLBasb1LDg6diK0dH7GeIVUBGn/r16K+FmlVrpzcJk4LFoTvdO19xBOss86AcVIKwCV2MPyC
P/Q96qLuTQmpiLAo9bwRlftpRAjC+D42r5renzMP9rniAwBPdAzBNExWtrU+NrsyqdO7nCunVEpy
EP5QvAGw0dYqNtZHJNT5wmoCFvVgWZ0li/f8CIu20q88ZfxFajb9OYksb5kKor9m2NtHBzudRVSG
cblMw/giQu1X5Lt3oRfKuirc4Q3PGp9q3slieRYqtwyQteZX4xvZfGcrpxlzswjY0MtpoFDQ2+Jp
MA2eiYvI8JiVs8aBFOWqEMZwpPrHvNfh9KgVoqfiBJdep6V4cBJvZa5bP0P2PtiX98Ed0aHYFumA
K0xNVFuLM0j/XXaFXtvvbLQ6/EQzvX4NRI71hEhbO8gu4AbaNq6bdlXWdyedkp+RyheG3YHBhkDk
GAcNySEwDHLeuVevXLjGb81oPcTYBf1qAnfvYQz0boW+B9NaGYnyuTwN2xRf9UhTH9MyifDKy80P
E1+CdD5JGbOPqChhJgyjuqjs+D0nNzXfsnCww8LfyabD2iVqw+ZpfqNCVSDkRoW7/RaRIVjVxP8O
chrfeiNL/Lda5YHtsENZwrO7JgX1db4/sMyMVETsrm2+qQ1603CawiMc0eEtenej1nwz2FIf2FaG
gFeZpJmQpzq7TfgDUs+rzR5tlKwixHcufgMZQB56xZy2va3WyyRM/JurU1CugDmjkpXqEtmUA1mn
vSadR1XtfCqOaVBWbl7975dRdR1vYi1+j9gtRcvc7KZNNzXIv+YLyiv4eZQvM77uW9knr6PZ3lmv
KJKWLYLb8TWMeEDNP0NeXO2gkpZ2hd1x44ktcKxqgbeieYAPZs4uPeYBD4RqHQPAXypIfbemQe4q
Yan3Tc1u9iDMd2XCws3GS3dHWN95ZcW+lP1qq6rrtCJFYitFhbuQvhVuaL3j86ysWsXoDtTG2OS1
m7MmcmtH8NGjqtAdLwPs2K05tupCdCO1bXMf357xgjlOsG5ZEZJYp/k1EDRAq8KorTdyIAG4tyXk
F0DRNY9ZpRnXrtb0579aMjRUxHBlet1dV/jqTnBzrdA7sB1QL7oTrBRHwzPSM+xp1xu417WBG9/q
+ZCMDRRXK6AIYG5O5RDf/LA585gENTG3UgwFHjq01LJVyVUjirJtHyrF8usknLNrBAv4acp53YD/
W+fzjJvywDlVtesBOTfs3VQ1m8GqxWybmQFEVMGEehX2q4Zy8A2K19VgqF6DyNLW0wyXlaONw/oz
azpQ6vNoqSXozKbx2Qox0Iiq+ll2V4ODQMHHqVSehIGbiV+9pbEs4yRHiJ+OZicXivyj1/pDdrJk
hvag1zHl41V+ZtVIFohs+bM7xiGsR/8DV2OcA9TQRbSpPcsxS2UXwJ8PJoyWpWtzmoJ3JS5WPA3q
H31GBV/VF/W1Bjp1SFwMy5xMGd/83t/JGRmICCrIIzYGZGqXU45RJBLZuzyQQyUHSHrh0FT63Of4
xw45OfYqSvI5Zczcb/ZUUt06n2Wz2d4L3fY+Z8izfF07EkJGuTKfFCIO3YJDIw47nyD7JhjrKGl+
6wI3QD1SjnrUKMc467JN3erWfRJ4PJhjbf2ITLQTvD5+4wTxzH4Q1o4xlnA5teyCUjveq/3IjhJr
hmvPnm3ZFGP0zUsLYvicJHSxqp2U5EMtZic8171lPRQBNeiLY96UQCMhQa2bujFZzgIELNtC+SlY
7pLR+g3H6Tu5IP/V0meoSxa2iGoaA9WQj61y5jhXJYLl00Vu/I4MFqAVP9Ll+9YaBYRecoj4jen+
TcBe3tZZNx0Ga2zPPLqLdWS1xnOuEUXjycprfg/9v1upds1iPBLdXY0FOR/qfqa55QAGXo0G4hdC
9/098/XmoUqdsxxsvay75zw1ZpvL8jgGofUnI9tVY73JBhCVmAjxrgqCZJloofWcWTPk3g7jZycD
buI1qv4o0IeBmVPbNFj1Q+StxkHRz2OclgtpAlvXqkNFGpEsvuPFa07eAOFcv2X3vlESv9xgLCy+
jS5M+84RT+FEKHzIoSyEfaZ+K8pywPh4sh8srY/WNb/xVQYSRQe//DwgILx47vijnK1348lyt6NT
jmvZJEdGJAATzpM2F93MJ3XhAIMBYGNoiOCe1KJfD1Xer7OJrOKS6ho93eJVb3/KeDUlUI5f2l2p
2lVKspgqC6NF5KfUJ/q1+uL7+EfIT8ncN9meeGmaN9Fpl6lYeAhcTiz8JqL0TqqeplxsIpOCNlU4
0S1E9nVJCdO3eUakiYejvROEYRZawXo2Q7V/zCySaopvDN98RSfCq+EyayDe/DQ8ELMBgj1gjcwK
Dic0ZOCf9ghyYCJUj3fZYCzJDicLz4UgAIzAOiqK6FYksKfvigZapgFTZ0/8UWrRmlu+mjuSRwit
sRS+x0AFkaMisZDNVAT5vap0nvKpeUHuXT6y/TS3BWnbZUcmEsMnxTwaDWmWKsqSe6Vm+laZSN8Y
oa5SahBqq8rL6qscVSOzJ+cVqIA/5snzoRgOgRNXtziZkjslW826HDWxlmMhjJ3HuHz9mo0RRbvK
lNLYfM5HTn6xCjSSOrqOerxkhMduZPjOSmWVAC3nlh9DYyGGiBnNyCazLoMdTwZs/tqgekSruOy0
wieQMLFciBX/FqUe8uRQY5k098kDxj/HMptAPs5d4YBFRJMVq2mc1JORutpVLyD+gxkULxM/Z+lW
VnJ3M5C2ZAJQgAbQLLBXj872TBEqpvQXZf4PLOqMQxsbiI0wYL8rrILvkWa92EEInVgP3Q2P/WZt
93PyKYm8UwaX+TnQ2hVhXvvNKU1rB/SqWjtz0x20cAHRAmcJ3lY3L20f5TSMFc2NAJG8lU1A9aij
79z6z9Shpe8D/1PskE0KilpK302vJHSWp++9QL0tNDU4YEVrvNgDEux5fhBBMFMao95RPAm3ODF4
a05NvXQTMPuGE7aLMu3a98Zo3wYH/D+KrP3QQh1DSf7RGC6SM69jOU8Z7kPc+rN9jFi2tVB4rX2D
e4JnQdUa5OlCNqEZeRy7bsXPaijvYTo53zs/5IWtxfk3G/nOoqzRAekUsS4FcKxNE4p026rlL3UY
IPcOxrYuSoM0kj4S8Ed00RCyOPkUaq1VtdVejaq6JEIpV//4l//9f//Pj+Ff/V858LTRz7N/ydr0
modZU//bP1zrH/9SfHbvf/7bPxzHNRxdt00cbBzL0U3NYPzH9xssXWar/ytxyZhDp02eXa0Ux6GC
jlam1Uj0L39jKUOxOUX8cE1aY53VeHRUGnXHmyHrsSyr271BQMlb6klLjkmrHnI4yeSlqftOFTD4
qS/EFf8ocSL1FKzkQB0qW/RD/qvNEpmC1xBHFXXEik/HD60wxUt97pqge2n7Xn90RXQs21R90RFR
nGPK6ABoMoeS/XEfx7WyTOQpBiZo7PZK3oXqz6QqMOse+p8qmv5nyzHsM8uHnyZ+ys+AjZ3zPIa3
kbl1IB5thdGkIKBN7ds/fQr6JL5WGJusWPAl55KUwdovs+TFd8XPZsZoF+ZrhGHf3pwRAnHhJA+w
+u6yKEAj1fGUIfrXyCQ/yq6RMhrkw8myQGe5+dpNhWMqDoi+2ALXJWXtmJ2OcQLgC/t5wkf4Cjnc
OZDE7gZ/mkup8EKpixh09uDs4x601zKrU7RYCjfL/3x7WOI/3x426wGN20TM98d8+/zt9mha3XCA
YuTPfYizIPBd86lUCxPBsZGs8T00n8IC2oBHjd/nqDCc6cFnh1SqacSio1iHWen8wrP7YgxGt+P/
T1R9Vm/0uYEfOGbO0dwa+p5AcDt4BzxyukPWYpKIA22nj/rCVEmofRnSyk+x4fpnOGYcBJRDO0Xq
46PbPeo8eMGJij1F62hTP/tiQz3aGCetMlGX537yrHiREa/FTunzc26KBVag/D/Yvg/qy1zRSGY/
tQ6+aiUP//Nv1bbNf/61WkJ1LVWd94K2g3rkP/5asyR0GQhYdCPdyfCJuplYOw2UTT/KVjC/6Dww
gCvZ9OzauZEXP2CIZy5cbKCwIW8zazXCLlgZ7JSX1lxMIg8s1/580qzh5lgEvDt4FjdsIOXuhgx4
8jxma5n2nuYGI7IRa5psxFamXSnnfGT1JA7IAMaNMnjeU6+ov2WaVCP0qTj9sgORb2hlckOXbZ+q
opmWQJ7Gd9gf3/+pXy9K961qDPPeTK6yd60uW8edO77bWoC56RBgnqwq+1xV+ZclKO7rINrlbRy8
yPkCmPYKfQBIZzy4I4sqpjYBiYz8EKRLppl71uSgtQesdPIonBZ1IayTPLiJXnZ/a8tO0nfbyVEJ
vbPn93N+7bll3ju+yA9Kwq1K9v0uD3EsnnjGQIWfu7TU8taFiX9jpwfmPRud7qEkWRiqjgO8tsIM
Xqhkr4uAG9/oQmPXOsP4prqsLHu9fgLBMD2IrgMWOvfLaWTzBjxvo+1AjvUYd82fg6lihKdTF7uU
A4aWFzgIzHOslu2345H06IH7H8YotjdUM+l3y8yaRThE7a+kXAjUFL+qgXq0ycEJkPJ/+B52nxww
HFH3dW+ClXCbH26QTu/eVFDQHQlSgBB3Ihc1DtsRLGv8LN/IviEafxep6q+Jwl/VsPPOxA+7e1EE
CNaLultBImjvsdZXt4D9/zyGyEDFkKRSdgNUyasyx8VTVgh17qT/udUL7uIyBDOqF3q/SKKy+a5M
5oMTgGZcGCZFSnOdouvG+xJfpg+gqFAS8ip9HSfrHGiGdfLK1L3IQ1aEj1bQegfKO1SbLSQ1F9XY
QJqhULpnK7SvREWyypaidA17MQOOOSUbAADC/q6WarINMspq1Nl7DESCeotT8Pf2c227wTFTcZBf
VEGTLUubf5pt9i4sXqW3CRYZWwRbyh5fNnyE5tIis/ecdcpCdi3rjtg72f+PsTNbbhvZsvardNQ9
upGZSAwRffqCAGfNkiXLNwhbljHPM57+/8iqc+qv6o6OvmGIAknTFJjIvfda39qR5HWPvXXaYa6m
jWZofacsRa3SdcU56+PWjy1VA5gbbPSX1Zc47Ze7jGEs0P3Lj7Gjb2aP3pqhxPc5JHVxc/2rFYzp
fTUYete1hvfUjkN29tyOyUjThvCS+d3kMO5ySwUj5nJ3IfbxxmDcOOePdmU9Ru3g/Uia6KudkBHu
lPnnxQnyLWpIs7dHkixe5iO8uQdyftStIweWlzxOEFxc7pfYyX3UHzMS2M66/fPA+AKZF8RIZ8iT
mjOb11oktNzL/etPkm3QFmU9AIR2zp8wgnKyZ4V3rDydwfXN8yczPzDtGh+vdzT9mdOyTr+uxwcD
dKHIquzouBGjNKrwvcHG4duTGVrlt0yvzS63Xxc7F7i+ubn+xE5GkHw6LVDpoOeQUcSRNXdNtF7Z
tCX4IdwiW3D8qhPdE36pcRuuBMLNglWbL0p6Q59cUuzSylJKtCjf4BcVAl2ZW0O0abNePbUO4XSD
6xnPYfhzIX7ipACUkYxnPcwc+uNm/GklzBGvvy7HeX1g5q8AceaecQbZ0ry7tVEFBIbIO+JzEIw1
TbZvy6LAwhYvG2hwC1nAn3XYMZ/4141hsn3Z4BIPmMas5+sB4sWNWxIKvG3HYhZURB0e7bbrEbUg
cJfqc1mIbptGgPZJmRbnMbayJ5WSmxeXq/7uwkHbSNfrH/HK05UEnxEsI4gIZ5anlUnXiWqtod9k
gPJMZwCeyH9Ud7rev94kbrKiTvjb8d+fxR71tjQFFa7rfE2wo91URTY9GV45kA8P5QN5xpMRcdMa
6lKzOCz3l0dcD+R6PJDeRjLS5WGzZbsnJjk0JS6PcB2Hp7qD6Qu7n/fXh1wPYC+RRSoer3faFrK5
JptQROvPlhrqYABNMjdhNcZ3kOLiO5oeFKkFeO44yRFP/evA9aeqGMQh1svb9V6JAGjf55AcoLMO
J7y+pNMrBxliQYd+73hW49ciUY9TOajHFAXntkwzQuUvv7veKNNp/Twupr2xZDwPqReIWBW2p+tT
hsvzGE8c+2Kwbv/81dNkGOL3V7DgX99aQ368Pvb6on++mT+fETMe3E+r+b+8oeuDmer/8Yb+fL3r
m8L91Z1+f5P/wxv6dHrz728Iu5VAz4ZAO5gNnfgd+2+sYkxvT6m58IealEXKXVcXG2R/i99lqGRs
mgQ3a5+nzDNb7U9lH54Q4xS7cDLNA1F0y1cDcSmTETJ511juNEbRg6eT9b2LDzqaLr/uaVc3zFkR
E9hPEIPDzXzhxAjAUwSsuuFOYdH44jXFt3Gd45+Jm92XZtq82TlN4dCI4zNX84I5MFBDZyBILo0F
9BL6jU/XIPrCnZ6yvplvrvcGFen7frJAltFo7NKoTn+hanxy06JIiRGkWiEa0Nv+fl+QugLsHnh6
2tn7ZmJoVRB7t1WlHF4cg2bRUHeEoV7uzut84aJk/vUgLbXhJSEpY8Hke3/9ldVUvQ+hGO/t5fGD
u8Z7vHI6uB4thqm5cWbE+tejLl+zZxm+XF/n9xfLQ6AhQ3V3fXg5CtSuAGcO14NTVYq9ZzEJQh3J
qr0gQLh0Kcw8toHVRM3Xhi10O+i3Zk7mGwz6MaFxPCodPTOI9DQdr3d7lHBr0rI50mVxXxQeIbGX
Z5eYEndaEdV4fRgJJ3SmVflIS9wvJl0dqhLpqzWT7Nx2Q/MUsyv1l1GW7wOZVd6EbYsIQvJ1mbxN
dkN/hPraQeFNnttkPTVxDre2T8IbIxYp7X2nPFAckudmpipo3Q4f5YyKqEvKU2Y05en60583f/5O
wfoWoUmci6yGW3cc8yCL3Phj3EoKkQ8UfUlgCss8NuiatjNFHHHxKMXvxeybfePduTJnYyUnA8Ke
Sm6zTuR/PGKNjBNUoe58fXw8rfU9EUNIzciil0YPVPzyK8IdiTJLHZuSENqYuTZfrjfND4bnyZey
mNmcjKN9stfVn0jzfLoeNuLxhE27OeSL0Ry6FTDWGpYkCqLav1dtLO4N2Zr3NO6famWdEJiOGAH/
eez600S3tA6Te8rHEfDkGu+uz1vIxKAjbZ//fLgZNS4Xm+pnVyIn8ns8wCebwdaprgoAP0Tb7oju
i3xj8tqzMUbZsQRp+PefrkcxxKfH//a4CgF8PB6cht00XcvxPc+rrbzQUnUBv8ecKu+Aua/ZIU97
GMuMa4OzivvrjSfz5j5s6ZfW4j5n7D2jqLjPG6iDRhlle3dm5lzWO+0EiLTvKlOVP3N+YJlqv9U4
MTeG2fVP8dJaUOjj8dxTot0kna52OtH1MyFeQPOnQt94qv5FOmN1N9aaCs+2CNkKucBwlZCv5UBL
HNq++zhhIzoCInTONm2F8/Wnqh/lxqQuDeZx+eN3a5FO7ebPx/z9fmx8GEPPGGIZf401mmGQnh/M
ieZNopz4hVltvLPU2NzIoR/2/3uVq/9a5HpCClNrk7aB5Vra1PbfWksDFss8N1G9FE0f/xRpfO+g
Eg9aGIO3hkQQREy2YWT9nY63OTX8OqDPkmDRHiO2EX0XqEp39w6r5rHUHr00s+ofF2lslktGcK28
Jqg8ZzrMY7dPCFV8KvhEf/9sx+ouXK1HZlvxz5o8HDLoCtbBKfw0IMlNZhMwRi7vRLXX7SwYSyTj
YxMRaeR2T4apJZDqmgCXNO5usLnJIF8V+fH4mRFKRdhBRqlu0yb9ObjpbZeF1n2cKrUt9eAAk2NU
npvZ4fpp/sdfOnXdtXP3UdVLm0Rx/7e7/7X/rO6+F5/df16e9a9H/ddf7/KkP140+N5//8udbdkn
/fI4fLbL02c35P0/G4WXR/5fD/7b5/VVXpb68x+/fVRD2V9ejaFP+dsfhy6NRaGd/+9subz+Hwcv
/4F//Hb7PU/+28M/v3f9P36z/h29OtoQl2RB4Qqh5W//Nn1ejhhCckzaOHIdx4GOYtM2Kau2j//x
m+Tk6ypCUfinzX8X2tOmZ2vXFcpynN/++f/8oyH6++f6PzdIHdvy/tKs0Q7yBc+V/MvKU45rqb/1
wIwyTuOq6HbhSHZSj5AmcT3vaIxkoIwk/0BdIuXLcPYm6Sx1fM7tIecK5gwB6+GP1BS3NSzLraSW
WaGwBRAvnN3ERSySo723F2RPSIFRuW/HFEVGGk9yJ/Ulzaz4kZP8cxzd8D1dzYtKDBp9NH+J88Jf
07R99FqMbH0s2A1b23UtcWFicNw6YoEKZA7Cb+dd7M7p3dKPOaMKw9nAaediJvcNzakNV6aPtdDj
bSX7fIchy9igTZ4Ps+X9mntrl2vh0wh3bq9ILHukBkiab5Bji1NqW9CcLKYV3jLRazBDviRELlY2
Fo+MHIV4raG+O02zbRAOZwxXMfU0g/tORn2PQHGY9/Pw1aujWwih0i+nCGecGEDCTUTx0BqEJDFO
ESYBort70ZxGMMobkmVOVWv+GivnqTKXbxaz2iJidY1mdw+nLdrZQ/9ckvzRlTnCCOtpwVWzEVYV
mA2M7xwxlLToQsoHIr7ITiqfW9XyOWvk7yWS5mKaH/GbXvRpGNlF893yUACvK4DIOs+3mWhvJWFm
DJrHbVmheNPNfFpCuoey++Z67UcZ1sewWo7gnNxgqPLDHA/AbuviHeQ4b0uayk+79obE65dZ2Rvq
q2+LMf9YrHnYVJmNWLgNQi/jcqid7dLC2ognESB/RvE/xURBD2ONbtqkxioJWxnpBIuk6YIhdMGp
wF2+0dWCn9IE1KfWFzGmv2KaxXbfo+ge+o0HNRdULnOIln6PN2ygj1SYgZL0kJPjtZMo38kqPniJ
uM0luD27szYj6OGAxsm0Q7jCto6A8SUsEB8xsNgMvzr6g4TEgaylA8enbfjCdLxDvLJG93XxZXQh
c0oHrRXJrrbuYRB5+R1bZ2gPIlxPmCPWYwi1LkmMeG+W+bJBoYOVY0m8xywzdk3Xnwy4Jb6y4hY9
+nhn6lwzmgRbvIbWpyI+eeMAwUsyb28mWUoEVfqwptHPPo6HLQTY95Vz7bQ4TIXr8L10v7dGJgK2
zNaOgD/Y7rE9bFhiCC+oXuYB2pYsMTWMmBz1m8SFFUMkm0R5nhjsEBdnk/vH9FaoJTszcYFIT2h0
kEIzZ7gRwgKEbOHQ6VxSktWJJ66H/Lxml5FQRCw64E62udio8HXduzENCRdhGToBL1GvtLFHZq8G
Prv8m1pDZH5YQKJ8VzCloCXkgojQtwnTs4BsDGSMnzJpoOzadLTy9qZNQ1KxuuF+qOe3C5K8ImRp
M3lcQom42FWddcEirv1OmSYmKRKxDVfcM+bZtrK7k0kfHT2ODkt87EUnN25i3tadt1V2uRdt825W
udzmQ/Utwp1TOcbXPrOx5qGraMzcX2J0DllBNCdBfHj7Znyy7vuc6L3NaAthbLLz+vlFrkjl1/IH
cYXVJjfafGPGTyqKhw0yWxGoeaLtYocAWGFaD/3KlVc7N4mEuinGAypZ5mJRs2ymtDQ3kAFRxeHO
asbqtMb5Lx135zVfn8zOfh0Gb/Izt+4OBtJG6RbjphoTRBG0linwg0pN+yWswZprP2WSBSe3PdOH
25usnOj8/CZvu7MIq6NHD3olspFuZHMr0vBjdpfbZg0PcnK/uNDEBSRYWrT44O0UJtNUCGDYKCjY
o/WjsZ9liNJsvMVN0W2gBzE7lNVrmz176RKzdDqNL909wMOB1CY8372MCFXPNCpbpzymaM+Wxd3K
NfqeINqRJB/t4mHcO8386qG1hLl8nHVvBWZ/CYAoT/Ws3QC0aZCrQSHgFwnQ7vq40LLcEBtOA4kw
b5cJaRCZbbWbEJ5sDDVXyBzRijDNPICLvdPSU3xxiW4x4Xw2XL2R56/H3nDToOo7ee60+ZU4tgpF
hAOywjWGLauBWQjn4Hj7rsjhtNpczxpL4xvyPtSCxNaqVLJZKnGo7X7cVTBNyvJJKhqfVO7KX2eo
gctCfxNU11BGX1gq/chZ5QFQkZ/V2OuTR/z+n0iohW8bjALQk3fOZGyoL4xAd5Fv50mEnuzZEt27
EjFXzqAuktfIrU9wqx04UwM9v0g8jwz/11R+x2iigqju34lX0jvaYbk/Re6bEbscb6tT6OB6HdMX
O0SN4a3RPblZfItb/UJo+7qrFzQ38+T1NBJNv/XSB0JZ8Z1MVrGdgF92dHs0vZHt1HyUAtilp2+W
vn6i0Vv5CYH1OzXO3TYfjfvUxYYdQSFyqTZGfL1dAv9aXCRgfY5QlNI4PiR8aZTUIjDlpDemGL8L
QEQbLCG972Z0jCZry6yhClzyTTeLBp4hi6+AeZhCJnRMqomZrEz12wzpr1mDSZO1YWb9q8lQrskM
vwkR/YTKs/mWAbdziPSKYNXr6WfvsWLOZXvqNMVv1CWH1nMJz1OIee3l27yYt0Za53SdTfolWXyq
HJpocz0wvoxvm+YSTpsi1ZlMNhiZgOueqYzBwPJWUkKj55p80yy2Iq9ehpmqsEn1txC+mjAz1ofu
0EVveF5J5oiIjKuLelP30btN6wylPHZT9OXl+fcbHc97Sw6ongh7pVdwa0oClimig4So7G2d6xu2
7TkqHPh8UQNWPfR+wLBKJD0KD+pltKLdg2jo25kCNjqrbRSHt+Af9m5OdNqcTu/CFm/42p9FasV7
rBM728OLb5S3ZUaPgaJy3fEWyGAm3MgV5pd8pPfUKtlvjcIV8DJUHlTia5q0yUGii/Wyl4mmV2nM
/aHSzjOkxzO//0a2FC18lJjAg8SuxzAVgJ/61k/5D835cc4mTcjN2uJDH+w3MXuR3xk2vm95A23l
svZZ7BWIJ/GvwCuzJPKPTtpDoZFbubL/KUmj3CtCU1+85tFOvb3R9/WptcJ8iyH4ro0UYQYtJE6j
pHG12nmgGFJSXOk7J/PM3ZpHKedIxzLUbSqmGA/5TGgxJjgHsx2xqgK1VGQpY9/wdhIhUJZO1pt7
+ZbMIjza01KdnaJxDwwTtl4Uuf5AeDxnMzCDONUBqu41kJcg1javGVk1RQpcfjxNlZ2fDczOgbUk
W3cEEIYPzzGY8QgLjQxkjUxjPvC4YuDjfsho2TF5iGuJBh5RW51atwC13+ZJH2caYjv2ej8re9nO
VUZbPyPnmW4EEqlxuaQ6vbaALHQoz7FnjdSFqKK84tYq2BAZonlwjOXYifl1ysjgbsfP1kBHa0/N
6FtpgvyNjcZyUb+loXG2ZvPFXZbPVjowGRP3YYb7samlccOJdAiRSvt2wf9c00T2RverXkt5547Q
ntinYFvquLR7aXW03ChwUvZTnp0hsbZhd03Oo/vLaQfsI4iMfKfsIP2LeFu25mGewXkunw7KwyDN
idVAbMBk5BCt9P2dob5dDI9AMq8+N1ZxPxbxWeo0MKRHvkzqpzaSNNN+jcYKrHIMGRPit+86M76m
7GcMn3mbtm84w15wpW5w+I8bZesfsa6f5h6PIjyQy3S57r5Ut90c0ocd0BKFj1NT4boNh8Hfe7aC
/6X10RuMT49MT0oQ3mWGTDtRqF/rG2hvr/YiHr3S+ViqD1eQGlLZsieOcDg4KnvuiGRZppgAACYj
qoJIS4TgGMwaNnmrP+Oq/zVaZrqTORbMRjAKTPnYPAPp+hif0kt8C4PIYch3jhAvfVcRgmtZH7oX
t4TpOBty1+5yMhhoIqP/icEEzOZjS3RfiP8VX/CJk/JtJsBM8vVCcPgdrRV7dmIoaCkUtCrvEe4d
CkjfK2FEoS735sWibo01l5L4ZrWwMxaxGDjXG3YGGgxYmocTm1DrIX1otWHT/xCnBDlR0GKR5SK9
PEy9+MbsFwDdklP9DXH2JcUpIJfkvK623mhFW7ScWI1s8wG6H23nNToudH77XKBCCN9MmhhKLzCR
irj3wceeW5fPYi2gxxIquHLiZ89ywYAtmvJtIZkJ0IdmG5uPyg/d6os5Jej+7VOjcul3YUOeTWs/
gV8j3qcVxyrEM9HxTcQhTjhOJY5rYrIHFPW3BrXDJqU8VC7LRjLpZ/Tf+3Kk9GnwETpeVGwE5QfW
UZBbSckGapink5qQOtYSPX2kSAqi3cafuJuzhkWj+knC8E3nrUswGtS30GXExvTOTGUq37sUbsIp
DhOYsM0MhmVVIesdEYjDGuXbJW7uTcDevWidPf9wgPNwgR033YkWXHmjFFtII8jbL0v3ZtYMAloy
AtrwNrHn49Q7/TY05QXbuwS9TTnsJOIjQtLb9XW1azhjNw6pUcjNKkWMcH5qdGqRFWyx3HyM4uLS
XdloxuTDd+3Ub2nC4H8fimMFL4nvwnKPsIAIpk7ofd4GcEvdjZNOP1epFatGzEQ6OuiMPyUcCBjl
sb1JkSGfZP1jmkqQtFydqhF1lwdRyFmiX2OrfrGHDxxdJ8HoCMSZM/79tTa3cySGxwblwY4o8O6c
0LuObWyn9ZpNQawp8xVe8rWasm1ahtJPU4SfBbICKAX5vlTRB2rjaC8ngbSxd6KAsqzdrL23swX7
mJr/Z8/VoIqplVO+6cwM8Jub7bRVXuwEk2t/6hLlaqXBgTdJUrIbDe/q9mlh2n4g7HrbjPlXM+zj
zWgY+Rn9JZtMRqe7Lp5wMdTltJVfQsX22MMPBgegK29wZ27AZ78Cr2fVbundgKT2u1LbW5mudO5z
tulJcT90l51fiak6cRfoBu3Zyhtowr27MjnqSOWaWXRJQI/BHlE0GDB31LAGZu16ASlHiqrhUPae
xSWJHQwdY7+LSDhrUdGe6iI6EzfxDS9qsZfuNo1R1C052U2Om7/CQqFaZOIJXrOHQFQ50w5UUcP+
aOS0sJbznHYveVRR7JsER53aqmQ3wNIhHVMGMLJPueN8XeyXeJGOT7QSHrUmJQF2LM8zYZhFYdlb
0VxOQ23uIscKQbdxsYkR4YMK30SJtL9EIsk2Y1MCz01eULWS24UHzCUOIajWdldhu/KtJo4CEv2m
Q5PGewRZaZClmMcdx6u43kzHCY0FVg65VUVfBk0dZVtI5mxGF0MHWUioWy26bNdGebgBzBExKlmd
S6vhQHAHJ1KRoEAzUpJPhuJM5td7CUlwEwmaBUnZFgfMHU9jpRm2pmu5u0gYom+iDZcnYrUTmuZc
G1GgfTixte0hjpEQQh6RUZO2QPTGekDdOfhNzXDMrAlpiTJq72rxkJDMhR99WyTXndVwsmfkSfct
2wqbZCtcuFMeuKO9bJC2slF5i9lbsdPVc1B0zcCQmB2Lmq32nHvJY18Y1hmY4VaYLKnmmFnIwrmC
pqU/TDhNyIchfpmlPKOCpP882ez13Jdl7r9TdHc7LxxfbCc5x0wMotQAx7kC0Ooysz6IvHyrQ5Ee
atOEa7Y2W5EYh9Ds8j2nOCaQIcXUGZu+XuX3MQaoI8kRMNxPBa2AdMDuu0dxJItAj80lmlhGu6Vh
ek/YWXeMzhT+dtDZMw7TVvg13+cmyutDXTk/O6ffRZnJjPHS11HOd4fhtq9CbjIihral5b12ZnqK
bFUcWvvHNFK4Fi5XLdf+yiWPIi0h/SLiLKLvZN2FyPqOO5W43x2MY77GAocZIJ2pD8DiZM2IHgAm
TB/GhCFAafKsHYJKSBr1VPlSOP1moEDf5dFyQD79xEoAYdsDyV4K/mG0zHXAbv01bp/UhOnc6prj
2hDxyXWy9ZOEbmnLurgO/KuJyYkadRWdSXnfDYh0kcD41SC77cRKEo/S2dclQtdiwlc/F4RFMBcM
qiZCiVBkgDqnigu2t6xUtJzWKi3drSsPWdecGrMjVtBzcWDkya4g5XrjFMu44zRvtr3RRO+V3Fra
2+NH7o/oNDxfxxYex0RFoJTzo9vYO7W25TlJseUk1bINyTSmjubl7CadHvJo7QPlvQrdhC9pke1w
r2xXU7z2tqN8RyS5zww3mKPxVrMU3Her+kJf+fvQNvJglFyURyNdD5m3dAdsyj8yEQJ8AFUV2/Kj
t5sfsWRvhAGIDWqHXOahK4cJ/nXzOME8oX2TdH5kUPghdlz8Ir90PodnJrThbebmR7Pg+wOvuz20
Ct4UHHT8JXpTL8UrX+W7Pl+Ys+cjeJagx4OAtj/G5a+GLZA5eMm1V20W0ju3dStACsPYasFKwOvJ
sZ1eXBJRgcojxtYZNl9JrJNot/uHji/VrsQh59spjRz4TDu+z0AALuxsl6AvzKERV9NtOPENTGs7
CyxXdnTEPueCzN7CZDlP6xB+Qcr128tjg5dDceBmJhMgh3xT7arbkS1hPJR0VvCgBFac3ocDFHmg
ry4Cs7PddUdHxzg1aza7aKOf6Y7E+1pAunFwhqcDoapWBx9LrtUhLuHEwvoLdGY4R5gkvpGH7NvR
im3KpHnvl/BX1HTwOPKGgN2OpEUa+n4kKv4ITkRfz5lep0X/SJvysuNQz17ebVfVmkdO9crH4gzZ
RezA7Xw1HeyeQ2yYAfakL52ikwOtCMLzqvwc+V5ANtDb6IFgLNjVZjKf7ta0aQOvVD8QthQbGm0o
9FPh+myJl6Beq+/WJL6CQh/91A2bfTjW+Ag0TdTJmG4SxUlihkQZAJLZe2bvD7l3zi0Pw/WM7oaS
HcPo1N9iKWEEgwMjiEqWATlPLVwYynNwNXUEdKKam9XPB6LaG1u+ViyVNDAs3Ccsp0PlZrd9c1pJ
8CQlqV8DC4OeRS7ipbZkOi41QKkBcQQxGXAuocHAvAJpbys+osQOKDkJ9FbqHUYPPGbmk6N4QNLS
fkF23zyvJEKuKss2MEeXTQfwJogHuevx7uIQjR/y7hFWtO0Yc6DWjrg5mpzbseX8ILGhxjMBxrvT
OttcdIWqc5KdWvQYNJwc+eLa97GzPOg1PXi2hXb2koFg9crwZVdAbyRZqXAdpjVxoYJyJSkI4fN9
X1lP4ewhwmu0eRO2WLvrWm07xcbbtHZhO4odFbOCAwXbXIZuTevW7/Dq7CdjBBG5FiaaN5IpVMUm
szct+87CCjCOiJRt0bk+rY+Pigb9xr5wwDPHkn4I2GPXTby0zseZGHgS3DuzRdBTRj/XuSCbsbuR
9WqyPS/SfSro6MeCLCYa3NNdDvGtmrPy2LXYqM2xmQ56nZ/Hln2YXE2NUlqyD0uRl8VMTiLBymtX
a7mHHnenDBruWTydtAixD7r4RKqlf68l7BjDGb4sQqpnk90sBe1NW4x4EFlu/RjQExNk/bqy55ly
Oe6gDD1h4M+e0esbDKrKMrCi9WWkk8JgWvjGuNRPK8Q1f4TK5uPcbDb1TBcXNsA9E5LplBeEZDSL
2JcQjLaRyq2jmc8PSwUThqkvqAK0hBs4Yw0XLpJ/6EvfCHJ7N7ZRXRAvztaxMWOgbHIuBPSoLx6v
Nyw2DQmAibGbP+aCU146aX5cGmPa92Yf+1ZFVExrZrckTQdjJMY7WRIbVJAcxfUlN/3GNPY10pbz
4GAyi+iLAwETyFd5ss6rimhFlHrNcLdaCoDoIKG7mK0/RBHQt9Bl+p5cUCkSX99UE+uOHHVnZvqc
edK6AaZ8008zBYzCS1hKBjPuhO74ctOvD6sw411lwMAxBm8mZMaBypccKla5rYcCxV+SPEG54Wi/
y6MdudrP9SXnxZEC2jvAPvYG0jmV5Dbnlj5dJL+LvEnZklowcLjqeWiTSxLYYakgzRrYoKG2zmmG
u5I6owclUrlv05qHN0nc4qIN4CXGt2HjfaCsI0a4mXcEkoPnwT4WAK/adSSQzpm37uf4S5uN676H
g4QJEuJ5a44DdXBJlwv2KJsGa7yfooUSGGJLPBkYyubh4LFFwX3mWUFpVd2h1/q9hLBkWFH/ViqE
CPnsZAELYHzsSGjzpe3lb2ROg26akCF6NgPUmTlTbdDWxd3mboy85uOhONjDZxrqsD8obQzMIwr0
FGX5ZiYR+liD/Zwsfw1Qre4TD8J0XFkpkwiyupRF+sTQeUevL9qgkcDnE0UkgcKRNJTJoRiq7BR+
Ij3rT7apqQBhH5ztOqr3mlDdA9v7XVpY5cmJTfx/E6a4PP9oO48OYX8XKSLK5oIkus6UmZ9U5HTV
lTyHiUD9FJYYp1b1nM6wse3Vu+MvzjSOZB9P0ysmg8rbesK6lcLNv6qIEj/KF33b1/NyoGe2BoUb
+lbEMCmbituqCfVNrmmlMxPtGBzQyk7ojCvgU3IiG6yhgdRo5hpjMS9PnRMlt6qt/QmtOrzKmRfn
8ikzTLUKCKKzPvYV6UhUIC94tAaurXtlQ1RBlK4VxI5yfANwBMfLWVyuHOZbQQnFBtSEzKRGdWQq
ne07F7K4QeroMASuZUsfcDoj3tL41SmT/2u2fk20/VmNqFuyZT4S/dCd4sX+kRGzTeUzeDg128If
+5LNomQinLn6cZmW1m9UOARebdRojaIfnoxD9IfuQUQ0J4sxp0OS1fg8xSWBkXdAdnh18jL3njQS
dwfMYFO2zsj6ztugU9962yKtkq1p6MUfFnrKocW0ZfZ+VbIjuRcjMlOMorsxa/PnmhONMopfVFnN
/dKR01WmKWRt/YJYi6Zmw65nNBx9oLgrNhi4s4JJtytmRFV2Sz6dG3PqroTSiLHggtNXLtUcVGrj
UigiDtoYxk/Km/agRuPdNMXDkJFpNcAN9IXTMkrKfi65NvY2fZsEHToy62ljR5LhwaW57o5Z6mcb
rObvdm94uGTAcV0SZgzT3khmBFvbXX46EUg57cQBrJZn0+kpEUOAaqgDamCnh2GC0yWUDmrNvCth
SH5ujPBbaFxyLe1i4uMQh6pbxR4BaidJlJGyYmiShhFDABH6qV4YzutWBUjA8u1Y5ckrzhOUBI4S
X8uQ6m8grDxGHG5HlxkF4SJz+sUw3PxlUfEdDq84GDoa2QB63Run8ZZtZtDGlmFHdZQRA1nHLdma
2TTfdOs9kVDRschyb9fOURUAOGR+Gcti68b1I8tzul0a1RzH1Dbvp3qhuJCxH4PjPMPmewPZkG5y
N9sXLondeW8D+R9JoQwzmxzoBaWx5BoFOeSSUs/eOlkX9wDiDSiQ+aq704xbdB5zOo/M/1koM4GC
JBrj2zGkp47VXm6l2chzng4nYhIRGTL1PTe0ZCF5D4j7OBES12DgWMXbuBzY6mY5qWDFWc+mdypS
NZ/bC0e5zdk0k8QTWPNS7i0BQEA5uI4zhdRu/IZDM93NDbyALmJE3JrUBM5yvt6UsJPwCRX1m1xp
m+TqI2NKe0rjLzJVzMvJC758E16izAl3MW0S6ur/x9d5LTfOJFn4iSoCpuBuCYCelLc3CLXUDe89
nn4/8J/d3tiY2RuGSJEURQBVmSeP4SbM0pcUwg3QzkIrPyvPEurPjsCUn5HmG7HP7N0U2GiazIZB
YFmt2GKMXxmelrll7gdjGWnzgIjycflyKJ22jcmSAPMuRKs3vEB8ENtYwHRrlmFXl0q4Je8HZIjh
zbmuyn4Xdc5zWuLxl+NLvenGhpQSB9CzWuZjOhbhuVcCdacv9cOQw51k0vARMbt1q1L9djr5MmUT
l1Vi/ZgFe8Pqr0VUOyXz7Z1KWIS+MZbMgwHMTzPaPshHZOEOY6b7Yk7AzOM8P1mm1rjJwETNMObq
NBEf21vDaUhI1dWR6/ttyEh9nEGnoMR9T9EUwgc1rd3UZXf9APRtMGKmZInubu9HjKvgEggIE1jw
EFT6i5VUwwkL6g6YrMSgxrSqk9XcwYHBZhR5Vt7q4liuN21eHGMzi/Zr5XtkkNVTlx4Lp8CAFiiY
DdcEVs4cJrMgaEc5yIpnNbPHym5BzdgYAgs5a5zXs1RFOTSmnsE/fkwYv2ApVSaA1xFNuBrSxodd
/4UqALusaKJbl7uVeVwUQ79DL1sAOwuooLZe8Or/vukrCmBymonPXT70sVWQlrB4LT3SLvg5uB52
hrULuuA775odT/A640Vf+n4HwQqDzhiqYfYYhYHiZguItwi+zLz7gNxZ3mcGUKsUcXRwKmB4aSxX
DctAPDPwXOhiOoqZ7w9sxJl2nLpIbeslhV+7MglgmClaUP/G9Be2ffijoq3Yt3Gre0kKZKBOaCMi
miXdHjByIB1KM1WQOf6EGZgv8LGJpR1OzXoGQiaZPMb4Dl5Sg3FUjWRjoaTbBETLudlo2a4jQb/a
2ny0yBvfSmPemctnPmtERxTPHP75BGEP07hRNzYsbRPhQfs2H90wXqprNcv2IkXBUKA7ToK0eCeG
ZVbLMr8sfEBwtKQ55hmfE/3KEc7DBWJyeNequY8mwiL7b4DFlZfAGqLbS1mkYGvTwNgxKvykwo/E
JgXWzVMZ+qEV34XJYF26KGULwBBc0LTDoiqNTRrv1VS/W3IOIibGaGzEs1i5e3oL9Z7PnHrUjWSe
c8rGFdHWrCtuYcd8csymKuKEN3YiZ58zS8GiL8VNRqseAnNCw++0zLViy2GdmnGuNCJMPFCb6aXd
MV4CLNFCMNFFERzmvKOVD3VmBWa3Yxr/mnTJDLFlfNE7n7zdFBxxJHAdJu6KtTKsTtqnKJnAgxPa
Hqdzy5zECt2Y3nNVq49p3L107Rgz+s8emLiydebqwaocZadqrqwwb9UrhnXNDG+Jh3FzoBqtSgCR
agl2uWhUL0kYrliAXkcTHrQLiCQ20oYDWNcQLPjUBtFdYB8cxqkLf6dW1/mEDga7RtBp3F63BN3x
9lMMYLnTLB3EGFvFzKb66Rn7J5n9iJsWgUVwC+EYMAnvMfOPBXgYA2dfpBkMjsirF9pbpYrwz4l6
cGEbM+oFOvIet1tt3wbZzGknm323zkOM1IifjRnpLDMQ6S5B9GrdcZoEe8NCtJYKKWjOAvpHHbQT
L8JNbfUTimR/sURyHB+dBf4h2skvHPhQnzAspVhl15SJue2t9L4bgmBXLvY2npfiGIXqC57tybYf
18E8Uw+sTMgXsOb5GIiazAA1+qU3HeuPky1eRxu5kT0wvtEnPSbZReEqKiBK5TBHmRdJZYvjmG+6
WqPnUL5gJuHrs1fFbUmvsGSyHxQyL7a9MOvj7fgGsbIlJ3BrRKnjFvrKAVt/J+sk40KHx6oSGgOR
k58Wo+ESglaDPzVAaz6VbrcYh0jUsMRAn+pOvXM61rxi4YCYNCRexamDl0pVH6h2Nk0sgWaxxvdE
GIXbSotfI4WLFXMTN5eKttcrUR/HSPXbmDCKBgsBCf8hC9ufeXZ4y3YQbiFDgDgqgBgeKEHpPVeq
8mMa1gsiSX3T2WSfK+VE02VF0b4VDSP0/DnDsHQr9BJDGqV9E4LSNlv1GtOALxjuIk3vdSkMg4Ig
IAPK8BZjLGwAYBCtxwn1Tnkk6tWA5euTPAuvXw82DZklXnffVFZ+MPkyDNR5cFj6tdaMHga+LsXv
mCiFaQp6WXJt6EmwqyqxBofRMdiq2Jd1XvtAITAMyrY5ynyCbmIZr7SC3Ftv4j4JGDw7usupUR5v
h5/KJGaqPyi+nvYbRMIm9rM42yXrv3S7KVdFiqzsZZtzVMAtuyMavvXV3Y4RIB++ZycMlUxFp2N7
eop8iFq1qo8KRmGgqPmLAthxVHCU8qGRfmg9eheiuUbO4sMcoQ2PpgtQJYmt06JSU4rhmlSdvVNl
f0gjA/qXLS5TssAl7aiciJmor9S0M8tFi/1YBd5TzZgCDG8M4NLLlCvqUcbaoaoJ9mON2yYjiUq9
6ND3ZMmvQoRkzWjJFQSh2FkQlDZJUIP05IyC1mn+yozeF4NoL2jxP9vKqPfKEjoXFZO9nSHmnwKM
gYShym+xkXaV2eg9BR3szRJ37qDBLEpq+SuUc40SuNu5k1/xXmV+VvSBx3QtO/H5tovAqhlS86MU
lnOGG4CuKoA0pgEo5Mmgb3KlL7eLk+K6pRoz3qQZuqaadC4kHVem5C28oU5ClMoeEaztF7CF2Gbe
/gi9CcP4sPhODduVJqnChbDnPb03EHvoK2qPOIYYNOpKHAnHMX9KsxM+k2fHJujBSFVGT3aYg4QS
gBOnfjeLAE+NdvZGDTZJRwKkNfTTXhrTr5I5fm0nylbBdAE3v22Wk00z2PW9MKqfsXi0gwGybq6e
pjGCp2wX7cUxtTue8h2L4KiQ99ANpptHuZeRN8+IlLoR9GBDCLU/j8yYiY6PjJWltwR3jG9xBmP1
QvtFbK2aucQgPKaSfRY/2WOr4RYN2XQ31WGzqZNyzU2JawwbEtd4bwLQC7RzLepTmXulbUJgEvc6
1bLH8Yw8J0g+e4GAo+APMlzVar8dfrEVcuqSuuGpIFdMDjHw4P1J/Wl2ZYb6OFFi0luldWdEXzFq
brDySfccDV64ar9EJiATTAag6FzDXif/nSrNlljkr7qwP7pY+6UJ5VCYEcy2lDY1QCDIjCXZSL5P
E5yd6WFOuh1G/MMKJWvmNcHe1YWEO+0OcHwKhhjpN/mwuSfLEg5rAVmAZoStVP1JQxgKi/bDtrm0
+Bc18CXjVoNGtSR+A8MfT4YTdjoJ9HNFbAccH0wR3QWT/F1iAAp5g3lUb3dfEIQ85ukGAAUSPow6
38PMixL1tR5r0pfZmNyiZMBOUAzLeVrgcI70EfhIA8lXn9Wsx3Ep9/TBeDF0LEdrg6IIBlxQKw9p
IA56MMckO4Il4h/gWnrznQfimC9QKdc0lGLCZXC2wt3UIje36TUp6x4H5RwqR1PqvzpLebPz+ivs
u+cKImulyp1pta8BEjwa/hyAw/xtBjRiyQjdgSSpTdnjGAU4gK/dRTGdTUpxrzQCNkaFZKcav5np
5X4Lr8vt6vq3TfW808RwbzoGsU+kGTkDBXwwY10nnPo51iKTgD2rx5wWSpKVc72UtkL50qsKfWF7
HjNYiMi+j2TFP0WMavyUWFTyzqsuPYaGIvETlPE2nuonZGAqUzk/j1WBMhWuutGmrTvGVrqbxmKL
t+fzaOC2yVVJNgBGDAyMky3WSvp5saNn1QqG/RLNFrhGwZbUhX/6lIiXanqcU14yxcJxm/kXUUYA
xP0H0/7IV9kVYnW91LNXhrdHqIop7iYw+gV58sH0QAgoU9nloGmEDqaNwtw+gGQKr8FitLRhyAoH
qil8Xe2NTZMrkMSE1R6HALf3pQq2jWRfkO1cH9VW3QKEqG40YqnptJOHKCbZqAo+Sbo1lowlMAzP
FoKOyz+KxJvAHot6k6u6O5Aw6ZvLBDUIEBaCBmCu1b8bGpB67wQN7KSuRZc4f8FG1VhG9kYv3qdQ
uijHzhhG/SI8+x1T8G5DKRFYKYtPzRoFB9Mfdf6DGvvfIMOipcsdGDC6YGRPgcaM4TFBYwYiKXJ/
PcGxlG0uwZTuTbs/1Z3lD8hZMGHipoix+apHRffI16hdrLESvGFH/ZCoC5O5Yjpo+TyfF9okJGor
qRyZOMAI8v9Z0hqHKS1IrOY12UPNtW0goBRG7XMNW7tOr98gDpSHMjkthnGfLakOI4nDP5PvYk4/
U6B8iXplPJv1twzMLYMPVpxQO434zW6ryfYmjCUwej1bVIhbLGAzv3WaPWy/I4UUM5kA9n3ufOGL
TkBTcqHJ6Dg4HOghNxmGQyZhIOk6fSe2CY5xSxzewR6cPRYiIxPRFiloCJNMe5+T1m/pvFOC5HHd
KxNmQB1CA2WQvjMy1M7n1yaZgEOj+wDWPPZN9EcsIc1Yzq4R8m0powW7bqdO1n4cQConx/jCheMo
m35PEk1g5C/jQA69BcqzvU42CDxAQ+NakpMpndxEi1XGBEnpFYUsqCIC+5R+Dm0HV6qqjio+v4B+
NpGxWn+BgIUEWIt+lUAOW3XXaU3qKRBB3LlkOm+2j2njoDXG8bYOq204pZjVG3cAWV7Kl4o5FcO5
ssZPXmLyGhVB9mEGNowmNOFbjuG2VOfqjOUMEdTF8jJko3NSIXp5S2lArQgetQS1JUJh2O7zLgTu
OYyBVZwH2yjZ3sjyXBb7rGMl5fVZBLyZslVifQgoBALvmgrqpNZshNuIIPJSde485EVQhft9JtRu
S7R46ReK0lDRkmhvR1YLlSU0+VomuQ1Ns3KJk8RZz0CrY+pMXBJEGUuF/STXGfyz46iqH81okSUW
mQ+90KUbzhWfIYVClRXph2LrvNHgG1O2+OkMHd2sIBKMEWZ+Oig55iWDN3a09SX3HM0pPeiKeJcj
6uXkg0Unit0SAV/C+95kiEk3QVDCFiOlpFBXBk+Bd0umPhQcQrqY+pB17bDXBu0r4nuFiA/pCNrf
toebvh/VH2UY5T5cdWtVTGbatK4TVvJHRPW1ikL6PTUmhrzA5CePj0o/9f4CI20T1owXHIBVn89y
ERNsc6ZKQPRgsJsJkPHOsHs+UoVYj9DdkRDpst+AFQz+4nyjAVsOalrvIsfWwZEdsjKKEiCmU/f0
Yd4QIFoOcFNvq9HyVYEPy4BtZKB6SwGz0czu88pxLkF6GiO+KnQHuWv0hrHR8uECh3+flMYqHbC0
Dfz2YofQG6eMSVmeiBg8zaiCPlR1zAiT0rj+V6/hQDep7sNlXU3ip8SujOtcY1kKYy76GMp2RCNg
ZEe8AwleyuvqMJzUZOGbHky8sYuwOkYL4g1Lls67zlAYhtZIkaQIua0SPXg2I8MnHXt+dxw9OaBZ
kI6NZMhMyg8ofd/ZMpv3jhDdfY9FCSD9Q4Ov/sdka6PnwHY7IsglaTxfGLQn3w6N2weDoOxA2pK2
Cagy7SyyT1h9d5RgZsVAZSru0LeMJ4xqfkFqfAxKVX+f5vxxmfgLod6NdH78Ccb8njRwgCqjsdjV
EBEuc8kZ2TC43GggyZcQCwUuclaIpFYxLByxbY5hF0UmQSTrV0ETiUEjF6mtFh+E3meK+huek34X
yUNATAsHePzC2+WUxEG1o7UNd8UUUWeK7mGBBuiNqzF0UDWHRMt30KApqjPoH2HSvVkZ7gJORILe
tP49ZxGqq82TPI3qFHiLajIHg2B3++9kERsHRUyKJ5dyvhtNMLFi8SYZHKy6VS8N863L7SdIQI+5
GjNNCEift1d7vMgarj2JxBDBPzUSQLxsrI+FxBcvZYPwQ6joG0uiyojmcY/gJv0idm/wmhYuUDEy
WQHTpGFGdT454qecxtidTMzYOK0G1t+z0XA+hBXVYTlSaeLwoUZcWXgBH/HTQwZpQlFCmoG0B7uN
m1UOceFQMJbsDJoBwknuLwo16oVBwZ8BYSJc/bvByr5qOOFeEKfotpQQL5mphy4+Zu2Oib+SwP9M
le+qDkjq621kYFB1B3BiNyr3adJGvrAtrHxTys5U9n+gaA0HXTCFchBi+WnLYl2WTQaL9I4qOtyI
KI+JP4r2ztg+qUt8raMk9hMVnY3W4XCVYxZBnh1GIqH41ka+B3vB4Bh6f4GuinBNtCqM7rKRRBLn
VfAGItPDnQhIv4v6a6z1WG3xipNlfDbFVN5VXXJiN9iqyXNn4h4dOe3JdjQocDLHHHaQKN4GAd99
jKqrmM4mhHSZVM3ThF58L5NrMZi4fSZ5fY/dEUMIKlksbgpPi9P20CozxrK5Tb0/9/0nECNg2thu
nLqUJ3vEemJurZqVuLqotQH0M5vEP/TmMynk9pE+8Q8sguiqIE12m6izt9Zqox8onFzi2htgdlZg
ihNa5XMyx9dRQYdY9msGjUT5YGHafKKfpfDWMtJdOkEj3+Z/gqz86hzKb0iK2OnPfIsr83s1PCd9
gxCAjb4OSFGrXFpVaR9Ls3pvM1qBnjHXKY+LPQJiKLKkbfvq+uVEaVo89ar6miqF8wkneiLBh7jX
FFrZvWM90DVT2jej+RG1mF8YXaXTWOsv3cwGb8L0nG/Hfqob5g+qDzkMHyoIWAiNCmpIPRqQpYjB
T+Ppzhz8jt3W0prkDDw1sHMghFsy6SpV+KgWBxv7BYAHprgYpmwygER8L6S7IrEFnlFvQk+YUY9B
6Y8Uv28Cy1hbt06a3hsvahvCpFwL/SoiKMju5QXr2hT6pHHk/BufE+2lVgUw9sRlreuAKwygJwoY
JTS9araRFJhVCmC5tvi41Q+i+oUz2dHoLLmbCgVJIMZssT6gUI5/3ZbalKwBSPHLClzmB+jj18Sc
5gNBcMrGGLtr0KXBpyPHxEPLhY1vi4VIwfHBTZfetQI2kF29axgVHVKohvD+mE93od7scubh7NJp
4Co6HU4v6fftUHmSUeUxs3oxMyAaqiMyj20aimQ9Bzh2K/wh/uBKudXT6EWfyTBO8H70QYEbF2Is
G2/DPt5L5U3IgB2igJVTmlBG1UIsbqM5b6ac3gzCVoXZv1LdpOdq6Y5zFz5Kc/oVSQuOBtvr1FCu
d9NqPZpjrVFSd7qELrvJbD0aGged6dLAzNvxSz0095AiY0agxFxEHd5JpaYhLDaeNKSfk8XMtlHy
U2CUDgU9wyEc7T6EUz2oE0UTMWfYKWZOcq0L/DuStH6JAg66FKzFWhzZrhlXXm4EGEDb5Mivcj7k
Z8gpujtdZUgkYbcyDD80KmrKeuUv2MEvO2VEndma/WHpy7FpFf3ZKR37NAwUdX09e866YU8Cqlfd
yPfQocMZpWKwr49spW2JyyG+dRsbd2tGeKB3tZLXd4UjdR8rjWafxkq/G62kRuylvkaduZlnLgNl
GsGkm4KZvVpjlui2Btb9IXEYJ5Z/QMZMfcIasXwEx/keEvzj2ZLaTT3o9YeDRgVIpPISlS0hTnDz
hVQybeexpLMJUA5G2SlcPZmGWtlQ0qbnJWGUHs8/bcZBmgUq6LgZtktQPYiGuoGJ5C/Lfo6IBHgj
6uOpDg1K0jy/koUV7lr0lh/wozElQGXVDUgch0I+zwoX7O2ZeBh9Kfit9QASt8IKNgJQXCVwvkKq
8N6Mr8bQl68wPbfJtHw0DV9umeI2YOhfct0Jh7pd0GO3XN/gBJzBxwCyLQMI3SUB3CYTMlZPLN3E
0yPXwdH+fdYKOs85VfwSpTYlTqC+T/9s803zlEdS0pOxFCZjBBjRXSNkJR8ybu9hC2FJPRS49ppL
SEThwAcKWY565mQXoacwBPvg7vb8mJA9RqyluW9aC8O88kkJB+n2hkWJn4vzZFxUQU2joIHBgJmS
xZZC+1iTTJBZCxMpWT+OQAGweh/DcHkq5FR+KCRx+k2ocnJoovwoOJocNTiosJm2RYXxLPnN2gGL
Ks6MqIRWPrCtK3l3F+vRj9KbEwEQZvXAHvXeE2n4LoAY/Vm1IH6kIREuodzOoLluWgfNTpvlXU43
Bkep6reyHLAG15TpPe1n1KiNBYa1dPi2Zr24KOTWDvh84kMR0BkadPKUpTr/2UdeKOBVg/UiYfSc
xZxVq3lU/JE25VfoFJcMG+kzeF7/pEb9/e2KGhT8QUGeFi72MntPxZ9/Hg4rZScl2GrVI/kjbmPb
BWm00xvs/ePQBLJ32usILLUZ+sD8MCVhAcS6d5gtDcGjWsf38CiSlAgpiDgzHX8/07vz+bh8egCS
KXrLotllim18jFOLxzB2CkqoPMShujCKTvqHRsBKBsV2YJO8l0rNjAuHJU9D+PcUJ8tTFSjXckdn
WT7aUzbvq4xit9X7p45h847ThXwtyCxNAQZSjJhW5SnFP0Qq5717SyuzeQmHescXDnHCxEgOAKPf
MiBjE45tRjiwWq/D8gjXOnwYI+aZdbgkBFMpH0NYMnFoGMAkOlNAp47oOMiWZLIB/wF+MLDUa42p
qc0UHF3QwBFOoJzN5oylVGYzeDCYktxuxpaR1b977Pbbv7+4Pe/vY3/v/sfHbr+I/ucP3e7+u8f+
vtV//Gu3l/3/z/t37/wfH7u91d+/9vft///H/n6C2ytuT/4/j6EUAjrsJgdb+8wkrSKfWZYTcTRV
AA1BBrLbLBjkLWExksXbDuwKaPmVzhnOWSVDRCTrj3mCFhnV3zgS4V0htYny/bS+5H8953/9ePsV
4egjdaKm+rfXVarlsGjvJgbaJ0VHcoyJMqy83qH6FTqsSS166VUNAGZFPxjBZRtiOBFND3Nxvj2G
qL443+7aSxUeOvw2WsBH+IxKOJ/tns5+GpXABxKdzpNZ/SlG6BhYxwfb0Rm/bcOcPa6PyZ0rEpXA
ljeY8QDth9rveGzKzRgsIDNkK28ikY0YkMjrPAZv+H4iKTOXcwU33xgsLlBxGKx5Qf1EuxbOBttm
8t4O5ncLsRX8pEkuWOxr+96JH51uqdxpTkj3rKOvQP9VVwoC6qVNN5oRaRhEn3DyA2VVBakvrelP
/dSgyeghZZe+bKF/FOsf53iZaIVWYgFNF5UI1t/56qEpMw8mZetlbegtgbrAFWJfZyao4Pqbfhgx
mI/uoKMyWmSRWIfotej6jVuOxeJj5SI3c92f1Ap/1CwIXvZVDt0mwLAHDKnGsrG7EJKtbdQp/mlL
+RmA4uf1dz8hfwBPwretq2EmGSGONMnFkXxxqokraNPQUlh9TrqZ8s5ySB5ErSDLjwR13/Iz4x6M
cLqtvbSpKLjx5dar3DVD+wfqlZ/IiThuC7hS9oZnMadIaRBrRqVAkcteh11P9CPcG75GhWNk9kg3
mU4CsA8BbjNF7S3xMKIHEYYbd+a9pcsTnLTGL9IugVAHr3CocL/Db9edGH0zScWiZxD1U4lrkRs4
ILRGbF6oAAdYqxb+yggXFCvaRYpD4Rxazzi50l7ocIMYloLs0giuGAQMn7r5g8p4zdsM95Gp71Vl
esTIBJuGHgpVhK3nZKnGprbjz6yeY/rXmGZ3PWu7rpvOsQJjqAxyaMKYNWyNov/i5IKabfIilQG/
0tUjX16Co5FNY1aU5sFYDGC5dDLhMkPrDBLCKoJ2NRziE140qna6Hb5gI4a1oLdqQ9BDu9UgdRya
wROw9lG+IhOW5HMCVhrhOVYHX2f27NmAbXQK6Al59hPoCWwbJj38csJotE93SxJ+OYHAgmO0wAss
jP6iWfmcFCo5tbWO8XoFE0njuFW8urEQVSeT4qQ4oYPfHThzGPGv3/7/qJE0G7f7WbdyekcAPRxa
WhPRkh1+Ij7jO5dW6zcajrq4STyJvtho0vpd11DJFeT07YR1OA4xXHELh5JuwvCmGsytw0qbjkmR
x7nBEmJw9mml/qAWNL1Bi+IDJ8ShrcB8AnrlRgeZ02Un/KWf7qaSFDGTtLWshRjoZErL0ld0Z1qZ
nc6VYTLo8Uw8lc9NkXEhyWICUFVaBmjrlw7d+cxH01c75j+2SRQx0pF6Y+AosB2BUqBSESMol1es
wmPM0suToRRwFNJa92gfvMzGn4jSvGKVXKd31htw3xOxfBnQIsdDrHN8fVA8VQ4KE9aUnXthTMgu
yxS9G1ucTMMZihOWDk2MUgge3ifk2nIvFXEGDdGqtmGvXvmS04R3ZWB6aANOYJu+tPMeZlwynfXc
HHF6SLyhcp7GBT5hsDB4MZX4n63htuzPqql72K2mdFANdjs9dmUnlQUnpJHxklAz4M2nyVma8X0p
F5u2BrVp33Mu6BAdQ1vo0Jzro01gEb0Zni7knadnwkgeu4oJODXj7KrVfCI0E1dJu30fs/qaUW0T
fvLLmBNoBQZYAokvYMkps/RIJq/zjLgujuKdZnJhL/bcu2AGZOCQa4AwQUXb3r3NFVlvSZlu9Gkl
FX1CUsbSoGGVxaLlrcr7dsW30oPsu9NtW7zdpIW+spmCfzZNy1wGrAPYGv8+4/aTVc3fpRp/yZIr
WWP6eA5mhLjCwiLodrej4T7ffsrs0TmXU2XuYIW/OLIjhkVKwusi7W4MjA8iJKe9Me01i8DNOBnQ
ZJV8dTZmEru+QavHxW68CGX+1YzYVs2W+I4iLMITiXt5+hQK7IE0Fk20BRu7dhTOofgJHpjDB2E1
S5hJxJKNWAntvZFxOjeGfLCn6HVpIyZFutOe+/WGEOdVcAwTdeKNUsQQXWl6CPtG6lTluYjqxEXh
uPhSG00Ya8VzqIs3K+/IShxeKnX0mQuHmHQH5skmXKsf/qxDrJ0RlG+2ARPOMq3tMs6/8tUFpGl0
069xVqzRa8KqobhIgWznYgKYyNnGYv3eSCxX5Jp21NYNp5Kkf5cJ/hRl3BClDtaowtN2QKaCsIv9
3s43OPr+iRC+QydHqNsCsW0HeOxpXDwzo0bQLqrWl11QnbtywvyJfEFFy8zzvN7kUDI3g5En/qL1
CXzePNwGzicRToXHKFrQ4unWZoVaTZpjV1XD4VyTBGWaAQcuyBhmdnV6Nq0lPeeiwig704/11F0G
fOgYPw2Absz/zlTyUELioebMvMxF87te1aO3d+lHMJEK3+L1LSVkMHegotozLb3i9xzurcbBr8B5
qlJMHUxpgWCtwl+MJ+NZb86rSv48TIZ+NEzcXNbvWZuTGVhfQVMVV66VIV9TzAAThbQ61KCnSxRW
fq4KnP2+F+TjJ+x2q3MDpYW5leoJQoJR7XNdjap8VlscSqQTnzIL7iZNw4xR/baBJ3ZO1j+da6wA
w6g918vkzaURwuyhwlCW9egnSY1rLduyM0+PyRJKX9NLvPX48CuA25Xx+XbndtO3aefNQiAJRQa3
z5v4YciImwwnx3LX9Pl/VueBaUitYEWnWSm7tXiLWNkRve/5lKQ4rN8r8rF1tQrno+Bo3zaveRT5
WRdlcZap1cJzwzDZaarn2F60HRzI+hBawd7Ebh7NvbN4AFF+ps3RsU50st/WG62oT8i9lX3NfAlt
VMMGRPGCfOanwfE6h3wH/gXtY8aLzEnkV9Q7e8XIK+CtrvLgqY50+zAww6dhYeN1SpgK0+IcJjj5
54lgmK0KFYGR/OSly5ge++icjjNTuZnujQYNvSsMNGl84iu+NYTy29SIEuhS+lmD1Y/SebxnGn9u
h+6iTdQpOLt41WrClOU4X8HU61NUCmF5J01R7aK4+4koR/SS2Z5thyTlrO2CM4eoDDO8TJQgf8y1
CcDM4B9J1q6yJgZ0Ea85f/D898bBy+GsUXvuClYePR5whEhgNpZBSqHQ9SUhtpl5yC2Jmr66VLE4
zmkPUozGFxEBhjOJeGknQdEW1MepNSRpCONjQ5p1ZVX2Oerk/axwWYok8+qWsMk+OUKWZXJn3uUI
offszAoh7xRVQ/6aQFF1MxxOaBrY8G9nd2zZlCkIo/cQas8Y0DCJz34qBU0xDh+2EUiGffLLGDHd
1UL8hZy+PTjx4oUwa12IDhTkRnBgTqFiaej83N7UXFeV20+3nf3vY7e7mkYrkVrmP88li+Ffz/37
gv/zegz8aZu2WpR4haNm7wUBNbs6KglXUWL1vS6UNx2f0Qd7yOqHpTJfbw/LTirbSmINcbs729kD
asQSglVa3edd+nN7GK09xhzUcjvsO5q97fDtdesENDTb8QqvHaGwjiDRyPXxevvF39929mkKW3m5
PRWPC3oeijxjH6nR599nmW2SHitpXeO51K4z2k+3Ew0A/HpXnTrkV7Y5eEUSqFdSioqrav9zB/sR
7Xp7+HazpsUlsCZJEpt3zNQSNnAHbnChX7V+/tdNz+B8b0ZwbJB5Ls1APuD6hNsNyIx+bTGT9OoE
G5GClHqceGxcDgbLvKJxeGns4T0JR+YnXwMCsGOcFidRwTkzUu3FUVCAKI285AbdDgrS1789/A18
gM9HSdthsWnSum3qDqZzESPQiLE+1DqrPSHSZ0abY1DXrW+P+KY59iq82H9+0nuIkEvKQHn9rcU8
CPefbZE9hgYUSUEOqWe3ynS83YxsYq5uYprp1I5zXJkI9MnYQSNpYiZOdbVAPguL+AyJEos5PWpB
h263qQa/lnDk+ljFnZ9i6Ldv1nu3h+yCcVcPU1t0puFF+qe+6iE0a6iOeIfRyDrNgzNqLxTQ50iF
gJvXOUq09afbTUOM53EasfxcDhUpPAzVm8XrVxKqnY8OYiswStgmbB+hNllHzJgWDHKH16E1ftM1
RgiMi98T4WYkj0YD9ansjykwuB9r2vvtIeApGwU5ByeHRbHLQq08Tn1ueZgP4buy3rWoqyHCkgvr
ouLRN/MKPgVTrOxDIhyMuUNm+1+MnceS7Uh2ZX8lLceNIgAH4ACNVYOrRVwRWkxgIaE1HOrre+Fl
NZlZNNJ6EvbihboCcPdzzt5rIwxuVFmvQvp7iO2AKFScNdhUwEqFDp9zNC8OLA747Xkj6iJbiKSz
V/9jE2eqnJeMifl6mPXBpiJOD+UITbCgsE82oQMbmi3FOo6q+aYi2K1V0T4yfqgAETkRibeuu5Fc
Q3d24Ik8Lw+RKz9MUwzrLK+Yqs+vxx+vgPNYtoBPAzGlG4Zfjx2xy4dfH6TmD1sIPzgc8Z9lMUJR
fJWPv96AXx/Ixmg3SaY/+Xa4t+EAI0OuqW/DigsPmLt9coY03iFpTQo+Vbcph0BEouI5GLonUKjN
5teryYG/OPx6saF5Dgu7IFAKIp+/JpNmO3rixXcxgQ4JlhAuYVtsi8ZnaVc4+ufX5L86YxV5TGBA
jGff8X7Sgq6i5aHJroFQkFUEZYIUrMUQ+F9Gkj38+tNMoK19om3/eBxz40+v02ZaGl6ndhkyrH/p
lTUtDW2654CjjCI8ksFmDtMspldgJGyxcTSNIMtIbWL4nZll7JPZm8NxFLhWGD0ziS8Ov/6rnf8F
KrjUxINIsaH4if0KMQXtYBLn4WZiVfi1FijcLfjv5ifqxYA/GOCIPbcsUA09WHrQRqnsGIwQaQJ4
IiitpT8Y+XnEV38WRotzesrk2qwjpHeVfQKIEiGVwi+qfbWC/jsQdixSsYn0Py53AmLyD7UnHp/2
RtZO8BLr7aMfevIdM/43yVBk+UwcxDFysnOYI4iuCU5g3FJDaWiCxmE858V6LqxyAsZu9Co2zwk5
iutxLim4r9aeBFpmELX1xwfCpj5SJuGQkqCg9o0LTmwMoA9o9nsw+g+uDWPEH4fwSI53CPXIf+3p
XywivfXp6r02nnL2c+hNGPvRrswDuGNd21PisrweAk4yi8anEmAsjHZaw1ijfmicMJLx50bFA+5b
h/t7AtQxAnZmHkn6CpSjhEETB+udYeLupyf9XihMwHKcbfMDeI8JiqY/Z7BUxVhh76lr2lQ4tdJI
bYM+6/ejX19L3oKNwjGzlDqgHS+YkGxP3sFMCHIncfno2V6OVwDAUiE67MpJC/YD2h3ny0MN1GJP
5c/PzhvG7NP1S36Jn57iJjW2FsLYcy3dlWNrBM4kUp1ZMza9ZYD+7BQwOMQR9yVIPjoapbuAT0HA
E5WtAJPouT9phlamyz6bgPhxPxbUoyXbV9ZFPHZA20hXE1qAts4I6y3rEGhypB1yhrJW2R2E1qHS
8L8sRuJrJEEOxpLmqInG3aLFDA9D8tJn6DH9kEAXtx049jfle+AOWyait60OGYjD0zMawmE7WqA/
8sEbWHNP4KxjpsfqorsfWLREit8/02bMC52zVQTNfNFn+lrh61sZNKkqRkvbPnqjnkHILap8zd2C
yw08XtlARglFvyI7/KUz5uHIROCLjYZ76WBqSSdmDUr6PXvppm+4swaDZAtbB+LvXDRXLBF8zM2R
gctzDH+Il16VXfUGMI8VkXlnT9yEpbfEyPZlcOPO3CUHo7Epw31uTYcyyD1kQXG9aDINBXxNdyOK
j3QdWUtDdYfrMmL0D0A9x01sKXHA3zRuUrBqmUbBZtnjBXhzBJRJ3JTNgKwp855kbfRHzXP2qWqg
j3QwPyoPWbljW/G6x9JSDrgAKykeEAa90NK+TSrH2AaETC+FgOUXWDakRBrrldvNchduCg0Io+WH
HXaW4jBq1hNbAGLzlAbqpEEAyThR0CDg8KCuwsy0tYOk2jcy71h2+aHzmBD3iXusm/Be0V2lbkbi
FyRkUCcsD5Qf46mTCnKMhtNDqpiWGJiIjYq8XWPWt22LHk1rMev0xj5ExwBbNzjk9UzgSke100k8
YzLUHJIENpNmnVMddHGD6OO9CLx3Iaz8WtaQgeIG+VSmjl4jiCnLnYB8MKFWBnJUvJTy4pfYK9yq
/a7hwyxy6btQ4FDedxkxFEYTkbZDoA7qrfyGqIVy15Z0QIeAVo+e/UxJKWlgmjSr54cR3fR++BnF
7B9Qc7I17ATgdmXwSCrvDaJGE4BJgB6kSLRVJjoCEiMQttzmJXWrAM41oHqZqUdbQOXZsverEkiv
bywMB8Vvjppun6Bc4UlsDApUnnG1o4w6Z4wpt7GXu4exwz+byRQRKXjjI2YAX+Q31JrEDBXG22iw
RMLpDVZ6oz82TWfs3CyhkpzmRPkZO9msbZfNPSdKk+vQpegraN7AtnGySMclkZdLt7N3onHuetV/
2IkDjdIE1JbR2RjLeBd08LET1GzoZPNmm+bnSln9wksc/xSSH5ZtnVy7lQCeuWmRCiHwoBUzpJuG
kUfX00jr1IYv7yzKahTVk45/z222cRweXAszm9t/uAUoCuYL3mwLPlT0WBct7gnUuQm+wqxaZn51
0qbCBNWi0rXr9c8ZtHcDTg9qIQMSrZkBEnP6S82teGGXSoTlMYLg0TV5kpO6bQ2bZMDd4Ubaq607
4240ph/eC9x7NXZ9kprZPciOXaqZB16hxluHdWxsesXxOqu3HvOzPY0/RvWGggOj8DtH3syy6Xea
QQ/NwL20TTJj5eC9RrYNjDYcDkimUAUQRS0E7LKSw5PURLdI+pSBqJ1ksIfkLSm/d6PjPqHhrgc0
AcDbC8ZeMYRrZOITgZRDhW4am+ITBoRTG8+V/7WvKKJo/j55Qf6OBCdZaTMJk9a4h4N8nl9/OPVM
+aJRjOrtzWrLcKPhLua1hd7bC16XNqqgGFbeFsh4dcr0bNfpYpMrG6FeTrxjwILkgHM4iS580PRL
7WB+FQns5zEAOjCh92ZlA+BHXcE7SBwDenrwtQTXQmBGMQtOmqFXhQTo6oP7TXovP3dZv6EdP7DS
T2Qdm08BZhR2b/UVoremnTEwC8cXWE2fUQ/GVU7tozY54dnqqxNl6YvmMz5yhMBNa5hHoFCI1wIo
vJ7WXjD5Y/qmKw0olINcJgDuhMG4tDT1qLeQd33gKKlmfdHFuvaeiXwkh5CgyqWfWuqYg9x/btHk
Bal3Gpupf+4N56GtnkMUacsO3y9WteK1Q+vEGDvdBSZUPd9Ceow6MwdPgriaAQyWytw5kQUTb9y8
3hukFtINGbDvorwdC+1kuv2hyJwvfXIwGYH2Q5nS7VTXkby7CvrmZzJbY220yWYEMdHMApN+oOQo
He0GKNknwkhi7yN1AG75ZDnVsyyGS7Ufe/shC1xuizSyMLqb6KUy7DyR+nZkQLik6/7QCg1U88IW
jgRIog/PSPtpK+O27+Or5KJetLp6jwEpLsq4WyknuVAGSDRfLRpZvao2oDwvVa1DSoa3gbBbY1iF
Lr/sTPxl2snTxoNFT9QSzbCwCFpcY0ZOnPCaVeLqp4jXsLooyA0Y341jwusf6WGyxk11jyAON0bH
5SjujcowTrJ2oUfKaNy1ATPQEuSzGs2XztKzpYmpraPYAYzZbf3SuUR9+Y6R78HnCqQdMxyGWPup
vOPcqTsOpDBDV113yZMcqW8xZ95Y8jDk3q4afuo+uQhK3IVsh49GK7YO+oTRI8yotcAdjTimyxJS
WJtp+MUxQsEbRGYMOlvl31HGHaqcWTbxQatJpeqaMJ61+vbLq2Wxoj0bL0r0g61XQQS3u7XTlM3t
rw96e60sI17HrrsLzdja1bnYRyFdqBGv825oQ+/O0cUdGvqGN8Y3Vx3FIb3gM3p5+wZ58pbgghjn
l36c/Hq6qdvkO24nRFJMPBqXK4CFEyaoE3+MObuaLuz66ORUOZhwCd4obKBHLhO2uqK/avZqLbDh
wSmkX1ZUT1xw8ZPA/x25AKVjemETwuXlYPtYToHMhcwfFoNE+eZY2gvhjZyNsC6jimR7qU1SjlD9
ESyH3XZJftmq7b1hLdv0maljv3Zk+BwCzOusV0dEBLJG0rgI2drAExsCROqm3PLu0Rhw4G8iXEUj
KwAk1ispux3zef+xtuRaOTD5/F5+sZ6Rx2WAP4G6hsQMANmGUFloCaWzjILhvg6ZkBat5a+6QSTX
qgncvcTvrPdkZmDX3gWeF8P/IR/OIu96IUq6ey1zzZVt4BxJQ2QSrW3eMOsFdzWfd6Bj6esQWABR
AkEdb0sniJdZa9HEnVYGcCnaLOSYJC3Pf5ZIupoKjw4h4Z5tHLxACGBn9ckKcS70XUScm2XdqH68
ej6uZo6a7lKHPJIz9t50E9CFCfth5UyEAChauEmc3EPYimvvzjf3YyPgxJAuy4xf2quqQpnONLxz
UGByVFi1AbcUwEfNSPdaMO94Bsx5Qky2VRZ8Z/owLl1XKijeSDINwTJGkGANY+9Ds/CWy4b+bcSJ
FKJhsoPuR4DEZSKfpG91Di5EVaUY1A6uU747mKkRHnIJyRtGoMwaVfEpKxNPvGwARFtehsJTIhED
cdwSP5y4xrctGLMYipiNkobAIik9uSf9hzIl666Veq8biICuy0EaOCX8sxdlG9P6j3sSFDLCDY9r
mhZKfnFaRBRZhgPutbPsfV7gfx7YTRaMWm4zKzlAiHhGfW4xHeScUvcWzxecZKBVd07iAkRL6TsH
xd6YDbP8NMh5H+0i1VUtc3AkIB0RnEExhrK2wyCz1uhY5xUDYrO+GfwmuXTU/laZrVzF0a7kcODE
FmuVzo2Tp80N8KySt179CLBJMIJf49CnnBldxtx5vdKGAE1irQfbTo+fXICT6yC9VanzRSpWwptI
/UVuI0t0inKd39lNHSmxoL0VUQco/SJ/A+7xu7K8e6WmfuP7CYeKDWZ7hlEIDlaoWW7aHOxZGzvL
FlnLRjZodmuC6tE8wK0e6n3WqW45MOsCwsgTnoJnuv6z3z14xVYQM/ZqHkd9uMnIvATKqLCUphUH
p/FA84KMZhhl0STXlmJ4n3SfVhU9GMbwLIKGaIVw2Vv9Tyxybe0/6RRLCud2rvD9uBZM8GjcGOkH
TLSDT3d3PXFMg+CBTp9M5oRHz1Cz9/QPLHNEgZc72XxQEdknH092PCbfk8GmWvYhQnD9MBQ90w6O
W2SnbEID94xExm67iMgxlGwyP/8J+ggue+TUS39kkadzwhSm4u9jYBoSExRyT8MnOK8j5DwyNg5G
wDEsZygF7+Ubt+A5CFIyLMMbfFEaqncBSlZ7BiWNO4CI1yxhyOXYNvuieia1DgwwIjrsUu4Gtt59
liltBUCHLkxK3zqns2xEh9KomSr3jH5nkXSetmRhukgGEly8tll7ywJUG9tGvqeyFlryTIEDCSvV
jqbJrxvL5z40qQBTNio9mLkN3WNVI0iIw4+05yHi4HtoWan7WD4NPdJqPQG/7yAEJaVoO9ZhfcZu
lS0hSgvKQ/JIYa7M0kEIVTSoDQpMopFm82xVuDs3PVVD9WiHECAyY9hmdbNlwb+OZqE2cF1vOJbL
xWB7nISYDcrefvPgVfc4kJD0eDe0UT5sp3LW09DsdlGbk5eIYdU2vXOcgsoso/DVCvqtbnffuLN+
yih6jcp6F2qDtujSa0c9LyYMEHaZgxiy/PfCI7hYGagIElK/FzF9Nm7XyXgjo+ZnHMeG3RGGUTda
EPNI5PMlG3T1JbSe3moOop2R1MG1fywaDQtb55w/XwMWG64+s+NGr12jif90ugLu4Che0h4ndjch
L0vT7hiFZbUyOcxbebhjwIx/lGznhZZla2XFzEzBazaSpVY5iFVg2i4iXoVyslb2hAxh1IPTUFZf
vYjAhkBKSVNzi15snVjtfeqU44pKJ3AtEFqjemdberRblLs9hzO8FdocLKIGjta6+ELr8xhm/oaI
K37acjlYUDfFTLPBJ/PK6pp9DteVg3vGxSm1lLJ91LPsCyUXVWKbPY14H8ymCReE3Dw0nl5zfCjQ
Wsfs60NORJ1Q8fdMl/KmwaIMUeWN8MvFSB+m1itIXzWzwxDuQOCBb3FjLjVIRB/syZsxaJv9aJvt
Ri/LbR6hU7Fw0wfKAOhW4DgAMYCCPiGJN20Rm7tJM+1cAyvaEIN1EzM+t2tqKGBHoSwMJOhnF50x
hAeHixUVQs3S1fXboA73joppLOJVubWcgya06dOPhxfNTt7CttH2jtM3T9CU53wmr1kZ4VyNgZTR
23a+Qt1lQq75TvRhQ2mh9E1l+uCtdBFs7LIiL++lkOUNsR4HFNRIC4RLpTNoiGr8U08PfI0Gbz92
I/WK5z7HFcLlAidqI1pkWuZPaEePk2OdkPgwhAaF55gRwR9U2yocH8dafU1x9phzipjX2o/S5oIR
XXXUJuMsSZcCTbZxHWsGhXUrt6igKgt5TuMJHZxTUwNJc+VKwWC/Kz8MKslippQGw7PBvHXDwcjl
CgetgyvIrhAvBB7qI09tzJbmsj9NB5siBzi+zVnMeI3MDESqDH/a8iQqIu+NvtqojFY2++fCGZLN
lLiz8V3RUjNRCClz1YOcWTlGeGtJPCXDwL5vdvue4Q9dAg+nvFNwD2r3hvjOkiZZqhJIWcjmXCSU
CwzEQ4RA+ifSHpK34eLrI0ZKqBeOm757aV0fCzg6vFvJl+rDATVk/DiMRbKzPPsWupC7Lh1BPIMy
cNSA+843U1GlRGgAau+RwtGD0HedrMQ6RFaXxLT9lL+dsoCsdqKDCuJFej06g5TjInKhILIsg35W
XGV2NQul8tehdgjCIUCscCM8B4UkltdyxBLeib8KRHSeeoOuAOmMo6l/uZ7gSRTuU1UBwqDSr3Z+
qn0SjwX9SuMdqfvqM6scnjZC1U5LX5sSyl0cfDJAY02ICYbxa5xHYEZAdf10GX21fHwCI7syUyrv
ODfovmT5ozH3UoyZ7AnYfneaiuJZZAZuhei16iQYgVhb05Y56M6AHsZw37KUOxtt2lWv5YPJJNa2
v6Cm8MfRrEFRujaZq4CKsBq4xXZy6JOznyG1J/uYi8wmB5D4GSnrXWuB9k0gKzJObeIWV002HqOy
2XehCY1ecvTWOH8s/Cx8EAPEUILV7mgV0oLibBMP0iZeoZaLKjukOk1NLaZfOVrzESVcmJWjL8q6
BMvi+zd2iuGIAAv2d4u+beihEOk5OU+OtkQ8dqzK9DxgIz07uGfgMt2bffBWM3XZ9JUHuj+/GCFT
bRhBqHMdbpCk+0gYVy+BGplkYFx1/BOaD6odvhiNlUvRoKfofVi0ngvJA0pUE3bedlQVdEwdcCOx
E61UM9KGKIeiOLURTZ662xoZvv4pRfNmkqYVUC7QpL6rx2qreSw6Rf7i61ZwiFFxRXMuAn2uK8Le
D/uY6SbBm9HwARrrm96YNzofWLTqNSl3NJ07jdCAWN4htzr0yEcXdVk80iEAACFPio2wgjmwxXfD
wE0bb7yu2/jC0NfOoxe0z2gXnhoNhqrgYFCQqUQwnf5hA34/izrZZfjTS381wiDsUflvuhoxhcSx
bsf6U7tpDV8tezJhiRKD48e+u2ja8FGSbRDqenQIOWEn+qpueSF784JkKVpleXw0z54OUK3ScHLm
2TnqkCtT66I5qqYjGp11QI9/G4eoQpmn496+ZlrcbPvOfNN9sW6DmtS6EpqnHjmfue0znva+9BLl
lrQL+LqFcw9R0GcwtEu74qGJnLcidiOOULhSw4wCAC3hRyZPNGFOYB6i9xLRXyfiFTwRlKnduJEa
q5JLh2Mml6o6T6A/9uOeAJd72pC0NKzkWzIJoQmgibUVvgYT+UUqMiniiP+myzHSz0z8k4/srpXt
kZHv7DuWMFzb4kkUNHLzmMPvIDmPCIpkK5y+ejqXGQEuwg02lsBiS1fwAA7FBkUJ6MFxC4u4ng4F
bmNxXsiB2TRUGQtPiQyKPH06E9MXVy/rehBa5GSuRO9+J/i2bL27C8qxoNFn/PSxdjY9HNllQdpp
8W1WEnCnrd203uwNBHeu2THMjyG8D2zOWr03PXfExtRW/gB2oFn5fp0dS8OGnyvA6ygjgKeJjdtN
n5NA3Q1aDso79+4Yu14c5BxLmAfxGtDGd9HQCCZinqOoS+jOKOckoHTtORDiMfLro6/WvaQHIHUs
nHGF7Sfq6ck/w0x5ajqgN3iLz2yyHT59Yo9UZ6yLetz1JQyvkkDNXVB5V2XYb5haolPmN59ymH4a
37235HBxUSfW01Nsth1HrO42irgxULYcmoh+ftWYR0M7DKV9A4rvw2o44dvcRsp7UXSbOEVR9860
5E4Zi463hXnifmTSzhGag2DUcr7K1txxO9du30sKUG4EipvQhbM8gc6zvXLttu2lIZipkw8BiZfL
lpg/q6QRkyNcWvVO+53WccKG09zVg3utA0Lm2rKFn21tIdsgDzTy+6yQO8DppiHwBrFXmlVATwJY
oO8AaDMKDIEEKWEAO1eSLsKQWG+Ehy7zQOZ4WgXbvpnfjkkXrBr9jpyLepLPRMJ+TEl3ZT8/BXh8
1+TUQKzrun2iyhP4I/noE3lr0OP3zPEMpPo51WJ7U/WotaAM3pj20Wq/1UAgfA/qN52hrZY+O/qI
NGwMsfWUCZZNVA9dXLwDB8fO0JWnSvqcGIylas2SF+4WKB+DS/8yQG1dWNW01RpQPxBqJ+QnoEgS
BAjUrE9Cr29t9AMVKVzlwAqPATBYdqzjUJu7lUDTSiAF3Qejsi7xSEAkM5ZmoxvwRcs06VHQllvX
1zXAWt6pzAlo0UFNRDn5IAOBDSVDa8Kvn6vO2bjk5NEbJqREo2mSt90q9nA2+/pPX1Qx7ktGReZ4
X/jda6wS68ZKmdSnTMmFxsuYsvD6Neo6R8JGMpG7Qhb3WHSjZSsFRwabK1nryx8ZGnSPrZVGfOQ6
sxO5autVihQKaZPxUZcaJ7uyXApylDUT5VqjH+0+yBbMqFxRPjME7haW1bNZNe3Fb8gw7LM3QyS7
yq3uSoDd0uPSUqkNfBpUpYGVHWkRN7gN206TXMdGf/An0p7cW2naJdSafqIh+85ZRNtmHJdsl4iL
wOb2UeFw7J3mgVEW3olJMCa2nTu3MU4xGgeqem1aB554zdchtFKI/OaC+OGtB7cGdoJDimhrHJIO
grbsHiGWxduCBt7CY3F3nQdrBP/fXb1EsR5mCQpYciN7lANjewVEYSxQyPj0XqF900bdWDRwaLyW
pNBq3h7rJxtTAH8wCJpd7As4WgQ4QYgyWGYScq00kgyZ4XrHrtavSM+5oIbG3PhBZo/wOklsikez
ZaYToeqaPzgGkQ+BbMaNPqYuetIc9pfPrQlly3VXSGEV0MIAmHyCOIAWtcZ70K/YlTYBJ+WlXecM
rhrC9lreBq0Z16mdHDnnMHURecBU3GQ25WJQHyJRXdvK/yEo0VtRiFXLETwjKukQm8Mdfq2ZHOYR
SxMhk3W9T96Rr6ptqh3D7wDsBENdr2kOo1UNC/Q6MO8yKhySInH90JYE49wfMRWla0YqNnJJMqnN
bhX5nFi7EvWrau5tQVNRm4Cuh8mVWCsMIR2iwsqPSCZjPJ1a1bHLocaGbvPNewBLMMYrouwWSwnr
vpLtF2iMjZaJa5dzmmSIKM992x1NB5xq0GVEfmWv/UQBSiqYRhynAjxj0biyw+hTy/t8GWAvhutw
N6rhxXRNokfIefaRpuCEWbtN6cKpv+elu7Ua5IyYl/j2OnkVY6cfAy3aeeY9Uod+0frDmRHbuOg2
rRVAphGguAVnRr2ih9fGPeTg8o5DSLVoJ+daUBe0FsnCGLQ2uh8BSK8A0FGX2ZxQ1YG7qd62E7cr
qeRe9cSk3NsR4ks7ZlNPzdWBJWdm086zO7LHEF8tfGd2v405AztykbPcOvn0m01jFBc7NS/wq5YR
++OqgvWM6KiAmA3Qq+hewTTz4lLW5122BTX1g+riIUmYxrsuLD53NKDkEdRK/Y2roAhoZzdYMIUj
NmzkBJubYkVrT+DalO9MzGtwEQjGCOEECgYww0ZXoicB4Hz/pSnJFcji+qMY82/SMMol4Xf39qh3
eJMxzE2N8rZmWzwUOg6+0rXnwQjj1ph8JsMbj1XgVytdEZSSQDWyw+6eGNGMpYOqvvSLZBPb3sUh
5jPU5Lo2mAKpqH406/DTdoNhpXeEJOc5bKHefpnM2oW4BtEjNF5yy7rNJi2GQCV2SeLdaDFGjkFX
MQ3KYms3pbWVTeWvuBW78ClqUNmR+PBjsaoMZfbSpT6RkXQC86sdnqYmffZC5Gtk17H5ohgou2+c
sZ9aWG4iiD0lEZVxo78ZqL6WaP2IwrPLhzgkgHnwqV9+paQxazA0ZtmJAfKFbalkmFexjzBEy9jP
QYFJ/6fvKc37kPpbYTaK/PGDkwdNTMmSULgp2rKUC7plHMfr3uyTGBa/Q+ck7sDAD8yQvdosrvra
KwlMC/riJbCT99lfsRIwSFs4CktJBb1m35JrWquUKvGQUgRPjIbhQUk/25g93TvDofoFC/ngF3Ti
gJrvE9nrS0PtZfgZc9lAgahWGBgUbnXiIbkD0RQFFYp2fMFt6b8JMuWQCawlVqXL8NoTODUWtb11
WZ0QXyQwknwP7Sw5aURByXOW36ILgQLsxq8mdBlUQA0xlRGJm7bjHJJM+TeOYKnoaUyXTkMAizlu
wO/egcaxShDSDeq6VSQ/pdS9pY5yVxvMYi+RvMG8rZOtw2Jdx/19Rahp3RgXLR0ZvLi3MbKddWhr
ZDXqePdcO/ma11MM95KkFQbemScvZoKwqC/3Qi8bdnSO+7iEUuoRKJ0RgRQEwVBsM/jiLxMEbfTe
tiQCdRm44KakA62ow9tmlaeMDFjer2cocwWa+1pHDxcMC3xTYl3Rsdqqqvo0dO9EQgjtIo/7tfDF
49iGe+grNtkg7V3TqFsimIMEj1IuTW+LwPCNee4KBW+0t3XYUgS8t3bXX8uMekQyG2aiQfBDXuHQ
0KYfo6RLrlPrr00cutnYLnuHOzKOu9takMzXGtHKp+Reudq4tiVHs1CWu14b3iz0f1C/uPR5f2sR
OZsQwZMvOVNnZScOEnwKmx4krJaj0xagL0gihmJUiUTmusF0bFJ4eqHfe1zxKCfKGnhpl269US+Z
FzLfGsgkXPbU3QhTqpJStdqQYhPtslJauMjYtQsrMBk21WvLpwlgidLaeEJkaNvis2KiuNA9HelC
M5jnQulHYOYXHzZgVBMjVQFApi0Y8K8OzNgUkvU0dSx2HVVVE9QvyiLIhiR0OJ1NfJFxuDPmPJbc
ewe0XN8kAbDOxCaoLVDpKfT2cc0EFf57eqwn78FoUWGNFDRJkv50tk+z1kS6YnWPWqBOZSqNVe2H
Pyhjk0WMVCBuLhFpWVPp5UuufXvhdoglAPDDSfQJzx6CHYYvbZ23w0tVmT+e4bDEtvkyHEEeV+Er
3WKHoCUS4a03DlR0iYiurJEbpUN1zFu108Z2X5vA0GrtPq5af+XUyTklWgwR05o89S1GVdpz5nvv
Bw/wn58DGbz4uf+dW+86qtRE678jgZppDE66bWNYKMNjBvIoNY1zEUSnrvcZIiL4TRVSNiOyrXNV
eheaRihniIRo83Rcx4lLY8HRsGr4DB6mweSoh3tEZYW9gP/ezeHtHBVUHT6LmQM2VvcIUJ+xNUqu
iPYz6ZlO9S4ktSxSDwSyYT/XxleGIY+lL6YbQgo+9W1n8RJWHIPO+hi+6GX8xbNF2j4F+qb1uXRr
cqc3lml/mdwfTBl5JSXIzCwjQEUfWxf/WPGcTYyulbpJWrc///pgBPY3Osl+Y2pVSUGd73IhNykX
IwLryD9qyL0aYEhL2kb2MvNAwl6NKgbtm+jRmmQXGlvAhZdCq2F+gas+JSliMGCs9yYZ6o1xdcfk
wAI465qmfV1yS2YVOEdd2w9Vpm2ySv+KQue90kx1tlS5SjTnsTPwtjsW3JtYktZT3LqIAI6mob3U
DkpS1evZxhFYv4iU+WCAnawjj1Js9F7HrORSITI0FFG7HKb+Fe8MULjE+qmNAoSgldJB4CF1A3Vr
miUQ/PXi7Mn80UZ6fbC7fQWL5iQaZLiaVvHN+p2gP7eCKQKqF6fucpDiK9FGouiiANxTy+iw8oFy
miUgot9/+7d//Me/fQ7/HnwX1yLFL5Q3//gPPv8sSqLOAprtf/30H7v13frXT/znd/zLN2y/i/N7
9t38r990ut88/Os3zA/jP38pf/afD2v13r7/5RNuwqgdb9V3Pd59NzSxfj0AnsD8nf+/X/zt+9dv
eRjL77///ok4pJ1/G9bC/Pd/fmn/9fffDdP89Qr98QLNv/+fX5yf4d9/P7yX7//9+7/fm5Yftey/
ubbhmobL6MywdOf33/rvX18xzb95qAdMQTylxOpu/f5bXtRt+Pff+RlbB0ioW9JybWEb/BDzvflL
pv43YdierQtPOFgtbff3//e8//LG/dcb+RsN5GsR5W3Do/F+/6384/2dnxd/1YGmAOfHsj1DWpYu
+frn+12UB/N3/5+isynZykk8kABh196FeCu1GXKSDSIj9C+//u/XB1TgEeVRT5GJU4PMGukxyYcF
KnNTh0A2yuzcc1xTxeBdvCrzLvofV91fLro/P1Yh/vtjtYRt6rbp8krqzvz1Pz3WMST2HMW6eGhn
xwdIZhyBKoqMm18fBmIcQA0yICfoQwXgEhKK9D3A24VsTOcLURClZVep+ywanrIKyA3zzk9HqPDe
t8zi7FPqYiFRztHsJ+/KAJ4UBMMNP5Ioe9W92Lv1gcHUVo/BDUL4ZSqccCXToHyloDqlNtHef7qI
/vlm/fkJe/Zfn7ArhMcGwwUyP18+zF//0xMGAtUYXh6l1xDPg1qBgLf/L2Hntdw2Em3RL0IVGmik
V2aKURJlhReU5YCcM77+LoCue8eeW54XlSjPqEQC6D59zt5rP/eVA84clycgTkq+vncPUVV+WIWS
Ey7p2vBlY/VLlin/+K/EMCaUMaxEvTzjMfIPACfBkKXyjPpHnkM78iHtWxxEHKRPNCC9neqqtLyj
8WG0rAwMUlheUZ59nX9M6l64Ldlm4pgF/f6JFzkz5hIpjVP7/knxnOxoaycOLciJSdAL6Fwp3hev
z+ozMB56XKHrHPRMBf5hZRale5G/255+7YXlb6om06/FUFgr4quD5wK4O9XUlrCqelf2TXWJTHby
evrOp4JNGfAiJvcP87/NP+59/YUqIb0g2AUCT0r33ptwZ+RGMzCIrbPadRayUb6L/ZyQKSYRC3p2
B71m6NLgvzvmA9hV0yR/p3FQ1MalDh4RLL1G3N++LnvrhHe/IkDlRAKjTgl/aqcfWlKvx4VUeqb6
dE6Xf78ntD8eAlsnrUAINi8JP8SA/vX7PdExychhM41XLaAlXCh6wOCHGsmtfHC/bhBe55+pWuZc
LOjWyHYN+hzENwTlqYyYRw2Vup9fwSfgftZFzsBPWqfQIgndgVxL9opjXwKGdcRzVmQW/f0t6Paf
t7VhGY5t6po0dNVyhPj9LZjaIKrSVFLIoziA1TpXvtSK/tG4rvcZmoI0Cv3kNe546q2kexJE1R8J
gXtj8NEtRMF0CvGYc9GUplyi2ao+IPqtoHbJr9FAvF5N0XUuxsI9TX225fwPqmMe+PXBFyIbux0D
U2cjyrh4i8UB0mQG1k3kT2Y4mAdF8d8LJ8+fSJvPnoi1SNZpZaHBI8b8Pz4G1vB/Lr1cSZKUILzZ
JpfREn9eSRIwqPP0vHhMMtqMWVDw7HQEKLYO4S0gz7+B97SQHDE5aARZiKvQyl16sFn2JCMBnM3u
/BepIHbn/s4nbHgSvdkxwUtW/5YaPW0DhCiABqALyLZ8UTNiwpRsSDaKApkzdfWW4Ay+G/qAW7ws
vjbjtwGfxQ4o6bgxh5wBUQS/3qZp+pQ43rD/+yfw7/WN96+ZhmB2L4RpWtPm9I/1jWrWjRtTSR7r
MHiJcRQctNpGiJh08P2ln80vQwEGNYQWvcBYaDxLN6f+x6C9U2Pmw3Svn7Mmtg9m73zr9cx/Vu3i
bUzQRVYa9D56pAK/WlU/QeCnzCShLPGbaldAwOAkndJmBcV8dKntdo2LIMlPjGon3c5dRp6q7GSJ
zMiHf7ELBS1VvE40UXolOVsF2lFZdfR4XTflmGemh7ZWXoM0+tGgBL342WShayPjlGpoCWUh+2sg
bWtX95CKNDMKtgYt+VojTtOODPncJ028SVvjrWJP3jqmAdGFAOOXIvkYWuR+83UNYLQsrRLBaYMx
sK9/akNcf5Maqur83RmK4WthddqKXao5DmEj97p03wYk3AstifRXOzPrTVqVgjkWgGEwspyWNL9N
jio4h42mOe9hFHoHcrwd1D2h/jK/FNPLxvfgVDvOOQhjuZY6xsoub7PzoEG7+fudIf7c+aR0dETY
plQZbZs8fr/fGbnPIMfJ4vKkxEWx1t3KPmmKe54vN5Luz0Iz33MCEh/rvnsIkU2w4zcdwU8UYusu
qUIihl+IOhsf/v6HTTXZbw8tq67U2ZEtVWiqdJw/blkaEzbz5t67hiGgaNQ4GwAEAEMhmZwzItzw
k40ElTCLpdnTNrfcbiKS6hzrgD8W3Ew5+eWdINt4wI23WLf2CSb2a1ZZxi0uU2bsQIUO80tFHcdF
PAZwcohgJBgWxX2mPNQ2AdrVtEHNu1Tled99kzT0bi58tHIY1qWs1inA660Zk3eRjkH8Cg+LZFI6
lXXhw8BmYbh57445us+kjh7//iEZfxSVZFyqNACodalahKHrf9QtPUxiuHSqfXGTaAUaP3sv/fBx
qoV/OrQLKtKNFsyXjT0A4eois0B9yBynv0pOkAtKsegV2wWNuK4cvolc21j9lLqRc5Ob9ScDvSgm
pC0pSfk28mE443LOGGfwrKy0XKJAQUJ9MSHt0bNv1O38cv4Sm1EBwKCcMoZKC9+e0Rg3AkcOfpdE
V9Z54+ZVQBe6TgwHUrcR17U12iFHVkvDHT0yDVGB+b7IDqo70HjpeWtWjJNz/s6Zv9O1AbVAUq+B
XWDh8Mnspv1ufdKj0RG3LByk2uX675/4XPr+o4yfP3GaUyylpq0TvPzHJ97qMVaYYTDoVYf51prQ
JcCLlv1kG4SSiqRvHA51nJTHMgq/9BMe3LXLn0GFdtcVGCkp2AjPAmdg+0F1jEpEHAHGpb2dtwh/
wb18CAFdtkyLETXbEF8cdJ3IxsjtIhiG2bTM1KsYix/SCcUjWQRohsuhJgC7fZxrO5TyFREcmX1C
7B0twYMFZxEq/Mw0qqeOefuaYQ2qEWi1CzImmOh1tneyPRdAdo3WzzoIh94Cyd/GcxKCVfTUEHo3
+N1INZ6r0ZLPeEofsIWPAoQ6uPoGlDajgrrW9hSgj6lrWVs2PPuodNCp/n4FtOmg9NsVAC9uUNLY
hqVZNvv57ysWOlU7DwYZXzsfaVpgEdBUtuEmQmd0ItjcO+HeZCzrO0UEfAP0vu/R2NcDEgBkmvRE
3XlHC3vMXgmg4/u98VV0DJjbfLhoWpyeiiKrn+Ihc49ZXvJelC3oUaZzQDZtnSYJtuTkP2rNf+3P
0rIFGAyOp5KzqKmqv78nh05CgHHCvRAuG69L9J8onDh6xJF/UcHcfvGHyiGBvKWCTBEmIP9LaQxn
xRZiHM3J1nGOHuYB4sy1bagiDPa6F3Id4/fAqKJdTTbLktktGXPx6B7IkfGqJDqgSR23aqppkJZi
3XyAZEXdE2Aa2t/vNWVM/AUEv2JJUgQyFSdp4YhiEKNoevF617I5FlbY9wUlZl9yZiI/cekVlrcr
Ulk+mvQVmEKKcVsoaXxcS6PadMyfPmLcjWuzlyokUyd8HsaOvBoQSxnx4+1TgX/0QzEZRLMUnKLp
mvp+tMLx350htaVXv32Zf38KQYFa5RqpXbRGn+ZfAw/WsN8dG9yaC83N2psTdtlzLW9x51sbLIbG
lMTInU/6TrCKzHZ4hgjBzpyqL6D11Gue68+JWFaY12Js1tvWxriEPoUGVqM3xA8hh1PMQDKAyWgc
RuqNRCT/WffAFv7Hnf6vvdkC0+44pmVRtiLU++NOdwiSzUkrNS6mpXD27QcW6DYZ33Q9X2PUiF6Y
F+FQLD3EjYka7Lkq9YGZQbhnLyw3DAPwqE52M6Bf/nqI0vRKMdCcRdZt4TOH0Cfz4aMYcqb8mbco
fJOk82mjMLOuXf39zQjV+NeOztvQTdtRdY7aFgX57ze5h5qMGrqyLoYGYaYA+a4YHaEXduFe5KiO
KwIRipdesKzLICT1nTz2S1I2mCADNzlUfYqoOzUOdUtU54Lgdt97VHV/fCbij9iZxBEb362Z1AXF
cEpb83n+R48IjYWttCp0Wat81NrewdClfZe0Tki+AQsxNkG0qWROfC63cGU9NqktnsaiPFVeTahQ
Wxs7UpTF3nHH/ISb2SUJ3em3Y9TU8ITJ2alM8Q5oFw6KEfWn1v/UQuDcqPW6Z7qs2xmY21tBeUTd
jUJJ+N9gB6ACpjZdVArGMQDh78ROME11iHEvJo5Enk/+memdRtL3bwZHtIuatzclT7u9a8h8N1eN
krhlIo/0ls/DSY5ep2ZL0WaThCiAgzGKT2f09Acl0J4JvcHqqudPCETdGzIFAyMHmqz5cWBMbiDE
a0meIvdYz4zqMtcMEDIJI1TLAocA/KU6ibudHmOQ0Cwk3MPI4x94bgnXzSbtsvXXrRbBgrP17DQq
9a8vKai9VQQTD3QTM0C7Uz/q6IXIruhliMfnBKfnKQO4jF6oqZH7WsdSAyK2qaFS4eFBl4iKW15Z
nZNjWjWnZnoVN96vLyib1tmguaf/+5Fo7H3RiMc+DOp9EKn1E2z/+tFUL20CpRk4MVpsLhASb9XK
lvm05nP69K9FKVB710fXBBBhtuWwpk+AvSb1+rPSlZ/3hTEwTdo4UskmWkFwsGCObnJYWLQFCKSm
WFtYpSgfmzoqll0F3ENXdOvklI69McpJ7N4o0wY67NRHx8Owyd4SI8bb1JodbH2EPb6qUH05Q76s
vG58sEySti0J+a8jI8xD27LrW/+rMNTTSLYW7h/zNQNZ8aHGjklqDTIzwVTuXaGNsuyGtYa37oVU
svBlhA5l6d6jcK2vtk+Wm4MK8IOj2FlUPsaQIuECmU1/Qj+PPKGVlHDG6A5n4aFZ8t0fCLlZLtU+
2t4/CgHZM1hYvak8OLF6U3yZnpJar9ac8YDcdiOsoloJVr0/wnRzu685QdiH8n+/eLr/s9ATe5/J
vrxi9l+1IZEopW0GD/i45TVQws9ImOQghbnl71KjBpJAoJO02DOYUcp9wHJu89evI0CiJ/QcRKoB
eVgm5sDRUwtgv9tqWKycjsih1nHFQ6up9t6t7dbdsD7EK3WqdXT8V0t4Kuiicvd7XWkSpwvmxDqo
njQ8uacEUcl9yeBTRprQspVv/UHYjESwfePMHFdVxmQVDzp/G1yTcUej2n3wa/3YSagToxfclDIy
zmSXPQZp6FxYRJyLmL5oTbUExE0eYd43B9If+lMwPt4/ZLSWJs7s3YD8YtTC/GRBEsLma546diK3
SLQpVzDHt5OzTVMYHPTpFKzXiUp1ZqTJVWH8OZ8LEiW4NFrQbfyk4x9lAAxiWrXcoARWWwE3AYGp
fOgsijuORKiBlJqNnRyt5djrxU5ntywgB9HQsnWSo4p2e/+c87QPd3aUj8y4e2c8Oh13qU8S594N
eXh6ZJEyB21Lh+FIxFZyyHrhbjS9QKVZ1TgKdDU6wkGKji5um9UYU53hkErMFfRg5ejFIxHCzPOz
Nn4IXcoYjlzuwW4LuS5VLBGJltFbtQTwIGE8sLXVW/zI2SnrCC/JMhXhKZx2wtSUXdviAwmrNEbF
TA1B6UJitd/pgD2S8GAOwTt524+GpmDDnd59UZCEXmK7Sog0eiLMABNLhoyjOAxlpj7JWunX9YjP
IA7jC36hwVhc7qcfzqPhVkxPn8jQxcWpqjwQ/0s7xSTCAmbxPrNFgyaNeaKjGoLDVoyaokOr300Q
KRqdLj0qt14H2MvcsRhv99suKZMfcR0bzwZd5oWis9UbEgXCUCkP9NO7lwjzTWYNWoN7w1vMT0Zq
Se+k2P4th8iLAMbWXkLcFAYUpVXEY6GvpMw+6F3n73lD1yOTzIfxSAGOmjx5NmblQ4NKfDXXDV6B
oV2fOizzXYbMtU0VkziqQKXifKjMnEgOq1QYrMXd2fdHCa3AzPf3Yi9wzSuUu+Rb2ZlPMglM/uAi
2vJb9DZVN54LcBi58HT/arLszoOkSYqex32o4MOsCWphGFvTiR891DKJJ54M3zpqvhciQypIoaWb
OYktfO0ct5s8nnwvmlquG7Rjzyj1DyQgETU1fcbmoE2NeZ2BKdWzHWdXK9cBwjABOdHoX3bJcO59
hEF0KssFN1K5MD2Qd03hXbIc8RUd+RwKvKqj6zeRKAXgM+iRuJyAW7CTVkT6TRlkX0qyMhfd0K+d
1nktCwJ7O1vZO2VZbKt5p4c2PR2l8+oyfwkNlJxjmrN4usN4zTwSGzwj5buObJv7OwxZiCCpeggm
uLhhjPTAqETjboQ5UuQiA34O3ZTwrA5C91RNeMAitsqoe6fOiUngkoWxDY2VQ2LoT3gjP1PdwIdz
/0+ZzcO3ii6xFr74Mt6nU+9grA2AuFZtnSAQBpMdgYk34ICtEzmvnslSYqdhsb23vahMsmUYoFzJ
xzE+xVXNIMEv5CII1oWrAsH2MfKunNBTVy1hb6Hni6MB4jAtg3jvVZayLLDcrbWwT24t/Qemx1G9
q9UUGyeZ3A+Q3E6xU06x0VBTUIOUN1oCyVrPEiLAqykxPt0ihoNo6VgrlBbFUQrhYmi0TRzHu7EJ
jf1cSeH/wLsih/6aazlCbsdUQD53Xrsq2gICii9uKSdCjttfnSzzPbg6/SGetPrMhgYsP5TXVVF1
CA1T/YgJOJk3ZAKBt2qejVvDlg3WCo3lt0JqEoj8lWfaJ7zc+u7HkwvE0PKHjFoF9teDhuHoZAcm
xtxJVh6NzPrconiMuc2XEa7ZPdll+Owy5GMlf/mpCiJ4zZ2w6BAQn+obOnkQw6geIXiFD57nXoMO
B5hnVMVbOomYfMFaToqfFhHpPB+BsWqbG4TxI+1GNlmsdOZrNaoP9xunx1HzHsCjvDpacRYtTu7O
auq1P9L8t1QoWmYhXzsFjZY52uPJsu21r9Q24F4DsKer2K9zmeURLr/h3RPW5+HDnCuOeQfKSf5A
YtIVO2gh0ZMyJVtytrroND8vjPMPDc60hUOj72s+t5YmJ7oDYhVEXUy5msTaFCZTYccaHNA+brC2
QxuNkFL7G5tG/1PcRj1pq3wHNZhlbHqrUcc1AMVCKOeYOJ91q6zUAaub1oNUBqdfXXhEctpYSbJp
aZf3YaRzAFXHvekPNaevjDQpv6LPZtO5HRr1u0Dku4BcdIxi7aEaMETPx7FOawmYK7T96DjFZv55
V+m/vhPTzzCwvKRcvLMdxT+qrki+ibp6IbZ5woKgj1hSYeQbKdpXLzLcHwZODbuj8u/BtRwcoZYr
s6IJ1s2VEZ5uZ99wAH9KrChftGRCb/MW8SHLCHxXEI/LknLCx3BpjOdQivyQaQIwSBK9AL5BLz4q
U/xXM54mYMADZ01z29mRt851b5qRqDjUUqgDy9yr/XdFGG9xLbQfeo6nktXyYeg4dKYxIJq6aswV
nDvzxk0pH6gVcdSGhnFrOXAgByTivpU0L1StGS+e22Cwi9JrNH0R9I+yEDcYxNt0HLNri7XjSQh0
fmrpbcBbpPBZ6Uj0lZJ8HZ2tiv2QNVor9/XUuUV+MG4xk79DkeyJKSN6m/UEDkCIYhfca4Enmico
00uTPxNnToqyY+WWFtMAval4jHo6zSbVSu26Otk5CmfoKivXhjkY2/njHfQqP6DyRF65L6y0Wibe
oKwUGlcHJXK2XdEaj5HlUbEyaXikh80ylPpMvNUgvriwROq4t57xm4XPRuZvlboLAHpSLQZ4oy4Q
om7FtFOXIkiR7jc3s9onLFDglbqPvDTqQzqYnDMNSjiu2BfRBCtR8CZojzXngmklZbRiru7VbhW7
6hqlC+aZ6ePVLFIW1bZhXGXq7gHJjnIQjAkfKF3Thc5I7YuhDyQFw3rYzYOVwS6DVcfbagP1A45T
QSnbDwc66umyTKo1rcxgE3GAXhvIO5esac27ircXMRfVVJopX/hQahZ1uzs5iUxXWdsDXZvOm+jg
2MsKndRRTHSdrvpwjPDFmnMB2tGAvC9ENMOjnZYU6TUTXbZJARvhsLBJRmZQEihVdShcklnm2iHp
0guC6/QqveKLbnn5q1H1cs+06CmaDLF0c6NXqB0/HfRyPzLs7LWpETMVeDt4j9GTSBB/5yK4mmbi
XqzCXQirNcjqQqVwUAk0NK3IPbsW3neK1sPcPSmcJt2rBHYVbQRGDQ/JxhyT9lZ3nbJX4EdDxEXA
VPh9v6oDguRU20V4Br+haqs4mQZyCecQzVxntt+tPCWJLyGn+x2dX23dl8GR3goRsE3Ixy71J0ub
hJZTJ7qz9Z9lCQHFFNE4ge46iscezisMFLKxPJ4YMLIMzQuDk4wYbZ5jpF4IEkM/ePAiPhBUnwQ3
OO6+mSZORMhl5zqLyBdVpCP3qvC4sLi3950M63Uq6I4mJas4rB//hHhC3REuXa+KWgm3IdpacgbV
HAIp2v5izq+MdPeRqNxDmzDKM0eEC6w4t9SuBd66VNnkl4ETL8ssNggIFQbDwnkki6gRFgA5YQ8i
xaoWZ3G0tlJGEtD0T6KshytPKag8JT+Z5YheGcnjvogA7QZuE67mRo+RunIHKSp3+r2qm91apmX4
Rrm7aKc6sNJ0AuwrZ62SsXoYw+jqklV9xSJ4od8aPkZm/r1t6b6IJuZ4pwzEkGm9/lrW7NLsMQQZ
UWws7nXZ/XTlMbGMNihFi3dDbaeGQNWdUxVrhFo2TM7sZNclIZuQM1Ct3hdWxrhrsMXKORA18ny7
7G95nX5P42YZTuOBKTJj4/kNzXsFcR994/y16QUzebe9ZDiu9nFR2Yt7l1NoNnG0BSQGXUKHmo65
lTSt0/1JGgLtWz6yjBhKenR8H3pGqwNM4NNdt1mdb2sVq04+WOlmHh7IUHsulWw8tox8FB/g/n8o
Fia11+/NfRttlImUS9dV1dBnFdU/B9UoP81m6OpLkoAvavMc1JrgUGBZeUfNSDtc+HZwCvoSHguv
il5sW5ejgq2Z42PAlcNtkPtETqj6s8qfunYAnZQl7LBIIfJq+k5N2y89AID/6HBq/2rX8rcjFbHQ
EamCpu0fo6GKJz2UpmwvXgiiR8oYuLLI8s0wRATvlrRhQpp7rVvByIggeZooQs7jZ8Ig7LvIxB6f
VLcqJtRf5lnclGjWyEyOure8VXGI24q5RO7ZPVdFhMsrR+gjoMa0FW7wv/dqSV/712XAqsQM2pjU
X+xUf3SeI8vPjdEX4/X+8OlNz0pxP9HejwalcDZJn1SPidWrxyIbn33Ijm+KmEqNEBe/bMPh6hF8
gyocy7jgxkt1PFqwIx7BsanrCr//GlaB8ewVwa5BCLZrvZHp+XRYjsxkmSNQWuZTh3oycHOALUlj
GGEi2Ga8yzOLFC2rrL5o+TV3o/3c2/CbYIvbw//sRPgJ3GGdlkr7DfpanCXJQ507JSaiWByJrlGZ
z4GLbHLJQpoNW0c3nmF2vvVWcSin/RYUS7ln0Lh3JXNLyx7LiaxAl6hCxTLvLXbt48RNqSEllDJY
92N764mUXNcRo2h6ddnQfvhu/0woYPsMORe9G76uBfnoq2g6uvdyUE7E0T5VWfheO5Lom0llEaZg
QMem1Pc1deYKK7Ozyv24GfH06hX2G2zBqvqrOdx1PwaQ5J3aaJ/E0izQTqAG1iTc497OHnLHCJ+a
wn9obN87m2McPVlcRyTNHc6GDioTgG//hTPIZL4aGfO7yP99c9kDGyIlTvRrqmGqP23Tho7YBlk4
HiIvghCBta4SwppYeDSmKHw+S5w6CDHiEP8m8HUgaLHcAvJE4qhGLqd/0mLUUhQvZmp2+9JR8m2Y
iPfEAkroecZnGRLWrAkx3L90sZMD9MzjTSyMm0TacmtAE99ksSRkRtwiqx43sT319CjFF0XY9Pv5
hGHhPQsUxn8pm9++kTnUuZizv62qxRMr72KITKMjgHyw9qHkpCOntfnSJFGH8s1JaCpxHGjNjv6s
CKvHFkY5EV3Zaf65HOWw46jT+Esl4krNr/tvcTwm1yAtk7NbBD69kOArjfvyQrVYrIYqFWx57XKY
fl9dUBmHThtxrJ0UOJna/HqNxdx5qJ3OefCgbFw6gyPFvDU57gFPqEbngrqPGFIr9380rZqeg5Jk
p/tm0yLn9BaddqBQxgNtjgYNdH9cKR09JMcoNEB1OBDCYohOavNhKsZJRnBjKUvFcn4kvIoRYenj
Y4oAC11Gsz+VCCfmzbOu6P6oOhkWydSaJLk53Qi1AvWpV8o6jAv6kHNDdcDBNnem5i+DoZzM0VwW
HFtpc0OsnoYsHkvdGn3nJTGw8DXCpBEQNPRpK1KjkdVnK5Bb7U0tyKpuuuqzdzPvNne03QJuGzxP
nEHoBBdDbrCUAPhZemEkz4JMv8OvFr1jXQO1rU+mo19ta7gqoGkCvIpXl3UPe1ETbFg/o50LVwtI
HLPxocG5GsfFwU0d9dinkb+5r3wWIN9rqaD7a7Arc4jPURiNstvyZ5WLEhnG4q4Z0uSpyNzgoaKf
tMgcEo+s2nAXahMHZ1vlOL/xin53rxBK4U0KjQCTd+2XCyFtQTjxKA6U8cQ40z9apFpvXFVsHkvp
qs6rbXlf/Ypk5lQdvfvUPp1iQbgAHA5BuENM4yk4KPYw4Jcf3qLEzF4Z1nR7K7cw3ZFruKnU2qOU
F3LRNZF9VoGhrt3AeGoEpJTF3Fi1oBRiSELBS6wnjovBddVlyENyItJp77e1vabpGKzSzmCwrijO
BgEgjQdPWKyHlTykOD86a8C1OA6Ef0zCVbgXni22Yd/LdUyjcDfUo0vOGd7tWhXAkOgc+pETgPBW
4DKAUEUqllcrPXILDjfjW6vYm5FzzW1IIBwl0/rlQ3Lb5jKBO26W7amIJUyiMd7XWsp2FbsSEJzD
UlxAT3wRaDGzwIQ4pFN+aVlyUxJchC1H0aQjCUYLvNcEfg2PfvqkCrIg7yeIyKzloSXfBmSBNyEL
oM340zKN6AHZ3NSg7FQalCLXSZAH9Ljm5sTRMR/CqyL4wkhHPhtsguU0bHQyj0rXRm8ovBwDi/DD
jWXJ8KsbL7NC1z4quW6yjEKUyiFJWx4MykL9pBiLYNo+jbT9LAQ3qlVkQDjwAx0JxSUkuow0miEa
Atum3zp2RkdCZype0iD5RvLOKhkMMJ5SMl9qajVG+0muVjzal/nW91MUS0plk8PW085RAk7nKGDy
k20V38jORr2jmvFTSjcnsRzmikny1DD8O/USW2drB/Qk8MlvB3xMm/llQ0saHc5VFkgAdFi+QWkr
bFyoRldG3IENTuAbOFNU3bwoKrll7yKak4t5zR39PF/FRm1s66z8TFQfUoBSha/eOeY4xvFaAt1I
CE1btC21VMDZcVPI9meY5NHWtdgy79eGART65aT9qXs+igdWj31gde1aD8o3L3LN7wY5pqLdZxnM
lyCSr/gGjAPj22RZJO2n7nruVkZSHAh/0g5hNg4kOPzIVMjCalQhEk0q0PRIGtQkvZoa70vvC2tT
6RLbV5kheJ57rR6dk1UZOlddcid5pMJu7835ueHYqO2nVRrtVU3DDXF2xnMZxr9Ou8owhpd26kMV
7qMB33o9UOpuyXsNNl04iGdZwDR21brfNFNm8KQ2PEg5/GymTomX5s9jOww0oL2V2eWI1XUNq6zt
yZWpJdnZgIRZpeF3DyH4i22q+dLw/ff73K9Dz7zqjfJdBMzhOkvX7184q5uBEqxL0NoHO0B/nWea
9TR/Rxf0XJIZf/AGyjopQFtWVl6jaWxJSQrr4WFscRjNncmCYmVfhI9l3q2xWY/NQnNwGkKmJH0T
8KmSkCqlN13+MLcLIJqv6M6YN4gza2kO6Vp3bLmbO5EBefZLbS5TQ369L1T74LRDdezMwuCcRy4S
CX3u0lM50fmeHA5/L5n/tHfY6EnB5+PyQJDHRvQvewesJ9dSEnHpCtfa+v0QgX0YupRFEst75Zbv
zNXRLyBu3WfI11ZyejkYZN6nkY1HusNBFFqG3GDK/3QjOz5XJHm9OHr6WUAr+Y+DlvH/HLSEYQkL
ar6Kjk3/o8JPGMwEfimxi6aNrDajnmqvQAtS+P5dsBsSJ34NbcQZuDSWVS30x2pAQV7gmvWHsdkP
STBcM9yONEA4IkZkXIGjRLs6FmaBnVcjLEDzkfZDpSJXRN81tCouQZg5j5g8nNem9rRHzzZW99lh
OHyaXWdssW7u9CB/HK2YeYUyFKtKUqRpnMrPAashzxtNvVq+3ZdXcipOGcK6uV+IezW9Dr2J3Q1q
B0Vuvn+sNR1vdJO2jAS76CZEq/7HhZ/lZr/J0WwbQR7SLVsgSxOzXO0fJ9Y4pzHi1qa8qDFT6cgI
Rma6jAJstpDF/bBkE7BkbiG1EnWJQMZeJPikI+W5VrXkZjnUqIZX5BDL2QMMXyVptfU3hovG7j4r
C4O0ORqIMBYuWIgf5DDbWvzUOgkzcdzRCLDN4RREZnOIXKi0C9YBKG02Tz/MP/I225JZWWucW3Wg
MTIm41eaA7+6+nh7QKm08HprKkuZyZ914zyiA127mRF/kNp4xdxeL2DO1Ic2CA6V2+ovkB1+/f+u
H062EQ5MjrLOkf+/4k5mG5DBLmOf2nmKd5nXx96CDcldtpgdJcWYfmUXFVRfrf3rV/WZ/q21kK7A
FHR3f38+/91YQHaEyN9EI6tNBe0fcuLc74xMDG16EUMTnj390bTc4kc01hHcz85+sSrXWw+lBuam
Sl/H1OQtc2Bdyzwf3oICfogMI/Oc4bi+xbBv5nov1jIm/EPypYw6SPLMcy9VE4r/UAeKWcb7z3vM
wIkl6WA4Oi40By/a78opvGmpgQgovIyQGCBM1chCDClXGUULkfLaB3QgkoCqsLt6ffp5l0bY7mCv
QJ96ZF6jxYsbCgtNr87z9urrwqXrlLdLdDzXXvfNiwaS92V6JcgqGeOkXiH0HZFAYA1R8OYvQtof
y/sd7ZeOeu56+Q3Rkv1kgXIBKKUQhOarj1XgKSuLgcbRU+Q1FSDQsEbLrzWqL30iftxPz7nmy62j
9sYlCGjZOyLNjp1n/5yr/GEY2TglyQom+cs0oh15HJ32U0pSlNnAgk3u4LaVKbAYTLTuR63Jzyxu
aIDVEYCRFiUADpubLEkcm/vWzehEZ6+z2MNz82n23RgC505o1MQjt8KD3uWR6k4ddI6KKoDcmtTb
uO3K832S6fQJQXrmIWlGedOm6RcvzMz7ptUB/YhJqYgL3cMnyviaFVNuahawjRYn2lnayVdJtbxp
9VEsWdbHfespH/VgAFXG6kTKqNfRMsKmP5Zh8/Q/hJ3XcuPIlkW/CBHw5pWeFL18vSBUDkDCe/P1
sxLsmb5dE9G3HhgAKJUkEEhknrP32lRO0xe9lVpryh1AbRz5qAZzQEPCJQmmDdXhqo14KgJNdZaG
05B30KB6YHmoM+f2x0vpgn2prGrEfgLiiAnEcewT2sl2oV6UUtcWQ5ZFF7MurxlAHxIAqG9P6UDh
UIkRAHMtKG1NXJut/Pahc60NXAAn6ofK+t/vTPNPDTsXN45MFzoHT00KBn+UzbAxtnmkR1iJemJN
57mW0GT2FKTkVZ4WZzSbl3kJCu4kuAaR/tij86btgrDRiEUCAJzHqXEIO0PfC1RWTCTiS4o6Eu3R
2q96tBBt4mELjwCf2q7Ypqr5rQuo86pejORfblktYVJF0ZB83COiUWElpk1XH1MugOVABWEdRyOh
qmU97RUrqG99NPXA8weN8xWBh8CHdO6aydv4qOFOegQf2o6G8SvpjZ1mKu7v/vt/OXd/PsU5d9gk
LAeTl+7AQvvDoxYTDpCHrWudURREhFkZylExm4DUiNb+IBtZWTpm5h9SUnfx0r+F5Qsi4/LTmyp/
V9fQljKv34yGy8reiQAomXBMBh1FbQqsfWGbAUKQgQ5i7jV3/vbfRqcxiZZ7CQX2S4woef4CRvjw
r46/SVLLMndN76ClNowICHjaSPBmyOSMyDrJ2vEoO9UAaPYuVRSyib/yxNP+izVClxOYf46ZtsGs
DIU+FSP5759jZjFaeTvGdYn/MPxwgT99BY73Q9Jl94CTjXXeGs9BEMRYlY3nMDWjuyg0ezFKZ1OU
KRZq2lxdODkfbMT4sO5KM96Fk6iYvmXVBSNpzBKDVfm/f6Qovv//L+5SkdUNphWQ7cw/BvuC+5qb
PECmOy90Ss94FxQKl5qpu4DWm88cwwdZX2ADFNP4xvoul60m561o6UXHwDpWg+zd1Kaxmw0BUWKa
jFRQUbD41MC4M3OXlEjMZ11k2VgU0HJEm23o0E5AcvcUq3q3TsqeVEQ/A0IMCJxyMNpijDY3rwrL
hYplaDHaYAlduPLrhtU+MnCEK+Noxgv6xc0ubV1nrSWgCHMPMqaYCKj1KGauI2KUI9MYv9UE1tx9
1JierLfML0PhJCu9j4ghAM5Ei8rSCXql3BL2/G49Qh8kGZ2/xgQNN1gWUWszpTwiq82Pxx7WYoxp
E5mfzGEeW+F1fqg83k8mOu2+1+Lzt9VXpeaPtJp0h4LM3sAr1G+ZU47Lmljdz9D1XpxC3zdoyC8a
v9QlFvpvd9Tiv7wtCrWsvUe7DUfIqunL+tYCDSYiI36jePihDZMtF4/Tex2k9Cmz6UspepSwKlWj
wof+5xnkjc0yKFassPFQBpYt3WxiC2x71M5VTuccrgh4Xo3zZEq92m3W2KDGCHZ2ge8IXoq/CWGS
3gCP2asgGN1bUMC+LiempbsxzO6ebVMojLw99wspHVip17PnA564s8FolS+RCA4nHXk8yJNoJxS7
2szeFdbnt1n14/vKca4UNM5I3p9B/AlZz8Oq9KuGEYSbpiGlhbQ1lZmlNjj7lo7yfmpqRzYA6DeX
xoj+s4qjcz+ZJ+Z+2AmNaLwUVnDNmhrJ3KAD3370wHreWuep2mxrZOOnoCd123Lc58deBmrXSOB9
K4Nl71Nlci6hSr1jmq0MdlNRv3zOm1p8/vu9Oc+z/jmmsKBkIumSJWY4uiv9tv8x148LQwqvOVOh
+VPgvnjri6q8ot2/5q5TvEG3wIFh2Lc20Jv/LcomHnRuuHCbXqeDkYXwg832PkZmxYKeHMMhCzTk
WW7H5KASX+Lq1pP7LfEp57h2YW7TqYP/23rDuYSkeRbqNK5gLYtVzWx1bZOFh1QF/xow/+SU1jB0
fWV4rhG9seDwf6XhdI0xUx5Du2wh06r3BhX5czYyFxhgKFDCCLxsPxcLqj4qNpVmZkuwiyY6laH4
JLDPpsRbsDjPwgMDN5lxIFaMjk5vk1r7KoNWRpzNFcp+R5iQImO0OvNelcWFvOfx1ML6LAyPTpKW
XP/987D+NPZKdINLt9CmMOFqeP3++XkguYRKFQbdKUw8/8WL86M5ETYSaNoO/CgcsKwerEVor/mI
xMnRm9/EM9cvU/OsxUp3GcPml9vuGW6mk+ZU+TmCHYGtfAsAobm1KZRCWaweokoigfRyN5j04OJW
M1/1xPo2Rs5TMbzWU1h/w/dKXkHtOgs7GYmqkro7TRAmlKZELxUj4RxACOKzXgU/va7EwdOGPcqN
uFw/WrFBOKjLeQVhxPhoR6N/onJ2fsyVRURWhCX5CXpvLoXR0GRjwUDnk7Y1jO9/P63m/3t0SuSD
XMrisKI8MHvg/uMyr6owi4vOp5Y9kCBNEqt+GCkPSbS3OMTTw2U1W61IA3h/+MDyqD+Eo/+7axpx
iQ0PHXafertqJLURIKm/irZdEeS3WXFpEN6yKiJkUlowtrsmZS4Q97V5sanmm0NHTJTsdMNL+uyG
vLt3wh2p0ILgiiYvPPoiV3GetWP5WTbGr7/qtBaTEUIYqBsXLdHjGoPHv58X/Y/LzdNdDduyi5BQ
V1XD/PO8hL4NeC3EH9QXZBzOq6rAK8nOHgedQKG02ttDZm0tsqznFiLunO6Orvg/9nyFUBKEBq92
nBmXQvfd4zQm5rSiWmrT5KTLOFBgwo33ZMnn9LxY7gu9WmrNhHvq3/+iR3XiP0Y0/iu5qLSBkuDP
1rmF/riDooDOXDlN9+mi8HbL8O9EawXf3arqPKYTOk7bfhii++NKNAaHXN4ssUnr042dSdgKlb6k
2mZqvlIIrdllvWu9sXLYebRCv0SlcBvqOrJeOwb3kKXbeSpf8zy/yT1n0Ghg+CGlYGnPadQh3Ypu
Qqwud8eOEJbeLMr1rMZtytjeGD3PHuZIw0npdQYxybOYn/9NUJt3ReBR7Ev1S9WiDbwU45y02nho
69hjHTC5749emSHuTEGUp7lfqChR+8SAtQsjVa4FbwY21NwqtUfOpgd774BL4FsZdtu51IFa8ysj
M9oAy3FNbQo4AyLhZRUT3+NTD+PRSDvJyYQ4qTVpYb1NdC1oZzTUFHGYv0ykyZXUPUzjQEVTfEZo
XJHxhePJCujn4Qtbi8HqlxVSlY+yAjFVERBW5oGOO15aIaBggFlLdmF/oXshY+8sZnxheSo07J5M
s6KNJ2lPZm4A+5A+I7rcPxpguJZOOPlUj/k6s3UsLYJGSKB/YoJr3tMqyGDktSnwpYEgXjrbcAOe
x0rRDk7D4DbkxevIjXgrWc0tnVYWnzzCfCqqsh20Q3JjmnY1qvGqx3oULP7b5Wr/seDhFqQCYSM8
84D2cHH9MatvERv3bUpDRc7uakLFiA2I+mWCoOuxNR/T5LFKFPpLjHU+L60jauJDnIxGw9TK2FbA
806wxQOE+PlfGociG8XRx3V01aS0zE76Zg3qgAshr4uY3ElvJaoGHItuZ7s6o3f3wLFoA9Ldx9eY
SZdWiNbljZoTsFDrnrNHYfZkyNlVzck6ETg0j+MevP9tJaT+ysdu2VoKIv7JhNMujTG6gg5v3u2Y
Hq2oonfLypMJxzzpmaupxmvQi3Ctd3RWMfGcGGrtdpMUlCS8MEcNUZXeCruD81ooDRWqEuXmMH4E
9mDtfIsQWwIOAWXhG12hh3M26SiG9VwACnLTIdwB3LCuJM+hJWhAaUreLzMYwNu5GU1erbHDUxsu
RZfvwlLNf8uNnDjM3yEbQh6RG/MR+VbQn9S+m35Rg9vQIqu++5ZrLczArp/hNGaogf14k/Rp83Mg
F1sD3kx8ktcoz7UmxmejM7et3KB0V9xIsr37befcy2jY0/aJnlRZtXj88v+3q1bxyYJG/ZxEBsHa
tIUPrl5NH2q+sfqi/Aw0C9If8XMC+jZJUG7tdiiqgdWlrda9ZKpo8b8xoZJ7tP7pRfsF1aG2paeu
FGu7KqYzEDh3EciVjFt5zDlTP73+/YZiEjmaRppu54tYJ9usDttrWwn/7iNGOBdQ1EhfcRi8FM1e
omMwVpkPWY0mPJYmT1cPmRmxDJVbkTwWTLFkyjz7SpJvC3Vw3odB3ehBHH3vopQMi3ZE4irXU6hb
R4wydbjN9DA8RzXnoFeD8URGgXdQahgm8+g8ujDf2nr8FPwAYIT0pgNHF5ehoX1dR/SRP0wiGBa6
nVoX1i8q0jJLrIsu0D6nxnt1ur64ayY1mlhH0wsKQ/sEBf/l26OxoG5Iv4VsLHdr5S9SjKMWzntZ
6fpuUJ10M/vVcoR0gRYmDHIcjzJNW6U4GFV7Ms9G4JBfbgWnxiD2cJFZk703q/SudMIiaYk1ZUg/
6azPHqF+KH4WrdXsxt7ArNZkYCs5dgigQFLPiYdzUNXGvQzHmykvALJeSKmSn0HUBPbCCl3lLclh
sKC0r/CAF8E74vj1NNjdc5NF3XPVemtRhc7hcX9bwdiAiMq/yJuKvltKRGxCCGDFKyrcgibgOGLg
wu+G8ewkifaN0EIiPoPC28cdydTkX1L4w1sKAOplfsEhCfCZsNmneRf3hrXx+sBetSPuT6cpqrNp
hbf5zYFAAjTWY/TEjCV8bGGe0e6FnHBrk05yEQIzUjuAGRtj0W4ikGfoNiZ1H5uNc8Op9T6gTiAa
MHJu86HJfWuGQrtiT3RurZ0YJ4RYh/ktm0DvNaoh6P/c+Uck4E9TMjDHwpvsXBPdoi+UIsWTe9Yw
Ode8JEYh1tFOhZ1+7CDWvmXTuB5IgP4WTGCEKU/oaPE0cSTeolonniJgsTjHorSqn47IPtPA0V4n
zBRIiZUJJLv0oZvowezBULZ9HdjP/aiBTx0RUlvyWWXq47hRrJQk4szSD0XTa5ewIOQq60+tpEWF
veOc8iroQKfL/dLwq4XBqpTL1mWAT3PubXvGdQRmuTVzDeqI3FXIID8T8vFCbC+GEr2rVpFrdrcQ
1+JLJj2DyJitPf6kHy6BGscu9qEYNnVJd34K94OuqGiJfeeiO8A34WaYH2YF4kwv699ZBRGy6LMf
CLlhamPchbhJw4tQC3dPOQfLgVb5HxU5gpGa6t/NvGLB5lj0cpzeP1bgBVe0ZTX61Kco6/qvqYtQ
XwXRF1oDd21NmvOq2NOGGZ4DCoBQnnIq/K3oE+dTlC8YJfqP1CoI6cBugHaCrwpH50IU9WhU11mK
56hAmo2mvs591ri1T/98T4SsbSPNNpf/9+V/f4H8ck+N/vzmrBiPY+hl+cUbU2zN2E5sy01uqXBf
vckarn+/+GY8XhnjsB0gQWbST2LM7D+AVm2RLsQCSKc2exxN6xrMTyuLoimIb4mI/Btcp0IL2gjd
agiPjpwDTF8qgETqvj0EjpTRzbeBYWbTOwWRKNw/52BynWVkFME2n2LnTl3VwjZhtz+CVFugCwDI
l6ZKsy8J7p17KoMhKkQDQBkesq55n3sYrcUAxflBmvKT7IPCO45ZaRBmJYhsHjHUVuvi9KbhFJvL
YI9u+LyZxslb6aQaQ2xxT/EP4ktU6auE7Ql4M4tbXLdbpIbJ2gpNmMaeQNHCUngzqtqHrQ7NLjMF
uSddTBpqqGHJns3dDuWAg95rt4fLWwmbpYpbhpnEKh+AQ1BEWz42OCL1La7dy4el5r1kqKLzZSaO
HePEfUZB9VWkrD1Vj9ZjVPzyCi/doiCL9kquuHsAuMMxGT2w1vPmKMrnQIuULWqK4Tgfqhz1izTJ
/Kkj0zIBUXPVyUV5qRQ9XVpWVu+pysiOSIl4dyQJPYmCGxk6+Rpqb3DrU2IX5i3VdfK1WrvQyAEC
I3uG0GOHz7ZcOtfduu3H7j7vMCxY60gboFjHxIsG1tTd89YdVn9v5W0FJ8NCpD9vPd6NlTdOGm1B
WesUntSWZKV2rK3xcWg+nqW6cxoUpHa1ivjL7Ytr36fhk6LaI3Ypv/60qmZtjFX6Y/4K2ll2HosP
LcSf17YeYc6VK07J1KES5EeoyTVmXngO5c78E4I6+AYQyKFPh5J11rTOL2kUEUEOvlDeKAcVc9tP
BG2/fSNqX+Ci1Vu0s9neFd5wM5XCXISBpPjrECNUkdyksuGZgDPi/ioCD6KBVXxaWuZCASK8Elhp
NrN9smO1gSjAAAcgTdJRAGrJqjPlgyfuJpKmzjzzbKLyWvWKl/vItFRqmmMkPI1SH2gwc9soJl5m
9EsmhZFOY36ArTIC9vuzNt4wmNW/cy/55CfV734Zj6tgsM1zXIzUbSFn7jRWmGtXxn9nYBZR4Ayg
pw3tR09R5peVPD8EUKo/XRxVH496ifILPZO7TX102HYVGe95ibdDb+ibjFmGZGSq6rU+lsw2nIaZ
qnbEGBGDIY6IZcIodq5UszzQQg638JOrZ6gmPaUuKbaioLox02naoMzsV/Ew0HWfSO/03Si8Ra7h
nu1R7JinwPup290D/efI7uMYWxXjEPAmQUMJTnWkpU9ww6+Tzai2bxKffBRb3BsrjpGGp9YxVAwM
23FuL8LRtr688+QV35EeJOcs9d3vD6kB1xBnuMYfuSxcivrulNtr28y5Ki2VYgOTA3VldMHvPoHl
3vcUyVjo1RcnS4KDPDbvhXpfX/r2pIS5c9ZJANyFXMoLlFZZvBahCXXE4P+ph0K/eOpkgihQETJa
IHp3IYEqi6IJ0wOyTHHra3Uzjbn2Mr80cU4nqPJvUayh6TUsYFm+XR8jyJ5LS+TJPkezscpx320f
31D4zbblFK8C+R2EJxlPzEu5YOSuwpQTE1XubZTuZ6zaRF9pdEWWdZmMO6w53fMEk/WJxzjOsKDU
L4Jkj9JyCW+2cnzQSTd+q0Ll+0hd/E6EMxj1ovnruFm7j+Oal9N9oYeB8l4p1zYZY295G/0atdz/
pYu3BqP7T0z29FsZhp9rKqYwla30iRL/DLcQS6crD2Syi48B+s4iLUvzPBGf8kpK1rJj7PywhOYf
DAsn8ryrOjDssfyGPig4JNdktjFhv4QaK6aAjBb+DrbCNsufsI+fUocwiN5WipcsCxFc5fcKP8qX
E9mHZJjUgCcOWtU2K3+VlXaX1seyVLV3x6Gm2Qi1uqU16iN0EhFcL3qpvdrZ2yTWOV8KKmJQF2Od
PgeFm6xCV6ueJ4Lj6TZE9XOeEgc7bw3ymJDvzl8XWAaBW2raLpuK56ifT9ae+7y9UlZFX2f72c+Q
fKmi+ikcUFXOhMs5GBptX9FEBNqcoPYM7d8WkNkleIDgaRg1B6zgENOAtev3EEF/PhYeQxDaUp60
T9MEusV0h/iO1Z4RVDfeKSkQQIYgZYkZP9qR81XdTS6QRQzu+rvoiSV1jwg8QUWD5tuG5UhPRJYf
h/SUOcpX5ULzWqBFzxZ1xuRhgxMt3eYWD7vB6urtrAWg6hWxqEZB+7DnR/r4xRrUXtAVSn/QvYV+
WJcnQKc+YSKYr4XeZwuVyuFm3o0B+xMXEpF5M8Oo1OaT/E3naYZRZUXCJxEInNMO2JEoTn+kbb3N
yyi+wPZDmRoSEpJPJKsCYi1eWubMa5DsDcnEgfVRkX45DI75UpPSdkqDCX6GPA7EqF3pSSMO826Z
vBga+HTi/fptrRfDhWXjp2n0PPLsKD0UGWvMebdHCr3JyWXb1HFsrPAiEi4uFYp96IXLUbjDZvav
B/J5FcmX+Y06nMK16jQrnp3OCaWCczLly7yVGD7375CXC9aG6oGp3KkQiF5Rl+dPc9HNj1/tecKl
1f03D7MvFJ7Yf536/Efs1c0vlbWz0QqKC1EOXb+OwxtqVBAUsL52jcV02G2tIr+ofUvVw/Lbk7Wc
W2mTZfenUiUte+ER5EeuolgaLGFWleZrm9bScVDIF1EPiFsi/TjvaQAVzxVzIxRSESvKN4y+0XbA
RLf31cG7N5MCCV8+DOVXdDBXWGkOw8GaGv017L4sMeUvZUI2e9IZ5UqMktxREr29CJTyaa77zpDd
uGm83WCrv+ZDBnOBVOMEKSYpwfNpbR1wM+rs5aPyrWP0NI33OnmxUrXlSRqwVqCcsagwHq2yuZaV
a4LMmoHS6uioE40+JWW+ReZsoX6zHZJ2iMnIYbVTeyymmISVqdunhObsImdYVRJOlBMh9TSGJRGn
cjfzMQLVhJDh+WsRE0qcSUeXFt11wLoEzMlMOLGFsPdDNnzL25AQMGydaAl86yk3p40zGyo6d4Bk
wO9zwFN87DMAHrc2xgMsTCAJBXkXS7WwCVwJLRR+RB+aGgK/uUvT1lN1okL0FrZYKhVbxXnkOONz
G5HxKOUsYYRLyah5Ssk9Uq+2dEPFGj2E8U5l8B4NRXrT/VR7rup2W9CTWE095v0686lBk0rzXct+
l4kf/EhnLrflAxCdHPO5AdlMiAPZsTMgLxUEcLRRTrQ3E+HpmjLkrp0U9/RcZABSK6nZbX+cd4ek
3ee2gafZjQ5F5HqrShoiNXNUN5oWUuOT5APTjaKTF0xfRapK643oAJm4ChgSazjSBo8AMnvhFk23
d6OzikEGNwDJsoiTW0TSVOA1cYeb124Vo4wPudOX59oyxJIq4pMFpeKcIC84UPujDUml+hX1/1Ot
GER5q8lpFq4j1QdtYW8iUSWb2huCjWE19DHoZW+0kWJKmlE9YemZbxsj1JaenbXfBnfYF0NPGzLP
QSrpeCut1kFo16rWMdegE5b4+sJqaj7gZ6FpT4/aBFNtq2hlzXKeMpKmEFBBRMjBmq+Qsm3EWinL
6UiT9XuvoOBW0nBL0rj+GuBVsOWyyhqFdiYQczXMXlJFIP0ORPttHk3nAVYB3rH0tXHcpUZf34va
3DVwtjdeTO3WGMvp3XftQ8bEb/noKg9ZxXQ10LPPtnqu5JQhDQxj01akrvZRuYqsRD1YflCmq7Ci
Zdr54Q8Y6hhl3QRDFo5K78lW1yk4jyNkJ/lgctPE2ebgl9fzbuIolBK8vNlMbaJu4kIhtDJq7vNL
UTYTwL9KrM3C6raP+5jE+myrK1MB7QIQ6fyHzX8ifchLSEjmZtDCaRGabf5eJNbVCKr4xmgRvo4p
eVXyMA0zsB6ddRsdPV7M46xHiNVpIi6GvExHXBUZWWplIytOEeyIZNIw5NthvSY9VmW9Els2dUXb
TK9+XP4kGKR9D2v+T6eCAJCjgjY6rzoOyo/HXgTZan6zgxn4X9oDf+CuPYN6uqby6LY0W/ow/1DO
UJ0xrB524r1qrWA/sKQegWoYgIOd9l7A4nqmcrY0QlV/1fueRahSLnMN2epcUFDbYT0T4JrOic+D
pVznPW6x4r+wbbU/7JUe5laQrchmEPnwmPhTM8zECt+JoAf1WFQTnc6Fjgr8edapPIYXKAV4ieWz
XrOyldYl6n9TGv3ZS+G3sDSEpSrgX86a90cvpU4jqCuuEPduHqyCsPxoJzv94Zk8iCSCUXtHZUwg
51bJNX8184JUU9z//VPT4VzSZPzPJqRpIvlCzofJhxoBKsB/NiFNbzS8ybbzm+fG0d0buteHhcuN
FH+P8ZGlhFv7H6FfZOaK3FH7CRPFHj6A+g07DOVBisvzmYsz+jVqMRZnVSdTIMUG8WHgk18bQlCR
IBeZZnXxrvXENRZc26qNvKUt9CcEvgJ2Qc4UWxVngwzCZyKaxi0AyHqPdqy9wk2lyxYRc5Nq8bgJ
vaA6YMz0luXYIq5RESZFumasp5RwbCMcAyoesg5IXyX2+gjFdICOFSHXooNPtihw1u/nrQkqwb6z
qzsBcOJIRyeHrhlFh5bovVXY2T+DItSvAdFTUzggnnWdfpOC4FlNUzsuiV2k4KHb9ygetGtW1L9I
/ys/DfRcrFamRaBmwbGRovmicDlLpf9iOKiVyQf6nqWtjMhC2WH4mr8chlxARUpoRY/TMaIyfAUd
MOwfsqmO2tkmSK0vlCHm7/IttbXi+hAD83tTzSY0L3+azEQ/O2p4TDFcNEoQ/BBIVxY8eqGOSjnJ
g2OSVJMCQKRi8cqjGHxJfpV7VbCbYtjfFQv1hAhyKwKVL5m3TWBeFO87RVHikWWDN4AqFhop9CBq
HWDfZEs05kNePqx1mFdZE+mBBrbfTS8W1O5liyB/oRlKfc8o8WMgo7YeVSViT1/1D24T6cGCAn53
KKVlFkgbM9GUKlLlOOYxJ8h9ERTkEuZIWV9yfXjxSiPeZI3604DqZixalgcJ/e/PJkzMli+Tq5yY
HMFHv1kwYd1iBSy3c7+ImlLChagimXHcqN0OYVM93tGXrqlYzyKpbvM7rUdzfWpK4+YAtbDjLj42
VbuichUdPLR2xwToBdNM5bv1MXugicP7apTkp6q2/X6uIBZiarcjMpTRr/G1EiILFtQm6LIYV3UY
dXcXY8Bjaz5Gx8llKkNW2cwLyIdo22Bav3g9HrDt/DHWJGil/CayqWh4trapPOR5ekGaO7Lzb0Ir
Fo2DD9hxRQ/AMTRWQwtIacZ8eOk7CmVo5oqhLsqcEsdUU9uiZPEM2HBlJxaR8fVwVLhq73NbwyRM
GAhclW4IBzn+NTbUxWVAdb9yaafvhHyelmZwfpx9Nx7WiotTM4qr6jDLHFO964mrHsQKAXezBuPq
LAgNCne2PwGprvX2oEY2P1nPnJVO1HnSF81BSKCgsIBnPOQPgeplCyZU0ilJzXNnkqOUt9OLHyIE
jnCGJ1Et9kHjvAwEGiziUuPulJ6m+YMAmAxSSBP+osHxhAN/eo0ijXSUKcAuIs6TFLG3GN7JuBuW
pgaG1qLfdnRKsbedoTq4av5hAO9kYpOWNtRK4aHaRAvuDoTEjgopaiEas0nkyz7/Kqeh/e7SwUoW
KvifFcoGc23bjrCWWolPMeIXOI0WAhY8ITSf8OQsH/eno8TjvvQzB3FRZG2MWAZjyl2F9s7NAvsB
CQcaJU3ay5i5ygnlwn+++AmyRjUvx3X6u596+ziLheaXGdPsuqWxIp6rJeApgYM3rGc8TyQZPZET
TMuOeKZHJdx3U+1I6R3FxDC8z6dRUX0M0A7Xp0MjiVjp5K+XYuAje/CMXQvQzD/76ZWi4cltjXST
zFxIJ8zfGxzhmNfE7wSY5Pnvl7R0oxU1apuFoLt99BUMyrcnU/X+2vV1Aa3P8uyNmjv2UpHXfZ2o
12nI/b0jo1mGgN75EHpMw5ShvhVKHy8rVVdeFaUDdJW14VFPyJWndWquwlZcJ1Vv+T/A2ZhFaz5n
YujWJotT6VDFZkq672kGVYpEw+qjeulCcYynGNAPoX+GeSOPYFtFYXwKLP2lsiV/ry+WqoqXZX4q
EJ1uLJWW74kciqZRy9rDbFp9bzerzujDMwuE6ImuVcU81VnWNKwPqenUr0Po05Ilz1En2YNoynb3
MAjCY7n1LjVPIZHTkwDHImgk6LMPr/Sb/EpHUtkRDicH9T64KiJaInXRUL71xqYeyPruWuXUq028
jsN2eo0TSmM9eQPoRdvb3/znUdMXhua0T33MWRh7p15MyWLyk+ZtNJyLprWk+81A8lYpz3pQjR96
BKVH7zcyac3cKWpfLh5MN8fpiH+AALDJgiaXgnnuGZWMy4y52ipjQbhT8EFTYTwVGJo2VaO1Lw64
oIU5mgD26V2b3bhrQFdfbFnF7aB9PuVTr1DylYaiWTgp78u16nPusQ4atMBxTRrJa1058UGYZBKr
2pYkRsb7YJbn+HR2BvE1QzWwooxkPLEmSRj4bYvuUTep/Z5VjiDe1b4XXu3eTB5N17ZvPjXLbC+h
Ay1G6LgdYUyE16An0DY30QH5fvPLixOymuDqxE/dBJZtvp5ELJd5FqGxpbVhqWM9YSmrnmJmnst5
OoU9UGzm523V6T9Try82rl/ka68MoSlLYXrbo0+ORrF1Kjy1M71C5dsZzdWDM/jxU0mt62HoDbPK
A5tA0VwrEjJFAqIkHjciwqFoPeNdbBM5OcaLReq0l8Qq1WMaGYgwBBmZcy8PYEy4dMhlWxH+aaCX
g+PpKmXwmtk1nmDosGpb/1DM8zCzjwI9N08dUUhn0Rvf7KkYdmE6/HLpf+/rRBwo0tanVu3P86cz
unyoM/hQt/nY1MrzUQjkzV2oZgrcVsEXLEviozrou45a/wYDOiZkXJqpCkdrPmed+tOlG476Eaa+
8+T30/OcuMBUnHa1JKZgn7giHNkErRN+j1Rr7Uxl+qFk/u/SYEGSYqjY0pLOv/W/Az+/qWqsvIcx
PcdGV9/AH5DtqDnwfGRdAK26gzQ+2eRNryymYfiVd7Z2yfIopdGZ0OSWqDZEywA2fA8EC9APZ+p2
szfMijC/i57V7Eh+59T87JI05UFNEk8tRQ2s99VKWlPzPtuKyaDVTJjXicVCdgTpSWqsggYO5RAQ
Pyuw14NuTFtNBBRtlWTjifECa8X9gN+brgTn/lAIJP3WiFJkJqLmVtuvImApiwYUznJ21AXGb8Iu
mRiO3kQDadIAZlEt9Yo2YUqimxujgQWqk78AcwaMc+JGW87qtIF5q5J6rvvvKIIRZOF6XPuKpZB3
0TqLUXjFsUjOZumRQeaKhp5eefVF8a0I7MtcAGPtMR5RTD/IYq3N5FnkjbclUPipmIp+TxKQduzw
EEGrBpM+/cAj9zTUlXtIfNc496oVbwGVF1sIKKs+JpdiFs7DWEyIPzf6U1cDfU5TTPJSvJgmrbcM
MKhBgAJFqRZucYQraWwDuz+4vZOfxjgHlIau4DlJ1TfAwvkJaftfL9Yo416rFUlp0v1h1jiPuoYl
a/PWpeEzNet0X8yATZDKZD9A2dtD6avH8DQ38rMh/+gBv8dB2e0fhlXfzlYUtKtt2RqbUHrjU1PZ
ljZVdT8Mr31eu8fH/TE0MTDekqRcpo9HBdv82fE9bV01Jv7xMWes0Ts3OTSUPnEM2tVaw/ewmbJq
3FQmGt//Yey8liPHsiz7K235jhpoMdZVD64VXVAHX2CMIBNa3gv59bMAj+mcrDGbnhcPFySDhLji
nL3XHsRoUCYkdqwdgnjVKDE1klAJnYVbRil1w+jVSRXjzRKI43MIpUo9bv4SBmcufRilM+Xv1bVF
ZFnQCGOFQCvdzpqtzlO9XUxQxLLu+f/H0iGFxLF6ijAN2A3kES9tzMTlku8pu6R5amIDIYsIxE90
/WqqVQXSrjz87gPygaOXpnRI7fLr4qurvHgnGuWjsOzmWZbRi4Om4Ket2yz8ii82L/ZhlkIgPCVG
RfN5CbFntrATNR4c7sZdZLcqhRCgrS5yAebMbNjpek+LPVacs+YZkA4AwyyzVFqfA0RZdDThazkq
HbzZQt/Q4CKFw3muM5DNDfFv3whb2sr9rms/X7h1rV/GMTl0fd7uQxTAK7rbw7ucqv9GNYGNq/ai
+X6N+WLc5KkVPc4j2fSqYXXwOLDvOciQ8Fi1NbTj/FAAxuO7G39tVYq9n1wZQdPE3cIL4nMXWcGx
C3t8QR64UxdJCUZF5zTqTvw2AB+nZdCOeymJl3OkfCz1n+kQFc9Ceb0fkcDmDOh0us9lQyYnurmt
rpcqebTyNPsmGo0hyeyC8tpOrgrPpGTVWEW0YVcfnIo6ZEUUGDRjofJi0ZkazqpU9JMJHx6lp7CS
51m003bGu6r1+VFapNb2Vcek5wK2m2HiAPgh1eBdfrS6p1xp+xtNCe0xbCzSsJP6RZfKx7zcsUA6
LJw6da96RK2uNb/sqlNOSKbMlcjyYTlDTTOCUo9W0C+90be7lZGPrPWK/ksnBL7tSRHeYtPR1omZ
rQfJsbu3yfsGJ/H0YIe53CCzSJccAcntN7Q6kLfGP5rcVydHj3L4bL21ijHvn7I8YJIBo5uPLf+Z
49jZXvFH7AjpUafU8ziDVb2kwdgPtnFp9jhuWjuLThBarSXIVK485EvHpjInVTZ5tWMjx62SRubZ
0y3sqQ3fS8f03ZtZP1mcPc6RIhwMoO4G47xO/A0agoVdxvq+VjGGk9zLWS/kTTOTbiex9i6DzHwz
LBpsSRvLy5ShSGvKWPS4dK9CYxcUDCydpaa8al79HQY4r4MJ0KJK9LxTdHgbJOGyakPly5hA58nA
ErDy3AUNJXDD3nnepd73bC5SmQ0S8uZBkOGggIGAsJiG5znaTKCYI96d9HIaIDGFGyzO9x2EmoXt
0eJg0q+ncDH/wK5X7IcmjZsN8bzeif0Bosy+JxjCindoGU5OYyWvPvzhHZl+6qKU9Vcdq4W5kDT6
zNFgLtV7YmtZ8Ny3sZUitu002eoqqdoKG+Nz5Q3fA6Y64AHNgSjp8uO+XHN9zdijo4OmI3Aih+Ol
SHDjhorGFYGKBqgjp8UNywCOxFQ1iUVgbFXqmCXt1iewCz7dt9FjNMuUhWAz+KpUDzkIVUijtKnM
UOzzLg/ftRTccdlPEcAZUmcFoak7+Muh7MMXj97xBXbELydEwxQxq5DzbclxVZLYdADg+6dt1MWl
Rk5ChpOGRvxis9J+ydIw2imO+rPJ2vYZfO/KSlLjBq2AV07XLMA9/ibS36eY0ijeVG7u9UzB0Oou
WIZqdewjFYsb090e00G0RcFTL01l1PcDZvFl2jbmLkSUQV46fGqz110m4QbS6xS/AFGH7HfSm3Vf
sPJlulw40KrvW5kCEcSVFQaxgL3LJ0Am2b0NLJBJnI/BtPdk1ddK4mx9ij4He5IOWZEnoQDr5d71
mvpIVF66CNsG/QHS+7Ns0YCSLEobKijfRNnaGzFmFejGxDrOV62RIPHwGxCm83/WJFlEdUIr0NAM
r4XRvbhtSWHLSdjqZGGQ7Un9XMRZvMyjzHrHLYb4sik+MAhvWtF/t1Zun7xBaZ9r0VIfNLKePq4t
12oaJOtZ1d72kxupzoOVKPtNpXXW0YTNh2h9clzPq0IzGOObn2fFLm3Hcpvqo/X2X8vVdMTNHzu9
vsEqVR/mGcNEMrFwkzzbRTKlEmY61mMaKABYQexSBzT33cTNU2N37/SE86woKWQr+Cg1hsdpSGxb
7RRRy7vPAj1ymEUVh+IUmgHX+fTQV3SOKQmgIY4K9Vaq/uVe6EEJ9w09wPv0YSFz+MhIKksaLIGz
6lK6+4EXJsvKsWjX+z4IHxd+pDB0LBhetvy9C+q6+IcLPoPy2Os8jwax92UmTIGFihKliotVUMrg
rKvGZj6IMXqwi00DzRfnzNc3TTjKizm3fqJs2IpkeAMyX51zXVUeUwyCgWt2pxzk9KpyK/yQems8
1ZE01pUW1A89bJGl2zogt6YCVD8VoDjEAWW5Zh049AEzh5ACrRPZJq7bBkjYMqw77SfYs2qFGNo+
6S5ZH1bplCu4RWT7+KO+nq86uGXDslf8nwXJbWdgw49lUlc/bEdFHGpr+Js7KRaUurjWU6//yEHc
H+xEhtuIpcSCwNbiIXXAqczPxjxdoz1tt7WZnxJ/+P1202FeowCaLrA2aAcyhS2EyTzUurQP/vAD
+5ANU82y7g9pb9s7HKPwZIWoq03jIQVfZAjmTkGA97Bz6GnSQRwcC4yDNYXnUvpQllBZfdDDxOg2
HV9L642yYqn0DyUgWsDCZaSe5oa7UtsfDlkBNGWn1tPcgAtNhGiCBVTZjKe+rHqQwd3wXtpSoRBC
0vD80mv7Ncac8GWaidbKOPpyLwvvB3CzZGIySKPhweziReCG8Wl+z4kHomrD7CkrAf0mFN5r+BOn
FPTMxWwph+COzH75lKsU8Nwfmo3LfOKCgXdVt3NrlT2ry9LVnWLeW/2FeQK/ddFfVcMblvrkRpl3
KBBdQBMWyjW0WA/ctRCcySvNlezZ6thUDwJG9f0lxZQLtMejxJF2MFMyW+iXhBT8paBNL53qNkYv
MonHx366O4XddkutCemHOl29k4qQZNDIPeQu7YXB/C1P7D/pYeAVSqJfURXdnwQrpY7Kw5D2G09O
C8GxLfodVOk3d7ZvxZBm7OiaTvveePjUwqE//ZZbPIU9CYKYD0IuM+k9eDnDmJFkAdOEU/9I1ctc
Cp3fRi6P2TnqXiPLAfiRo+4izAN7U9xEw3s+wJRTCFzYSZrrG52Ij006kAMyWQSLDQQ7Yk78jmRG
Jb4xYYy3rBLPXZG6YDQjc6uIIN7VZovfZ9pzjC1H15CqcwSujETc75olekwE9C1BuFA0TLL99MGl
8ylAn8JN2GZDFK+KidulCje5SSSzTPV5NZxgFKonNhOMcFOyQaKxfb+PghFe3aWShrVF0UgJMDp3
RMZ0hr8b8MtS6SyeKOzFN+KSNQRscKApE3YrzxwOeIeLU5XU5Tn3ylWPAPw6P+gTpquI5CXMDec4
v2W3zhPQlWpjIu5yVvWjpYLXFHH/sxiC8lmOH7+t1o25zZW82gxJA/F3QinNUKXQELu7lkHm3nXu
MMeqFx4j3f/TsAY4ckOmXkw5IIF1o5fCqqF0T8+EqRIYSOjD2WwJ8lpRBl0GChOkWmTODyUYcD6n
pv2jReHBLnI5JGmwMGnRHWd9ruQ+31lsoJeUMYd3ERrdouzi+JwFHdWeGH1TaHDqUzXZZ76jsHF1
cLUlFMQgmWwKXZrAKseOFVmvr9E+W3stqcm0NY0jfUSC1FjGrYEx1eSipd7zYOdygUvX/GXE+tLr
tPr93mMfdVQNWV5/zr0OWXdyY8eZ2Hqag6a1S+yTRdXOLaGnZJURvdjGuJwVOOHAKTOb9pQ5ChFI
07amJV5ngWCmZ4fNBgfYd7wCQNBtABbquxB8+WoeAOaXfpClq7kh35CgtyMXgRaxXm3uqRmlrXSr
Fs4W43x9sjDFPaFnnfKQjPpRyLTcopmrDkPkBjsaZsDeYoXzH+SmXCCNqraqoyFDmRu/oYqmBGMd
NrLSBppqFsVS1yt1W+qAKNOBRk+fd+WBVTIrZx2AioG0dB35ePudENlLaGrWSaCiRTHlKQuXO+RB
qZpqMesk3Do/2YoHSqEyjENr+WR4O7CvpXcloqHY5dqoETzkNDczz6ncWDvcOrjtRlFgKO+8lmLK
9DokiAPd0dmY88qMUY+3HkvHhQqt/5i27iZzA+8CQtG7GA1bqpjsieX83vzQUL8/sm+8gptdqJYx
PM3HOmmXhn5LI4QDhGami/uzIsj4RdQfNdFkd7lXkkRU6iSsjL8EYShnq0VPw3ufWUjWCHGUqy6y
mzX9ymppTKcc8jnWZ50E96ANME9HrruUUw9aDYpy7ZWMa0nsIs+o9GIhq/pdHyGB0Zw0r2GuGVer
T51FAbxr27Jv8lmnJXD+fJrebZSgGqsU6Och6Z+1ZweL5f2f6Y02aJMPWtugsAP8/qyzX3xZO0uk
JTQiB4KrTSt4SoD9c+bwCtGazO6BiaENlaNkCdwoElL/0CNAV+PgUgY+sYitUh5SYR0o0XRPXgLF
INNJkJ0r7hlqwLUMnXTXoksirU48JkPFHZKkn4Zo5LbqUiM/mKFmHCqUk9S6d13sp8+BdMxzjeYQ
LFrj7eMY702UkSZApKO6qych2vS1qdH//trcwbk2v1/5L47HIn1mjKE8ZBESBdY16WhnCF2nqF8R
izZ/EFEmX2cTMSMZA3Gpq1pcWsApq4YIwpUSNvV5yH+0zNRPyD/7tV36YF+ml4aaOxenLbbBvLoP
TYqT7PCTQ2M5DXxFZArutIa5fyyidhNJGV1jc1Ruoi422ahyhTbAFoJ+3Ac5l2g0uYeoiY9LWt50
g3zMFW5Ce3cZuPpCiWp8qZPosG6c+GTI4cVI+mLb4Y3dIMeDKJ/05eNfz8SQjCug4TRoU2I75ksb
LiZW7lHK+7LCQVawnqlWbUlSVB9Yw24suvYhSsdqceefMkHvFBGaq2HaewcNqRWe2YodYk+Fi4vk
NFll+/tVVmBqtiq7/U5k/ZNlT/Suy1onHwWGSuhU3kLm3Z9ekJjHUgkcRt283RQOysiczCICqXLz
s+zA4tEgkE5nJuBHOneT+oQUJiL4NXPqkBPhQQ6b6FqlWvIwNAA2mmjU3xWoo6WI2dlBct3OOK9m
6sfMzzJ3m6hacfFji+Yijrw3+BDL3hz963w6SZyOcMtQKJpfUmsILj7leWZ6b4lZNhSbxmUESOMI
ILTmGPvIyG6llaKTz3uMRVZnF8v5+pmvJO5bcZk/EJZfkNXD1SXjFJH7LLcM9LjbZ4y36e6uaCRv
y9vNodozDcHqmtdeKeU9jcpz+1vQV+U6CIpuX/i2dyg6k2cV2tyCyutCZGVIrb/tPuZnXRH+fqZN
78VuuSVpOetv7oi/ObABVQUgthbmHGDvuZDb5ykWFwMh0aaK2aM+jgp5Cqg01nP9yWwNBZUuyr5g
4mVq6vBtJx11jkHPrmWWPNcyqc+dhhBTDg2WyInZPo/9bVs9mBpSlLHO9FVLFsSmslhKhRpJI0di
KUjUntqKdWSnq1mfIyI3Xlpe8UGQoIkEun+K5+2IWUbmfs4knBMKR8v5Guzy7e60Zn2aTe5+JLta
5wzru+jaD6mO1JOBmnIPLfr56fyQ4NacupebYQRU5akyekbkly3oG9pfkUpIo6JfxWAXT84E5E3H
nrRP1beejNHCmRjXH/ejF8Z5qzzdT6vatOMTq79zG6TxD2s041VP0sllsEfvt0Bvrhz1jW4RRU8x
TykBgrQWxLJZ09e3fgtGwf6Z5g2MrUiNyF4Z0R92RRc+0s5TthS11PsiYH6ZkGNGaaM3VpIpl4Ui
WWy6Gth3rS7wzOXA0X2tdb2AK1/ZCz8IxpsMKbbFqH3VNMNV6zREINQJpFiIkT+tapgA1tkHbRJz
rfcsGhRbzx+9rV5bXDSxaL5DfVvpVU9pmy5s0Dr6owiB45ktIYoeq4lLa9jRyim69JHy4Lmgi7gI
RrW89crYHcH42CtFTs0u/2LpSnJqMzVZZlodXAc135PUSGVdWsrRqOlk4+cZNnC/yy1r3hlhoxG1
vXBtu3oZLEZkq0XK7Sjc+72DGQcyDBVYWN0rierpDcldSD2rF1+SIJzOnqZFeMobto1PqBaH55Qe
Kpsnzblx349bPTJ9YnvoeohgMFatZrPmcMXjrKNMYukB4oSe3DSlcWzi/DGd45NYq2mnAE39wnGb
ah3VMY6Myvg12B+0uP1okQueaHJpZu5wdX2vWBg6IkQDsBeA3wkokJRuveoNgtPpF/tsDnszX9jJ
WKDvHQYVYWID2DM3YWIQplj5tn1q6bTe7t8d2pSejfTWtZiY8nwIvvQBmUE8Xnw/TthHkMsNcN/6
zlHTbyxbQA+vXOdoZwXxTK2tv1i4kseJ55q4mn6EtW/t5meqImzG+5bKn1nROrTKbEV6Ec1Sy1+N
4ehs7/pEV+LVDTQdlNc44BolOTpVhXWRtcXtRO73LgYZYCyKwY1Oo9MBGZ/aRNZwKMYoPrRIjfYi
s8/mxEaoJGubvDW5cLIikDsvTE9Iw+AkiUQ8tv1wyqakFd8itj4oS+u1oIkdlwEKe31d+IH2Z+IT
efMqh3JczZL0ou6ShcVOlISYcHh1x6si1HYlIexv44kb1hTKzfDRrsyYeqNxngsCC7J0IUrGA3ci
koGBQhyX9GN8aPRk+9eA75oy2ZQwA+9j/fzBPAk4fTRp0Iz9UNXO2p5Sf6asmL2WH1PXYPMTmoSj
8S5yM+uKnm87v7KpEy59u7K3QBasVelqymrW9chMQdzDWvwYSedCcd3a+6H3EpAhfDQSqNTzs78e
5vecwdfY4U9TqieHhBatFfWbwCbstsnj7mTrHZmJ89NWtdrfr4d2+HZlY2/6ksqJ7baXJrBw/RHy
vZpn1flhdq2NLQHbKr9Um+aYR5zhz9kDgw2LLN9ZGx9Xpb2j3yKQz+n2ptAogAGXqslSAow0eIG6
F35CwT8ZSJsonFT8gNC6VFQSNfSc2sO863PG8jMlFHpDlSRY5paob0kZekduwUehj9mZrgN3klmQ
GD1/Kli7bgOECss7OT3MwnQj5akyUZ5LdxjfG5jGLiKeS23hNJgvydGZ+p51qa7q0TLO80MY4me1
OtOHixkPtywAZFt0xbUP8sM8lHe9RjkzDV6F3A+NEJ8Y4hETi6G9kspQ78fU1BYM67/uv0gS1y+F
2fTH+deMXalvmxoMB1EEFY5y0KcKoUgnQ7GGxaiXygsJVt4hx7K2zIcPakHKzy7ysbeMCDB9d0Q0
orgXYkJJeaLvux2MMHrydNHRnaNnmYldacj4K6eguFDQIt96M2AjTzr0ztGd/JZw4gADl+MvLX2a
vwWegaDIrLVPWT9RzCzlpVbH4iAMB7qDb40rzShoruuwszhE35HQ107ra5+uM1RL1Yqym1rp8Y5q
Jhj8Iu4vecm4Wehd/8Oj+a6l3dalb7twDb2/kbVobf2qM/boBaKzKdp+OY9KCUxkKKv6qesCZYNo
sNxEbd2+2bZLhFjW56Rukp8zNp15rupgaU3E4grtFGiF5kcTq+rSfm9RI1IkkcExmB7mZzW8dL7a
afciCM6G0KsPryxyci9SzD+lXf6Yu/X3/FpMEjsH2zQ1Bz3aZTDDhkXT2U8F0ZUXE6GopaXx8/QO
/u3nuvRDaC3IFAJlhP2T1+66Au3EshbsbVZYW5A7xsNISXkVjND12QDCtJ4GYRR/X32SvFoYu5Hg
cIHH9ni2ha3sIiqV7NW9cWlOHS7XUJwLTDqmdI3Fo18TqzD3pKo0lndNO7ZIba1K72TVKc7w+aUx
jus+GtcWJailJ6CwQ4C19WU27epLREKnwWqY+yIfXQ4HdKVGJYG7pRuT1YYuqmciWOd+DjPHi5Jt
X6eSHD5yzFD4hO8VyOFbMQzVPrQFqeRNfp0rFuBxSDbu0utc3nT9escAnz34doZEgjbnwY3xCaKg
+Z4DxrpIIBiQSrWd65xBgv6gwqzUMfipYlh2uF93YlbmpFkRXTBvmdMq2Nk1bXLXZcwTcqmZ9dLC
T/gjbkoYk1Q0glx8Rp4p6FMjyAgh7i7LiFqSnBJXJgqC2QYOCj4a1vNLwb4SsXzyZOrjV6yh4Zxb
mG4XMZDMv4E9uK+RqjKV9fobiHP9Rev7EXQLU0Xut3KjAOsk+92Tmxw2hOvZ5YEQUv88JmfEIt65
wAK30KxI25miFDeqd8nCLwqCaqbB3svwUGtIxpdRMsbrUXX0vVZwt8Y0n19Du3sjgeIkCPV4Hae3
0+ntwAwOpdMqNznG2pGzvC8L/PtmSzQG7iSmsF4jBNWOT8RKN0DwuVb1Kkv3dqBDXc6cak9KNkiz
2QqrxGtABF/2dCCrHhFcy1AWteKnSEC9TyBwfEC2u5z1nEDIxS63/LdZQ2IMhUSaqVEJcliaZwJF
eYwuzU7KfK2XIT2Y+DiDUeqwu+aKLF/yugUOqdXEdPkKV7beuBcCj92lblfQaejAnqgEoaqJ7YyU
Wty8wEGcR2rtSEC3ztDob04qnVVqjdkJqpJ7Rn6Gph4NGdqKSI4NApUjLVD5SFG/R/pY8ock5mZO
XojcvqCgjB4nIFNxFUeljrcsbQ7dGLqEumGle/6tQQ+HtTrA0NEJAL51PRX1mWCj+tFTXlv7WNTR
T/Ifd37rV2+yyj8jEWUnZ/IjxWg6IGJZpMhi2sIe5H2xsOp3/mCcScQNj7N5362TVTtiTnTt5LET
4urgkHuqKNzdvNRcNDSVsNW24JnqskL62Wg7p7IQyk8jiUkXaaeB1FuJzzhBbio6q3tQ1ckM3UB0
qR2SBVAbn2JbITV3mJI/7xd0ZtrWVHzE8K6JeOfZSN2HWvmJwLe6BDLN3ko2LWD3OsWmZDVH4zie
itVPe6l/mbH/HqcJKY1hJE7S87uDEAF2UMInvFwoIGaG90ppxnXUxiS7Up9DDERhdkjJsIpS7Ybe
0l1PrAwWdTjx+manz/l6VoOPzZqqv7J/6+uOxJTZ5Fj1Oj2VSSrcUlldEbaEtmW6deqye2aVSLYg
NZ69oUeiWgw0ve9/Jvxm2nIV0lYvrrEUzDdzWbv+KxPCSQv76q0LzH4DxTT+Hb1BVoe3m9ldZtMd
Bt9oD7nuB/u7rgC6Qf4eYEVfZi0CyjAavmfJxozXiHVBXMJnb6IrxjGPt20++HJyYiiJcjFKKz8E
boYlPex7LBoJ5fIyM+pNa2XGkhAidyshlR+n+gbJtDBRCgAvJwKbjuyqtAsmZCQWdOsiE6hJ5UD9
mO9H1w7qHfmiG71rj7OIq2yVCyUXda3p4M9MARo3s3Paq1NDK1ESa0VUuGCJWuVIjp2ffiX9c2hT
Y1LVfaDL8Ic6ACjHxQX/JK9x/bOJI1qd5FeBLXJVqvlU34cFCk/MeENnCEa9o+KjTApRkY/LZizi
l1qmYl3UEeZjTUG1myFgrysfuhgknEsRWgyKg1a83U9yO0FJ54vIT0Rzmccig3b+ataYZlDj3Uhj
Tv3VNiwIS9EZ1c9gbOpVFhT2FFWWUe8hBmzMxas6mT6cGEN+4OQFMFNwWzRAYSGxZ9+mbh1SXIXD
5UEXoADgd+aR3xXKApaOezBkoD35alnu9VGycWnM1yirXhSkVfs4RTs9D31aYbVLz/BwCfkU/fvx
1aj0hI5I/6fj0cGZ2kYDqWQowjuxcmP671FHuRJKG91nB7mCMYkUHLX+7l3na552PNgnXKlugHQu
9uyD2ZfucWgRITS0jxZ+rRKGMTRP8184khfLjctIoyaauJrpeK0mM4Ea2+SOTQaT+xTqoNFetNNg
Ar5YW7aT7l2NTiwo7KPDcdwUdFaewPpqGDPN+leKlWdQIcjqUsLdQv5k+20OI5HsoFCixUGT8ST6
UX8143AXVHX9Rlf83UQRwBVau/SP+uwakhiJ/tg9aYIIIiJvTXQWMXywrvoRBF6BzqRQ1mjGuM3d
sN4Q/Bw+VTDR2rGNiOwukiPRuWvAqChFQ1u/24naCTI8L9xMDiME3STYTZXghamJdhukhrutWzrR
RfTJz1vPdjoFwsJvO8ccs1IbWbM1Q5+P++SKh6dFWKSrFGeHH84WR7n+dN8iwqCyyL1C3oYeiKVT
QHJEVmgrBYjJYT6/CGOQmT4EciQcK5fcnA3EF/I+iQolB4bSoKu0j76rXyJ1cN7tlvcNwLHz+Zsf
ZPOj7Fyy0J3IXTEe51e7QjKYgcxYTFXqsZL9i+uV2kPmWtqCELPhfTB2hUlkqF0fmrZ7G6b0EStx
/pwhvoYD+IBRVG7VFIcqaysiU0wHeIq4H8KY4C36BN2jhXvs2cHbHZVrmUT9Y4Ti8zGykMCiv1T9
8HsoNbmIwjI+szffzs6MeToIUzll8xroXMvqSc8t2oIlKL376NfB2lmoFVSLzg+VVTiExTnN4uA0
n7f/xkz47xZQ09IMi+6NQ44tz//dWUmYCr6bRCo3ArqBlqlI8p2JQBgaFMJoU2rbMapV6HGOBpSr
h7Sr+z6xAVGzCwkaWjeynnKtvIPsau8wuTU2Zt6/yXSAtYO0aRkgiHlsXJfi7ugzLBS6TdEtt54h
DQOXGmPvRZC1uEQfZOz/mz/u332Snuu4Hh5XDJsARNG6/90n6aUOIQdd4Z0TmE+MltVvccSskJge
uDJZl7o2EwhfynZUIWNziD9Th8ng3jjUeucFGmF7lCaGKALRhqXqgD62OioDOO8XJaEmZ8pm5R3I
/z9+9f8z+C6udz+n+Nd/8vpXUQ41/Wz5by//tf0uzp/Zt/jP6bv+66v+/j3/enjaPP8/v2C3flz/
+xf87Qfy3/7+tVaf8vNvL9Y5lunh1nzXw+O3aFI5/+f8AdNX/v9++B/f8095Hsrvf/5BPkAup5+G
sz3/4/dH+69//oH34P84v9PP//3hdAj++ccp+jl8/l9f//0p5D//0K1/aOCbTJXeoWljaCYjoPue
PvH+gcFT1VVN01QAqK7JJ3lRy/CffxjGPzT8s5qq2bphGfgJ/vgPAdePjzTvHxYTmuHBuZ7cJqr1
x//+u/924v46kf8BIGBaUUjBDyZi4u+OXX43jbaHN9utVQuz9d+vRHeSR2Ftwf0N3aPo1oE2DqH6
NJa65PIhjTr5RrwuD4qnyUNkeA966XjkAO2xmkzuA2TOgWdlT9H00LrtXvYREqfehazZeMkbatbF
QIn73PfF02AH/c0iaRyrvgeLrDc2aZBaB1froaFYQJSG9IJ2ql1kpUWdyXJ/qkZnPHlFcqKyUG86
tfzW+aJnG1X+0lWT1x7F+I6Bfzy8+20y5ymdQzVhu5bR++qluhzdSnu22lp7qO3mB60v9TnWY5tk
DR/Qt0GjRCZ05fOwWmlZ6OJswqZm5/lJT5pPz3Y0lsE+nduQvm44julRmNrOxgt+sAdv2JRGGjNG
omCn8eyum2Zsb5SBJTR7hGBlbVvsf1B5K5SGb2TmdTcMJBn4617dqmPv7BJzYOapSXuSsV68j1Rn
kF/Z40dgpnCc9Owct1q6tVsNs6id9CvYBGLf1LbcJ1lrrzCGkEWpBK+5x0oP5bTGIpI6uyW6ZpUM
Lr2x2ravmYkZCP/RLq0JkMJMK5ZmXKs/yT1ca1rxMcRZ9Q4wgkHET6kbOOkxF16y72X+mXT+V5eo
+TXB1TyhwhBYa/6voocoGtjQv2gqagejiKtLatL3tMzqltSsaGyiHnPH3+WAHVdRlUBz8WJl3WUN
eGUj3tK5KR+heFCLc7FpZGlAmGuTEp6sOf1OSwzgzHqyw0j7TT+ufaZ6uHBTxXsE0nSJCeJFLcQW
wGOjBjvOZbFBgY0Ndv3N3Ee+H2J4eF5kIShKoyxSwoTW5kAuY2wRZoF5/BR3dvtpB3uAzB9uZ40n
dSjwhUo92xGaRkUwSt7UtC7XaqgNa4RBxqOgh36uO/ecX6SlDyhqtw0gvUtvUYrWuAsyjG+M+/LB
a8yWqVOPaPKgYyxrBZdOYlinxAnsk1kM5DO0/tXtavMQd0YDW8RC+t8JdO9+adPDcbeY5vWV2UAT
Kc3S3YkheO5l2O1D5PSdQZyXZvtsF/UMZTTcb+ooQ/6mkDhfu5nzETwmQRmulKbIrxQZroVGdarA
574Kp+Wa0DG7w6ZqrrAftaufld9KTsjtmDu0la0QhnbgPRX9p6MM6GNNo3gQCuFjvbn11UBf0ZGj
G+I+ysiks6yZ/tZrlBVkk8emSsJHV4QfrVuGB4jV7dmxh/as4Y7kQtHO6CK+bENEj2NpTOYN9Oq9
I8QeXH21AxxUXZNU2XqAMFvmgUedeOtrkXzrGTzltvCeTaOvt1FRiUMSqLfWqeMDKml4v+T2bpRB
69eRMI+anzk715DiOD+w2BDHXJb5siGMYR1EvbyAoQytZCAhnp2ZMjEqawStC0h1xUbtbNQeeXyc
HyiKxUc1K5Qlu8N4CYYnOma2yFZdYxlLM9TFZW4Yk8bXHsaCPwz0cpiABEwp5ZUpReiNTk/kqOGq
md+z/PRagGU42UYTPuU+lmR18KzD/LK2knxRZJq1qGPWOL1i5leMCCGacw4F/YdnqhZIdkKiVj0j
U3ZuVZpncjU8Fvn5SxNimu96eA+UqPLkaIjsuZlf+jSFH0yvQP/iZZuocb+a3gDX1HYeDC+v1sbd
/2LrvHobV7os+osIsJiKfCWVk4Pk+EK0+3Yz51Tkr58l3Rl8g8G8EKKsdtsWVTx1zt5rj8l0NGsj
P7sInc6PR+J++njUaX1A4/vE9Efml5ghRYJCPSRVrqrGHaI9gkz1sUFQk+XpJg2L5Fc1m/9UQwGy
Y3DSLaV+eIwlBwQr17S2OgImBH2ysShOpqBtqea88hFAiVPTEwM7WkMNIGEElo2wy3cAttnKu2UJ
+INE6c5PZ40btj1vMjLbXdJ4dETpoOxN2VyAZvRg8gb79bHRderePOmSCn6yGrSXjj1e2mEcLzi1
i/2yRO+PM0tWw86VNJ8eFwcCpHln2QSg6qyJKwn/aeOOVXvNF1rXFbbRPbSb9upN8YJ5Qsa+O+i4
+/i+3VzEz8P9YM7ex9RbORC30oWVFQbsBWzq2ypZKcccN7pyrZfHYRoFoDIkv/vEQzfelfDzilhq
z0Vb8q4OXrMbhIpeHs/ZiUn2kuqBQpiEQC/sRQ4TO5VrC2VCgS19fZzR2SewhpnE1jLg79XawE1q
IRGicD2TISSf0HuHS9o1k6OCb2lMi7vpQ2LY3DBLYn9KzM/GddddPtWvHhfqqhlAMLL5c3aEQ/x9
zM0en4CsVMMei+rNzWV8shQK+I2bghrltfnadYgimoGirbPGxLiItlNe0KqEzF+q17mAdfjvf2gt
FXRKdEpIdO4afjcH8VLpJnF2otyMtD1gzKGWcYw2u3kJbQwrT82PpFxKGqXW/AsksGidrUcx/vw4
VHkVPsfVs47Q5+nxjFGf53EpTxB13FOjRvw0df0LC4GiCJnY/zcOw+bnie0AxYIpL4h9jR10y9+0
oSVWGnMw0cnB7R2J3C25JP9bceNkvB8WspOHAGcALYlv6Y6ovOtxcrw13myvI9P1ThClvOuc5jkk
hnHZPk4rruSDHBgDxWxM22BgOutY2ivjL0YluaMOhDrekqFXT/moZdDBvF205M7L46yFrIqgp7yl
ogDBYm8ez7JVA6eVzK/6BIcyiuyfpCoav5PMTztchrDJk4hwEpl95WOyHlJl/VgETYHWNKMnYdTL
ieV9WD3+aXPSnWj+GdmdrdLRa04Q3lLQgCcAFhqTOpXDMOEWEWeauuk0X/xK6tMXjOnPhVrrjwOh
VcHgu4/4Cf1NUoUTnckD3bBXa/K6W8+sHX3SwBavWcZfIj9E+jJ+V1M9baK2d3bglpgMsCiAWVMr
624UF27d70WeOauHoqwTrMAuAbnnuBH9W+3NqzsFzeqr5ZA0qjhV1oT9/PHwcSiqrDy1QqNyAF2g
ygV1kVO1VgB9h+nL43wRDbWqUuU2C/UJ504BU2LKoz8M+HsiCiqQkmERfS6T+wLchZGjNapXYihP
dmdrH+2o8n2B3G5FTEz0mdodf18GEMfF1fN3Gf+lk7jSdE97DrkGr0ZXyZXnEaSddr26moraY5kz
AFBL3qBBy//IoWa1IzMowDQxbqt64hr1Or+B3/T8OKDrHp+bMYchQ3N293jOLGxrm0KDZFKLUjbK
lyc4esMbn2rfKDLzwwEQcKKtCVj1fjoIhI+l2XlbAmFRVjNv1J3x//1HEhMU94dP+nThFwrEmwR1
/Nuqw2MDAuWvPtPhYJBH9wUP4BgPIvUpAJocKf6MEC325hyAotES9h2Hf5DInLQI7IiWj/JM8PRx
DLP+vY892qrIabdaMyIiGNRBWEPxk9VdGeAPdC7enE1np8+d4PEFb8zWrPjtRx2d7V4SMDgjbKO7
2bylnhhPqZVU/55WDEcu4VR9Pr7oTeCz6wyez/2lyZRNr1nfrApS3dftouNbTcSC4/VxdJibkzY6
EM5oJNlxwJ50krTw/j38+5r/dY5E6nAfCz5ep+X9WzpDH9ZF+Vb1c52vM72O1tqc9KuoMGyMKa3z
9HiUF9k/RZMyk0+I+6zvBzHTRAKHw/ityErWaLhmHpa3FiLkuz4P0YFk2nIt0A5+uzFWZeVpb2Ni
8nxHkls+evN31mVk9mKpjhvH2NnSTPZLC5i0lk3zS+2coc1/aX3ZbmAwejtXyOo9y8DC3b/MTjBf
ZYzyT4TdiZcyBSjW3r/QzmD7w6WMn6XVk87k2c+NFr4/9P52PhtBX3s1qhUsHNmb0cLnB+KFYENV
O1XnyS4DpXdV4Af9Pu/FbxFpyNKK6qPTQgo9ol6XCWQdn2N2B46YtxhR+xWDMz6GIi3X+O9jMr2s
CR4qzMHHaTqVyfPjkT5Wr14YuofH2ePQtmDN7Cz5/s9TsY44qZ3iQysYZMlR2O8oLzBxxVW1wsJr
4wARzhpOIPiE+1d1btCB0RAxwGb52Qhhm3gGXWc7t5Sfw/zPgs7s5IopvVgvSRW/MrciFrwoV3MF
yEjX+njXI431/EHXqTy0sfNTOVTtWm/swOFu0GmipZkIV8tvvdwkIV7Eu3/PNaExaxcDcU34Rnxh
lqw4DIKRWCK8pN1MxhpawMdBoN5cZ9rcER3ehse8DPfa5A4TJiCVnulPMz3OBWBzLz8+nvrP849H
mJb8KcK/4KWNb+hafTGtqpF+qhVIZxzrO7FijIP3K3eEFghSveq+Jn6kjc79hGDvaDk+HvXevBzT
sLF8T0G+/j9feLzkcbAZf6Nlk2o9K3z+dy4QEol4eW9Ldzo/JEiPR85djPQ4zYe02xmt+PcVj9e3
TRKhDzfVNeroBHYaI9zyfmpgWTuylyp9ivWCDv88HYpBZk+d26irnlQYCxWyKyOqd7Ws8g8dL78v
utY522NafIwZ2gZo2zcN/e1LAsbo8Sqz6/IjdHkKGzsADOp+ZM0E8ipMjJux3K9XWCIvkky9DflB
4VmwMQqchepe5mWMr2EoP9WdftBqHVkBtug/phhxPU/D03GOyrwrte6nzp01ppLQ2UtLlp9NkmxY
IBntULJukStZt67/7tKxYPK9ZK/d4m4fZyKLjSenjm6Ps9F1+nM743hUaBTgUyfGhm0Qe6x8FAHo
oHDjPPYJHZ1HIwqXD3ToNYr50L2kA3LNJgMr71BsYSsI0yfyIZj/Qh602f88O+XrOAzQZg0r/2mR
ogHF/SFpoCLRqIjOBve9y4wrIohKSvtGjAHZRuZq6VOaHWAzzHWJaCw1Ji7k++GBuDbNbt4hHUv+
5V/H8ECQoVWo2BljWTuZj+EB92Sw2Ev6DHzWftWclCmLtoCFY6D+WkbTeFlAZz7O6qQVWJNTya46
y2BJIcHCS/NLjvCL+CRm5/88Hw85REeayGtUbDbSvsSvo5RCdR7/DFp8nVy3/mVaZn3nwS43S4dX
acwm02Od8Y85R5/FYny0c6U/lxMXYSP0XbGY2kdWGnLfjHgD6zyPPrsJS7So0hCiXCXY+CXLpvVm
sjC6dtpAHaVbdyeD81HiTnk/PB49nptbeZjqujhgdvnTxMSp8B6J19HKULkhptgZs56eyBV5efxe
j98QYH6/k1V3ffz2/3n+8Qi8HO88qqzThAF/RyJIEgg04ruS+xUCeIZSRhkOh4zsvQkh0usMX+FC
wtbRGm31+jgQM5JD8mqXddQ0xtYiv9D35qjQ/bKWzrpupAYPQY8vj0NutIUPnkvbFFzu58dBM2N7
1cZqCHKRtmekj2giENmshefokpnfGvcYC6vluU8PwdtQDdq2y0HTLY9XSA/vljGX1prhABzhc4b+
8ZzVXn/uq3I4u0tjK//xEP7uvjRVdHi8shYGa3nTbyNJd0GiAYUypIF5vh8ep3qRTpjnw/IXCgRz
839e8nhdN0QjtyTuBJaY4qfEUskBH/Dr40wVsrD8x8NB4ZFYrJk7Hy+jhTBtU9RZEKDuxG8Z9wfb
HZeP2KmPcmAAZBiTeHUqZiJI7D/CkFVsmcACPE4N+K+rAZcwzgPvszfxQUqlQtRZpHI8TqtYG89u
En0mj8Hy/dBjaYMYkL4anbmzMEI9aYxlAuha+l6/R9+QrYJkLCJoA6vzvfPqeKuRGgO5VUu7YZx/
WP+WUz/9tj3+RxV3zr5uSUpkapO+jzmZjKQVznzA2wwAc6Ft9CHT11OnRXvA/drGMADS9xVWp8Uk
27I4YJHUL+SGUScq71PKT1ch8kFrla+L0vni79Vs5IxPiz1vc4wcW4HZMBx/cKFQ5mHMBr4n9bQl
L8lO6O1qDSnrKGvuzeeowlyEl0Io0AdpN4X7zJjYWpMqjHUWqbyGcFu/C3O9un1xS7YwWT5Nh5Af
Upsr55zu+qyzzk1KKXhn7eFFey8sG5CVROxkmIA9mtIs114eB4nSPLID8TYWiy2CwZo/dSv867R6
yLwv/4bMTyu6C+5o9F0zlt3RZEbvlxBmaoc+gTHWw7qkqMPhOAA4jjXKi9xMEWxU4xpnK9A/dvKZ
k78laZ3vJZsPQXrVyevNr9qwi09hw5BfcGicJ++nXMDK2vWfJumKT4X04sjufw5kx/6ayVN36GHl
bXR061ucABKtQ6HIUgcDmX30JvVva2Ttto1AloGXPcbuJSsHeaEQ/dtZC3ehoRnXS8wWllk//2j4
cIT1hpw42ef0QO2h6y9x9U/iGogXvL4Pxk4fNzRQ82fe4OI56iMiCJqsY28frqQzrequbcie1wF7
QxIJlGO8T+KuE4WqI2ttvEDuB2FDK9LPjUNbAoqgO9CuuwFuRtJfqjJXvhdRuzCKB6jXnOrKutq1
sYABYn+Z5FBfDMLhec/qK4bad9wWyXNrm9rGayTLkwUACGTzjk5utu2z8AyZki6sck5L3dEFHIS7
1Rv1S0Sp/QIRnwiBOn/B+x/khfeBI2bi9j2eWrexntM7HxOHrE7yDc2xcD5khHitW12F9Ayyv3Wj
8lOeGLSijCoYUtkEYWESX8Y4UfeslEDgTHHRO8+TB0UvCf+Yk5HsYTEDFDe1u9xoDlwcRUwVuYNK
HeBzx7f29L0YzX4/6TkrLGIXSzdhoaHnBJ01IJH6siQgIbOuD1We7lDcqu2kQDJMdILQCUybsFtq
rJe3duJyShy9uOASeykQT20XHB5k0fbvWYo23kibjeFoycrpJOw3qg3CBMi06T3zSav+EFbq7qRV
vdNF9Kfakv7EjYr9eNv5BPB+FX2vP48R+uqlCtXKwVBzYa9i1oFZx2JLyjszlmDwENd0FunxI7Fr
mKz9XizTqiVsK6X+gDp0lxTnsHmX0SyoYMpyRzjU3VjVAdN3wmPkRjTy5k3XsRQQTkJCDOhLt6g6
36uT6g0zz084xcDm0+XImCFiIgRhPEn1Xect/Yl0HcOfE+cLRW4ZiBjjhigJCLonnqiYJEezkHfp
jbZqzTv236Xuoel7pvuyy1AEWmUE6c5J4mcBc6cv7WOCp2AyvGKflCH/rUCoiMBoT1OBmU807caY
v5jXZC8CWsimpAqDgUo6Gm2JwL2HnoRI9Ka0+elGisK27JYbaeJvdMOzS2ZZyw27mu63wHkBZ2a7
TEzqoqfGs1V4PqtMdcpR/MppiwdwDYsneRG4cAKzZICGSmRPdXgww745uxDfnu3Ctp+Ud8I3sB7s
niuLsSb9hl7by5QQCtV9aYud8FEovA2aXi9x5XNhM48XtbaFkMc15GhEUorXXu31OiWIvK82bbtQ
TQGaF8r5i/RsxNRISSUtvd0j58eqVKW+4fBhIzoSkrXYjtGm0wXF7BTBHomBleOn6g7IThM+7p3r
2zCsmI+Z69RCajU446udwv7pCzns3UKvt1WHxVwZFjlxmXpasG4HcYZbFIPMqnGgB4UD1ovWjF4s
+ZbHINRoGt7amL4FQ8KNBmsbnsUcffXQDxyEBuhBll+xgudVms18LYzmblXONn2l5BYD62ibI6YG
IK8p5UWNbd9L9AkYfmSumnHaO4kczylD0A0bmvBpaL70BFuxszTmVVm3Bj7rAbqnjjIwEh+VlcLj
3XVmAWkzM7KVm09iZ0LbA/igbY3FEatJEJbulLV+yDpvXg8u9CjNCL8oi/wwbP6Z057P65y8GG2r
HadeMjid253uDC/VHToa5sWy12ZQ+yRSUAbrxd50xZG/6hOydbV1kXetXK3MN9xSwnOIHyct2+98
ud8xhs47WHUttnVHovK0GbLSeZrk8gSpaH6tc0pTCDVBUwjk9vqwrFCzZith6y8OQmZoig6xUTe9
LH4E912EVqzMaUO92dtfCw2NonWYW4Je3t7vOVGurxE6YlmN4OdkJWl0GBSIIhCZ7qcssZbHriec
jD/ThHu29VwniNqo9bsw+vLCDrfPMO7KViX7JBU/BKo7vltNb+NsRUEy/x2dvt6YiDx8dEs7fbSc
k3H3wdpRcbRd6G1Iu9dNWFsYK5LmzPRw2oxKzc+zZeorRXLpDb6S38LTYqjiRqg3kZZDLLajUwL7
9G+quLlJC3Ro4zmrLo/VhvjwTZFrkW8Y5WeLYu6jH8yfNg9fvfhPt9hukNXq2tXOoTFMF8Gu3ayN
sL6LP6XxPmtGFhjqz5TJaj9pqXGDThX73VRFDBgniMaI+99Nja2qhtN0B288eQ+HTLDcO+uG2zoX
QvmUh0nxTBIF4WFdZmyrSY63MR34mzSHuBPHJvZMv1xQWpla69dxnL23tWj8ZH6HrO0eu1hP3216
Z4zfUv0cFi28lyai+MiG+uJogZGTSBLRJmNEO4hLnUUgYOYlr9cyNonovj855dX9Y+0lOxJsxUWE
qbjYtbnXR2x5A6ulZtkvZdcOm7hnRpxV4kSD1b2wK2pOgMPX4aR0NJiafcZ9NnM7p00XuaM6PB6F
uP4PCYP4tbJMCKedKneVjA+FWRn7nIAcL0+u7lwMh0YWLlAF5jzGkL64fV0Ec8uAVy6ur2edzZ3G
foco4mMXA6Eb7XPCijMvPebVlTGKsZu6yt3Wo/nO6D05Nm6dkxGKiJSCWz5Vbv+3dbNl3VQ2Ez6j
PjpNk6yYtFIUREl0ImdMO+rR0JMdsPyeUXvW7idewmcjc8utidmeYaM2BLrF0hhVxnB8HOxOG44Q
7SsfUFKHf0sLwlRznuaTAR97TTQPb7qXhwecARhaO97eu9sKaricz25r1X6YZahia3r/pjY9Pbrk
j0c9jVMusqXchOR9OE5nPlkAJa51s1yagbs3SazDCps9HDHzR8sK7ymbkwVR5n30brhvdOTmU5Q/
JfdWApkTgsGLGe9atYcWaLzwTLdKhJ1ud9Kd55OLCZSO7IdljeNmRnTZDhAWEUnMdGVqKBmFi/cX
If7Bi0LDxwutrVxFCUO5NmxmO402mSn/RB1qRkJ6L43cKmP5QxauYtYKucvQwDC3uQGZde62/Si+
OwR2CO7qgE+V2uXDyS4gkti6tdIx3TGhbln9DcwgZEZdC6Aucq5emMnn++mzluWqVA0G+NpE1Qww
J0w0MijomAHHQfftFcdURJfUNp9JpMmhdMd7N4JKoKkkDvTwJ81sPFGaJJApBZRH5JG+koPTczf8
neLCPzcwZ4IxRvvfa/1vc9LhIEbNOYvktbr3bULycqRQdB2jxQ1C7hfoZ6E2hLPxPBO22Fuah5AY
90I44cxqq3pVmgtUZKXxlPVJTk1EtAx2vGVAyBCnH53oz2ZinioSPIPGRZcnsurcFMPVLHSJk0J7
nxNsQGUs7hyjfG/ihTzWMnsdW1aW0KNnXc0AbZQUG8UwmiU1KS4FLOIEXMeqjjSyf+K6fc4UauG6
/AKglq/T0bzZdltcTPKWxkGqPVPRVazNJXcUuYtKTNmmVG+zNtmnNJEZUt/K205sHFdFg3/bttnP
GFa6KSb5RxlT+CQU0PJpXI02SWNW1ixPkzZAgAJcGLIIWRX0y85I3uZMLwj5A/hgOs6+qyhO/CmO
Y78GPujLgjGD47kzGdHmDsdrt+kMblBVKNVGB8RYTB+ehg44n7EYkU0QqMjQV1U2yJ2t5vcJ6Nor
i8g/bOBOXL/m0Zmoj6XA1TLa6Y+XG0e7ssSrN7zyA2B78urRRy7Mvqqqz2x9SctEN8IyPh/x2Jlk
K9sbp4ir11wuXSBdzV73c37U3S2BPjO+JpjeuWn/kaRv+R1krgC/3UtF1zxIiA54Jgnht5hL259Y
rlcizc1LeL+10vneRaR9+n2bMLxxN7KYeJBMkp2QlFdpGO9qZIu1FNbvLrS0vdejQQ8RMmR1RWyU
rr/eR2Rb1xMnMTQebaTuIxOaWJcOK6g7g5/snehgVCNe/1L7qLjwEtvVN92gH0EORqskB1OYzvdO
ELbQjZ6DvGhJYlhlDrWhFw5FwIS29yuT+lb1y2WOyvzC2kwibojSIo09kPxl067GDAt/M+EXG3V3
43qdutly/gUsbvg9NP1ZxX90Q2lPuFbekvGiWcwZiYCa/MaIq7UJfvkkXYxyA5mzOSrBN1WVX0RQ
9VTqCgBRnp00Glyfs2QYQxuzPQmht2eZduwS3PRD9HZzLGI44+zhfKftgyLWvXVcwwQFiF2sMoH7
jg6ph9LF6dY9PqRPiqhjkafxrZDGd9ODZCkWlGxuLS+GNs0AvVp9ozmVeSPpCyVXOXfvXmOc+wTZ
dT686GDkXg0ammuwl2+2ymQwueLP0tXTC+QQ3afM0H/DCl7PozBvDih4YwQaHuFgJoSdpdCcxZX3
iY5JnOX/IADf4kojZJOImgBjZrYZs6zdZ1ASYLhFeAil9UQSsn5yQsQvUu//qDS5Ll7qYroByJuM
tLHx/Vh77CC0nlU4+AAXPhMLHnLMrKNq3K9m6GiqsOtvS+5uZnzSE3WolfTWxHS8j0AGHDM3j8A9
gkZTDa0xsB29QRaDJ7tVO7FDYunRs8nesp+rDlR+bP1zfJ34ODn08a2B1IrK+tKWOlamMrnSdpXx
ziRzax/OpQhcrYgCUFz1AbUYVuR2sP7nIb3NhCIWJqOuGvxSUf86MezR62NNt6aFnG1M+j/pOJPd
g7/Ns2JvAzcXlyFhbHKab9o8ttAgEZmB2QXuIGaS0agowzl84ha7+LU5TNvKGlfd3GhobP7n0MuI
lD1D6kFnpV4wOFsW7mptk+6xFwmUuG4qx5d7A+/LKUf1XIscRGib0forgAvg8mSIkffXCDoqDJGK
uqxifL3AoHnvkfSremi+hW17686Bi1ElzXs9kAgyadqlYlNjM67bW2yOWkFR5JYJA9ghW7GtzwmL
kiRo1HgwLDqbJ7YXtDONZU+cIHOruy9qDops1NaMqeo1kj7jxYW+mFfUTFq0diboiDb8ub1VsaGQ
DrRXVzORRE+F4XuSkWy4sMDbXrrpJ/Mfb8Y/2xKQDdzagk/IBJ+m1z5shfs8uyQLqB7mfpqW046t
Jn+ARmVAWvLslZXGCTImQNshhA00KtfbxPdgtLgtY9q1lhsMoK1QFxYOmC0OFS5xxKAoHWzv2dJm
mAsYMUZ0+Q6Shr1XOCC3GMMlGcmPyW4Ejol4ieKGvWYA6fQEgGsAjlT6iHwLAiiQkjR9uwnRPBw7
2gQWHXOKjumciygwsubNHrTppRxzZHpsqLaJxW+eqebJbbIrQkx+3RTdxo4uPzIFRgkJDdCVKDX9
kLrZd1iS4GLVqMDu72dsmtM6xeFF2zXfjjgk3gpSNwui538Be2bYU4Ipm0uid4RuIAW0v6vqLvmy
cBGIuKap1WNu1yZkOD9pisE7Ft6ynet2NRD4QRlJu96t5F8z8y5j2Mb0avCB1TVQBZetVpzUC14V
Yu7mVpFKJrh1d20c0B3Hc9+mPyWOm62ABnvVF/FrCSuXPLJZuy40CdaoV4nHMF2dYgx0r12G2imS
6nsMoYEF4594SYOiVp+Zk5nHnJozmFT3nSBNWDXh3e3INtey+PPj6Js8Uaz49M7IxJx3g+SLXakK
OmM1cRTpBDs/wgLoQ4L6NshGDzQrtIOiaF5k15cfBL/87sZiZenNdI7m8lRLs35tz6l+/7AahMo3
+Hxp0ZvEqH+LHHY+Ft2QXi8eDGVSisR4pbeWZoYrXTgmZCaImfYYk4cmTrWBQ0nLLW6w7kp1lQbN
amQ/Eg3eOjGQVeCXZdfBRh3dDPcHHcb52ilqPD/DIIPSyoazPrCaWk3zw1ybiWen/a4XR13YpvlC
vYQR+xca+l/MwDH2FdPRM7KY4a27AcffHxezai9azaJSdjqX6t3xMmkNPRuWyBYPj1Y6N/s+CE7b
Cc6G9pa7hbFxzBq+JuCWi9ByHEvHkdaVr7dR79BddD5jc2AAsESkZpvMf6Q9Zj4jRUJzjXJ+Yi1g
YG3be08jYUXJ/qKcor8wdOovWtGeOzaDhygxWir4YQxKkRKBTnEye1T5cUXMZMJa0AzzWRbzysN1
HgCSI94m534ilPaVmJLocLc2L4mjeQaSRuPOyY2czTC8K26f2KWGoBuERxpGgPb2J6mZmikSmVsi
QrGxGrjARdFuBnT9/l1iz04j1H8lWc1baLQ6ErLle2SF+/esnfhh9Pra6LUVVLmWrO9T4MmIj0sm
19nHbCQzQO2FxNkmxCJy13zCBOqwisXTKueD708uyurCTq9sp+hwAwXyWxvqG0zol15zKOeKyfPv
xsQgc/puPfaScM/ZG/a6aX2IqsguslP1qWSxMSCXb3GOC58x6KZgSIveDx9y2AxfUdz91Yt63MYm
uaxZ2w975Hesy60Y1ihyprWFpUtjcF5bGcQjeMbctupjurCYZN0bsRA9YHerf3ej2qdeaD6hRNmH
duYnazpGvvTG+sNQg4oeuqZ80YzcPHRVA4slyZCsEMGVUpXAuM5bICqMWylKra4QWzfKloAM7jxI
+uQba2RzNVkRYdxti9IeD6OU6kxtVa7ZlrtvtRvCYbLT+u/ENEWr+SaM4kncbFZ94vyVYEHeiUZ1
V3ru+VkfFUEqzHidW6W7rgrjpdfNfkuZNjAKUpdOaL9meyi+c4HjOUYuZvVIYlj6fsUmJWRUZvOl
aVS9kl46nKsUWnWrW9s4ZANgd+lyqVAPrHpDsz60UO16ylTdclOGVgPcF3dmeAnjItOCbKrAX9Eh
P2hu/I820wkz2xaaexT5SzvWx5j7xF0AMnXByirD9GYmBsH0UM+2KInhxcKFPmpSpTdle2oTuxq/
VQ05GaouiHAk2HeMcX1YRvc1a/LnhcXJYqf0lCZttE/DHnExDCMUqNZLjY35ZgHrBaY4l2vb6r9D
NhlJ6KmLo+ZdRBIOwboEHXWD2V+H8ljrldiHNhMl2/wWzYuOyfFq96l4iXUw3kmubghh5iDq6KHW
mYsr33k26O6YbZ9eeiuRV0FFvTJtmcJb0ZID8a0Ww3fHPA4F5aDi95SFFj7XZTK9gKTd1IY7I9WW
l4rG8KqJII7p0zOrjcWU0R9nXJr1VK5TMymOWmdAiGo7rlrkb9D30OQsrcsGMY+2km7uWo04I10K
8llvyeNI6R7maf4awQC4oWRw4mq8olLJdkAMvueyQ3TiMBGzkuwknW4jxuGSuWH1zMjhVOv5l0rk
y3T/45mJJW+9a2ZYC1x3hfVF3jypTQdg82tdyz9n0d3hffqTrYGMveOUp86+zZ5m3XBbn1QOGGUE
iyZba96E3tQGlVrI1+vihiToalMjLb2a7uxt+QxMoUH9BmUn5pq7FlZbHDtUVT5jv68mNcxVLNgf
0QCe35Dl6S6AWRqg+u7xctq2jY/1vyZxjq1mzu3k4NmJtlnuLHbL/mQ+iHhDJ9aFInXltI55KRL5
JqdjPdEKces03FEZVmcnnNFHs2ddwiE6zlTkt75jjFeEMW0WeDM3py7qo0XGqF8t9JdZe9k6MZGf
CqALrZVi5E/30JRkDxlBY481GrTqyp1duJDfou5s5zYpBhDEjEreMoM9XIVWdLY2WAtp01uklqde
vdxmAFGXpU7RBnKGFJLZtkn/O1x7YaLfHoeFFg7bFEJMEHJ3nmBg6EarnPjkLXHh3GJlgwx5aIhd
yCzgFlW3rAzbu5bePJ0NsnWOM8m1LELnzIZI0AzU95JC6Npr/yBz715F1TIswOQLGQaWl/u+tLN3
wbKa3+g45CvuPH9znPYMlX519OxvhudEa6tRklBDfuwks5ydYjcVdMS0zxIep3H/mcLxPWKPtlkw
u7bM8EppBJJk6u2kJ/nK61VPZOJvUq35a8im38B3AkLgGvol0bqzFT8ZKCyYIvXNfzF3HsuRK1uW
/SK8hnQ4pqEldVDkBJbJJKE14IDj62uB16rMXlVPqkc9SUvKCEYA7sfP2XvtXTwhsm6S4oWznEft
wYvYhFb+IqNF/p65uCebDHVkQLOVXSOJRHS1hpqpRxh7x8KcDRSgk6Dq8ZxDH5T2VefqbwS44NEz
k6OHr+vBMIpDD1Nno/JpRHw83yFuLF6UbxysfL7MYhzu2N8+2Dsgwyfq5DhO8CDGWeNUv69b/kj0
uPdjXw4vWUMVgN6Z846ch5dyslIWYQxbbmBvksU/4uFtX97NjeVy5jJccmhTa34q7W5TVI5xIBOF
MjKM1ENYzgc8nN2dTqxnLA3TCyEczIWq+jsmtmftoHXpmqK9p7d7coeY6bvOWLVxn9h+VxzITuJT
efGAMmHxxTOeN9lDVlUmXdwifLHtYEX0Hv0bqP3HiVynF0LCe3Q32B1kUXgvwpX6oGNUF4IMzQ3L
HLux1UwXBI8pOxo/EUbzUz6WfyqjZVQKkxRjWGq8eBO++I59F0HoLgVmsWCgjecYBwkSm5effxD2
bw3gP4+R10HUQFOz911qoqSS17Cpo1vO5smAirclqibA4UU/32zmgkQGVz0l/rz/+dTsdNRVE2Mr
q5/fXXuUl04kgjUrP7o9Q3AU4cXNFXBhzZHV1CuxA/58Lis9eitV8hWLmHTmmOYoyM1dLYFHJ2pI
2M3lHcJ/84FEtKPdReazKz8wwkS3nycoynmTYdZ5+vkLXZE/QuhbxU3Gal1kJn84ZPZ2sJJ9248J
pl+sE5SS0W2qMeWRuDft5xwzPqb5ZGVaUbiRiaR+xPm/8QaOQm03RgdzkNDRyvFcxtJ8canJ6MVz
BCQT3lrPceQfOAI2Z5IdrtEiCyy4c/p6ovuRVMFj6jRMxG1cbLVrX9Czi/vGtu/t6aKHTL9UJb2X
ynFWQYI2tqHS3JRcu/skdLa+apOnVM3dDRIjzKmp5aqM+ht+uFueWc6dH/X9La4RW0NtLq4/3zoU
clypZnLP6Fb6m0A4BpvfJyJx+UWZF7nrhpDj48/PRstfGkrPICyBb26CsIF3VwW7n6/SUK92jubA
//OzaoTuMpCZtf35zWnpdwfm+iUGAX5zThbzschrhrLLr0qsXp66KSdpbflQ4kG8GCImjnH55oZt
4upL+/OfJ2X5NQFtzT9/a1AP4UMe2sd/nlLBqXMKyMZafg3Oy/GFAY2Rp+a0blMkHXX38vOlnls4
pK/69PNRTGMnjkvx8PMARZg+u5Of3/985DTO3xBq2z+vF9aIbmUMfX75+UG3NReJfOqdfl4CzLsI
JOpyPP78aGgV9MTpMx5+XgKVwKYuHFHsf76KdijaYSgodj9fHVMip8PBhR728+KGc3Iw62SA0sfb
Zvc13QyQaGs0JK/IS/r7kSyhQwsdesPKOOIWqK1FrgDNaezU68S4bF1K7R3Rf5Z0Doz2hFYgZwje
ApDu5oEYCs5JuZRHut/2juQY7E4TZb5I5vn08+HECXuFnkaeSRRKT7E5MSPgHcH1GRUXkILqZrGL
riD40yRePnQaEB2ml5anetJE3wT6qRqN370/neMuTU//LGVWgHLBr6LDtNzrPWUNBpOXMu0YYNXq
paqL/L420DGGjunT8i/d27jEs5QzV1cblcYTvlCSMOh7FJUb7Vw3qh6nXBwCqB9bq2/P4M/JaKV5
sInnDLEBsaXbuOiqvdmiph1z2zxJWlvbsjfSfdYI64bQF5CJHe9nOu10aoM3Z9kV4pg3DckHGSNS
2XStdP7qCVptUdQa+58P+X53zZa79KcAOdIKu09z7mdJ5zSYkYb/czGM3DwWYrF9vFzTIFPYW8z8
0hs0MRoL1r0Fqs8gJ5WojZJjTTsxUXMhvkM3+zInNkw0z2tTxcXpHz4VzYN1TtlwmkltuzN7fNtD
Nn6VZsm4bpG8elZBk6Qui3M0agwBfhqv595tzkFJk46WzG9DNnhog6zbj/5AmlhnHotyiRlt+H7V
/JJFi4rQnwkodt3grA26l72Lz46GNGpGt9rRffFuTW+vaulOx2Q0GPVwAa8SRebNAOeGGLAiq6ns
5EvpOe42Uy5L7dgi+iYWjN2beW5vwWDxD4UcAtQLtBPZ1F6DwvTu9Ox9SjnZex1B6Z1yfSL9M7lC
FqN/bZuayFW3ueiSxJYg54rvmzq8JWSk73XOsab1rgicrpl2oo8kLreTn+bwVfjhLEGuH1e6Ptaz
ba81sYXZQLFURw2AieWGonKctqoiapE8PPRV46GbfFSfS0RM5KE2K0WdrWudfstycNZTz3l0mLpg
VRis+ZnhJK+WK5iAhmxxsYLKq7jsZyXQNBgB6XipM3CItk9a4KyrvPFdkpSMBD28aHN+qXksjVbj
saak5aFu3FAB7GtNghR9UZAdrgG41Ecie0xRUSAeQ7aXxP05JXIcSKHrrql01X7K1MFhMHcT6FYe
rSDZ16W/NSahnvOkTa65aEZmp+PBCnTyYFST3swCQniBpCoOvG+cJtkraILqiAkkZFDiZq9SNOk2
zqxz5hC00Rh5/ipqsyVmAIeIs9wjLfHR26ES8z6jLL1iGCWqYkIRIulQHuO4L16ZRA8ru32buaJ7
DLQHvzfix8LrD/VQoh0biupaeOa4b2dy4SY5/cVyC5kXgJclf4ctGSg/j8wp99q0Wjz8PDAggU2R
YiWJ0aNCf42K16pfhemM3ipEPVn6XrqKy9E/jGQEr0fm3fKuba36tSrA48VNckm5zFKlmtemc/Ud
et0/wgXBFwRvMfbWa1/QZvDSpXENDMqfx9dxctdlNpqLeCbd2Munekhzu35gX+8QKp5mx+yBtBMp
0vYT9VqJtiNZFnCEb2IbSCl2EYP9V4PsISRP2XyAvlS9wh36kCNeiI72rRxJ5ZqL8eZM0+fcWeJK
UGuMIRgwXcYwMuzikwghfAaRMb5orhAmBgIp7qtwfGbkfXivlq2hQJNxTRuABElvDK8hPkV2FY4X
CDoJI2g99TKPRE6goYIx2nWrHx7G/4oY8n9jffwbO+T/GSny/yExRBJ8/3/+E8zxP4Ah+99//h0w
snz7P7wQy4XvYTvo0RfuhydseBz/8ELkv0C1BH7g2QxoPNOX1n/xQux/ObYtuBhNy2UKyzf8Fy/E
cP4VBK5lcTnZHpM/S9r/K2AIEY7/BgyRpu8K4UvHlJYbCM8X/w0Youc07UdixSyCNs41aj3EY+vW
dtTdBPtDZee5h90WjJcusRnOxfm9l7An5ZXA/ULUx7rKItzHpo+Gh4rb0ObJJmvmeYj9Y63SjY77
eo3dy0aW/zHUBBZ2rhfvGqdYVHaMyIhoo3nbWsbB7D6LscBo2OEVCbAHGqPxWPcDSaHSec99Eg+J
PfRo5IVEZJWI8ZaU1XOVevPBcsa/VuGQ3pYG8cmnMzEwX7g6OQ0elP2oMQ3jFA4jcVJFsCVRaRfU
tb/B7p1ib0Gy2evqvvBdmxQwEhJUb94wFdFmSUgjNGZaHo0waw62Fjk+TZPxQy4dPLf6rrHPR755
p03JTUzFS05SKo5ZrO41yk4MxfZlckWwbuaZnAD4ApFXPGVu95w6rD6lmZUYXVhMxoacOYuwSeZe
2Vsd1y8jq7lHCNBh2Uwd7y2J6uw4Knva9pCEiKLL0EDIkKfWH0Qv07shpcPEMPSKxDd+dIdcrmtB
0FYOOyGoIzKvSuelt5xkA/p72nm9w89hMND46Xg9mNAQarkepLnYk5JdYU9rmWTyJmfB702bTSPt
atdHffZiIXtelYwaL5R57lNfvHSRgafXBHHNmSBoOrVphzS/ejr6nen4088884xtFEQVEdZk5rUc
3FwCWYf8LZaVeXEI65akkOxJjrH9Gj+xy3RpYczvkoR4ZQE8bmtBHZ20In3Oy3uCRXpQ6sGiMRSt
/qyKDgBKd4wEV2GM+3vLNCTdaqPJTjiJeHfrt8Qlb70X/hq/jLkN563fBu1xyNzfEeL3GR3Qq+Ju
3TkRJO9Bpa9cnsVtLJJiO0RDzZaNV8wtUZdoOZk7rUqmvxxX3KUx05uFhe0fwWo+2oycgdq4yob7
Ngxfbm1aJ4bQ98grT6VvUaYq/r7eAoYoScc6eKSfeYm78siV2k2qBbQdlh05s/bGs4Z229CsT3BE
XXqs5T9RqjmyMlqmjJ7tdH4OPOecNtXOZR4Hp9C5bxflSub9ClDpkA+6TjsAJD4egrj2Y8iDkVhh
2DRRydbn1kni55Yz+7MRg8uiS2Gvcp+5XNxG1UuumP9atCHaGdFIp2mSxMN6qkT8QqrPsPYTWlMu
GvSXjP6MSzOGyAS6w0Ub74lZ/DSWOSyJeYSwP6lxCNC0AA6OrkM36F3kUWJVJb0mztzlvkp76i/v
yDkNJQs726an1CoyZt2z/lvVyV+hjf4wMjoQclgJYRknsA03rTwfravJgLJG+t6Vj/jni1Wcj/f4
2Gocmh6tYg+pSzccjcY7lOg3V9RdM6F2THNxh1EVRiAsW3t+nc2eUEaRk0kPnHywDS67zJzJ/8UX
Vvf9tatNyKFECU3xHFybmJZc7y/yH2XNK51F6oRumacXze3OyJ7GAbKrjpBTDa7cQugyV545+8fR
qm+hqYYVvbh+vYTF0gD+ppQn5gkIrtmm9iHNTHfdD1CLSu7GbSy7d4djxTmHpyEkIV+t8eVnJbDW
Odv0AjdRbQ8xLsrx0aKtdNYLcSygnzSo/BWDy3ysurrnOlmbaVK9ZKPA32nvKnC8ryqxum2NbnOl
VaeB84qdjYb73M9IIa1liK6h6kQ9jUNWwUfp1b+5Z1FoRU7JyyE0o4a0w6mGUTuqzn5dxTudoOqP
Jus+JWJtQ3rPsRHhF2fntfQ5ZwytTZUC5VPLLqIbX/0tK2RY2mCr6Hr3pJHMMZYZk4Ov623lJt6j
RqynO3At9TYZRzJyMoDmjWhhjhZvpvTSX3kCK4OMzo2FCJj+PxxaQEASzGpoL0AMhNvwG3LUCmUQ
4tJNkMXpy9yX4J9BCzOa3cRpdZFlm5+mQqpTBPwevV98X/QdEBKyPAyWXCLlPY/acPknHkr+oCTY
wvF+5sVhzIWssD3h7UfnFi7//fk4GSx/USe1m9YQ1p56/0PTUEi8b+LpHi1dx0cGGPEaVs9nhBhx
sKxfvdn+HcpY4/INaEDTs+CcZIdrRNwn4WLm4uj4MkwhbCEGYjt/FtWRmtPgLBNpRQBAVycr9k0c
+pH8zW7LH8SKeRYdEsoqIP8oAOBvhKI6MP+oN0oaf82RK5L1w6fWtdDH5PanY2nnXlvlgu3rSJ9o
+q3h2d26pMUcFt4HQlUk9QZBW57wLn3FcNeMsm+VxZgp6/JgGEqeVMbgX9gjWEcv/qorA2V6VumN
HA3eLtsMj4oYhtVMNsqj17bOoauc10gMAG6y9Ci6eN6oyRz2Tgb+WPbzWZQCZliG8KMM/GNITws1
/5QhwgsSJPTIYixetNwh73nsZoK1efW6xvqWgziWfTNccnUMl961x9zuGBnkUZe92joEsq9Qmhu7
uCu/9dB217pTH7hszrPnWHtvRn2JAFltC8BE4ciLjKGsKt2LVjGJTUo/27K+gxdlbMqeNkwgbaRq
RjE+k+T7qBTxce48UBSFRMROiENozKQHZTX72uMmi5V1zvM8WY14Z04lgwEjcp29wGsLwNlqaJyg
5ZdjaWzD9MOfamKiTCs5wMmtVoR+AYVqqmTvk8hCXUZb1m70uJWQB1eepMdrVAjBbdkf+qTG54nV
+EEZrIHw6u4SiJL3TESmvWF6V6TvBJgQ+DOb+cTXNOAj5hJbbDRiBGtqwXJYGx1ivDSjjRf5M1qQ
kUyyAcNLWPXBqrQzLAJ4cEO/XgBI2FaE6OEK0fVqpuoYojNOI6m3MRLOFRJ5+LrT8Jx1/pP0GPc3
jRTsAxgfSV1cs9JPq5Su3oj4AXufgYTZ1ftpIIkKYuRKddICJbMZ5tFftwW2S6ixDGrBqq8LNy42
HIuihiok9OndjXMHURfvlUhffJvAcibf/EIGVtDD+CfIn7IJT2ZY2o/YEY+eZrodptMDeTIvvvbG
HWwo1B0Jwj8Ts1sBs3LZwcZVVuR3U+MFjzI9oA/9FWQmgxsPnILhfBkZEqrBXDrxdD1iMoGYrbIt
OMSqYqun7bUcumUECLdSO2MW/S96LjbQeDq4fRawLbj2tUizeNuC9d+FI1e6cKALjHigvATSSlfn
TAv9+iTacvxw5xjlsYRLjXaw3LLankLwA7txS75gCHKB1JLGsOU6yYnrXLAVHessGP+DA+vqM6u+
OeUkd2a4xLTo+Wo2+sagMHmowgaxaxp0684CusEkmfQ4xm8hMIMZh9TRYzUNO6YPswIEljerVObz
YbBZdE0fChReGztDGe4a7DSyCJtn1AskqlfNrZN0I+Y+uVqZ3ZygfOoA1xRjeyerWqQJ5qeFwlsW
OCWKiVdOdeBs/R4FYBq03Y5BpFpl3IijM79NXfgXcyZwEuXulidGl6q9lcQMZNoEyGBRgFfG+GyG
0NkTBtUCPBOW0DE7JzHxwj0UMinxNzh5/qlQ7W7M9BioAjaf9IcHaeg/oCDOvvChHjSMokIn4UTu
yXtIhXLjPzgz5dNUV/dQ/NyDiZWpnRjTNkl2K5tokeXZjBRp3tmSqFkyNMyjXyBzMYL+mqUYSudA
5Zve7b2DRHmBsHeI6b7X+RmJVfNqG6x3Fty2q+mo/kAR0m2hwave41Z1FPsvhJa+74ZXtC+fdoqN
V9nPapHI9xaht8QVyEmBPzD0u9nSfLN4EfaWnKz33CObuw8dlkKzwqaa3KEIB8gvs3aXzN49izua
KXw4kET0lXAIDIDCP1YRAbe6+iiDlPvdAwPfdJxsqMmDijMUfQtn1XHLI7dihaYM0wcSBiY23Wll
psj9RFL5aydMd+NoANqyYyp6VR8NGB2NqJ9Ij3M+ExU/ROMg957ZVBuRmXf4IaQVeqteNB+9gYgw
KNvm0bDUR9vW+YdTIkEzPcI6AhBULMuzuZ6m5Ba18aMAZMWZSSGCGMQ6jgpnP8/tq117BpbXFJh9
vlXdkB3zxYXctOk9QC/GsgZroSRzYltAbNwY8GscqynWZd2jz/HaYRU1F6cCHhnELcS00iRW1Xxr
0Xnv/VYiKUepspTAk2QxEnn5ERJZG4jsSlLKq4uGZzXxRm/miEwCkot2+UQcR6S9FgRFOd8RzXtf
Z+LNFnK+U4450QSOgnXe6EulZuPQBJ27SZ5yZ/ZWXdT87gZUUYnIXkbVFwjuq1da7uYWZZS86+AD
uTk907R0NlnDbSLjGMFiPtxbbQE6lHitde1OvxXheW2DYUSAYNp4bB2okbprWs3zsdP6GttZvZ0n
ZnNGBBwsw3I3pu1JIdBME1wGXfJK4T4sctDhIiMO6WnspgSOFmwBIQEpzDj8bdhgYZzTaNgD5Cbz
qf74QW92ztm2i8XOSK+71xEsO9Vt/DnRrI5yptvYWZLpegefT8fHSTXB3c+njAwfNnZdnG1l1p6t
5R8kw2t7DrpruZvRVO96CyOZG7mYmnC/MALQyX6UM2VDq/JdVLhgFvviDxBCm+g0w35so2LYkNSy
KZPQxIVs1NccXeIq8S21R2jIfReG5lljSZcD4X910VNYD5P1WJM6ggD+5FbjuleEMKZmf7W9yTkW
8TO+XfviNvoNLOqL6cP/N3CdHXTeBI9moC4moCoom+bRtUp9I8r+V9RPAXNPvJMtNELsPs2daVAG
483ikJxLvcmnZZCQMcnRmXyswoz8npCmRFUCCxmak3MX+FwcOXJcXs5CPRFSirmSTQ9o97eb0aee
mg69FusCnjbOuV5bufu+SpEmZXhsPMbcqUeUhv0l6NMfzBSxSwBu9ucfC0JmPRaPDpIAlVobeiQD
Jh4Kz5HA7rKJH2t7G7glTZVeJvfY0NSWvFEC6FpHrcHAkXGRxhM51DQ9CJcu0Kh3/j5fciqChHk1
FzLiBGTT2UDD2n3wOl09kb8VbAdwFWurbk5F40PdqZZukbL2tp6JsG4La1UnxArDnUbf4ua/bUZl
pWiDJxV131bt4adhBMfrx3ONq7namBwdaxMjjEyNkzX4WPcD80sE2W+JfmaD8isnycVE2B2Q1Ozj
cC35Hgf31aM3ea9dPVtHl8uAdy7S9bm0m3qD2b5amzrJjyGZf6EuQNnWttr5lr6YzqOeG7WJ8zJD
QVY9eWN4YLTC+DISBCVxpxW1ebNUsqtamLRkhmOgCt3zHI5fPPdyn0BpIGAOUUdRHzsHc1KtSaoL
G/p4ZB0EtpU/t9bTEl0Oal1+9ir4KLyxXDFQ3lSuwO/YzO4KMuxMYyZCiZPU9rpW0b2dnyU66zVZ
eZTaSl7xDcfrNkBU7Aav9bQcA5Hrb/FUSF3dUZgRJwWujFD1YCvz4l7HFkiPNWjTU0V6zRpxH1Yx
h/Ummd95zjY71/TsgrzZzmP+Wfbjn9nmmVMOYvF89yW5d3P7guGlWg1LPLTdYk2fW6E2WoyXIMbJ
HQG9P4LFZKdt/fvMYYugX5kdeLd3nWMgEM/8cl+geW3ylZGXb/jDsZoltEEwLAH/cILh7Ok3iL64
ljhJqO68PKtWJMG6jklhgItajR3cAAupYVzcZCZTRFsOxPIJm2E7IosOs+/Ixq22VmoURxUCcmsR
jK4i7OXbBnXwgpw5xY5cx33Lvm/ifigIe6nHZpe1zEDs5s6gcCNKaxXgL9/GxlfS9sj9O0OuPRE+
dEhoHxewTpBUxqU0v/1ef7OrwuDMOTyU3bLeoplgkHUDnveAtd7cGi4BSIrDHXvcFjUhN68vruYo
xUrN+NFwt6AvZZ5TT8khLMQvN+DipC6uIst68yt/n5pPSeDPxyHp1XogrpFAGbVTBdE+jj9a96qd
fnf5s6lviWy2uBFIUHIKYjN8UrlV81gVxg31dwsSgvynPDHblUqnczqkxiVJvBPxIs8x2ctDbWNJ
c7cjORws24RBVAEyM9/kOM/xWwnVbRnwaCJ4MJcyFS1dzPlegUq/SdS59YdwS/5Wx1ltuG+neDO4
pqBj2Zdb6Ly7NnHvS2kvfQkSNdJoX8b5XyPl/uceBxoy4XV1jfDsGzgHRC1J2hZJAgEgAeLhAE+d
gobG8Zp5wPNcRaQrtLyi3XScJjc4uAuKkD7ttx8qJlLTIwa0xYbU7bQW5hNi2/M8YB2uyZxmxPSG
ZRXoIV0ia+ze07n5Cv3yhuV23Qq7+1Vkm0m7+8lxou8wLQ+TGW7dvvVJQxW0kyD20Fb2SExL3Z1N
aPApt4YPGgZAEh3sPCqFXRhB4rSsD+Krzk1m7EFRvBdujw6eXKx13bYUtk2+SdkMsU9obC7Fczrp
R8wq92bJw6W823PXos0XZ/hyK+zAUtKJYkI47yeTBWJQBjng2YBeksZOBd9lHWjX2RoFZJMkGhnM
yd+FPbirrP5VfcGDAJIYde+SDZshwbW3p35LYua4RTSAzi346EO8NlbRvQvXN9Z+kKFpsg8Y5EEV
aRqxRDV8d10NNA4gkpvjRGiGL5gsHEwNM1lxjr4PZvtmICs89voP5jSun7bwiaUJ3mnknIoi2rSm
Ukdf84d7sYBLrIlCS1NQjEF+j6qTgTnnKlLc/sSj+zEUJmW0/LAxmpItlf6a8MFhOmPJKvm5Wl9i
46FNcwS+BuVDHw5P0dByf4UvZtuK3UxbSZiG3rcqvkaE7dzJIHzl4gCAEoWPYWt+FAGpOnRFz7ZQ
UB2IUM6qfO9VwSnLuUhA/i0UMBN9SHgWg7tLxHzgwL72m4BMubleuM6HfJxXsTGtBzRclaAnBszl
mnjDg7fEvepixFEE4igtgSNl84o1+7sc+bYuEFQfWKZX2iJPL/mdDPOxNdJb51bvDL6uteRrRNSA
27ZoVXJj/3JzE0hlykFBV3S3UZ3StYJTUlB1+35yHw7soKj/j6S3AgWpf4NHAZhbQUmFCdDtfZ9T
O4SurTBAO5Cy/curQW537TMzblq7inz1RSmKdc1DIubm01fE7GRF4h/PvKuPad8/IKd7dFo+UThM
G8JRYOTgxbEAoFJv2qemW+hRrvsbd/ypb54ceBsbIyvfK7f93XAJoG9uK7JErNMQlW/B5H1pHbgr
ZsgPJlX21pPk/7nuhkTwbzfNTzQv27uZzDnRPFjLA5suz35seZjG9DysC/2iQMtPA6JMxGdZeiAD
/lpkABfRNgAUPQgi7nYtQn/f7h8S6oks+1UG8gQvYadLTopctw8Y5DMk3QCUQvoWqDoKeESqo/kA
mi/ZW/ipo1ldStz4iIUZiWPjLvrX2Nea7hRn//JYCP1sGs6j6yErKaDCdJP+tvIvC+7JyrGKk8jR
0tWU2XbWv5k1ho6atwxpNnTnruR9g6aCUXxVWwh2Bq5xF+L72LQZtxgduGRyr4UsmF9Vj/Xc39Hg
0IjuW4Y20t1zKsCH0IzP8VAc89ing5a/Y7fwV6Ipb9Jmf2vs/ITaOUXPkWCuc9aS8govlic2jQfT
3c5v0t0UFAD4L2i49CSnWfJTA2jhGiKJKQ7FJlHWK4GN7qocaaTSMdIkCO8Gpag+E5M322x5a2AR
J/bEE5/zct223p+yozORZk8G6lqiQ2ECxUl1yhx6PSB6T1jVn+ACrOOBdAI9ms8iQIuoKr3NqWPS
xN5SlM2Ti6yi3fOsb8KlT2U37bM0u4XT9RyRBIrAemlIZkQAsirC5D6JaPjj1NkZPjb2X6KJDPVc
SS/A9esvXDpMtZZwd6bZULDJ/o71dcbIH1nDRcBiFXV10an/qNHnjnn5139DIvCKYOZB26A05oxd
NQZC2zBLWPXGmUsOBXt5ovAwV01REI5aDX9pJhEMacar8KAAWRT951xjOlCMYMsk/1Nxlwvffwyr
HCOq+4Wh5JIM1InErfnY3bddyq4CfumIDGVbltSMHsMK19WHIurXyGk4tnjZTQ/lRprhS4k60gX9
hCBomYiCxliWHLeVnzK3f5PsS88vO3kVFV0TN89wpRDbMzYGY70uo+rYd/XeGh22XgydG+D272g4
PyMmhDJ/UAKPzqw4H4z1paiRM0luvs7Ds1AFG78oCcPI/BWo3IvdgeIdcmdtt4z6Wh9LhZkten31
iuH4C2z1c6aKmxYH6qKV9LoNIvoLhzqjV/mK2W+OWAubexKdSodN2EPqE1ivVY443wlfbFT+I0Rp
O4pvSyQBGXDvk1UdODFXK6nRT/LNdRJ8kX774vgkKKS+syrC/GK04aNV14fCTu7x3fyhw/Icygjz
9ph/1RHvNbNy0uGChUAzywMoqnjleHsnCS6yK9D5HvrYTtcZwQdUKAZXIMNkjoZ4Nn1j6FaTR0J8
7IvPQQF6CSi3ncE46oCO0WThx4toPKU9WZTdqGrKyPkhQ5HuZA+1D527bHnwGeEVXYKUnG02yYTa
uHGZcZp7PJSfBjBBRFO4STJPv5Jqn8Jipz9/9FznFgn/DcrcEUIF2e5Ec6UCtKtVHQsH3aqe6vVs
Tszryl9FSO0SYzNx+7xdc/J9SMHtzD3OBM5NnYkOzFX4qKV7YP9FG51ypfYQABjXPThVUdHgu+sZ
UJh+95CM3icETjRlpXW1VLMh0GxlJ9gCpITFjHbR/RAeT9mfiphGnv2aBpqyI7gOgpDBpTgZ62SD
+qPZ4dc8ohzoV129WHDtql9jot4vPQ4hS0aMESsVBG5OMenLHGYk+hQHAysluH/CA8Q7M8X3UnXv
FM9YoqvwqFuuWjzS8Ww8Wo0DiabjlcdfvKN7unVq299kCYsBk7H36Jcz40sntfHAkWlTV9xfZHoi
PgDQHA9/KqDz/SyvcvxAiHbpHT2sGlGUvMjy5Dbwr2iocS47xh56CM61lzpt72geXKPKu5bWZ4qI
FBrFuq+Gc+k4Z50i/nOrY8ZiaArzHujDA7DZiHXPXFU9KtFSP6cD8OxYf/nzExrjs9Opnaeatca5
DbLnUhIVs/JH9VgWfbXyHfiDtoXtaWpPaWPc1yzYZtf+or3GYhFHt46mZa1QJNeWu8FTAqiMXi+d
EaLPb2ExEryhRwBaFL5DD3IhaMc1WK1tuBTPEXHm+ceYmq/umPyBr/A96w6bN9MGC8Iw6lrYGjXw
GeQ8gHnKcjHUUcoQtN5Zn8HItJA7PQqzU9tRhw/jxSJRUrvNwzgml3L6UjAFB+9hSilOiuiW1c0+
dKInLLo9jU068yqkt0TAxixp9LQkZnTJn7TwPnUk38d4uNYlKYIT4MIMD/SDS6N174V2AdrNvVqi
/7IT59ya4qqg9MHI4fFhmNH+YM504W14BiINlTUff+HxuzC1I4OA3zUJsrnFS5Sfp9n4TWsXGcQ4
b8u4f0Ccd6pU/U60ILxhAWp5zH41ufnUotquo/nVnrN7xjjgpsVh1hAFRONvUGL80g4TnR4IpcJL
XlX/wd6ZLMeNZF36Vdpq3SgDHHAMi9rEPHISRYncwChKiXkeHMDT9wdQlVSq+s+y3vcGhimCDBIB
uN97znf8Z8cDlGj7B4UqB+SnfR0G+dYq8gYJnoiixNxXdYXLOXtmlFhsHADlkB0Zrmiu5uF3IYRS
1ruGAi1xF5txBOfrwI4JyDFIzf4rQ/Xq6PKRel++WpXZrCx16EbecTK5HwLH0faRXX9H5H/fyeQW
OzmAef/VJcbFy6NZ/EN5v1QH14sI5wsY5FJw3usMRmzJPauCSlh3+AR10exgRV3LyP7RBf4fqczW
mmS4XhFGyB06+tzr3hWW3gSuQ5+4MIvGYGbVO9SFzBKmtiW/BPIbpbEnmmrEik9q2OTd94Tk7Jxr
mBjy2xQq2d4Z6QpGUCunsWY21KcHHA8Yx8Z1jwWTWstwAA42e1h7uY6ceWoUeR5NGoYy7r0AkmX0
PLRA78u1LD81Pb+fbqobxA/bsMOFH9gGluWB9ofEGYuq0N4Bdoz2lP5veinN66g5jM3JFYNbCfEG
jC2XPBy9MWV0XtbMFjQl9k7OfbGQVBuwN1c3EzelQZKhB4dvnTeENiJqglLvh99UMg634vsgGlIJ
bSD75LSCpPBCWK4UQctiTw3tlaxf2AMXiwYWQBqBu0/FFNGQj87f7i7Dq1dDu1XSPIx9jG8D7Url
/UHlLFlhC4uBJCiE3Lo9l2YX2YSbrY0UJ0cG9ynxbqsOrRaVALTQaE0zW6P8g5vT88tvuJXDtaz6
R2V3dxlSgXUxzo+1EsAAZQDsuYhbdYFJa7K3coxvGRcC8aSxyF0kd9KvtiFBViC+yvG/oFKqW+Al
dXsXmvYPgrWRmLTDqkER7pkaSUGMs4d4vsjhaK0uGLDOORGAK6FR3KimTRDFdxUk5spI9gEAhQL1
qabRoJaEHiP8LPZ9yUBRgPB/Nh7qgBoT0R3ZdLEa60qG7Be0vyBCI+Zm6E5iuI980X30PlNORYE2
3b1uxw8ezX0ra+vVF2+iCmIbuLXM7o7kjmPKHArsIsUtnb6TS5xI3HjM5XX/EgBUWTUxmpJlUIP5
hqiQ/iFP2meScEiI7Ljxq2bcNmJc108mVP/cmD4hPh0GwOQ6Ra0NRkM3ZBjHuPCY99ab1mcnTF0I
ywucdk5/p2uGvRGd/izU+JIDbGRcQcuO7ILIbH8AwXzygHnZfFrhCX4d8cUAkZyKVu76gUTRkSun
u8HCTbe9yKy9zdddd0iaiUGZwlPbeaP2mJt4EjP5ErmjiYt6lqUw0YgtztK+aL14MucJflIkD1SO
4fgRcE3NFxE59z8NfV7qzlmj7R0uYXvDAAUA7kRgoqXgLZJSuRoI87CGq5TVHxbDUIbHzZliEf+A
qf2EnsWZ+tNIeSPoEXeDWNJXQUfCTOSsyIh9LbV5ziCbe/TtL7hLjGMT0/MhCgthikZLbR7vmIyE
Jlf+IJT1ITHfHIZHa5eh4ir1cuz/Mz1N/GGOol/X/RgBA7R4OPc8x0xEBxSvniriANYVHslVm4At
EWofldNz6sFFx8Cz11Ac6HXYrknV+uSGqO9ga5rVvgP4vYug2IOEd5mxo5VrwD301P2J69U28+tA
5TJmQiNZ+zGKFUiloRsx2GB6oxjZUk7EkdEycCj9t7CuXgqJq4Ga6wZdeXfgF9xX3NT3depiaZDy
TFI69y6LYNQ1+D+sxCGef1p0XXNatjXIO5Lq2Zgzp7a85isjYuuEggJcLtYPdVTM5WSEWSXFXLBh
JO6sTByiq1pTFyByDHnqZDqlSTudwDxEiCFPBGKQyVNiNl9254FuHfvoax0xssiwC268egKE2TAg
4aEfIuGomDPoLrekyIpRqoS47pGVvWqB5wDyyzwdaWze4ZvNEFHa5tfRq8c1+WQDQRjynMc95kym
T8snWhZxn6gtSNIfBmlbh8YQW2f+yB8LEpd+biIRpDJc2O4sgYfuGEj91DO9PYbzh5sBNwvlZlkz
a+5KeBqtg1bfyB5mjR+H1Uk4gGw+NvFwHbD2lAfGvxGTZPexDGP4gaAF8hDjh4TBsnFCnhKl3j05
TbyXmMS2STPno7eKSQ9T5lMIhX2fTiN83WZ480Pqywblb1CM9/7EYJ1upHLcfTc2O1GTdA1a4Ofi
Y9PS9fhgOBHTto6Km4pa6s7dhK6SIp7LJJXkGpBhbfmimFhsl32xTBjHLAeW1elmmBzuefP5KGSL
07L3YzNyJF8f1X4aC4BPDUg0UM+4LL2avhBX3PuaazOhG+raJ5/Oo4JpfGcahIxrCAo6mPPCmj9E
OKbU8dtB8PUy05OLJrZBRWdmFqjyjKD3sih3Y2j9wLLMHd5IbuUAg6oUAxyieWFHwLFEeJM3zVam
9LuwNYXAUw3lnionoh4MECeVSJoiSYLGFH3zU/1tsmlwYNH82mrYOZgYMTNHT1uEYhtiXcD4zb0j
Qjy2CozwKejrhyQ047WeZt/8qb5AQNoyKQL60hBl4vzAuF6f8O9tU/JQyEpxdsEPr2DwhcfO4wdT
EAtIHiglPuGstGlfEEpGwk5MyT/bkyOf3w2Yw4VVI5+z2mA3WuE3nQLJ2qtlu6lUTs8KwmIJ0Grr
xmeoM+YjLdN+fRw0PHMaZhyMRFSNclVtl/gUpBIEQVlwOz03rA4tBUa3VEe3z2kKNF1zS+NyFThy
orm1RZmhwZmyyufC03Y187zNgGYFNJaq9pRtkzuhutMgx51WN+7RpSm3SnQUD1oYwKTzQqS9PS0L
XL9HQ+NJkpWldqgnuvBNllJOcfkXIBi0vcJGjTN+AcuQAflhrOXg4qSLAdsjtHQK1V/9NLJueLR3
CIy7bps5Wn4TaN9ikjUHrNcpmP1WONeq1B8R1TJyNe9VHWZrxGTpPEEej+4b34vRrC+9lTbrbNTy
bc2tmsl4/o3iIK2xiQ5uWODritD6ValmHhNsfhdNWEdnGDLmwa2aAQuXAGzh3TjpDZxnRkxhU2Q7
AJoVyB39uTZH+gFl92zoKRFY5nDrFC3lTIYXPEOc+8ZNrBsznusKlqMebY1x0lDLU1nCoQVBx36t
kd/7eqCAXNL/rnDD7p24euELsa+G9sl0AQIkXWodK8zVcg7FQ4jZbU1SM7pBnBEITdtCHjURu2Qh
MQn0MY8jQy0PzlRXUOeL8FikfGTNpuGSaPkqyJro3sQuP5dGEVPVcXBTT8E+8Bj+9Lp1kR1RZWgg
7xCsirXqtQ5AOrK7wd677WhTDQmilZhS75KjTKMRTk3KsGHilJp4SxvduUsUpclJi4Fl08cJUFJR
MA/EfVdOG81yEljoY7CrG86wabzOeIz6Xq+tY9M4+e0g9Io6OWOgsEtOHa24x9zLim1vztktGneV
JWc5IutrZZDZsvMNcgdtMpI0DP43eRzfdUn4dbkmxhlPYTCZPWThdJ+nyJ3jocgejSzBQNpKhO4p
GAbsqitTi96MIaqeo7w4VUlWkSyEm80u7dTnQwKdiYXVbAKEDeABe3unqZb/pIheNGV9o2EXAw2a
0lXTDSn/j/TAjQOxsiLFY7nA+sKD78AHDXEH0GCtUUAj3OSBYJ6ZgNknTeYuRoTAuO00jZqPjsyu
pFlf1LXcdE6RXyXsMIYY5k6GAvlCXDxpbbdrAivbFk0W7UWESAo8Nv+ZzJ8VjMFDkgJ58ngQH4T0
ga+CKdylTZztc623EPvG5mcYkpDlhm7EOeoakNz4NkDS4lLqtsolQXX5S/qCx0nFVK0oAvfYIvk5
eoXbfHftmFE1mIZrX0iLAopuY1fPeLIU6oySWrsqnKtuZtsYJdiKs0Qezai5KZo2WrdT7GyBpdBv
8j334jQOcTEiTS7N0N9VnonVjT2BYQGv8WBfLT9SmR16oUo084AHRETEtL0JyWDtko7qQFseDVl7
t5jMGkQVzBeoThbnZWEgnXp/E2Ac7TZNJx/LTnzsRSw3QInwOPpGdTF82Ku9Cx7BaoLj6LdbqPaM
O2lxP8HwL3audu0nCyZHNnA1gHihkkS4bDwa4Wms0mRL/w8KuEeWax+9jtzcBpOI9G4oiINx1nEH
KJcHVPNQhl+HMoouyNlB3VprYXnmMSDTBQlMjTjCNS+mGvULDpxd6JDUWEhGxmNletfJp2KSK4ux
5PxlbCbqgzxSTkPoMqlq0pRMCGDIY044JsYM0drcybhTQzWwbiT8obppXRgPWNdt2TzQpH+CQx2u
HWXjV++DN9qN5FNMMXEzLPcTVWACJMtoH9UAOpUxMG9abmJeQKAckoEvyb0jQB3S2OjWUovTvZWj
wItq6pDD+CMsSGS0wUpN2LpBUoZUCcy3WMBeysaW5j6xslAmZkZ2a5SbJeO9MQZQzqpn0jGEu2VX
mDTenTvlT2aYXf3ICw9dxDBdmoV5lAprJ9lCGBCTqrjBbHjsUn5jPtgP7JW3WWw2YG+oMi4fHvLR
EXeuve3L6QHxXXRjEmCWFghNYr363KnyD5DfjLZGPN9DYB3NPMA+YBh8rxO5GzxHrPq+DVFiMB2y
xqxcO47lHhPiVi/k5sYbT8pVn0rrWZdQj8giujEQmK1UMYCjUeYb5Mv+6FWZdyv6nhqvROs5y6jw
eQHrvA2AGr9hq+5Xo5lWn8Imy/bD2P4IERAiwBP2rqyqbi/KjnFISBmynL/RHeYDOFY+o5givKvS
Bi2TH9h7qx+b6zACRMclEaTJ+NVsxgivKqwldLeMfKzgSQuxQwWJuksn+9GJCGqGStFe3KrwSEqO
raM9wKyWFrObIbIJYOALvzx6XbCOux5owMFqUSt2nvykA1+8zY3CvYiAF3ktP21MpH2IzHkghHj5
3myT+OSbDa4bsJlhzHMM0eeNmybOW+No38s9zrjka9ATPF+2mfPY13EB6cVNbnvkTIYvhoPS7GoX
T/McGM2wBq93bRiGfeS6oQ47IO5Xkimr7nOFcHvsQemApevkeLRtldyjoEEokyoXloo7UvINTxZh
OJuWrM6Nk3r9jc5w7cINPCEl0X1dtmqtdnaRG+RXBSkCWHOEgX2CPqmEcxc3esOTLhx3yg5ec0sX
ryR9v6oke18JtMwBKKrpjFymHaL29iuFA8AyDUJ2npD5Nq98Zkh9kZ4+1jQrvXBZ9/sKlsZBcwpx
9fUxB1KVmTC6hUE9ya/3aawxVJt5XhHwpZWqXAJZnag72KYV7RJkd4dheBQoEE5+RQMmMkNzH2T1
l9wuXh2mqXUrjUe7r/CgzRNK1eiAARtcDNMoMq6f8o94q1eA1OtMWhTAwYcNqlgBss2epEsHYKLR
1eki+joByzjxe6G89XZ1MVozoULbNQmd1bHSxZaSTndDzkp4MFoMCbk+hP4aCT1hxUUKfJ1umBZ3
OkI71gK9/1JIahfTULZ7yQ2NIMR2n1dEp+dixCQ5P0PIV6c3TVdpjbSJ0rjbJvvGsVEVF7scVdGN
j4d4Xash+qYBY4SqkuNR75xtRYsn0rG/13NUoOlc9LJVzwBvYeSXEJcnL3lxmeA/0Zt40NRgv9jM
a5zO+VInqnqipuVuLa16dRI8T1GPaHlIwUfjt8zetAhhmuUw1I61zzVhpxQss/4GlzSq3qQ7ZbLS
twih7BelqK/Pfu2svRY6FkArLsuLK9yA/OcCrb7vGg/BmBTc9Qkl6EgAHGdvPuG3+wBV49duHsch
YrinO/CCUybcBPVofEKyRIxmgPYaUEBwDuYD5LKhZtM1qnd+0u8mqTOzRf2x6l09P/ALfgqXEB2e
v5jD/FuroRTma0hJxqiEAigN88zgn4w+qyK6vDBebWOb6sJ47JHbep1Md8t3hRJry+CM3GeNyLbe
jAacb4wwes39QmhKcy8b8xmBYfiSr7Ui7r+2xJ9iu+l2wVSkX+vBcvCxWVBjrKy89UV0RWT8YjfC
/i7BnRt16j2HwfA8iebbVBfqlv6UfsinIT+auq7tID3D4cpEucVJn3/qfXSJdpyBTiW/YK8pnh4a
eZsPSaVdptyiOJ3k6tGhX0VNOnePaaq/uEwl9pVAXj8UXbRp/Abpkg+Sr7CDalcPfngQYf0FXRLJ
nJmPDo9n2DqP8CPwdP0UuAAbrGbavz/CeHqcbXnt9LH5gxSRV0qCYkPxczx0Ep6NcGv7alPo2VfI
ibnEyKkcGueZFsJ94qiBfxpwnilI7KNBTA4VP6Wd/r9Dvfzxr3+8FV3e1uPDjyD6q+XcM//WoV7/
wE/3mn/Hl56Trz4ev//rH/NL3l3qmmH80yLgTHgu8CpHNw3xb5u65oh/Olxmhktxm+GPLe0/fequ
+U94EY7uAOGWto1I7k+fuvT+yb3WcF0PZJVlOvL/xaXueX/xqEthOLan6/Mbke4tUDdw/O31IcqD
5l//MP53YbcoNtCXE9/2nCJfP4+lWZ4nEfdbujbZKq8IclotO5cF+lnUk8tqmHfl+eM1yz41v/rj
7GWttBHiNq26kExdHgp9oLUz5HR7zdbVz++rTYbgPc5H2mpBRel72dRKHSWg5Mxl+5fV9xelNgI1
RQFnE1UVJuaULF9XH53LspAypMWwrGZVx/hfcDNECTSeofrpxcloXOcCA7aDUlIrtBK8kCLYOPvB
DHEUoY0ThH2/vE+bK8kPG+xne6J3kdTU9Ud+3zVT4ZrU6XGl3MijZMjWshAtg0DuZvNR/E3talRW
Db7854n6vIVwlgPLObLCkth2w1mWI2gNYeMV6q96QApON8Xli2+hAECY8Uh6nA15BtJbiy/oxe6G
F0rXRFW78K4HDcNcgJjiTBike0oxRkRYVZc9iZzy9/sBwIngR3E3N2aK/H/lXXZXRECTuSjEfI28
75+v9fkacizpoOoydMao5nL8l2vIkZIxiuUYVzsRA4FYfouUh0XTUbhbpaFgOgxS7rQcWTaXNWS+
NOF0VJx8C8rTshCpXlJBDgqKEPPOX1aXba8oCZAhiWybBYPOZIUU0DnmYl500EpuC7q8CqvFUQnp
nty2SySN80umAmfvSe2S5lhGeYLouDlJLBp0+RLjmTQiQ/8KlSU5NKkud3jf8s/waEHxdK9jm0Ac
jRH6BVQamT9k7kW6vXvxMbow7vr35rIvz0u5t0rxZdn6OPhxLq5ORu1Uzzc4No45NF2eyt3I8xWw
io4JI8O+/O9towPKvV623w8tZxE3MZ76sv33qeZ8/seLlrVfzmkhWx0RKK51zbagFffZNW3c2VVi
kdOVxA7JWUm7jyeUuag7B5BMyJPSQYS346Rmp0F935Itth4num2I9O3zxyJzYueXTccpcbmNzbBe
TlETyLY+LLOtbfUTzK28fcm7IOHLCtC6jS3/1M8L8IE1lkGCBOx4Lv3Rk7ynABxvh4BccGlRvsCf
rb3DVv7HS9fi3vvXK9c1LWFzc7Ys15TSdf9698PrSllMmunVEHxvbRU0wF79c40S3ib7D/pS/BIo
UKtJOWmHkkQXGj8EtAt6n0qZr1UqCor/eYSGY16dqLYc0E98f9/nlXuHdNRPBlxAZtH08HK5GXVM
Mr5tUKueVNifJvq1FL8rk7m56Ie5DvhQwbO+mkxsn8Ik+Ipd/ya3VL+DwdgGe1AawTXKTECZXXRd
trhAf3mG/V++1BIOyn/8ZRzD4bmgz4+o358L5lgVpAanKXGU9cH3tPACjqg2k7ylATUvE8coLz2s
USQv8/ayGvRM9ckp2AfI7La02tTa0dAKWWPU3WBn+pZEFTkdo/59mAEHg9aclQZSOZjgUCYIWFL6
iqdMK7VTbWc+PbR5dTAdTCXLKkGWHvqR+az31V9OMHNoq2IcVvUwDWsEQPVNMaK16YVqjdVAIWc9
RfLcNVW/83AV3hoytyWAr+AzZgTvEHo/kmpAuz7EVn4JywRlw7Ia6V1OVrfe7PQiJLEWbMPx7//c
3l9RMVIw0SPKREjw6nBkQMb89UL045Yaoqu8k64UZCogh6ePRalrPzeHonAI7vxzezmnX3b+dvr7
mctOU9poqGC7fpyyrP32NmNX0K+bfzJaL+gOH4fL2kGs15rm1k619tK0CXr1BMaV1fWYOyGSJhdl
zEw1I8v6U1NDDdAa9FPLkXh0OSLdiPzb5aRBy/OjY0eH933Lq+eFVZXtz9d8HGmDJDpopQ03f34b
Z3mb+WyN8MetRbggrcqChmMjGuACaYDda96mnzCdlk2+kmLH7R0Bbzu1n5HwnHzZgp0cNZR4BeIO
J43k0TWmfNMZgfiyrC37KEs/uQLZFraR2842t1UbexfmEThMVXy7bGHidhk3sL+J4mn9X66L3x+t
XBcuD1fDE7YwTd2bb2C/PFoHTwa+ik3npAiH35B+Ju6CXqE+Tgmgd4LcvFv2GZOhdqZJO0/Pp3bV
BSZRi6GHCIH5Y3nTuYxjQtw7ybzV+pJZ9nKgsIqQZku1yXskiyoR5R5bxR9Z12mnrgoCwkpZo0fm
yXVJjfP025He6vmSxhJFSBhOR4M0B9SrBSCxUDgEcrjKtdY1jaETBDLnZHeMR0Zt4KS++IKwCXl9
NnlnzS49gBSGvwLuqW+WzY9FTW7E+ykf+xg7eOc6Ok6Q2PtsvMhSlafKxgnsuMMlLUx6/8tqO1LU
3JV+cztMRcctHPjMSc4n5XqT7NG7vTBFi/dWU32RpUcnxKfym1EUw5rw5/YwVj+PfOzDKWesHcTD
MnWxK48GCki3JB219LP7pSHTIxGijI/MoLYExCbBjaeqVLn5+4vEZC7w673aRJjtWLZuItNyXUcs
x3+5SMIi66pMThVGB9ujAClpuoGc6JDqr+G5Z1+iSvsxuNVzoYx4Tz6CtSp6p6W9FeOgHOsrhdYZ
gYzxpajEJi+egjTek3TZ39ciT3YGr/8E6A44jwUcCBWkT/f2a2Y6Bk4WUk2gGaOkGMLT0KFijqhW
3BI6e23NPrjWgZGeo758ozZ8/vsPLue74i8DT9N1dN0zTEkYJuNL3Zn/ML988EHvi3LotYpYBYkD
cOzOg6rMY9WlV8wQ0a7VUGokCuFNMyr7YjITucRYgtGUIxWmjQaqvC3NT7BjpwHVfKUTx9QG5l0L
rg4NpMf8QaXDNRDKxucL1p+QtB3w0/S2yuvyhkt5F0ukPxYJq7uxq6KjzmSnLQMLy7IuGHJ64xs/
UHwZmMbX9LIlf523pkagEOGD5cOmO5UgfAo16g+ZBDPBUC53YZ5YmcMI0dsRo+ygbQ+3PqURgoTA
CWHTjI+16/Uboy7IzpTWqcuUhcXCqQ9//zd2Z0jZX//Ghm470rCoi0rmor9NEHFwknMPeHMXeLBY
rQoFH8/gq905FaXFeq6tsckAy5hWFvdkknhGVEX3y249blGdL6vLAoJ9usYtqbbv+wis2pY1E6gI
KOp9LnS4EZrsdiZUJAKq2MfXlz5TAQnE9Sb/2hnQ6imgjs4mLshJtUmEvEs8ka+z2NffrAAlOzzt
GgzBnYe+cRMFqLUlxUMeYDpTM8U9Z1nrhuk2oUeFVPHf+8maBu+wbI9284foLXU7OlzkeZFl8J6J
/2ozzTu1ftBeQxmm21xO/VOOq6BoGzRrTLfCO8QryMCieuTmMnZbzYydp7Hvu40xTt6hznznaXL7
apX0orn24VBcihGFcK1Ta5VE2aaEDJzyyRYrv0mLq2vRFvZcA/F/X1yBVybJnv9SuYs9n3S8EGwb
5I/M+G+zOvO3ESBfLgFY0XCkPs/pzN/HxlaZlxo4XurySA6uAZW2vq3SL2ZHMMqgac5u1CP/2a4+
ww2uXz07I9tqrP1jmS7huFglTbN+pbLVr2lW61eRTTflUMoDOhlvaxaN9zBUDmG/WaeeJ9U/jgRh
I5Ss+E+nKNgJbLwJekO+2GHkznjX4DFAmb51NK88G2gfrNEuP4WxdSXjorpZtpjGFnv80LDZVVHf
dt6467s+pIqXWRHuIMSFZacXN4Yb6geu6mCLzYXJXxk8Ci8wP89blpDJ1Wj6L2OlRY+9kSA5td3L
+5Yir6NJoJ4um9rQe2fdRFyxbCo3V/eUlqmOj+Yd/Erfx4zzKjt4dQFTXhIV3RJdYY0uPSs1+6Sn
rn4Z5wV1OrX1QrTgS1Mv9ej+4g1duROuSZcp5n1jKobHjuxftEg7t1zXdKB8mAya+82EZ7NqCSv7
FGNU3ZKAN14gSoRnywf87VjD7y/PaMQvLw/jzvtGhAe0H7wQh6whOTRw0M8qZA93dRTZO/j6/gUD
TnAkgSo/qckbztzT8aR6OOkqp0fQ2ViCrjN/dtKOy8+klTirDOD1c2WVbwCvxjcej0cuByTMHb88
PC6SKVS6MZLa/uHb1UMzkuNmm923rAkp0wweOWSRUdOznNeSP9cG1BX/ZYxl2P9xpVNOkwy7heRp
4nnWPDj/5TGS2+HUk4nsbyE1AysPSbYYSLPZZ0nj31gKRdCqiZJxZzsjAVuROXhYBUftmloPyynK
hoIARuexqXTC0v5cVPOa56Eu81HJfeyHamaeZVj/PHfZFCLyqXPNr1i2P85WJWBi12haYM287uOA
XpL73AWC/BM3Gc/9nwsr6n7dXA4s+wi9Faeyg/ptFtUqC8gwIA71FUB4fKjLCCpzPDJKKNs7Vwj/
QXPS+sa2SGVf9pPHa2M8MsazqQLCjqjtE9ACYQJL/Phd9eaJSYZg/sQ19RaaQbHPyxo3xrxQRDZg
n5lXsQ8Pq5Lh+jadN4eBik/U+AQqZ8MVEyRsXSv1N4lwEMQkA/l9fYIGmfStZIRFRDwZUF8iQXJ3
drAGOPCEl196PW0f/LbQroPVMmwd2odlV0szHdJ2wvOiJBG5Hy3vEigU0BgAXnzKuQSUVcZdryfN
oclUTKpmhZ06TgK8a9xomLS+hqglD1WkP+m9A+cq0BGFBBb5wAMSh13a0rUIg8hYtwAw37L60e0K
67VtKzSSqg1IGgeuGJvF5zCw1YHRvomPL2mpbdToeQFdNAQRstBRKJ+LwBnKFcjx5mzMi+WIg4K3
XC3bfRricwphic0vMWoC11B2yw2/5+yTN7W1OdhmeYNU1LpUhDGmubdrTR67tu1WWDyz1NHg8hoK
lTfez/P7qhGiJEaAgI8CEhJhXqV7Xg7/cs6ymiYo6zfmgKmeSEOs5vN7yCEW/+Vb+Z+PH9cwBc4/
3QVOaTOw/euXkmdlNIcUeFtJz2prgHa5NaYe/oU9oCTPYSnFCGpIvM3zO6YV2d2ypvytKXyxSyuz
O0jl+udlkWhjsk80jQHDLArUJp+h8bJqBkH4UzRI/vdP0eCyNugFd2CcEamV7r1Ub6BVscDAcuEv
HHwCOzHna0nxhMk4w+1ADKDRqOC/VGKc32tUElelZdrCNT3TIFbqt7tTao6RGnzToUHNeADISBfW
2zGsvX3RKDJ1hNkhDXe1y0DG87opppvWdLynyegkgYYzv27ejJ2227euPW7fj+ZVviEHozoOHnKf
yAOZV9Ru/TBV4Yl6SX6zbMGjofLhQX+ejw0EszyM2IG3okQOuexbFk3RbceiGMnYIr1jTbYLfxHv
Dk9f/z9tNblV31fzgrOVPnh3iBo3Pf/2pyzYh50TfkMsEoCrR9tPRpUBb5E82AKp8DdXV99T1WoP
mcgf0c5ebNWWM65r701yuFsWcLjHOxT9z45fgkf5c7+dC7l11BzQjt55+/eDZVP8NhUTdHhcQ3qu
7TqmYXq/l8JbU5tqoRvTsUwAKvqeyC6oohgQLqu0lVmlhpdfZBEBuwTghBSDzWXf76e78RxHV6F3
vgjk1asiCNG0/faeyyuX9+gtxEHkDFDmmvsK1qSbh2lKLsbShFj2LQtwjwrWwnwOQ6sGY3FjHlAZ
Xj5OWfabH69btt9fMb/rwLsuW/lUNxct62n+lkCu/Ka5yWi4I5+voQTDozm/by5HbJy6hNb8sWxw
K2pumnmxbGqpZx0Tqe5MPWzfd30cZDzj77JBke7y5ws+Xk+ryNi0dRxulqPLgeU9l81RlP5KOlSc
lwNFb+vM1uL+VPSYKGoAUYepVAz2Ive56MtZHGY4n4P8j2WvI+AIOFFJ0NJ8UpR54Z6ouGy3bNZW
q628JAfc2Vs4yGeBhxjwsyGw1Pc9pWuNMmnvbNEXpxvi7Jy75ZyyIcZc5vDILcJQ3bQnAVokBuhU
JW7fN5cjrTfi15kXU2vmiI4jGssIX/3c00nYYOHOC/gfDowonEnYeEClx0aNOS9R50z41TXXi/o6
UbeEwskgeA0HkVDQ+ciyaAtq9atldRgNG+SB8/K+bzSZTBqiZUge6eG9GHk4GKF4nGjnP/YYlVzK
aw/LVgnwnjmX3iGa4GCqVZQIKkSOy6bPjWtvtMC3lk3RPROPmt5ahX2DTkCd+abwHCxrUoRgNiK/
1cOcB7I272wRpM3nwD3IAXRy4JfzuojkQq++C8ktu9RlB8+dWLYnuiHpQY+acLtsev1MtaTselg2
DZM/JfIUi8wxTqZ7tzF08nY85fNJ5+LPsqiWak2TFdFZg8RrTNSDIqEezBGs/FOUcsODV9Ydo8qQ
jIdyoIJRJyEt9K6xKSP9WxxOzaGHSkRfSv1cGMEqMWAF/LbbyY46qsWb4a9nD+UXgbPkZnk984NT
qLXtaRSxcxWa6Vxj4xRbfKVSS2GmWXYtB4O8Gzd1IR1Mx63z83ARplxlvMQiWeW6nPdz13zOGGv3
Yc1dSibDdZK2el8ENpuWrBWeuvQPXJKHiuvhGE2k3R5N15Mzep9PnuIr2Ihyuqs7XCwN9OeHZUEi
CrP/WsEsm/f5yqpuO4pgTQXNee37RsuQe8TgIT3c/gNRkRXK/aPFnIJsp8eotWDZdu0PxPHhE+40
Jn9DHV392MjP1HHGHaqLCQe//ZWZCSy7tLldFn1LT8FgOrEOGUpul3388+gzzIuPA8u+5ehywCpo
Bn+8oshFAFhLK5JX4TXFugJ0OY+fQtjJgCBnzEbs7lPQ0/+HsvNabiPZsugXVUR580p4wtFT1EuF
XJf3vr5+ViYoQtJVz5156ArkyZMJCg1TeczaQx5+iTj3H2T9serUxQlA/bJRR3tvFgYVe6XIDgnb
XBX2vuBog1TcFF5snfCTo0ksletDwlb/JdulWX9kGQzHMDjoGB6sfE47zp+/TooVe1kdDf56TIkP
k4soX4sANQ6qAR86GAiPfjSv4swuXhPkWQ5O7XPyGfPyNUc9fANROFmHfShl8SLEDXm5iaaDTqf+
kRJ7mqU+bB7csl0oXm1popSzOed2+hp5KXJ3Q3+Zk+aPNXKfQfyvk6YPO6+Jubu6fthtYzB3cmRQ
rbhNRfci1QLtLTE22kPVrHhwkz5/8KC6L6nHTThIM5QTFsX7CHF7B4Kr+UMJBOcE2W0rR9KryagO
i6lyW1w3mkPOyUkWZDvpAmLxSRR3bFQvqfby0gddtW/FpUv6YJENFkBUMdsgXbV3Gz8kQijGWWjP
fN0XK1ob4Ni4kX5TNZa2QzWUIUz8QxtOL/FUElQeJ3SZNaLNO+kMPVtZ6yryZ36DApgbRco9IXz/
3uoSb1lqFH9JW0yzx70Ddu7GTCqLm3uGcmJAB7JLUFuTq7JwTE6FaW4dpyIWSYssrcBefd/VXUWJ
JBlizeYu7mMoJ1vhkbrGxSOwYjzin0NZtC/dpMmdderDyuZ+5E6tdrSEHJc4yo3ssdTQH1hYPSGC
G0Oc/y5TjWm+T0ljnQM520hjM8xP6DF/TmOCPyevI2BvdffBbGv5LZ02zX+5+Tb+jDBTk8stHSF1
yhc4jYjinV9DA6VlROTFgMR1BNjXcC31vfNxCWfl2HlReIseu3ciAou6oROcmxb5yCxNbfRInHwd
oBJwU9gA3LR2/GH0SUQlLTdzdI/BYmuzfjh0qZMudXH888qkB0VumPS5djb1Yu568AefOLKlvVII
8j0ZnTO69tGWLqrxXl4C6kfnsrwrZ5IeqKwX/yUE/Gdy0nBMzyPSjpyGpnPLa/4RAgaFhxxVXtRr
oymROa0psSaCTuo6tM3uVgVvf5PnZAzjwiTxNmQGDD+Vr2q1O/YloMvaHjeO6DrT6ealANU91g7w
TxmX8AyoBmaBNC6B3R1sZnel9DbCwaM/3Ar9jNuAVlnQnhoRgiJ5TkYPUWk9+BHY/rAB+OoBPlWh
D3Qp6Henh1tKp2gxwa9zGvdB0yjXARntUJh0II1rbpHrI82k7fugNs6lNwmVcv1s6Yq7c9L8UxhX
xlnPtWfwluNtAx76jh4DGG1jekjDtl02Y6kDUCiyXR/YnysQr0dncOajJS4087aLFA0HumaL6YYq
QuU1BEO31LlzvK38OvhkNuOGmKTzaHCG49CKbqgwD7WpbWjbc0XpofJKpn0C0aCPR9Gk9Jp0m8we
FIoIfeQTNGPbl1bwKATsgfrRx6/ob2nqOCvOU/F/yS79eaThK49wsmZSwmYYJidQUUH2S3TMcdOG
CODUric60taD60z76eNi5427mGOvW6Q67YOxjsg6Wf96JaM5+ujkx2KAh0GQ4HrRQ4f/dSNN6cQH
9zAkaE4z/Jc2mXh50yqk7lcJTq6h0X8E9em//QyaqvvHmdokzueINzLF3qQ0KID7/d/k6/VoDB6q
6KFDC89chntl1r4GdWTdXy7aoG0Ck+xGbBpgzpDUUJaJSdmR63Up2LPBInlDe832Mq9WzksDQXp/
3aImaD0UnnOWJnpZqaUD47jVYBTHjWbeGqHenOnXac5NVTdn1M/P2diYt4UVtBfThz3KfWFPRwiz
P32lbTL6bYeuwC7SQv+si+aWTs1pEYHksJLD68SkJGtV6ZVDbeg0FSQ0hwVl/6j26MbIS28E+r4Z
EK9Yyocgo/XqZpy6O6Vx5420JTTElvGd0vvB2xQa0yrxc3UrhwUIMoVAE30wXnVABbRezIRW3zx9
AkxCsuMAtyp6gae91BHXfdNp+N6WYwgeUew2gi5w7O8qojaPit62j9TmLHtdH0EAMHJtZVwRw1VX
0kMPMtgAcJrlpDTlPSypcqSbT9qcdOTOpp64ExBbXi5ZeN8OGeo34gksBNs2htcQCBEevm1WjzOd
5z1iNDl88aWlR9VGbhaFEJ2nwbqXnqSbVpCnzDvEHiEC6BbFCKr1qObxsA7IYi+HJrAf7dGsz6k2
IlZR0qPLjeuXv/nKpYZef51dzSH32ossW6a/mGH3oM5d/N019WcT8bEX2uWGNahFWPBOEt+lkwLO
VHjwb+w1MOKoxxuJnS68LHPv5nSct41izls5jIyCAqt8Sr/aerBsBhcKgBZ/He05eSnsHmyJZlOL
KC78IfNKTvDN/jVWY4rpokBd1knUIvAGPzpUqJRbVDbA1GSG2ks/YPLg91HyQGrjleY/fy9HmjL3
tNzVaH9oC3ocVgndYfdqZ2WPnA53SktnUOCKpoQcYrwcqqAulrYWV7ssCE+UFVZ7syded+f2ikpj
c1PF/4z8kdqs948pygWLibD0Vg7bpGn29LmkdHUgdw+jsTwBLq9PZGapWHdoUi2d3FzKIf0S5Ppo
S758pOQH0Q0V8AajiRgTGTt6nf4Y02WjbzpO6lALf35uE6UwVrUFKs0FH9jSOHFHSFynsY1Cbsra
7qxcNZ7BsV3m9Do35FzJkfQy107G/2Od3FMVu/xv68Szy2f4eD75l3HGLc+q3X2ZrQcXGbmv1Fwh
Fclh8RhR5UjRE4QPkuPm55a2GApStG9B5FKZH7vuHeqM0a0faf3aV23jhUaxO+nRjMV3x6jqp7FS
zM1UWdM21MLoUUcZ+kZ6FF5/6/R9+sk0Zwu+Uv08R7QPA2sZ90odK2uVL7J7K6G5v5wq85M5ty90
cKO++Ml3C7TAVUt5tsfe/hSalbpQwnG8jxULDr6XIcUhtoEC71+2qcxQu25D+QXbHK/bgO/tF4Na
e/sszeA0IjX073t5oIsve8G+fRGfIfZqFPJuWUwg3k4N45h69mOY8PmXn2QOxedZsWtOcbn1qMcR
gh0OuQbITQloUBqiD7K3siZXiJKR+j6Us3LYOKMrYin9LvdEi+FsUBRgTbBrAUZHC/qZ+y0SVO2D
vND+aAzZV9OjGAuZNL7ToMbaE/GAoFTMx5piQpj7vICVXzxA540e6yh7i3t9/tI3kKrcLFHvvDrU
D3WThKjPMgEbgNyorrzMfZRtC3tMNgRYRP8IP4fCgfZkEg4DWUHy1cfLIVqD9+tUqiiVeD+Ef9iJ
8at8eQ78esmzdgWj0Bom4Nxg0LeUcPFNLsQxbMr2viiq8k/Z5/TReC1KhPNADRJvFuQqUP1Vh+RZ
EZcYpnvlGvkjjRaMrOroosBylg5dzv1eE8aIyovJYqoA+WduDaeHoaLk9RL4DkgzxND0O36/CNIF
qv1NQTzBDA3tS56P5VJhkrqdyjaXKXzqz3ELbMhO7G8WSWTYVb1xH+p1TT8s58TSzYtnPc7fpIcd
jg/QII/EJfpnOhopd+8i/TOAgfdHgaX8I00fD6RXaA365w/T5cGZPlP7PGdu+Eyvy43uBBzGy3I4
AjYH1SSGiIAZm2I2hpUoyH9tOzTKrSrwdglS8KipnETbA22qMPmVvhIRixpOcdJHYLFgPyVpXNon
tQzy+YWoRkZ8s62PmRa/X8oYJFyotfurPTV4waXH1dbY88FWy37XZ64IKH6sjwbYFWWi/sPXin8n
L2QftdWggplRrPbdpvidss2drqZEHj854fErf1TTcHc1yUdl8nXIEFHJc6pGpWdu+5BYqmAf5s5r
T9XMrefrn1zBljVheN6V4FbuAAdUixwu32Z0O+7f4NNZqzYOCqIzTEvHVHcoq62gwemlaSo3mas0
x8hPtq7jepdtoGpy25cCGvXdE6T47g66GOdfRroYpb+N9Dgb5Bw46e5O1eLmfhKXfjq5MzeZiQIx
5MFOXPBKRp/fJXmHYvDAiSnWk/xOXhrLs/e+5YHFUhd1aSzMxtGegthuHizI/rYYlU6n8QWcbZ1w
1CEHMgJdSJKurvhNFMPcKexl6qXpRg51aD5blYJWBDUrCMUkJcF+gktKmvGp1JV/gBLU34uEYg+9
b96ojqDTP5uVg9dk1iEBMLrMgjx508G/Sdfay390aOE8uT3ciTRK7J0bVe2dB+17gVZy/j3fgPqK
l6Zm0DnrJcOt0+ibUIvI88ohnI/NmIe0JxboC8pH4ThxEPpwrgy1sW41IRql8FsjXTQUUuD4O/ua
nDXITi5+D+yqUEt7IfPz0iYf5VXn0maCGLpI7V/tcmiZ4cuYqCMaSb5FoE+4XHeailA5SdtlgnK8
605TF5jrKrT0ddP7X7Ji9H+A54Er5lvf6L5G8rzN4sd51Jx1XsLuQmO2J1GNTGo/VvPLx6IWceKW
N+c3P/PETwaLXNpU1l0YoQPW6N9RUQKVWNDjR+/eJySzi1s1AYhPAGf65JXcAUdpYx3+4qYLt+x3
t2EMDdLnxMOF3Rlt4Mxd8GppMK3C2WxeZgNCESVLw7cq9lcFabngRqsQB0/y4vvoU1MbJ2Pwypd2
tOxKwyIG4cYbR4UdQu8qYLycTgdrjmgnB9nSQZRM7yJRW6WWzbIKWvvrrEOK7900fhwRgltTO9zv
TTXrDnpZkTWvjfpJHSGOhUnYfA8LEHh61fxjB82rGhb661Ck3bLPovAcxyYN9/m4hUkzrfNKnz67
1jfIq+4nqxW4JDAh6yEops9x+V2a/dD7w8yZNLiZx7l9qDyvWSn20Gw1YL6f6lQ9cSatqVOxs/tg
jJ5L3co+eQ04rEDvg7UcUoNa3vQcVE50SFbPMLOWcjW6YOLXR6M5sMrzT16mIo/Sx8W+T4z8oYmo
ozCRuL4d49J4LcxhMzuN+khbRHYPKO7BojTzNSLGvIvKzljGQMo1g6qwIZhRTM9J+ZuUBZkENbT4
THessc1N/YccNXUP3i7v0/5oUC0hbdcLmdzkjCYhxdiUTkq7I0zSTqEBdR/KulJvnAmgTdRF06cy
/B7wRf1iNON0qNI2XkhzF0Ck0Iu5ve3TYfqUTN/+1Wv2nfe9ognNs1B5yfWQooW6CbY6pW/3geOG
G5vz4oL0Ck9QBjAUEABo6WUUYy3LMxRf9OhWAUZ0Tze0cx9NNcqlg4YmCabe6LTzABhLzuUz+Rh4
rwfFmSHZcnzet3bf7nP4Gxt+QKe7NuyyZcWn9MXXLFL69LN/s4doxY8Cb3dOkKtyqJ1vGWWfN32z
JR+fPQN/gjGoFsWpyAJ11zsNeFDu1+5Ab8VLKxvST6mmvpDGM/+Jy7PFkVsIW6mLQfTY5vDQENpR
/+OR7MCVs//qB52Dvte5eYyq7rWz5+qhz2L9GMIJRPFhUt7ymG6HNkvNUzWXyb0xuT8SqijfJn2i
cjJVp73fxcHzpHk76W+7pr0yGtfmk2MWby2Vnk4QfC6dKtwGOUfOtFddeL7DidjgCtJP8jLNkXJr
RlG9bObZeSvU9hv09fre1BKLn0TUzAw9dN8G8HRAI9z0mPojZPtovkeo1XnjFy9b8afOu1Yn5KZX
38xQMd8o+yoi9zSmLf87/MBcdobh0FIjbOJC97+5h4BBiTojOUkD7fujpqSoLmosAN/CdqmKSKO5
3WRtA1xHLLmuk4t1g55A4utl2upbs5waJFR/XvjOaf99qJGkQLyXi1xRxKm1mwcEirzomzsM6pH/
YNJa9FNR0J7sQVinzzVSCQtHr92tnEV8IF9F80SBr5i1KIZf17WJeJgY6mbsbl3FRSfJztNnXnmA
i0LSSc7K52iL4NtlVA0dOdBkL10nyxweA1GSKPZJ8zADmErPNDJLaz9IyqUJ3++Rs4QQBHGCrRxW
TREeO6t4kSNdeKCshHBn5yEsK4Ze2KQ70JTcy6DoUy4so1nXVGzeXVZUXbgOKipio1rTbyzU2M6R
aj+gRu99ygYPSAdv/juA0O4GCEF0i96rfmymtiTcWZTPTpKB90uK+bvBmVF+ajTD/WU5N2PzHQnm
9+WKx1se9gh921rUbYyaj5cShdbBsTi8O5o6vuh9PeyCKFEWlhhmE2B6ykgC5F4YGrU1LkEJgk4S
Q2AlDs0jiKXJ2bJpPxV5WJ+h740vI/UFpdkMj35leE/clN4MKifAqp2qLWKQMKikHIooENAqoriZ
r6grW/f617hy4Pk7VbWX9QJzWG4DulAfSb7UDzohgUtVQaRpt2HCSVMuCgIU5GZFoZFMbFnQVAHt
rYfrO6YPSRxSgqlAO5enTXmZ51fEfUaEeDiEjkISIUvdYSsPoEE5vftHVpghnZG9jpE+PiBC8jiE
egUYK3TCnecFKFTlJXcqtEiZp4EOwEM+AYy62iRDiTLcdiG9TV7Qky4ucqI2TfXQCPqUMEF8VvfN
HNwOVZg/ja11gkfgnmqjzZ+CMoPACL10IycrdRa4TKKFchaFKmvX2xBxzW6I95FuO+tUKR7nzor3
0qR0wEflI2m7DmE8ADu++vxtyVDoKhIyJW/t+kmPBu2tTiA7u1qRrE0xDLR+j0RP+RSOuXoo07ld
5GGkIb+J/HI1qdOpgmZ4nxbKq1yueSOiZondcIaiCqwQOohlC/g9mXXjVU3s1VDq6RNljMbdlMzP
8sfcmSJ9qyUFMWXhJRe5DSQKOfufi6RXlvO/Q3TZtB/1/p0bWmAcP8r/xSPZDSBtehgkW1vTyKzQ
G2BVAvF+df7f10q/61Zyhz9sDr8qqzJDYtnrA29v5T34e/nQHd25vqmoE5thwu9sfg0Bf0vjZeqX
BZkxgceq+nYpjfJCadFcHC8bdhppnrxwH8DGoQmIzO+0AuLq3DQRDTVQ2Qf1lIUos7leteGrciTs
lb2bpB0NjWlrBwV865/2y9Kw4zOPMmOzNtpstpdlVw6nAVafGMiljhEWa2R7fCilHk9Wf+xAZuBL
pyXmVm562c+AG7WZAv0hQqmrrlveL4mnJCfyEDMiGvRYTb5xvIzkhLzUbbXT8sC4jYTv1e6oWoLc
pfmdcuh4a8o9ri42Ly6CO2SLfnkK+bDpfMggJuU5V+/Las40zToxWv3mMpbP0KdVempy+2Gwy/6m
I3O+kmWzsoAWnNI59h16QEVxreFUwdE0g/trcW2Iou5KLmrDVEsBPSP9hLDzHwtasVzuYQ8m0opo
Oa+um3w8ix1zMxPztQosPdZUcx2XXnsEJ/MpGv1oexmhK3Q09AhIkBxHDm+fImHXRsxIm7wg54HP
rGakBVVQ30Y+/jotvSuxhGZUdxPFyufLrtImd5AuUehW+xBqlLT/4iJnG3MCyTkIMumkLUzD6fah
+JuB76l0ZRAdgazIxZqmf8qJt4dHfvBomK7ZL+XsPOcu4He3WsoZabMdtOERucSTBlrRVkTd48Uo
5983j6g7mTn6SkfosC8gJqgiQe3sEcT9YSbFAdAmLR/bnIoNTZnipZKDpF305ROyi8Tr5eToJCs6
aYM1PKrisbXy4Y5mQjD9rJSb+UPRLShcpgtY2NwkFM3HyYuclIt8hf5lpf7UUkaylVktL3cI9tmu
/jY1dr/7I6MFMehil74yoSXD6R/+v+zR/vS9uslHH/ZrIF7aM9e57C1Hl79DLxdul52h7cYHbsLq
exmFGezm/i+m2XUj0jl9cy9dQSreS5McycgNx9e/LZR7yZ0/Fmb9/Ne95DYfXtft5dNaVnXZ/ve9
QD9Hh99NcqHc6+Mf1KOE61binlLEmD7M0lOOPv4Ff9nv316Nv+z1/3iB+lHN9p4dfrH7YmOBjj4r
La3wvpdnazswg5W8gVR6pHyT/IeckxarUMyFHSJmJ4d9UhfHYpqe5GgmT/VY54JSHYTd5Q61Iuy3
ytowREoNKBvRPTSlYXaiyNGO/VLPjUOT8G6UM1Jy+jLRttSecdvKj5l0T1vt50rYFPOatFF1I425
mHFHurBmrT9oha0eU82+jVD/unfCiEvH3b2SVTqlgj9tI8joVVlq2Uq6yInazg2oCI1NtE4sExe6
lvelV05HOQpdooVVDk6z1d17uUhvOUlQbfb1ahopnIMiHdgw/HCTK7sGpJ+alO76apvNBz+geQ4o
2Vmmo8x5epIjmar6GMk5pRkuczJ1JEZVrufn3z0vKa4+fYBiNGbRUyPIWJFrRMtKmd09SrnijBE9
Qcf+1Z6AdPa9OTnSERafmkzNF57SDijsNPFJXtQkTC6PgrZoV+g5lYs/J4RzWUfcfVvml18WCLsc
0i/n7ecQtO7f9hU2r9EXTc9HSv4hF7cg7fcKKc2ChEVGY6un3s4NjXV8R0/2CqTuz4fSGoOJQs5C
eEVQpeyVfHixSofAqH0dubJuy7/QRa6ErRDBxOYEcD5hPZvLnsaHvbxAZfT2E92f3fpqzDOFeEvR
rf2+VYddlPPFTbtHxO1UMHvFKodaRQuOsF7m5C6Xh6lPl33YDtuW08KpLm3OmZm+r+BWO8usnrtN
FzrVTdeCQNskTva95Li+vUyPLVV0SqhC7tSpbwPMjFZGEHiry3RbJf5xrvclDeNoR8r9K89cmcYI
ej0YkkOhD+geOBBZO9GrL23ZlL0/Ukx9QiFQRVkqHqxtXWvhVlcLwjqBEBQ3tSE85+FAk2n79ouJ
4vnwXNXjU5dPFrKseI2Zw4JenXxKMhpn2QUrAIjtCtoLeOu47k5Bw++gZQTd5WKmOWKOeleQqP9t
Qjq7mnJM7Ci91Skt1JBJZgNPL8yjMu3kHtJy3a2x7HCnuubLgH7sLgnVZ6VRjaO8BIXiI97lTF/1
SPE3v9jkwxps2j4ZE7TdWeF9LJNDpXBpKGkKBSk5bqAdYtKlj+zZkHALlpheQA8uw+tFuukxbQe/
20H6WSu+ZdERbt2alOFGk33qGaiclcrt2ooi2fBRTg7j+ySvwHTjBM2XtJkWl/yFDvnkLIaXVIcc
Wkj9/DJEdvzX4R9rES1YaDCOoOSHCaJQ7fxIshi0d9bFW9UI50ddz7S9w280UFZmpW1Im30CYeos
TVT5mSu1tUl0+XiEodFByqx2V/9soDOri9WCpky2HEyvpduUI1Lbv1kE8LUbm4DPKauc4mT7XgoN
vyR8HABf/WVCuMjZNKBr1wawbizldB/E2TKWRuHz57rfN0zIRy1CfURrJYkg82pIJSJpMLU0bY9d
srqMA6uaznO5jTQro9BMuNC8+e4ikz+wf4MVIhDaQnNCTpiV0nwLB9ddV3HYHCTMWl4ClGNvaElC
TqMaQmJ1VgWmpjJf5zx31onuDmt6NY1XgPHDjdkE09GNBnXnunGNEAPRoFgH1kp4wjoVBB/orqqj
r4HoXylKUt+zm2yjQGk2g24mT57/7f/Qbvg3l85A/Mktgi+qrdx0VClZDYefP+8QdXQq8tK41EjJ
Wzl5Ifn8i52sQracocTc5oV3jG23/EKtoEqGQEueNbpQ0O+JbN471bjRJ5De0K7zPcG+adM2unHW
MjB+UBPD574PNDRJjewL2ehTGOtPqkZVbVdr0zrL4UrKyLztm6RFut4/as44vDrIOhKYV+miOg42
ZZvylC7XtHzs0G7naH9dU5TK8OqeiIjNN1pf+qc4RW/EiqChUQPaP0EibB5VIv5icLkY1aMSBY3I
JjBfBfpi0mt9qxIGv60DgAKJV94HrtHeU+HckiKHYi9SCDGh7luNPlZEDPkbzJHWiwbi+U4OLUp3
5aJoStvH0kCbQHiBWHtfpHHmPoArpJo61a19aIyvYesGcICL8KGy+nldgTlbSpu8oK0R01diJNur
rXTSW8Mb3aNcFbvUxVIGsLpu5NOruEWtTacBis3lRXdDbVmX/NBcbW2q/jP3HinCoIQm1AfZCimB
4EDcDgk5Y9KCgxwTeLdXFBQUN1OHUAiCSDg5ZtbMu6sTMNYMPolQELg6qWFQ8OEQ/tITHVxvX3Bz
4S2z8XNjlN1+MPshXHlRspdD8FScb8zuGVgD7eNZld/Ji59r+V1mZCuCOcNRmmYo/bcInt0jyVRZ
RzsvrDVacN9dA/G7pIEXbEFyycJaX8PemD477nPRGOlbmafJliDluzmPnzvo7iqJOfRNVCKjmfZA
wWbHu071d7YY9p3inmh03EqPtj+3NSyJVtcgcnZjz9/+x4Vi0q2V9KshDzYdOthOY/ywhxdqmCm5
Geb87Od1/tlGh2RBVPegKiN6btoPdTTqo7wo3MNeHoVeEC0tONlLgsDtfkiphKPk9dcv3NojXg5r
bR3XfXygyhW1st5DN+3AjWoKT4He3g3KLAN0/z5YycnSNOiiVSOtuxXqx9KmBLZgUESAJVzABwen
85bcB5mfO7c2Fn7v8ZfqdfBANuZ7ESjm5xHoPRoCKXy6LKdgIHLSG7kgVjsk+qyUQv3OpForaFVA
cd4xHUry+R/DqQlI4cNGv8zGclYOrRJs+e/OEanJ+2CIg70WwNdTIw8CzIA4t1tpT51vhkLfbUbb
w9Ce3MYp7jzV2cnJoMMUAMlFptN+kKYsib5XRp4c5chFb89iyT6HR710+CYlOWYH6ho1zuLg9E2e
LuXDvtnMamrsL7M0u0Fui1R+GBJ+ssc6tsENJDkVNtUXeX+uU+y3gJ5sH+qedqqUVuU0NwZeB5+6
/Fxew5bQUOyX0UJO5Q5Aam5f50PqU1jCZ6/btUFU3w1+BkK1z7yvpPxvNK2zv3sNIC06XAtSVhXJ
zQ/fvKob2pUNV/rSsWs+lypByrxpD7nIoVPItCOA0n8meUCplj/1d2qZDNsod/2tHfv2uUECmDKq
vL/37YYkJ1VZN7K+yrD1/qjnlKYj9mk8y6GcbTNdvwx9BRzBiFT7MeqplKjQll0rka3s/G7Q7mfC
gcDoovxb4Te3luEbr3/zyELLOxVzD0ueX4NTOrzyApCbEAN5kfFwCxl5uj1p0f5jQgbQR+1FLuIm
KTQu++gh8hlygRWR72xRsb2ZZHq45tfXsqBrQAN47HNEm+R3PKyJ21QFQBWLoTICSPGjwSHtLXLK
PxcZRuY9Nq36y6IRxpWS1udSKBBYDX0ank3lUOJl/TKUjR1VUP/nWEkhEMs1g+gFIUhqrKStE0Np
u+5Dz2FAHT4uSRekVH815qlsVP82rPLx7DlVYqPi2FHKVgxHpcR2mVBK45SOh8silE2H82A44QGJ
zG0Uogy/mhCK3DVe+NaC1IlWhqaMmzpRiL0J58s6m6bkldHF5LvEzlSp8WwumbYlXVjhKovRVpPu
8hJ02suYCXFnNdvKl0P+I1UVVSmKV3IIUrxO8h9p9LC6NdPJLjbpLP2kTb4E0ln78Lu8nnJsiHXX
1+q6Ti6Re+VfG77St1ESHUy9tg9hp9mHYJoI1F7H8pGO2vQNKlzVWg7HIKvefaLFmNHbxG1dv6PG
g9vqityRSbP6yRaXVAmVZUb3xmKSM9IoLw1FN+DRPGNT5yjX1F3fny6rDeet9FCiA0hJl6ugedfd
XaM2HgWStUqvKq+/NM8koVdNWbkXL6L4z12SKqQBZ+UBlea99OrjMqejQ51uahT2lmGPJsls28ad
HWbmXd942gHy9K00mcIk7bWXbYYm7Y7SLi+lAgneG0cI4I0L9wkV7TUNtrQmNHUCFRWctBc5ZKk/
bMmYNfeZuEhb00AJkC7ykqRJv3AT31u4blDZJ0EcfargNtPv2Kj0NSCzYgDxXnlxMbxMqflSFYb9
vUzhfYD1fPtX13KwX9D0sL9zBCWG2767BgaUnOuuWeD0L8K1ELvW/7krEHIPRG2xsKh6uNNjU186
dZ+vqrLg3lTYiilqt7TsTCRjftpsb2iOEzRUQ3hIN3lBIAKuklKeKtt37owsDOBZJw/jbDjrOIEB
nBq+esysQjs2VTVP9NDy0JsGb2GoebusO/+nMdNUImPCfYqpeSQWMCIPh7e0/bK6S8l5xp4Gp4DM
GoXYYt9Up1OoR42brI62twkpvdeOOtahcGZ1Nwb9rerStgdDI38Ai+OT1tDQGhFDOaHpiKN3Rlnu
pI17nPwh1fYcD5t7RwyK0qG7iFbcGzknvdLAQ2epS5WVdJETmao8aKrHV5DY20Pr9UQfzvr67GCf
p402JsPl2eUi3wTKUQTttL0+O608N4NWx7eqFz6Fgz4f5aU2qZe5qSjurUbRAyomdF4E/lc4gjgX
gRqVw2kM1MuSuFHsrTeHj3CU1WNjA6SFzXPwOgOsYW/dzuE8nuTF7rzxFBXkCSDwEg77zW5XwUqN
EgdaKbFIGc7LYxMBBDpTb2TkL/K7fu9n/HYbaFkeRiW0D7r4HoJuYv0y9PPeWzoReFzp8je/q60m
3aDPHhX/Yjt56cUjF/QIeEb7RGfxcGMRpLqtTTt8DIeoOLTV+PkSpxDBill4BNwo3ErbhwdctPDR
C7x2F4UZAlU0TN6ZOXIqXpjNn6uWMmD629JT2jbKturREYLORGT8hgpNuMEGbWmO90MOmhHCm3zk
2nZ6nlXSgKNfHK4m+Wgu4n/6KjS2f9iRxkIf1DfuobZRu01TDnlJFFCtAekoKoHOOqVh26lIs43t
1dWitmwKJq3EurODwbrzYsVfm5lXLToiAMqNS//mwa9odBMu8kIhYUxn/7DR04BmHAOVKr3kDCt5
tJHoKzbiiM6LHlmLVK+MpUYT7UnFWdqkW0ilJH2gFUpqIpTWt7W9i/zm6c+IW1R9nlXe5bEzGQ8U
ayDe3cz6C6xqfzFALr/3tL5Y0/uXI67YFQiKNMFGRRli6mcO6JlpfZ/4PhW3HO3hesnSoDtQ6efp
67g5u76h7uUk96fqOtKnr23jare9uASwjJHTFA/taX43ZlmqX4b80UxPeliunTR7cQaDu0rC//um
htJH+WJuvz/06jeyvvQhitZ1EMjBJqoGut55vbS+SV7+h7HzWJLbaLbwEyEC3mzbTnePI0Uz5AYh
kRK893j6+yFBEaMR9cfdVFRlZRWaw26gkHnyHLdDC8WNDI+yINf76Grpk1MHaMWXvKZmTTI+VxBF
33yXQlsHKq8/gqPMB15to0bZWreChAPZpmA6gVIYYCWy+vui/ZL3U3/zBmLdPBkx9XbzY3JzW+QT
DmGYIAW/uGwTMJyVs9pdUyWKb64PjSKowvi2DcVmLxPSkybzZ8AQQIgJjyL5eShk/MZpmOt3flbn
N0IpwXvk1f5Eqd0nns1oXt72qaTQ8n5+J5ah79VbFHsvMrU6xbzoxVOTHrY1kZGH+6EOCGot+0gT
a82FnHn0KCPV9uxHXytO20bUyCDi0OufMwdpJjKZT/XSSM9aDnTks8x1wh0RQUKI4QXsm06grraf
IjN0UPBJ2gvFSt/eLJ9g2zg4+QQF9eK7LncN4zk04dv9sZsDf2sUgwExAkifq4jqzUPRUBAtNBsK
Om8r4YbiooW7DUkofRjDpyzKoZNwA3M+5Op3M1a1+4xk0sNMjHM+FG6hHSweZEeB5HiN5T+iM/ej
aGwpE3F99/Mc+ulDwiv4mfveUucBwVjSFRwSm+IPGUmTOpo/76Q7+T3oMD28n3JUpzYX6cU6wneO
Mg9HXYP4uJqbF1Nprd/Syd1NtWu8s5dRH6YOIpYVMLBlWLeKBfvy8JD3CGGUZVadMo4QMdh2WJd5
8nmX2rIYN0id5aXdP0Zm67wbg8h5qri/rs4eL2E3N0m+JTKZRM47XkJSqEUqFDaiT4kDX8ROTTrQ
Bdr42QvTBBkXRmEee09uk2v3Od8C6ilQCyOKMBz5KgeHdZn4ZKH6y2XmVJ+d3OfN19IviHR4vOi2
wOb9Wke5dOnqpgJKP7fuXttkWtwdjduxl3v6Qbyl8QOA8Ou4zFXiMV3BsWHZTBqHUhmQE+Qv+IZc
I6dLHlzKTe6cCQjcMjKUJHmQXrAMJzIYPL8glj6E1HvCtodxc+wJr74axj1Ivi6IHUCZ//CTFXkI
l+6u4O5XOb51U4qFB2SGSJwSJQqLzJMSmuM94gfjva6FfON+DvMwV3JAr3a8Ax7Zr47eMi0+Vpov
2rM/11i+aR3TaSR+r8Lkv5MtYXKo/Kp4otzde2p19QO6JP3VpqT/SZoJ3dN7R08uIBL5Dxdbj04L
2A+eC6+Mjad/CIkKXftlp1+tBXt7UGBGTKJHFJTKw0xtxkdkU+GehFLEt2rlIzW1D31nzc9I9nFu
mVDKrSZU28DjfreHzN7ZXdq8gxe0vlSIEp07J9Y+1KX+XTyoRLyRRstewszrj4pWGDc7CxsiDbZj
3tW+19z9kid0pQztF1bRmpwicnkgx1+xjMrMK15R22kIt4cez49/OiJ3Vx0rL4YnkDzOOW6tP5SF
/lMad6H+3IbSQ6mTagXo5t/YN18PkrMz5Pd/iCkixk4uXChFf26n6wOQz+THJrk/PDZjByd7U2rP
LYXBhwYt0KMMKUHTnjPq6CnCrH7fTNKrxwlFA07HIaQulNcXM39vwCvnMvPVZ3EJsuUWwNvdXoYy
oWY8ElzFOMjmxoTgKdzjgPty5RKh1mgtMhiQPIyPlZuDvFsabmzJAZpx7aBWbakjJsS0OBpTec3H
wr2GTvB1ChN4SoTL2XGrO9WbiFRB7jMtTM6VkPtkmY92ukD3xtAa7zsk9xqySg8W6NgPyB4HB2Me
srsqnvsP0TjZZ9Ty8oPM5p2RP+ip/7tMVtwe7zUl+l2DAvZJV+z4yVyagZcybv824nU/J6Q31lN+
F0/8tmXozZACSS8cFft+5nkqm8ACAHxfturm8IywV3gPusB66OKXMp+CmwtRKgKXNNL7le1XLmPa
UVkYowL7P5eOHUSJua4f0a5Xru3CB05sGj7wn0PpdUICLtMyFh9pssV7W7La1LqHyFyDOvqfe8Xq
hOaM21H1NxoWrAaqW1zCvgDNltnOflTnjDObFSt33VxlN1jzspv05mUGUpCT6QDf9jQb3U4VjpPK
gZAJre9Uf6TSbAnIZXXi3JddCCNQmb+ftOmDQgLxS+JoxhHhJepWB4YE43dd6lUU2vXBDXLZ5AAX
hPc+n61zCwHvrV6aOMun8iJja1Dh8+304RQNenRxZChOWmj75Umc1m7d5J8MO5kumlaR60tLnzz8
kDjADVReRYTDsGoy6OEs/zYu3IZi2vxkaCGghW5rX97KzL00pdV9ArDY3ynRUmDUmP0XHcw7isnq
7wMo0GOr1srCsWm85+/+zUu1+fesLXhWhGP6TK5pp+ZN+Dw7PlXxqp7nqI2r8yEI0AOflqxpu2RI
Jd0ZFxz/EQC5l5HYA17RdtQsFfvGcLS9YQconCb+9BsiZfONet14l6neSxyNyROQDus2QZm/g36j
/URwISJ9G2TkYBkm8JueaqpAwMCn5t5yJ+OUShWWqlI6mWftXTaF/qPYpJdl2ufA9KBnCwEVO8uj
x1qayvTcJ8sfP6XZkF83O7RZw73iu2dxKOEhu/Q6TDoITnvvAh9QYWwmNYHCYEA0eYAtaymqbaMw
uQtM5QsF5U9wXJvOYS4j+16DaI0sgz+feGCEB30p+y4L5KMRaO3urbnVP05oQq/Dbbbv3fZehjIr
Q7Wl2qYr7CT+ixqKiqqJ3L+zFH0+SFGn62YDPJR5DDcWJZ9FZPwxRm79pOVd8rm/G4e5+GxrpnJU
OSbzaP02O+CHhHkCcCr1SOZ82qgpWpIBV30AVz5MAewWsKCUcB2ppNe81loZMNJggAk+iGH1EwaM
sK4tjp3DfCf7WMifPQSh+TzGXkg5LtXigVVGH8FroYe32IIAfdltVnpiK3yFCgiH0sdEL9AAb/Rh
P43zeHIhi4GmO4BbrA5nFJAthbH7vTeLDJLCuYbApdUvbaedfN9EV0lsGbVLLXTKXr36iFGzUHDq
cXxjH2onBrPMjx5VGmjqzsZCI1A287vRDlGU9lGIVzMnfAA8lBwD1CX2SpBGD3ajkDVH3Cu6tklE
gDGv+1Oeqelvc470nkp+4g9PiVDLDse/PMd4aEcvBmdgmjxCuELlUnRObrK9i0kiPsR6kSJtHuYH
ZCrgaiuT0jpPZHZMDsrXKY1AkNnLs8/lG3Glsh1KT3d6HNwsv0N/K0GGnBqegbcsU3mK21Z5Gp3w
Jcrj5CojsYd5Yl9j3lxh4ilgIPOs+D1ghuT9HKN5oY1gaGakUJJ95H4wIIV9rvP+MVAt7S5cOO0S
q+blWbqvmrD4nHu8N28mNIEsCDpzZyltuEHLOT81IfcWN1aGs6VGXXwM3eldAxfENV5mxYV3KwJ8
SDRzkwbn3LrOJQmIUxv6pJIcC1VKN+YPkP2STGtP3CyVd2ag+O+8AoqHRNe+ykjsWRWZp6lw/H3Y
zP7qZvVjv1ervD+LX181/lNPbTM3c/c304LBKw4z7WROfvkSoyZYkGH/I1R8UleROT8qnlc/UD2s
7OX1PundXcK38UtTwLFjBHN27dKsu1F78hIoukn55Gj8XsTqpZHUaTqb+xaphe9thIBy6lfBJy02
tcMErIekhNXdzX1pwvUV6VdlND42pgkvttBsueicXluQHrs1V+Chwv2vcb/MK+ZCupUkxMFkPdhk
+1jOfoYKB/noSEsfXd5KbrmW8GCxO18/1zXppc5BrMh1x+C6pptQPPnNphL50lad7RxsOI7PRmVH
UJojmxppQ3aA+wqiKw5kRBnbAsCmbryYsXEZlCz+3hsEudogSz7USjCdAwCZlyyeg0Np8XLhKOFy
Ex1nTuKZpV5lLL2cfOoPo4ylgTQyPoLneaooOJ8K061X4JRZqsVB0eL4kI8BhNeT+6TyIozaQt+C
ihiT+TosjfSk8QwoGu047HcrM12lEbTsnHClrRuo3VpZ5tqGG3nuLETwEBeMwlLw07a5Cc2c2Jc9
gAq4QAW7U7kcYUQTBRgIEuoylmYdh3YDn1XSfrPmyb5W8ELkO30hkZaxxnHkqvMH/GHkT2+jvNrz
t5ugVQLtAtuvU2oHcwqHp75uhifpxYT596CflKPYgkpFKj1Xp2nXUq933hzF2wuLb3mT5Jc3diJN
D5XZm+i7z8+FXX5ttLzl5TgwPjpl/rUYk2jnap1/qiuvuQVxMJ5Rq9DB3M3WQQkj4wN4AlAQEEaf
h15TT0EXhzu0Soav0sspJF97m63cbEYDRzxS0NzJSu2dl4yPSK40nz2fXH/vBCaYc4aQscCRl8Tw
k2dW8xkQxSK2gUCqDA0fUFTifvJa1D8J4H2XNbVhcw+rXfsgTugbxIfA53Ynw0brfssA3Id6qTy2
qEI9x5OaAZNoXmQkTd7kPkhAw7wLEKi95q7pXdOl8cgp8mDpzxQpkMAnzHXy4nIBnmjaB3NqnYuL
GP1eZvNQtR7zQH0no3XBY+o2/YdwUa13c5BspqpZzx2QnFNGtfPkh0+AjB4UNfbONch+CMpo9DkK
7yB2LHajjZ7djhho+WSo8XhpevUly+F0EVOVe94l1YyvdpUiTGhGKEVkVQW8Tx0eU027b0jg/yam
3p8WDXE3vHptGgEnuaduJNGPrlo1V2ksy7TPvEtDk5LHV7cuPw+12p9ACSHhmynjM8wC0zOqRB/z
UvOuYpKGB1d3DKyg4b6BmzRlDaNhmegXWTQvK1c7y4fM/9dy0iX1gVgkr8lxPO3bGPZEaVBkrMtd
FSIFlfEffhQjqDc435wuYGp1ELNDdLPXwU9KPUFnJTxZYLzgJfRv7p43E31ArbRrKJchayKF0ine
MOYmqvp7efmQ94zZqFzuRDa62y1xtRI528jKp+fKqSn6y3UC3jaFwzvILsMHq8zv2smJYDj1+8/1
zIloTSUWM0XDVqoYn20OL6FZWh9zysCfJl35U8zqTCAQuIRxnM1xOmp5GB/UJYafw/Z1R7HoF+hP
OZmHS6x/m7DT7ouMxC6ko9KTVS6TMnrFMrosl0loUPbB1N51RjFcKY0erm0Q/Ohp3fh66PUDEfo4
eu/Ws+PdKXxxbpFdv4T1VF1Sv5+ey/4DOaz+yZETnR0BD5urmcfv5PI0s5sPTZlH6oXAY32Jq4BU
ZGEMpw5QDk8mM75SpnoBfxDcBqQ5di38g89F57+4FFq+gJSczhSl8MNrvegldHS06JIsfIzUpP1U
Aekgbxq9uIU33cYwbAEus8qDp+CAePF4maLwg+En2WHSx/42jwU5r6WnLs1m24ZpnXvlbhuz3jVz
fTdz2G/y9ilRypLHfZV9a8Z4r5vT+JVgVgyprQvYRk042PGTTztkqHwfwEHcBP2HpAVZ12VQzK+z
UOy9z2xvJ5Ni0oboMUmt7NEHxNQTcYzr6kyRe16/Q9qu3ekG7PvuQIpUGgdcISSFDtecqr9ikKrf
AK59aNR2+FgUwG5GGODPjm7UV3+h3Srj77NrJ/DCewGPvXnByVTGZ2PuhnNm5N6x1eLo6EFgd+hn
J3iui0MDFfWT3XgJKTN70k6J0ub7bsrCZ6fLMap9/LkalYIwHguk0VJTudp2/275j0S7POZZVtf5
1duDp1PC9+gaFOcha38PABmhZmCeG3f5WksKS5qfE7N8+0v/7yxXzAHrNrNCUltzqtZ3vWt9X5/2
ZVN+4zrJZdDAqFHY8c9hlRPNMBvUEHKqmh2lth6spZFe4oYWeW00zKCfsfbpMKfzToybY+9md3UI
ylLsr1w8tJTOYCe/q7FuodbDVq9ceq1qd7WNHt02E5hkUMaZW2ybzt2O4DNqMGN5NxYwxMrI6Ce3
OKwTBgzZnKSKuwZE14Ubfnw/qee2roqHbAZPnWkAmn2qhMedGGGeogvT03g/RvfrSCYic/oMSQbQ
Lei7OOYn3Z8FSuh2VX8PnZqgU+yM751BG86+H1mXyXSLJ5+b1wENoPCr4TQXWZPG1bukrPi9oV+T
+smfVTf1JMr9/n1iuN9zYik3MVlEVx9d273IaIqr4b1vQwPUwCR+rMYmfqfbf4DDVd/pde8fNfKz
BxnanCp3ioHaZbQw2EaIZc/Wu2Tpj0Ou3LTWPCujf8yMOvo8xLNztZqBX33Zd3sv0KwrOePmZMEg
DaedwkkVct6Vq1eryb8m7pMPpcTVK/ocldr6ZFkaYvRZlO1VzS8vGuSD+2Jh+YTGJH5Q0UiZvLvG
jj5NplMfsyWpCX62vZ9911moUaMWZI2PpMLyEiXNvLwhbcPNFjRPU5mE65y2eP2n65vllUdOswyX
eEp48xTn0fEUlzs4AbDkOC3ylWimF/fSywuDHL6MwZcV97xbzzcnv8qk33qgBrfJda1l8BZhKb8P
VND3QfJNQ0ATcP+UPAWVG93qEFmONrPzz4Atn+QtAJq9F4ev2scIzuRTGMT+BSKCFr5f2PG1dIJg
P+DuDtNc9eBPSv85t4Jd1w/2xx6qvqeun76Il4GS/F3swEInQ4uX6oNLOc9Fhn0CeMjRyneT01LF
OHmrF+nW+mS34XMeQFgWE3W82K0ZP+ZVEB2VubA+cigD81mO+Z9j9YFnnvWXG08fq9qtX+oI3jOl
zNJ1tTqqxoXwTfzIMfPH6lqPUu7TQbGszlIoPSJ7Z87l5yTP4g8UK0Ncm8XWqbZ4IGUzrKLULv9R
dhT/O1VvPWpwTj4kaE4BqGOi4Rep5kHxdbZUE5bOsr46bu3djWNCdVSq64dqMvuntOuV8yIHQwAg
Ke9tRKtPHgCRd5nnG3vL0v3PTlJ/A4VV/RkCe1/ZeUaV3FZnRFcjmBZalYIzso2w8a0fneGm8AZF
Ini+yMgCu4WET1DG1W7zWcfrHCKzUOstyxtNg3omhCBAhquT7OKX8CM0g5eCvbVCGJNo+DWFjzZg
OzfKH2SwmUOgCY/hDLtEk7n6+c2EOI9Grx9GDzkLd9nNsapMJRsVhZc6ifuWBEMbGXueJg9p7Fqf
giJu7qOAip2JOOSn1KiqO9voUW5ZZj0ovY5lPHtnmY3a2t0F3CduMts47rPeufpz4yEnEIVFcpc4
fGnKCvGhRg9RaDu1FqQ8QINC5+i1VJPmSd7fB2X94EFwFew7A0Zg3wMKUkXvOk2LCHbQJLBkxLBb
Pq5euVW+Izjo3KK8oXh7VqDFVBojvoizrOUlCCW81jRP2y4GSazj0Ov2wZ5gdeNWFOZnxBvLPRnA
9oFcK/ijJcQ0D6l7jJEpOPoQGfzmxGP7PAX9kfQ9vH2TRQYsHVz9Is4Kr3pXQ4VFr4S+8N4vKaCG
L+N761ThZau3kJPyYjdt/vZi3w7PP+3Z0NU3L3bvTCQkb9LMTUga5xfDwIx1XnrcbLf6WS360G+7
rxZu88hC60fQdtlONlcL2Fsq5CHRw/k7OcFrlb2PxzjbS2pBmlney7e8xK/H4irZijWZIWM1g8I+
JcBeRAFpX9cSqVvjweoarz5Po9PutAGwikYu98FPNMq9pIvqrfGQ7MYg10EW1+nN5kWPMvAfhHrB
Jx180b/485BZGynYsVpKr5LmtBHobSvFRsH+fCpGfrgyUauol49eoV0KTrtPXeR8FPRWnTQ8Hixz
Hcncz5HMLZ4C+4I1dfWU6s+fnnWU2UcQFt5RanJDqOWmJhqfpP7WSIfq5Bmhd5BJO8uy95Biydza
8OPaGzp0qVKqa/t9/+Db0W8yKWsSB2343DPzG6LIX7m5/tYlhgKwv/nRcLQjSN48iDlXfFslHq2p
u9hvm0XQVXnQCwOqIZmHbXg4tQAJODqtorWvAjL/I0AjUxKwyZdQTi+prFcBHOlS7uH/EB2zWijG
CEVV8FU2FYe9fWzxOhNpNuQyfXZzCodoinS9KCNBpU4LNJf0t9PaLWwrZNwTHoP6ouf1k0BIqIS2
obnQEG0MRIoGmCpNQgcCeUooxBk0mw9m0J8OUtZtZEb4bJjfcuEelJFaftuqtCW/ExTfV25C64e3
lKD/Y/0bC3us9X+yI2mFTnOhwVB79xQ5rQO0wXAAK9DrkshFKty+5kGaXTf7UFnIjgx6hzyxmoy7
zXnbQFt2WdYSP8lAUPy9ce517s5UiXJmTuY/osNX7slmUeS9DPN2BIy59DJvUu9qO/mTSjek+cSW
IiMHVji85n4QDQkSpGHwGHSm+j7NZ9jlKxchvCrR3tfLRKhW9/UyEg/XhD0+zX2IsJYF0pDS2JUd
uex+TN19nfbjGgSxG/1jEqDPXJQhQkNVpvdHtTKqg6uqJC/A6sCV6NUXkhSEeAt9PPV+BTBLuGnW
Ln+beOWzEeqatyw2v2K6Ec4bm2KmfdFRqNbug5J6LHghW24shbFwJP49mt3ZHg4oRWcc8j13va+k
jXnk1dK6yi3kV3SeXjy1+xZA5kFuOm/uQWKbSTHd+YXzQUa4lncI/SwKZU6oJ7tXPKCyep6eDRBL
9+L9q01hukVdY+q99V7ZyA1RHJOFTBTs/hWGo4eiVqnJc5LHDWC/mIrFtMbQl2GoDMmjmkEo6Udx
S3l80t5PbfN9ze9p+XzXabr1JOk9k2fJAVZC3sVzcM6kUbynecEjZRM4NaQAxLKZbbPzFpGlEHYk
XKXJ2un3WVXcswDwk+X/XkUk8yhDAe5LT5oVnp8GFdF/rT68stUVNGGKqXEeRI4b5jAOAjbffxmG
RXpag/4/h2uOwKEc9hyoI2SMLf9rk6nE76WxUPaCXQTZwxQY0WqzKdQxvTp5FI/QMKNHao8vFFL4
nNrGmN8KBeUcgYV4k8e+ejMMSrLkS/Vz6KSdf+ghg9o3ihY+SWNMQfSUBISEC0e3Tm8m8jTMTqFB
3uvNxAD7CSEMshg/d1KoXtp5owk56M/wlt20VxLu81XCW5nEASSO5TIRk4C5FMO3dJG1kobISr32
ZBio3bdCAQ7zxi7DzFSrB9PnrDQMILd/tb6eing/JUR0gA0F++UY8s3xUUkd0+lLhnjrUdPhfKL4
On3WnPz/7eH6KLgWyJ6VgfugzCb4FMR0+1PfIHzh6+quzFtqveIxJcVewzFqLrwJ0li1Zdzq1jqo
VDesJrFDFtuzjsryWlPK+3W4LbNL68XvDApc/rlMW3gX4I1PAHxa6nFbsPkVZlAeB7IZe5mViUZz
n12Ak5eNsrUYbLLUWXxdmV2XIeo00XW9Ewlla7Dwu/Lauk6gm0KZmdhk1vdMaH/LvYckJSjG6qr4
of5Q2632UGetMe3mCnYxOHD3aEdiWyZ0uFcRzFjGWq+F52zUAcX1BI9RH2FetjBV1djXLgrz4ijN
WKTRtNDdvIRzUfMYwVkm1h3XcbnXOMAcjWr0Loi4BO9t1//glkP6pTAt76iPYwEMK0q/TEV+0Ei2
EIeMYmToJ3K0CAWcMrVMz1URNPuiHZUbOqn25xkC9IVTE2ZcBbpi41Nn5u9GB2CqHsVoC6TVfHHz
KtqJTRo/VNtnE2raFkqB1a7Z/jdvIEkoDhoKGq7lWhSgEEYSdTirCCnU4rwE+//fNukR+CeWJIBW
GYuj71o/HN8gXd8s3nbVCRZeUM45S7gu3wJ0U/b70I8xxdKErWVSQngy/HtujfZtHqn2+1gBbRf3
zSwLmZP9trl/7zeoObkEIz9rpvsjMCrRURkmqhMFB+n6rXPyUWO6jEBRq9MWRv3Vum3WUt3Xy6wx
4e1FptvaoMRNur4ZjUeX/MeurF2i+5Sm1vfT0sB/UN9HZYlRxmZCXAEcZnESH5neHGW4NraCgnho
nEZipgS1afQAYTrpQS3+L9v/1y8E0QVThn2W7YLW/T47lnsC0ZI9dA0Hh510pTEBEhZahqq57WUP
m116Yptrn/N3FtyJ6e16cWkjG/p+0pck5LjGtlZ6g1yS49QujU31ZvHOQSoM7jp3mg+VkfKqADQQ
ChN6AFe8YiddacgqwLECeXCxzG72XzrLNt6S3pHpbdf/tOmBEe7UCCzc5ixrZUVhaNnV6r9xCFWV
PZQ38w1d9t0YZ/1VFwhYt0DGUsS5yot0xUfnKX+wKhA49YC4AiW4qYpwGJ49enY7CmiL41KUfXUG
37hWuva6Kf45lNk3tm2Z7CIub2yoMi2phQx2ouUaqk8lOcJ2/77mtrXi1sUR7oJh5ywsGJZi3AUZ
jOtV6+aPoDwWKoUFL1bN+jrx2rb4dI111zSjCwno4raYZCfpLZNaOCL1gQpxnxACGnqPwHRit9HC
RJvcKkSGfnTTYJyhwi6XXKMRUkPaxLApqNCLq8oEfX9YKBqwnRwKu2wcp7NtpH/AMs2MUXNStpbm
h2cTKhQVoay7rpF5x8xhdl4Y8+TzKdFsU9bT2tDM/PuDyyyMiTbEoPyLpDEFPWcCrADPz8w63v7F
245vZ1IlRk8LPPAJxur2VjcOdLRD0q29uFT0cifjtSvzsx2bJc/Rv/0Vq/veWnF6klmxry4yrgfE
KPZrd9mdeoX2NrrxZZrG6Np5TnAIXL86jEs0ox89iggViXHUmn41chJ5MtPVPaSGSwREhrA1Thc3
5Si+2IuIahKYM4+VNli3rbF8C7R6n3wGDBOc39j/cwjE3brJUnHxWB8CYFvXb3bFc+CP0KmSHeYE
WuzI7PkOOFZ9ruseOK0eIiVN3bt3iPgLHl4ZNVIPd6kJybj4IB4VPxlLo5NbfAjGitfPRYZ6MdmK
q96CJD+v93O3ssgXkXHab7dt6Lia9Z4vtvVpIF2P2sjDFCvx/s3DYS54mdOKvjpMajneG1wAPoDK
3nlkha+QRY0cKuaRnA+zFufF/CBjUAXuruiS+Bgv02J7NS3uoxqU5zQev8ps3oBeKWETFW6mfCFt
kh64ToTaoeaBoWmepnoP1yIXQWE24dREqc9O3KQRRidqyfK9a+qogCoaSFAqQpDs0JTgJr1Z14Mb
+a2FvHSZedUt3DwG5iurZIESmM2uUSnXjh2KHcylcGKhm1l7YpuzyL+OlJ6/sYfLgm1VORoZRWQp
vPH/nBCXbe1EboS8QF8et4sNVhnfUYT8VTA/jbqk4ezhRfBBFLoMaHAtNrWYX8RjFszQT7//tMkG
IolJTPfVnrJgSmH3mLQYjSvo0Dj2zR9adRogLVT/kippFFL8U58M80kNy+jFh8FhV2pElwk85IAH
UD/Ok/hFCQLzGnaNTSwgVj72xWcvXZQIeHlY2pDjkb801CH8qTapcZTR6uOQV7T2YtgaWxbKmET/
j9XbtNjWzTcfJfHd9TKbLYaP4axQzC8mC5Vl/7he1huRLNutfZlMUR2/m2z7pJQOAmSB12k3Y4kl
S08a1H6+osAzn8Q+2MXffq+W/Kv7c9HqL0utf+67XeaVj1yx9ayvpKqA0S4f59Xev1yyrh67IKBE
8TfdAXylKOOHvNaDh5Ac3d7N9PILvDkk0G3NujfH3P5AkfWd2HNfoV7dHd0Dgj1ggb4OyJpQNQyw
2uGFfWFWKb/4sftcuRDjQufQPKqVhuTPYrebztn75TDcrOa31DGSg5LH6lUaN2hgq0NJO9u9HcvU
5rlNJ5B8/Fiz+ax7bGNxd4xo/LHxtnzbMtiu+8q9SgJ3H1KGsA9QC0StJXap9zTyQ2A3Fqzl2KQp
J9u5Dm7V5atRxjJTLzPSCzU0rd6u2bYwW9Ts307/cktZgzILaCKVcMm2brvqtu2rq8pHeeOzTs+2
119IvO2yoNOvqa3rV5RHG2Mv3VbVkc8coDXOVgfxyhcvmd+G0qtURUdzlI2kWdeJt6+NB7NrjDtZ
JqYGwg1ehX8uEaPTWDUoO3QNUbfdeQtIU5CZ0hMkpvQKq9Ku23D1LgW4ua3xZY917q3vtp9stQ23
5c5snKu+DsBdgw/d3ALdJovvmP1+Ak5TIKwNOPTUDk1082OlhOi716KbvTRi1KKxKnaw3sKyLwad
aPIpN/uvr1Zua8DpGD8c1/1f7VxSpXgDmmIAcRlf2oDUVuNUz/yciwdqioFa1Dwmd9s450dK3DBS
TpvtlY/sgFrPuoO4eALRkK40sw9YlruKjwIKF0ib7s+sm6qz2zbpA1k9CoWWIkAZ9to8tweSjumD
UfO0H7OLDLTFMjkux1vxo9w7oxbRUGBALtHXXaZVYFWwberuri3U4mGMCFUP1mjttw8uvfXTy2dZ
whduatxvH/bVh/dzoJRx1Fr7V8apqarukGfnaZj0ex2RnyYfh6o8UTjrH8h+Tres7opqJ11pAERP
t2IzylhmdmVsjLfN6c0aGa4L4cSeVkcxGkZQVrtXy19Z32yyrg+0jpCM2r/oUDeejaWmJ5nBaEhj
LqBBCxqgdaIUMc4aAqNXRnFsF9ubic0mLtv+Yaod25mqgtJxc8ASNHY9/2ioRQ5a0u2MCfXPFC2p
3c6vsmL1mbIe6MbmDlHleGhtLdnrck775WmNer6Au/lEwc1yzpNjXNf9g6JzG1IMZ10I3tvm3ZAj
cVGTwrmfQPnwXbBZLd1gaDka9iU0p3mdrj7EMBNkRv/2lt66xITeu9kt3k0a//B+u2OUVeV0sim5
FB83ySoq/pYtIZoeKcJrP3p2R2FYrgGJjWqIhIPemZEXLb3wce66ea+nVJiGBmyq6HUX830/BZZ1
ItLSEqg1Ka4IbANWPxTn7rMuxEutW1KVQ/9p3URm2tzqrrkxLiyRbCzXkIky+2LCtgNh2LJLtKj0
TWl1ie0RgoOl6T0jARkHcrtBZKHdifFVV2s6DatP5YymEp1f1hRF8WN1wpsYxIA92uFiNMZHjnva
Tdxk8sf6Zdl2URPdtLs2SG6yaF0v3m+271s4olE3OAEUJJuezaV+RQKXh8k/G5IJ+rW2gh8TVeb+
7f2/l8gsCCiTp46sWfuyncy9to6JebOdXjsby428SFtu7M1yj5ex9LZmsznyBJCZdc02ZS0bTV7p
ggHKdpv9V9uI7f/h8upyv9rGTWFZHbrkL5l85fzr7q+2eLtSlaeZWOsh9Xfe0KV8mf7+w/z3H+rV
JYeaStncLZ1dnsK4QuVzd7UQ1EhhLoROwv7ZUIeCcRuL59QTNtlJV5bLdKRD779uJ2OZlt52iW2f
V/u+uaL4vLG9uZTWlc7JqmF4WD7n9hH+85Lisn5AWfLq6tvl1n//m0s1ZOrhGFAbM4h2hmJWd4gU
2zd7iTfM6thfbGuAPILR1hiRRnmUjMW5/blC7SNm/rlu9VZnwvCndX61iJdj9Ovugf5/lF3Zltu4
kvwinkMQBEi+itqlKpWXrnb7hcf27ea+7/z6CSTLBbWuu2fmBQfITECqRSKQiIyAyPoGhwRgQKAW
tlv/lUOG3Q91qSnV5qRWjUX/IzReaIuk/cDZRTsrG5t14qzXKLu4jfYU2bBSSF9Pot66Ei16t/4A
AIyECpbPawdYwgS3U9TUkr31/t3G6gjEmxSjhd3/fcr/demHuIfh/+tdPsx9GOqlTGj4+XFsmluZ
hHskulHkbA4gx8oFnhYgpy5B01ZADF2AQdtLUBtPXYpJwU11XEbv85KC9GozzBmutNVkaqSAmHDb
gvZJ29ZVcRc9QKnKcre0lhE6FgSM6BXa4i+kpIptEUPsQe0eqWnV/m5FAmMb1gCHY/1Jtl456gR7
nq0Q37FtFpeExyjIRU5TF/pKldttliHALRI4IpSTIkxK8LbgMLlKOCiMHNQjZmWa9fcl1zLid8fY
F8uBj/kP8KMgoasalprtvm3lF9D+QwfHKJDYJUdVjEO8pyKD1cqNKFvnkD+oL0ENkaO+5tEn5FuN
02QMs6IWBntUJJxDClaLAwiT8muPhNU1NGrkJLN8A7Ad/pfJRl5U1b2FkG11j46X7oJRWhuK8WYD
sqt6MZqjhzRxWarvbZq5e7KnJpJQPQfIe0wcIBS5l/XPAtdlfbVUFxOk688ukGTPZA/bcbgaYOt+
sJPTFC4E2WLIT+kJjTMIpqharW2LgpPtGqgWdYQ4m2EERuC/3xnp6yJy6HskGro2WG6B+QIxL+6X
dOxDmJ4q8uIGLcLuEA1VDXaAsL4Y/c/eJEOwRUEM6bOs82BPXorTIXe2DttgFzLCfGI26llbY29Z
Q7AOzS4UN3LIss3BJF7MexpqB6/t05hZ4VWbTCdZri4kHXEtuklL5p4pAUY9aihR5alsFfW04yEu
tN0FBJ8qkGIepuhl9KrYoES4AIwqFBlQOTl3jWpPeswjqLOeKslAYDRCGN4KQEgB2N2tr60MGYdi
3Bu9Z5/TGgAdq0T51Ya61ECjA7jU94YCgUZ6s+l5ZQNhmaaZIp9shYFbsY1267VQW/3TQ+sAf1Ce
q/jU4BFwoSZQsATpZm9DslncavblOP/FZi4a0KghhBw67le292n/Hru+ItLeeMCq14V0Xb/12tjd
E617mFfdtSrCHzQi9ndUpdwk+PzAUAne9xynR5zEzWglik9RhPCCavd1NsWHDOhR0xDTmSbUdRKf
6qQDN0kql0/ZAl07J6sOkLBLPwSop73FgYV8OCqU/gBfLffbsMXbgp7Ob24DaoCxYH+kqTvvBxss
VRSGk8GmLKfmd7vteuCstkwMkNt+r9ehi+YynpG4JOMY8Z93yXfXysALh1szN2ufgu48/9XFOecU
tDI8CQitXKnh7z2LtXG3AWAaGq4hYBfKwUary8BL9d518g6CA5Vr+h24TLpN2OCoeeenboR6iDNE
3f3IElG3IVsdLtidUrhZ4+FHxgUV6hurZxWIB7DOGmP22XISY1MD5w5lwiev9oBEiS38ryq+q2KQ
8R4oH7kSXJFtJbxKRRZcUTZAJmoeSK9QJZJAbxflr3cMWf+fRV1cIJvbjkXfBi8HfMsex9+KLisv
deBFECdUXWoaiU/13Tgd+vKCO7POh+YxUOnvgeSgYRWAoilDvcJaLyKz0UOdoKoaAeAoQflb/c0Q
tfBOlSLF6+qJo75rCaAWWiXxGlgozywsB+XYKOy60mxqXFSe1kDnHxbi26NAWicB1+SeQa50s0qR
LCRmoppV4WTJWiT/SNekclA9BrbxAuVA8JNWyeqm8ap9QuFvU2mVd4UUigelxk/ZlH+Jlw54/jIB
bh7WTGdqbDF4KC9pgbUGMDPN8atSPtmabwE6lGwQSECkjlnHSmSSjWD2WpcDPu9tticsbu/WoH9c
8+El9HB9QyAwnM4gxDShlDKeCjoyq+Mx9agZ6TCtx+m7u1VH6IZOwtpNvUytQz2wEuFwPWffQLHF
1/VpGjn1Ug+zaKhDkgXSCkbZQ2nU65BcU0AC06qAJlCABOo5cYyslrSZd5Bm//QQks5yeIMv8Nwa
DX9dqFPTl362N20CZrSERwIfajb04NBQrvtYepXxD3dSV9X0NiiEltBvY55zCVocNZmMcwIK0diO
Ae6mxcn48Oa4yK1dU4P5oBFFxHdVnIAU3oaWxi1vZXcOvCQe/0NWlAkBW84FqiRtmU1bSIh3Vngj
H3BZ/ZnZg3eajTYacsCowHpzDqqaP8WAQDx1FahyKhRGrwIuBtCRoN5CA9IycM9a1irWEpO8yxrT
RzyCrCq+tsZQQIM6Ts7gR94IpJCrDXes9gKNhvbCVE8PH90UE7NsgqITjwGjNXGz9/g9kyTD72no
QOBafc3ob5i7b6acvo8sEVYb7fd49RuI6vMDuNLDK8ixwyv1HoZxhmdu0vXLLosDyCvoGOoFI+4Y
t3qOB4CrPc9g/cCi64weex7M07NHbOUu1XzsutE846bPBElDZxxazz7QiOzDu1PbqPerIfK0IHbT
7l/FPNhoff0O9Nx/t61vi/XQdOAmAKaAoUBpkrK5lMilNC/gRmAEMZ/JQg3lipPigkrZZTXrBDAW
cSEK8zyUDfACrDnTKcHJYpRCQmZ7Y9AJQ59F9OHi4azR4SZwkxXYVN4dZO5OLvpg07gRv7jmnizU
WGkGvjLwuTkxDmIPyfAoyZtTUaeo1v2HxDtNoAw9vl0U8yrog+gHz0T5WzCBvI1+XrsecVleR81q
078f8r7Hkl3/Tt/t2gQ10eZg9RCIApm+ebEyyPX6a7c2w/pE3bHLrhHobI6T00yoKVKRk1MLwwfH
PqAadfDTGlSqC6oM6fO5HNeVIgkC2kkBsGgmNIrj+oTMpFK4X4IjTvvJR+gVG+BGzvrjpDDWZOt5
t0vLJrvRKG1F/JQZwTONIL1dPUUDaue92XlC9bTzRD3b4PMZ8sxY1XOeoHb8ZnezAcUSLCuhoGz6
zgePm7jaURLEeQ9062jM3ZWpIb5xP9qWk71YUEN6ZcLcZI3sPzNrCj6FkQlNBQRlXQaNG2P6jaZk
oxNeWbpwHKjgBL4HfKvj1GzJawfL0e1R71+C2XHYsNZ1rmBScK4ywYk0TlDOgAGZhZTdfQR5eqDA
wCwTDDs9lRx6HvUsYZTHPBUfaSTVojrsIZalDkR9LPf4sKQds3NqQ6Srpi2jUxhPSwwmGFGjMisC
OWqhTNSMDKL3HOCAPcWCyhT1QtQF1TCup7oWzCvTnvOku7mxA7oIL6o/QMU2CvrI7wzoZguz/paG
C4O0xIcc6mHi4EZut88zMByismB+piYDkxKU0FLkvHurZQdj7ufLWLIzeNfFqyybU2gG5UdwzeDD
0EOKPZavbhaJW7+wV4oxAAO8GHMEwfSBidfJ9apDZ1uATqkVoH8KYG9nBEdTmLcpXNJToS5EqAFf
VQo+MXY18Rw9kmmk+5mHEGD432aQIxLLtXKcHppv73YrHsDpLJGAFObQoI6xLMSTK/ERa0BAMWR2
u10JAKi6v7O6owys8UokAK1iAsjqwj3OqF0CL6PiBCBj7oLk3HZRGa+ZAXixOE8l49CZKs0D4IAQ
LI9LYLpR/5BeqKlUL8ia2oKECyRYZW6EfjcBCFX/mB0BhlfcAbnuYmFD6VkXVE314Za6iRpTj9yt
E7mQcKSgEkfJNGPG5s5IQXqOqAcI4z2OCzv83PKiPOh1H16rbxLvVOfcn7u0nPd2Ms67OfWwCckm
VEHjexH3QetF6GiwE4fYVw4sEe7ycU5Ed+lLfn4cry6y3k2465KLpgo2NztwIESbu/Xu5rcghH97
QZ7tBKQCABoPlrumVY/nybGGHOByeN7Gv4r5afv3EBsqPev6/x7nBQKYlPU1QT+w9Sxo5PzqLdCC
JQPzLM+CT7x1sn0W5/woke/aubEQvomDMIB57nMVizdK4UiV6QxZwVDMBC6sboiOWWbniELFHpXp
UQ/i0qgBom6acpSyJQehCOdjt/tQozzkiUasHuITnkjAjSnnewQv7T8ne1y2qOKOLpqJk3pks4Dm
AYXPu3uo+09JZePcOHTzxS3TGbV9tvD74Bi2yFyhOKnrN9RlXfzk2oM4gpI5jM9QpelQ212U20ap
Vs1x258t7m1opBtbiWP945Ac+B8ERWY2AGEYq5oo8FCA5HCCUmvLUUU/OhdZ5NOTNXThGRXPlwE7
x5tZ5eEtqyfrYI8mDgHvNuoZIi4gen19MBeWG+1YBnIkqqlcKy3LbpR+PqFidx1TOSaUzoAgVFW9
FDmF7T7ysEcHMXV/CgQw4biTfrIATASfrequY7zsk/h6Z06VFHOsGgrIsLF3ckuctIkiyEk2qzIq
CFaWDMizn8uSo6u76Npk4atMviHfhcowN/RufGHB1ghw8vb62QGP7Wj66Zh1Oyfreo66es95NitU
eU2Vd6URxcVDnBxBouVtQUvnHbppWM61neEFjrnR4bKgXWoTTz7snTIm3B1TOg+ZktQgx8i6wBd2
AMWWKGKXpKrZhXoSpSX4lrXjnbaRI85K/JVSasmQO9Ohq+yzbU8S+lMtqNAPRujJl3CBNsLGLbPX
IHLDC9mgqCABNEMFKxJYW0eabDcQqYojkaCwAslQNjVCDk3ivgi8gI7Ahwg1jvgkzqBeeGrcAy6b
odG9LPPv0HL7x1ufuzsiirkbpxPUrv2HmeDsTLdZyUOo3IHWAhDk4mpYablHmXIK5MZPGzkacEF0
AOQjhhoRN+WVsxBImyk7jmMQ1BsegAR6pi5TXbviYF+fQGqooFZtu+CITl3dpAqihQwqcFoqhoZ8
BllA7wEg5A6jvRndKMN3Qpj42DNyv8xC/LnfGw7qKtyTv4+px71yOYMbAJvE1vrprqC4E1dcHCPG
27NhokmBaQcxhdG35xk/3pl6q5H8FEnGyI1R9bp2H6ZTUEwr6XhaDp9yLK9fLoz2ZokkfdCk45ku
x6hHfxbqRe/3gtrxjzYKKd0hersXfJiih78M1C//S3fYup5f27ULcK/HjoYDhEoIHU+f/ky2XZfO
jro1Ie/0H/Quiv6Y5GkIQvfLMS7/8F9BrpzgeurfANmcmvt6LCOAS7BvOq3R5FhjHiYW6b4NEucy
yryF2gd0F0IeHoFRnvjv70MjDePuo8Hsr1bQoFhHmAmSji4QYQ73kF9AM5iolljHYREFq3GOLVDT
TilSOEGLx6AOL8Bv0axjo0kQRJPWeGtI7L071t+KJvC7uYfcNSrchw1XBPhrt+4gniDBSZSBz/BE
IwOXVdfZTdkA9W10yZgMVeo73hhsp8Co96BpzHrcYY6B4VNRJ5VzUq/An28vJmjhaYcuBdVeTXAG
eZbqODhOBf5hyKdOU1/vItOdXnLmBcjjoySwCCywjcn5d2IOHttAoJBO0QkzkPowlLBcm7L6acM3
M2pbe9SDENkwj+wfbtdUeyB6x/Ok6NEG1VCPbA9DHWJYWBsVMZhnKR41vYK2hW12HZrlFULI/RVs
M5CTVIoj7TjF3+O8+zwP9vRZgt1v3w+J44OxvQTfjfHHiGftBcSMAAQkJdCPiVIIobFuKGZ+D7Qh
swtqlWTy67qMPhxMPF4+UNcxl+gDKg5OqHzHBbHyesoUN+1/8OTPu6Y8YBPPvY+ddCH9hjxaW3IL
YKekcfZgs093dYSsNR41oNpcz9tJEG6jNkc5MR2v6WSOTRIE1d/O5+qovvq8Cwrwm5VMk3YA9PDX
2wC7NQ/cyurjg33ledBxD7sHonV4mEK2Pj4UHQcdncMLy+dlPZ/BO1JhFxkuM2gkihrZaGWlsVTG
1U9G3eQx2GnWyNVPoQ7Nd2Z7OqaN2JKNFppRmQIJUrUcjWmhu/dAHlM0tj+bkC9G8r5rF6AN1O2l
VODormnfetoW2Hm/dZlh4moY53lQfyEGTJ6G7dOcOyuNVxdFMTvBhCDHphPbC2PHXfZVul5ysGq3
uQJ74FsGCoNx8Q0MTh2eCsAOaNQ4jgHGhhqsp9TtjGJvsHC6uJCxSQEYuOLU44K9H1sjahLOlLrb
ZG5pGBTxwDdJY3uXOAWsXu2W1o0TrqqAUS1nx0+BvcklIK64MalfqMlcL95PBejBta0ogc4tJsCI
TetGZqv6fYi8/jq1IBCRS+juYuh7ABY7tk/IgrZP5KAe2XCTMQFD7uJThYiHMKubpgnCDsNhNLJn
KCjKQ6jIYmPV8CADi1ebf8TGr8ESv7YXRjbjZlvFgtEeHyD8p9OIGlpIrUF26NYNft729rY1gvAK
Dnq2oMDWw92DmD+SDUAwo32iblBKaJ6nxbntoXhk58gzU0PDpgBVCjZh39ebgsIBlk/dS9SyAya8
WxF9ykBXDHdjSEZb53W8xtI0WmUsZjxHwde4bAcj+JHZ8kvep+wVDO7VpTbt2I8qbr4O5uQeFqdO
dqnbf7XBY30tejD+Tew3PqJonAYVyN1wXx/8RqMWRFof06Ra9k43Is2swskWToYBqpikPYZm+VkC
9QLp+RmikynLNwEEAk80JDVFsHPlmyJmbzYiiYA21ZtNc0bMpfhYps4AZgMG8EseNpdesYwOih9O
EpWoHpObPL+yeWVfV+sSqTEy1N1bg+8RUamesy75z2PyVNB6dqzwZFsjVAhaIwVbsRnuhjppt+u4
dpwYAtdcQjJY+V0DVW1jerOEi6xrEtwiFIGglCBK+TmhrlDFnDSmZh02ioHpbqzCaXg3nRmWPKIE
davjIGSLqpwm+BgYtrljPe6S1rv6v6MDfmWz6Tq/SAxz1+ZtvSEEwGOgLJft0oAGxBM21Cdx815g
twk9FJ+6nuLoQ/kMFEpoHLu8OLuGy5fdXejsjvbWA1uM3yUM2i2pOW7rqrBfJdJQuxnHt30DYqyX
EGm/D5C4CDeZB1A0b9rkAzX5uBibOpD2QduMOqq2HDJTu2KOnC3wpR6EPURwE7FRo8Q92nUyNW5k
ogYcUd0OFAHgWxtDF/oOKni22UvpgrKPgoVXDEdbes5mGmpzA/Ka4VqpbF+bGVeWy/4Dq5zydUH2
VaUEu2UE325kfpA0cors7BXBb3kodzYX87Ur1YbprhuGQQP8cx9sGtcNzlAkXK6M17Bhl7dcPdVQ
OA2b0fhjcnoQbr/b71Zc10p6UPBAghiQaFr7YZ013gH/xC4ZY6T89Nta48lAr7sYBv40GUr7dIx+
L3cvbD2Dmwx34vTD6beWyTQ/pODZRL5xfGpmZ9725mShYCQF3Q0ZtQcqP5YvKI8xYuM7dhbfg2my
e0E2oju1kkUbcKQzDxg4GOU4noucd9fYK7sXHL67lzbHEwmY8nJLNmp4Hi/PVeSskyqGjeZmGkEG
HwL9fdBx3WxCxDgco00MwtQX7dCv82538uJvr6McRgFMUwNiDBRcj8jqF8GfBRSNPyUGm48ySqfD
wqPht7mzP4ODJ/+R984vAxLwNgsXrJZm4WfTIP8TxriuB2tl+Fnac3yIlhDEx/XIbk4A2bd24uYm
ysAdIWKVy3aRneqbqNvHefudRtpOQ2qioELNBXWRXC+3lQxAlKR4vYLZGbdNlBu+YTZI0mueLw/y
9mfXFiiMR5y2U49sizXfLKucT3ZZlD72GMmeEsmUXEZ1DiA6AqJLC1hnyVRGcX22EvlKJp2cRjVy
4TOX4ypM5arJG5aBeWtHf01XTw4YD1Qe7u+UnTSsl+YPVcqN69mfzJ5Ew6mH1HuYqm1qfpOBKEyb
ptgJDpGBq1klmpxbi1A6u9uV9GfKA/E8jv3jcCX9CaD5S8H06LOTpbuwmH+k24hGifpWKTZQjzcU
ccI/jRkfT7GNcqD1AqPLMlzQGtjUzOAHkWCAWTOARRGlu2xyS8AA8BlLwQi1LYZshq4CMD6WagIO
LhVs4UF7rIYa/ENDggGJNjkMsk6uQACat0iAuLCtQbNKw9lZ2I16xQAJG4HUphNW7OappqhaDxik
Zm49P45ikBED/VoBg4C6ZF5e2hZwSJRKfzYLFn42iil9jlj9EV+70Woam/KUllCmQ4Kr8eOhlDsI
zY/XSWkvkrpilGaQ0MqAxVRajWSnJgUKAepn2M+CJf3M87Hf8NgeL9NQvv77hTFdLM+qkK2uusg3
y7Ld3vGsaOHA2YEgqJvny5ZIWohdhZoUzMMH7E6/hGVdoCACaeolj3DF/Pfhnc0APXFoFHxLNmrS
cUz3njuCFF1tnMckU7vnZtwJ1PiiqATbZXLgJs67eaY/yAhE/l6bgkYKSlS66eJm50USbJfvdmFA
2KrmShx6goT1g6NplXZVDzgHOZws6g6F4Ywbrxnrmw066J10AJUKrLQGkX3s1Lekytg+HgpjjaFA
12nrHaqRZzz6ZvPjUmSdX/fNsmvUQ6ypQvPK4gZ1O3pMvX4CJrkdIL+5kFuaFsLf51hV9GOcebGn
46Jb2gwSCnnco6gXd2zYMgg/VXln27Jxk0DHxLnpvWNkzluBbOk5jMbpzN97NCQH2ca4A3hJj8mt
p+gVtI16XQodItP888Gs4x9e0RyjeX0rNENP0zPAiPzzrTzE0PBX75FsltvLk9nceOrhB1WNOfTN
BkrMMsAhdDJ9xszOh7olLoyhbfApKkp89U6s2VSRuXwiW2NbIKoyUtQ7tuancQH1cuvM1Z6cZlhk
m2ZwwaltmNmnlLVfWZfM31xsuDYtSI9u4OYzAcO52rllAtBZfV/s3jhyJVKrmzGwelSdoZJN26gX
8UEeLTv4oe1h5UQ3u3K9Z2QPIC52VEILoOCJgxdDdMFLNw4GWEJMhhthi6PbONUOz1i2rcLONlAS
ko9HWeZgwFDhNBFSovO1KeJrQSFkU4pzOT5qY+L+ViR5dqRUs85Ex+85aeHiK3iwwD+kMtJkp7Ck
SsHVTOO8VLTNInQFtnfgip26LECtIODEoRkVL9R0YOY986x99WYrX01kt9WBxEau/hjgIQcSRdAW
QGmmeM1YW7xkMpnOY4HfMCp8UGDoTM0Z36iAy6Pa/JLN3vdkrvLStweAQLW3nCFJ1jvuzglqbFsh
3gxeJ5IO1o1nBzGuNJGL07ZI/fZH9ZVQFkayfXC0BZ5GrR28kn2ceLS36xQAiPddh95dQEYmBadx
m8ltVgP3TjGV5Uzr9mSWbNkvQfxHP0f5Za4hlwVVjSbZTJE170ISlSPXRPIOnVKRG1SDj9MVFJVA
vSfqCxvU8M+OAh4Ujh2CtzmOnqAG14cH5ahFgAtulnThQbvdDHq2bXarLNBOgIZ9llsuq+myRNVB
hI0H3bgeOynPFvVW4koUrIrSWp7LpToWM86bc88nuTVxXXB0RoAAaViUkfnMRlCPQli22HfjMkCE
WM2jxj71jhie78wJkpuAe48+Z2V2wl9hvuGzG21BzQm6AFM8zawM/gzHFu9/kl8Dt5z8ZBB4cEBd
bHNHB05d4grPOhAvBwJKA790k5HIw4cBSb4gTPe8yLfO/NW1q+U1rQMXV2l5dRKlYX4UVgUKigV8
cHOUlb7TxqqetZ97wKpABt7Z5nVCTdi1i2OGtIcF7n0vw997qF0QZkUAonTSDjcTODH2Xp8P19p1
gYlVjjXGUUby9LIrz67HkWqCSdtpxq9s0IoDnVwNLoL/QzC9JL4OtvMU1eeHt6JfgnpGD6yrazV/
snaA8GAkjc+xOW04GAsvyVTmnzm43HZeW5g7C/jZz4sXxtepYNjlWJUEfeO8kcivfZI329zEsWMd
DSNMvyS1AUAxBJok7o/2kNi9s0ONeARIyiuAHLez6vcl7yBa20agEYTQxgEJ9+aIM/LrOmRuV1za
BarpyZL/gMrMJlQSMjZgWSr37V2ceADjUcUXaKaBH3I/tU5/6ad0uAC0Maw9bWs8swxwHwGmBcuC
+rD2LM7sHBPe1slf2QT2d9OAhBbvRPBJJPIFmmbz19Fi9ZbsQtmR7lztUMx9swc8M6BgYx2Dpj40
Rts/SXUL33dGfGotkOKRajzZkmD6QBFkstS1Pc4+xoac1ITe8MHGc+RxjRn6y7aETuis0oelE45g
0HOydiOjYNibSQeGzrpPit3iodoayar2yVMNXxOFqjvEoHjpZXCJeIDZcmzaw5DVf+UcMCVqUtUr
4rjao1Rq2KBuC/zP2k09bymip9J7NGeKD7XtFfMzZMbKjWe6bE/GSgz1091SmVo/U+vTehRDvXV2
2E/RUyce15/SKAKsAho7a4HCAymemFKUKiRTdADjQAh2bFXE8FjPsAY91DvQELpEh7qCjBJNKfIU
0N3IPbk1+LpAyHXFAY09hUZkPfXE9tgufXNCtuuWNZENim3lfusGYYgMGXgiYhV+N4eCYgXvCkQT
HmiIAjUoY+SAb79DZ2dCycpqaXesA+OaxsvqGOpRQ8Dah5CHuHVBHfOrpWmZh3k0DIfqK+SGq72X
pwyCp5OdXdZuEvU5slmVh7N0ZTr+oFxrt1XPujurrHmABLkKsMchu1TlMhwKs3zWpv9anlwtrbx2
1ZoTVLCBVlELrS8HgdVkYQwyBT/XzmNH+GHYNv4cGN0lQ+letYmSqr8w18mKPVlxmRAGvjdU5wpF
isdymkS1IQ81d+M1kqyJWiSh9SBOufjYzC/+Otb+x/l3Szk96L9sAwQglZkYYO+EeEEatO2zAazM
s4UHPtsEUdpvhBVGB+2JVQwN05HfmkU4J5rRVPxtLjmZ+UfVo4qSfHq2txjygvz+TpvWlzLanB1x
Hv2qHfRKgUCxVYR7/tgCiloRGl0y+0teATS1uA7SEKqZ3ns19PDqzRoG6HG9IT+NqRdPIBOIpvim
p+hl7sLUi03ZgCysdut3wLsm3aZulfvkXQPJTWNaZ30nek4vxswHBAsPuAVVwh4DgpzUmldhZih4
Wki7RVsZNO2VbKt4s4mSimOXJ98TLqpDkNbsyR7tcD87gXOSjVt84iH/AW6j4rvRjArTL4G75YKd
hyABYRYSZN94AgY4BED1GfvClLFLWRVgtPeAyc/NH4uYxecMiMSPo4i3bWuIz2SqrHZrRuBypVG6
mEgl8uyJRs4yTT53h/TUGI3EM7kxdobRerteTcfGqTiFteF32Pqf6SGepkW2M6MezL11VHweklii
+lICj6Oe6QLMmh+F+EIDio/z8YdlF/JKz/ypibLdwqCuRhHIKEMgcLCmDS2G5ym0bB1vgxvw6nfu
FsgIGdC7w8WjOMao0zwNVRk82yVHMsEc5WsrzP+U8zT+5b2U6Wj/1Q/ymwTT8ToXci3VLTFCeTeX
udOydRxvnYt/ymADRAgylgr1HOPyeTcGebjTqGdbAvWAw3WOMnALEqJ1u7O9fP5AE7oJdedJI76x
IVmAniu/gqgs+g5lHJChelP8AQdyC98vEQeDBxxN+CVpG+MzqBW5zxaz+QTKD+8SVvaf+ahUNKak
/VLMpX11gZr/ZHJoZ0dIfL7FKpvVuZu8H+sPWevWn4xwQfYAPFg7msCwe3hJ0mYngi71SzMIdqJa
+qujmlEVU5VqI0k9sgWyYP6sSq/IkbgeVBnscJLdZu1TFO69T3M+VSe9DvX02mYk5lOMe0O84wrE
r7gcHfDtEwdIlWUxjl7UHbIh7aCePlVXGgsVzK0i3CR9C3CyGpLtv+aQC9Wk2GUJpFjuZqs5/TRA
pa2zjsS7Rzx8qF4JL9Qjm2bpY3ZfQdrP+fJgp9hfTX2w2dkfapd66UDkPSKZbiNtBPT7ZkxrnKBs
L4RWgxdDbQQM2etYx5CNRRmO/MBb/W/MakS/1vfeK+5Lgz005WNAB00QvtsmkJr5nJ7DxIE4nzrP
UmOUxlfgI/Nrxt0QcE2ZnsEQ+hbhGNnBlGWdfjOhl7MpgRuFcGKVYHfVyKM+jVgZR+KXxu9eOqZA
uxoSEBF38f+PTzrkWvcWLkFf6JMbGh2SpxMrwbgOZzJy+xCmWQbgH74krGBkz0DR3AagsFv/fSrF
Fvh/99OuK0/rdwA+xwcjrbNtySRED43uXMZWLp6wZ9glzeAcSnc5eI7rvVBj8gbEXV3whzlPbyYO
xNsts4cNBUAWDIkNY+gOnm2Ai1vNpNgJ0jDQZPbKUwkZw3W1OUgz0GhbLi6/QE2Qu3G/o2ImKlmi
iiZPiBo7QXOrTdSjMIcKoWhs4mt0rYYyE3yFDTIE90zYQoEuSHbIISc4fYM/iWxUXbO8O9ZyEqqt
kbad7BoJ5epoLPxa1sXNS8PiBgaL4jaOkDnoQvDQcyfx7E2p3LwCR3lRJN8pDhlaOIy8sS5GF570
XOrlqj4ndQ/avC4EbeJtLhZxpRX1qxpG/imG+B3EQfEetH1einbDmQA+9N0RDUF6MHKoGjJuGpc8
rbxdmHY5ykoaA0z7sJGDhrohG3nJRsPeqGbfDnvPJxtKsIxmXYbGDXSS3sZ6Yo2S7aar2/2vlga7
Ur+rcga+9hQgcruS3RfLNWM/WLL5cxd7PXL9YfyBYwO4l43nPkEqu4DW+wIuEhSxHAPW3EoWOJuK
D8VLxET+Aj6W4kW28sJxdL+SXeDLdgc1JAhykZqdp2jJQ26i4BiKn7vVmHai3TUmAGMEjuhRKPOc
/kSe4mnvPqNgagaZKjDFalQ5O+A7nVVjBeqtu3hcvpGOitZMuRs+6K+Qp12Qj8FPDe0VVJiXQM4s
7jaOixl0USkykUM1tT4XuGwerMZ8Jhs1tvLi7QyOTFczBRRgQn4GNQCISMEQstG2dTW1Rh0hUZhC
NZNiAVqMfQe3HsgEgQ2NmqX20mrfnpOZjtp2Uu2HEicAV1YZ6IR7+xnVTchKhcE3loA62YhT+1nb
lwDox5THP8hEToqnXreE37mapE0UVlZ87zgSsgoq9ZWrJFgTDeHaIxv+OIcyBQUwOanRsTT0Kut3
qxz+gwdRcVr6vIQ0H9+WZpJ+AtXWGfQB8hrinuuKTO1wbBl7IZO2U8+YZuzjKW7JoeyZSHACkWcM
8xogRLWMnuOEfDg6Jv/f1mrrFFWkYLjdGkZxWfGUi0DxkpyTL42NK65wCpA2HRI3f5nA92wFYGmZ
06J46UFx+ZI6TrmnuGoxcaFMcWUv1jjQIohtYMwqF/eTCUOzY+AbD5wYDywY9VjVuyAIIMSoaDT0
PKLHAK3vxzRA7dZrmAI8GVrtzfofxr5sOW5cifKLGAGQBJfX2vdSlSRb8gvDS5sLCO77189Blq+p
q9sTMy8IIpFkt0tVJJh5lnAorVXEcgE7Ud7uHdxS9h6MJ0Bn4vaVhklrZlQW2q4lWoGrTwuG5X03
WTjuKe7y0r7mClzaFr/e0freS8PYljZ2sLz36jvQgM2d2bIC8lwEW4rREBqvowzlDfqCEkJoW/oo
6JOKwg5ir260pxB9bhQv+yAGDHf6n1zoCz5yexDagKuXPmwwXLWu2rDeOVVsfXU5e4PLev5UmS5/
gSsqqjKd9TWrMmMLMj2sT8antofphSBhb1S3zw81bwg0pGdABsLt1MAm5RF8CH9TKg0qCtDxHuD+
9lg3pr49VFl9NIUVnZSEI2QEPuBbHvhiFYVS7vM8jt/KSYPGC/fOzD6+NZ18pSwggYJtwmGpTFOr
zCdI1bX9uZMDnklGGuxdntkAthRy+9hn6802oEPnCBvZM+21PdvyLqopN9IMWrhKF02+K8Pskvn9
BerRkD53SshazHvJqiontqGNoISx64YzP1vMO8hGGnFxX4iRwQaSUgG1W2ShI/b/V4UX0nohJZg5
ZYRngtGX7CEuM8f/LZdiHbzpggJy51BeL7h9dBuUeK0BEuOiBgoQhR730lmWexEwolnAprTdjnns
XWiBhrKRcodSU/JIns9o9GnQ3gQJw9GWurgSDXR+EPoXvD5NtblkgFxiMOM1OAMgMBYSFmo2OSC6
2uAwLgcOO3EKtwO8Ein6mMMOcuO2Y7ynWKmKP6uPcyibggyOumuU5VCn19U934mTfVWpK9ToJnag
WJcle9ecosOHKt3j0NQynD26OStKdPMYVVfmPZt4iVtJ16j2UPuxvvqtfx3yjt+6jstnNyke4dJl
9aG3Byhp6Kx0LD6epAb36lfKvAVN8TgpNPJ4AQMClfpb6CgtOcrq7yCutQuntj2IHfbFPUmil3pi
xTuMtcTaQb15N+k0MbYL2OeyW4gm44jd7WA1F+lOmx6ozW8BFIjXvSs4rMib/kvGxz9xF+JVIPGy
VR0J+9DqoVNwd3gceZH4ONUL3afYp+nflE+X+v+4PKWgW1vjP7kVSW9faWCGY1+bBrszideq3aeF
0PpVtGV3mcMwSioPQ+W+UKhFNfTqlLtPFh4ylcW2ysTbrAf/0Iyf86pKG4VkwAZtrSR4I434gmJ0
SIPZdF2zoENK7Ln7SGz0r6o2unY7GU10w6cvLvbElzGe3rdBh+gohrZ6iKLHdQ55VnzDcwqWlH9T
JbPRk5EeKgs6RsMY2/4SrzL5hqb0XynH3lvnraXQVOjScAl2a7VrHdBt7fpQd86xS9p86/VeeJ4H
t1QRKuUtXhGn2P4VKp5vKZY7Dl4OKbHK5VdqX1KrkvqaSQ1QKatkBHQCOp+0MBhAcrhNCl4tQi0z
8BiuC+xVk7KK4Cmqu57OCBAyBFP2+DFgOZiQOV8Lvanq3ITmikvlnXzNUrC9zjtFcdHCBLi/t3m+
yxxHXVFGza50NA5pev01B8O0V48VNvnbqQaWeQ5RGlAgP10RADetr0QDZQwNWs6QE4KQg16Yz4rD
aFjB12JczTH6H5Dp2G+qpguX86VSfS5zzGAX1OJnrwRa6JQMYJFzhNnI7tNFHv8Au23BZBvGfa2Z
e5Nm83mma1y6UoLunvvlzpKdtyvs+qWLgAylIYz9CZtswpR2hB+1NbJ0ThjN/eBEecpQGOLgAti5
vPVwn9vBrQFvnQmTN4o5ZqpdZ8o3n6fNQUr7Z65TQUEZzjKQO1H7ya2OxuTWhW771FQ7mK62IXCH
iCs3ACo8kUtVd6iZAbHW2SMk1aP8MpNBiDQirT9rgXVTcfXFKT3nVojYfSqnJzttmwRQBnz3gWd5
fUz7oHS2lZVlS8qtgsy9VVVorYKis9Y0pQUwZwe0S710b0FsGeDrNF/lbcuvlgN54KatG1gxYGrk
gl+jAoPXt9Oq5qm1EhlMdXgNYY9KcydUEFpoYzoekCx6jj2U2kVWfwd219vH3lTCokmmylyUcVgf
gW0adnyodkZa1EfomwDhY+oXFprTQHmNNwzF45R/W55jit0KBSpCCiuQNkBdP0DH7BxqdHnW8D9H
YZwOWGiXhoLEDAipWAUuD4eUU8GYD2/b7t6sATGER9Y7qKHRcxHLr+Hkuwdfb7nEJMEOAE9uGqzq
LFyrHRZ0yPW8L3m49CxZr0FKwgoF0ZNEl0sPUHUyNvAAk6BG/idW2/qvQPOIoUuWRUuaAGgJZPzf
NJomdoQmejymeCtE4aCA8f1i4lF3UnnVnehoHuYYZPWyTSwVCJGABGZm+hv4A2xMwlocez3QkeG0
2sm3ACYws2IB1qC01wIFHuyrWAo5Tx18DDR/nN5EWKJDWmrw2UDfoS3WxA8MjWSbZVrur+xBLqEY
FwGII8QK9DU1kI5s1o6HBL9TU4F3PyNePBlPG5geAkCn0Re0oHHza1huJyteTukyKWJzhx1+9IyX
u+AMLPKFuMw1h78mOifQ7grGHXS3EsBOY+foZ9A/LQbRrCfHghOujtnKAC49O9Nz3zdB4e78jj+Z
rokX4QgSClBMH7/RggtnUrgtxdum9iBzJ7VkT4TiOiiz+jCPRec+V8BFLyarDfEyHxlQn0XB4DAP
Y9x6kMfUVCoK4rUxXmScd2i4FPmx8MKPQ2PH0Omag59ylD5l6lwP+HbgXMBGmw6pcMdDVDYTNGow
nWPw7sAnQvNc5tcmAlXk3/LmmKxKa59734vMbc9NnrVnNox4naJ5laDA7lSQPs4GdJ/1gCdzdob8
LDD1MMPDbR4InSrCEA3njAzyUiBlzoHliu3g5Lc67jaeP8LiITbq5w67BRhOJv2eYkCJGwd0qXMQ
3Ip1CqPTs2wMGCRZMXyz/RYgfF8KFq8Did33ALfGSg3VBQgsgP/aLl00lpvuGA9QVhzvc7mDyhRg
zlUHZ7LOnyogNC01AGgY2G70UMspIYeC7rLq8yu4Nv2qLiO26kcXf2B/SMQaz/1+WeUOeH6Gne1T
ZYi7yLxwFeRxigpD5dxFEpq3qXuhCSUkAHavJaAX66or8YD3ofqn4bqJEgq/KX0YaYSuhz3C1raa
pzmkRAVp3hQ+vHu8i21IP5SGSEIX9zGvC+8l80N5SEyVAEAAzhMcxGstG/LnsSQzD8AFr3qhhxTF
eRaNu9iHZxMLe7zElAF8hFD1liNuTXTUpOZ3YdX2HqADf2350Gs1O0PeYGmK52KuzKUZ9t9Qty0A
Q5HDjTt2f3NFZkH8Mb003Ld24AX2y4w5auPVTAGNEPZ8C5X3YO8bwUFVI1s6tv/iu6rTIPYfnu2y
t6yEREJnGnwLc8/0HsTyCD9hvsqgh7PSpizXSA9jVHdXGDuACccrDpgKYolhFUdpgD/QJXyvjEC9
jRMgRm7kyDOLVXqrQ1cuIhN7ZgiagLWS2ae8ZNaHoYGXxynAhy5stzrOi5TLQx60C9W7JXwfwjXd
U31v+s3SAM1jfYelmyPdW0e6Y8632c/LOruSzsXu5ApepXxrhl5ymXIlL3REA950QSWRXbhmetXq
K6BYHZFt0Ywaznmveuxzgc5q6Eco9Q+ObCmrClQ4i7fBtciUbu9OwZEGbwBwaE+H8GiG3jx7xGOd
EcyLYCEHxzLE/rQdkreGFS9EK62x3YbZnYT36pgHW9l2/EiUVBooXgaWv/TACV1TLNO5tABuqrW3
neqF4kNt9f6qx0WUvghlzFeaL1J63apkfnMXOQfJs4cBIfxhjdcICOtTnOXjQukpWMj+ITMgH1qL
ZEJbAxI7gGYMeqAjG8htCIUlaj3HYpalpxwsDChl/k2koBqc9FTa4w17HHdLi3OcjmyG26VRgcqM
uly7BHO+W0GEQ5xkAsIrg0BiVvgV9G4wEDuajvDb/+15Bt98iuPb3DcL7AQw0pJK2ndPmtl2Pnc+
JXas9cDBbCbGSDh2eIPJ8h2QbMOZQh8GSCadKaPw1O4RB6ZqhY59tZoftfhioWEcjgWMmfH4NYxU
2Qtmg/jTMvPYw6HaRmOg//NgNtxk3WuQ9Rzq1fBNDHG1FwN8ngLet7uZKUgkQ9j9/lmgAjmt0gKd
gaM/ZzyYhxT0g/x/LkMLnqtSQAE6Hy5MWm3HmtWX6e44kDCPV6LGCIw+RDwcF/deS+Jdgbf1Hj7o
1jGafOtIR3jXcqpNgcoq1LiqHcUc6ElUG4Gv7COny2J8aChsLImICUg5W6P84S4eXMtP7MwiK+AL
LqFPEhRxcBlKf416oDjANQhfE2JrEm9Txfa0SGtASLFruoemWeysbkRHDzB+uKFGNfCGsWttKjBr
99R2CDzFT49VckOlOa38d96HTgWtrjq9sSndYQ/+DMOvR6lD9rUD93bTelmu1g1AKwU69GeujaTJ
TTrxrHQP/zJAHSklsMJuySSgnZSTujBZW4w2is94bP7reWXly1VfQc2S+CKpazfntOH7ByOEprgV
7R/0EZpig75/eEYDrPo/yfpcuhKwtwvo4i4mXeJ20jF7YmiulZObXyhEg8pLb80a4S5pCnCeeqKj
vkg/5FI8yS0YW0GpydXNHfrIHp+3/kPQh5xU6IYXxk/68OePnaaPVP2ncWoo9LgCfS4/+BHBV/E8
jjl/GUvA80PDnXY0deFRBY+aKV7TlAdVALDRgGou0CAvwmDyqe8buIdjRhlTmcErMrhyUaF+XsU/
0rRY5nhCvU9d0W/CNE33+ONOLwFPXygBAih4BzNL/2pnF9FBI3duslAzhYYQGE07xW5r7qgMmQIS
SQbG2rOH6JTUeQQqjA0w4TyPAkiS1+0vWjSMEs92Ovw8z+m8JE+z5cDEAjhO6DSLqX8CG7FYRkma
/pzMd45b2S8XN7RFHpQQnBRGCEi1Hz1P3AZSABuUNb2gJWnIT75v5BL31hS0EA2k7ojnhS1VlBpi
SzMaQiJ2zXNbw7NpGrEemvfgCi2p8cM77M4b38ZLxP/2jSg2p/W48c59oyH2wy0EtEG26Yz61AbT
8/jXyhzMgw6aTwoq933TyyXogyYKZhWsV3QO+ZujHgEjQnnjLE9PvW6xe1NaLlkt1b7VU8vM3S0P
/QQ66ejHx7kQl0jVV5qZ/F3EprdNpByvVmhHq8LixfvQeGfXCI1/Mq/aTV7mfsureFiiSGpsfLhT
43rQuywgb7wbQNXDLTSOh52H8uiiHAX4gxR0J5CPGLYTowqQAwcnZxXz1FuJtm2egCJtn0oT7wgZ
qG2K1+vaQLdAt04/DK3cDiwwToXZoZrlfS148hWGk8lb0sQdGi9VssHTJX6LJ/SBJ0BoLkI16kuE
piZw6PGb1oY/KsC5lpSWpmO74h7I07Sa+MOuC42jSD17xaf4hvdyfoIKIj8BAIwqhENwbQqEaVzu
dA60LXBLfaxTfgBh6BQvS3C88eHCNcmTL9OIQ0fUjC8QTTLsX7bFr7Vthk9ODpCzx5rsDN9M67Uo
UNunqcjYxymtzslMJ8/TKLDkFjvHaVUMVXMv2NCDszCxPbOM+u73IPUG9jdagzZgfZd9GEA0Liyd
i6NQh4qjfA2F0u5FBFZ7DDuAXmkatYZ/65WzpFlcie4lLiFVMIGZhkZX9zJYcbpscdPZ/ek6C+7g
y/a3c0tHvISUXgwxiTU4S+MRjk6gR4K4iXICMF8GjO+8cZ35QbOI4Oh6pqFwyvKMUkC3jCDXuKIY
w//wedTDPBUZd/eZZewpThm0+GkKas47HHQD+DbjupQxX4NyG2ipbaYaH9ynBZoGqoCIJ8zZBuBI
myJZhpnILmHcmiuDJ9NXFUXoS4rgH9eBkR/e1n74cYhqXZa311HG33q7fBn1Q5BU2Jg+ymWRwZJ8
zNcUmxegbL3HXSo7PeKMrWXa8z10NfhxEg1Qx3T4mNeRebSYAwj0lGppDqToUFhq08jPp3w+uy9B
yQ7K9EDn2DxM15rivcxrSE8A5PCtBiZnI4HM2NE0RBO/C97D2ix3BjPyTWq28TfphJukj/IvkLoY
DxD+xXuVjudieglHo7zE07itRMKfygDgw9JFc5EZLX8yUoc/CegG7MdMSLz9/idGR3hTbmFg9URn
MsfGu2HOQOaQxaqpQlgcJw0/aMGV79g3oXAGDbhnC7J3Gw644gnCjeGxgDXs1pKyuKnQZcuMZ92K
gQa4pA8G28MnWSl0eF04jpVmi/3K6OGRp2ewm0lXvrYZm8hhTIWdWkMTDpwcMiSjLFpv8GcCHzhS
Ky+xm1WrrPDSpqw6VkEQbtBBCb+UrQ1HStP55ZQTdtSe9T5U/p/UNK4q+LWl2K7pVBHw90oW9cor
m3rdaBG4VJPxOIugMaJqCy4remjtLvg4n2idUk1TqC0AyFdKnE+hxUeeGOC2rpLo1Tf8f1Kjy+7D
FPPj0OLFyPNl/X2om83gu8VXSILku9AftO2qbb9P1Tda7yzwKHEt6GDFXfMSVsHNbaf6+wT/gKWs
pm2SiQbEm+mnA43LQzqo+kZimrE0f46BgxpcVbGtLXoPxfMYvhKJn3kHmkcFezPNpFtB0nMv6yq6
Tm7XBit/3E01EMiP2dgAmjlmqsFXE7cPPJ2qcz5OX0wmg3szZNkphx/30jAtfqm96SdVQ2gQUuFr
aqKSNRdM4tRqVgUaqPjgAfjXRsABuf/SYaO94egId/r8OBbPNCmKLt33wnptcm6/jqkBjfnOjH/3
XxsR17+Tlv0u4WTxBQ3bCPe30Tt3rUgPTTNN2wpOereoxafFZWx+6zsA8vRJYIDsJthRfMfnkS/L
LnRuVhCBt5eZaN8WBsxqba8GZckDC31qhuqJBq+LrWMGx+3cD1p/QTEQjWJUTctyX/fenzxIv1fQ
ToNEwhyj5CRQsPud3NMcz4qeQWucQ3mhVNUTLfQ5+zFVBWBh0A/Yiw645QSCq89+DeKCEEoL9bGm
XKFL+tpWwlwUAPTizSNS16SUmkw2GTvANKKrqiS6O8wNvnSN/dOyc/Z7WmZebnyJWg51dqhCoyJU
17epSQEGH9XREGF9o7jpZB9C4JwVaLRAm5raDPXIV36XwvQxkeY10IOMjPHEUeDzRW47C0qDzCEK
ew66iZRHsceQomkcpcLB7xnnPpJTEeFf2nfbvAeTzrcl3ollfynbDgVjBww0qDDwfZ7Fd1RS/oTm
xYrBk9qFlMhyskoDYrx/c3iHEjlDmXDbCgWB5UD+Q09p0eK/VSowTekJToOE9yfQYU58oGkH2cgn
ZloLmtFZJQw9tuBxfDyrUJBxNVBAgNZy7G1BA3e3BZfZfkBDaeE6or7TMKEzs8xLYCtaljaPWF/t
Ejc1b5SArrramxPugA4ohulSjSJdNmb654R0TP5JCpjOm3akxeC0BNyHw0LLAz7mTsXAfbXeod87
3VVj433XZenPqI+XIAqAm8eatwj7CDya0iczgnMR9OAKE4XyBtbjehqjDbfE49xePn6U5PSo9I+2
9NQ6zSDABnN6YCjoh8tpuUggDzpk1rIYggBUruwXa7HXxB+bX0Yn5Rd83fkFFYR2EzgT3kF17JGb
xezV9conr+bwOMSNAhRMNNCK3H0qomJE99WERPLfmJBFuq388GZ6U7PtUVT+ajcQhWzd6IcFft/S
jph9hoK0dQmLGqKQVh39KDzjWEJKdxk1jX8wSobXCVbH18A08Bub9kmXxmvccGy5hBsK3I+cASpY
eOO+qxy106C4VXpCEdhnVVDMlmDqlqxYwlGA3a3fk2mP/yQWxANk5PQvUM6ONz5+XMvAHlV/4W4G
deDcajeN0at9bYw93g3slylmAKcXJkdVouvB34jfHtWUWEAxJBSg1z6UMFEBjRY8GP93jn/IPRAA
yjiJa58cXSCd6gJ0rKwZ7JMJdTTlB9ah0DMXr73FinIoO/GwLXSn7wI/XZRnzKI8jGaX7ZsUPDHX
wGtoWeVrZg5Qi9LTsgXLh45oYOmA/VXedEtLlvmFBxa0vqcKBFzHG3eoKGUr7ofWK2wnP06bCLIi
82oE+vc6acfvbVd1i961rCceJ/aTkkN4HaA8MIcsHS9L8YxC17BrUs85c8eKXku1KZlnvsa9jF9z
tan1BPap033oXus6OzqG9J7E1Jivk5E/ZmbnmK+ZSD/M/q4Z0pIvI1gQOdBTlWV8KcbCvTo96i9M
hl+7LmoPHu9Q6NWLfZ7kEHuJ7Q1YxT/M1nNWgFkaN3C6fzI3HL8J29BVqD48U9wp5U/Z+R/jkw/W
Xz/4PW5kaJ7pDy0LM+MOsPnKjJj5OoZuQDOQN/Hmotf+ZtKanpnYv74ylMBO0+htu8Hly8bDBigE
Du2N7aqqad6mNhuPBdSAsTSMb3YjOWQPRA1cPaZoeEjZvU1mPBxlJqdlmMrxzTTwyuLxMNxatYEX
PLhugF8FhNCR5hO+H8cCJtRwotDrH+aNGb2kePrBuad6t2KZn+eBAe/xYQpCxHsTRriJ/nccb1Qx
HhbwKqQHFgpwHdjEk4X63H8eYnNsfopNA4SN3WxY2tADea987TlhVt976Deu27itDrCoN54jkb/Q
lisq+3zJHCe9QMC6AsA7dBa0YEbGDzjKsruDz/XIAjD2A72Hg1/6Ogmsp2YCprBBqfLct+LPwEG5
PycV3mhBBxk3aVUY8OejkZLyYz6G7HECnVpZ2AIZdfe4pdJttzOn5HSkw3mD9OG+++GwlD5S01H9
2UbN+QJ6MC6z4cwSeu8q7rtznqDRpSI7ATGJhbtST/2hDsF2Qc2CVp3Ya9Fujb7RYsKT7GyPDJuj
ZTYl8BJz4X6lWwQ0dKRxOVWo+mYT3j57dG4XtBI0sHqy4yRa0zTvGhcYQwOMKpsNy97ukl1odulz
7mXRxc7YBTS69NlHV/A5kI27iPG43FNMTFFzmkL5Dc2Alagj7977gC9mHQwLjNK3vjoqqDYu/hVb
moKKD8JqOAKvYSdv0CyO4WLilaeY+TuH5/6V+Q5zcVvpyjVwjDA41sF5AKP1NTRMexUnUOe3DMs9
x27jApAQe4+jNJsYhG+ku+pLAT8FWqbEtE/eFDSOl4ma0lMNob1jG5r2Bsz6+i4gA7pMhUi+C8fa
u3Zu/w5Ut6nMMv8xaivZrBwYKNBWB9VlApzQIC3G953onmb10hmN0ia52PVG99sJ8yyRi4HBLbur
vcq5AAySgKaJchsoy90tmDSIZypKcZic6dZybIny0E935TRBH0CzWQLcyCRP7SsRWQzfr7fjCFHW
merCc9ie4f/+GmkyDGVklgqWDzmHv+c/rmab9fbTqps4IPChSbacYbwGR1MsV1a1IQjvY2ES3Tkc
ivUM7aWjEhIzj1yaGlHb7IC96JbwBwN9BrvFRdzH7NlBGf+p593ea5Njb+fFl9ad6l0QptG29wL7
zfPdZTk44rsTNu0K+47wNEFC9ha6VbWABFG4cVChW9W6OkUVKRo8leyjMur2c+mq0aICtEixeapz
U5Q09nOI0uiSfcV/Vwqvf2hla15HEcN6Dl4u7iJwQXEQIIKJReSH5bYWkmH/o+e+rKorrFztLXw4
m8fU0+m0kBsq2zXwMFpQzKVT4pGbeLFzwo+X8CRTe9zOflAi/QfpCk3tmHuUXb/OF6V4ZtnZQUzh
8+OaFOvGBFoW/RVFEfUtKlC8AGjoV2tjH9GJQDyLph222Aek+6Eb8xv6P/6Cl3H1izUH3oryJyp1
LWh3mbha0Cs9GFDQAZeMda+uqr6F+mJ4sTv1airfgquxIe0SUi2ZPK/cNaiRz6onH6S3KQX33wzI
G5TnFhFQ1YvegkjlY05LgPKVy3Hyxa5Mx+cG/4a720TBOR+wX3aNib1DUSldGpmrzsIbh+cICqMU
H03AQ6Ja2TsogPF3bAFynmELWjnXqkbRnO7vrX4SPO76NIcwzbc4wi9tfkQ8nga59Pmx497jtEfM
yZ1NIVhwKiq9JzCMbkmacaTqxnMXukorMTp2iWqS3ywjI8fnRtJy01SJAzAnryQoR/lBlsYnIwJr
U+OL5mG2A6DYp+kcG6okAl40ffWCLUQQl0o0NXtyijy9YCsJPzgXAi34O2Hz9/eoH8OlA47e6VO8
TM38kqdQR9CLlJ8WQcgXdChciDP5onssVPZgrJXt8CWw7PISB+LUWamZLWXZmMDOleZ2EKV/r1yO
t5iUrR6rBWTlVrnIatyjsJpCN/c+uqAuYvKIFIO9zr0qWhvfSdql180IGh7TAWK5D3G5T8uU41qi
Bv3Bz9edATtuPP+PkRaVhcKIezEMDyhxDnUowwXGkGJK69PSURymLWyQfHwj9RmUTAs0zXJj6UJc
5iRLC3AZWmiNJFslXmyBQoIr2216HRvHOxWlYkAVFT9t1fN72NrsLhlURr3Edbc0DaPKuUXgGOk1
GiygszdwkElXAOrwO/Oh5d1F0NmN7Kk6NRE0UtEoVbr1TREagsDGC3zkjq8hWmwcOpgMulZBUnRH
I8A+j47g7ag3gyZMJH0oEi8p6Omch5baPHe4+YObBWBn1LYx4fsDfly+62FZvYdPGqAswAPDVQdN
nXmg2N+0KAG+wR54uYYS37RkLZocfs3+2KfNRmoUq2BIxRKgDChOzmvkwUZTr3Gd3dR5z3OcFQ3w
5IDgGEyF0MqcxksPm8ovAyALnPXBiweJnfuAeuGow8oE4xN7JGiM6WkBWvfWG7xubRSARsWB0e8r
zS+G58wJDFH7eTRrb2OnFluVQyWe+6w3rk7kbmkG1pd4/u/8yIXDL+XTYlg5AXYp/iOfTtL5Ul+f
ZnO+O8l4o7ocVje6Ip/5bTEsABj8iVy2pZiyGWQ89Kptg2OwaE2AqSAexBcdMzGnpXlwehCp/mwD
c3FossxGAygZ/5TzaJ/6Yf6oCoDPDNFSnUrrjy3rBMiPRGMeeqgNdGUAqsn3jg1x+FAkXYQ3qv+e
N31U7HGXrhYNd7A+5wddjA22ZTg7S1cHah7G59CGEJCeDSn+TgtdrEl9cOSonFA6gfuUJuD4Twqi
nBSjZL9Rw4oNQ7Om2ODxcw6Y3lPT4PGWe6/4gLLbAJQFNnvGl5aVwKoO+CLSlI2Q+U6dMQC3FKtR
OjiQdeujw6hsAGjHpvijMF9BDBHb/tOsN6/o9teFwMf5EJH7hC6mPZ5eFKpkpy4w0y2Qq6jMDwnE
2Psasuz6iIYAsOhHbMjYsI376Dwv/l9z/y3F8/NhE7VSASDjY+/eFiC7xKzeFTFHlQsCkKeeZdVG
FkV0b21gtZSfVW9RBduSoTH/sTUbqFRwRAYCeT/VHt/aUW0e/N6DiAwb38vOgws3lJyhnGjVL3FV
vrJQxj+SBh5jVuaXT3nQlac0MaoVLQTYOeRMje8WjB42teXkYLckzXymZ3MGi0VUzaqalQdDaPtm
FqpvWdFcGzesQxiHvIIpC/ecLPtVm6z5WvtOsoqCvH6q7IZvh8FgB7wPQEkuMg6h8tFQTDITOsIR
OyY92JB2DQPwMG76fRHCaqrQbLVYMgzCKvGUApeNYjSk9UuT4T4Cvg/acG1zg6h0uK7isYIaVowN
eAZxmjWKvP+Zz+uTcIAIc+RwZj3QMi7HXaU0+wFumE62tdHSekvM4j7mQ3AroJGML7T3TuE5q4H0
45tpV3djSoObE4+XKCnZzwpaeVfHYv6TWD4HQRV+gVBSeTZ9vOvS2z9HbWCF5ozYs97qVynrp2PT
s38i8D+f7WBEyaX2h21isObVMXzwdaX6+S8JyrG1USpDDR11vtOYemDf9ihlZF0A1QM9pQWrH9kp
Vf5XgyUwxQuGcc2wgwdbmYln1Sn3DH35ez259vPkZuLZKbsni+H7WJBSFINR1w6muBGcbzxZL6Al
FwE/hsHmSXQyq8CDIO5grz4t0JRSKLkTLaASNIe+R34ILQBGSwdqySDVDK6MNn6fZS8N+ujH0EQd
T0pXvZSOsp8TvqQ1iqjEhMq3n6QnihksGtemqiK0+JA/n/642uhYzxPsLqxWvfCk7Z7jZI19ozx1
Ub2BtNi4V/qFHl82eaI4TQFJwC1XDWAIg3/TLUpd1Rtqs1vhPtkuYc9jn7gB3PljxdUlwce89qwb
QGLljmJ03khlQldXDGme+nl8EEB102UoFA1aCA+2DatiygAGK40AEn4FEOpmkKMjEKW3sQF6s8Vr
4i8rg3xd1/90WdsssxFAltAGaGmKA74JI169Tpb8bgAj9auo6yPKn92bM5RqDcms6oR+YwOpgeQp
cPDCOdkcYNRSNu/QekuhwfIumJ/sxgKdM5rGdbRJUNX70tWNDWAq+GuJToM65lsfuynAh6M4e6IJ
l5QPmqmp/damiwE62Q1I/18Urwq4jSZmxjacJ3jZzwbAZOqp28Pr4s+R0DHII3Z7qAL+v1aFzqOr
MGGf09KESIuuZ9X/h7nz2JLb2Nb0q2hp3DiNgItAr3vuIL0tTxaLEyySIuG9x9P3BxQlGqmlPj1q
DoIZASAr4Xfs/ZsMT4woGlDO+yMLBks+QKbtW7//2MDBvCwjbQTQJ3MK/5I2ublyi6S5y2VjnZnV
OJsodtqPL1J69cdGT9WGmY5BKJqDyk0gky+LrdoFnFppbxC5VPvEaIBpTw2Jykids7G5HcmR3y2N
HaTWnYrLjZBNQb7+93HuMpNwtQ8O38ZIIZfovnbWuquMa5GMLwutL0n85yh37HuDmuKtqwlUdGda
n9u3BSTyzjil3WQ/J8bLMmyltTwkhtNvl+68dSoT555ZWHVbwtz/bmvJ7z+5ZV9dYmN6sQtRv0lk
twOtXb4MRYRlQtwZOy1xi5c+a86II/jIVFvg3Ssf/Yl5PKpFs5Ymletlc6jNpGrZvIxU+93m4OjP
CC/4T5OoiYpJHOSaRLNEj/fxaPovqnLPVmLrj3VqFDdZWMJInse71sw3tekNJ0321rv64zKayjE9
uSQANks39CQUALc0byaua5RU0BRbMpo4aqprVIxI8nKo18Qs6pqO0/5bLnNZo5L63p5GGA/CWpW5
KtCJNO4clILOYHueZWnNZIioK87Kqp7rzKruM7uu7pchj6FyHppk4a1g/ABjaiEnyH7Mz64dwGJY
PiaTx0Nb1C/fjS0rftd//biM2mlcqbUaZX6262mVWxAq3MkxPgXtRu/H8FNklmodUnG/8ZFHungp
hAC9Tu2XWiCo31bGp9yT48ql6HfvpE0DUKgO9pCvtKfGWWPzVQEWtqN70HI+M0DgREnS2B9SRBTH
0LffxTr5nIhCHgCNYN+6In1j6OEDinjFR1eheO8F7niX5aVzjh1kKJcFXC0BwNsPckgq2GYzf4gY
9T5qOArLCklsvEhLqkd+SHUMuSl3Ud1p7xrRvn5D6tXO2uvS8YoDNAKyXlnBia1uJE/ePTB8iPM2
Fmf7saCo6KRFgq/M3Ld9yoWv/ZEq6t6c+69RIP5mANIHmHltqeBvedN02+tpcgt3ShBBUkb4tgCo
RHIbea1YVUn3dYEVF9NtMi/4aYtlge9JFhSVQICOysPyVSpsxKZCc+KYGOLNqGnOiwBDv0H1hoQU
RZtnC5SNGbbype2Lah/1ebgPUyVfupGcINZtbysEkk9V4+qbZdwqh3dF4/kPdZklN5APnFVVjPDS
NK0/6KalHSC8jeteleJJk65xtbz4Zel5jT086sCh5kVLU5juhcOv32qNKZ4yRPdXeeTiCsZL8tga
apyfjsNVdNI9OwqI+9x71ZuEMoAhFbyG1+6P61m21l+xOH2ux6m5GfrQOoQzT0WHzPNOcAmv0qrr
L8bcpQzmNS4yE3i1Qu73QFjPw0As6i2pqvKwdIde3QeOrHa4tHX7dGHSLJh+FFfXTN37c5eKPt+H
OfRDB81R0GdMNbzinOnggXTScw893Cvk/2V+ZWoujkylrUNbevUNz+BiC3ozebId/GAdc/Le15F2
lS7Q5FU17pOiqO+SkRQoFECIkZ1X3aWuKi59EdebyRzDj54jiW/C6UVT4mvs7deReTcfhdGHL5UH
AnQIx+Vb40fleCls8Hf5wPEdBgj1TsLVO390TMWl1ycVReesWQmj1e4bY7COnguD1AVY8Gw4oNBV
ZX6MUPlNQdOgmm49tajzbw08Fi6V5qeX1pjcbRSk8slN8mw1zOKxXwZklD+7VZCvDM1hZh8AwBoK
7W3ie9pbuH/dKU+4iJYuzjVoGfaRuVu6sdmi/R625Y68SbI29KTfaq4KXyJNfUjLyLuLOne6k1H2
m2lY0UvUNOVWkmM78NagS5VIdmn0bHAh42Y/Wetla7cv1AqVsP7ayqx9GuTX9ZvKbPZDEeu7ZXOh
J7clL53HrK8MRFMomjkPIwnHh6DrrIcOYxmtq53L0iv9HJrMhEj00tVa1hiUpXhhdcFx2WroJXrm
luKx8Pt3EK+7G61B4nyspfX65QNuDVVa7owgQCrOmt5FUz++18PMXjtO3l1QENQfkt/Hx3lc/TE+
r+8pb3w/gHZfD834df2WOznBG+lEsF5thq7Bl8xSaG6bvfY24i2yDmwrOGfzOcGd74Gy/3TXVuX4
tiDimkdzRJJuR0+9nrdh7G5Exj1sox7z3Co9hoBmgAHQxfg2i9BgNcxnQ1TeJWpDCElzNyw8sF9o
5uD8TbdyoQP8HzZqTW/Wc+arl43s1sl5ixR/tRElD+fRE/KQqVHbd3aA/lWUardd6Zvrnhfg+0Ia
u3CI2s8on74p2iF9bqMQ0YU4Tq5pHk7nKLGiXR0b4Rt3KMOVSaH/c2wmq7bQtK2dBZRINGmjXk1j
N51zAdwFKQ2KyXo0Eufi+lVZbpbF+tzXdAmUH8BdaBnOziW/9TBVPXxSAJ4frXHY6sBOULSNbyqQ
iC+VhjVVm/bDXWFnycE07QGMfS1u+rw3Vq4X3askq25TafpHFO3FISeTeosydrAJCsd4FwuspPSx
/tILCrwyzT+NERt6htE+UuLiCUESeSVatIjG2lfBWibDeuLZhAnV3I0lGnhli7lF393bRpXfo/un
2+19GCfdvYkJ613m+Uy95t48HunY6ZhlQ5DmHCxdVU8w9aqn2moOiMeUd69DE/huDUjXcVkYKPz5
AFnJzbLUkhkTSd3/six04L08/bYswKy14gvSs9d4R1REm7eByPpDrUVy1nbB5KivYUM004cMX1sU
QoR3YmJhPVjMiJdxd0pxNxj8BLyiFR8BWaDc0wxPr/kmXbf0c6pPX7tF0712X7NVgaJSN69sK9Rt
hr7fmLbnnRJ9FJfIaNxtbAzaY+MQiVilgKefGhvHRDCxcLnRrKp67yqcI0SQf8Z+Ol/ViplzYJlI
XAjxrHWa+TBTXS7LeN4W4/uxdZ7dzLJ3su7TzZi4TH4i532LdwN2ZV7MnL9zdz0uJmfC3wrhd24i
U1fjo9v41srSdONhiHTs3jMXBW+j6c4CrS9IJfPHZpZbHlPo5U2itasu916WmtW3EtZ3GO1lSazr
zQbCarteut/W/qlCtnTTeWXTiL5f+bsKm1GX6E5G9Xphuy2EtqJDVXmuoJMU12ptM8B7fOW/LYv9
vG/xZJ+pb9m8jprX6UWK4bAzxGuyMua0CgLHvS5N2eANrMVy2DK39q6RXrF4+dgKWR8RzL77buz1
Y2P1D2Tl4+PPX0ZAa0FzyPz18t1JMfbXLtpqs36/idAOzqrl50W0f2mmBif3SgUQGUz3VeB/GS9V
uM3DKLv5tmofYOVTZJFzXL5s2SA1yebKxC52y5hRWyRRU6Tk4fc7cB/nQ8BN5REHMdOUZul+JQ0u
S6xEm8LNt+XfbYQSs73OVW3BDWxN4uvaOxd6kN5ZrmWvoJZ0Hx1RXE1UL95qDoWXEZmsg1W15hu7
iO+WFRponSvFg/vOy1KEa5Snberuiy9qY2uYsdoNlUGZL9IxeHamkw5I7bR07cBSa+FGX4pyjFdF
GJlvBj2Lr0vX45Z5EsM9aR+oslhrbUSYBS+T79UrFKGcG2n2KDCG4saDM/bSV4Wzaww93S/duOup
khD56B72pK8HFy8UP87r10O9HFYrgyxFdsw7hlNkz3oZylpP7mxCtPT57bZAq28YBbzlzE+wrfDk
2okFmP55bGmELJNbP4rHXTC43urbgmULQtv4xAz0YRn3msxetVU27jpmPDeObZ8gjojTMPeWoeXT
lOJUlOabpROmQ3MTkji9Wbp9GmnHgnrQMv66xh8LOTLGDh9FpNz/GFs+LSvzrIs3boaw/Lex5VNS
Y+eq8UM2WANkKwdx1v2CpNQ9pI1XpOWAYcps5TpueF3Al68LYKwaR8qP9zOp0t4sS/iaeGtbEZBa
F82TX3/5n//9X5+G/+V/zu9yKut59kvWpnc5DuP1v391rF9/oZ44Dx9/+/evtqkcqRsKPW0Dn1nH
tB2Wf/rwEGY+a4v/0SQmb06yXbtqGhCSSY3oujRB6MMZBve4cvLY2S1jQ9z6Z1d3tpAdssfSCapN
GbTeriqH9BGYRQv2NzzotZvOSvD9ZcwQ5FXQ49dk1F2k+Vx5daxcXht3lNdqbpw0+mILVDiEhvoe
rxYrvCbdb1M4IhioK3WzfGrxuWD6p6g1zAuWBj40Uu6jKxEVmTcNIgzkEBF0NlpvBzf9p9qKcCFs
nfEONxp1Tgzfv+/dNt+hDhKvyi4tH8G9AWRqc/g9HZQjM08vuTc68Wb5uDSda2GWhHDyd2PMOqhc
mhmE+L8/G1L+6WwoHQM5ywUzajMp/ulseGAA0LFO8IB0dPeWxFs0py3TGZK0NLzoqm0+Wdm6IBF/
3zXKRRV3OKXzzukjAFeYNPnW0Sx0Gry6Ng+WGlEWcjZZAHzZ6C11Vk1YY+nkDKfaC/ttUHhnHQ/H
g54iFQq/ZN2ZNrT8aKOBqt+oIUn3kT3Ipyjyx33QUP4mFyBwvHe1VeGb6HUVUh4C0XxsfM00X8eW
BXalNp3btuRdWU1jPrKJyfSulY9wiA/IdZvHhnFNtKLbSh1TqpDKFSQG2HKTBtqOt8qKSUeIQSOa
MVkKPCCN+4cBu4wVbHtz0yJND3Gsax+aAolKGeC6osfpAQMFY1vNpbJGeKAJRydDGb/uIZsGhr9y
CTvIQbVq2kTzNZmM2svfn8i/uK2UMMBFGhgf6o7tzif6u9tKYGbSM3Ordr4q96CX3LPwHaNa1YNy
ET6g36RVtTcs46nsouLQxxFiMX2VUOiBXY9Fwe8fAyOqTstgoaDlI+k3brQIG4vcAmC6fFqaWnPl
DuW0qx84wEZeFzSBvXeLQz5axT5wCuPgV3iIjBbONAA/htsKxBTp6nHbkhC/LM0gZHrpc3zxYD2C
g9OPoeF8HMYGcGs+y69ojt5dAkmzdJ1q2+CfcnKFSs/fmskzAZz5ID4dTeIvb3bN0SXDL3vPPJWG
mDG0HqgxTnhvQF3BU2o6QAC2D39/JqT+51sK+RJdtxXPOWWLn86EBaBIKye/ZBJihJg5Txi+2B50
phZpC1tT/r1nqm4VCRvhZdep0YhHt8pGGdSCM3Gj1R53ix+UWxQ0dALPeRAqWHKTpxWp476z1zzi
p7Vta91Bj1WIkHldE3sK9SbRhY1pT1aEJFo4okJlzq6bNZzQXfZvZSqKG708IqSYX5nu5dd0gnSW
GcxUeSFtsHDqnwyUu55MGZ54pvNybZ3slWrzHbXmlSizcGaW0TLhYjKd8Lywsqyx2quagL8I7a+k
LjdIiAHE8DzrMsrVstrQ5P6mS0yeCFnk3n5b+Y/tZcsNhZr5uIcnmd+lkX79+3Pl/sW5snWl25wv
UmOmafx41wSu1UaG68xRGbh7jDa9nRit/qnNJ/8IQLxfT3M38v0rQt+H5Q3Co8LYaiNisk6VrxZl
uWHWnTNMKoPUDNPT4JJ/VC7I8GaL0JX26CDBcsAm3TstDYQ47TSYKWB9h5kW3Cb3wbSRBkNx/2Og
h8ca+cUj8kkA1XARrUlhA+dFctVyq7c2p2VjpM0m0bTp4HSmPKlAqyE2t93Jlcn3TRY3LindPwaX
dbwGIVDg9/vQsUD990F3muZm6X4bwwdDJmjQ/L7Ot8VJE38J6qI9BkOkSNLxTqPiRWXHxbatTkFB
GxauJ20junznhhsxe8jJMM42eUNRTRFIAlFvglU3expWueXtVJiP69LBxlroxM1Sz7wbdDbeJTag
rHhs5FEvlHhwYuxk8+z9318FwvmLy0AKw3KlYynpGO5Pl0FbjckoG9Xu0ijz1jJszUMjoSRsS1Od
8eoDi5MUOZLhjrWOxBRQWMa+IOrKTyRP+lOuwmpOWT1hFNqfRB4MPPaYDqb1+AAmF8G7sTwhjhyc
AtQr5qfo0oRG3u5kGb8EshlumoJDGEPKBu8xXVUypTy75jPX6+EJc7vWagCtGoO/6pxhukDm+9os
3dTsmdBPSIPVfX0ZnbS+8FK9C7Qw3DuL03ifJA+DQNQaRZFwNWqmOCUCR/ZkMj6SAR62olqXM2oZ
OuiGZJl79DG5O9BsJ6o9nAjnoHiCJWXinJwEMQzyK/7Jn8h7DJQR8rjrTmaqd1eIjHujLaaTT/Zp
43siJZPlttuhC/GNyIBsB0FO8gwtkMrU48vr+CTavbA8f+2lUbVpwzk4m68PEWoXpVfpsYmbId3g
kVnj4ARDLUPEZe/kpbludKMiHDezc9PUWo6gB4nlzDcuHQpwZY405+ih+cf1eEx91ztlPszNLtAD
UPGzf/DcBMDcT8IdQRURkYS89c5W7IP+qGRTneO538nRPFYN8z1b1k9Bqb3XvLyYsSb1UzUZ1QZF
i2nvM18BeggwSOMsn/tKxau+tupiHdUVmmd6c9WFUz1ONYo7aGepNTKyWBio/lEHKloNfvnoO0jJ
NkE9HV3kKXbUMjcQN0sciGlC0yhPS9ft03umVN11NJMPzNHg6cSyeWqCt9lscMiFCpjtD6/eydMk
KWssxwIHNx4/NQgRaPII6YG/v6NM+8/vQGXbkn80xJXqx+eqX44aRDibUng91p8Ka3ogR9We9Lmp
mqw9LV1/uIW8aMJj9C/1UG51zPX2k9+B14Jnusc7o1/l2FRdg0Gq6yA797p0xYROioZMRwdj/pwN
xsZwynGXy4pArsmqbRnZ0dbSo+kplKA/28k9hJMdXmJC7dVUSHB0uqev1fofdlv81W4r26AW5SjD
cc0fd7tRuc+EG5oQpJVu50xWT6pyCi+RrD5bCOvbWblOHRnvI2t01q5G3n5p5Pxp0iwecwaMfbxU
rVlaJkj0j1SSUHNCmfaEp684NoOh3kxwI0ERcNHyWsSEnUhKxAmQWd/5ANMi2hvUtmD50vh45P7D
XlrznODHGZxSUvLalGj2W0wdf9xLmRmNhz4t6liD0PZmYoU39tyUYyf3fcl7z4vbyxgH2Q7KZ7pa
usLHfyNX5k2RV/raBLWy8FrWbdbf92jR3ES+qR1SCSrCtib96E6QCfO6UTB1aXwzONtUFs5Lr2hH
xJGRN1iFSZk+95AqQ8pYN2brkgit7HYVQLZ90zMVuZn02zrcEXZ/aDJjfBvUKtomXctrJQQ4Iwr+
NLK3+U1QrmxFDuo/vyRcXndcECbi066aXz3fxeW5mfiWpvoGhVsDYmfm42kwNwiGA3MC2b7LIBaf
CqSIVtBcnD3DiFDIbQHK/qwPwAjwDkTgKY28zWB26s5qIUOxkCRffQGi5+1DU5R3EzaCd1GFJ8xQ
cVYsO18XevtORe+s2UC7jet8a6JTCmj7H/bRml+PP10QLgAO2zJMU+fKn6f83+2jKIcC1+yi2Xmu
K/cGVRybLGjZr+uWclnTJlTj5wbqPyWAln3+Nob/h1jrdmKs/T5Nzubgii2XHy/btqqvM40uKx1A
6aEH5fNmTCIbYocDGA891fAK55wbAMzLYo4iM+QMe+TKEXBGhdfwx3Lj+RmAvhmGUzl5thlk22xj
BxqdWzbtwZhZZIGfHPK4vPEtbxtpnv3/cL+4DgfZsk2h6xygHw9PHsdtNowuqGZKbhe4W8bFytE/
rUvRrXspbiet7M84qebrRDr+jQ0Q79B46TMq8gGgurQdNraZliiyTbeWbWFZJoo0I8fb2adQxdRn
lXWfFsCU7OFTHhXycWjeQBcdiUXK8TThHgM3Q7ypYxR1QPA0ByW0oxfU23JMvA3uCOAHgk7cZf3w
EpX2ltJy8skSGYloZX3u4vymNMhS4zV/0poXku1KrhJr8w+3yl/kIlxp89Q0LAua7M+3Clo27FXQ
1ztqlD6q8vx+y8JSV593Yvm0jFG2mHmbPV5L8clBq+WxBclLbO9ubid/Ds7iaTpkQMHPykm2HhOI
0+IgA5YbpJl2MvXSILfYNIc+sU4FiKpzgd/k3sqzJyAazknY+Z2QfbhKKio7k1YcDOVOt1WuuMQd
LIgaXOL+Ydpo/fndwVzVNAwHuQZLt+yfYtAiIHyzEJjdTT3ehTMgVJ/s/hA4zm7M3WTt1mLYSwdt
BzEUnxqputvQhLHrqB3aHelzhpLNpsyx2a0L+aEwc3N+M6wyvdOv2kR5Cwkltesp/bt2Wa+kh+Gp
po/Hzr3TQ8/C5sQ9mtiWHoEL4tzU6u3JpNZYdrl5sLXBXJdwTU3b3Y65Qy4qSbsjWZ9NWTnZoRuC
T39/MRh/vhiAk7q6YQhXV5Ko/MebZioyvahsElOdjxwO7DhJyWSk+G7Et7Pf4iPYjPsgjokILSM/
VmkenDQTW6sSlEkrcHBaEHBWrVAAzoe9l3fBTRAmwQ3otRvdb7/0RmRfsrrtDgEXNAzZnNleAq3f
GVLtRkG+2/39Pi0vxh+fk+DsTU4yr03DJjvw4z6FkwgrYyrqHWR9a91YagvSKj1ViW1e6jxXpxzK
5kDq8dIgJXJpE/tr42Kyvjbt4KhLG5RQqg13E8Xau6oOjasWXng34MQ1updvjWrt7eQgyWsg9qe7
eFfF+OUF6F0D2U3a1fIRXuAAHpgGTzaAOOGw113mhDMBBsy7f+ntlLJDlJy6oi3Xod9ebZJ1h4U/
UCe13LRGTp26svKHOkZjr4ovM8dl65L4W+WZSXWqluvAa/p5V1Hj1TXjpHkyResYXZogNYObWBOo
jJYV1ArR+3dGO0WvTdUGnwRlmn94XZlzFPbzaTBIdBmWUor/fjoNbQX4SePphylqOA6bOEVaE28d
pBsTBBO7T8bUvQtkpUEfMLQb12LarrXqQjoPvkg7UCWa1HEi9jmiO/ZxInN1WZrhj08tuTYUcUq5
tQ0zOkF+pDDWRhf0e6NLVI1PFC+iK6DoFkJiFayaTOw5vTk6wuX9P1x0f7G3wlFCJxZ37fnx8uNF
Z6WBbDFIrHa9OYl15QPOa13ZU7VW8c4/j5mH8rabfhn94H7M9nZqlpeopFgzciVowP2PEfTQoEL+
spLHXsvTm8lxOko1bX6s0QL2ujxb+6nT7pFmJtfYD88ySrA5xPBgneVVtZ66zt27ZhptQgxwmDfr
MakOGsMERWdCD1iPaLWd+rkBSeHuZA6mJGRytTQ59eKrKtA3msbZFqnA86xv0OAaR2gSVfzgY5gi
e9XdoY7tHPDbjjf5PIVy3L7ZONn0VhjYuoZTXjDzNnhwBRoS0k4ezqlkZ5uV5O1jqC7/cKU5f3Hs
uc2lFI4pOPQ/5xWQV+6KokirHVQonqJ41FVp+yG2SlgmBkZkia4uvudHt8JLxBrVArVXrooeHZyA
LxU2P76eHRZJ9KYog4NMl1Kh41xql/n0NGXFugd2XxZO/sae0HzBFc/fDKiK+Nn4saEQc1jCAHB8
yQkA4hiO5kma+b2bgNRmnhxVq9xFctaME2qarWAmCY8UbFS9L2t0sOsEko9nIJAyR5f9aL73oFbv
lnzX4r1QDnG6h+11DYvBPIF+17bIA8Qrt9RQfzLEuM97MuUp6ljbVo7qARaMepiibU2+jQmDce7A
Hl8R8y3Wf3/h238uNFHUsIQAmDbf6D+HXW4RjSTWtBlZA6vEHtIH6Ve/pQOaAWFb8HgKAIpYgJyu
gKv0o+np5yqx2kMtbWtFfie8s6vuCdjRJUxd2AFhik+uaxz03ukPaE1GlF3Ld9gQxxse4NMmJHYy
LPMx46rsMutjmtvhNfb1OxsI02ZUEMh46D5XbSJPXSIj8FEFpq1+CUK9sNDSn3zSh8pbO37Jyy79
aA3xANiTfIeMRX1Ro++ep6x7DEBjX1ySJDKy0C/20hjwPY2BSgIpI5MKqEF6Zjmc//OHwl29FPI+
5cVY4SLQ/NT97/3n/OZD+rn+r3mrP9b6cZv/vj7unv52hcP2YfvzCj98IX/268/afGg+/NDZZk3Y
jPft52p8+Fy3SfN75XFe8/924S+fl295GovP//71U95mzfxtfphnv35dNFcqHeYqPK++u+jmv/F1
hfkw/PvXxwBwd/Mh+wXo+Ifst7/c+vOHuqGuaTn/cg1dUKORliWo0Pz6S//59yW2IiDgAS2s2a7n
1194KDbBv3+1zH+BkgEGI4QgQ204bFTn7ddF3LxMJwGUMLMgd/3r70fi7vVV93ru/romy+Tvh1ei
dJmcWBbfZzBHsR3d/KlmgT9EkvtZOL0Zi/LWhQY0GqcqyO6jSnyCL/Lcy+lTZJu49vo7vu1Mplyu
wJ0910nOyuOjAdE0z8W2NREmTTVcNmrSbzwWpuDBm7odmbQ1jDkSXuHbOKdwqvRcbUQAG9SLDnYX
Ddsux6iuzv0jr6vHsYrvYVq81XlCuXgLQqUpx/cqR/BZeU8jgAuM7pFlcGf9O1UDSYNJmOfMVXzk
sqLZOq5xn8xIPKZauQ0d0u++gu1WAqFtOpCUxrPo1W3bmJfBkEcl5FMutSddubde2q4yFR7KNjm0
SjtUQ/qSYkCb5S5V0ORTVlfo4Bl4VKVxDkIkiFd2shubmxL/nFWB3nKMIpiVVejehACEdc84YbkB
XLx6aKR4RAjJm12kgDbxhI2G+yEMjqMXmKsm7Vdd6txBn360JJtWwu7Wdm1u+q6LIN5qb2CH9+Qt
i1bdWozX8wQ5NpoHgDOHCHRon0oktaaPcWQdaqu4b8Gkr4ay3GN/vSOSObgF31tXtbnqyU6VNSXB
qH2rTWD0R++L0ecPieAQIu7zmCI4AR/BI2MWgSEc0y2cyXKtcn0XW9F7GIhrvWoiCDU1o94sdpiX
TNWj9N6Q8N3LMl0D+HnbJV5KJUpCQwCrPeYmtOji1BjNEawNO2TJmwhbNsOo2zXzeHIddU/OVEMo
LRC3ZUmmrEtA6cTrYqBoPn10EtNYdQGSxKas79D0vwwkV5itcYanunwb+dNzb3rbUYehmehnJEzw
TdPEobXdldbrn+wcZQg1WKRBDQFKpq4ekER9Iva90bACbkjqTjUMW6ZS6g5BpZdMoLNCUu+zX7KH
uEdGrj3OM6rPU1r5G+CZH9BoQFYSn4AhP2OOCXw1QfXW7lE5aqxxN0TjsxuZlya1TjHvRrv1Z7LH
qq2jfSI1d6ZCfmmDep/k06NP9mZF5rTYJLWGcor6QOpqY2nEakU5a4KSsS2TfkPktSuFdhCd/twl
5dtY2EdbIjaoN+hFtNfRyB4E1Yl1n6dvE7lygeMYbuJDSZ4egy7dNyq583Nzg/NuAtOGaYREv61D
WdIB1wq9GAO/pN10iuKw4XmUG0FIBtYFXdNp5dVZsSnh+ZkCcIngCprdMoP4vnO9rRotKBsBihXG
qS2rzyjBHmIltuEuIP8h0IZnCqqwD9poxXwygBnI2ttqqrNXUdXsO1nu3zRZfwmaHj1ShNXNyAXR
GEYvWtTs+b2rwR6/GKLeo11/QHzkoBfGOqyjF6/Q38Nb2areuLR9ci/GIVn3fWJiujKLdFSXsrc+
4dhyqkN/17j2sUDEcf6hgFjWYy+Plq2+oKV1kok8Vkl7SQv/ndWLi+UGH0fdfhKmOGed9bELxzce
zswW0+tEjw+uWTAPAglfalhDpVgccIlpVvBRQ8qvtP0VWkzv81596TLtti/NE/NfJD+vbTM9Qb85
xvb4vsBuvIJ6MhTG2VbaZhTBXjbpP0RH4sfo6OsT37YNJkC85Si6/jgtMC09tP1+mN60ihhvlgTx
yuJdJIjDVBZt2ONPUBrIXDu7ycsuHoxY2ys3Udpt8t75h5nx8te+Tclef42NPgARm7SFkD8lP1L4
QWWJ6OEbPcLVdki5/myyxACRV0WMzEOnbX0DQZZ8FyDKHBXp+1T4ZG28U16Z96nX3vU6+I0sfS1k
/EdRz1/FKz/EP89hHBaffws//BzV/LDWX8VF/z+GPVwIf+C5/hTxbJlpNT/EOaz+GuKYzr+UaygH
PJFwXUMoApnXEMew/uWQ+HZdQRLcNuw5qPoa4pjiX460hHS/i36+hjiG+JfLP+EiMGxSQjKM/yTE
+SnAMRxJ1kVQZrQsCS5jAQJ8l6KugeGmZa15Ky+JslsgGs4NMyN1zIeAGPy7Q/I1vPoe4vbTrbX8
LUcCt7DJMJi2Imz7Ph3OLLNH7kuL1nqaPfKIDte8c/4JufVXfwT28HxcHeZq5rz8ux1qbWogxpRr
eL6nxZYMcHARfdVt/vNdIfJkT8jCGab86a8EHg5sWQIVPyEbu8dlKL3oRqfCf5goGz8mP+VyyL7/
Oz+lZHTgF0GPyzm3fDKiSTdFnKi+X/umSlfQMH9rm+E9qrpIVUjh3492/GA11hsVTF8SjMEvfZed
A/Se1lZWYN0hWoIpVN33UHpwVa/eRqnz5u+PzP/m7rx267badX1FDFgG2ynLnFO92ZKsE8KSbPZO
Dpar3w+T/f+xpm0JCdYCNjaCJIhja7CN8r3fW7Yr+mHF+uuKiQ2HxmjzcWpHsMrYJ6Q4FTbJJ3bx
rHbxgVijByelwT/AUO2n7jkp4w+ICsfvnCO/BU3P0Alp0QUT5+07bxOsKczKznySXOqbqnUhUYqy
Onn/zrS3qIXNfgBYroFQWsS/8K+jlzGAQFaAk+BCSkbmictW3edZS3jzjGKy0F7KupgDe2zTnbUM
0rMxkPFWPL0hJ9XLXk5p/8H3cfyw/7wik+UF3bBqQFh8e+OOItuZgkHxJgwYSJ5W92qeJl6LOf9c
odLEEXJn2PPh/QdxvGZso5rbHOMFQ5Y2jl5x2RpJbINJef2Y4JDQ0HNKVIiApTF8sP9t1//jx7SN
BDjnMskYx3COtr9F4E5RiFzBOaau4LMqUAvylqa/QOOSTsb417b2ppb/cYX6xXg0JDVbqJrGAeD4
DZvTWpJEmQIlt8NhxVkEDuUCP30jrbQpsMj7D1I7nt7c358IjEZ/UNM4Pb19f9tF2E6Pd9Dc4Vc6
qf2J1LvhLJ7Gxz6NWn/VaOH36fwtH+eNOFlgljmRzvDBZWwv7OgxA5+xCWxbAXSfo8uYODanetoo
Ht1k+HN1kSQeaRvac9nNGpxpCIFw6JGgRXKrRDvtNHJhY79/Fb/4ltntXIHIjvpdHC/c2rhMEIe7
3HeXcouqLUOjjkQ4rM1NM2/eq6ZFjtP6wai/eON8XNb2QfOX9idp8YftwgZ4lwZBUr4Df+yym1Mk
19a0fI1d1zql1YxI7/3bZE8/etbMG1SCKIS2Q93xlG2rGpXAyic9adGuwgIQPjuWCbK+n9300UEj
7lPwtbshIrX7/aG3o+vb12yZFtiNYetQ+6jg3n5tQktQDOs9/jFldq1N1rrvkxSyiK3sYSxr+4Qs
hg8m1C+HZI3QwHCg0FtHQyaFNbbCUWI/69QkNGItv7AgDp7bch4ObocxQ6Il7gf3qf20QAlCR6EV
bP/kJHC8H+STxO9/JetihXHGaeACm/7xdlH6F31G16LL9FvUZiGGd3T/GmU+KHNX+HFOBngpn3DU
vpbuYH1A8P/FRaE4QurIe2djPL6oSKxlQWZc5kuHBnKT28JDuU7RPHXWBwetPzfZN2+aOayxJRJ1
ZjOXNoDsx0OQA++1TYw2hytVEmPTd9+sXD1HPHUhzbmlVsYWeM0Iw8nT5WRFsP7BBfziXh2KFw55
lmWCER0tKCJbs8ElddKfcozzq0Zzr6AYlTu62Otf+Ovvl2zzF4PBIzF1m2WDdsGfVP4fprBFmmXa
KqXJeQh/rHkOWdenNcj55DBwFKq0r2ZEr4MHdJQgviNxeA0hacVU1y7RL96wYP2Oyc5gICZAXKK5
wZpwZNl4duV6W+vOM1/xKd3BNlwy1XmJXbScKLqMQ1dqSCciww6aRmChihdNKNwJ4xlh5STdoVyO
O+O1VBbEvur8VPbV/TjPd0azBvjzfWngurXV92j9VJo6VNUJG9Fqo8H7ORwIVWt8pdFvTBMFByTb
Z6tvcaomgruPz/rIDQoJGSiDHYeMPdJb4AsJSWakJoT84vBLn2t98bEzQBDahgl+Br3E8miUd1YF
9CSrA+eUvZ6OvqmBa9uhXpzoNhSgnFAmQ7upuu7OGcgDttSLXEFCr5eBhdMlROpdBgXCB5WtQaCm
M0EqSO0Aa9j3Y7WeL2Z9Pi2930zppbXYBrdTkn8Kz8tTsJjDjJbAiDT7xOM/pDBIObV7WzwDYveg
tPBVWRE+9BJ7hYMctgob34SXVCHvoMo+K4ptndT9/JJuBg/aHN/UDg1a9mgnB19Y44KH3p1jFMm4
6fCA3udkkZ0vrJ65/wWhHvk3aegg+5nwvS3jcacwK2ZL0OqND4Oj+zY5uZYanUbw4sYuP8Na10PE
EqZus9edqtgJt7yZjCFcYL72Rs0pa3qBYDXhL515JJx5hfKMeW4tNvb+C7xZDvAe1qpehBJ/bruD
U2lnynjAz17P8t1kJYHIe1y9nDMjz4DGNqKFN2rZJyceT50CajL0OI7zoZLLBwcb+rZfAhh3O6fY
F+2pmZ2NlhoQYOiL7GaeP0ejfjsSRbWu1sPUrvSiz6L6ToGX77Hq7Of23gCVtXP3YrITUGmcApL4
mhbKEizqErZpAcc9z3aWMu/yMvWLaA3qstlpsHGNkexBfYGcJa42Y1xH5req2nJ/n9blE94zXqKS
JciBONY/YTJwWnXzU9E6th+ZajgYYp9GJYRfLP/dOdB0y8OpIlDlFHYKpuLzQ7YQcZAxxwrSa6P2
IZO2l5snNWhTBPstRc/eCnK3Iti/jtc5t22DdDvL441Ru+ShktB3GlQsJ7GaB9+Ff21IGZpOL68X
CqCw6xtCPkQ2e0RSrnBZs51jpYeC3AfNnfYFRr3slCQS5K/SIfE1sWGI3Iy22nhEMs771RH7xU4O
heR7R08v4gi2OYFzinRuFKW+6ov2qkQcR2SNcwMHdofhwA0K2c6LMPTxNDd6WeN5Twr2GQXCqSNc
EvoudaX63OKFhjHhwZ6B8c3ZDSl1vbU2dyolBTDDrpLdVwEO7ZcYADvzSaq05OE+Ww7cOEOeSDU6
WMllbIqrlKbcLE5HUjNjCLskRjJ/yUjt50+wQcIIkG6iQhHn6F5El3qpW/quEbrxYW0/zdNexeIB
0Y5+aslAqvDL4EzXB3W5SZU7wfecOS+1jT58OKvsC0XS4Xw1ioigTYcpQBniMHd6X2sxqEciDxje
N4dKx1oU4tnlRMpdd48An91waM5WbYfFOmnH/FmeY5LsdVXsm2qGLvqMTd9XbSnvQPQvp+35AI+3
mPjA5vU4LN2saFTbIUe/4Z5zemr8bsUZdoL5pBgW3mosgizoj6zmO3e2boWOd4f9QhPBS4kMmGyv
yh7cAXOMJZwolwjugUZ6Zrv0pUlU1W56cWGB6ch9Pu1U+SrxLnOv5zWcgMITmIfZZ5QKVjSD2Rfh
4lKkG4/4fODupxSvDQs72eOu6/ityptbvGnUvVl7WrZmKzYxCQnuSvpFjR+JghZZwkZVBSP/HjCh
cWKPXDVBLCC8q1YOkEmee7r9ZXI7lTthXMIzDasedvheJRUC5ub0jZ6S4pL3VeFEEkt6FuoOA3Ov
jAyvsnvSFosvCYYNTquHqPIropHlJwOlgt8nRGHOPDPPyOcm0IfxFiXGZ4UomqS+dlmgh8q9sHG/
TUWyd9ovRRoFHJrDwSKCCVOqFQ8tSVqGKHFYGifflqunmZ9MTvQpyUXDmAg/2dx+VePWKPAY0K+T
4dKVIsgj61COKQ2kzy0hXQnwORlCV8Nsn8Sd/YBW9hJFypk03Ttg23nX9HON8258JwVJlYNxsrmG
Sj0Ls5Wu2Ho1RndWPV1r/QqDBN8XWgqpoQd58QoVMRgJY0yKBtE2nORCHpapDmIzJxd49BP9ktCy
zbNBzdxdR+1BxC5pmkQEsK02turp5nNVWOFEd6JUMmjvZ27yxXSfdTmfozPC8Yi5s1RA320w9P1O
S+UVJmUlJsjJYRrUk6Job6xlgdMx7SwrYzPTnow4P0POc5D2emHjr5dH7emam59rM/ITN9275RI2
+lYv9L2FYcsyYSdRPZvFipo2TUse2fzNypaXJqHtfTJEpwgjAmk1BNfR61IaaLW4MWVseb6x0hWf
COMhX4E4pjxk3ziHnXWbiHunvVNIKI3XYhf1eaCO6Xlqx7cFAmG0VFgPoX31lo1fFU17pFsn8fhi
VfIUP5hkmQJMV4LEbb+uLEGT/WCsyUOhVmfjghJEqmFsCNJvHmtiQEasiE3SnLxStejqrPkFXCAb
dxP1azV9W8G5EyTcuuRUYOyWrn8B2iCi0hvA9LCkY0FXlWBMwIWCwkgNhDUdBBzVU5WuvM9IYO1x
CIiwkFE9CNiRWh7wD0MM9EG18VMFyVnb0QQ1DoopBxnv27P20ipCjQqacFOKeHqBm+YbmZIR9toh
a0tlvn+/ivv1eDZcX4xJLDgXb8drRZvS6QQz6HIep6ssAZ2WUytNW6ybPhKC/VS/bTenC9t0icIx
KKveDlZyIiXfiJvLBiOYcVEtNIxxUuWpcM/mCm+bf3FvID02p3nKVPV4OF3BWQ6XLCa0i8um4HSr
16hbOUpemX39EUH7Z0Rvuz1IMBoiJ6Rux3WSxmpCkhYVsRVHcIfGuyouybcuoOG08ewj6MWCq+yy
w6qXLIeJvFtzGuNpDjRTWEoVvH/7v6hkEEa6mubCTKP1dFQtRxyvW6i8mOnLByDyPp2u61H5oA79
CSzd7vmHQfS3rzR15qHUBegdxtNw3tJS2ucALNlHdRk/5rgE/XGYo2nRC8AGzueKt9HvgrLoELlN
odQbGXR69vn9B/cTdgQO6dC+sOCTmKDB22f8YwkIqdeE2wKyYev8w5rJsDJX9oekOTMG8zarp+dq
O0+9P+wvZsebYY/KXIWkW81ZTLTRpmQQqdS3a5zOD0Y+1WwlbjV5c0bS7fuj/uJmWW+g/lLHCuG6
RwuALBEGGrji+07b5XU4UOd0QTbD696LTkWuXfKKY3C6kViLhdiDIfznF0BfCEI2jUmIZEcXYKVT
AxWi7nybvlGuU2Q3WohiwOuV23rhvJI/vz/gL+eFa3DPIISqYx4tC7YtlaqfWeExIiJTwTGQvGMS
4BZfidy0hst/PBqUJAuZMeUTyo2jt0pEV27XTp77MY/TG9t4N9vR6hu1+fr+QL9YyV3gbZriMLl1
8xglMSO3Yonb+mFThc2xQ1/54E51/tIvtJbCxFGnu38+Im1kFCka4D008rfzRNfoImu2wdzvJF3h
+XFs7ZnzNidZHOw++Ex+8dZcmw46zaCtPfMToAvYQjMQ3xAjHexDBF5xMVPL3PRzqV+9f1+/mIgY
CgnoWjagExKzt/eFfG5pYIArREToX6puAnWp4H9mBIjgZNHeaH3/wc396t05dF4c2wR6+qlTsCKN
jGMdMys4suGIou18cmWgVal5wPrqgw9lm1BHaymku63NaKGFEOrR7cGKa2SS01NrdLU7KzQLezYS
Jm7ff4hHt2TworC7MCiraCfp6vF33+OgiE/CHHk1XiS4ECLkLuLq3NiM6oap+GAVo2H09q4Mus6c
lzhVOq5hsJhs388Pi7Y0mnRkGq5eDx9eczx1jvArj1oOsx4fVPk9kiQXXrXKbE83wLmmA88iReef
Z37V1TonuUWOpYbLxEb3Uj1JuiVnPnJ69RZ3rxpsMjpj50+1cMKgJ6FdNxD2edMNOGvvO8sq76ux
RZKFLiZBOSOjB7wbFjwXpVtUe6oMatxZEeJz25jxs9M6qEKVYV7j0MydWPfNyDZzwCyO0yGHoXi8
wzIt0UNbjPj/SiNlmGTujTQsZxfkd13wk1p72RakdGSru0MtMsmTZlKLZ0XgrndNFtdQQJGP5ko/
SdbU1F61LQcpKCZEw37R47LtZ2hn4YO7kTbeYa66GC86XGKO51NG1UHtRIwpvCe0+j3E51K2O0dR
+vRuSfKlOWRpoy1hsaRDde5MQl339qiWEMWJtLHWb0gSXDxm7WrqQYpWw5gvK5F16UFTGxwrJqXN
ikBR4QfAYTPISFP1qf2qlUWrXAsrdUlh7nU9CksFHiIE4BWAQE0sZfKiOaujS47hHRuxAZEriYgw
CUsfE1CMn9nFStd34+TasdDsXvZLvsRgk2RIBFvvTadbURtVgElvRM6opowEukU9wFmUZvCXpBnL
KARiH0Fh9M6uTxZ0YAECGUTYWC6RaZIuETw0XUt6WIMqCvTuSThjQQgM6MApqCt1ki3r5cKJbGu+
shqzhy8ZWRisW3GMCD5uzh177l/WkTBwD36VymkDEv+0k11rniC9bS6zfB0e1BxkX9Uw9oeOgGq7
JHleVcuSkybHBCpKtgTfZN0IEKgjxFswWPpsNU5DET/gU1Q1pJBJJocZDMs8fseZNPu6ku4Jglm2
kOjWxmq7/aoCJ2BZWosbpZuH1yi1yrsuUoyLNM7IT9GsNJzKSIGnIMUKwgbOMVVRWbImq2kd5D2G
gVqsr6vfC5ns8Cafd/xQCVIkqXb93sFPGCQm1nYpDPfrco7NPuhxEkkDXV/c4iwh7cdLyIojdcd5
rNyKVvhcoaPCZO1ULiP4qpBPC/FWO84o4y6usdqI2C9CQx2LG7xsUI6kcE7Tk7IrZ6xnTDPx3Dhu
7qd+mMi8a55BuOcXs9AKoJyKnk2Dy5u3ElkDnoXq1qfZpd2YsxSEuTrzF7OqaOnUlXaYR6JWso3/
QBQqmDquZs+9rPqzqcK1eB2AGA1wfHDJPNKw9sOT4rxdqwGwV2ubJOhHLTkg+pse3VWzT8k6VlQf
K6wO0GgapzslHUicz2ULlNw4Pf7Hs1Q7sBKVyMVFHRL8O/V8nyQLXC2L4LDOjRTMCmz86NPG9hq3
Yh4ZZbnavlNQ8M+5nT4jWEgul7hpb+K5cka/G6T22TCKAmmv3t/CjkzIi44y4zRJCkTDjgKjAsOM
+SGpkyxYMnxnIKRFyTVnwmxfVgTt0uzuAyGK7nrRUxX0a12fpZK1p+oinCt1lL0aKFaWBG7TO09K
56ZfyT3EhmGpUhzMGtd4igcJJty3dUaE0JSr7imm+70BLb+osUKIy2Aw8ERppmV50ocY8MtGYXCm
D111VrMFXGl6W1256qa5cwxj8HpjntAn55U/LmZ7q6Sxc9HUOgivCrQC9FzU3bcq1xNCC5qFtSHV
FFyNRhERVNNlwydrlYakTZzPt7aWd6FAM3GHdVF0l60sz4sjW1/XKjcsy6WbPTjc8f3Y6bjJLmkK
wBy74VC6OEfOaPVoxC/uGZKR23xJAPGLCtzJw52S9S10ChXj1xkFJVH2EsU5X55iPsZmClZJbr2t
eSnNKXRf48yddVlWMetRisGBVjhBXLYpotszs0lGAahbWLqXiNxVmeOt0HBWj50B7cSQXubOKNpr
XWuz6quOWiVBtgLufNcAlwP+JzU7caYvmXmJl2yknixlZHZXGj4K0YlDcTTiW22Y5QWKtgUeg+LU
wyPWgBYNltFKFfdJN6WK20W8uNPslysVL7YzqJR2RM6tU9AP5qT5sVlWFXZJiw0gaE9rPPTIz3Hd
wKnWceBCLisiSNPDP2lmoUzrud2xaaG/1Jc59+sJIk7YmQt+nQTD4GQVmY19MTuWKj0YKzOm+5Dx
gRQUBbODDrM14CFbj92TfBAo4jHLc8m7trIoJBqJKPBBirn/5uoDdj+xUmSnA99FR2xKCVXBxFyb
vBJtuZrRPdd7qZHV6BP4be4R0MWfkml0AzdR15PepOIPZDwt3xVttDUwxlX6LoqUkRZVPCveYEXJ
Dgvlzk9IlbG8WNNam7SlGYsO3jamTNBr9Dg/KAQEn+oO8jzoNkoedvlID2LSWj3ezzqZ2IUu1J3T
t+wEs2k3uN0jelu67xk3QdcnyYvBI84dkLxVW0xDVHHIzLK8mFu7RmzA6ujbebFe4fZlzB4di1oE
btdFi2eZ6VOhLyXU46718IhpvEm6fK34UK6c53MghHpdSfBTEsmWk6f0TjQONpiTaT4y1YIGRqTt
GyuVD1OvO3SlFv2mSAiR1Go0xuWQCt9SODF1qeF+Qu6xLhhKah3nM2QjwUaMCHK8PELHjAV4dlEH
CEmrFzWvsxsjLvtLsydTdZSlgTN+fpNNFXZvKVs5ixUGN8rwKBxE6YPaLeHaqNZpJ8uvM+/Fz1WM
wfCmh8S+iPhMMUwJcDpKa89SX+8qTLHZ8eFmx8Xg3Jp9pN6q2JLRSjTS2I8tB+koS2xmdqNHTog7
XLkSzvCusZZV32FheuP2C2FtXZl6eTrzDZfzJvlaBhdUtfneEQ1O8iFWgobFOs/694LXSIPtUD2+
5H1Z0YXL50CWmfUsXQsfzn6reduF9ijyM1+j4k72NMf1h7TFUS3I7DVtPZ4/C5sdR84zoVWYrqTL
+pyIzr1tk4ZmlNDxP5NWjquunvb3dTnYe0yymShQo2imaG7TnCeTiDpmjoamoCXok4SEWoeGtjJp
u2ChfNiYflL5ujiJ3T8VlZbm11ZNyggSBOjfZ0I1fDhrwOU9Ann3bMR6snpM3FGz7q0mXZRbpiZG
jtYkYvW+i22JMrDlvHQxZkbvnlbZMqcvUWpEWTA0xNvPu8qYVuPWdIzRPEQOGyShtR2A68bhwYDG
w/+2JlmY3m9yOoz5QLdnWlo6k5hOu9ark7Yiuh1iGdO2UZZ2QTjB0V461/0c29W6zR2N3uLQ9Cac
r9rs+gThxThb+zK1ZT9h/8eJc6cjjaxvrVi12471HWr9+kioLPbP1r06xhgcabsaWXCL2Puf1U1Q
eWDqYp7kolOyfmI8JrwNM1IpPt2u2i+czA1D6MGclbekFQzB+4MdlYLGX4OZ6OARToqfMIPecivM
kmPYlHa6Nn6k1MR7WGkbDfv3Bzqq3v8aiPIcSpSNOPsY5JkxfOjqnurdXBzjfNRwTU6sRb8sJusj
usoRoMVQPD/8cBCCUsLb1lF5u8aEpi7JkBMISG1PZzmlIWaN4/DYLAYq4LTlK5x1GQrErekHD/S4
6mVwKl6QCABgk+d6NLiNypqptR3MsVPr27XeLQ2nyyZyD2UvnMP7T/Xn18doJoWnBfFas48hHwq9
ssATDIAbufutI2fbsxJ3+KC2Psa1tycKpVyFrmq5qsA84W1pjapVIcKC4oTmqBJkbZvDSxivIne6
c8clg/khP9vGil9eS5jtVHPMtpTSW+rs04Cb1p/3/D+rFfidhPL/QSXARtozfnjtP4kBzsbqK8y5
7hfyx//7Z/8WP5qwD90NSqWBZICQ/Ef8aP5hwHoFHXHhUSPU/a8yQIg/YNPRHLH5/1S9W8/ib/Ej
zS5Io9BJ0S26vPZ/IH6EKPcWoHF10ElWNSQv2Bqxrh21IwhjsXRFy7rPyBBvSYfH6eZx0CtnD/2X
eMuseLHM7Flx556ifDvQpkmw5LBJVpKP6FqLeq8mNwX9JTgp7l2fRDSGlQVbnrHCtYk9eJH1QTe3
2GRnhdgEl2OdCC5tq3UXZ/KrWbhPDEMXE3kaPmh+pWw5VXQtAxe/crwgz/W+PBGbzMhq13thzHoI
B6vzFa1FLqnSEsTMBhQpgW65vJQlxqlLP3zWulwSsNjXgUZ8c4Fey3d0DnjG6BnxEp9X1nhDkAMW
J5ikFpxFueanPOqKAIOKm8WhoJy0/Ov2d2NVVJM5NCyDoOuGFlnZpytuVq4bJvFliaco/0EtiXkE
FBU1CZziodKMfl/aar5T+5IMPGgM2DyTEo+DLj/I5OG2t2lWf6rcV3zfU3+tkzMUfG2gNg+aa+3U
3P1arS9uXD21fb2BnB0KM6vGj4KLsNeCcqZ45sh346xfCMXYz1T3bhKdlmv6jLUCnJ2qPHcj9V4k
rYQAgJdWvX4hMvk5XVKOCO3d6BabFwLn/i5VQxIuAuz1ANmU+slesR4Zu+JC1nBSpki8dnVusm3j
l2M1eUmfWNwYZZ9RLYoVYviA20z+XXei03GGYazSsCgzIUH+6lcFPCNIzfwZSnAFpEZdmNR3nDwu
5qZvPZSDHHH19KoUCmboACAoA5+jMg60dPrKYM9pid/V2GiHookPdmff2tJCGZcThdDfaHVuYLvY
iL2Kkq+b8D9rcT71tSmVJ50RewJoI0mldihXbCAqBOvYkWffi0S9bzIw+O7aQo3vq6K+lkLe12v9
HOuZCMZ1IdiBGK/S5evDDSbxTKsUO5CkvXQJnsxbvjWLMIP2SR34BWJ0n6gLnqhbLsoBeopavtCp
9rXuMUOJ/ef/7yUeQ318Mi0dcvn4LFpJt9Ir/nQy6K+xvF3u6ZHrkJmUF412c2DO3a0sND4o3PMG
uDNu7xzWJnkdNeWMgOzMnO7LWFBwJ9ansUpf8YwFBu2KJ0Vv4E30awVPJlN2hHheEhii4j8QB1Ck
SPAbplfTKtZdpYj7VED/Ahq1/KY9qUciJSUonh9jHWTjbZwXcIs0PCY8CNyvKp+daEvLKyVhkrFL
GkNzPa50rCSSVNTJ9/p823Rwybs8+w4h7jRf+CIplO8U68p18wSSIZynbnks1fqaMGEsI/Uv5OSO
YAKJxQuCRqELvHAjM4Dl0SNi3tcdb0Y7bVdDO48KPTs099os62A1DQm2bF9Nin6Tjgp5LEZ/geZu
6xbGfdA2ElCtcUkT13mTsUF2tSvifm/2XIReGXZo472rmKLgPv0hxhW4M+35rJ+apywvs71VTctB
bY0zbCShf/YcWeqsD9J1fGwmc6NXOsHqGgfQghPyincN3d8tLhdjvj6YnTjBvb0RQTNXT33Ei68b
07PVz0ZGC5gHlLX4Y6jldSqWS+wmIF/KENXWFERRcT6C+PiZXj4ba3mb497RlNGDq8tXsJ4kSAW9
HnaRk2JjbrT6TPYaF4df1i7vYUokGHnjwfpsV/FZSTmLmOOutKYv8OcCd4a6swyf41TeDFX+qtfo
O23tJqrj11W9qRE9+WZZ58R7t0RMINlubAfekA5xsxwhbEwnJJzdEXHZB7W+8T0MPCSALwLcIBdS
e70Rtfp5Bezq2V1UIN4BKiZssD5Vd1Gu1H6ObSdVuqd35mGYlTgw4uquW1hQlTJ0Mv3ExsDOXLSb
ReRfYiBkQ45XmuTn0bjDq6v6bjYWb5ktibuUlFilxDpvRjquZM8goOfCqE4Mm3kSbdL8PpsxkS+n
C2Uur9Ba00huQMVodR5sa7hqV3lLRWf5Ra3t9VnMvjtGj5gO1X5U5/zGNYNCn7EgdkGc8qvuAKvI
aasMAYlbetki7qzVHHaWi5Yrt8rrGQ+N1WVRnc3t+3c6YnIyKGVxidK8ILg7FQOBG2VAqUQ7suhY
fniQrZzK/RdWhNqjervB5arwgarjsLRZclOSGrt68fAdzdilHBP7cWsIsEKM8+c+il8zkmM9Xa1Y
B4z+SmFSVUn7SMfhOmfRm+LpHruSE0PcxJu7uRr1+6jPnlAntB4a65N2sE1uqMEWcKvwjdtI/UYP
HIYoHygFSfo9ghzpRuaJnTTEXo9B1awPxpydQE/E0mWlFWBzbjC2SME48oRoRy/tqtuCxWiPDbnr
kcDqFH2gx1z8tgPp6qr4qrLeFwQLEpLkBjBVsAmKKRVnG9IuDGg6tmpQRfM9RMZ9Yuqrp/bJq0wJ
r5DTdYIEGgqyCCCqSU/yBvwiQ14t4iWMelZf0ZKqqZd4yxodTKqwd5PSn7Kh2muFaQZR86Wyhnt2
hgTOWvdI++cZrOMp/0SYTRHALrrhScWBng9ZqJXpoWs270nLIliNncrYSH055wNyd3WOAx2vF3JW
V9pfapqnvpMuphflLhYFjgKtslaDBkj0VDTRw6BUoA1zWe5xe9U8omDOaKiaYTt+Noul9XPHLQKz
4vKhg3nUp32QG/UciI7VqgBWIejSDDSg0xM1/dTUFvknKdzJ4jC09jkYRx+Q3gNlMucicaaBiL3u
LBQbkCv9aD01oaQEqKBeVI2vKzfNCssqbJKcBRxVIP9HSfLdJJfwf6Fq+P9KYYw65L2q4qRCSf2j
xPjP3/9XJeHalAtbpx1XJY7t9FX/U0lYzh+oiA3IJpuwjZAiDvH/0Ribf/Db6TSBtAIhoRP5byVh
/WEjcnRwHUQrRO2PL8o/qCTeFr18MgKqmvaXucoPDV7IK7o92yh8ZaXSSd0irzNPGlpmej88iOu/
OuE/yvZ+N8D26z8MMFgcfQ1jMkPO9dG3UdeUO9Kgmg9IE7/76bydH396pWM0nkJvCSsnc+aLXoKV
n0e9Gf8jTODvx3NUpI+jNsgpMu2wL5LRG2bUCrFDu+ffPZuj4q1rK6y9cBQIx8aYMBJfI9X1AR6H
+/d//luc6O+rP6KSCKmOtY60I4TWpe2GwcBFy2jINDMgV78/xG9ewCaP//EFlLmujq2FWRxW6pim
aiMMhTAha+5DJ9I3he5/7+GY8bCkiWOo25nboni77dRYfBGxgRbo/ev/zSM6Ng9yLRjRpZhEqFR0
ux35LMT1zPX/u6/f2JCtH75+krqMpGxdEZJdN5OzbEj6yOoa2x88/u0x/80++fvpHPEzIrN3sOht
BAEhjfJaQDB7TO05xaBbGPvMbdtbbVhTHEYcQHS1HWn6vv/cfvfet1//4cYqmhEFULaguWBiikP7
Q5v9vBkzLXx/gN+9mKOZXSsOJvFZZoVFZCEUqJfGxM60xcGddr1BoPf7w7xlJ/39AI8meIMF24x1
pBkqA6FnJt9Bs6WZDWPsT5Z9aJL67P2Bfnc/R3M9LuiJzKVAz5cRmVbpqi96sfoUfx8xHn/3So5m
+zTCv2lzBTluPLgHKcZkX1FA/iPM+b8PSj+a6N0A5cAhezlsyvyRtuWpQtYrNCT58K+ez7Gxpa4P
bTfqjRkabROjvMAedrHJhuvonH1wC79518cM1DzVCpYPS4TJyDFZLWBHEChyEZO81ir/bl7oP014
uD7apImQSMxLmFOB0uX/bi/Sj+a6bbiwl6IFeYOsimLXiMrSEXAlyKHffwW/+YD0ozldOHMZ91Nk
75elnder3FrRIdGdmdcP7uA3c0A/mtME4gmahoCT5qQsF/oSzedKk3YHcgnMD9iGv7uHo/lcoTTs
i9SyUQEZyWeT0JhLKkojeP8J/e4GjibxZPd2nKtlshvbKUVCV2Kq8CmaS3U8I3zOMe/eH2b7WH6x
qutHMxkiU4rFa+XuM10ReCaXFiDNOOn9J4RwQ6jF/4ezL2tulIe2/UVUISbBq21MnKHTSXp+oXoU
CBASIAT8+rvcde69aX3B1PFTd+VBsoa9JbTX8L/jAv+/oCZWUI89o249h0mWUzBViQp6CJkGYiqf
Ub+ftq45K3FHcPF9fVaA2QIpzl7GGesgfLzXHohPO5xbLb5H5wZkRwYaYA+0zgiG5+UZXNkGfzWb
Xh1PkP1QQWhQf2zHqARgDUi9stV5el3rVpArQIpQHwXTFXwh9W3GYxC2gj9EGw4/K8tPrEB3uaf1
XBQ0I1pXKLTDqcbMt4qjToRRjI7zPCyoQp+uG4wV9Sinmx7K9DRrITQr0n7UbMwAYM+7jahfW34r
6psWz5gKFndZ1cF27j53tDvdksB4FHVLJU8jgKfyTjMJVfDrhmQlgdw30flYZ0e8sdT70cD5ZRRM
bYzHYvD//6ixssCEgkU1UAVdVVjv8BQodRZBILFPoDnveE38KYyVE2dBRRv/0anhgnEPLFVEv3TQ
Opiu3OFWjlhceIJD2ZECOqbMzyEIf0EIGKjEyzO4sgVdKzHAN8ul9aKjLBlRdk384RfswpYTPkVN
ilqRv7H3VvKpa2UGmI7PTuwCRSFmLtjjFI9e/gL/wSI6MUd4yffLo1nJBu55Z77KBj1KO52oaZKh
iDRVKFE37oGzoHCPl9tf2eFngdTX7SfAHHZMdHGmlxisB8OrxHwAONHFMFSBDA7uScf+4HbTFBsn
0dqQrBxRGVFOtQ/LDbVI/hEKWM0H0QlzZevnXl9N2IJH+3wqBgrEdE1OelRJarq2vXLVrYTgOpAq
BHaHQtyjcvGUpfLlJY8JwDkTXlw3mCJrO9jKAUvDmnLIIZfgo8b5XMxj8aB619kLqLfcedPcXJdr
7AJs68cwtZDDkoGNgldJ2LyiCPrr8r5aW2QrxhlJGFSX2yUTsffLlAve+mK/2ti0b08Q9Jv+XWOf
g2gwQwozk7mM8GKbLyE4ba54SZKSP0dtg+fsy8NY68mKcoFPHIfDMhDaaM4j7IA/OQMD4RWoLnfe
IM69HYGAYf07GDFwGIWreso4ZBg+nXVDwKx1gqfBGTgMw5rYB+fY3QLFvL0ueMv7t7cI3G6ojpyp
tcCtpyj9jS+oX6O+fHm+1pq3Yjug2hsXhearSt0a5Z06GW4s+tsJ17N5aT0cUg0QQwb+XvUtg3Ll
3yo2kCgbO3atfSu0SzBuit6lJgMGEmyCObwFVfIdG1qzMTdrHVhhXXVJ0bbFgmcBhaqFU+T1TV94
3T7pYHt+efrXurCOd5G0C1kMtms3Feli2hsDP3calBvZb22rWkE9Fxqch2kOQUNuoQlSCxcAZoh/
zMT7UMV4nUtaKMJdNZTYjvGBadM0+KhOiueEfw3ij2P983LTK5v0/Jr9+oiokyCPqUGNI/Dn9r5E
ve2gZdxtZO+VNYiteC6lBNwBVZ207r8w50/ePZXBxvyvNW0FLzj5HWmKCkV8iSKyfjcIfGGVG/t/
bVbOnb46OPEJLVG9KcI0TJrDAkgXrzdaPv+8/34TQvr235Zho0mXDrj6FMXaNGk+Vgusb5LU0+8v
r+fatFiR23rwCFWJwvsUeEQiKh/OmtmyZFfOuhW3hStxa4zbACSE1Kvmk4D9U/P1up9uBeyYjG0F
KJKf4qtl15c3GlJxRm5wpddW1ApXb/ZLIGCMn3aSH0Eq2NfE20g0K01TKzpdOfTT0kN6pPTiu76c
s3Da4iGvNW1FZxxA/EaraTjGbgwHebmUqd+Bh3F5wtdat6LTLCAWeJ6a0kgzfWiGfoE4habZda1b
AToDm6FK0IxSMpn4zpgBJuswQt/47StxRK0IHTpUb0nlmrSl44srymMwjp9GVx5n1V11JfyPitzo
1pPMxVm6o2dfWxHAXpfAqeO62bHiVAHm3kORe0x5z98DavVN+vTz5abPy/dGiqFWjEJc3Kkj8Dzx
PgpTOrWg5A+UewkBQAHRs1xyubEGa/vHClhJSd0sPcDCbdhCOqm8qYJoY+7Py/jWGKxwnZYh5ktQ
AYfc0z/A8d70TDxA4/26vRlZITsXDR283tWphhQOuI+AyfHD5dlf2ZiRHbLgeMDZYdSpAs6kI9Nx
hKdKMn3UEFe53MPK3ETndX91OIFi4pU1eIPpML8r1b2BbloMwaLLja+8ivzFvL5uffCChhVTPqQF
BLomTx2nFnIvDQNmaNpzkH1R/kB/YdaEZiM3r/ZpBbOaQ1LBgBhieuN3MPkyIA396rMvUYiUvwII
OrV9c6DAdFwe48q+/etj/2oC86KKHR3GOuuDABgqPwSYDMwmM/6PdPu6YOLbu/cMYX49h13njYmm
uQY5idcvBdRXjq3S7W5gqv0xO47eOI3XBmJFOnjs7pDXMPVZYCH0EvvgqxE8bT9dnqa1fWaFN2Xg
pXG4EWVwDn9Z/Phh7qffdAy/XW5+LVCsEAfVfKqEAzJFVUCUzeTvQEK+TfTwpCR5udzFOebeyCKh
FeblgG953Zc6ixlX4G2ZTE7LHWPivTeVHxs5v6e+2oj7ldmy9YXnuQAsww+HLDqrQLujYfA9LovM
zHpLEOEvIeSt8ViRz+IqREEhnzM6uR8WqaoMHpRFWvpQXKTcf0qEpjvtx/fJwP5AxsucpHMGKcNI
HECr6CzSSq6qg3qhdbrH5YgqA9c60736sjjeH6OgmAyLmM+Xl25ld/xVIn0Voyqpet8/m3DU/kRA
9Haa+8UNi2/4cmxTF6IDG8u21s85tF71A9qIrwLWQuWhQK14kGQELvJGilNUTmrjtDkvz1vLZqUD
8LTqxGBtsjGaDi4DDZktqP00QjeHs6ctquJbX0UrGSG0MkI0s6GrXQ1zkqpENZ8cuoRt3FjWZspK
B2YK47HPITrH5xhi97LYzUQ++pJBDbZK6utys60/w0Tl4lm+GTLthsdu7E96+nl5R61MTWAlA3Bw
aQg1ZiTl1nk/Bx2sYOjN5aZXYt+2GleBAFnMZ0Nadx08ncQjCmQwfQdQ+3L7az/divtSwoWcBvjp
hXT3tduCvzHtr2vaimMHrxjaBWwab97VByB3jxKm1ZebXtkwfw2/XoUWAV0SROq8TwvOsmWJEyhk
kHtngFwHCi9XTo0Vv7Es+q7KE3RiRBpI9QXKKl8v//61VbXCNjYE1BCKplEmBGUAxGhT7wPA9S83
vzY9VqjWlCntRDgwQLOEtxSQ6GD7zkOZdAd4HgaPBK/qz5e7WhuJFbplkczQa3GHDKry5nHuFYUK
voQnK8QOD5e7WBuNdZovA7bk7GA0sjEf5sa7Jcb5JXT+Xcst3MdKFzZGbYTsEctbAYx0ST860ExM
xvClhHf6lPS/Lo9iJdBslBqBD2ZVeKTLOhdsY0qXd/0gNvLnyilgQ9RgsY7INQnMzpw57QP9IaxA
9tDqCI7yj5nojahbG8J59l5FnWvOogEdrHRZU5wNqiZSPJaQpvl8eYb+omzeOMz88x571T7gW5rW
TMHy6ov7yfvdf1Mf+4f2o/+j/DbdFI/ijr+T74obcUtP0Pw8gZR2K78N39rH6qXd+A0r29lWuwL3
bam7QvbZPAQwTk5igNznr2NSXLkLrMB3EuDAwQjrM4d/JBHUuH9cnru1HWBFPFyqaxE6+N18CE/5
GO5JBMKaq3aihTKT//5yL2sbwAr2s/ugF2n8+raZT4iYd4OBhOd1bVtRPsAgZHBj3meQW26gwEKL
+EOIW/bxquZtcBp4cqxBa30mq+eCPQzs5XK75yP+jT1rg9KaMQRfwgu6LO7HG8XkYXpy5DvXP0Vj
D1shuAP8Lw2Y/i+owLPBaV4LVQw6ex1UCcQHEkLqG6a5l0exsrA2Js3wPJHDCHs+7SrY1GljoCHj
D/MsD5c7WEmwNjKN54A+1U7dZcGUPHo9OHVElbvOz7970fTnch8rn2Q2OE0YHhhWNl1GZw0y1py/
U5OTJhWYRQvMiJ3+lpbdluvKSqKwgWqoi5YE+g1dFsJbzh+ml7mvKkgF9z8vD2atfSugq4QuAVdo
H/JTOzeBYk/5YyrpdcFme4jAfiFmlQ67zITVRxbln6AZt2VEvraXrECGAjXoAhPvMs3EXtGfvPt+
eUpWcpwNRQOhNilEN8Mjwf0g2TunmveDofuI/PTLjaLSX/zcG+FsA9EmUpf9BO22LAhHBWYdWGR9
/6VuPLCd4AoHA8YJYvT9Tc/P1qV+Dn9085Q71b0R+t4F9xbSMGfan74L+gWuBmP7EDMo/Ed0C3ix
sjFs3JoBIXdRBUMWKPz3HlAl4OryJ6ODjZLDSkIj1iGvII0Tji3ab72ewS0BumcltMz2Tk7Gg4Jy
W9ORA5T1P4J1urGwKzvGRrMVXuBo1E4wJOawlCwJNKe4bjdSz9qEnXt9dasQESjBCWxyM7DwbsAU
u/VzcajoFpx3JbP9FXF41bxUoEjK83z1JINZ+16A2BsNL5Bk24jVtQ6sTFBDFW+up0RlzK951jmN
t/OS6msRUQk73j67HFxra2Ad7YKD6surUGU6oemgA9hHBBtfI2sLYCWEwEQdMWAaZN34ZdLQw6fv
6uXLVT/bRqEVIgpkMbtoe4bU+c5MFPzGnMJm/HL7K9Fgw89YERUOiAsK8LMgBWnokM/mCFJ2Aca7
G2Wu1IdObKFgVybKBqFBYnCO3QWDcZeHyHV3PqwA+mXrgrWSPm0IGhiYxDSOURmsMfZL/Dz4JwE/
B1r9puV1m8g9D+xVLHDKo6Ia0YUngz2jnzpBN9ZhbWqsIPYQu2UPIbhMaSiydQve1MvdZLaku//e
79/I+65v/fKx7+A+g/a7I7Q9j8thPAVpfYBf8aE+iGOVqn2ZVmn7lH9lmX/rHYd9e2gPIm2PXVak
9dOwbw5FKh+2IKRrA7aivpRTEau5VVkczFw9xHG/1A/A94ruV9XO48a9b60XK+rnZHa8etTIjbnc
saLcaf5Mhy2I6FrrVuCX8SgpA2sDkp8KCgJ0Z4pvTedctSVgyvrvki34CMWVGK0v0a9KfA/ZU+ds
1cHevkrCpPXftilRvlvD/CVr9PSEe8d+mehegM7dww0LKLKbs7bu5QzzduKFoPO/XUVlX+DhuVdZ
2WnxuQpy6EJIaa4qdkJT5N/W4SQOwCnk5TKoIMHh6MWDYjzOqyuX4Lzwr+KdSYiXLVyqbDbhE44Q
6ND31XNsBj+9bnKssB/qYoiKvEFC4fB+23PG3N9mqIm+KmGRxAr7OoqUoQbtQ8F7HxdVymG4ct1P
twK4EKrFJhIyg3wbPOyE8J1uN/AQusCXO3g7uiDx9e/ke4x0+AiETwlf4lNC9TNAlB9hkf7+cvNr
+9IK3iLmbZNHRmYFdX5WLfSQK5F4G2XZld9uo87yoFqCEBiITPMmK7j3xZ3qW6jkXbesNvIs10U1
OIA9Z6jHQtq4ofFeEBlvTPzKzNjIs6ATJYHUpcxCL34nSnUr4q1K30q5mtg2JKoClLTsR5mxaMfH
bApP1Tfl7VQAX5JDo3dq63F7bQXOf38dupQrfLVq7J74FNJv8fCFxxtfEOfM9d+zFErn/zbtQHRn
LAJXZqPzUEFEiVRwYB/LQwQdZcCVr1wFK3TZEOgWhReZtUUUQIYS/qaQoua1v5Hb1lbZil+imxKK
LxgFtBdynvWcVwaufBFMbq4KsDOl//UK+AISnKrBUkNuOvVzP6311rG+cnzFVuwuzlQ6OUQfs3jp
QfKFPZDXix+96iFoFPm/TUseIMP466px2Bi1xXXDuJ4HmSk/hjDYuThNt/BGb3/7/MeBkkLeCVAB
DAROS2BeO3N7EzcQWhHX0Usg5ffvIsD0oKe15+DHz3G011Odtctw12toiVyenZU4o9YBPHnTQHhU
y2zg7KGpT1GA4gLIQJdbX9mkNlRtXmY6sxgKbf1Cbvq5gMz/1sfI3+LBG2FsO52CvcS50bAjge1X
17wAZNcbqJMtCwyGHUjanu+MnNyEqjP0LilB/MFbGIeJJBvrmXyDyKOO7iGcp87ea3CrOJmOQ85Z
ynKBRmTsM3NwOYW+Fxm9akp7BjfzZ3TKwiMo16L9lMMD04Mr25LL76rRbvKOBH4OSTJTnbW19Hg7
K6/Nf48DNd1X3yk6/14NLej/wI6x8mEmbkvSmrsF3XG2ROQ9vv6b6Ws7k0VsnJJry2tloSFIuFer
BllC8fdhAbkoyLOS6TowPrHxdmFbVSOjXgswfoKHlxl6ZBMEPFV6efus/XorBcH/E9Rphe1jpAHf
slVpWFYIYuEcL3ewtj+tRDSHtewjnbBUx3FDs9iB7yrkfJupOV3VgY226yQMlke9tJnX+P0hcmrw
3PAkdl3j1lcADNs7iFvhoPecxeyg6633Qzw+Xde4lXlKUILaMZ/ajDbLU+F3twH3r+P5w6HDymqU
uUwz0mYDjcpnEpL8gfLZ2cDnrCyq7fixEG7YCAfCrBkm2OvCaDm86+dGbLzBrhxeNoSuDKfZxFGF
nD8nx74qD0H9wyd4jqxT6utD/fu6+bcit5FALc14ZcwC6d0FSF6oON1cbnolrGwlXK36gYRihG4m
TMjTDhYpv2IllxSIiC0WwcrBGFmRW3QQSpMRk8CA3YQupLKicwWqh4RVvXGLW1tlK3Trc6JPBoU9
NEVk17f0vS7Gn5cnaOXX2+A54w49g+AV2g7G8qik+NEt9Ye+nT47UKfcOBtXVsFGzTEHwjDgV+Aa
2pkxggbkUH8TU7987KFxvUX3X5ml0IrikHm+jCB9CfyVGsWBFyV7l3gR/nvdTFmRDDWhhHZNjK00
l9Aqq/UE9bIeeE86NuGfJhTN1mPN2pqcp/HVBwE+OlhfECQ7gIyhSw6XlOKPG1bkS8uAwNglCau2
4ClrK3OezFddEdn7dJ7q8/L/LuhDIT+5UKu/PGFrC2KF9VQXcFbkhcyIG35wF1I/1MvUvlxufO2H
e//+8LZa6j6KBc7L7pPI7yp25wUbDzVrv9sKaF5NhkLqoEV9+h56OVDsu/KRxoa9lU4fiy5Cy6om
7x0Q+9gIzdCI8o1JWfnlNvithogtaw38GpLcj/9UZaT8A5y2YFRz1aTbCDiQmcpcVdgtKLceyvmh
8X4L6V23XQIrfjsmG94kFeJrgdTg/C4IN9LnylYJrMANTOJB3rXEzS34mYiHwGQ99Csvz8jfauQb
V3Mb/ubki+MsjLdZm4pTnPnHYg9N47R86I/Lfkqh9r6H8UUKm4aNXLqSHM5C1q8jNoLUyBIIrLFT
QulMjnrYsYDfJEP1IRdiK2Ov7SQrdn0RF7OcTJvleOueO/eOSj+7PGVry2FFrj/EyUgg9QirWwGN
65K9gDX7q6roRviutW+FLxDKsHOCzG8GXbx3EtZQKojSzu2vu1EE1mHct/U0hOdnodDBq5YU47gn
tJdpNU9bbwb+ua03NpWNgStmkDOKeBZZfRoPQTYcuhMgxWl+6x+91E2DvX/QWZOZw5TC9+jkZC7+
15+CI0mHPTyj0+S6gLeRcstgKlACJpE5EHp1WgqZ0Cqb3H5jL6/sMhssl8OX3EQhjlTeL/CoIl0d
/uCz8Jor27ci3/W1L6cAl28nkOIW7LrpIVZ98uXyRl779ecN+OrsNH498YTiVjNPvbecKId2G1NA
dV53ubcBcECz0ALujAKXe3mkAnjyYtyYmHNOfWuDWeFdVzGppgFNRwR2f81OQFI/TyEEXIDXSLjv
H4PSrZqjrNsy2UjDa9NlxT1N4mToNBY7mLUj7xn8XZwDbSon3IjMtQ6swOd4gqh6ji/0oIFR4r7r
BiizqpmBnXV5wVdS799wfbXgKGtL2sMwLStz52NB9NEX/CurvcyDPPzlLlaSl42NM/FQQuOJNpkA
gFDH/GMfed/PkpmXm19Zdxsi17IxgB8YNHgXlxwgcAcZ7y9TNEIMXO2j6ulyJ2tjsA7yNl8m2M7C
gafk7n0xnFojU2fqDpdbX1llGx8H6zXaJu3gHCC1kezdsRlPMsQH6eXW1yboPKZXS6w7xwwRge2M
y2XyGJMRjn1lV2DFuwgibktzwG3C3eiMnLf+G2Fow+QggQ8sRtTCF4zDZYq08bvRwOghxKtcXKnv
MCXRsGEoTwCDnJw8OS2Ovzem+Hh5rCvb2cbN9V1OogC+ZFmdfx/yZqdrdojybq8h+HW5h7W1skK+
aJVKWuKjrhSy6daLms7bRS6jwUb7ayOwIr5q8mEE176B9gYs7iNd7FVAj9ClmaFI3bYbyfK89m+t
knXi67zuPLOcPzWUOzgP0Bqv2FFHauhSDVU/8vvyZJHzr36jHxtUB+o6LAdb2Mu4AY/3c0trs1PG
7cEqbKNsHp18PyxcPBcyGmEEOfWfXa4MXCJorf7HYmaV07iyYjboLhjCs8Msw1MYrHihu+gPat73
Ygq3vqLXymo2aG5WCfRxGHoYGX/f1M5eQrxoFwrn4PhQC43cY+CwR54U1Q6Uj+uSho2kc+GTWjAO
hRAdOMEt1F1hWqFndl0g2aC5spNTyXnfZIzN8aHBK/vMwo86hBSQ25mNvb62Mue/v8pMAXR1XZ0T
TFNfPHahfPJ958oKpA2cm80CfHoy1FlNHxW8PIbluxPOG+Gz9sOtJFBqsgA50NUZHEWyPBqPeuk2
atdrTVvxD4xx3eRU1JnBV4oB+neCdPzlaFxr2gr6kSuvmyColXVwnd8nczTsioVs/O6VvGVD5cZS
twnMCutMNEFyG4xBnDX+vNz4HR13IhiT41WDsCFzScFb2XmY+lAzlOri5ATRxus4fMSGyPkVGXnH
yjrjojDd3je+d9DThCPr8o+P306HNkguaLUP8hScFXPjH+GMcD/CqcHzn9vZuYFRLowdyiun6Zz4
X4dWncDrlzd1NrGC7xYRpaqatjDYK6eHe95grxoHz3H0F4E9irIclGy1cZ3vXTi5WZcDlXx5qtb6
sK7zTowyHy5FdUZH0z9Xoq6Ok0kI7qckebncxdqWtaIYClc88WoMY6KwlxKgiJ73E+ynGvab5vH3
y72sRJ2tzxZ5rYTtdcwzRooQrpgwKR33EVzU6EaRam2mrLAuYcu9QJKqzpxRmmPl6/oeko8+FKmK
8unyGP4SKf57jrs2Gq6JIGumiEZ0+5Ghj1UYe+Qm6Y1KbmgOf6MgGmd6U3TGw2HRd+GAqfTxTv1C
mkH1v2LYlUYfK96YAk7PcLkF0q2DhDYjUrwfl4LfNlx6tISRqoi6u6FOkubWlGe3aQnvR/cEJ/LS
u5lYrM1DjZ3h7HGyiur35eG9vUSujceTSeyqKgiLtBmi5Yb5ZDihrlv+uK5169shWMicyNBUWd4N
X+uB/GnLeWNd3r7auzb+rghN52ooSoIZPO+TBrCCIlRHzqJvYp6/9ldyJEHs/jfgwwEGkLAvrjJ8
2fbmIBP459yPU+Av90HTz++k1PjKvjxdb0clXIb/7cv18mSpYfWVwdsueiqLgR87GahPoYqaNI/8
5KrPUjjY/dsPTFIltLLGKvMqGBk1eW2msz1bEewG5dUbF4W3Y9NNrBQDe4i8mUzNUqll08PPCJbB
zsSi1In8lqaXZ2xtF1hXBmdKDBl4U2UmrlFKqch3KoLHJMSjcJV/AJJhS6t+bTRWphnnqpWoK5+n
DL64AoIrO58scK+unE+Xh7ISiTZyb65FVLAzUo845VNEoe6PZ8jrmj6fya8OLQReWYZe5BwGSsxX
GdbmVkQQeLvc+srU2Ki9xJvgkRP4ySE01CGPoxdPN9E4tPNp4JDv29iza9NzjplXY5DAvo7Ug1Pf
nMDzLSQwh2Z+tcU1WWv9PLZXreuikJB38Ios95PpJJUzHPU4bD2/r+xSG7eH9OEDNVbnh776rP0v
o9fcJTAHhznfoei3vp7XlsEKaviNAK0znjshArceeK//qubfl5d4JTHFViwncI6eeFDmB84HAhMk
T6V5Adlw2YzwY1z0xnHx9h3RtYF70PKMIfDsJIeS6w+1T3wYJZJHb5Y3vShvO8G83ZjXG7f2tSW3
InoSMezRNOOZ1lGyM8phN3V7JT7HtbF7GvCuYPRamMOPNZhtbou9xV2obx0ur8jKattGuVMo4d6e
i+TgtuVBmP4YyvYnnbbeslZWwkbv5apNHCgDFGlrgumbU7qPCsZ8ug2q3zMvXvJ87naOO3tXjsYK
bgBGJBF1mBwUNwGqSEyYozi7T0bMgxnw5SlbeatwbUzf2La4dCkGa44ITL+7CCcqvcP91Jj7BCbg
7ZPvui39jIuc6A+N53rdDzwzMPeoTeHUG4oCawt33o6vMk0ObwoSi4ke6mnhLy5cjuQOeApa7Vhe
9RudrOxtauWCbs6HiMZ4Ve3HsqpPSUmK5jhD8GWLvbWS0Wz4HBBQPPcmVJCIiB+MX0574gKALKPq
88iUOZRedVXZxKXWCV9oEct5KehBFORTnQzDfhEh37ijrM2TlQN6L/IVlFPzg+9L+pwnSf1NjX30
fHnDrSy1DaHTIof9lu51OnnDnTTLEZ5wn2Z3+na5+ZUfb4vWsSZxnSQQOk0ipX97TgXI2Oxp8fG6
5s9L/2qjjgDl5cz1BzyyLf5y02nWVXdtQKEhdF0HVtAHwLcyWnfooKifqMe+903087qmzyvy6rc7
Kq5AsecDiIWx7sG1TcZvQ+FunedrM3/++6vmC2AjVROGPcT8uMr8xZePY8K3YmvlsLWF6Pohb6EH
F+o0h1TGcKjw4hb+DpKOOY8UsCRYkiYFFVvO62ub1Pt3LHXltkPrdn2qm/rdHPovACX/rOiSXl6J
teat8G0ryvFpEMfHwXfi4KafytjLigomGzfOOPTVBrRxbUWsQMYDNOmAae5SI1UHpcP2S+9vqY2t
DMHG1DV0KRZ3jrq0dhIniz3oQ/ihr06LSLYcvVaOWxtRR7hb1yaKdeo43YdGmH0BjGObzDe903wU
XZfO43Vaw66Nq5ubxpu7yXQpPpNhdN+LbyGb65125Ubs/fVXe+PBxFaZmyAUgReOIj7Wurgv51Nf
vUi33CFZpUsNzcZ5OUzje6+B2SuBH8RvA4OdGF8LnnzvhQpe208ep7tu/lzoag9DoX2DkjYKT7u8
rODeSh4Arb4pF7HnnXc3a3irseJYMwK/VbGb6xhC/QbOHP7R33prWNHPcW1huw4GhKWPqDyKXsAQ
gB8jFKZUXBzqaEkBebidC/VZTclDBMr0sQUsqW67/VjOjx4UzHYggINBHUb7QDziVrgb4UDms5+D
l6SuJlDUgF571PrtDiYVN2So06ba4uivBEZopSqa1IGizZAcQ66TaR/7IS3vm5FG0fvLAb4i7OCG
1l0j0GWDO0YbHJYKG6rCd/7XghM/gzch/7goB1AX3eZ4vCzbPZyV3VvB6ZANZHgOI1nfAJRS7GQx
fVU1EjV0tESSs53hMIkmSfe1qd1848K/kldtmT1RTFKLoqVH3zNz6hhUL4PizBqM5pm9TM4ATdbL
c7KWMayk54zg/DteHgGAS+kxGkMX3J2Q1WV5X9W+s+UZ9jaFHt6m/6bu2VS1Kvq+TnNd78buc19+
EsGTM/yOFYRTEA/+VrWKwC4Vjb4R1TYYMQ5B/xhjWacwV+37ee+rilCZUrwr4PG4d0YRvxDPhzoi
JMFrdlK1CNivPk7yuNknjj9Sui+5KZGdo2JSUaoBgU2qfVi4bvNYkiin77oAgeKdFCeTU+yAKx5r
+DUXQ5PckWZkZl/6Reh4uDoPWt5UlUfa77B758s3ACW7+JuAIgL7PJGxTvbEGfX0wt2I1+3OGwND
yl3gk0g0u7bjNa9OYy9mZHAKLn0l8U/our+SLqgbvcdNPAhPAmZv8biLu3pe4J/Nez3tZ1HI+MFt
E3BugEYxifOzw8EGY3Fw2oqp3IdzWdfvIqiVxAfj9E73ZIxxkoeF4AvqaeyrmjxD6jmMv/HY9Xzc
metCNrczo713oLSD/gcUvqnaNcOS6GdVTrLdEdKWww66zeSH7kfX93aTk4Ruh+oSnNzu5BzPy+dl
NE73POOhQX7WnKuke9dKeL388CddlrDCrsNhB+o4HM7pGCffueZz9BiXreunTAeThLAA8+J9MU/d
mJWNp6FSEkcRP+Sl6Eqws8HhvVUMVn5kDxwAN84RHq2eOGfx0qnrlJRVS6DT0S9QA8KTByfdceGw
0ZJ7PwIQ7DaZfX8u7/1wLMpbVxDwlna+nqeE7TuRswU+aE4eBF2q8nEp25Mv2IhpYTlc5qedM+W8
Pbk5JWW7O/uig7JDxrnUO0nhi73DknvPqMHFXz05qrQjbQegZriYpwKau7CBn1vvOcG+CG9H6SZy
3CcwwpKnuOvoqXHiGJVef5DFTR6okRxijZrenctn8KmwF/kzLEGQ2VUZNkk6VItZ9g6Z8r7f10Mz
DhkeX8QAk+zKE2YBYkHy4icgUtC+61WjSDoHamnTsvUb5+ixxnTq0Oehcpp9SEPmf8a8VxDRF6i8
6Tvs2uWXrFgDZExAYZqt+ibhdz5My+ODNgtYLig+4fa/j8du/hImHQzatdssP9WM+uzeb+o8P7K+
jOHdraf43vdy7/cwU6EO8Oia1IEEgld7iLD1iIjcYWQ/OHPt7mDQOMbvOx24Ih24XKYDnXkO+/p5
nAz0aXTi7cPBaetT3EYNg9i3K5wd4p9AlZnQyU9Rfw7DIwvkGO+dJYftOzgVBTlOMNkW7wFBDWHW
xan/UpiiOR/x5v9w923LkeNYkr8yVu+sAUgCBMym+4FkXBShSyolpaR8gaWUSl5BkAQJkvj69aiu
3enKmZra7ce1MiszpaQQgwEC57j7ce/7rGwgKMmX0bP6qmgJe5bh3PZXhSNqzIfEQWXiJGRuOTBy
h5acuQ4LE8li+qorrJtuSuQ1n2gjRvnAnBvHj1jAOeoK1ZNvdwUPsYKXsKfszH1n62NQLsmL6jW2
TrCR23JvjDIf3CdrnIklbrcnxcfZnygGuLZnxOzKDVtfBEYDSeUebmpBzdbmTUfQwoh065tKfU6q
TilkK2qYQuLz8th5EqoVDN2DTTVPGmqQLZ8kFfVbUq/1dISFQHlcYF0H+a8Mijc+FQTkhVmjUqQ8
Ym3zTXaGxzdwD6/C6zWCjgJNHlxK1Y+EDEt7xIO5rsdOTmI+Lgb57M8tQ9zfex13C47jAMl46pp2
PlyuqsmavaD+Fo7vYbxvOZmDHbVK4J6GReMeetVUy63aaq7OjnZLdQ0NE+FwloBEBQt78SNiX6aA
VwKDouBB7hZJnH1bl2VYX3g46f6OtqLiSx534SR2Qhkl72DjMtawkMCd2EFqW843TbOBP8mSca4n
mc4msCEyGCjxTxDn93UGp2+KUJYSAbvPJbX3UnPPDlLGfQLSJX6yAg75abmhbsbzopZgXtJumqbu
yghdBLtGeVqdZr4qsmdJPwcnnChNuw+XRc03JeaaYXBVlsFcZzLptrQH2Rq+dVriTIKTAI8anYLa
a+ujjV0vHocaU3YoUtkcYdcH4L229NqEMYFxczU84Yb370wW2kN6SbZVPyH0KGbwW5qD+pNsob2B
E7tWTi/7duO9ejEaPqJL2ovCyWuJRkKWaVEHJSQgSNRYTJyGFfJjzoLXJthHPLDNcY3LQlzPtYek
TCDL3GfFIurouvedvloRxtN8AWRt1u6iPNviA0gXsbyFa5SoU3DZU/Kp6wKWzUi65/sFMUpFris5
XKrNWiQEPmgKVGfKl6mq3rWnsrpFZrIzVyBx/fqpnwXUhqlhAqZcgepp+NQbIqLHtcRyve0ANzXn
nsD25DZwY+sQ8NLZCeKzollVeWNHt/CXquvn4brwAxIBo9Ul0xk4FQLBdgFrTbtrsZym7+00hqiI
EydHhFKaxQfjUeGedKRJkwpnHyyDYMLo4aTgv8H6tnydId10byirE+KyEQL6OG1xHC9p2RZTm8Mr
XtlsGpxDKFXbzXUaYUldJxHu6E4b3rQ/5q1uins6iiA8YposhGmbsYTFj1tXEUwAI5yryguhm+h7
zeHf9WQ8xoNtOgVYFD/KslyDH3iJHoqD0QbJehg77rdvwejhkIdsZt5+BjOt6C2vdUSuWOhhmz9F
1Uy+jg2SqfGpVaMSUzrWTEweG8o0l3VmA0nkjYP1VZ2tAYbkw8xPxWo/FyTui6/I0mk46ChNutju
kq2KwyYNdVzgvOijVl8lKMn8e9BRV/yAZUY/vCYz3KUPYxBi1jftt3o0z9UgiTjFYo7HFkbaVdSN
GY0ivR7rSASFhapfteXLVKLr9ek8yx6KvJ7ho/qEmobEbwQjNuahdR0T8DbUBi3OAlYgOSE5Okz2
41Asi81G6B9nDQu3ugwqJBUg9eZbMayzPSF/zvHrNW6ovWFwR2veOi4kOodqiex4boLRgTz0KKCL
rzGFdcajMHUxXQdtrYOnBoE9qoGSs26iTHDNwmeUmCLZiWRaS3AIUDaIw6YDXfTpXCjS65TZZA2O
1eCIOYJbRoR2FiheLDsKdow/wkq0LKJUwR2pPRSr4cG51xgPU0eEOGi/p63yJGN1W6pP8xpFXXud
NBh4D9PA6zB8nZpiiD5jBJ7Gc+7MFOnjCK0xTtepQ+bGY9RMgGWnDYEQYyoX06+vok0sFs9cbQvE
+a2qV5ovJFqL3eVY5u8JbKThiThXJDqjhVZxHhIFueC6RVKic2zXoruZK0jXe9DhI/VvxtXwPhAY
cmO7bmZh9bGIVSic+dpWES44Uu25RE1Dj1422xOHWhB5TK4qefWExHcS4lmS0QJ7D79EM9TwCazk
ECmRlNO9i2Nin0YaKfoigirsoXrwIsaaogsvFzwYOPiLfQtwITx4J8bttRMUAE0cNaSIdhzV+Yjd
xPEtwVTNmmz4ys7zSscsrKVNsMdBlUKygK2TpcAnyBbD4UxtK382Ckv2pKD8ILcUKwRRO8tsGpNC
9h7ED003GSxKa8ZFp9is++67CK2rIfwqC/SiqZFWTmVWqsTSr2NNEbmMdb/COCVdpv7iztdHkRqu
QAnq8K2uTaimFJG5eIpTI0ozunTSdbjkYR/6MF/gr+vu+6BOFpE6Bi1CPl+Ovs8Ki1hcV53AidgP
SbideEFI91F3czPeMcO3OdoNMB50A/rjVfOHuYHtL/rhAVj9c8Ph+JU29ez952qBwvHW18UmHxFr
nchXztbg0MWoBF+LKuTLF+/QeO70KOrgMZyMWrKiRUAlT51FqF2GerNNvgxNPfIvmyhL/zIAYBmq
vFYxp2uK8jIKziHcBcJ3uznYpFCDzT4rV0S+ccRoqsCUqcLtCnY+JnAoRtwfH66lJk4dGWRRgHNK
si0YLwkFjx/rjiA3OR19iFoIgS2mro/hBNbjRhYRjOmPFCmj3TGq6sLd0THkPhNdMvY2jep+7B8V
MJ+wO8iVLhOWVSxtcYKXHnGp1aQXe1/IZEBKGdBee+7nqTYv5aqn4rZf+VbdV5hBQlZMIOmCkGNV
yTNmhovxpgfM3GejGj1F3baw0CCquiTzl0rgSNfpBZBQOfXD4PbAd7ucy451fTZZpMff+KmayFGi
Yh/0Xq5WM8jxChpWccpBJnhs030N6igdcSQFx2bAQXrEwV+3dzzQRD5OyaYrqN6SywIs4tHuKxpC
OoTJ7MntBFPumx6ntr4rSuhqdyKQbeF2SHwrYvi9WOb3teuZTJUcRHu7FltRP3FPInod40X9p6VD
eZq5Uge39RCHULESeGDdxiuaE5aWpJD4rM2MPrZNUcMx9tQAXNQH7NT1WbhiLL/xyontSuNn1Itd
+OIP1RzM8y0JVm9eYxSfMi8VMiu/ooNobEbEoOQtgyJ3vgkwzaaexi7w076M/VztAy6teMaSgK2E
hCKj1GkcDrCyC0q45OB+hZAJ3Y0JpCc4NngQReckptvyowl6ET2Nca3Do7XGIrMYuLgsn3vEX/m3
KoG16qusVsNOQogRDJepbT+JzDFjlvNGK9HdsmaZKUxOuq6EbWpVw9wO8pMBIxgUWXRrhWaoXO2n
hs9xvdu6pIRQuW7qSsLaFrHiOfPtBjF9YGLk9+yC2HfLY1BEJryVUbk0NXgvBl/NDIrkUl3pCLvC
F2uCFbn28PpEI0ZGikG+TPJu4e+dIHCag6V+HMZfY6i9q89xFLjgdWDtNnxCWaybHX6ItZ+SAjP0
8L31qL2+wOxhUfvKBKWrs1Z21J8tDDsCkm6stkm2bJtzAIm16b8oiP/pY6GHDkUKZs/WTw3hjsM5
ua76XVE2xXEhhWnaXRm2SYX6p21mOPzH3J8sioDlzjUDWfZLoiFfDQcp1KGhSHKN0jJq2Pzi3LqK
B4G4WHFVVmBaTsNAcblpsoBL8Klnbp1PPboQFI1VlSiedvUUDlfNSlTzCRMrTVvtqDJV9IlsRtcE
BQxdzR7AKq9OGmZY9oospIsGOPg3bripMAOY7CkTCb82GmEcbapmycYwlyVhNsdoctIHqWm4rQ5V
aUiBKcHE90h4VM5m1ZJ0dRZohEEDBQk08rS4LMVukNY4IGdFhKmiFJYUjkE5EbQVjq9irlBJ5Njz
uiC+BKZ3wIhsGZQEhq3GeE2vRjMI1eYJpzVK8hqKlDDOUPs07B4LUNJnO25wjbkX0YaPIYtBN0+n
SNYMFY1ue7wsPMUKAqCr4lXCc8qZDAZQ3k5WRd6XHm87Jyh8J4V8GC3ER+d0iTS8dg07f8JdMsEj
DILW8F7Zeo3uNgHHiHfh46F8MUxKdpeM+E+nbd9Tfr2FnEg0aGYqYUkYekFAXblGuZQBAU3gK2M6
wHNWIojsM+vbEO4upUMF9lhEQRE/Ym4hdPdd0JPoftPD4DEtzMMB53BTYW8aAWVgm15x5D3aTqHg
LU2tNyR5FqvHDCMCweS1uSgztwwJTgwqlcC5JEpysmEcB0YXU7hcMw0c7XppYF3wEJNCXKCaiwwc
ntDj2GWtx2Th7ephNJCZYFDFY98LPSLqeSW0yxpFCr53cxBGJ0wFhz0SG6PIP3cBMpuvRytWBV1B
YbDl896aKi1XstZY2KFN1PM8TeXjQFuvXRZNaIrGVLu4Cr9tZeeae8wcz20GRSOpyA4D/S7kmO1Y
/IyqUlCK0fKw0m48VEgaR8oivLhL9qWo9QWn6EPHHsvNqvGALXNOHgdgC+24a1gQw60HmpfxprPW
6U+IIkV2BaV3vO/M44UVEm/zJsTOD0vhr0vue7IfF9TSd3zQTl7ReGt+oGbklyknFZs79JaLfGgL
SchpYQWbTk0y+PGGYVanQBDMigJ0aJpAngIuwuQG21Tc8kxMXUjRua/BMNk8xEz7XOUDj5z3mW02
VvX54ijKy70hjfNhtqK3GiYY20xhMl3Zue4NjroCxoUdjG4WZsMUccyk/uBNnJAf8B4JpcJjFlH6
3vW41Mwh5XU+t3HZBc/Sjc5/Fxu6nx1fu3q7ttEicG+Rl2XHpwY63PoJSRhd9YBbFmyPzult1OBS
cKa9+j5qovdSTzbp8Ix3KDUa2+nyPDgYOe9MNHfot5NqDsGyVHKBiV1KBEePAw0To+TdtDJiJ8NZ
HdwJdGjATmDRtMHxBmlNs7gzhVkB1AkD7kKhjCAfYoFX85UKaLJ9dmNlT/MY8Q+xwXjs1KLmtrvO
K3Wg3jj9fcHehVicylVwvCQ1Ir37pJ5ynJ/kNPAxCt/XmG/qO86aRb+GG2Im0jjppvhq9m6FUy2q
pwCLD8M1PidBK/k7qdFj4Cr5yuj3nnS2+Rq3RGzY0GdrbqpkkeDL2FRQkA9LVcTRTjUdnmNeGKQ+
4bwR28tUsEQlYNW8Q94AcqpikEQSyoVwTmOAMeFLvQFmuewA/CORiwY2FrkzrYAroYl2rr/ipl7c
d0YhGLouMX3avuoJk2Jdejn5kqyh8STftrgI2cMQV9MYw313Iv2Qwsm8H4G3MKRRMcD8bAtQXsfS
iO8Yn2jZfpW11zKDcXiC+Lq5NrSCayvBU08wd6ZrC/x7ntsRY2KWc+CX7dw2bTYPXCKuaUDP495W
hI8D5lSLmxS6qxGhe2sqWsaXLTWDKusxdRRsdLPrYXMFSRtbORjedPC4VbB5A4AxRGkHYI8vWT91
aKwyGlK1mZw3pWRfzTyXw1851/1JWBj52ZJh5lMPObtI9myp1+MAoOkWzXcICymAgjds9OIoUNoD
DrFRWniLuQk6WVRdFi05FLfqzHo4BFf+0t3/z2TWb3NP/x3z85MQJPBJO88O5OcMAqFPQ8xhf0hM
SbVpVPUaCdmBDJOdhzvFy9DCTTe1XYvI0IChATj1TQAwTS5x3WewmE/e1x7jjxer839x7Jz8bAgR
zSSIoS9P9so1a5EzFJ9zOgcGl/Y/34E/ofN+NoUAXqsRm8b4PiE0QbXNAMchhJIMwWnCAd//SxPV
5GcrCJ+E8dCZmO1jVdIMcwY+D+T8V45kf6LYin+iaVujWqk3xfY6PrXmM8MelPDH1vyA+VD2P9+n
P+Ga45+kJHAqLCkmHPh+HS9CBpUmUfhX6tY/e+2fKNXSbGHHkwSXj4jnFF1JmCaif/nXLvwnItWh
CGvroMEH3K6ATZYnk9T/2rgp+dn8QUUj7Pwr7GYLECXy3UbIKzqvSdLYW0Jo/FdBb39yf362duBr
EAxFgax6Wbb+y8LGBcZk819N/v4Zyf+ztUPVx26AHCzeu0kvbzWzY59VdAUg20+IjyhScHj+ZlFx
9TySgcAqHtUegmvBGTW7KBiA4dezui26ij1gPq5/b62EtYopWvVpqANuTk2XRJBEe4JMxJQjD2f5
x6r89z8Mwdq//we+fjf9NlZFOf305d8PH+b2m/6w/3H5rf/zU3//45f4pd9fNP82ffvDF7sO7f12
P3+M2+cPC/7vtz9XfJjLT/7ffvPfPn57lcet//jbL+8GZqSXVysq0/3y+7euvv/tl/Ai1fj3f379
3795eQN/+wX/r96qb//lNz6+2enyy7+GgCAA0VGwEBgsx2stH5fvUPorSuokIQRdJOfxZQ6vM+NU
/u2XgPJfJUglTiiBLRuhl2Fea+bfvhcKfE8CbOY8kVxAO/u/L+3TP86If9xq3Irfv/43xO98MlU3
2b/98keZk6AsimIiKZpcCsNJbJp/FC4UEs2yUOEP4tqbCE4bBVgcUXxDIsAuEhfIK1R/sXX/UfOB
vygYFeh4WBTyGImelyv6J8UejO8AbKjoR2fXJovaSwYnPAHjDfi+Lw//9EH8N+8u/G1U4z9Pyv/y
135WT4P3g7QgLjFwPUfDusdofiP3oxymITVAEh6nedRw7h0aQnd9FFb2ShZTLDK+DL65qwQjzY00
o4zPq0/mOo8WhIFC7mRnhENhSL3cl2uRsNMoE5ZcJ5iFKh4hMzf8POKzs+eo5rMc7L4cBCa+M9Dl
cSVBeWFU1xO0j8BgH5D8lvRImkfU0V2duAFXtbCgHm8MvMnqx3EJmB9ekSDiBlSyVQzc7WynVbLr
ebJDleRFI+Oo/R4huSpAEzggbPs15uvM43RrHBFHCCW2N+Rlx+qwKcWA/G8A9DLnALvvmrqffO7V
auubTfdrdFh9D8baRUps74WxxXczYodJwRA2/DNIs/WmLp2U6STCqX+oaxh070qIjbfUAwOSqSV0
MSc4Rwd2125bd6Z2HfnJkaTFDH5RLsWVQm8CEJk16EIpIoVA8JW+90Pua8SS54A4oITTURtPV4nu
2MsGtDE5DHAKXW/wNqohX7CZg1GAwiFM5wldxb5DE/GyVcy/6qCAbVNKhpHWezpV24cBOtLvltUs
CEYOYVueBoWv/BdLbeXzEHRtdBgQg8PEiijYEl0tNh2/sLxsyWiKtFmNRp2qYHqjj1PENJIep6qJ
HztfzfXzRq0crtXaJvN9gwAKdWj5CE0ZtgSPjHUkfSJhuq1ZEua+ByWZkQ14L5r+2qrroJvqoIeE
hV64ZsrnVe5qbKuXfxsxYPxVA3xGXkwccTZnujVk5enGk8GGU9qKAGx5s1s1deRuEn1sjj4025aj
DoURPoN4AzZNFa/n6GFceQA8lIRLe72Glq23CaU8OhWhasSxkEUF9nNYtziA+KtrmurIuJ5KjNrN
OnjAemcIhMDbFrBK0MgCm107x0Ca0WUfKAp7+tGQYQi/mMFC4RuskLLcdclGzddtZSWiF+CMAjMM
5HHoJHgaCuBPV0XRbB08OmRMApgSQ0UzHEeko8VvcF22emdDxtrnaQbj9qlutnB5iCRl+gptFmBc
aPQGvZA09NRue+hG9ADcuOzBVKCdqZsu24aoqj4AIU/AE+FAEkCdESAMMWCpRKcqMGDtrRu+8A0T
cgj8FaZ5jZdYd7viYodNAGmFHTGZA6s13AEv1ORzrByFD/ESy/7SgEWgKeaoqfRVD38cf5egvsPs
j1YqpZutkYToSNheRWyg8jN4wsh1qQQJ4a9HbtY6C0sXyLQGQHesEy6HHUdhfiNnjLqChYrmIi8s
HdCnDfiUxSuELCG76hemm7yHtwXgNgibYgRbsKGffRqDkFPHQcZFsZ9AfpY7ItyEQARchrcnYKYz
P4GD6O1ZAzuHKKFKanpy4JzIuXaumV9XNoDAgEFpnDy4DSGOOzeDGNxPCZkvgy6rl0cdyS0+03BA
BjSZx6Tbt3Vl1lPhXNm+CxX4kmCj6ZW7wiDw2ufgc4Y1Bz8e8EeEOlGxg6UYFBsxSOgO3XnTilwm
a68/QMlZe1fpqEmuLbcmLrNEdn3XpWM8UmBb0Sj9lHZsYVuXoc+yQQSqY7OcpFLMVfwWLAz3y4Ex
9gY+j85AmRTx9rGsAsz1QbEVuRQaiw3cnURi2pFUS/fWKzoEGTAJHmTQSgNtmeDU2oEFGxEMXbbQ
uECANWJyGubc8OOV/WTY1YjI9e4rqSJYFtuiYnJvAPioA8JBQ53qOezCj4auvr1jQk/6ug8WGqQk
EvMT4C/enygurH4CaTXF98Omgu56xaB5+4zTmhf7bgqgZFkBa5VPbIBt1LEPlaGPepAwU8waXmB7
A1cXD3tO/IY9Y02m6R9i7v9vK7aLEdCfV2wPrXEf3U8l2+VX/lGyofiCaBhPqohwvhN5KRp+L9mi
XyMREVRf8CLi7NK5/V6xxfxXkSSSEk5BuEX8Mobze8EWs1/jkHJBYoZiTsaQ5f4/FGyU/Taw9p81
TYIiMkQ1GQtcHJOJ+HlmWAJlqm3HqqzBMDR8x+O0JlTtoY4b93HbZWW7uWxzMLkJamg/NhtTaBmm
8W6ETC9VEyweNHPweq6irOrsQz0qdWxlc26m22Qp6+t4onsxWiTBhazMxmQ+JGX3bQSGW7UUM0wo
97MukP4AC36Tz27egZUKjggVxSGnIRSxnQnyuM67Yv1NkFrmMzClc1c113wyn7TqACbOtM4wlAO9
EHhN4F4kPkNMV6a1wr9xSD9j29t8ZclwBcro2HRiTkUnbDZ3iAoEA3bHE5JtVcQASbs+NVuTpNhp
IEOq4hNK8jqt53CnBrFPehz+cYK5ZOfg5MgRGQP6/xt2AZqh+n4u7WrzOoY4zU1HwF8fC6jJ3Qqr
d2Dw8x7CihJnhkb5B9W8XdYoBVV81JCC7SAkBLMdDfEu4mqFsw5G3zuomiBeugKWjT2uMFCUoEBq
wJqJIqG4/uHFOnXrIYdKJ6SCZDPUhynkODdSjp8DRBljgwFPEXokYZsIdRAgPrQLZQZf6qOEK0Sq
IMGdJqqypRmRwVl6ljaBd/uw59B289nvphJCsXUpwwxuWKmPOUb4mC5S3YlqZ4q6A17J8PsR73Ic
C7uoNRxwL3uBiucg4UOKjUQj3G98nQhKpK0fHgFXL+ncCJNCR4sxp+I5mLqPbkF53alJ5AxwUth1
c7oAGchYYx9HI6EvFBCYJXibwMdwK4byMk8NUeca+BT+4LfOsu4QASG1QejzxLRRXkCHn7ddkEBc
CsJ6tG3eDGOUThOOxH5yZt9HXyjCYFMHNItsmCSU2/jMV/h2Jm1KwP9mldgySI2j1ET1eFWOiHwS
cZfHEM0AkYSZXcuCHV9AXPY5KoowNSuOyrriZEcncZNQ3L9tssBiAVVnlXqZ+kWcQK0mZw+FCB4p
QKYDCry8ap87bbMVVSn0LTizWfBEGnXTUiezJvQ37WQlVsU6ZbIXtwpKhdSVyQG5texzNyNtTc+m
xseW5DX4/tTzfh/gkzHbYa35Zx0WFZ6DuNk5kqL/vxihTtQnSCqUDe7S9nUGZ3eCryiKsOhLoJu7
mUBvwaE+Sv3KLXDVJkVA+bgHQ/VlKiBIX2GcsisCfVJRUaX1quusggSRRV/XbsDSEvqpQj0vPD5b
HHIzRLQ+74vJHEMKRBc5CQQq5PYQdthJKKQ0B4vaFBW02GFm8xXsNQ5cv5J9ad3BxRGWbq8jgL9r
ViGNPau1Z3kQrmFec9Nn2wgjxpC+jxstsxAed5klKwozcd227ABpm80B7k8ZRjbypZD3Ai8LPBsZ
wKtuHqE4Hk5rM2+5u9i9WRecqspDugyZCApL0DirCXcFw3ynEreFq1RqBxrmKIHBjyCVEarl2h2L
MoM2tN+zwWxpWxw6sCMLNvnDxMcj4jHnDKVomc3bPGXhUO2gxWUIfUEAaDBGOSREeL6XZEZpLiBB
acacttC9dZQgKJy/xGWDmRjw/JkV4EHhxDErtCGN3MhuxvK2fZwaf1VYkeB5xo1p0Pjs3NZeleBI
sx7ijZxMGtHjSXgVxtCCY3ojZa0G8AMFa4bUXLBuiNZKmWlpKvT3lWibx5DzHAYoK4XuedaOfZRG
Av44BTrZbLNbktVY3TYRHP7n2GZGFdwnRfU8mRvYq3SHRtj3yQcvpqq/QCSInUcH55aF5HPRUYiK
O3+Ex9V7Lf0jyp6r37bKHuQ+3jfeW2yvHWa0FrC5jXAPXis4+NJSQec5netGkqwDp+Y4gjb4tF8g
FjkW6pmP27Rvy/LYl27cKY0yNsLlsa+s3mGIDWNFksUXm6K3yNnvhYjWNFLkogCEo9ToMnUC/5mH
tL2f0cilcwL/swKSvFQRRJrFa0nyylefAHzDT/7cENwJPKmPCQiVHFZIgzxj6uBhUmXWx2zZI9T8
u8Q+DSGVKfIRvjIpIltSEI4H3r2jAaxSFrrrIFDYxWDjihTeZ40lBA7DAECJuyuoql/R97gj5DBZ
0jiIllqceQs69AzyNoQEE9Uf++kQo6fIoLX6fnmNcPtc2PhKUhPBKnsK9+DK+luNOhE8dXNATqlK
S97fM41Eu7LYqjOboTntJf2UIIM9iSBa8BRilXBs9A6ubI8IGDF42GO8FWoFNO+ywZyqeWx0tJu6
AYpG5EsGPSpkNLGHAbE0KQ61KRvgdZ0DImFZ38Q3wyTeCHrfT2Ve0xmpw7MheDJbDDBAt29KPVwP
6guKhMOUyHpvoHFAhVKnGkHaB18Beql9cI+n1KXFeDtTe+/HBU3ZgmdfTdc91VU2Of+VV0ufD2v9
GvT8DA6hSsNy3BedOQMH4EeGaHaIMhzDYEH0AMWiy9HefhayLNNuFLeaO7Ob8+ZgArVlYWy+tfXK
8kExWFFxTjIFsCPrqgL6ntqmHeJ2t3Y5chqNKVjjBwDRL3oimEwqcUCsGvo2BC8lPKqzWXh4UbfJ
bUIEHr+5BFlluIPswbAdMEbI71XXprSZp5w052kjOseAys7Sgh+qFlvzpvD3BdrGuHH7YdtuOkh7
80mhNundGa101jnohOuwmGDZnZytn6fzXGMEZlXb9ayLDFDDDura5lC32OsHjGZnSeSXHO1Sm1aQ
7eNhH8pU8+UV1AhGvy6pTksLIYkutl3MO5uu2I5T0J86q7nWn6qE8TSYTIZzCQCEqI98no8hZBIQ
JIPShXl+vsLjAKls4uDC6d5DK2sS+0gRNJEySIXSHiQuW7CGJrHkI7MUEwgF4J1VpnLti/1FtQjr
YJEnfVvnIR9w0shuv3LfZiLWWxo1Jvg81XFewNM9q5dWviqTg+sucmhQVIWptv/F3HksNw5ka/qJ
sgPebGHoKa+SShtElVQFk/BAwj39fFTHdN+eiRsTdzeLYogixSJBIPOc353OidZtmcLJH83T6qZT
uA0z/g+rPGKXyXZiGboICOsW91m7cXKZklyPcxenFAaIt1mN+uvNgBOunv9hy5JuzpD4L81l3mF4
IQmqsXfbhMKOYAdrtzARNSy6JoQhH1gOXTNesJ/ExqivR9+Rf1rTy2JZESOcGF0kyQaKPIEM5YZf
39SL6cHaEjQitb9zEyb7oA9GuK6rqLUMO7RSFOb9AcxRHbTZwn1RBl42MolxdHEQ+U+2m76s2bbc
9XZOVLQyRCQl4faMdbICPTuaa0GZtglOI3QPOH2IbvUO7iDFoVjtdT/Mymd+iY1VhJSTwPC2A38J
p1zVvAVneYVT3I59kbAVLqdKDFs89Oidp7yVlJjdEopMx1FI9VvkhRNqaf3ZjFhfpixZ2GKFzhLv
zAGD5+3IWJAVb7m/BM4o/tLUtKzVn91m6yQ3rpdZq/Sod+dH0VOLa5soQqugpmw9b1/MdXpRRqqF
t7ngUTHLyFB5fah4pjnmadBNWXNseJU+1RkCMm8JAnkH/Zvn+eGi6j5u6aejDd0TiicVbSvABHOX
ANt0dWFehR/hCfldpl0kZlnvR+LwI715zn1dhRk2GcrxKtRclvOyRlfXG0tIVGcXF+k70i4W+S17
N4he2fuT/MGyfVdp63VsUYS6Y3e1b0EsN6AZ3D7QtaLf9et9WiIgFnP+NERd+prqCoGLzrlQ5lw4
Y3bYQJACRkxxCHAZkZpE/kmjvCMqp4zTwtfuei4D278zN2s4DtOMm2Xy/8pq6ylleswwiBC1tg99
82UQgkTzvJShQsBrFg0BpgB+gRw7+2Evkcli/mvRs0/yw5xrh/W4JcIhnX+VubqkCJJDZm2l9EHy
0TbTR6XYAIUoAgxvJKXyxfo+mHVrLH2oNQ0FZfFiKe2HUjmaydl6SgvvvpfWMSvJZdJtysRaNQoN
QxFYpVefEOaFG33ZfkuHD+WbhKXo5Nxx0FA12ocq46LWm7O4OQ6HZF2PsFqha7+VSx4DtaEjFNWA
TpkKr0JiSC3BuieHLrxJxxVQFbMzkS80jI6N1t4HoFswA7LIVaFr+fu1TM4JFrfI8J4g6fdJnhfI
UQg56fPqiteweXBcgkwx6bIY0P0CkHVh1lMoLP6rUtvV77SrMbG8VWXdBJOXAszV5QTZ1tsHbezu
vMFB+kjkAYUe2tzF1GXYbHMRZh0FTGMuX8gcsmvGZWSuyWemCu9g8A1fSlsemLGym1hGkMuMCLAZ
u3IyBP5mP+3OXdeIWPRqjbE/hI2/YA7DOIgPr1kvYzFR3uMBZDR0UR96JsLExYL2wPQbDDi2vEgx
HyFVw9rMRGQW9uPQH1VSGy+m/rPvoAgn0y8Pyp8eJoniAqqbmDudhUhOpOLiJzvpAnyxEV9rXfun
yhYRVkH9ANynomzLrKBH2X/Ou+ln0o0VxICQkb95RuBp9RyXY3oaHNmfcqPZlQhOQzgKPRaadikI
2dtXKGA4c/ODTg5F0GjYkJc2o49diidAtDboiX8Nsm44occ7kpd2yUr/GbKqDFbN+IX4Ux6XkQDA
mxDcGeqrrullyDRbhKBrhFVSC1nUZWAaY77X9OVs473bZx6Zi/lSXszcek6LxNt51ZoF5uCztrk0
uYa/rUjbtBfJNFYEK+MxNaR6kNPaYFTLsl3q0426+9UmD9BeXer2TrfOLfa0Ri3Tkeo6dJYGcPq2
Ag/TH7xQ+l6U82VN831vca2j7GMChAQn9uhjdfVkKzEc5nV6FfOGYw4BP7pS/2wvBw6Be0L0iNLS
TeU+twguHBAuzVPjHQSiJGT6Go1dpdnxNKxfiOH6SPZ5vJkUdlY7WFG1JL+Sak1DgaEw6cWvbihu
K+kTjRATcxv3zOaGkjs5Ohp6Lqf0dlOpu7wKV3vW5HFpzk5YiX6Nasv7nLVPoNZ+b5jZoz4NpI6Z
T5opjSPSxW02/L2N/JukY1rBBK1/bCzxOG/om3OsW8rXVmARVyEex0hHIjG9B9P0zvAI2KAo/oCW
ikGJS12kr8XIDqMZRNAvq++fxznPQx1jLV2FwaYHTBYPeGuvadI/2XWWwguxrYB0sMHUJBkUzH0P
+1514VrQutvUGL22nJF1syjybpbZoLtilvPZLOe/S43xv1+kzShAeqwhLxmKPCNYlOU7ntaga2R9
1/XdqV2zg70VUAQrpkzvT+lWyS4rtDlM1rI5GgjxQhvd6E70916dVCfec9St1CeYfqrIGPvPyl8e
++QPedufTH0Ml74A4NL9JM6WsFtqVmrrXfX969ybYHrJ/JDMbsSGE3uyYXGpJPLpRpuiuiMKMwEQ
TvVPqeiCi1HUsZkS4WX1+avtT4e5Lr96OkC29uJWjzRxhwx2nqchXjV1ZzBvJdiklbLfiGizjZ0u
/TFKKpUDmEsc30o7Ijg0D65u7IZRvA/VKGP3yAlEFGMbznbWnxUtOLjhrzozfupalREw4UIOSZcz
wenBkRL7MW1be9/6+a9KlA+LZmw7MyvnsExzBNFUZBfvlmyeUKFVbR5bBon36LhXOm9WBn/2qc2t
ZQywdASr2HL86y3mAxLm2T5m99AMfWwjuKCljJaUOYxr+ZBCq+xEp4rdYq+RZPZi6Derdf8mveRt
S2F2VYL1Y9PGZd/UtwucNQur6HSoWtwFfNGXfnTumRGcn+w5v5NSf6JdtXnN3+jpvaASybFY0uNi
tCfQ/re+iew2C2eMpxTyv6ij/LBKLVp9qzlDMVwpcB6spaOoVUOkDO1MtNeP1jEPqqYKdJrRCjGM
7sYb1pnXH66OPJk6KJB1XmHIf2+7TgA/Efzl9wmhpJyCGRZBrMjufSY0h+RvEFgbmGlrU4fyuzjV
y8IUquLqkoc/95kW6u0PxNkPnWADSRCGh2JYonKg8NHYiYK8W2RQuTNMqrE8bRnckuc9ptZ8zyCF
w+q9YuZGln/cgIyOHI1wg0kZ9PJSFaKIRJ++y5arSp5cBdKhe7dX60lqtBomyxfEPfTKYOYgSyCu
yEOtp/FiUfmb8xM6zHdvLe6MyvxLzAsri4hrQsgGO7+zuvTZ8LhmZfbY38JGNk++u7nQwnSq2qgp
8wdtyr377rz5ZazcZXtwFN4IMtr0cFmbD/IwM9TN1l+afntXjjOFjWEGs+/0Jwi0X5qVRy62sD1e
uIS9njWS4/wbNubs4PqTvv2l3PRXtuAnyR315HMJ7bN0wgCuFfqtdtjrqEZDy1gSbH8sXKnT7bk2
6XHd8apZFRhN7T4qc1NxCx0WVI35Mtfja9YqDO5Sxd7SanG1wh9N/ZiGDYE6QTs3f/vFxeNFxhGr
O96d+tiv+Qui7885N71QTu2fzRgwhqVEOSPXr2jaK5i1Kn8phU3lbbe7qfMebYmTTC6grbVOrFTN
+R1YIxdlZhi7Nsvh2cbilwMtFSXb6yoUOLubP6M/sML1lPlmHSVTL9grQQetMgkSN1WnpdPcyPIA
3jazOBT+K6hqGrk1kEqZdAgletpLyLpQpOs+Ee3PVVVnHhHhmMxzVLgKBCxfsh240MwxSale1nHd
4yt9gh1T4bxtRmxWbZDN3BsTXn0xvbhdkKN3utD3bVO86BMHzFIX0ZlNuJXkTxTJPSlBftTWIIhe
+4Cr42dTqt9qBBEzWyMjh59mWNO3mBykFzqgMawWSwu/YS4/zw4TdXqY2kCSvt92oOcb4QE6ERL9
V1m2ReSXUJO+w9FYzPlLlic3KyoU8m22l6XapUywiXtRPThG1dx5RCxI+KVoyJ0xLAiixBKAkRow
204gx2dG98AovAIMluFGHF7gNtMBlUVoD7W5t9QcrvoY6Uq8yKyMp8W/mModX/wixkgp5ollYXTB
a4A56fHGICFz6xGg/ZTWbHXMKAWOceROWKqNXKZu+2Kedxu+UXq4uNLVzyxNP+0hQ3I+PSeuLYKy
0d+qBTjJ3WpwHNJbqGcALjKn5PQyuK4zYT6VrX1ob8kW841Ux3nCPrXwmbkmcm1dA8qBl0QDFxEO
4oy2sT/WzQLcHYZj7aHA16HuVau9W0a5xOzMdB6qOk2d6q9lZoL5cn32MFecxz10BztAZcgtVngZ
g5X+IIK74txohggncB5UJOzspcOBAHmPdHM146K33jVlTbtSmFYs2U2qJf0FhA370wwHvBfYbXMw
hE4rvhdX0ELBKu40d5oy7mfNKNAjDBh/cAAEBHGS7JI21wXrX4j4Xgs5beHJg9TunaPIz2WxapHv
VRMZ0wbrzvBFIou8gOe6ALDdm0f1Enwzmf8jpvYQP8X/KaT7Jhz/rbL778R3/yHFuz7vXv7PV/kP
sd7/H+o83UZh9t9zvddf5a85/6/ivO8/+CfTa9r/8GFmDY1oHOzX2m003j+ZXtP4h+OaBLfoNxLw
lkD+v6V5/j9gd1kuLEZ+G8btp38xvRgM/nF77v+A3v0Wof6b3PUwcwMwOrD5hu/pjvZ/RQmuLnuL
FDWZChXZIX7TvAivnA6YUikAZ69+6RDT3zezff5+MJd9YC5U5CSai+u/b+pkENfcduqbsYUd4V+P
yttP9D7OydS7DaBIu1uL1DywJIjTljZ3qtv2UD7zu0aLchi6pIq/75Ifj+RC6t2d3g3Oi5MVOwCT
5T2Tszy6ahNR//8MkTO827f5X1KOOCA3dSTOPVczLd2C7v5PvWAjEJiYgoJWdsyGWoociQpFFZRg
QqnijKfidlMOmbnLV/nYWQTeYG1UEfzZfJrH4n6TNnG5U36ci+mtMVtAVLf404maNJuywtBpdZjr
6EFGuks5lx+WFK/43whgqLVnKMBL4/pkD9V/u4FkzbJvxkCt/iPk0lRKA+uxDTO5bUe/KFWwgPKw
QNuPDPt6F2NXXuY2pb8h6aGUDUNHAc36Is57YFoD8tBn3/I1lullWgTrn0/YILydopgJ8bEmYVmq
M1RpebBZ/yEQqyEurKGO8lFRbWb7bfO0gD5gIY1EvfTpvLGzXJnrHG8+FKhdmvLSqkM/Q0ZJXPQx
sj6gPG/vZdZxSvjgo3VrIsRvd4REcdW5143mgp3NCwQSAfLj6MiUJQJo9iooGndftjipSPtwA94k
MrI+zkZPkhiUfqne4tlN7sZrezE0690i5qntKVz7QlFliAZcNk/usYd/IvAJna35Vch7rahORUFE
uWnjmV3K+6bhTLTXuyJZT/VcxYUxPKxjvexycg6iRo+UKXa1LH8QyQEgk6jsQI1ZM5chchA03Grm
E4YrnG16jQZCKXSEyXN7I24X1R8o2eVFo+xtUfWEOZwJll5I9MUptmjytp1buJ86WIjYHIRQUwfe
n8Bj97r9Orc0rF0PXjdtdhLXc03kQSLOhMankUcfVN7YfNvXY8/wQIBHIpza5JoOWx0XAkqYkJNQ
dOQJ9B7GPtaDGIhwQSXF/4dnuIYFMZ5cQl1sxJKkUZQK+rldDwhZ70x8fHDAoRqdJ71bvRDB5A+X
PotpSpdiNs3Q4ExYVOsealNGWds/+WliHn04WkhN+2ogSMYy4S97q2nzcDVAjfE3M3od6IL8z9At
IbfUpBM50PU/ycM94iw+IsjcjbZ5LzxNPrpzdx0aivtWAHbgDldhOxdx7VjTz1ujs4kcRa8HICMV
jQ4OLiULO0q3GxvqRLauEzK1jZd8u8e77FKUbWukD+Y9/uMlJrTsqzQH5jkgiwyHJnnYcv0I7YtD
F317Dmi5ev2hNiiWZN19uTdqqJvz7eiZ3cuExTOw/LNf+xcdBI82sVMwp5xG2DHBgCxqoGGG4/Gv
XZY9Ah5hNbXz1xJin5YSjYg0AxKQJTq39pGIix1UWZaP9Bgq1LPyvGq6Ey6TfVhYiUMahde0yuCF
DS2QNi9s2ykKixvLzfioU9O2SWzZ2xAaeytdNEA9cYda8LdwGxEmmZrCwmsu2M8HBD24iqi2f+hA
avgr86u3zs9qwYKOxWJn40vnbRuU2+KUWuuLFEYfCVzmsDj4X+WIDIYuzLX7S5IQdkv1Hyyd8Vmp
9mwkGt5ESntbadc+V8/z5O14rfRUoi1AAMfljj4WL0GSnQeZ/tKRF5x6Y/6c2srfI7N5rNGygBPV
edh4OuVi0ZpV3FVQVKbdJueBRI8zoxTqgz4Ru1iY/rlZNNg0+1+POjWzbBjs6gHQ8GS/ri2+CER6
JKo1OB5LOwk4/ahL8RlfED40F/v2kwPTBYFPFIxmDj8bVH/HHl9ViI3c3yWgSIFr/e7xou/83N9N
4gWpAvtU2vb3q7n1998/pQUTP1jnAgvbWPz9q3/fuOBp5OY4+2Ze8c7K9M7L8/G63bIbHMN40QaW
e1V1y+n7rgFtGm9Jpu2+74JbvqJbEZARNWQtrvaXZqh6UkDa39/3+sIVTxbuMcPw9Zdxwps1kokU
GUWW7qZc++1MmxfOtV/HazPVJ90169P3T/++q+tVfSJWxIqkGAFCPD3EC9if8QeXACTdcz9wCmpm
Yp+2pg5Rbtt/vCz9kFhnf7getSshCePVhOvHMcd8ba30ETYst8iNnHSUOdvuVoJPmqIB5XO89i0Z
/XfPkc3fQUGMP64ETH4ZOWrdrJm850Wzm52Rd855rZ36ojXoabJZn/cmVwpBYe1A3pn0v2x1t4x6
9XcEMByyZv5RNRlx5knango65HIoFc7ltkUQscqnOgOxas3PbejdC+EVKxifph2syjySc5UHs5u2
T3qe/kllIi72COOoutdqnYyXLPGLMMH8+ix624yt0dquaS3SnXSNO4ws2dErRX6Hj5Ck5tVwn0fS
R9jVcuMj439dDFQS7QKqkXYfy2/fRk5mVuprdYs3KNGnJW3lUSNVK8gK8Qls9gkxUD7W+eruRgYu
nEs0ICfDheN1ygwiR9cUU30GwkbLiiNFqh7yfeeBOGcy5Irm10ToCK3xRh6b5GRekGGfHNMxGOro
2u+gVXs3T4dPvkxYaN0YHltS8gOyukREyhhxFfhglzG17jzrrsEmvjfrI8knK18/B0oXI/1xb4uT
ZQ72qdxmRsIRvB4oWt1rRSe+G6vUe8BTS/OdMLmD2Kg+cshPi0RpbE+VDsuXfnhOvT1sQOM728iM
u+1Wq8x5+zeTwovI7uui7K1MWyJYFpiOcrmhFttQ6cBnKNtKtzxuBRrz6qbKI4u1DaWa36pB/BxM
RkMF5mS1p8zOD1LKYt8S50XYk/OEbq2DNLlCqb/Oc92+pO1yXFnIa9Ez6WW865Y5Qcvw1/bKV0ER
SbMoBCMWZRVWLGUuOSzn7DMFp7xvnDzbk57jBmjnLCZitD/Q448XgmFZRMD5UBXjrE7kXVaXS5hV
OUVC3m7nxUeR08B38dYNmr+900sU+k23IV22xrDfZprCUjCIPSLfYLuiBcnvagtS0YbRUeWXt3kD
+qfhvXRSdIjFmIfGbGzPutfvpwWuV9mltiMqSN2tlXzzgFgix+7u685Zd4mBAHF277Z5Ne/70vsF
YNEfGiloBFIZYz3WgXn7Ja6JnYELEqzGj4vB6aFbrXpJ55WYZ18++WyhPmqHh7IqWRuq9FkvtfS+
Wvx1Rzizj2KpAxG8esqt0LYlz6mwCnYb+7Ykzg/6QnHWeNa7dJbplHhZ/jjWyZth+yr6Lp5Ts9fu
v2+m0rr6fZseS+t3q2+3xMPVeBk17xaqlvsYvfP2xBf31lbIJvMEn5neef1Fbejj1Vxc5Mj3BR0M
tkB2V4imGllgNqizuRnTM4PK9GiYvZ8pwXsoyhL1/H2TuwRDePl5nkb/KszKuitn45ksr7fCEOZD
alceioAKfQ1ocQty8FC5VvdcZgz6Rn9JQKVVzU/besb4PD6SZkfaQFNc0grNUM1iTVRY+9vKROiT
d/qQaFAsWYUQXhYzZasg6asyO/exud2YXQ0nS5BVdAuzDWjDigMn9HxNxFRSShB5hUG/i6GGzxjn
7krLHV89k2qryLP3lCN0th0ENZQK6XuG/jJiYjAq89ujQm2H3AD/9pZyedD75f37WU5bWXslqLlT
zQCqSxEwTO3U3CVCNnd5t8PDZ/H/c8dKtNjFQ3SaEru8onovrwKj+BV9UJMVV+P2i+/f9mjMZ2Z8
8KzO0u0dkxJg7P/1fEf3bsDm7f4/n9OsJtA8Urvv3/3z4e9X/vff5AngaNYih7v9mZusxtnzOk4M
Ci/Adffc3m6+72JnmnqKu76PsDFL7N488v2cjDSz/p9/Y5mF98+n94rLlrAE4hNvH1LbUG7CGV6Y
BYi76Pt36A2B3mr3nw+Mzzbmz4cOJ8ZDSfDGGY/HpTBk/fB9I8ZWAuU12ZHEyX2ReuMrJqTiOSc4
+fveJA3zxVv3nTOagILV1dzy6QUBhnp1dStE+k+l6LpPee54z6mWhoQpWI/f93SkYYiJk/nwfddi
/T46teUH6e250zStz/UYYE1oL0waw+Bjl+OVK4XZIl7i/TbSk9dt05O7aVlY1MdU10AdXTIgOBua
7ygTf0TN4lcf/dqEiGafG2U9ZhkrT5EiPTGZqRy0zFheUu33ZMAglkOo2xpWoOFDs9MrDT/CO+N9
2RwrwjVzV8w90YHIKskt9Jw/qwUDnjEMPnKHmhU3SU7jLW6lIT3G7v3h6IEGI09JssCxOIUoGk7q
O4eMd6lBdu43WRynxp9CUjxEMKzdsRM6ySpidZDeVsdxMdCj6eh0ayUYO6tbxCXVd4kp1r2mZfd1
/kKiD3BeMtiw9CSaF5v27hfDX1XCg84qgXHoLtKeRpZc1G7ukJ5daoagmInj8JD21BVLQjrOx2Tu
MPIPezKot9gdRybap/oDUhs7mGbteaxP2jg8sesclT2/uZX2BSLx28qh2BUJEquBl2O88T4NQLRC
K25qyUVDGSvGHrLG2aBlVnnKTL2iY88vKx3gLk3UubOrBiTTQZTEPDpRGMm5N0e8fN4S51rx67v0
Yd4AelhteJVl+eF1klBKtCJ5JRQvLaa4TG8pmMg2Cct7g+KG2qXkVcpAvd3CIyRyu3OXr3IR71NC
v7MCESXbR8J0Go2RMrOZlqGv/zRr7Wub1iAn8wRpUeG1Jz/rP5DcDvu+MiNg1j9G0fwR+fTltP0r
fj40Zs29rTPtwhW4jKjbR795xR3zM22z84bWYccEDAJtICEmSBI7nUpm9elNkPXmncPYBABaLlgi
U46V17FQknKKfqy7rarxPHBWm2r5wKPzlaZIG0wDc5Rm7ZnBcNI7rpAxW4vd1Hd/qPjR27gX/j1t
xC2y9fpHpan3bRveZaafu1RTAfzYeZSjzpWYeUGq5/bRpqInDvyhq60HX+TjftLyp9JAGaaR8xAi
GL/fiiZCPvAb4fPH5uT6XkPLhMnAmUlZSN8K8heJDDY5GGraVS+TRavZChwHtxG1Skw4Gsi/UqAN
SLwRz+bEN1I/jCSSutnfCr1q0NRQq6SvRqR6Akd3f0C7tICkOypTNJlxW7g/NSe/onnNgwE5b6jj
/QtNqXaEUrtEvLxV3Y3HQVKgJ19pKd/zVT30A14rVvZjWblo8dOXDNSqXWeFLY+5pZhNkx0hFlRo
Agns6jnE/mb3BkRC7GroVj1yHYNq0H4bJBXvEEq2w3pCHOgQFLUdOsvge8K9HGBruHKW/kW6cUI5
SkyV0zCfwa6SIB9A4RqrCkfT+KPN8aywFQ652JM18kk8aQdgRSS7u+1kHW0UI3FZlNG0afelfNA0
g9iy6id17t/Ox1hgN/5TmRwyz7AeW1XGY1HYKK4ojVdiJk5dUr5m3fZsea6HHYUyl3aQdKPUCFch
Suhy1e/V2r/0+DzOhPHeb3VrgAAI1PkpzBzivTdkITGezFeU90nUNuutcs+cO+vgEXcMruN8rVx+
DqtgyKjGEe4zOxh1l56RoYZbBXdb1ffrQPeDozfdi8a52I1AF8PYBK0f9Sj3EOi6SnvQRx/9/9L+
9VI1sF9Qb8G7UriT1uKm5o+Zz6VbCOyq0oCJaDH5QHzfs0YjFbN7PlmFGDevnH3ruj9k02fPKIex
en74tqGf5trLHsmCunfHgbOK+LXQN4iHs6zmsUfpRLbW8CTrjUi9dcELG1kI/whII7iRZJUtZCxd
mwAbL0Z5oVEzdlbdy13NKADmn/6s7IoI1bp586fhoha2DW92fmglgQI+6KOqvNgf8TgQxUqoXD33
exw+E/W8DFPLNBDxpd3O8B9sgOzJZaCQTmwnpWRJyFrf/u2KDehkM3dMr/CeJXSeodsvNtbMcC6a
pxUZcVSq22yGuX4bC8TfHUMa/MZNELCpk+sY7Q8DOaPMveQEj2o627soxLmuEhl4drfE/gKJNtb5
HdDDx8BvAtFNdUTHnweYlpHR9QrVep1y1pdsni7I2sAlj/4O4cOEJGRmj9ykf/Abk0M7sIxWlYQo
gpBbxA9c3OkJcRskuJjvNbuDqUO6JlNJ2H5CKMTwDPvqBjjK6p3e3iy53hY4A9tHpxOi7dlXy6Fn
WCV6tLTBzaWtOkHnlB8OFT6Cq0i0uXFUN1Hm3BnIHNmvNB1oi8ofiFoMp6SdQNda7alwYBcVwyU5
lXc4C7lgNDASixmzhtVu8aI5V1xW2Z3WDi9kWL6B4Lr7XtHT9AMSm5So6wCUkN1djSaK8pHWuLvf
/OG18UtcDl5jsWLCM2ZkEo3qIPxuOWS1B/bqase1KzBbyf5DyO23uVVz6GX2URCjxvxAr9nppACh
+FqD1POYxSEzZGyoSWe9fMDB/DwaRRpLx3gscBWEMG7opRB5qcHcdUWNArar/INw3JeKsVrFOD2O
jXFelPaszR5j5AoyDYoJCasmd42OD5+ooFBZqCsxnt9VMxISy8gATdos3ryluYxb+uZX4sdYoHcr
bgJlbXlzXYjveetIL/M/ANlECOf+spRDvcNiYh21/s0SkxXVEJ54MCgLpPMbxJVYNdGdLYeDbxby
RGbWk7vM3YG0ouBgI+u5K28vDHoYgH8YwapT1YgC+Eu3s5054uwruWgcOqGpy7W9RvJSmNTeq17M
5Fiv1k9boxHgwks6RraR68GAB99AYwdh3GqPZUKqaWW6a7B67W9F7pNaiC8uJ+TDsue5pfPudMbX
hN8hSLXxqFVWtnduXX7TZVfVD0/dpGGS4hPPy3mqU/+SVcXXTO5V3Pb6o7NqryiJJKmMDJyfWJOR
WSgCAhHzB70De+B4x95fnMeFkTprekNVkDOU/o8qp9F3WeMJwHzI/Q8GMbhhYi7o2RAnJ1NehoXU
2YK2XYdxL2IPf0DpFmkamEmdo3lGiXibfDdnByTXr2NG0j9JV5hfqMfGL5+0XZI5DeA7JprIetCu
m3TRNGSfSC/J+zs3zvZBHPPjsPZG6OTFG9ELTdhu+r5R2T2+4eyY25zw69Df16M5IIFzPukM8hA3
QmblMTOI1qjDOEPS/leLUjaCe0Z3iD2v4exnESGkO7G0n8PsA7WQbzsRpGxi3w+JjT0WvaZOlkIt
nMzSOtRTcTVXV9slqfkCpA0OfVMFZ0Zcef6ndNpfRPc+mhBQeEJD2ZKNklcHqxTy4LWUBmX3yiw7
TrkN9K5owBaHxf8LdlzdYk0pfkK2WnGy60aerPqj93sdGSaTSIe0Le7XNNm3E3uFRocaWRuNh7tk
GAZGphsYUt57SD6F3Qeq1u6RZRHUwEfpFvMNihE2CTf9NKds944LG7MzhhG2wRF/txQCfgAilGBA
0eaxRuuGhi9cmoy6GCb61IRwRF1RGvlyZ7CBDf2Nnx9GLtMeX4korrq+1Od2yg8WNVlcG4gGOwTI
+ZeDU+iKLvzP7DXjo5ae29ny4mHQ+dbz2zeUVyV94aUjxynu8tsn+734P/r8Bh0hlGHhiJe+p8hF
shX0hvqdNVg1WhNzrUUrMN76KQz7tyrNuHMFSAHJtANs4Un7X+yd13LsSHp1X0UvgAkACXupKhTK
05OHhzcImkOYhDcJ8/Ra6Bnp7+4ZtULx3+piOmLasA6rUJmf2XttiU1ukpib4PDiga3x3TI7LHv/
nXEFvjBImDRBD11m8bzmozimTCI3OsWRpB9gd9bsZTOzepj75dzm8popVA0F2BEuriEJEZRdULuX
W6dOZCBmzi49YetnVnE4yjlBt4hdY2J+QwXfAfOgiEQCikwuKy9ztJo4raxh2Ja+RcZwRGKUnqDN
nUpOcy3qh1NbY7YVXlFg/+TwcGt0e9rAw1+xOauUCpLSLXZt6fNK+U3uqetvz69rIkRjIUxVguSM
fIiHrDa+9fqnl9rPc0UFqM1eudOE3uwRgzz3jHw2vh4fMdp/wN9/qt3Gg60A2mnhu+qVmNTAajyk
8WhcjaJoMKQdRQVpF6mY4BugS1aQ+sNiy/scJ8WhteI+KEr3AwDzM7AoRtM2sOzfQDL9vpTaZdap
awn2RiP7hCnYYLTXuSiZstdsZIfHe0SSFagIzJRkuRiFn2+T1H4vovZXkdo3Wt1/dHYl7kBOCPrq
Rsf2MrGIZYqq1OBgMyL6In1KvRF7b6acbev4CBdfhC7ym3RkICqabx8OPtIjM0jUSv5NuZo5Ksw0
Xo7G2Ny7+qVp8uVQe00a2vry1DQ93wYZh0MWf2m209wkY7ObfPFZt31HDs5SH42PMcvewbV8LArr
mL80KX637CdNJS4v1WzgTwxodlveIKFV3KZUWCWzjEXrf9BjfwjCT1hsz4FjEjYPP1Ps20q9IxZg
oOmAA26c9Iax9ca2dHE0DSMNeovPL7LnZmulDHRbOprtJPJrmWLAsMGio5xS/um3vyjusMjx4q0R
z7heGhirXk/uzAtXvobrgnYwK4zHsWQ8XbLxdL3B2Y+VPvCYxrd1or8uYE02+NX2rrV8DBGaUaA0
sS5Pad6/eSI+N6Onn4pxbzGqC7s6/pkpGbpavSb68guwdv0s5+4K7lQ7Ypmki8xEqA3dfVzOeYgL
fURjVhz8CTpximHqmLK+WywWs1N0qIwpGAhMw77FI5LFPpMFP36diVXY612tHdz44BeuueHGTvfm
wF+QXz/6wg29iGDywdO/GBMcLEY+m9LscXxM3MZAcD13srd6v35MZIFy7GKW6/lua4wPoBZfdcNG
F6c5F69DJZdbe1i2NI+ed/CXYkcl2hx1bfwhWUf5Fr/DWFhv8MtwTWXls2S/Y7F32Cd9YR0huP4k
Ia09jUqFjujSnVevo28reW2nZ8DRzm1XZskdDhYw7Tm6f9o/OsTC2YxILxWkKIr2aNnqRyx0D8sy
fpcs3QZ6cszs41frqhusE3IX1ws/gPakBLHL7hI/ZNXS9xVpNe4G07krHWqNVT82Fk6+Jf9pDlAt
s4NryhA9ec06wmffyJMVRdU5VoJ7weYa1wr36JkRs10QAb6BbdKoPx170dE0wipbxBjEiUZnYP4C
5QRhuBEBzRoWEoT/q/gKu3TXvA0C3as99Wng8TsvRn7b+Lm2GzHooaFnFeO2QHzA1w0o3jOwbUyO
fAYrPkeK9G4SSL5BMmEZb33jumQFjb9agEIbzFDJyEIrjUPajJbyfUQNlt6OY9W+ilWHwmXqMFCg
kPXUTteGA8JEDGxLCfKpGR8NZqW5PDZ6L8+tlrtbo3E3tDe8m6o1gqgHE8RGnklWmeNu8W6RctYb
kptGeAZ2mb1jvhTbRyPuXlI60yN70jkYdIYJMRvJS2l8K+6KHZbE17zALZeoZ3hNGt65Tds600MT
czs3stylscfAaOD+s5dXxAFIjhMjO/UsFwC/0gvZ5lk3hk9ntNsgNj9GKx4PeWMnGy+14n0xwJet
xg4fQZMe8s44c5i82ZH9vEBB3aISOUcTrTuWPZgAqwMDm5x24kp89rzi7PZvI9kmmxjOWOwU6N1n
LcgQOGwb25MhqpSLTGIdcURCBpfD9BBA0RZPMJ6iyfUuq6F5Iixuo8s6wjWu9pWrwyeWBmU+oGIQ
GE5Y6zNet0jc+KafHBcbRw/MRbOM80tX9T/BkzZbUfjOCV8b2+W43U2mmeywVZNwWIONYSOvjA5b
koRfzYwLX0QdJ69Vx3koL5ZXIxrIk71rZxUWNeIQUdATrMf0xMZ9ZKesOjvqja1bDic622zLEMbb
CCJA1iHvXY719ZJRr9NaWOgkx+EgJDV/Ngt3a1rqqXNlHCy51mLh0hhRevTUzVhezVgjVCXLHufO
6Hc+yRI4U1Flt+mL7LJiT6LfR1qQtaXQhEzzzHZ9SK/0wvdxumg7Lj1aT0gjW31o2LCFuGTLQNmG
xl5FXvHgXSyUGcrufjS0IjWVfOUypjGdAtv4cnCq5ln4O8BZLRIXxpiQ3ihZ4Widsmp61r2JX15R
/OGynCkqyM5RnmLaRKk6+8m+1bLvTPMfNA2rrahlWCS9v41coQKHNX6RY7BHuLpwxvfVrpNbpGZi
1TtRkzLx26piaDYJYV/XuC7fCrqwje7THwM/HTk/VbzVYduFZn/24mg+xEq/osz8AXvjPmr8aK/p
Vbfr+l/5aNQ8Kd3GmVh++tqDIz2eXxaTE03cJlqt9MSIne3RQLRuIuvuImdHil5D6AiWM1eN8DcM
sMSp86HyhEFVVnjhwKaR2qYz73P6RvYVcbezPEIdxKIRQNKcoY7vcr0ptmj0nsSUWyHyeBYDWP1j
l58y+q1GYZNhiqcJXPKzkxlHG1srktaaYSte6X4cWAYsFAcaC59Uy5OPLh4uM87Xjt74BmXNOfEB
s8SZS+uMFGeWVETVZKERYVEfmKPD0l1mZytzH4Qjxp2uZ49ZzZHYxc1qiuxC+DTWLd+0Nzetx00k
0NrWcdlhqGLKRxIFLlYWzy8elPEdiRWsauhWz/zN5WwBvjIH7yBdb2/WjPttF4aw8j1n75fAEkT1
ExHwsctw6eq5+T0i4a8oQ1GCK9w6g72iKy0/lDiDr4xYxEGOxq0iPY8AbeDRCbGWISYH1I2s6GCb
fMHoU+ECyoz4PQyjq1lZQimBhfqGNj7CyZlj/ddYJGP3KepOBi5REyHE/e9yJuh8Ic1ok/DEbXVj
PktTFTsMUDwbwv7ChxrCuzmXLBSxrKSHQt63XicuCCGxU0f9XhQGarhFGtD5fXnDt+wLif8pWyTL
+CmmDahtylBJdmHrGtGeICSLXS9lmCPPUSxvx4yZ6FTYYSlsn1QEjbmcZvwSTESZIGYBhx4q6cmK
ODLvDKfhvurJEUvh4ZuWjTSo4CyEcb/qJ/wtT0Z9HvQH5E/o/ojTcNvuVCtumRbF/Kq5upucSoVG
Eht81ep9Q4ZN6cQ0ITCutj1qL+LfmYGi19GAGTBbKBrHOdmadpeLcKVg5IkkR2eOnDtl6Qd30mWA
fXJfZrq2crXqYBpnMB6t/FE1eCgU0yOdlxY2YkLmDzjdOkIZ1bZLW/SdJb0DMgaUhZzj8HkYBzO6
Fip7qUb9Wno7A8INCKLF2/NBpffgXw6GpthhR01L2mNSP0baGLIv2y8Ry6g5QoqtK/M1iquHCe2Q
iPBt56b7BAuloIR/63CickT7TFDIl2OCVFnNsZdq2udWyXfbcS1k//F7NuG1Ts1nsinQwOtOxLyj
O2pTGvostE6L6nLeYowcjUn1bw3aNXN8TKiLkkG14FldzZRVJ5ewH/SgSbyY1sh/XaZjPmXf8Ptf
SDYZ9z1KgrrQJPcynZFTElULrnKXpGQtiip7TLBNkh80acdC689Er2yGThEZVCoq1jh/APdUwuGO
uj3AoDRIEutnLEAyoGMOC/khpLEEFIZ3QlAXD26+8r8h1WEsWbMzzlrbPI1D4wVl927P5k9reIUo
zsPdIwgU7Kzp3wXe2KJ4aPBdbmNiD6BwUDdinbr6yxt5BVpQKN3fG6jmDGZfh2hyv3AM38/YsA0n
HcJK5I9K1PjDMBc39ZHjp2eKYzRh6w704Ia+olTk3ZC4bB8RR+xcVTL+8Luwpe6TKp+CDK7EdlHV
eDRFGQoX+kCcGy9Cu8DRHPepw4DEs/tvg9LTb8zs2E32vkUUMhPojQ2ByUNrfJIbpQiRCvGPIxLs
kh3PX3ZwaeK2htLfiyl/LEdfHsyJYbXOLK4Yc9j/NeMb1rVHvsojppMdEUvs7vV95hfdY9JoKEEm
jOdFyUcem1V0KvThQB3YcAmeABCxzx8USxQ0JBinFQvNuy7HFt9FDFQ8J9rCNeFbrL5aCykLbwwK
7tsIV9O+Wqa9rJrt2DNqTORNQQJAYHJGE4LxNrncT6312HNzYeg3A+B4qGAQkQdaaaoN2UDMhixb
D5xd4nYwViS1lF2m+67kKvNyGQ4shfOVJ0NswQJZY3kbMOwHM79hAFgUfbG9bJeh9ELAIPMGqcp9
C4FnyZEbE4RxIUlp14qhOhHVszb2ayJQBjMEswev+CxHEj4gdzwYdvkM+gG2ljee3P4iFIqWtME2
AyP1tcVuedO4zmNmtmFiUNDFo1+FVsLC4rNbxi4k22nZgOMcD7SlFyPP2P9dNTvqAxJa6LmJKQUW
Kg6RUzzoYFZcPcajS6ax8tENR6751pTYkepsDu0p66kokytJ2AWjNvKRaMm5fjZwEm3Blz1pTebU
9XFes5BBrxVn3+Z+ZIJ76TRdO/k1MVk0QqQx+gGu719QFbyJIsYDm1Zr5T080m6P794+muiligiB
a5LXD0na0M0w4CKOd9g4SXl05YhEvSdhgLTZGqXsfKqqdBUY2ofeZG5mFI+ZR82H2OGEjuIb+YPY
sqsDlo1MZz+vbvdFjuWDU2qXQTFgNzztR+Ox4EnY88NIoAdJ23mjybHfsWfbskWB9gApPnRqk4KV
67LTIJigkWcBw/98xEtRC0+n5/IkrePoaxRgZVshdjbfZokMHFio3MoJcdnoj49J3d1pS/NoGiQD
GML67Ng1mKScBXjMzkY1PRR2jVomZbfvDVwF/vA2zDSZ5KPRlyMO6+3PNuqeXGG9zL4i6Cei5zEV
Cy9aLnp4pIB1sNB6UwKaEHVZNWh6c6xabkGPdKrKAUySLJfYIBjAnPJ+V+j4FlijHHPhfUSMPcEu
b+K5JlNmYvTgROnVmrjxkomvUOq5myxO3O3MaaOI+JJGa+ykhkFdyCOZ5rjKh4DKB6UhQxWrbLj3
kE1ptaEfxgTUmtHCuplADG8W4ZuBA6yT0px0hhoVFIRMFRDq5DMunUjDEpBHGj9r2f6OT9nwKioT
d5hh93uSjX7hbut22pAeY685wO8ybyzC99q237FWBjGazNt8ZpTER0XM5RCIZ2vwAL9M6SGzcFO1
Gf3sEN+xzFAcJRT4br8gq7Uhf2b5lwasbCvitbc0EpgFrMdiGIKoij86dYxhSWw2gImyQI7mtC+A
58xN+wGC9QcCzuG8zntT1tgQhYdTr/pPDGsUCtHQA6ZxOC56PNjNbL4KR+1zk0g/WdHjOLj9+MMQ
SLyeNdNvW0ENf6ZPptEp1014LS4d+wgfphCY4kFMUS+yCjDbiaQq+6u1/Xtmovd5tpqzbQO8VRZ6
5sAqCe8H+mQt+D9P1V8Sz0H6//eOqn9vh48/0M75t/9up6I5+Zvn2A4LLWd1U0HQ/E8/FZu+v+mU
yVCwLcsxPf93tHMDrxWyZ4/PnIWny1DhvxxV/CPGTbYJz4vRDQfr/8pctVqF/p+3ygayjirN9Dw8
BiY/6p8CAChGi4JZWNB18YMF5buIWY3q9SHHkOomX5Ht/4Bb8ON3786/gJD/MQfgn17V+lOkAVV1
5wq3dAMEYQf4jasT8//vFfhAfo9UL8aka8HoQQ/MmNw2Z0Uf8Nev8Me8jX/8DsI0LbhYus5Y+I+v
QL79rEMBdoMFeMeMUmOa2j0RzH//omEr/Nc0+j96vf75Zda38ndseAabvSJA1g1mACcMK43tC1TP
/+F3wdP3z0+BsLH9oczxzT877Hxvcvx85EUwRQHzzpbPGQQ8INXs+tdvGjD/f/lSvmF4tuW6zp8/
ej3LwKL4uYvMP9vn1OsmfURRliBA8QuXLcnFHrzTji1h2EEko3ZTDNpz7VOLP9kwESA7UXZeIyck
wSvoAcmP5is8YNxPRWgt/RPSs3PjXnr8FvMjq/S9Nv1yDYoz1hXUFT4qIkm4oivnXVm4ryXLMMp8
Fj3pMVlyFB0gkg5Tjjd8vQ7977llpQ6QQEM1NwzjneVV72O9PNrQZLsVbiFBoqNT0J0vRYErl9eR
Mz+6NH0fSgcaxszAUygGRq91l2xH3aYGTQK9sHcFIhgm7szQ7qbi3vK+GRZR9tGEdNc20i/4UTYS
1J3i/aiM5FAgWmGuN1mMYkaIdFTg9liuLp4tmr1N61WBJbTDnLB/GR4FDLA0z05EAqO5/arKF2Ff
OwIsmnUOi2EqQ85PYC40NRLi2k/TIH7sOjh3/fwWy/NCFqKmJoa1dK7selFW80MpSQHoUmUP9iNg
bnx6TJQFrRUI9I3VQ7C01Ka2jHNPWTAbjz3T6Up/VYJkA+p2voqj/YntGTMnMNpy2Ef2drbqw+S+
IcTJ7ecpewUbvK87l2HgYYRAGc3DuUAk5vW3Fto+qKdHw4gvPR1mP746EqJ++1kfyALbSUqFVPt0
aKC6pdhKtAGa4SOzYfG9qoybOWhzLGfFqzJcRiLuXZVFN3bevo/TvYNkReYce65gaYmrQKEnJVYz
6E3xIKRzShjEiJq6dlh4qIwwLfC7rfYS5hCK8QB/IM6ZszN2lyVygoJZvPHckW1QxKfpgJTuhiDz
E0BsQkcQXWFMaodNjwUhTsgkv2ixHSACD3x9V+VIglvxS2DTbhOsfmI4a3xypWeGLFb3A4IJzd4b
SXMgJnIrSjuUTH7acj5T34U2A6DUlKdBLcEIa6Du+gejNc+9PjyRcHguAJC2L2bhMU1Sj3o8nNOM
2OXRunNqFWrp8CCH7nYyqj1P5ypxozLVdmzTTpY3hj6Ye8+g+iXukSJxxabt5v5HykC8lF9xu+xt
yjjjw86mWz2C5VZcJTIcKw0BZW59AKZAduO8KzYCILG08gPOsKCtcJHIUbskqdoRYkbIYcI2rAQB
dGWFBYPR45PpQIjYPEnpT5qEQDfSmzYvggEmjjUyndciawfCEJVNEjhs/qU/nhxQCC7LkPhdZ1UB
5nbrTjyii8s0LsKXMW5dkR4NS9u1LkQpfK0onO9JzHaT4WhIJvvkEp/JX35xjxqfOLrUKx3EmzkN
+CWkFs6GsesG820sywuix8ArjI2WP1bZWVXnOnECzzkv8t6z+F6rs2Obt0Vq8Ssme4v1DrhzWHU4
LMk6d5cuqFj3uqreTh10B9UH/F6nkQpcp3oeCxRsfM2isPaX7fpTcC2fxPS4fgxlRp7ox4CZUrK3
lknPNiF+gIsFfgtTBJNbGicib3WWlFmKRl38D1fVv7zVSRr4z6P9T3cu4iIR66JwA9EdlHlMvL9H
T/2fj/+/S9lx/9LGH7a/ys/k3/ZD+l7+ofhc/7N/VJ+28TeUPkzcPOH4Bnk61JF/d/NrtvU32zJt
3TVcwxG6Z1Ma/sPQb//NxcjvUn7q+Bh0PtL/qj5N3Pyuzg3t4hayLOjt/xtr/5+S5Gx8vLy2J2CN
UABTgP4p+SZyKyE9b8HoZffjxa+sn1OOF6AmnJWvP/I0+ui2A2dGL6YJ7a4orAtpv+YWawY4CxNl
0l8XKAbZO3+sUBx8hLxTiC5tyxZIZ9d//ruKK9Nt6hYMoJtGa89Wnn+XBm5m5E7J3uxj3H1IGkvo
3FkLHzvxfITDKOV09d4OAxnYAokSpoJtESEUrPJ1TKSHvueCavXzV2mcCrUQQl318WESxQsLr58k
vKPYGgfmiKA8rA45C8jSrzImV55JaB8iIQX0XIgbL840JlOEcGdE4TrCImP2ffRjJNcO3CA38xFv
VNOxqXsmehzXWUeQ9vw8C4JU/Vhd+hWL3wL531eJEcZd2OXtfOpm/YJwdjwlixnCj0I54AB+9Bgp
s8lisjsBbU28J1ey2jb78WasSMBynNrfJiuBzrnPG3wNBanqnGvNCVnpr4xo+EU+jNZBZcrjDDTP
zkQBMkOTW0MukWAV527UjNtVlu1PlLcFGRZbZak7SyYPazj7IVVAd+O2eRArLTF2gYoUYkzR2EBs
TxeWESRosKKJh02bz3awuOO5nSKECgXWjEUQPDJzmOdj+qMCHr0bvPEOetXFzclb1/JFotgmHpms
n8qC1Z3IDnTUgNRiLkLcaQx029k/jdNLDRtsCyFgCuQwgJljl2MKBiXGmISZPdwB6wKyPJUSaUfe
gWphYd7PNwgjIInN8ycRje9M23nFgzbpt1bi8XKujmhD3oNJy9mM+uyTZ/lR9dPO7th4eCBsNsKS
D3NlvZRTtdyNNeWPIQgS8OV8Iu6z2xJ3QKp6yuyKaCUG68gzzLi4y8TyJuuVnMnZv5VrCpFesw3E
bu7U5HxMvsGdwcAm8RT1n0WUN+qzrUORA1W4PNnLSmn5mfhVjfbR+cLAsC6Yx4DGDW2qM4ZNjnk2
nwxFzEvz0FJYmV4id6Mj4l098gmwt1UoWrxfZucfI1BiFMuNs40l0bq2I5B39h3SdDb07jSzrYlx
gyCTJCn2bhzdF8+uPieUqUFtz8ORMsZ7dQfxKyY7CYA3RP9ioaqW72k6LNCE+o9C6lSzfftYqOSt
8scLaRUrkwkHIgo2RA/NPa9e1g/NkDxZPWhCvDCvRjzRfbq3jIaGneoxfGSsmw2M6rz7745Z1EdK
14sWNXfj4PTYAuO33tGf8PH9spZBv52aloo2LDzUncoYWA3pDGCn9jSL1S8TLQepwwKY8SZtmoE5
HSmv24LheaDpxX3kd/3GUZxufdSfx8ilpkkP7A66DUoITBl+ymdccqeLJf81C+ujJz+cjohZEoa6
EJfnF5HHD3Y5/epyUixmF0O1csSDpr9Pc7LPK/E9gNtH/yXCnBiarY65UXf4LjTsTCPOBba3ukLu
h98+WVBM56w8fMBikz9dOx2E3qp3HCz70uhnAMPY5DxsMeYh6dmDs5+OqiJcWiipemPDT7NSCo2G
/UPT8Qtg/XrCwfLiz/Krq8svI2X9PgoUCkujmJczoJOxtxkceScFxrKxsoKltJnjWShZRfErWbHh
tY6NNvLjQMnkF7yUq9c6+v3itpds6RGXuCZkAuNq+VFzKdribXb4M5nxqwvQc1/qjFcFp+emsIwi
rNWJo2xnEXsRVDbejkosX35B7jPW7nSHV0OGnp3Va18HSVpGJ5sg4W0ye/2PQY3fpFvsM5GkgbHE
v1KdIVw7289i3eGoiZUcz3LrlfV21cPiQssOgzVf40XepXl38UzjJgVdk1rVkZBL4kgKZ9gRs7xN
XJstb6SFauINFNaQIFalCP8tF5y4zWYHi5CVlXtoWirSKDK3WGCb0K7QV2j0N8r0AIF62VvfjWLX
zRrYi6TfGUWstggJ0yO6GwMjnlloTyKu3tp2aVCVtI9xqyGyqMh54hCd2HF7pRV0Mz0mXN3bevCR
J+KjUMldMejf1viEN/iCcPSBfOCIx5mt4Jgrsg0iOuqm/C5WbH8zt9xJk31xregYES+4adfFIg8/
edQZgiVgJC+Roq6tZcOfo0nqW3ALZ6vMjm38UMr0p8Pad6ubxRFlMHT4ugaiRfsmWCoo/KUX1wCj
Mk+kzvn0QdhSNn4kSXa14D3j89izQ79LwVX4WdrcIvRoAyzFT7GpDRi94iO6qXu374ebhJU15yTB
UbAvL2Rx+D+imVhyWfwcSPq+Z71STkoPEmzN+9rmau+GjwWm+maci/LIqHfbAXsIKMcxeaTPntmK
jWEWv6xxwNeBNtDx7dcuyapnFKP6HV3jydHxHBB+8arhhT8sS08kOqQ3L1I/Zg4AC6HFXo5QS2qb
vjlxkkspiIkS5t5UEiEA0UqnFA3qRte9MzZggTkJ0kqtOxgZTUhwtmznEKEDrIj50fYPdhIDXF2I
OodvrrVTDYum2tly3LnR+CShw0QSLUtKd3zM0bsCTPY4lAUIabPNjgXEy0evEGzDXQk3eIGjKN0A
t9Z1nLQ3P8O/n4p4CMHNPikqDhiBrrexi84/0P3UKW0SQqwbdJrVBpdeejaMcu9lc7NTFGFk9bLw
ca32CPfhth/cezPlpGoVjlKT3xJ88H2Vt+m+KKIvt+75/QRak7WRzgY6J78JhxKqhsUi/FBNHF5+
zzZ2bucXirmef3UMolx5e7t49uqWO8cwEMMmEeOCZarUucqmC1I07gKjPemeB1Utx42fq/zCf49J
KaOtSaLqFvMs1pTCEdg/mvTGqSdkxglKlZKoAuBw1qaeBLCDNH3M5gHNkk5wlu06oF7nyd8MUAzD
wpibK+UkUOBsOhsDXuklUvHKVOnjiprDfiim6tXyy/vOSnR0VFfa7op9Xv7utSkHoNDAtw7FcfQZ
+jjN0UimMCP27mxYXFE6tIcOZ1DnrOBSUFm7UaFUWJQX75w6ba+MQfxtNuCN536P79Nxueg8nkdz
6t9bW81n1fAF6IgfwwDizpfayQ94h5MdWQzJafVWpqu8GibSFGgOMatsklJykpBSSyfrbm3FVr2J
1Az6nf/rajJUpotqsAEyd/S9ZTUrpSn14HKJhnG+0T3r1YTYMXGLQuGds62ROzBufP1y7NBknsF0
apTdbOO8pkiuZWymhyXWNaifubdZCglQIU5vhgEIiCKrweZh3rZVnTwUmnZEwoaMqk4xt1hngFUe
gUams/Myg0lIGz2WDTnbWfLMvlS7apEX4NdYjtOknlDUwjZMTo7V1WGsOZBTAc2EDBMY2MHsn+b4
O3ZAYuoq89FSmgcUzczCFkEWig1kmM7lVOl6twOUvTOErR+bdI1PM1CrJy0Wx1iyZq6QioAm8Bii
sfVMinpvwv/flgXFdzWTJJP36G+SQ8lycgtFBTe9ZU6byrUvsjAp0RDFatQiGWu9Zkm+EYWc50Tg
uIZbWq0/hZg0iLvDuI7cBENVvT4nSxlqZIyOqas/9L7+UUWTDOOE9XSakcMgWXfzhenHn3pVogFe
Jzk86izeUNkxCHlWtd48S2i6lUUa9JSX+W08Vu9RzXu1uPf60DDdbd3uSn4j++6CyOsi1s4R/pSA
aBZxpi2kKcq+U3NaAq+WethYZKSMwFnWx5O3V6vrsFxYEzBUsmSXkBTRrckTTIqglN832Ytdsvl3
ZDGsdS9+YoTXBwJkakq9mbQE5r6Z7pWPR94O/Dxu4ocIYcy9FlPULHl/bouyDmfffTRQdb9m+idq
jCObx+ZOm0rtXCBT3ZT+curHzHwaRddgoyBzvZBdee5WbGKuTVu7GOUhdydQuqn6xGRr3BSEEJPt
MNYkWhKSOde4qLPc3WdF2Yal0drnwmUSvBI9dXPSA2yoJos9nvDYyH8iMvAJ25HztVuWjOKwxuTR
qnxrN2yV20Ffzt7PZkwUH/ekLr6eXpvKJrtSkPaOCfUFmYZxZnpG0kQzk7w6al+Z6X0jmsAvbOAG
Xnr2i1OJ8d3LBw/9iNI/oAbdtVP2aZR9HWZTMx7KQkMLCiNgJ7Cc40wsN1Nujg+4IgPc0o88O8be
zLlR6yiGSzluWxZKp95Q707ZLMe8IetCj1DSoDRkqaS7F6nsa2b07amnjN8hk1zBDPKTW7s7qnZ6
SxoneQIXvfj1hwcm5bjM6ZW21btbCHLzeWN2nA3NLmnBtJmCTbxLYghDU75gk15fIzJJ9j3F0L4q
XHdH5CJ1VeP/bBDWvSxa9JmlYdwv7o2fD/VVJt5njj9h66EaDzqmnz3zVIdV/pkTy9zXSuFQGHyQ
3vb8GC3VcJjgJwDnZWqXm/qpn0Ag+1rBzUUfQgG6NxDb3Aya9S3dBwHXgQIrfSGPZrgt2PKiVUo5
Y5xrsfCuSBisEu0xn4TYzeadk3TVQZjlZzsXJrZ78NM2PsSdhqKTcJbpq2nowDGuoK6luN3hNDqM
9UpFJCn1EUT5RkYu7qasE1e+VZt55auNhfmaaEWK0oJKeo5vkKA4h5ajoYOvFzL7J4AS0vuID0SL
B+BOVbcBM/3uD/GPKtoIt2iOGrznwB1qyBlG/zijkrQrKvjULVI6KgqGKlV3flvaOzD7xYFhAtkf
4k2SknuMHfHWG5l2KJqneSCOzozaH7FLQkktmnvuAw41pIEYmwqeCGEwgm750iBonNeLnBLEaZPD
1IGscb/Lqol2jktCy0T7sJel+ei40R3k0otmxnmgt2m5M0qbDZLnOHuFnB+eNPw8iPixwiuWTsXB
KV0u9cEe8JIi8cnKEu+kbH9qZvUpKx3zQY0cgSoRftbRyWcBjpqpLlrqeeMsU75roDuNRTrtxqL4
WaUkQWgEcto+2xE9UyRaNApMePeLcDYCygx5TrrlpND8HpERb0yX9HFJihN1sMTKOsLqyDFmnWvy
Satpms9kjVIVYLELVBwdp1mnBtDB/HZxl4auMjmLde+uNKMf/L4PSnXPzPyzQ8fJiG38akfmcyrL
52VihIBZ7khCF+O15JpZQETUZD5EmXztWu3A18Y78bLMFUAbSQP7YRQhjxEQFrhOy4OarwsnK5Ut
QRl5x9qjEYbLVyT/D/bOZLluZMuy/1JzPHM4AAcwqMntW15eiv0ERokU+s7R4+tzIbIG9SwzBzWv
gSIUChN5icbdzzl7r71FmEhV3+rfxhS6O9k14wpEY4TJ2W1OdThH2zGcxSadzPhgpBACbe2/NjSy
1+AnFyOdX2EgFpI2vf9RuDpbK2wpNDdAdVtI6WijMEXjtJCkM3K+KHzPgT0Z5QzqEIQLWwScDR3e
lZX9xCHENJMacgXsQGH7Hqlmhm47t2V+0yJYvygxdmcoAOMQbRWm6NLlCJ/Mdb7HOL2UL8Nf9iDg
/8juXT3As/GLBxO09iqmdzXiutsQexVhZkyWvpD8ZAmljE0dwV3BtcaRmxP1/OmKyr17/kuSWC9m
2chLNeDZ0r1i5NkVx4a2gDIQ0XTyV4yTZA0S+w5ZfMinxw4t3E6kESFNnrcxc/vHTaG2BxK65twA
zNYYv3R3saZqSVwCQUc4xakRJBg7cahOzFGPERLQUSl06DWwIuDCnwXRIKgqCdFrOYhAxX72AcYw
R0KlFLq0tVDdVeZJuYa9c4vwvbGtRec/36z8iRwytFxDHa+ouUBAaWcrGvkThqSTJC0o/JFpYBbO
BD1kLBUYJ7d1Yx5xjtzLAbBdi6KVusXcE5p2CDBwrIPePRa2fRsa7PVlUqPysmpxw0vwl7Xp4OZ9
di1juW9JOnoZoPHVPFzUo3RbMSnuDFMiaKpz99yqBcRZW4csCp9jge2aFx6+WuMQWSaG106YjzPu
UbCMybeHlbZryFfQzHkGIrN3SQvCJ+waSGiQqPtiPPDsv8U+HOuhJnrPXapY7d7RP2/nXJAUEi7V
ko3rLe2SYK0j98ls8RTCS8B8FEhmTBhfsNuO+R7U0E/u661WoYHRyd5PcLG2HAwmtNTYif24Plcm
uExHkskLeXKDH5W+jAS5bMV3E0WaE8M9ELHAT4UXySoJ89Z5dQqA3sPQG7Z2FcdMI31/O8XxsVwy
g1Te3Cpbv+e+/doH5SMY/faWgCS1bNxIdozvqbSolSRqXvoU2NODL6CA5i4XeFnDnta1Zw9/nNLb
qbi4tgGqeCmMOyKSB5BQIzlV84GQjFvbAsiYGWaLkde9GxDOc1Z3cK/y6gG7+E0YOq1C7wMh5b2J
kMUT9OZwNByAnubETa79/mVwaAKCL33hY+/s3H6evPEJv7Zet8r/24bisSDUYmVN/rtRTsi4ywo7
WgD0GgEuelK9gV290U7OCdG/IdEgZ9EioH7A5tX2F8WYy1IG4EtToN9N2LXTguFtT+m91XV1mS36
eSRQkPUZsNEULiprWUwbPLrhQcX+hwbUSXMcHOiv1B2Jukn2PiNSF28UNDcXzV4aPBMstKsD2BpO
JBJSRJa3+9ccp68aSs0MaC2n7ZF5b1XHGjvYFzq0ZwyqLRHnBB5U/TFPMTVzlb8b3hLTKfHg4DQW
VQYxZGnbitUQUmCwj34JfXAJV6SKBC8ZePfJCH7JyXllUabgnhwcw+lTJ7gvhTlj+UzHDVHjXB75
hAV5LqnyQx39hNIHnuN/4kg+Do13E3p4YkbzNHvziMMclyLfqvSuRfaritzs7MK4WZlNSHB98I1s
aU93DbtFrVCY4/Slb0Yp6jglIwX50FgZNFYgepwrY1q1snw3U5o+IhktIHXo4xxClTLBGxHeAhFz
t69JXL32lftC1KXYGD4tNeTp+mxN6tP0/INhlr8HO8cVVfSXoYUuNZv2neGPcw5JrLoqmTyp0UBf
6nwEjq3PCCyNFWcCHAjnsi7Bu9FMJGiRg/dA3QXW5Gp1iktmKvMYR5xL4xglhfsxljgRO0UurB3m
2NoG+623pTp11URetXS3xKze3cmRl7a8EzLPTqz+1rH/07WYgwtFo7e01Lb0ur3I0o7l0GUqEPc7
bZRnmQUACqxoOqighB3AqIKuM5z2/Cb86TP2CFUQqvgknOfgdRIcTL9knIJvVznNHjb3Kf4LPRmc
iecAuesfqIE0D4aBh4hZSqrfhoM0wNsYpAa4S96wdLBIoZApgxbElPLSm/VYkFCCpB4VTKWi3y21
MU6UfWzY1sHzk9dkkbRwk0HlDQRKGk1xqsyQ8k3FlxmMh0yvwWj5OLKWdoaLV0OyO0mwvesMDAiy
bpoGWdOdrLZ4te0QIOcI33E+2IjZHjsz4hwTuPshEHer6sxrEw37oi+ekOvGWy0Gtkxv3wbJveix
vVaxCYOPVmKZMvowbG3var/APj+KBxOm1saMsX7YgHGHRej6zyzw/8+b/6d5s8Wo838WOa6I4/zS
/x4RvvyN/xw1S+9fSqBX9DzXMaUU6L7+c9As5b8sF8EiA2Ycd5ZjMp3+P3Nm2/6XJCLEdh1H2r6Q
FoqCpqRH87//l23+S9pSKF/atuVRCar/lznzv490Xb6SL4Tl2g4yPWmTuvjvI918qDoE/52zLqhE
POE/kfNNWA5C+//rgvw3uka82v/lW3H4VayWaJSkZXHO+vdvVZMvSPdgIJACAdPC4+6Gb4Ibu43p
2wRyVxC+x7/dhNEpE8XPolnJ0wSFfuKQYOzTddDJNYqX8U7EKdvMzbdwNoAF6ZzO0bFlvjvpcWGa
BdXWvE0K5QgSJrz9osWJrp5UU/scBPzbEM4ta1q6FoP53sQpdBCF7otQwxOT6XXds0GxrSGM0tbb
WN7nQKCOLr0/MyC3eSQyMCfmyxL3qXXOlWHCZZnaI9P8Zd/rvmOQp3Xv2bsqow2fePFzo6w/RFyY
BO9lNoGZtEUqQx1CE+KmJGQ2J3MHErd6yVwkfgXG8HWmzOcBp+6xtob3ogYKDkSZsxSFMSy4NYmw
R/ieh7JLPyrh/CW47db4AQVr2u5qJ3gnI6MiZnQgHIhKYz2axrFIbBrupbh0yfRUNtWXFeanwTg3
HkrCICc6KFXxTZjpS4wnT7rfQ/XQz8Nv6fvW2hJg9H0TX1YZbaYMzeg/f4MsgSumyNd8+VDaopEJ
IPczKnclKY5YwzCSRaBVpNC3edJHFVpfg4smTxW4khJcmFb2WWXsSeqaOrKjiUXUuFnmP4QBc/oz
xGPbs73RO2J0N74P5LzscaR+6EiZhPeUf3SfvzYMP3xaA5texy7j/lowV7D2V5UzPXRTG4b+EC4x
jlAFUhqVLKyrOiEbfsQyvqnMi6+AzTPRJVvGCN40pZuV00bnfSTbJSfMc/kMBSOBzTS9GD62k5yI
gYwky1WeM68nMS2uklOlqXXqgILMxgZvtsZxbijbU8UkOEEgpwPQHFA8V53R/taaEXQOhd4q8Q64
mmCGnHLeHPhjC1RRNk2kGGEoLQfai5r+mN/ML3WCNq6FObFu5wcVE5xe010SEclQcecyWm4sval9
WMnm3K8Ck8HgFJ+kSok71MwZ6beuHlGlhbRY02/ZDDicnJeqqrFcmEAfW7e4cBfhEi2C0Mq5TeSP
LQLUcTMxnSfFJD66WYOvBDlno0AnF++9H7403BzZZkdDyCXHhNyCbO9EnL2atC03HtMxl5BdoiD+
Om7za4xJXpwngtKSKiTrqQclgQ/Vjxi+hFF0svlDScYpasnyF8Fc3xT+GB0K7yQafiNzAIJjvK/k
MvsscAyVxOH0g/OK5pX4WSO91119Q7pBoKhov2XbPBR9fSaCPL6ifqCjjWMuWWYFs0k+1kjaEeUZ
DRXMqUbY8CQTEYTTa5MgrRiGJwfYhjV468J3nTXQTU4mevjSEw1XsD3T0ZgcQifd6sVKxF8TYV4G
WPggSoOLlESAG4LgR6YjIreBdIfQ2Iop/tW18TVEWjGMuJGNsXapOejiYe4azOa315svVC4k0AFE
69zizpp3L/vqaNnibPl/cgiLVNiUmGUUHCpl3QZHEd70ix7yJyGaVAfNfB+G7LHv9p3272SUXKdq
2NeVj8MYN+JqipmiSdUgniZPfibQKQztPX0SQrSZmjaKZE0Y438UDEZURaoA+1D/Mge33ckk26l6
4ilNOuSvMdrbHF1iBmR2Wxgt9KOiszfDWJ1b4oT2rt8dIDZ6kLgiC1tIAMHimpcKC+SoAeQAhTrM
wZVQgq0XMn8JPh2rA+LhPCY9Iovx3o31m91Zl8ruX4oIQQUjpcGctpUfbkXf0TinO4nU0IUfNY9b
Bct6sIgOCLrHtAy+Yrc6Zb4NY9JmEBh8OEtDlHCAQqidEOPvui36DcgGFKPJWSSA2jwfI/uCMzl4
8EsTInppu9BIzxF7tg4MUSckjtx1qU6ZFStftXvf5cPYNTRm1n6W3ujcRfl58Njwkt7dWXjoVtHM
mdXNTghWfxfGwOR02mO6PlhdQW8o8a/QCW9NySCtDU4NEp7Q2vdmeHUw9OE8ugS8lKlFeLpu92UZ
bCSVH2oR+Jp1Jv6MlKptiic/apivWN8NTO3VUBvf3rwYdnJ1a3lN6uTBEMlhAp0hmM6uWagfShHD
9av0t+y9U5T6n3n7JabsHFVr6Q3LifbWgd5ZyaUr7hRfVLkHGqL058bqQQXFd0c6kjD8x6asPpSW
r7UxPtWDfpf9/BZW1ZF9yLbcD4jLNCWWjaTaU4vpSr7Jh6BF8VO5mAS7+E3GdNicZvgecCWSw4lW
Vb6gytqafHRGTwwbroxMn2hewaoxf5tmd8+il1EvU9/upnHaFaV3j3y66BG/CHsQefYY2WRQoP8I
6IgAcxKnws6+qR4wARbXVAVPen6QdfbQ2HAjC7WlknmN9PyICqMEZ9lUWOZdxnJ/46E6OYuIeqAM
Nrv2Vy8fEpfWb4m42y3b96X26kcgYfR78Uefo7jZ42NeaafaM2q/VITB1a7zhf6Q245h1Rr3TVuj
TE9Q9Xs73fjPBWXYnIZkIdg0a7B9GrP8IgPhknhwbaCMrEiTey3md0BTnwxjfhhBXEQOLbJGyd/q
J0fj30zi6T3XNnmWABO8yMZnlb5EhPG0wwGe15PV4b6LjOfBru6e+1BaIZWN/9tL8GqbKQ7oNLu7
hdjkNZiYAoe+geBXwEBju9yDotuFtnuRQfUHoBJGrdL/bdb+5du383tE1AA8K3KCElAD82crBbUo
bR6OgOybydbR0ydime8oiC7CMX5UilcY0i+NKvsuOQT1UwhyN2XYCriO8jnbkmj6EheKnnFDdyhM
jlGVH7KiP4QZcsjmuayQMqXC3ogRpnxYqSsZge9+aH/ZRkVofL+fBjoE+NM3mVGQwhF+BIJlcPSL
c2ZWUPWLUw17DIj+1fWiWxM5YFLUm47uefjZA4PW3L5+Cn4RqXqOIZ8RhH5wBN6FySXRb/wY0u4S
a3xznPfe7XYB8nMcseRDGXsHNWbJKsTdqVhjUn859enurFPUz9ZLWA8vDXwoVKFLfrXD5CP+5DEP
eePEGxBofKlwW2g1DBvS3NjD4KV4VzA+H+ZsHaQcDolpnm3RHwd7fi01XRe0FttwsDcl6W5F1z0h
B7mWjrntY0IpfSCMUCdtBquoBvfgEi8+LlKo/omBEMRbslE3yRyyq3jkG2rvCWLQ1si/7C44Snu8
ORbuEs8ij7U5La9nQTpdkUuO42hUjf7mornMMDn6mNB1pl5ypjQ6DB7oJn4sFtuhMv4EkZmy99iP
NrNA0Par5VfKicLzl+PIdIXbvjGVsxdhssFqeo+a6QpI81qz0gKwnpZhcHKWznwqUv8d7tu6l9Yj
A6idCIlJiHGAL+ZwMobssV+7vnw2XeDABupEDxZmUxIXaxxD4W7Bl98N5CLIHc0/8wQt19wunOxY
Tg/LIDLYo+pj9bA+iH4+IM69ez1YxAhP/2xtvE+b9nHmTw/akltIZa8d+AsY/6fBsjYZNoy4UXth
OTc98rez5JLJdu2G+kEO+TGW+baSF6cl/kWRwFtRbDhg/JksihQKRb3OCW/1ITB3/nTSLICBXJjF
1ybFvk5vUejgQhYWyV7tafm3VNNtGItNNdP4JJk17Zh7sSD2pWC2huJuso5Lioyn3evy4TTPb4eJ
FDXvGkjoymjy0/LnjIonoBhjnp0AMD56pXPWVv+63AV4v2sjhRqXs6PWAxbXhrLDP7j2t8yj56ay
dh59n6AMwKCMezC6G0g6u8GaDoHtPgQR5IwxxkqQ7QhCWks6gap60rg+URLs69e4YWZqt1dVu68Z
CAkeyV3NySRUBjtBtQcxRCgtvHckfzVjbm+Mv1meDj7yCWAYGbkIUXJZvkqTNZ8EIPzlkZKVvc/q
7tCAye8t9xDFaD69fJfRdCLoHaUQg1UXU0ptZztLqys4KmKNvhj9y2E3zUf8AU8eYKIKVTPHvK0M
+xtBWedB6IXFstFcdERUJESSqmXXO7uNH/CamO3Eg5RvLeBvSx7r8j1npIsYLNytP4TbvlEskRRg
TcjEZORxif17k837yNIQDLmDw7xvSOGceGyskbZub21QZkx2sy3xBqFpPhA9tRqB4mRFfNHaZEMK
ji2SoBE5nRWdCV3lsLsquYYWoE3vseXvB1a5S4nJiLAfTeOw61qomuzw0BvWNbGv5BK/Ru549jtx
iKLpQp9gUwJBGBpQDBHgXzGCQMUHlZVXNzQ3aRS/Ctg1hlEdxWjfOqmuBBAQMGHvigwnidJbe0DT
aI1AlaHQz/0mQ08RtRAXBM5tI9qzM1xEYK2belfVcgfnh9Nmcy19djZD4mAmDpkXP4rzrcmTg4gF
57RxdOJXm2GpOb63IE3NlqEZ78WK7XojA3ebj/G5c4qDnZZQ5Y1Hx+aobfLYZ/65jYbL8jy7Xb4V
fEK/g/VThgerjPfEUGxn7WwK2Gk63AG+BBHnk8vjoPiYrv7owdPSu578ywwdV18egK5d0xDZU+U+
eZO6KhbMlv43co+9cIZd1Lk3RnU+EMU6To+N4d+LArxTFgcbhDisgRr4ZH734uzYm+WxKOmzZ+m+
aBykPxbdZAn0090HnXVUJB5QSmyw2BD1pniOnJWNLw1F7VbybC3rmUmJOyAybAJzZyZ6FzCCQDA4
mc0pRQSwXAi6NTuZtQcJvyH3vR25QtBiRPZWlSasg0/V5ycIHNC00/XypSJ3OiC6Xk1Rwzrp7q1U
7KshXUeK6YBVPWXWa4Y4a1kLazs+a7M9TaQMSLxNcDavdFJocM5kBbmUws05SNsXBKbFZsjdl9HN
tsiQHmRjPLUGIVjW3iohaZRNcmk9DorStvojie5UF/h9pqliYq3PmbY/q8J/Cir1WtDIWYmp/NH+
FJC0aV6cTn3bg14zo38ubYRgWS77zTwtJ1pyfldN4h+nov/85/9hiFwo4Da5VYNYp+Mzb5dECI+m
vWdHqIc03ikA2Jsg9N4cE7SoN1ivofG3ksxxMw+QEWQ5ClirYCKaFxD4tfFUDPMrcEquwkjN1/hP
NGj+zmpP4NwlhpuyKj1a1+bstgD7wfVOkO6YSoK43jv+/EqiECRcs92bddyA9fLfEscg2SIyztjv
jHXu07WrW4hv4PkIpuv7mza87WCjeneFLvBQAA/xrc85Fcw3EbBBkf4Fqewvw1u++RxQSE5dsbYy
+WO2lOdTbM1omyWuLl7NdU2GoBThUxixMjXm32rKf2b6dOsKhcdCvGRbca0jqY9foKgmWkJwZOcV
+CXJRhrkGw+FATzInl5JQWyU6s0HF9RTqWTPWoIty4I1ADI1NFnImDplNwRW5+WeuhKSacUgO5Lc
f2dguKiynzKBIitnekaZyv9aPWoNpl+rGTHtOoPGq/sRVk5361NuSEmI7KpanAWsFzHf3H9hxnvj
DIj5jssbhqG/bev43a3nYF0bfFSmKa92FPDhqd8G69Of+ptw+TR2+tP5460mDxSLKFnA+CggDCb7
UrRfrc+FNOiv0BgKnkObAUDJGh92EBWslqcRW16ePggLldmIJXNnlAtP86lyWmb9SfinVbPeaZEj
Ib4pDkx4/ZjeIzr8aYz2IET6B2QzdN4kPtHRLZhnu1z5gc8CsibeY7zbK1Iz1phhYolsYaRCqEZq
PZcfji7hasCWSSrTa0zDjAtlhztzpiJzOsLTYeftyKGB1Dm8a9QHa1MV5UpWU7i+BxONDF3h4KiT
8O8Q2ha6cuZcbl3ce+NlQu12bFqGe4ZTnIz6WvIG7UsLweLcFxbiG+SgoanejbCGbpT7BG4TPZRE
XxN4D8J9+Amq3PFIq6vORlfvR8QTXjz/sRruvq/r/RAuIR57U0cTSNv82io+dhhO5nLCeC7Vo01w
9lkEBtAnC7igAmyctgUZ8n61sxgQTVhzrda9EzQDTca3j7br8y44MzM1UuvB0hfrgYF4Dbl01YfO
Sx70/Mgj7beapAhaw78nx/iEf0KaTQEUDe2Mt1xS8j6eYvxBdOk42rdcspZzErSLHUGA8dYFIUnr
xBWbIIjrzZJHSvkVohOBDQKWtHafWof/zkQrtxBzkH+EheTsPh2KiCJwVuYEdVCSKurW70pW7sm8
FSMZKBHELGh/ICymCj1UZSG/GD2MUn3BQaqmr5Yb4fGfW9sEIECwvB1VRF1T19UP+Qs/lexvFSOw
FYkgZMwl4UdsdebR0gaqeUHSTVPrHakkAuAdrUo4vCc0z5jNycfknDOGrKXLqoTSstnxMv0wdmPR
R7OaktH6kJMisKzMo+y3ho4QajYZAQoNHlPv1Gca5HyeuCfZjU+lk3xBQaqBdbGXEmWziJikWI3C
JGhezpyaiKWxPx2Hpqv20rPFexzaMaUSkX8sk/Zn17IiQPb8THR1QJ7+YAx8RqKeQxwrQOyY2yu/
ulQRMal5rZtt8Jf4Nzw7ttlvUEIgBqdsr1qfAE2/vwHDLA71nxat77qr0cNmHCVivljisPQNjBvQ
arTcShd2l92h0i70ZzVwd3E+sM6HPFw2KZ1M5yOE5S0tR9hbIS1WJDV4efa5Ry8za7tD32d/Qs0K
Zaa4j3vQ6VBrjbnK1rLTmzbKfzpR/QT2wJVY9GTEWGckPoA10zsZeeW6JQGqi4lSLFvCHrKlK6iC
X7Q52MhaqqIR3xaC6JtIc+fBbTJr77TWvURCuPG89qlcxiZMf/UAToCcAnvjwidcuf7ypDblKen8
h6Dn7ECs8E+EZgODjjh0fs+SZWGUmzL6YW3Ss/mrQ+8zhf5n8VAeATa182PWXKYapeu6bpM97pJf
feax4vH62LNAPpFe23C4uaX35BCBg+OC104p/pFb4537gXMsdhWn3fCV2p5zx0IEDqbExOMQVg+y
gLeEoadr5QIp79/Q6DZH3dClGxCYg1gFKNAS3ub++IHkrDalO6VHlwJm/L2MveaKdqlKhH/QDp5/
NLTFpkDbEkAnwWlDrRKyz6+8CQUSU6kmTuwPvx+emyl6Hywv2CFy4vBqR2iromc/FNWmj/r4hIyV
A45jwJKamq80qICR6WdsQJB1BsUBRI1X4pn+tJLNO1DFT1ORAlRP1n6yeVBUSZ5QPblvc878Z+yN
ZFe5HFkwVrML5ahZDe+tDNUuMZ1jRxDlenlMMEjcHAyqlG08yNLi9reMstf41JBeps9qIotToQ/v
fFSQLQTQbT82+zCVt5Ep5iFP8qfZ+O2UqbU17dHfOLY9nhwHTNEQ5+U26+yawVkfbloTduCcJYeh
ezbMUF+8qHyz29Te69l8NywYWhHZN2tBzg5Dte4984JxrXSpHkLd/A7kaOxNRqaHznDvbRWKC5cI
t2Xsvtmh9QurG5ZC7Ef7OYdV5Vso7eKJ/I8YiTszwMbbpf1xojmyxUyxmFA4CVeTle7QB413f0AO
2zCYI0aFtmhlyodOxt3d7PNqY3i0AQqOmjLCoY4QUm1ADCBqytF4Qv5fG5iysqgz6Y6kV4Kn3qEm
LQKBZ3ceUzpOZNMUsb8p8J5hU3ftkxZ/HIIsL5aPjmewsfvEUbOuQ2jso4eWfTbyXY35jxoBIJTX
tBumrsOGvuUqb4vkbsfRuR0bexO6BLRKpyPsqBuefUMNB85jXzmCZ3KksOZJQp6gNpAD446vQCvp
KLe6P5iifYoA5+2M3qSXPBaUscSCrUu4pjw740qFwz1BIrqOcOisWtf541nUHTMIMbtH9NrTbQpK
12RDQhm/UBvSHMREDVgzNUZImYqAb0ECEu7gm6rt9zE1MM/7oPlMbT0PBYjmgcOSnkVP/ypwIWYf
qimIz73N4Ey15YlloEnmCxGkn6G0gl3WmbthruZjn87cIkoxhG1tT28MCdYxz1BBwYOFldl+JbNp
XizEpNLG7IVw5GEeE6ZFge+tRUHJmY3MQ3RhvWqfJCBSWLL40KeVjTiWDUM6xtl4jWj3rMleHclH
ewrnArEkZw502ySTSWqFkkjRdR+Wy5uwDeX4wTloGupPIyPrquo5yFVRCFPTWPVl++KQYHeM+hcP
YCPML/FmNbpfUz2yCoE68UdT7azOhtw5xNSuYwuZGxEPVhUTLQrvhpPvbfcrcGZM2wDP1nHUvlt6
kNuI1hy+FGSuk1evFHTbJZ8I+3OQ70QNCK33aTxhTWId6RjSaCy7MsThldvznqpnmWVzKJ3pow6a
rTM2Uqx68M8mhIpgZ9mEsC9iPOakIFxGn6MEzkWoVAAJxi2ktdFFw9MAvH8njPE9mMEgDUaLnqRL
rgaz9LKEZBCa9YeIlAWCZBF5Fjy9RhWil6Ywgz/mX5Pm0rflfKFxCswCgrnVQYQxu+9UAT3JqyTa
4A5a8TDpQ6OiL4crq+w0PUD+UvCk868+ab19rccrW090qPJjZ/mcWPGFUkjhmLHyHmk7kJAhaYDt
knJTkcVxNjzak27J/G8ir2VSZntQ7vheQdvlyMi7Myctc4KQYVTFaaCijSpIWcw0oNjA/4H+zRab
Vlyn+jdRZPPOK5c5V2gcLTkQpw1enCLiLCvOaI1oz5ls7kxeyuOY/zWT9oPpdLrcDLGWiLAR84Q7
ZogU6W35e/KvemBig9HY2tZ18mgmfXfBddd40SkOpksTc3QdQ7DFyBJwcYtwFxjOW+tV5iaRpwGP
w86yYX2HXZJelPbWPWSPtLhqarutS8SROcHH49wD95GzgiziIzx3nMhY0yjZDmWUt/exSn4XM/5n
gxQhOtnWvgxRxbmzNZDaSd0xKr3SFv128rtN8oGlz3S6IKLcx7DsZPNbjOofGcOmLnMMObULaaeP
98xDn4y6IDZJAtQmb0SSm7CyXWHj9h4tDAeCGWWAdQTytesQJcPP0u74weH7UNnIKFirrHLPneq3
yOv7LUs9p6CG1K2KcIVksS5bIQmVc/IUutbNd6HvI+fUZDAB2qzd5yii6TykY4Yx1rig13VXsc27
4BE9j+igwvAm6jXKixNxniDyJIp4Ef5BSi22oOjwc5evbKNqK739KMifgG8MeSR5m1rTP8YGHuxa
DG+4akxcdqZa1UXa7MIBtWLeTjMasfyj73JoQzOLupfWG581cZ02LJd9iVa5A6dDfwzdZH/uiDoF
o4J8WUaQ4gXuTRiAR2rmByKOkLYZfbOpMpyorlg8K9KdDyggLoGCCJh7qOgIp6g3rfKe60JFG6d3
GZVH7Q2g5XCowzKi5o0ZRejx3GB/NE3wt9plhshA4WLi0QdFerHHhlZ7Ra+foI9s0yTb0MrFZnCL
B58exnaxEtmJeJGNildxS4khNL+rI02cbhruyUZgljssgTx0PXwvMgBm8dVwsLpo29NrNCKhxoW6
1V6uTuMM6QBCIbrPuGx2WTIioHfY4FvhoD4C464XJrPDJGcvTdqzU4MHeFH0NqM3bT1dM1ayJcLN
JFqUxCZnnPCkAvYK3vOlzxXgjJIE+XViVfUF3jbInD2xnAS0BDgex0fGagSSuMOxcLGVGy1Mf8IB
gh7Zodf6tCpajnxjWn045pKZFD7TjVyAuEhP8wDmu6uKVTSgFNIzynqOcNfBKe5+SPpl6orkImV1
CJp6ZiwJGRQMO6Js9DoJsIGgJVSQzOduN5Qe89RWGbRhq8/UCFBhR8nvgF5yUYAC9gz5XQ6ALJEe
UH9xYqfo8huKnrHcpLJ0aFPAdhhpr8b2cHUIVfSBTA9m2D845BMNdmn9wotAZRHusCrQ6QmYW4hZ
QKCq8MHM4xOs/2eJT4TOEeNUezcilvXDJTwpSw8O8TBKNc8cmq2d8+lqxRI0P3jRzEcS6VuWoS3K
ZHWxzRJ/hUJ8VMxqU1UdtgMjWefJ+NUjNeptmL2hQ2WXG6RLpEiALBZFn/kXqdBxvC2mJ9331Zbw
6T+I4h+T2d9zMneyd8hG487pJCIZ3FdLLfMx1hUZ7hgHVlhQ8fziM+PdeLKQUKGhhgakFO8cqq1N
PUaM8HuwDhzW99noxbR/p1/S57Bjwg5b95iWA5Oo9CyuCNfAXQZQurhVoYESO4QS6nBqz0s3g9WN
yWoChs+VDh9dfU7D8ZgLx7+FHccsTNO7prcFSevJH7sjQobQ8Fucp/CjtbGdDDFiwnXRY9FZW8Hy
pZPsOecC9vmq98+isKADGam37pANrG3PexiT+tYD+V6L0DnWmftdJnV90AVTnahP9R4n5Z+ayKq+
4lTjcjVZPukwlRIZkRWj4bXxZlU+TROAsjRto+AI3AFBFvy/SxYEv5vMfw9nNFvS7e8QPMgpytqf
0ENg7Ud2s2nb6Uj35AGDxVPo8UzW/bFxu2I7m9ObIFVRmwAzkNx0G0V+tnImvDE5J0Uve7QN9z/Y
O48e55X8O38X7/kHWUzFrURlqdVS594QHd5mzsX46f1wYBj2wga892AuBnPfeztIVNUvnPOcgPQq
6seB0W/uRBupKqK+dKRaCDtwDvERyxu/FBY/bmS8kGu6Y+4QkCbujfTH5b/Wi/qDkpFzNKaJmfnG
M3tM0Y2GliE0b1kOh8xmHE0JaO6D0uIQaCme5tlDo66SDXSrv0F4hFHXPy3stF6xMliULZxeRaDD
Qs+QMydT2BDDkO8jLRzAhL1iA2Z72Q2HqrAOs8dubCini6ZvJLQDcLIUY3hTQMA0WbDrycnBmkOG
4WTJAygLthOeO0ALOA/OxFHPaoPeP8OqzlmNF027V7UCbUq6hinllgD0YovSQjAkDhglRubnmCeQ
bqrwNesjQuKFjZsq/efGReijMrf9uAxfTBWLdSpBMcDHfxL1P5SXxZHDc98O9R5v5b2tIk7NCCMc
U9F1ZFmwUFwkQzSFfsb5jKmpsDYZi64qDbtNk3ovtuU8mgacb73hQk695oAguue1honWKP1Fye+x
cPVjaOj6xmYb6rh/AAtonQubffQcHXRFFFaSddPeNOYTIa5XEx5K1zjosCQVn1sWFqMXckT4p29R
5gwro8kIaqwjHESRuxptmACV51uS64hNG/Lw8CPXog+dMjCLKuvsWIazvNYO4Ydqm4gv5oMTeDLd
XKmsMU5T4r1Xg6i4gyaszbL5wPS8NgMEcmS8NxvH1iFWeB8p/Sle9C6GYzgS9Bh364Ibb2UEiK5i
0/5jYfroLFRstH7w5wkThOjLEGRTqwp8A05F3H5wl/lW5LhjgGvJWVSKIQ+Ti2WGMVL7cY/HMt2T
Dsdl5iJdYFq+TvGH6Z2011ZXPJosp2pH/HohjxRRYOx7qhvzX0IAhG5uzZrGQ/sIMmKXLWJ0MNyO
zw4aQNrVq8EozgzlK/7uq90G/xwuRFF+jMjvfT2snjSS7HHBsgw1OnkqTQhzDUUolQcTgLDc6u58
50TqD5kod3bcH0y+SAC7MbTx/egTtwG9F35Q17OpEKk4TZ1+Vu9KbOCtue/rdFnZkVNhGN6msPj8
a5M3c8x18dboNba0ExOG5Djp9YPuBeMW/VQPq4LdeuT957tNvfuTN87oZywkupg6MlQ/tkxQQyr4
/5QFKhAXS4VsdDysFRgeeCO5Ek2vItilQ8wXsrzMCaOJcC7SE8NdcQO+JU/qhtTYFFu38V4401ar
p3tfAE9otIqwq3leJRjoUZOMJipB5B2sGAgjQLtPU61BLMr4IRr1Rk8EmINhfgKSsgXSg7aErr8K
Gc+O3ib0jC9p2ozdkv40TR03eFi3a5E290zpSCcI0RpTAIVDgH4shsDBTF3uLS1GlGB4/qyBz5Za
8M3W3SQgbDa2VasTY0FpYcQ/ObQyHwfVnRnFmb6DUaeBBmwo3jiu9mjB/ig0ib4QzkMbSVZWaoPv
DJ1OxA64wHGmkVQamOy257MZIqLCp0OPV5GurqAKjGPkdyBwF5NcyhwcJd9gzhzwqA55tE6qpmMy
49rZZAEnmTsRBpzFS6gSU8ckbNeEDlVrnUMB7dJq8pg2MeTY6332QqH5hKPzk4QMXINJ/a6IdFo7
kBJZofmzijDTY9xGpDo+QlWY6ZUPqWRTkfWlse4sFERhC1vdSAIfx9LByMcXXWk/CUuXVWq3vMZd
tg/xiiLN5besaQXVVNyYDoHkqnBXu2iew9/GYf5SKcxtURh/tDZTn2nmo0uzuBurIaLhl0D1DXfj
ljWu2kSDjFHccjvFwUlmOBuC6Uq222vVEaVV3KacsWgeLIa5gfBEuulNp8w/NXvvXQLVXQckGEjm
hAquvWcawHoG1H1QhojsdNx9P0iOzKo7i4VZRcos0uKk+LUmBIlodZ6tNjyJwB+wCyGAyitEEx4q
dAyVtcOsl+kDbAeE5WZk3XprMnw3nb6cPn1BYESsW0rUZg1sx8VOpOZ3kaK0G0P07o78iki9XwWz
AXQKGykDPnKSLmk2/tog8bM3JydZM0JuZ8Fbo0ufMnaeDIne0DHhYXHQzyU8QmuVv7k940b6ppFm
AJpo7X0TXLOdclP6HtCzFf40dlB/FRLTDQb4j2lg6RChy+6Su2hK9kEAdzaDrIFOkDE0Z2CcUh2I
27DJjTZZmWa5CzTjLHScqLkjz7SEeGlq4y0dyveq198HXUKjVd92Zd8kMUGVQ40xLX+zorOdG/Ua
2oh42K+fghrVmaj4dMgKOzuAnRUfY25bnchA3WywQBoHr05vAbLUqIrBRyw/g55Ep6nAtjwGyLoS
nHgxS22dcX1ICSCZ3GH0+lSN0VOUslJH/EGWnd5x6dET5mXxxrbpOdKnk53YtAAaic+toqKMoruu
UYZjSEDA4jzKfsbXxVrQ1cQFo+shsMIfEy/YFP46Hc6ELkqf83YJKWH3lcfmtzvVyCH18HXQYQO3
1vQQj+MbMVXJurWZ8UyeOFggKfzWMKfV8OgsAhsiqcDH54LevhZPjl76bU/6jOPg6jfjt0ar3925
cFYHLsTvXHTWesKovCIs1sde9iGI3V17JosObSYWpvBIeMG+Xwz2qR76mQWEi1OiPU8TRUOUHY0C
hyq0tH0G2iPg14xigoVyk6aERtio1EfjTD9VWX1Jbk8PhX+sz4eWNPKiNQ+iHr4KUIbrtp39oIhp
OE+BQjPK/hUlSx98qpBtYd2eIJihQucNljESdO0nlTG1fYKKCgrft/FhUxRXgJPKTLyHIRVfqtPN
D7V96N3pWekgs+xM+I3CByIyw0LldY688BCT/JXP6WmgK/H0Z7K9t+y+LoPb0FUT2WZUP5rV3i3E
HCMD8mi4MZl9K3uWfc447mh8gNlcLVueGylenGK4Rir5ZkBUGy6SHPepNtRDYfS7mtF6mLb3OUkA
KLVQ5wbwOLkRUYH2f04AXN8lmCILCg7+RjxNyLE1I7+iKKGILJx31qYPaDBvbjycW08jVDJY4V4k
4DO0ETAhFXVq56vvyMBCtmyviO9sjJzNRHARUAcJAVr95w8TvAlst2gd9pRHr4hYsZQXnPTJgAmA
TKVNDJpxzuJ/s2Z9NrFz7uO/rjAeegOCSJzwSBP68aGlya6DOUXaF++B2z3UtkI2nhzihqqxHdhj
tuNXZab55j+/8gC8f6bb79r4kCs40W6mveRg1Mr+T7Omix6qbV7oO6VfpoBibu5i5P8l1oW4yp4g
vojZ/QK2teGdDpmax8TwsCHIygpgiuRhNCRWTPNYj+CERJJ/R/BHRA1kyK0QPY4Ky14VgQ2AAMSV
Q/ubFHxZ8xNBLbJlzg0peGKXlmwi5wh0k2IeEqCrtcQfqyzmAHpyLLmNVlXBQ4RU5DNgeAhiIvqS
sBpB8ahfXUWnIDYe5PjqZjpdS8U+feqtQ9HZd8/lhijzBsvLMoL0xvLeZzuDUPNIfkJz2rgNea1F
NP8j5hmdtDUf2zh/m+APtpbBrmFmR03i7GqO8NKOGTdl1cByZnErTaZfJRjrShu/2YzIVYuqcmBU
QDdC32GF3nMWO4dhXNZU1dXzjOdJVN9xk/JpZcihq/AvsJIrmREfij3QCsdWC6sDlm4GCUK3L1EX
PprhU9thIG0W22rRcFGCIMB3U1zJUXqfEsJ70rbfZFgyN1WXkqEs6juRHGcVGjyRFFko1RPEkoD2
NZeGgWKXiA4n+wtsMoWhZa1q+yLiGH/HPJHUVDXXboxGv20xWmZd8mdh83bj16FOfytEubmVPHXe
/MNabjvoFVMbZ6SLVb8Vt0lR5Vuv0OmYZ6TnqLdwf2NgEhhq313GuNKYMYI2B6mcg+X1R2OOkGzq
ORhIhthpDSWnIdA+by7h6DGudHAdlzE9oQueUAgq1wR7ueyQAuOpA+PIJ8nUXcSI6a53yOwsl319
Idm8x29B5L7QK91MvmxmQUMt3ei5QJhPRs2yI7Id6+hG83Mfma8qnPfG/DKgiUZ+fyEY8Z431JQS
orbqx1f8LPinNExU5ejeBu0ayfli1yExHomzXr5KaK+rHEaOPX52ro4hjODKRSWK11lt6tJNV5Ye
AW+gi0MxWxarqkWpl9kMGizqsiJeXM98C44GT/56bGwPo1fx7LAij8lhrhwYRmpiedFl1sU1CQ0p
wzbdDpb1ACCZ7hs0kFGq59gCFBPiafKE/RUtiYQe7zj7PJ5vZ6hWdLQPVg+M0igDSksgBTMEMLjQ
JTMO3bcZAq0Lt/3tWsgTcdTto3Z8lc1y5iDXXKkIRkJUHqxULZ9UXC6OBq0yGjdkmJxzFW1Nj3Gg
0cBjDBKXZ7CAhWAVz3ENO5/tcFN73pqmg5eyjagb59e2/fCS5FSU3TNTqLfKJN27LMtPKye0nn30
RkvtRzxl70V4BW/zj7ENudE/cEG/isI9U0SdW9Niqow6O69TooyCB9IbSUFxghd7tFy/6TLKde53
j4zEgIJzlcr5ymD66DJ4WJV99kQ53ELkQHFPdw7RCy+/rt4zKKJc/QxVKu1xKKMP1w4M36y1567j
FRmDvAEkHEDP8LamEyEM8YYjGIadaobdyOWExuJWh9xdapx4gecSm2U7vljKOmcIULauaF8jB5GA
zT6JV7lksEM7akytYHodH5y5/11+vLEKX6Zu/GdUoOamqoPpSOHWdZQe6IoaM+oYqkLBaupPVEjl
yRJcQo3C3qLrfH4ZzKNun7WDzA+ly/IY8QCmayNbhzX2hnBxKWlZ/0Bkk9xZWR8cdYZzh4SVZ++Y
xSnM3HoTjJJ5ijO+hBLtuzSxAzCylVu9Swz4ZySf4wIfuxxdh4M1hHCs3rScNVjISJd8vpsOPch4
FdpoQd8h2E3eQxx9PrP0e9uX373L+NRpmRb09FUsPv166dI8y4aw4iAZ+EhjheoVOMHaipovrUlh
q1jEvHU31LR2kIxb1FXeRj+iN4oOY0tYqBUN7lpforrNeu6o4IYJ6FULOcKS4zpCibWhfKitkYDf
IfgeewxrTI80PxJVtjJw+29cdoiyZlPAAJqUK/Kg1ktktV4Np4QX1+ulwZQlOHspBtM5dUpEh/q5
Ciw+AYVWbPE7LvMwrooquaNguqYCNVuLEWrV6YPjz4PdQzF1b2ZCS2w641l4Z0SAoE2L4NQL6kN9
GknYa6jWOsYkmAcQwrjZn110zHFNZ22l9rtT8gvRhEswvyahXbCk8iI/O/zRiFqHQkf9RaZ7Xf6a
if8i4YpVQ1jqYBEnukPaiGLRjDTinLleim5P3rlXLvQkdKiS1VyLGhFM3GdmUBxasgKEmEdbMGZb
RwGjhZHH6SWwW5jt0fTmXSJY9Itpi1oLNbHgjK8r59Ak4PdqeRxa/d2iS4vsHuQho5v0d6rYNndV
lENxCVEQ0XnTK/kpu/QxJxx+ELwL9miC0+EySIfqB+b1IRLhtwys3zAXR1qqH4eReVYlz3mfyFUc
IZAJ7fdqPJUaO/USTkWXumd4IVsRZLfl26LT/i5hDJq5umIyQx3VDmCWeH8GNh92DdjQ2A1zB9Ew
AcxdTtZPWDCpqrLvMiZ4EBWz1VCqiUx/V6F1WqrmRsDEi17cuP7xQjZqCXtf9KLLz9ho4l9cEbfW
ilvFAHuvkhfXYs/KhGkf2z3rO0LahI7+CrwIDrlYXTWm6/gSlhRdQqGtkGmI/pIwgQ2r6TlK2h8B
mSophJ+V5LIlBq7BOsJ4WivFxlCc59F8rFHctZAt+AiTv5sdvEG/sD69hm541NrqSeRLldWgl+/G
+TIyUSqh4lX9LchpwyIehwE/CNdr75uiwXol64cqLP+Gcjh3MJYJYN4ULB1WhpttZ6PoEVBNsCOi
bzaRG9UZr1RHW222njwGAg0sn6rias0N3FPd+/K/jWge+HTvW/hW3NMotUlLg3HD8weTbTWZ7fsA
JktH8bKaDe0pZNuK5Nvdla0Faw8r4Fq3Yh4jmftsre4FZCXU+I1PGGxmhA/L79A0F1un3yUmunXR
BU1Zd1Vu/wpRkJogZnFUxT9UnphtMwuvXJNRqpBNQ9nRMYS173Qo33Xu3CHncFJNFXmpxDuGGsTY
MLrquTwm1B8AFjEXGfbelQnyOZ2TtPFIyJ5Rmy6vs9eNRIx3uLGHNj8HkbgDVANyK55R7LyYWFY1
o3no6uaajSONBHyK5TfqnX5L1NCpj+YfKMtkmbwkRXVm/fPdJs4Tqv9DmWuXvr9Z3XToJUjR6afW
m6vSrPdWsm23a+uxjOReCtSaDPpX7SSRMXlosLvgw/KypZTAYx44KT9fenc4Mpl99J9JC4a1Cy+Z
gx4PdT7Yz4m6AtFLayq/duiJwo7LRJbOBfb3tjOdnRl8gTXaReV0ttkJyuWZjrTibWxIf1fRZnad
R8PADQ6Kz549wO7dZaCdCCijHL29sm85VCpDucfexx0f2Ksb+ODIVm5WkdE8Q4W/Kob3KiofQ4fk
4RoMF1oe2iYzIuzXodgmGhytH4GKtQYmG11K2TMzR6RwzfmrrYVLjU9gt2TDmtJn+kEsHitlHLM5
eethYDmajU8y1h/jBSbEZou+Pb/YkgLAQw/PtQ13vy+qd060w5je53Zgz518DKh3LN7qHsYktmj8
ZTeJPBKx0LMINuVoX6seybZLNiC64gHFw0gySOG8JnX5VVGwZzHPyCAyzn/4J4KN8qpi3bmVKBxx
gP/huvrWQYmu66YhIvI7RlQCLLL/0VEZZRjQvYwRVlDuRKCI/fAicndF/ZYztuxsk+mmi5Y9YT67
1Tqs8ezZmXfZ3DGvo2EYCxLHD4yWKaOpDUQXi+ciJ02nmo5WUeCtwrZQCOrqOIu0ldRxr5vmP9KW
gC6xK2P4Pa89NF9dGuIxSX1Ls+x1N0rwQlVLWUCwXWRiLxhwRRRmcSOndTlOSOS2ZkYkZJJHZaOt
k/CYm0iSzC5j9+SAl7lKjXibuOSkAaqB0JHNp2t+B2nEoJ4wIjjm5jpZmoDIZPtLFviWpuul9Iz9
f1toJP8f1/J/wrUYhG/8X3gtT1nZf6X/O6/lP//K/wC2iP+yHdthdSZMx3aF+J/EFsP5L4grrqUb
rmmCOLHAshSYrRcsiwflxTQsz/pPmAjwk5Z6afkD979cwQgdxoogQcx25f8Lr8W0jP89J8zVheWY
ugMUxbZJpxOC4JL/NYWDybY79w1bA2a7BQmKTXEIgWuOSeI8kCv5TJq8R1C3GI5AFdZunokHmJNA
zFiPpMp7MI1B28LbZoxfsvd0Mus5ThPnPHT9ezORpF460K7iEWB0R5wi4vdWAa+SyMQmdSqWwg0Z
LDe4dMqr4OszjmP/M+e2TsC4udOVip+NFEJGDvZ32TFG64o92IHCllO16svDFp+FhCA5nImQ3TvN
NJxsrQfWpCj5i5oNRIGQcwVAm3/foVpXYkKamg5Prv6AHFbfATciBrNHekGCtewIzp28f4rUyRWS
k3StjDuUChxxDeUsK7gT4v99xsA0DYqblSWvwCL5Ihm7EKEWkx/Gu5R+ah4N6TfCmJDJ6SEUcIaH
ysL1pgTyfhlkl7iqz2Fok7kO9nmdTyOzKM14sklwn1L1ESbdb6ZPfwRy/hC7tqlTuKsefOKScPa8
vIhM3enITlk0nmrkGm6fc75J+RoCQSfZ6+C53Q8O4IJZrwFCV9mb/1BtsHD3+vQopjDDLMF8JUGW
F8f3Zmmv6pATN6x/RiXv+UDIuvHQ1Bxb8YjVT1eMy4yA5CgDGT7luROx4irSu7S6q7Cml64It0P1
SiZJQ88eUFmWzyxNkKC5H8kEL8WuG9LsA6ZQINY2XVYKVr7aZxrMyL3z6gnc3jE26dTLmJnWXFn/
7NJwLrWmHY0+ekpxa23baYyZay3No6MZW5kzrAI0hsgUx0oOBAkEKwTRKEiBuRbODr0j2nre16F2
9L0omHeHsUW303l4hjuEkG4U0nd1z4yY1avVqI+ZMGjXbm5xaDxlISMJppRrdtlrl/QKNmR0B9OS
RREAVgCmv5rdGTRYMWpIAr3CZ3xiIOQfUb0ZIbNFD+BwVbUvWV2ApLBVvO3D4SeIvfYY1j1rKkaG
oONZ+HfVOxEqmJ4kvT1pNINBu2IgMzZjhoxOwS+y7D6mhoW0HZ8m7M3ocCq2SG2v1rVxiTWWrgZG
hm035meCdbh6Fg+kxDXGYEl+yoRGNtDgzHYshYsCU6SDRHcVC+dORu3GaAJylkc8RGWavuRTCLYs
b8gOkuG1UEAFkxBamhnG+dbOK+xiOg37EByLAFeV69wSM4ak1Ea/ssT4OCTNtVhmhxMDZnZlHhF4
JrTmlMqMxAr2WbyvEGNYlTY8EBF9+MWs4EZaHWII/hF6pIiNoodO0MFYleisrCxVfdSJSBYHJ1Q5
1kgmUPw2JMBDy6CaLkJmNxpfhjn97T2KVdtrcXtJlKW8a4/8g7wnafAlXczwKUt7zLDOv6kFtjQI
AsJZ/PBRwL8xZlddLDgdlPvbUrjkdaL94igHOZ+/NUugGh5TRorv48hEvOvwcjYZna3Q2j1c6XEf
uknK7/HNfKzzuyQfsBq7X8bQjhs3wucYQ9udhUv0uMvvgwTiPmUsnwAdsExEPb1j+BH5qdlzloks
28nMr+KtsrJhoyLGPqJ4hM5DTY5P3pxHFj0m8gbHzZgGRsjPwMif2tTaW+jlLi4oaJCONbv7S+10
uB84RK1pOooYI08+FU+Mh5WbdJwCgpcfechKdTyytYFpyqGjH1oeJUhMzgqFKdzTOEVaQVZyU+Bh
4f18QI5FqO/k+bHBBoJc45yU4VaulsoHAo5kS8GxP0xn5CQP6fCpDyjQahOgv/KQ97vpLTdQ3mKX
Yqy9ZHtUprynUxxd6xb1QyWZoE647tFtdvVasS0ui7Q69nwzRk7xemCjHWaBb+nxR1LjDnK92zyX
E39zP7Sptyfq4cecrXNe8ZmMBUILBJfPUdvyTJcEBep50T8GiO/uRGcG+1nnNDeRlNRuf9Rk89bi
k00s4zwqIufbroAknpZY4WJY2tn0YJfFI2P8YIug1qSDq5BZlGmwNRcZiwWsZCW5X0PeKt+UxoB8
BLEiCtKmSR+SYKDBj8R1wqAKr/Y8zihdG6unsSvnBq5jxacH0zLq3dTvNbbf/Oc8yJL5Vgk3JE+u
TJ2gDw+/GhzqBPUlBWKzNvjqKA0k1y7dmizzwzzTFVU05js3YIOEZGFnj8ZvOU0gAHDWYw/mWUJ+
h0QDIRFUfPzTbZewYIqvcRJ0VMKUsLJPuYUtUPcdedYADElZSZEjNXL8jvj9m8AFWR8OlKZhT5Bj
oW8GO/5RoMxF2xAzgsiUZG0Lgj4UnSXZsQACuSrmIkMdBexMzBvDm1oSjqKFBI6dQTmMqKLY+ldE
5JUkimEbnzpk183XPKOuXqyCaehAXEUy79KuVKpg/qk08hkrLFGmprOV09Md+4iSTV217sue8IiG
2UvgBhwloLudlm1yM7xZorVus3zhqAXkWPO9MgwelCF8Vi0HioLBQmk949byDR5fJ+U0bmMyQ6OC
48DypC+yIN9EbOf9OGfu7AXD7Gt5ioad0szHXQXqXc1/YsouGnbIGIurTF0PISeHEKPINXwrxuhN
t7C/WowyDV49AJ9LekTA1jXWKkROFkkkA8ojYwIJBeDEz5U8Sl3Ui+eNDMz2NxYIFMOcaIIAN3Kf
Bc2D24/PgYPzid8dQJkMGeA7flbbaF69X5qW0i9yxo5GE3+rTP8s+wmaRFq1j/FcHyOCDdO2o0Rr
q58uphF2G8TRLOu/iwG1JlLwZIuxBm/w+EtmkbfvDGO65ja4ZO5QUkRCFyNdFKCgrnTmrzm935jy
AZoXSw/svUzkRI/TG1kSBWkHBuOSKOaQNprHtggftArhZ4WxVJFq2RSnCBlTZY8TfgGMxvk0XKrE
fYOk0RxmKPr8Zh5qh9Z+nszC1wzSxIrkK9V4Ucl7zxnU80DOBFb0mF33laE+Xa/5hfkNEp7oSlyc
HBFxXPr2zGQsj5NvsbDfMe+xzAVURdvIhxpAr+vbQ9ttlMCUpi02ExjdTKYgVLHY/dGZ0q24A05j
YP/NXbJJY+0BP8zLuMDCaPIiZESzvqprwm5btuReWu/SmDvK9L5ESXqM8Mxy47i3OiPkiQlLxhqW
EV2KtBx3ihkjPPPcmwWrby3bbwQbwycnEKbh6DXw7hN+N8P8HOVb5iwv7ZUyN9HZWEafdfesrEvE
Ip1O376W2eN3Yn0nxKHgTWsewTNjuliWszvF8oYbSVUUdEx6rPoLpwtjNKZwEFXD1wqNB9q6Ifut
xWEwrqCBc1QZ+dYQmGJSaxXiJoYAVMznsRtOOt1skSxzOAhLIYaFxn2cI7nTSF4qYZaY6Z3F1Iq5
9KGszEuWNQ9w+vbuYB8ibI6D947wiVLrIXEANfDZYs/M4olPNjq4OuWdx0bbMfA5tYVgfCU2ei+3
tqi3CiiTm3ypCYM8AqqetLVlUqgDjXOMTxOrXLBzw+8EuNJgfGo0/l5788h6ZXtImtG31AHI9Pva
uNZ3WDHU9qjBEan29RWYAqRIooKDaatAuLj5y2LZtBCFkxAGnG0762+9RQWa28g+WQeM4RYklQ8B
+9JlaPtStd4iQG3Ew9C0q6Q7JCk383I9LKPhF7eTKPCtjSRdeRhWAwvMAmNY9aejR4tHcY9xO4IK
23hFtMeoZ1HeZEXn88VOudbvsckes1YcCjUf4pmigiIvcogIId2l0PFxoCB3tMeYsZM5PdV3Ma/V
o/UHrGGh7nd+8lMhHhQMzUHHQFHqYHogYdoEmT+HaM5RJ6MGxmfIsgFluj93hypgtzJwMr0EkFXq
peozoU05fsOAEwPpJTnjfAw+GcPFd6RRlCpZt2vTIxbSqt1AMynR2yVneSveBcHSjGu1jRdcQ+Pi
pPsJtc1U7EoCilHWaF9G40c6qTfs3I+JBXZgmxwG55Ta/apMSMHwjXYjmZJqLmJMuSpf+4wi8tJT
fVKtKG1H+8E+j/kqnuLoOkwXE7107D6XyTEfYOYDZyyOfe037EKweebEAF0oCDCJqfEUO6d+fMu/
eFgaADYvdvXM0dpk2ygjoXdXp3uz2VeRj7mb+/0WpMdssau036Gik92SE1ikZ8DpeK0LTEPzVc+O
c7gDXxyK3X8A8du6BnqKiuVfkq9RhCVqw1tWCT/SroFLL0EM4CG+Uz/igMZXg2krRI+3uBzus1hV
hEhIXK3puTnXX+IoUZc9ZY+4lWH6f3Cwxst+fAW3kpAcRCMcEiHxbfLkhGvb3jOCI45AoyEBHq+v
NTyk5YaT15u3HNcRlld2IbxavnVD0z6gFmMLDD+T3AS33i/qG3fnJHuHgJcZc7qf2tspOZTTZsJg
FhwTtCs8SYOxC4yj7nJU0b/UM+EWP0P5m3xU1zLeF7UPHaN/hB5ovdhw6opnPiP4w/d9i4l2UwSk
k3PonKFA596TjjSMbxbqIYaHI49V3X6nbDmwFJa/FTc2Z4e8xdmTyRwtRfHN+zUtP9Xcvmdstthj
8NSl6mzpI3CbfZo9CWOH8IEHUT2yrYNC2X22yKNIjOOwa9BDrjHi8ZwhTsyTw7gFk2gjLMlPQfGY
I+ybrK3GT1OchpkY5l1Hts5MNvk6GZ/yh7Yh2pRRwBNLvDZ4BNiFyr+zaQh3hMDl/JeA1Mb3rvZP
HK9TbG7HkEk2BQ7qnC09LZxtSnjSxcjhwKDXmHf2GI3JAf8RBhuCcSSKcu7+ryC82Jj48k2pI1S4
o3zKfS//SJk4k5vOE1z75mM2PoSvyHoauBFHFkQYSMgMALxCVMiirgo2YbHhgs7kftSO4PQ9oia6
Lz7nplrLcROxISuuRggFZw98cGLTi4UByqOJDf2CVMiVIDa2cbNiLl/8qPwu7WOTIOm/NsZ56v26
eGyIX/OQBq3Y2FfvjE7iP86O8pVNf4ilmsKV9RtmnOQASYofEL0BeBWNZBGOF979+BC2Z9QAKvan
r0mQqkPaho/PggUOp2p7sz0C37dYXGIPWzxBhha4rE3Hdh70GpIqlHZbzYYXxPR/i0mp685Odx7A
slckbbEl5bHXXkxvx1CNwrWHGxhvdOID7NsCcUiJ9Nwp8zHn1w59vCJki5EdnX/xxqUVqNyVuwXa
sEnv4ejzOdIAy/e7ud0HlEfYwTS8pLtQe6r4iacAEVFK63chu0Zne5b7bruPOCyKnSOOqXnE+DI1
r5488HF31FkYF9nv012ZEknmRzhik9Og3Q3O6ii+8/zUibPqtMcFnDuOT575KsQzW4gxnhC8ykP7
qngtBWGSZ0vsdO6DaNcWmwxvFoBjVKjzmg8pc4hUx/O0TrwjkUHNh+48pJ81wZjTa5ptiADsYf/s
MOTqGPZwsepPeb1lYs+qPJg2M8v+hoGetuENcd9KkLkQsJZIU7zQmC18e2+2J/5f9uRGmFrQQG+Z
rLXcMXHi58Qs4FXSVsFwJLM1hRVGhlKxZnCSWRD26PRPiBCR1XNmdM4ayw/n2vAp/hyKJ9RByi/7
CzvR6EqYQ8NQi5KX5TkwgBWVRKX79Ak2na27zb1fNvNZ8oQizCsxkzD5x96MCnSl3lKXCpeNPist
E5WNr5CdXHqBwPbMdj3Ol99d064YeamKiPLg5p7areH82jaJ77u23fLy5iBB5WrLrRvdkuix0bd6
ucvN3YCAyyp3HLxTdlCPqTiwBUdV5jxg4PKwKNQbwuz5pb0dy5tSe6vnTRVchb5HMjBrxyg8JdZf
3+KAPebZfrJBLyHvvBVol4wbFTrFrl+FP7G142OmjelaAyVawHL12+CJuwcJH9tNBsH04MxuIvKR
fVcddR1Q7YnLV+P6c09ecBn6r7rlpT9gz9WSc/uGy7Sc+fNt3xygSKRvEOp91fEh3HTzoThgMSrL
h6WtdBAbOSzMCFddwbH47+ydx5LkTJad32XWRBscgEMsZhNaR6SIVBtYqoIWDg08PT9U08aGbTOk
cc/F35ZdVZkZgQDcr997znd425oG63WvtYdqZPkkGvo+snija+GU9M2jWDLMKaCWESocXzREOeV6
eLVJu1RL8cy1GKp9PSEfv4sRyOPG0OY3JJp10H0VaKB5upDawptNMLBTbS8C87lI9j79rWrDksv8
ih2b3bvv7kLbRMHZAvIFsIukumlH1MuAxZO1iF9RrSqLJwC/zEb6LKRnMN00UJAKTttG7omxbASp
pWcyjpm6N9Zd1MsvWn5wi4xhmX6z5xKYjEeaD5GlB9oj/BVEZcMpfaYLw+rEc8NGyxNChSDEt2nj
8O0vAUxD45EqFoXakxacJF/Ri2gxIwCkJTetfbWD/VflcthcdtewB2dN66+hyx0m17TYd/KKpA2n
u/rQUeEN4KywVN+tciPqp5Bfnlwn827IS0C7gcWLzul6NA+ET9KOoVz7Fuo8ODvbu1BeUZsADmeD
hjvAgxPBh2Ef+A1YidUvAd+F2LfncmN9UJ4QkoP22WpPfLz+oQqOlSR19mg2u8A85xweESFrl4xT
OU3N8lhYh9Cy1pwqQZUNwYl4QsFVTtexeNLKFY1NbLvcI3J87aiNgIZpCNQ3NNhRVpI11HvLScJ6
QJa2Q5ljMlr/W0JV40zGWWUIucTKogO3IwA5zD6IeMVuhIQdkxrOZnbO6BOvLShfDf3xPOQ/m+B4
zCX3cbfp4U/jDGoOLWQWkj4I8n2x0B1YHC5YpddO/TbLhucW+SJ7ZIfG608mB6wCDvE0OjD28Bp5
dahODb6DefnFeCFmcjiBQ+gZqO+qb4rOQYzkYrSkHWfWV84z0zPATTcebbN0FnDW+hVJeoseZUOs
HDhTktHCfiPTZygH3ONu/Rh9jgCBkLWpR3/fPs7QdeBpL+EbP2xaytkBsrA/nXJFJagnK0bK411/
ofF8cIsjPTr2xNi/qosD0J734kegdhDzryABpqvxnjFuYam9UDJyyCi2qIHmDWSAtIazHrv54Ayc
BB8Fa8gkFCWvB9Ui3TsdBgb0ikDN1y4pvsls+4rqPRGLZAm3TUStVRkEILlrrhj2j7oFS02/KxcN
Q3rQQHhJWO5vBkP2gEwSnLuLlnAtvFXTvpQ2XEHrTv0Fz17sQd0B4rPPHpTwN7MngG6fIELPt561
fhzwAP+kb7kHhmttoCDmwxzFYZrzi9GFbA2qWqS9xI7zLzQApRuO4SgFurc4eozffRdq+tKhEqaY
JQTH3BD5ToXNFcFgbVsbGaZ7sx3Qn6wJ81wUBmamlQvd3WOtwUi2gl44VNdOnb2nyZ1fkuszaF6N
5Q1y1hJVIOf5GDf4k9O9FvQbYUDsHONPS4KsATJvkMNKtXfRxZsX0/z2Boi8OoveJcqnXa+JHRnC
6AqOY7nuras7Pk7RNtT8h6l+rxhP6Gf43Czvg3/VaKR0NP1CsGt/3Dnmju6VarQDibrwBbBHOSg1
JbOMIM32K4LAFi22FFznJ+VWgDp5ZnE7Ib1ZIrzEC98O7zGZjKgTls4ovkADAWp5VsRqMg5d+Dpl
5LVKT4pCA6MehWpkige9Cx9Mm8dHj1ZP0QVl4xJf/KFV0/OATtER/lFORy9q13SmSWSLT4GK8bfB
AZbtSQ7Vo5kuVRvvJYv1QNgbdAxCGJYZrUsO/pviguxZ8PkMjwzVHRSpqDCcZo+Bta+hj5HmGK8V
FaXMaetgOmZMP4xioRvtH5QDFT7MR3I+m02q/Mcoy15Gg06YlNqbF743KO8pckAJ6AHFNmV3BXgR
TSnvNyanZ0lGXoubqpOHAb2wYTOHDbQMUm2fnJRFRdMbOhmtsQG3NIr/GKXpbLxS+7R/PNbaMjYw
IxFo04NqRME8/JRuduyq9la09U4jfLUZYa+PmNqX+fgRWGzqSa4fYxPAIwtPQU4fy81H2jCaYS2k
ijXKPanR0FGLufyxsyNaE6GZd9KEjB2pj8BvvG7CQp+uafDJ42TTqjRHNCjFWDLjiX672f2UyPie
2KkEcoB6rjYiMouyJ7wkN2iHaEnu+DmgaSEja89N+ybN7NaiCx8RwIMjoZ3ToWhuPecmilpcLEPH
ssxzFoS5tkHahuZxihEABkxbm9w7lJlNc9EXjJdtTBWWz/EzcljmVUERlcBFk2SurVV4w8PurZ0O
7RViWFTqHrWwx27tDvnOSL57DEMr5EDzkKz9ExY/YRVJwrYEqWC5zUB39hfWyT01qZgaxDgNOvWF
kBg1lfObhCXpadibCCgMmJf2yxSzyKITOH2TZkLOnIagZlL3Hpd0UFU+A0wpkSyHClZ4lbXVZbQN
4FBX3qMDkoIhwsjZmhxMwlyousJXL6zR5DI84pw4jpy0UMUkWXdojfhVOABmEduRHJKV/cqDJLIy
EJYwwdGf5SwfM1vEpolZXSbvvTTld9b8tZZzIsPGG588k763xmBu4ZW0QPMY4bZvfohE/qZ5TuuK
tjtDm/JjimCDKw+Ke0H46VIZ7U4hojMt1Ietb9HMZeiqSXMNWQnQl/ElgwY8lBXTFKC+SzA52cgn
8NrQz4bpiKCd9DewvRE9TKi6YfIizOIe2XAoXcsA5O0MMDjwOgUhvtvRp8Fa4CKqi/rFTRAoFwU7
Bs3SssnCg7Jr9nON27l3X7Bx+AzAeMxUK997N9z7pv6lR1QTIyECZUF4ZNNzDEL8OTHggTarkY3r
xtBLbHEPbrZGkkY+gFMWHTMDg45tCMgAj5eOFF5D+xRN5cZvhmeZAEwysvEnhebHZpocYteBwCuc
ETZT9pOkIt84AzZyow43Hbq6TVUQpJm19AhyV5NLhvZ3v6+IrBZQKAocBa6EpsAAZoPJcGyGU9Y2
xqpu0nzT98NJzu/dGaoPcrgwehB5g2KPwwfbXEK6idPKpyEzNySo7klhiBakXkSrtlErA8TFBYr6
n1ZxeveSlJ2ZqbLdk1KPCI2xAhfLR6mgMX8gHPFmh81fAfdHrd2NAjSLiv/YUUVINoGxOtGBGPlY
2QWwjzBITaYN8bYeg+ehokyu4qsFNpVhub0XjM7XVo07wMM2otOV3qR9d3PT8Tp0NJkSh0YvG3eU
Ou7OfBBR+qLl9jVNvXDr4wXc+CMviUzbtenFe7zI2RGa2NcYR3iGs5B3pl9kF9BKGXHF1cMf+DFz
GkOwrtv6UU7xsQILsSI9U21yLXsjWNpFv48I334BomhFqCTI20D7lbCSYIWl/oaeB8qNeXyXZoim
6RY7jovp9OanFpm54dwHAvFvzVPMbBxffUu7aSp7Q61dr6opjNgAqay9cwG+hnoMKA1poXCAKoPw
jzRCmAfzB//CokkUrNiqLkAcUViE1cJfqWTDzHND9C+1jwzfJLzkhSGQVeJkuU9jgb3JXehD8qSZ
CPDDiMYutCSedumyqoLZiBV7oGH31wmo2gHZ+cvUyPIQjPlLXRS0BWnTtFaxiUM2N8sO1oQjdmyt
uCptBhqmiMyVVdB5l/FaV8QxGtUMRwuNJ83TPhqKV4NT96ymbCPzkCgXCWZiwZJvrr0p3sOm/ZRO
doj1egenieakte6IjyCiKj6VOpNa87WSdICr0IQ9KUlPHtwYZfe76VTsQkP+0UL3A67aHoA13SrE
yFWimhU04nuYyJ9Pl0BOQapg6Iv3PIwCjuYe22yZvA4JR/68TFZgaNKFRaGWBrSnwBkOTFnVVh87
uRtAlJIZTAYBGek6sZd5euqj5o0tZFprZvGVQX0NDKUd2uocNgRD6YVB4zrDU40ZkjREGcAI8sI9
QeXuwgOXgGQ+PxVmBPhr/GgNB9KcyaxVymrX9lmzkm52bScNzoVI9oPtfeVNKncMb4toKNZFX32P
ft+wcnecoeMn5pAPYPq+nYToS+YnpCkBkql6VNJT42CaNafvLOwAuRcogcO03QuQh5VIxB5WCd0g
C9JnnAyXMp6qZYY+nw0D6DY7aTCxB0D+PXmy/B56f1/Nli9D0cfKYMGADWy3AJfWFn6EvWMx4Ysq
dYOncpsMY2UQ+7EgqEDbklZPN6kF3sa0L4CeB7NB7CLOSVnlcviYYH20zrDr/FBiWYVj0/uoXXi+
RuumDJ/gqsz+wE3w0Jkm5pLyNQimXyQVBgMWBhboqly4gKNKIIybFXmFjHmwd6Drb5h6qPQJ9Qwt
Erh/UFGcz2ywgIoF/Uy73FT4foDzcNxg6H4iMfunl0jFS96Jgs3MOFCPpmRlC4n9xyFypAnNeEdY
kLGy3eHZCxhLNaXx1YeInOGYfCrERaC+aVTXpA67E3k+dU0vl6A/RuisboMf2esyx2+muvwlhTKx
M2T1bKku2CCCv0wRynNNfet50q3Z5nuwE9arVVnHMAZBMwhgEo1o2iMxUSfFlraTOc6Avsdw0yMZ
nOs15jaQBOMJdJ4Pj0Bp/n2mNQREkgfp46SGkwPvFJheCNy1gV0Y1kfhEG+YTO086CX3vgudrUWn
OWXwYsrgI81/MhtZ+JDtA4VoHRyyptSwNtISZaD24iT0LHUDSn3ZsG1XUjaA0mx3m4AbWMb1Nm5p
/QUDHDaYN30YwQ1CNE+VxnBuHMNgm35ZLekpfYRTIIKWoIsaPLT56XLuNTQRrYeJZ9dMZp1U4MJV
SftN0GOn9MI3TygNe1rwU5qCDz8wdQaIVkvYlbXTNA41J+mKYAWG0aY08m6+294cLxDMQt6sMYW1
53ecLC3/1S3ti2ogKgFvQ1t7d3Parej1v+SD12JUbqP6ZQoluL7x6jojPVKjWE8D5kNbjzfxtDOl
5I4cmvfEAqhK+uLOjBn/1Up0O0cqEhDoN5nVHULmqSry9yRyrr0dnpAm/YC6XmO0LdL82EBwJzSA
Tkkgu5emLaIN6oPFEKg3QuFMvDZGg38e/lyHnoehqaJ9i/6spA0H/0N2bN1aHGzGyOB0azmgC0KF
XY/LVfPoxRVskMYyz0U+E7pxDlAJ49obNXB34Xs/vYGQK9e1j9irTKAcHgsjewhGwNGBI5n/N3pN
0WvulZy3+EJHR53gMEZPuWwiW192VK5JXldU7R4tzml6nqrhRIxlAxOMw3McWR8EJ69lZLQMaUss
cFhlOxNuRJGMW701nwix32aT7SzqjF5/G6mncajvZeYcQoMjW2MxLAIHvIE5Ay+MHmuhry2tfHUH
bJdIq7ghMlKqg/HBD3R7X7rgC3SGK5Vyj0qlPoOWca0VNINKqMPLvucw4UU7wx4AxAui3+I4vnS1
x15FqG6mMYaR5njotBYuaZ8KJlewhSYQlkSbJisiNZtVXQ3fjXL8LTJgEGczgjrIyvqIGZNjWeM5
a82ZfsngJRfQkXuRG9pOq9LPqQNRY/YK6KO/1+1ObnQBkAGPHTGqOddaVb62tUJZHcdBqzcT+Rxt
F6qrPVOPGrMNaUOE7RH0Bcr1cg6E0Qe1T3THmfHRj1Yx7SVGl7UFj1eHHgG9PZ3P4We47XRYg+4T
4WG5RMM67MIWTKEJnHFZ2wWgawSeeY9vKIAipaEwuIFszM89XTrXyy5JpNcHDzv9YbQhHMlCbhtU
uJoKg4MiDGHp2t95EwWHtK/IlBndoxCcQkJJyKokmpFGxfSEy8TbwJSAQ8WSvizNYYnytt51JvCV
YLCaQzEHkBlWkj6GHmctIEEkLnnLNr0HmLECTAcc7eSU7my3W3d44HYBrQzSCq1H2xr7HbJjfBCd
ucqdXDubwehtXI+2RBpx/pE1C4qryx1E9bn3gmwqnpIUOTHZK55z9U0m/AzCt07Sj9dyvr8Vy1JV
RDWAXmq9uqNUBEHIYcswt39/BSSXCm4s40gOj9iucYqaFlbbGMdEnIhkU9f5QOiR+OhLA/l/rf40
/vCIQJOk7J5tCSg0ttYywWydFvZqnEltgrw5nkoWK8MWwI75TiY6qMnANHZ6DVwrGw7JqHsw6Ko9
a6U62q23CtqROE4X7WHpkIqXpk6yszv3U/lY07sh9jdRiRawh75CQhw+YUFoAKYg3GkGaUh2zvkE
BP2q70mR6thNfb0p9maXfLoZ7dtEZISmtShMtZBU5n7ckyR2AfnDKDKp4o1RxKgwUqRQIauek4X7
Pu7TfTGfx7pZgjs2JkJWRfAUwoexj3P0ibCWAEuIHZafVdEDMkxq+BJR7Q0bWeb5WhtdBLypX67y
gTGaHVnOs5xxEI53kI7VfNZttIWPu7Vbzf60SQo2c8P6NJEjZBWaMbCD/dUt4+xYBhU4Xfp8nUis
Y5fWKNbMlvk17aU0G5kiAysyHVq8HT9hl9YZbvfJ5c8i83kc9O4pItAcnT5Va4rkhef4jzMyPa+d
PwaK9J01G596gAFx82VrHi5v+oSpQcZkaZnPnTK/4SCTyJJvS0t3jnIIDqyRWAvD6MBFRF9AdMpC
uf1zRSjSFgHWtUUkQIYRepIGsL4aSY5xMGZmltMsoQK5GASXaI0I6aiSU+cnmIcGxnkWdB/bzb11
2AwJ/UYKp6It/oQ+R8SRRW8T1Hsr0l6x5MXU0hnQxsFdTw2vVwGIJs0Z/T9OpR0mX3gW5cGk9l+a
dnHwbGriCsjDKhroNOTWoSwZ5qV9oDD2odWzZ64kL9gHdXaNAZ9wWKq+65C/A/BNnyOGYOqGsxMp
bueDjI7VPbc2TsJMW6cFEtTGwdPoNAe95m013zlyQIZlbx4dKxo3XpYNu8ZjQhIPgvORIErEqJW1
dCamvBB8GKEjFW4S5BtMrW2v6K4u0fSmzmC1sri15qCFPPe5HWX6WvvpDipQjMN3lWZ9sQK3ywy4
S2+TNtP2Kvlq06ug1LJ37pisRMjObTMXAyni7yL7U+rzRSvAChaBT5Ra+2tHerqv173KEl7+yGHF
r69e74/XdJsRyw5dEHovfVPo59rapnmIcMVwlpj3DZr9LuIXnzywVKmNas1Hz0MxqfW+2inCceAQ
yA2IPO4+pGdJjqYb/u2+obUHYmk/ua3aSUWGm9Ih0dqZi2HId0kh4XhCltS0kQEe24isr4WOLQkL
7KQYGxLjag+EYQW/bR1kL2xmW6EGl8Rre9Yegn4lSPBkpIXcAbem2ZhzKo0B5yyc/qETw3MeTcGD
53YP/GhUwsIIGODVr+z7wXNLl9x3OGS0q9wDgIJfIF8CDGRuMTAbdUNgXdS0+VHX/XQLNQAQhB7t
q7HLnwZgY02U3xwYi7R6soXmtG9elSYM14Nw3VlM8ZSPM1FY9Wsf0i9PEDlyjCut1RSDdo17+gV+
ReiEUyKBwzhAbTijzDRwERZwG4GEpDPDd0DxKLoq7TNsuU31rvQXqWndWQ7GcgK5I3SguwbFpFt4
KAnwg2c1LLmYXcKPKBwkSfB2FOEYdvrHOAyw2Tv6Y6k4qDfRcNTKGmgWgro8HepNxEtJsQvtajD/
eEhBkRTZY+X4Fu1HxKtyHF6dTIxbRgf6XetgzViYXVEkVtPWNrPxNDEFmKIMu4eGGDjNpnqfukwV
gIMij/F8f/P/nWDl77//2/d/6wSzsU/998nd58/0E+ndJ1ndlDWMA37+/d/E/C2/n3XDl8L7h8Fu
I21b2CxiHn6v/nf+Gw+7l2XPnQDDtYWJwes/nGDOP0zbdXSdpx09scux5z+8YPo/XCkN4Xm2bggD
TIA0/l/MYJJfXxbpGBT5/EId17FtUxjSdPlP4iz7l/Ruxwdem+tVvZ2IZyqUMX6YBhxMj3HSSW+q
6pGd7COUYnoopfZOV824RzUBfo2bPiSzQbQHfrzVO8Tweqj9dsFQXFB0w2MaFPIuow4eSydKFnXa
jR+NhTknwA22tNy+PtalBbDAz4dNASM/8OHhaXfhJ85BT6rbaHTiMzFfdGv8mHGZDHFr+V6pqr5G
KKTzyvdPriqtiy0AVmgAaKpWf7ArUT2UrmVSLXrDrenA5EG/1XQUdRVuEEcr360ECJ2ZlvV16mP7
/J8+/f8iptzS/4sraniOmI11pKG78xX//nyM8qDmdvgfGWyouI+Lelu5NulMY1uekrT9onRBG6JK
5yFJe2c15Zaz9egHrMU4MZtLWwpResq4Z+byh6QUIFObCSA1KkvBKMDKiTN7YsX8aHIcAZhxoeoS
Zd1VyTPMCgAOgowqm2OiU1Xup1WRRJLW7XittRCVydRc+tgcVhEr00lmnBLHCXpKNzolfEuDpkAV
GejIouf/y+WYM9n/txuMMRm3FU5DvIaG+OtF/E+XowwgQJSJUFsX1wil/FeHAXcTWPxKewQDas8h
viaenJOpkvoWOwGJSnnF6TCyN5lljW9AtxEfaYl6cqgnpA0G2uri8ZYrgZyKTWlTOYg9PI9CUwHR
oa0R1FfnLNIgv1JBIZK1HR1UtsLDVTgoLyQamsBOhnPN3AT1onJnWJ46A8uzIPST9mSNw81FeKw3
+0na/YwKH3eY3mvYI3l+K5OwvSbWVXiBebcpEI5R2n39n6+csK1/8Wm6LnAbOC2uZ1mOMB3zX3ya
QRNJD4pXgTYNb7Bjco6j3/SLxnstpde+k1ko2OCDfZNxXNQDyjvHne+3rtyMMn43xsJbuR3Yi3Ki
SKh6UIBadzADPPdJR+9o6qATwD7DzRJ+EIdwht9PKvpgP5aWdY5q3KFBqf50CkUT9M5Z7ouClMJl
UctDG5RzrpL7EaUIwcwaXlU2oKwWvstQtUD6C/xgCbB1V/UYgmIM8H2bopIFP42wET3kONL0oCjJ
BVTooXcOg4WixbCtGtp2cDS74NYOhDMjbUiXYZ7c9CB69kTE5knIJ4JXZkx0H29jEG51296J2Qnt
leXVFzmZ4/7y70v8+28Vk46lFgAYCfErNSOSVVpVvx4aWnp5MJcR+BkuZ55K4EsTzHMKwWttJX5s
vflDN9E+ND52gqJIAQwX45ZIi3Pbg/7qY+On56bgFv1TSRcCW1Pi0694y8nIebjG6w5krzwkgVEc
nMkvDmmZe5CBh/Kd1ReSt+UF55LLfYAGuyNFHnuNE/V7MwnpHg8KvRn5hqzpzqkw8h5SmHhk0jWc
qxALz5hwFuuqbZB55TupCeWejvQ8XOFkF2a9joYIUM4ysIP6gcXmbkoa59kwTiRch/KJ2GGE4j15
aKqHyzJkz7LXBi5hdRwYFp3qdPq05sUy9qb6mqvpitvgJsfYP7qm717Kmakn0m76rOXw3FnU2BOT
hrn7RVVtSJTX1oQvUuvNvemh2LTImX8Pc5MTSzMAWZBt/QRP5ObksTo7rQ1R0OvVkYMxUpney55R
i4xPeb/ByGYjYDL6cGEaNRBCzEJHSxZ0h2qQUAXkM1gaMm5RPtiM1pMq4I4NCVwKMWQj/mp0kpb5
KvQj/RJA5s3qut94LWxQjc/qAg5PMWfZ6prTXSpIctwogPT+vrnC8R6DgpXYmcO5p8YtNvilDWYU
WXbpMIieAjOFVTC/YDfHIxtzWckcIGbbd9VNawdaw5BVXvp5wJP0Z/osPSG4RvUydutKlcFrUffm
2YzZyxgicNIJoFWoKh2wqwy7LAusP2VNomdm2YjcE6hNlqY9tl6IrjKfLkaUh7QXaVGxM927qhSn
YBD0xuY/r1HhxMWgIc3K7RneVz38/R8DQMHa1kZ9BTNcoITUIO/SIkDG7udSHoe/X0XkRrSWSQ6Q
F+IfRK4B8jyA5lfpwVGj2GbOA2JPi3X5JLPRPxm9+R4m/D/KDoXV08Qm2HL6z8s0PXiRUz3QEuu2
cBL8zVDq0TrVW/OetD0mMoKjd72PwCurp478BZf5HS/tolnZ82Q6H0FJYkpRlIws5q9CvaGLQf9Q
ZRPCTYOgKrsv2pUxlbh7w1JftyQ1nWlGIST3UFgaeoGyYl7gyYKm8sZr7h5aUcYHv1TPyveHfaRh
Q8kcKzgH8MvIP4ZlGweJjZAL5Ts+8U/GY1a3LWIOaXpspmuiEtS7jxoptjtBjyjRPhuETeVMAa1r
o7/IhsAZ4fvvRVZeTGv0HqOgbTf5OKstB0ddauFOHTRo5Z6Zw4boOpPmp7UCydanfymzy296i6Rc
C4EgdVjg6VWiKtXkgNorSq/VGN39Ntv/84lXLdBgb/z9++AakfL/188nWoswUKswNhC8UZ17rTz/
c8utnemNJoH2oE8pgUNKPAetKZ7jzEJIaEUPafOUTEX/wkc/sFG/hSDpjkXuw9PXAMxINQDghsMF
3Nuo3gZIfn0MhdFIbetcpQg06H8Et85u3+vGaXYMHp1laEbdM3FQwQVa/L3Nuu45NJzu2fQ2VYuW
ccyT4THt7QVBwS8OGfQ3ztbai/kVl4X5gtqE2AgIurjqMGUE3KXv9cAEBvCVd6idSn8Zx3RluOVu
oCX3U4BTg4FELxE89fwFUujJiP/5xT//5L/6J7E1uCdLmkjDUukfrdS/SLvq3ww6B3qkh1+il09p
pb9iw7Mf7IFDLnzf+pwNfbL3DF3fUx9ZJ1mbs+QacO9cs6aOb17SDFlAzNFgEae0JuG4TPd0hA1J
whMpdznvAp+xz8nemB5lzxNvgjn8YqK0ykt7+Bq8ngArcg39zP4x2vzLrzWwXL6NuosD9w47sbsZ
xtgFPhy/hmGH/8Orvwf+xXwVusewbIo1N2W5rXDCHrUGoBnBwPKlCEW7pcPRrzEQ5ke6BzCrA5er
Wnk/jpr7bj4d2A05TNmKT/fHir3iqpNuvE6Jft2Fduc8hJAWtMJ8zKH5PzT9IJ4KvybozyDR2G0u
Nl3spzqujUXrIoUWNeoYvyHVYCPor+jkXDxnibFqfAq8vCdMKDfxxhZ+v7Fq+3ucgPEMRJilusCW
rQevqnvLKUx0v1IzRA2lFsqHNGmeCcR80zNct7jE8y2Sg4ugfRb7xY7RCaqYmTppIJ6BpkIrIMK9
T7gFFDN28jLCqgN/9xkT6Xw+P6b47fFNexeW43AxoFmbCFgkQKVZl+kcKk/8RV0X7lxeUZrN1IzI
dRNO/uBnRkXIPXzFVRc4u8BF+E5Djt5biRNMz77gVAG4ZkQqcJF4HpLSGPFZIl8YXrwPNtS5gmyJ
KKpPrV98KPrYcVu+FlxGEp3r78qi9zG8glo46xXiaAaKREDW8wwOnveCKC8Mk9lHo/UW7SyCui1x
C0XKcJkb0E9YtjTNfDdKOjGJVeBFaL1nl7600gmbVnz+NgT52APhLF2FXnbcdBP7a5S0R1FTgVR9
9SEhvEtGr4sywzls1s6yLt35SegXJfEYxF37BuURGT40jjt0K3PAvHcw4/bTJhWOn+yoRaFaam9w
Uk37nJXWMWnB3qNRKEfG6TLW96FNTK5m9AyAE1xXwex1LitjBzTrpZD6HxPsGN0QgFqeA0IscfJ7
Whe7ilCfpWkyLwXSRM3g06Ce7O+yowfW5d4ELrF+bQRHISEUjgEHc6f1A3dkk6TOlx/7dxCFdLv0
swXrvYiccnaMFSilxCqqPosY/2HCiraNQ4AHPTrRjhn0MNn+Oq4Rm2vxHRLwyQ5zfBK83oWH/zAJ
p2bVBDqnlsFjxACcKIarFjmQ1ZguAXXwg21GDYakrSuW2HWnVXZwQDDHhcd8p/M4Qg3+sqN3R7AK
sr8x8uGkIB0ZMGPAp70GN2EcmGtjVRrNLbIzPNUKqrasfdTruPdEcVNaal0rhNVTVganIXmNbLT7
svgpXM6RrTEcwt67Msj6ibBXLvwoQKqTyo1d4wgM+dVBi0glydA8aiOzcVh4FGk9yd5VWsuToTIN
ZlwrEeBG4boR2pFeHQczy7l2HbuBlX10Vv4D5bphwB6tQ1s4tLX862ikKff8Le7UKz1czhk6buY0
EQgH2+yRTTI+uw3cS9WBF4w6Z1Mj6lhhoZ9lHpazMIHMoO8KftO+0fdpET2FIaCRcUKxnPTUJBgu
863u6IjcYmdDHwe9toXWwCRqtk77FzED7C2LW3hAssQQtV4HjEqWllbPT3iCpTK8OSE3PaiCvVH6
f6QxvHQtk0wv4I6bdDS6eNwbej4H7hfC1NRwILika/xVg4Fl1VkFQlTL2ahZfed3wbOCdbFp7eg3
lBOc295/tLMR5gE2Zz/U93GO+s+reDluPV1QLzwoBVm+MPv30dEYkzJLbIrphcEz1wqFkycFf50M
L4mqDqJMb4VmfCaQrAMNSTm8rQRKJP/FIV1433XytSdlh0YWhX1p5OjTuOiI6xy0Su2+cT7cDsu0
W6QfCMRCfI/Ig0bHuE+piSxnZoRo6TtRfNwXLonvWjZ8Adh9QCTJGJoFBoYvO0jUdDtLBa+9hgI6
ty2xibVtqaXfdU62MXbGyeRqgZDlG+LxDb4h7WHFEt8D4HIEMq3wLEdi6Wvea12OL0YT4RSRa0c5
uFVKdvai+6bBtoCTOLw39UMa452w7QL+y9wW8pJ3T0VQTkuIGKxqtKn6is8jE++paTxJ0u2XVjfX
0KUL0p3r5+cTIAqF1b4aHpBezF729klzWMKNBv1QzLePOqhM26Qh08cLKYONlotZnVnr50cvZ5lO
J6IRBMNPzq4HP6lfVIPUJWmngyGmHnzCNe6JM/Qn9xgKjANBXF5oKp3S3CtXWe3gRKweQ4MHE9rg
DwDQrZ6X+LQsQmx6UOBtdBBWxQLQmxY01phjrBpe/j49vsbcNCxx9HCYOjjduPn7Qhib5uvKZCKT
MEjZRkFxCsCckTbAmmM0hbuGqX9v455pDcX8tpWs03Vir/7+0DYTL1XHBzNyhkd/nKs9uM6r63Mb
zs8Cs9ueYUyyy9PZ2IOb0S/ZXxzzI3PpFA5+8yML/xr9T77eazlyZO2yfCKYQTnEXIaWZAQ1eQNL
wYSWDsDhePpeYLXZ/NPWNheHVllZh5mMQLh/Yu+1ETuYVvA45CUhwwJlUM2FteqDEL5FxZQAd42R
DK/kNP51PBzBneNcQ7N90nbDkYSuCC5qd87Q0Aiz9R/MZMaeh7rXZYxEoTjvMj7kbIeO2SyTB8sm
9iOQZAz6MtrkwYjeFHRlGEh/W8z/0OIgRZLEPyvbf2VKShrm8iHTY/rJ2RWfmEmcNc84WGy8jQpn
FL0O2QFGgAasNP45BgLmsr4kiYu0C+mclczuDkQWLCIB57wi951TygYDtPyxsXeibTwNnn2zkpJ/
mwOFqPWzmVToqAZfvWXeOQlJBczSFq+kgc2yw1tnWsOMbKceILCKa5A0jwpeFzQBcWPrBorTDL5Y
/ACibJ9yEy2068ChQKX1ScGygZ1k7X09JUhIZLkPLVw8knuMlTYOsvQXpIl/Ib/YtOZZ2oFDMlPL
PnsaPczU+K95RxE25Vi7BJ4wx8B9FpPiEyDQaCMwX2VLsxsq580J9SfKRf9QWdbeC6ElSyeM92Yr
nkQ5yG3VkqspEXBwZf9ma2GtR3ypeoxe5zKgnpg6c+tE86noGzJBx+RkE4/ACU/cqiDabl/V498w
hr0HKGkkNFRfGPCmbGlNe213s9iHY+sdCg8hllPW2H9EXlyCUXE2zf3RLKynNEq2TtIfjFmfgwae
rkG5j7Ovu7EQ2hHFtdRFVbz1SE3AAyF8ro9pRsURn5s5YnUYYFrl8mHRVgBjGu3pkWPFPMyZiPb5
iCYJYuOa/madEb5xyOOW0OIlegyRqzkYD5AuVr4bTpskQ6WMVKRcKQeeOckJj6Wa8LBkMEVKezp7
I/hI9ogbtqkXpxrcHahaXmavu7ox5iKdBwER5p2g8stpshFoFXxo9oD5p/VomR0JLHV7ZCuBjHsQ
7FLvM0H3Gx22gLypjI8lrynqoql6irKyeiJUBfxMRlzSzy9/vgxz8BDZOEnNEKVOigjHUC8xHIad
HgEyqJ9/k6E+rJBy4xOv2kdysc9NIkksdDQqWqNnWmDlVx2b+ph3jnkh2ETug8k/urr6YjsSQzzL
Z/uaYoSWyLyo693jOOvyGIKi7raNF99IOu1wyzgaB8Qy6ydFOr9MQnfQ6MrwlNtkHkO02VPghaDi
W0LDhoZ5VDQnjxgriFJbV7VHGjlOdUeND2ZnV5y4Oxhx4i2e2L2jzv1mCEsQtihoBA119c6G7VaP
Ru60RAMYch9DTSOb5oz0wMGV6R+NSt5U4Djvdsa365T3psom2PysHwbXJpwPjdtxrmzb2/NU5RtW
lDO3uPNdg8L5YmQm10GisRQJh/42GF5J1NRfwsWT2iA9ugyV3y5vLcPIacFUGtAiuxZcVGe2+ybN
nNe2RsEUeOmDCnT/gAAz3DBRW8NoC/YAIfqn2bJJgWfokMbzGzN6uQ+r0ETkY7IIRei//xmRp3Pw
0frG/EjUZLcGEiSh0Vnf4IHbCyU99AADeFsVeOEZUeDTz+tjRSgBJ9dnZ/PTDAmQXFwOI9nS4snP
0uHFGgp+M+Pfndi5iudUcWowpdv89yYS5Ya4KiZWy9V1f+jYlz5q390lpqTbyNv6QZVk89hB9tAG
ZMHIPh3OvRLqmncCK0GqB/6qgTrJoUClp9ggta6iofL1cTZQqP33DHQBqBXEsed0tp331DCNYx/N
X0huHzBlqKtWiNPwXSY91lzU3WMSlXzqY8nPCx70v28ic1w5ceNbezOTb0wO6SrgO7iW9VoAfT5E
bVCiwkv2dtOZTH5j8HqFo9fsRKyLKweW6zmjNBjMqIPm4k3aNWGGNpKxmPXhq+03x9ACLN2/Bf7Y
XZLR7Q6ONNDRDQ3lmRMVkoQEvtBMfgVwQUR8tUlnfzXb6kN45CDy46skIare03diC7tr6TOHyEn0
qPosO/0sMYZFEDyxPtlAVoMFhHqb2kayGeg5ehp0/L/BXe48R8ECoSKsK2ocnAOXHNj1rbDow0zy
/+g8sHYXDKLhjAQILQzShKiS2tIvfkn34DdW8nuyEVyquLwbyijvaaeKrcrN8s5tClUgA73180bh
ArLeljfQDdqLRvb6QeBxBuNnaF6baWShxNa+Wx71AbzrXsCQt/uScbepHpI5VuzqK8c4tnUCsqF3
rl0kHmXXuNthbPV1oIDtLTnfai+HJ5MUj61ig2H5eFfysC4unjO+0uL8ZWvivKo0rbZpTc5Mk3B5
Gza0SVO80O+6p76Jn4aCS8pa2oasmfSmnTrxLEluHofOReiBdjX1WnNbl268ySS7TzExwDSk9p7h
VB6SGDUzNz45VtbcHpvvZgBrNAipDzO5JKQ1ZeFjGU7Glqn4tAfTtjOMJCVMwP1VEstFSM9bnQIi
Cz3QBgRJ0Wcl0aeBI5vDTT7HTf6nAMJJPm4bn+OKuUEzhJfEHMNDn/MH1Ep3d0xK7tEtMOtNtovn
kIh24sD4DYZV/s75eW0jsrkCMp2p7cnZI6t1C9hSbKtkOnqjy/yd1HLzaiJ6FhDVQdbV0RvZW8yV
eSZ4VI7/fcCp5zj5IpVCFg1Tdh+8i0CNBMYKoE0Q8mhgEXFnVXJM6vQS1R3vd5F3lyxf+CsaDsJy
I99Kr+2OyGc6bgBrxzJTv03BcHYHekj6fcJcRZg8/vdX9wt73TPDoUrQH42aHbpn1LfLD8heARXe
ksTI/qK8Vh5T6uXbWzCuL+SR7r0mP3WprN5DEwdCqjlM/SA5Y/n4/fPeWHEzHDovbqiGsKVkTfrQ
1tgDVdraqAwN+RSi5ibf2r1yaG7GQukPF88WdClqqkIFG2my0OjC6tEf+pea6Mc7trAHNrOYVuvA
ePx//8nIeHSNeHolIifZJ3Str3YHmon7x6f8+DSN4ldtGt17UUVALkrEPUhZDjkp9tueA21j/xy+
xQBpZ3lO64orRgNtOzbzgIJtHO5Oz4yIbf23O86fnrj+7EPLwipfW7Jelk3EbCiCYtHqCVX1myEo
iO5pYAqtQjcaTsX4iW3Je3fQ4lOpkVtZZTfS1p13o3NdEsFykzY071f+EDsPgX8ftJ980FVAnE3o
bdu0vf1oDQY/RF+5rAd/TqlQFvtYivpYxP0LkTJjsk7iA58gQniVBbYkmuVTb3EWx4O1sAeKc2U6
zffyD8aYg+rJpb1PlyMLR6WFw3W5wHR+SIeEbJY8r0kUEpO5HZOyuY69ca6WNRuzV/ugNNT+hKOK
LNEYtmqxJVwbL6jin0Ab9s8Az+/Uw8PJG8z//cVwpnjz/78WdtB+/H8W6gFFIOsFz3OERbCSWJbG
/3OhXgofe5s37vlhcTfTiWg3T08a7QaHv+Ucza7DHUl60xolcQqYiZpyyme1Tsuxw7oveZFd760Q
lb5RXGZn7TjPqRlMN8P4jHHLWrWGkGDWw35wgfY4JiGF/31sQw0MSIbANor5RS/7ywoF/Rnctb0n
rie9Iqf7jzz9Z/p/4u/6/6ansKxFg/I/JQShaQYM2F1hChf+sfN//MQlw3XcUX5ycMv+DW0MAkPU
8jOjN7j17cmd8GohOeMARtx7mFWwnoOU64kwks0oKlJiuTbcVp7zGeJCKBhjWEiRN/hgUc3Dqa2Z
p20sPUBQH7MDhCdMRnP66JOWvKl18YQYr+V9x+FZ+PaGGSZPPTjzoSc2ufAOnIDlmnnfd9V6EE6W
njt9Bb/+1lod7AdyDeYqRS2/3IhaqQO7EvfY2yBkcAJAygN1poS3xlyIwoFkm/zZHVxOkUjDWBqs
ffuQO/psezzMo+qPGG73CXlZpxrrCrbEjzqRkESdlHc4m+5Zn0VbjzXsvub/O3AqrxwnefXokldA
Dwm1byrqeOfKU0OUjIfC0wM+smxWExM/ojFkFyMoyVDDmZmM3AEmRFcC5ZZIkeBTGozDqlr9Lp0U
D0UL+9BKgqMeWXSaBZJRT2OIQFz5EhXDi9/xoNbnQUXVrowtZ81s/NR3hjiMBW8OYWSc9MZr0F20
wu0XKqbmQT0ghwwk6Y7sCPaAOSpH2RsE+a8tQPdN7Clmo79xqfX7ztW/5lR6G4OwaDSI5bjpdfLH
6bA+jQ6vbAbrDGdA7u+hTrZHU1LNLEhT2PHe1jcjmAte9KftRvfWkC5NEwXOxYLxqDz2Cr0cFmnf
yOOT2ITSDxHwMv6KBTDerIEMmJEWj2Gs/8eP5gbxuzaj67DYow3aQe6vBMM+zKVwGfA43s1vjXTn
unT/SDQAt0/RNW9cGDBLLoFHEKyQ8ndNbuO6hIljkWzIDQJZx6zcm6li0Ktcr+vBib+SsjrPLlzC
aJh/IeW/jGZwySuMHV2bGHtyX8b9sHWK6ZsmdMNajI7UAOPr8LIzjCX2TUaYfI2kRdhR//Hx8OdR
JA89mcOrwbj4uHR3okOlo3v70WGyc8qBQpECfuLFPGTO/BcvyGVuvEMbBv/kPHQbcoe/+vZoRzwq
IwjVVaGTS9RJDFWm5v6RZ5SSv4xMMEs0NoTiovDvGEz6fbMu4pajtYHpmQr5CeOaiTNe+UVBPM4J
/w1QClsEkHEHYTzNROjl5MEJ8e0J0EgoVjLGs9ODIwFWETZ7kAXnXxCAFXT717lBPg1JAFVa6n1C
Kf7MwdPgx6av9Hlmcf3xFI/RG+Xh0RjFG6AQgoRJAB/Z3bDpKXaYEreshfYoMqBYwOkrZkT6jPsE
yu53M6PoUAnRXDnNrqnp1IGEFFkxn2k8BgZ9Xb+z1H40QDwAiwVRbfrtOff7x8LV5XpoB+4oNGqz
bZwmQnbcYlqRwLnqOvkvXUL10qY6zNwMrOAZ2xqj/sjmHtZFEn7nBkuctoSlwciOba1gwWnWDuKJ
qjy2LmHXaaMA/s3lTVgpeXP8YMRA75yk3ZcBIwGZ5otCnB+V8cWrA8LKG438aoULBJNVHM41Uhss
Y2vJYN2F3QVQQfyonXSX5cAf55z3MMje8MHb2xwnfef398b3PyuVfiUdlpaB0guFtnvvihSVbD7D
HyC2PWmYuM6ynNY8Tmpbt5zqnY23CIlLMHYwfYacQ0fPEGzNB1x9THe8PH0wB4/7vf7E76d3bUTA
e+kAjQCMHUTZX8Z+0UGQcLQvp56nOoObGHjG6yCNX1VWfCVJje+0BpM5wX3taz4GfVku3oLht6eG
xzgBBdN4c3upCrFXyMlf2bCJkZQfPYOqD9K7QfjIhugT3o14A/rWZHzFYdnHsToNjTOeqLBfi8AI
V0SxkJphTncyQUeCstUxzYoXULADEfYxO4wNKsV5g7ivInmEtmgymdamE3fdkL9aTRmz2UgwJ/Fn
yPF1bvGr6Dn6EzhoKtUEey0D3Zh/BzQwK1IbUwKHkW/6pXEvOrzwYcASSLGp8inLLvbivhtb9FEM
knWk89UOrxRuI5PqvU13Ah/BujJw1GRZIDetAbjSmRFacLt7cNFDNf2apqUISByi6rziowOpq02k
zywbvb1Ep77x3AygvTkBDqpJrYfRyoR0OOQQuXrF6NHUfUaoHcbfMIXs7WZfbmN0SEMwq/Wk6a2G
2vwT4xrbKkBmyNsnIhdZkEQRyaJ5yKjWkzfhD8+ZDRq1VN62coJHC6uUPRr3qmLy7iRYtXuAGK2L
YSY0rMc0j0kcr6ZbadgfdUZIdowehGXmvKmxfWlr8TE0z65DsHVdQ7UWtdNcornZBk2gzqUHiW7K
032Z+TzwVo30yZqZ3eOxXnIPfLbRDrmbmwIILvKl8Q/tTbpmsnVxxOCtUfb4m9CxWBixRV1NRqIP
DWgLjWlmN+ZP/QT13ZjjvwFw0pRBlwrliHKP0MEwl38IR7j03vTC5pQtVJ+xhlF4lGu/PTl9qDle
vV/BkiJqWCZe4TzdZiJASzotOKDR+CdrAeuGFzlzLJA8BjogUCj7wnckQ3QQLKX9FNbMUdzaf43I
h8NGx5kjmPmPlbGXqAwTYQFawfw/8EqjtVSPjZGsSG3lQO6QWpmezQcq/lV0KqXubH3ccMkJuVf/
2DXyov2V2TfOgasURBLU2gjKxjxMrxp5Bd54ipQsE+y8Qv1EZiy3WD2Bn2T/ts6j3IVeSOAluH1O
z5lFI9wCohUTEBs+JtuTshX6xNL8NsDi4BgKd+ygIF/OnH0l06+Vyhq1XobSqT9+0T072x6WQo/I
wefz1ofUCeME8TsvOavBRGMJoawU7S527BdpqpOVbWgEKPkktlbV6efUtjCgObhMGvxSG99wgNGl
pDdNeQRKhBjnfHiLFLCsVHzTAC6LJDzFHlRFP+t5yCc2ast3T5wCEt3U3EM7Imc41vvUi60tSgC0
nLFJ2y0ucU5KsuuU+6CzvgAnT6R0Jo9ZRAxnEjIEcRMcUTZFwrpOCBcwE/bOLViLwgpw+urqX+e5
6XNW5Gc7t+6JwRM5xpoYxnl4GOC4sMqxPnqfdb3Tq9eyNF4iSW3px0tV4AT3sYRjx3pvCLxLD4Zi
QynLRe07731CqEM8Z/vaYyziJd4dqcg2bfo/7Iz5bEQWq1nr32yVwMCnhjs0a9bSNc7QkX93zsyc
NfF3vXa4stC8r1u//9Mo7hDUUfT/dWDfDBvco9uwoibmqK2Kp7BR7zXOzmOSXUpn/EdCRL2r80Cf
InIo7LEUe7LIMefbyt8y9YcxlTUXE7PIiXf7xisGJV1T9IXdPwognLKZv3WYRq/IQk6O3LakeKAb
hvUJVnBRvRYRc0LFSGZnxdMv4XpMB9x/ZAsPJ3+wwyPT5mERjDAk9xYLCvAz218+RR5xBllU7KbF
y8usq1sUq1LRXglcfKHFh3DUCqkKEvAIC20kYUJIezzbiWEyQ0xhnqTJ10BE+HrJMRA5WR2B1bw7
RQu4kJhW0gNtvFwPFFLbEANQzFHDbK3qoZsZn/5EoPeU9HeVK/6GZfDH8OmFGquejrTWz3VZUOQG
nPOOC4I8YUTVpbTJpbmSTQ6CV8s3NcNVGunV3RTzDsFxw6mHKuoYY7D1JxZ0cwIZS05X1Ii448m+
nHm0QT91J1b8T3ajp2eTndhM1i5jBshiVWwumMi/hCmRIYzysyr4XpzU+ex/FnbkHpoeums2v5B4
DyQQsNcxRhZIq92tVMNyJcQteiGMEC+QLMDseO6zOxJSUpFm24TTh6IIWM3lfFMu6gJM0UyTGxZX
Zd9+RMIdFvWb5iYSd+aRC39NDGttInCsc/INmoYJJEatrVWQGwqa6VBEBtkHFbgWjsBw2zcc13JC
WZ4kJiAgv4m25IxFCq9nmsuHeDAAfQc7QkZYT0m8OeEMA7TWfNRqb0QeYeDENYHjDLV7UQ2Qj7yR
E5lsWcuaIXrqmuyrm1EYlSmUelz8ryVbuX1WjuvAHD9EbXyWbfyGmJMDOSFLu4lOQ4nfV3gA/NvQ
vXmMwhhDZp+ZP5Q7J2j9U1XWzlH4ZP255qILwPu68UpFru2QfCg1nrFEz5tUkKXg8SkCplOE2ylL
fQYHyYvJU9cSTsZ5By8AQ/Lj1Hm7VkbZeQAKL3X7p2y0gIVDf8Q+GqqWCWqmDTgWqPYLJtJPSQ3d
qlrQOWXV6i3/1TEz+nNXt+bNbR/cMkdDYqSAFIAZIJhITsGUF19s78o772a1eEdgFRT2xR6lfUGG
gTApCQ/arw7gr/+6CQor0iQzhDseY67FlNL4AAscyh3lLwCg8HXaUVaWHGGYCoR947hnvs1niFkw
eLXwhWQiiNR2n+9obrlqQuf3kB4bNdQ7sUJy90YmBPYBevzV3ERn1VZMeju59uPi1HRdfYqhtHRA
+VezuA/CfPZnhn60lsngTauc/k201dHQf9H3QScDS8OqU/w2lYATZ7Jh7uS4S5qmvbIoWc0tppbO
J2nSqq+GIl+lI5+7c2nXWbafY1pZ1s9imgACD+DrYptWZsziDfZgrGkSSstUWQ9AxB4Sb2LIaTTE
rxDMwelSPeiUZTka3UX6Z216VFJ40L8Nw/DPViH/mnUKatmo/zKfOWvS81Y+y9O114tzwWpUyIfc
Zw1pF4in0EPB6G68d9FlSytNXTib5CrU4a5YEiecaNi7JiAFuwCc2X7URvwKqhBsEedaUFFTsDse
r8rDWoiPk6RXGb6CRNajU75bdXYbB5JykAakWMUhU7KtKpl/cZcobG7uSwBExACOs6Y+XeJi8fYx
7tr0NTvWYpjJO/Dwuzihc01couum+hH4AQUBtL2uLx3oIy2Hns2bAKAZWoVI34Lge5KcvE3NEqKL
1Aab4PuYktMgF8FIbqHaQgHM2KVHMmswDoktcdWyZjhd9qQ5hCHbBQOLc814X/xuGlR3Svovjek9
11KCgxfMELyGdGUyJL5jQBSXWaYnvwq/Ji3gDvnICnQrL1M0v+VgTEn3aRlZcXhZccGso2Q5F5jF
mtEsuhOnf7SIiFp1Vrtz+1aCOETqg5hHm+qo2OGwdB/PkxPdOwejal/TDnhgOLPlOi8dJGkTueAk
GEWoFhPQ8GiAspKnlNLtX5D0S8+cXAzaF2xfLvsTwLaO+eIygMeRGP2RofgYgizc/vDNHDA+OaOJ
lQH43JfSJVU2WGI9c2BJpXxZKGEtosGhprEjGhXkW13/zngjoTfxQWZvmWAAbwAbm9EmaMpiPftw
YmTPK5f59KNDMNC3NsWu92pS3TOHDDHQVlwKMziYtj5hTHU3cZejYjJk8TBhKQdBEgcHPS2wMag/
m8Ae3pppCDZAmm6Uzv4VOhYu+0h9UFYdK5OOgEJlPHRGkfCdsxPKmIJ6EQIQ0aktL6HrmHc3W2hO
zD+cS+1RMrlYZlZAIpEQfRqDdRXdjP58uccTuVBADSREioltG1OZOrFlbR0HkV9oeJRGLrEGaGKJ
xLJrrFKfRTXfJubS62k2cJFWlSQYDTFBINPnssr/GY0dERmimBuk/X2wQHFL1qaKsyYzYImHQRFt
gwEuCXgva5dP+kl2NxWBTlMOMVd2zUVqav/Bz6O74wQvhOOQH5tlPtIo47OHV7chDJjaGu072ocC
UwhlM50A8GVbH0xQuUHVPPx8MOvOPo3pBMag93xixTeK7Z0N4s4XKDyRTwKDbu1zVX3Vje9d/Tkw
eLXZzg48XHwMUQiZMnnDGK/hp/gMdvfDOP6CxI4yzdTgd8Utz6I/X9GkylNXibfR5LaxwQelofUk
M+PPoBOy1iRM/FrI+GwuQ/FGF1f8IyYszrtgLbMnISpejbl3gzsGlal96rwZ1qp0EFiaI4s+HPCk
mfIX03YMhq/4NkI3vFgA+dPC16vSEvYO8qmbSlrRLj21s0DtJ8x4nUYoMwf1GUhScVSrx0uxBHCM
MIOzUDHgibMt+A4EdkWE24YjiNcSOA5gO6uhkXcymlRlvHg1CE4ihZ9bbp8NjB10yxNxINSYhA9/
5GRnr5scpawc7gURQFKDKlii5OWImrmQdzPLMWP3/0riqihXkD0KMqKxVDhbx7rx+heHOOFRFIqx
K/MTrqr0UY/UaMsNvhu1sXMjQksHlh6bjFZ2hTLnTaoMsRTR7KFC+E7faXhLidgCI0zgLEkqeu7g
NWQJgpQCdx9njlrHDOM2nant3WDDRzNLAPihN3lsv2d7JVxQM2mHecUX5jWIUXCSyLHp5xEcLYKn
fdMnn+7sgEPPvU/fpQ8O/OzTFPm8tRWQIl2TMByH1h1Eee2p5J4u0Kl9Y4XZ3h/LXzImkRBOimBK
GQwno2fW3j/Lluk3ySCk7BHIbbTx1SHM8w3Nfjj72H5vfuykG2Yk36ZSiteawqGzGGlb4jtguKTm
1HyVb6kLE3IU5YPwRyiuvfxg4P/oQ+QDJBeu5omhQB2SCOL0FSnXKH6GeEJUCnudmFgy4hm5rBnl
bbuBNszKL7Li7hYKR34z4hAgAcNLEE+goUNk1T4advUxdsLcTaV7Xf4HZeKIaDxC5/9QW9nf3oht
qB7e+2h1b3laMC8rPaZR9GqmlyODql5jw0N9yuJUDAFONeJdvLqgltPOawoEA0Ga6fPmQ0vt4YPx
8KVv0bLInQvxSdDYHenHY0yUuuSiTTlYN3OfvY+D5rJhQzqaGMfyqt/WWUHQQcyYMC1oggIcV4hw
oy9/QGVWUNYsoIYknzV40vIRfcUbFcopMgF2eiLPNsr0+1s2tRs3cH/hmT5yc3EFtGTjYef621T2
384hAJFRu7uxRHuXKSRODwlAaIjowVLdzW7nBspV+k8qqiXLu+SI5+CdEVpijWCwdUVMAsYV6boN
Zbx3Hhs5nFCdLvx2xwB32eKuddgq+Owblc/YbPTTeyxStbe74Vul7gWP7sfSBlcJyuxhItexCr0/
rnVH2qXXEpU3FgNuMlF8lI6uMJ6mT6ZgImN34+OQivjgTsQKZcypE3P48m0QhmmNgIc5X8DkyNja
HXlPkCkAWav5s/Xbd3PArZoLnLIY/55zi3EL4n1GkXDTLcIWrLb4wzQG8+EimrUT4nZIRentVECk
yz4NUm1RwrMeUYGZr/zO8dfwbpy1irzXcEYpOGTmhcw4Fj3LZcw+Y+w7UkUwJo7wYojrSR8W9St1
fkQCQGOtjBYQbSfTaN0lANwh644DF3bX9s65ucLGsY5FU98aiJJdT4rHPDHLnmzrrWwsNhPpM6Qi
Y4f0jZWN49G1zOTKo0jfFHP0gvtp107kxkVd95yM/m9F5CMSWxASfDYwuJ7Qb1Ev6vG9a5mDGTNt
LelVRwrM+GGKkOlR7vMwKHCTfJh9thvbEANbJ2F+xml4I+HwPc6yP4n2b52IMWxquOwsAigRS7/b
1ZmmWfr5O6lfaW4AkW6ZPjWIPHGE8oMzMukg99rpVxV0p2GiLQmJ/nAwwKxEZaz6scWmwcOCq6Qj
FWrq++fJN3nqYuvFrS34PwtpqQzvRh4wCAg7dSyEJE3IAuLRl7C7emybPpKr1ZwBIKGofmbu9a48
92D6XyKi0xIRIHrl0ECl5HzxnsG9rF3/YlXTuguCbBdXyFK/sq+KrRwsc0l7A0xuiPQLRBSedOAW
a15flNqsDFZz6Nzbio1UA8Vu79LzIfOYjoxrT6127B2ciUvfWcFeluZzsJhL2hbCre0tgWtlzKYn
Z+BAk4aVclOx4t3NcfU37Qihx7Xtb2XBfmhqjTtAqw8oy2LZyLqHfkw2ILzI7phItkntZ7/MEQPS
hs+M7i4MTBFKIjzF4e6iYMoh2y26pZRF/ZzIu5d1+U5j099M/WNIe4+ZIuOd4PWy+gAaiFmhxXRD
fy2CkNAP21t0se0KQc2GIXa4I7YVwBH5N2NjneqUP9cBcrkxFbJCMCW2gvo5eno7WhBqyKEEl7jA
VkDVewEwPgUhV8n5qbXJsGD+juul1nd8IRzt9TOalK0JkykY5/opgfEbC6YvQ6+ZQP5moo3WrkHr
Xg3juqmM8BA4lMrEZDGZ8NpVAmgdAsrNM2ci9GZWCdLYGhEpmP74WI9sf0YvTncTDpKhc/Bj47SJ
yLF+ZEqKKWKAPK8Nj+rRy/HwdOX0XuUorA39MXs874XRf2SqtW5UnRcIn/qPESHEG7wqOjTsE7Hz
C8YVHKV2Hk6nny+JNFdiwjkaTBNG88Xn/POlLxuH6VkJBD1IxImhr7Xzm1Lt8Z+svKy+2YuBvhdD
CPEbuU3SM/+OBr2vK6IaJGjcI50a1PqW3wDv9vpjuGsqHEEJ2vy+clKmgASLItu6itC8FzUotOkk
Ym98Qkni7ZXdXdyqqfduH6dbPuXMkxDS7nsvH9YBpt8LmEbeq0SrJ6tw3xiuY4EUDAOJJa5WKRFR
dwt33h7JQYNwDzVRq/D5IudP92QYWvbKOcK89a9y+dI0yIf84Yo1dWZxNhU7lMs98WviXOWCdYiD
O6ey1XhiyIkcawi4KX5+ufyGRhNHYrGxNUcZXQztFru8TvonVsj9ukNOnmd9moBH9O3Tj+QvtZV8
BGwDcJKh9iH17O6RXd/eLUv2mCleTfIBLnCfGAyN1nkEtoNQldgQ8DEeqoP+qxym/qllgAJQN0D0
G5soHpOaQAMMW/VOsXx6qSkKVRBZ8LGb/FvjfjqVTTrvaPL1LaQvucnQ2YVcZRf5H56DRCX2fkhS
dZVcaYXOohhL1KgTLWhN34HW0xpPswsWgDpkxp/iw6imOmRDaHEE9XI/mKr8ZfdAWtHfvlMkv6e9
MRKbFDjP2czG0cyBh6ikvOXWxHSCONlVOg1nNAzVzUeedOy7QB0q0JIThfwgZnGO3aC61mPv3Kbc
+1vTUpD0RK3uYyiDr8fNkHfu8897PiDqc0XoX0XvP5F0WwAs8+dbXgNrbX3H5/p/h5WF/y7A6FXz
bNHpdc+MQPOdqzsAahIicpsP/nkwEboHhvHchcxVEeyMr7EYgb5x9U5TYL8DjOTCY3ZAuGFImCn5
QwY+o/dId/4OwEjzGTf69POnZXZMJHUxclEpqse4cfaAQhgj2cB2Y9efd7nrQnQNlP8cFP29hwgN
mDGtHkfkuEv9IBgVl1+h2ZdYvnXwDtw7CkrrEjGuuRShOhrpSPtqKfVkxnVxjr2atM6iZ0D687Sj
9fn3o5ljlgGhmFuihvQ4IttZ/ibRSmmBi0zn7TGj+0OVchndXi9F/7ddgozHZ/xLzuhiusp5DdHo
MfiOSD/y4wZoaMIZuihvS41qppxzuJ++5qMv+Y3Rr6x1XAP8degnPHSGZ1eW204H6cVIc/fBTpJ4
20Nu20jD/QXRyr44egDw280V3xtPo78806E2xhdvdpuNNZBdWbdUR/99MpbPwoQMecHfFHvcR+Yp
Tee/OFOTx0rAdXSBsf/86ueLToBCdczj9m3i2v+LsjNbbhzJsu2/9DvqOuCY3Ky7HyTOkyhS8wtM
UkRgnmd8fS8wyrIq85pl3/vCEDWFCALw4+fsvfYKCB5a8qyjSNR6RY5wZqDyAb4CTbB4DR0TBD/V
7roZVEBSR2NuUyLUT5y+nDwDrOCxUPpJwxhAWp6YDlPuT4/02lY3p74fN80yLTyb+V2TH28PyMNy
oime/DqIz7fvsqYWyyx8nXLIHsTs1xFjlr2EvtgWoHzRSBTVUdKLZRzOBXN7in2wBeaokMFOcFVx
oDcMULrgLDzBNcNwRaDCpUnO9kgLJqoehslLpTWHnJIZxbXw1l5AAI7EMLwpWlSUjWzTJ8FuTUih
79HK/0yDmha1hzgyCqR1pFL7ebv3Y+wl/3oKBIGg7mMcO+lTAjztBOfkhfMurroP0wRKq5t5tQaT
QdJO6+lbhPmE10RO+gKsHabQgCp0Kpx471ipvh46HB6ulfqXyuJW31Dut6CNl/osxJR68UNoEy0p
C8FNY4XhF5KnvceOOeJ6DhTp01VviX2b5ckukeq1AX0LRZuDRnOOnAl3BQXOvOvcZvrslf5O1VNe
dbsiBL1rPmVMJ9/pi/IdUD913/zUMxoWCgZNyUHqTrNHv0fMNNrLqOL09JKRcUGJZnqAn2mMrqQB
Tnev+33Pne828ZBSYvjVqwerLUEYdK8hUrrHfIvXGy4gYUEd+YCm5796drZVGi6jZPBf+p5gFBcY
y4E48PoBXdevGso4qIULhAh7UXiNeWBTAXcWSO5+mEpK5k5/rPrhpx3JEmgjqlEnoCybmq4AM+ke
CiOsl1R7E/eU2bNdBeqTBZrdHMFGlaO3OyCjMFfp7931SYdsIIqyQ6sKhojGkGCtI9kDZOPedZpy
WUAHoZkZBU8NqCyyGcJrqNcGVnBlrdn93/wQICNI/Kbl747Vrqtf2qRVV0ZgHuNd9wOAh3ohkHNp
0Uyn9Z6w1CDNyxhg5+qhJJD3IXgJhixcofPzF4Epgivkf7FtxQDAg5kz8cw05u9kY9ExHsH3g3kM
LoXuMJD32BjMLctMFN6ZJv3GS4gTHXBzv1Nycg3lXKsdu0HGldHzBDPzjPNkY7oKMX4O5lkv5ICJ
bFVlqnrI/PaX0wSsionfLREgYHJqynDP1DJfNlnUfApjP5R5t4NUzuvwzfFds0AVRVSxqAdaAqqz
budwAdxZzujsyPq2QDcGP2MnDD7nv49QFXd3s3IUYf4aCATuRzR19S7qHecYzA9ASSFH2eYZVU+8
sRoGnfG8883yybuf8FnnTuL8SJ+LhFoMncXctcVhYJXNqTH8bo8bkEVWEuYUym2eRs1Tl5mwgoJr
OSu5waQN93GplRs97y5I961DbKOqLbyoZFhjvROK4D8xNIy2bdtIdDG0jH6/BX42cPfK0uFYDRHZ
MxPsAhS4tFJo1PQgPlvexzXxsOI+YOE5JpW71xBzbrPy1dOLjV9o5tWlp02RpO7T+WexcW2UbYTH
fLLHHYCTjyLOq32ce9Y+1/Rj0k+M0OtE7gKk1QuBgHCXDt4pW0ln4C+fvw8iT9ToBGpJxmFFmTeX
ZFAn2jScNZHdxC+OfBZtSWDK7USqE7KOboeirJ5jjVz0wUq/TW3z+8uVjMkD8vtn59EJyYxXKqgW
eUcqlebqYuXH2tlhBaJf2eOTzVz2QlSFJG8WhfuYqsAmclL2R9JD3vwAhJg3E1XCLnbnDIuHNg02
BtrXNxrwpLYwvbiDQSBhd/fIPSaoLmQd50elr6upURSvTb7JK/EcMxokwFyfll3mxAgXNGJxOYHJ
FCiykwn4FB2V7N7q5m3SpmuvDxabz46U1VuR7KXuYwJcipbrA04GDgui8xrw0cIRrrZocYBslGkL
+nXEIUn1NdWW+ZhqKCebgikqdmryT1XTXzN6PYipKhontwNctJIYrQjKROzXh5Rj5XuWvGCYe2SN
7E7U7s22q8G7NZNXn4iXwTzlGMMuMdl4CVB2m3rUSSm2Q5CzrfMIXdFy2dJqXlNfTTV1dEON4uTR
hNz0LcFd8HR+uXZpsLOS4YNWOyiIRiTFWE6YiAgVEEzX1xdfVoSwIIWyGejO5Q8HxGeKkkEqHnw9
eFIVzVitxilQJIgi3d71Oa9zsYDxY9xXnbIIjJWLG2LMaPpucTOIEQccUWpr1gr2AqqLRiM5ogMy
Uyr52gbBfqrGBOkDopIu0GYB4iBfuwLBRx5OH0qRnxwFJeSUeU1rmBVplpm+WbuuJQ1KH8ppoWO0
u5CYc+4j0R5juzwCoRjuCx9xm0te2zS8NowRTo4VMluenxpVgtpWMtuJHX981TKiR02CRk1aPk+I
Ax8SP3poasc6SYh0LFHKoW2QUtSYiFcSqws31uTA9uhD2Fj0CKEma/pa94JqAwYRh6CJqzppteEU
6Tlrc0cuIMYZdAZe9WkU2gbobfcCel1uXDgdOonsO6GhY+stvzwM+twr7NJNqsfuh5jd/In/CFg3
7ghesIAky9LCe1IpYpuiitsEV1JiJcUuhWTFGEC+3KodNzdJXJQTm+ke1+vtZYgBH95vL5zfvt1+
Eilxci9T5ksAHRAxL42ydU7pU6ZH/TqG5vIRn/s5CzHIh4vndhe9SvW936O+GgcZr0vmB8YUylfR
d8RFWvWAzqxnj1hOIMPJODq6tflxE9gHVki0G2gNGEhsOF1cku13SSbSJwUYN6KANA8EdeWME2E3
wei5wUjeutXn73tEiZdY66QARdhDEUcBTlCPRGfAuBhgdgQ/ojCYmt1KtWXe0TencqqXDezblbS1
nVlX3zCLubWXwd6igEVfZHfY+OP0O/fogesoKEu4NdfOM8/MFZ84u/LT6NhiF+dYeUaYA0yrjNda
Je8qdvJnXImvynR+xTV2ekSBzl3cosXlNpKeQ93/KuMiYkEieze6bXhbtGa7vE/6TTBan/lEXq6o
3BDglDVi/523limFHKboCjB62zmPSZJtgHy8I2pjo6f3mzxnP5j6D4GWLTFh5U+l7z9MgMr++fOT
A8XqhnzCnxMvaIu6ayFarrAUIk3pRpch0dKzw32Z6DT4+nHX2pvJLjGROtUy0SJAcHQuUO+geshz
KOsIT807JbzudeYKMvy0dx0snId85NusEO3ebGTUlH1JZDgnkUf1ow7mGt0VbACU2c6jsN2LWQ+b
GCzJu+AOMhHVF0ivfFKjfC1HXNkWlPVsRlWNsnLWt5NYRTSHwMJc6QC/3DarLIMz+pfbG949RKZp
l2yirB/v/TQLDkgo1q2fLFoZVte0oqHU5Tm6KCq/YUCV1JbxsDL9bG32xbrwig8nmraeiX89FWG0
8dNpg0nrAQ02KNq8OHoe0bUo99iVUHn17jdKV7TFJYUeJaK2zUwP1tZS1v1ZxJBqLCKw7zhBTi7L
1CHWoiP6vs/Jkh1O/eJBtOGF3uc9mpST2eEVT4zkra2WCg/sveUhVwnwXnh2sfakuUz1FIO9fsUO
cdbqgIAEDYUAWUJfErEu9ONXvSEstbaYf+QQ8rqSOdsMj6YRG+3Adx1GKUJkHUlIDcGlbedvflv+
yKqa6HFZvDoJw2UvEf0GbvNWlOxS6nGfjj69XufKLguZH7Vcj4mBxcYnwc4j9inIGLuR8k4Lg65V
vrJ1hqEIEMpNMrb0+kBKLe2xomU3qr3ujvVB92hRzp1/KKlXzAvGWdr6O82UZcLM99QFIYxwxZpH
ghni5S441rnPUmQbjFGMkyPIGCtKm5wgzLfWPK/FC8E75jCUIEQUVfUFwT4Kihanp10Sd9w4PbOy
+FsfGm9dmqQ/E1FzoSu+SRAyal3xo6IJuRKV3MHvwWXUkbFLktTY2U+NmrN1VbugZWAV8twNNgiz
IvxKZmFgX1FAeSkDyILZ3MptjoCZiSUuSs4jlKpN3LBmtKcyyt4LWJT30RSSND1oBI79DNh4IOay
PxyoVmT4Un4OuByNsmoPKesYxIYrNFgwIB34as0NFgyEEtJ7nUtqqbeI7hmZzNypPJmcIuke+zjQ
Fob0X5WNPAajNySy2j4PfnRyHOTKdOrsDeL1c+rjR6CXRraJB/6dITbRdHXPMC7cSMrtQ5Q9+ZxQ
ZTTHEgxbpyi7td1Rmod1/diTS3IPT4Y88PQsm6ZB9wKzAFfRZQzU1sUTsPBFy+WYV0+BDuKOCRkS
/W+wv/1CzzBT2gR8ZQbtglSZP1uL0AHCNhio/MoQKNLT4kWNAUjoHDFAlKQ/qsT4Kn1U4E0cudvK
Kr/zwVqWpvmYgAwoO6qY7s6ZiVk9EnbsH/FXbaNNcdvwWnc1G7QBGmtlWk9DGbg/ZH1iPsCQgP/0
PtzFk8lViHw8CQdgUx6xKI0/a+ncFjUbNdsk+o/5AlgNz1ZcMTqJN35VnnLX/tHBjYqkxpwGm4Uk
mhevepXH73mrvH1K9FVRDveuJhUaLeeOgbtgNCd8EjSNikym2mfqJ+cRGe8toA8zKF7cRjFFYS/m
dliV4wYmCtK+tcpDYvY8jTFf3dITL56TiMlZRIdmyoH36NPGCydw/4hE+ZOwuUi0431HirioYW2g
eXyD1h4gezaXDk1XYbBTTPJ3GbP3m8pdYOfMw2qcfWJMrumMV6CcysFHFcEDCr/W6JPF1HF8+6xm
GSPH143fI6CCh1hHP9Ol8uQG9mwnZyadAQRf5WXxYeVuu+JM+lHCoz8UuHC9fJt6fn8BUsQObYYo
OAXpRdkHNGfMOXr6Y4IhueEq2thx/eFrrnfH2OpTr7lVNaFzoHu6LsDrIXtCKYClZzsCLIIqgq/I
xwXiNb5cmQbU8nKqivMUI01EO7/ruZrvNVWVe79kvNiT8QBisg63RH68NjVvUIF7LS+IqrLGE2rI
DQrud90UA7fwAnOmu3BG97Gatx6l7TxUQ8YOCWLAaSqn77YP6eQw0w7rrmT7gbazPUFaMR81SkI4
gazkwEIxEQCPHr35ziH16jkkWXCyQWNUSNM1lNKLqXBh7SFgNFrSp5BfEJytkTVih9ZzrWv5wu68
8ICH29+jWDgrGJ8sItFyMqhPFHPYJQt8RBpVuU1JuaqXysS400BMXRRluBm9RC7oQDPzJS56EnG+
Rer+U2OzDJ9+3yppbaWHS5sz3R4UG/cAHYH/qy2dV2ZM5JEz91kioaaQga9ZFDQz9GS2Z0abJH0D
qsvSZ5JLhiz0EGhfNtxsKLkIQcK8AJHGBT40qzYtdkbRMy4ZkjcukrfaTJERWoBy2cOAQHE07BpJ
aSzmCX8DNB7QloVEltPxgJsGFXKOOQHRzllJNO8JiEd0H3ecWBnKPf2hMJwtJJOt23r2vjKpIgPy
Fvo+ebDc2VpTb8Gk3A1ldY0kXhGrQZ1UqIntG0a/qvYeaORekiiql7iwMObl05sDh7jzQW1q7P4T
+dgixycrV9WLVql9XqcWY6MTDEub8WSwddhvctmN7mLCHrj2SwNFBUyZaSQp2OgGeHnjYnTd8M4r
R8zp6NdyDRmzw7SZ+LLGU87Jq1zcIcRz5aplvNDYz6i3zHOa7I3GWQp/Yvg4X9QmToicGfFB0fpx
vPqaxtMnIS3iqBlReXHSoxllmyLUjvGIrNV0U+wVMkv3tQvvMaNnS+JhQVzi0k5H+nxp+Si5A+AU
1Jjpgttb+ZGWrgzWbZ3hycIwwMwKxmD3DDoPTSxhxaEpo5mtl3elT8HiRChApYHoPJjck+rtOwzG
sI8Qzvp4XmJceLA8ovaA+uNBs3yGmzO+9fap0jnqNzN3YRynhtK29ATtZy9KoEMYYm/DhbqXboej
ZIhpYtp0f3aNniLrJRebkEiX81JoR5ucYMahcvyoLAstgOhor/ixv8Urai4iBIeX20fJHx/FTe1u
zEJ9tJYRXRxaVHdQjWqqhDC+pE6RICMQ2b0OG44y3c0e4X8RZ8aq+gy2071jElS+6yL6wljqf5f+
mkidfWcZ0zsm+WgRlHWMlpErLOpagAdRV1/cxiKpXZXOt268AzoafiodsStbxfA5B5PNvNeWe6Yq
7qHm7OdNF+t+Us0lDLidxZlX7GhOTrsgNkvc+6Q32631rRkUkJIW6IXk1tvW6/Yw1SVZqfqSade0
ByysvbjlyN62LB4Th0zygqgx1sNfeu0WF49t4H7qG2sRIFP+LIFKu4m27W8EFCXIeCqs7i2tgWz1
uV7vggyBSFBF9QXCmr82CkPt+lrzj63GThCzZvVAP3d5awu48Am31osxYZFAzJq8tIF0sTWb9Slk
NkhEiU0wUM/Arvfz8UNF4Ls843zbO7KZ5RLt3Papw9a/cAa9Wxte3j25SL3vtIF1CNLMlfxLa2lo
+UTmWoS4P1XnGt3lhi1nszA623g2LTf//ZTS3Sid5IjXTB7DnFyTO+zuDn2liYTywjUXruOFgFET
GJpaW/vLkJ3SgskUdBOmk52XdddJL3ZaakQPYwQcT3oQDiKoOoa9J5oHIZ0nFP0eTR1vH90eyB0O
kUgSmX57KgSJ9pEB8tOqq0dzmJ1maKbnBJnq8V+fQxkCbIH97TrTWgtDJGSXTuTDacgEImtHI3yF
Rfj0ry8081c9nZ6FJRpv9Zcv3H427q92ow/H2xPCUcID3AokGlFw+NcDTWZtDyTwj8+WRYosLkL7
nsS1d0rHYI5MypKjgVLYN4bpaDY0GUfpb1o3Yz80GfmJ2fa+gZ631JmLHku0CMyIo2GT+XG4tYQg
3zbTu/ugdYIvbfS3ml3XXMx4T4lRMHGKkyFbI8N+x3j3K7SiN3NKI+Cwvbp4b3QjWGL0yHqhvV9v
G9SKi9vToo/QG7HorFqUbnOraJq5bBP74rrLGUmWrrJ3ljax9wvgURW5sany3jhElZczu6p0TJSW
oMSov8aZdAFS/6Xi735PxObWi2L0+nA7u53x0zS0cm3c4CJMXcAPVk2/AN5VP3RBLFdtIS1zM7XF
PkEFtDcsNPc20+h9ZVjY3wt7VqLXMj6JChIlf7jlt2p3mxrwX5LDrKAUDCTY336lPzPMhzStlnFa
4O8NPLydrG3cldP7wYz0gzX2ijG9511Vh6qBW1x2Xys64N2QVY+pl25vJAqrHAt+YEYclSGN8Ex3
gy8sm2ZnNx/2Kraj+oFcj7eWDLltoMJolRBbs2QWUGzDZju0DMduh/aPVhzDTvTN9L/wikgiAA+K
nsjSaWg/YFBLn3x9WAW2kOe8pVQd8xIQbpOZp3qSLB2+y/a3xGGjCWkvBCE+6HRpxWc1bLyhaKiQ
I9dZ107XPkYxQlUjws5WTg3KIatIvI1GXv3tr749mHMXd4iw5lnKPxDuvmWHZOxu6CUfh8Ydo5No
V3fsWr2J1nGMloObF6mmysej0jEKvz3MVq4ytOPHsqqdtV4Ti1NVqAudyfIY8kr7UukEYfpxTo06
9KtbJ0OkJr96hnmh2hsPoE1XrvNsd1t0uc4l65v2SD8drt9QO+9Ting/TdPulLPxOvxudeVjiSe8
HLeAbnHq6JBKOzwD1TxaluQbuU2BMcdNWkI6M+uqEOPiXGaBSlEyM5K0ryT44K7wwTYACi0PuQe1
cqiEvhtKBsdQXYB5SYYfvXQ/ELWPMg+uTCfVfcFisQzHAERVSKnD0b/NAdqaSzl7AAhKaxsG8rMj
+HcRS4vbJoXum4EnoLLo60qDN6ttwuaiZ+Yn4ajTPveMj6zoEL9a4cyr0s89zlCLWWy2sgZPX9fT
9EB3LaIOd2GRggiOwFxB4bQ+E4+r5vbgIkfXcFPu+kH9FJE96uRGxZs2MUoJIERbuTZTVE4GXonT
6KSUj/o9jT0djLmTYGpyyGhyc+x9ejYuUxAkV9RtwZnMoVXlOhN6W2ySnlmL0wgl7c6aZ6B2iXMM
5cACAMn4IcJ4ORW4BJHS7e0wdXcSkRbQHSozvZEUpHNLzKqKzTjNiS+Cng+aOsodkJTDpphwWPYN
spwlzuQOP6ddSYpbKaHfGSYqkAN41vJKbFbHnKD46MD8bKWRyA2s4sWUe2iB6PswQsFF0RoJOhiy
KJgVErCiuz8horyMBUnppisfuUh2QL/AT0Xqp1OAo7Cppk8ytNcTh3ItMwU0VEw59igyLMqSQavt
wJP1FrkYHsISuSWs0gAza16O5xJnBlEDzUU1JmY+3llEWMesdL/s6cuvXcblln8PuXUrK6Kiwty+
KK9E4JlC+49Xdk+1XQuyT4a0eaJyqVeqQl3OOkaPEVoj2td2rRUnwhn8Y4iHKlbOj3okmnjUKmsd
pxTxbUZWdicRzWPILjSxVOAzt4zNrkXTFOtS18gRFhXnW+uAk2zhUVD0TkVz1XsB4TTGYJQiwzXk
L0LmP22pfZp4PVcZMAtnaNCeG2l5FqM2x5Krd9mxjYHhvelriQKG2KCCvPBN3TAWJysT7EHrPnud
7t5pugGWPCYBjquiYH85AMxgJeAbh8l8S/oCXGxsf0bC+bRo5+IVcHekcbX30A+Pms6BaMJp70T1
PBwRpDkQ0uVOuH5iBhhuROOm8tjJBnnwI+mNaRX0uEeiJsDHPVFBNtNDJuuVPvFCsEkJ6gh0qAnQ
jrbBA2NKY+8ShRbaWPZImEF6EJTRPZb2uyD1IZxlXYa1huw5UKPHMLaYb6NurxCDtjaiqsQWa4+h
5DqqYO9F3caLA/aMmbtvChMBez6Zd2KE3axJACwZJmSEYKltwQy1z7rbjIugnQ0U5INBMAKRjFNz
DUv+u3bDD1RKFACS/QhLWKfiZwzJR5fYoXvkhE62xgoxpj4Qtb5adbX8ZED1FoFvbSNCzTzW9Egn
NKLAQGQMvLy6Q3nDbK/mYOmvgVnBfmF/E09u8Gy6q779OUgoXW5owA2AULig+0YzJL8LRTMA/571
qUJcScyKWm1cND75aUWOJSsrxUep5giV4tluSdJU+Gu567PsDXRdQ9WIRQMrj53p+Ita/zUbB8Kh
W2EsReM/gFqs7aVRt+Sp5ZexPQVFC7XR81dIEdEBWNnH5BgYEUt14hbKzHNG/Oqh+k5K0HfjiHWC
04k3h949ca89W+9toxAAwQJCE9h9R2k17cXkPAvsOBjkw4lbmOsePPVeCuNDdN625opESZ2T3iiO
foNwiB60uULCsNFt7ynz7bXlpOlCY3C8jJGCu8KzNn1RAKIl6N2S2oom1jegvE+zYi20m9Nkut+p
wNWBuxS3Ivt7Z+clAzt1ZRGwMHpLDydpXtI0tObWgGERROcjTRT1nIaYHXA2ID2oBIMju9pZRpYd
STDP1nlsOHetjPCvBZ23yV8Hffz59ywqcw4g+jcyk9KFYUpsbLptSoeEQ/vPLCoqIkChTCWpiXLv
jOLYpNSudRFvfXsiaZuJ6uNv5eDU1fTz9No8aUSwMqNNVzTnx006pTvlqpnH6ZlLUbhACLIRWMKY
YD9oOvsQJZZ9SEe73WOwvnPm+1gMZI3T1pmu4eyp7ELcqk3nY+sI8nilh8wOFeONez+r0AG1MsUb
2Tl45Yud6Eb9RI8rOjfxtnb110RH2HonO5whf39w7L9gq+aDYxmucJCyGJZjO3NQ2PfnH0FgWKRi
S9Ep3eaALjjxtIYe2LBv/Jy4KPSwC5G30cpEUkoCSFa81iBRrESSamgQaOblFkqjyruPrO9hHrXH
Sjak3XQbilm11+iG6EBFdjnZud0sRul1kBrC7qd96Ka7gRr/QWdezUDBiA7xLrTbfNc6o7pG+ifg
PWBSKTNrDSMjQp9H3DnTunI6+VoZ7c/b0Kh48dvYoPQK5FOf57vAlWsaqMGXxx6Etnmj+F8KqjdI
LWYkyDJPwxEZGoKA29ROVXp9El27jkpTP/kIhMohuGZkSv4vkWvWXyLXONIm8xJhWexDCcxSfzkN
BeJHn8mp3N4ilZRnMi+YY7rIVupXowZs0yQbd2872hMryRfeI2wvJdcYVTqxq0PnLjSCA04uLAVS
w8p7v0uGnetmJNZUAAsahB2GG6LBJPQVKnXTr0fTd5E+IaMJ0gDQUBkeLEv/RcRyx+sU58bFXCqh
r0Buz68uzTzXSb6ztm2ffdH7i7b2wAhSJRYBIXpEoGYL3EXJqhO4uSEhePceGDZY5TRLB9vb04KC
Q9eJCLgWsPG/P1XlX5hySpfC4Ci6DDn50JR/OYAtJI7Cpv7aitwrfwpLfdHpiV4pE8I5MXnYhZ4e
brKqN9eR0Ds0i30KfI2FrnUw7Omty9QYazxGXmBzEHRMsuOpO8kAwnLU4+dotJw8WNWu+9zX1oOK
ix3HCgRlypQxnqyN7SFs6IhI3dk+InfB3qnrrObBlC0KfjdxTn//mv/ve5el27olXP5RKMvcv+T0
ySQCEJEb0zYpHWOLwnfpF6L/qkOISG2JJjMwTKZfFPA58H+Q2XzkB/WcjIsgL5DIBF0jk2RkAHMC
D28TqrsO5v1l19j7qDcuRd5Xp6ANMBJY6U+BXXidFuCTHCFhJVojurqQPB9Gp0Ff0qjpKSQ87zUO
LGcfzMk6RZ0ah8nmTOsBg93Bo2/3JNF2T2FDhEmYNMOqQTD0+2z4P39C7tX//Z88/86LsZqBFn95
+t+b5WX5n/NP/PEdf/7+/z5eV09/+w3rn/npM/1Z//Wb/vRL+W//+WctPpvPPz1Z3tI0H9uf1Xj5
ib60uf0BMAPn7/x//eI/Mzmfxr9N+DSk9W/nzvz7//lz8wv4r/94aitU7f+e73n7gd/5nqb5D1ei
IHRsEz0rZxP5h7/zPQ3rHzZnguDkUtI18Zb+ke9pGv/QuVtJx9TpN4tb6madt03wX/8hrX+Q72Ia
ygbU+/+V7Dlfs/+2NrMwO0oo0xXCZBnSb9f8vy0/RdV0rSNpDlYul11byjtnbJxd4tmEujhUa2Ba
4oLQNoLv76CzOovmtuemJYnaT/ikuNGcM6VfkKpFcob7nIcnrtnqEBYRd0eMZ3Na10C2SBwJoCfx
l8FGapWmLe65pt8DbPnxW4yp1/B58pQecwdz64q+d1lj7tbBrNCE5zQ+o6gYj0GLqIiknmAlOzWs
g8Z6vH3RYz/EJhPed17+6pXKH0Mt0e7KJkVfGMKvjI1uMyrLBVvtLJVfiaMKM4O+sydXvhBfxNn/
L0uOIf6a88nxdW1EnIK7iKkgLLl/Xt7jtjbwsFnc1TL8rLAVKELnzl5lGOwSGcrRtKu4vtv+C39f
ctLnRmrQ9V8NLYkGDtQVUbC+wKEXnAu3ztZGmRL4EHlAs2+yN8zD6QEN++0Hs3Yy0awcb7L5wXjB
Dt/sw8EDG6bQEZG0fmYmXD4WSMxxFRC8yMEytrefvT1NVVZvZ1ON6Q6PNA78JV6Z+SPB2zALvRMg
orauyqe4eOntFKoBLfuNbvrh1SxiLLY19MC5LWStWjvFl0XJkmLmPwY+s3fhkZ2ICSXHOduJDaLU
nv1ENrzIEVUh1hIGjQgdaNQvBzQfh8BKVq2Uzsm2avcUWDU6qMy0KdCxZK9EB03Kr6K3JkolJu75
1zYqfAtLd2fg1Q8sO9x6cRSQysGbu85LkiJWvQmMokxrlOB990rjTbvvpRHubk9zb3io2n54lIHp
sKMbgKrNo4/SmqJ7FaTTR6dqCGgg6ZK0DjaYw+ItFoB8jfDl9mKnODVOEbTozG32dEMC3tcKgXdd
B/8U60Zlp+7LMaQV3wbvEQoKuiuNvbRAiL9rot1kQUQMkzVqrPRGJ+SxJxHCGut9CAImdXQOmj1k
m3qy+pNZWd4Zeck9E1zzmLbqvZBDh348lcywLaKnG9q2K+EoAueY4S4yxxG721sJmwE0g8gXisX2
J+Da54h9vlMOwyZ0GucoNekcKSqvBjLJte0hCb09TIL9b2rn40J3hpMZRDGiqRKpaOAjIG9XVlmY
JF81/YFRJWgApLp9A6GCXC/t6InKm2h1mPmGtv/noI2HjFHFNghx0TRaYK3DZsCoO0TmxWQnOfRO
+XB7piFe2Q6uCeYvqOu16TVQR5jY3pXzMOpW01lt3947ZRqQJSdPvqbeJzevTjcTFIrOK071hM4+
6JkuzBGzDd8yMOoHMLX3FS3XY10Oh6ivymOr1+lGpTQfAixQd36vZh9iax7oWP/okLbsczt5pfkk
jrJtN4YHOqo0u2uq++oax8W2S6ofRkGOSQiV+D5BT/sw+uXFdePPcrCdswaDF6/9CGfMca8W6InO
ysvjTTMMu9bdTjBfs/GnM9VvVqmCqzk1wERZYA5dp54RAVcvUe0A48tluK96IwA6p659iQLPqAqY
gP2FYeedx/gUAQ0P/gQd1gyje1zD1JMKpFU7dvPupku20u1xpha5c6Yl7JwHy9ZWdYuNojaHDTKr
aWcDfTsamgHMYrJh5zdIn4uo0k9MJIv5SUgAW2KI7ljZnnNu9dFY6CiCl7dfiM+SDoKvOauKG8h9
EgTjVmS6/1RYHOjMCvGr5KIluG34cIWvzl1Cb2nKBnet4Ro9s9Coc5Mb1XIsACH+63MomtSmxmpA
ggnfIjO2MgM+133nlbQqZCYBlGfZk9aVtLAmgwnfbB5ROi/VjOPV7YvJOAbrvNaIoQ3biHd7pgkF
NL5vH/3+3DBn5k1SnBg+rForrH9hWjomseO8azlt0Cor0THf7siqRuaBJmxYDr3RvhPzt+xtt1+z
YwNEObfbrTjVt1FI2q7GoP0uGqriEs/t9grR4pquEDI8UFaLnNslxFf3NbCLaak5vtj81jEygzBw
hCjtfHto++ydwtrakcMpl60GR6fWLo3voq+El6po4aDVYHNSPnf1Xs39R7OY3hijP5L+ckxxheJH
vSv1Zsf0e/8/hJ3HbuVIuq1f5eLMA6A3gzvZ3mtvuZQ0IaRMZdAzyKB/+vtt9Rn0rQOcBgqqyqzu
LBky4jdrfUvbZCY50zauYROXj2YvtmgeWDvwW5q5JjI4qPuoy41d3zDSCTIeKuxNIjvU+Ufbz+fR
yH9VYQnIgzQAkkruE/NdN5Inia04sL31lMH9spAGAmdMG9ycJh7TamExGi4dDpY7k42mwO3HNeKb
BfjodWaYS8QTq6mrV5YgwUn6cNutDXNbbiycJzknfDUdBq4BA9hDkxS3yCMfD6VlweyqwppJgxHe
YJftIzdEL7AgDAIm5LC5iyI7YBR+F+0N1zlT5zzmEmxzNJzjvtpB351pxwgu3qjE576czqaFoiQN
FyNjpYzFIlq3XjsrO/JBysdblrC7CBViFug1qZwgbjIYXMOpz8Pj/Zt4/0awx7naWcWAs9h1OM87
n+zQO4cXuqS/ttr3LuTLG99c3FRe8moQU1AKEtLAuCRY+P26gvCsVpkg4gkkQMfBlRfBJsc+25AK
js+sNYeTI+KtPcIKTJ1tgixsmHuSgPh39ni0kR2oOz/Flns1sUYTI2Nv5zyPzkMk1J4l89qos1dY
gytI2mdNVFtmjKc7+xpY815G6QYoMmzj4RR1BvfGeBRT/tpUwYXVPe76nFPGW6LhAZxfEm7YgSmo
NhhAF/7VIlVFEiokIBVa/cKzGbSOyGeiP7Af9j2PC5ClEzOjZY7R2QubnWMXt8RuMBzQB1krZySz
nGg6LYIF/oxtZVkb04Rkn8/bWiKMlSiUpbFQEwtVGDEfMf81g2eLUTj3BsZZgC0LdtfL2szXsTES
0bgng/WCpx4BJrE9gj+cGkD64Wo0iL6Ih6Mt+wcrKNdkdKwDG9VWHzwSLxBbwybnC/uMLQ+VXXD2
CEQMCLUIQ/VVSArrGCjW/b8Z4uDubH+XTUgdIr2zlbNlGc4D9he21kcSYPHV8UlVzYr7fI0u1It3
hi9+1zAAg5JJtQVEyG0OBhNDgV0YECxtaLAphLgm0n1NpT7f/5TkuQE20Ufd2lWPJlOLmScn9++n
nrx1rDS60L0MzUhkebnReNorMW2R3qIW6Bk2wK2R4gk9Z42II+6bTV0Pq6gAs4mp+f48J3o6lySO
aMM+Ipa75lZ64DNfIaukxl3LtmAigMeXazQa9BYhz/b++0j3zllQnerU2hce2JjKOMdhc0hB0Lm8
0J2C1UWGpe1NDw7ZJdbYHu5/Rzx4YlDGD+/eqJyLMtjbTnyOmvEQgeIugTv1JLw3/CjvP2PtXgya
ceWRGwz10dSn+w8ZdsG+J1xXhXppDTH5T+0u8+yHOgEfxyd3x0WM/cjaAECiKl7vZ2ERTpeKxoI4
WxMcHJVqgI+WRdcNEugOBc37BBnH2pSy4ucwXQafuhRRyNRtJvP3/TzLj9xuNwcKbTOH+94qTi4y
X4uni58rubXuM0XbsoUilE7Z1cyQzOJ3Hm2S2C376rpg9rLwzXbnA76E46woNd+aUCLIy8hfnyic
3BvuuJXludsZ3mdkTucwTFZ5AwLGzSkuqECRZesKM1dsZux6xW8u2u1Qju9a4mJS7K9z7wVY6Low
jV1goU9OugcOiWUBl61BQyJwHfBGASayN+aENxeQgMuBKctP25d8/73HkXiVFQmslziCLtFDOU/F
c5VtI7XIFPJNe9hW3Hp3rctdbtlM8qBcvlPddE7H4VH5wUqOrHRARKsGAsHozK+u0e9ZZh5ta9ih
b9nJEmdY750Lq11CbLT0sAoKxmiUNegSS+NXmrGgyuvkY+6cFX5ltj5DsGYz9hLaL4xPb1HUH/Mw
p9Xlmzn47dYfUV/aTrDzbOTleLfctuN75b0hVShZenanRJIMyPPrGeqtnGBFOgrUhTj4OoDrl5wG
tGml/LD1LZJYQWN3FQTxA6C5c1N7x9xkLurVmyksj5HFtIx90HshyhdDiBUiYMb0JJe4QvH/dj4r
U745PZbZDrCGlxnOygmRGDjPwoo5EXs4kyhmfQQaxNMD7DcWM4tviFDrcnK2cUZqViN9f2UhoOp8
69ZXII4JrkAoG35T65+ifPgTev2H2yXrfkI27VLWaYu3UMwfaBBsg++yDcxidLLbt1WHp9rwvrxS
khEQqd90Rifh4MebCDwq5ptDJDGEkBlfirOHwsbtcrMyRmCZre5Yae8LBPWTRk7jqJtMxLPT6WvU
mI/dsAPK/yzZGYUxO0xYUqT34WsGXuk1gDLYND0y2zaLEVmwP5/kVH7jl/5APDjN5quhCCDpm+aj
7eSpiY1PfGhbzxlebZ8dANG9Z5H5BPsG4GNxiiRqR5u9bfS8ZuK3myr7Ez/5p82PryT3zJYjfBe9
nUtxSOe1z0O1LIR97P36zeAhxJpR8zpeYjSOYxK+e17aLmpRHpI/hAcdG3gXpcIdxQ3X0GYTPZ2V
vO9O+AgqjojjC5KzRxu+WBvmK0y+f/oMB04T/TVYpYWCyxV8oZtjFR3UIeE8rCjPYOWd0rCjSEFT
YDy7hr6l5vRVjsVDLcNHFM5nsNJ7Qhvub2eCyIIad+UY5io02z92QitVmK+hAtcg2qBb2het7hab
hdtSPMB9HgFCyMp9r/Kl9Ms9eo9fSarABfaQMYzXtlLvpqAeH8AUVDlSYnVxBOKNrtU7jxe/5IZn
F4k1MhsfaCN28A0NkR6t6MOcvI8OCVAzV3/QrZErEc3MhCd3SWoUuJ9kNw/xBYVzopyHYI5g89fi
T0v9sHD+tCC2ll1miuWELbDJjd9Vg708anNCoaoQhJ3eYhF+Fj6yChWfWgJwkSqdSYrZUjiOJlge
tJsI4B+SNDw7HVP6JBS7BGqIGIyVzOyvxAfSNquF4zU8rITCylaDuOmyYw5gf0YqgI28elA4gVDH
z6ikgY/b4bBqW8dYKn9MFoy0xXoGeQhpjbcYkjTxVSpOeP3DXzNuHwQwtO0urNqyJ292/CoMb0MW
FCo9WD1Z8D6xwnYtm8sVGorpf4ZCXyvHBf0rVzXlFlTPPQrDECXa3HfHilO/N0l9INYiRXkT9u2L
dMxTP5J8K/ubKLF/2VezaLl7P3wJfD7KqaXPBXz+HVsGLq7KEhw4qGOCcy0DCzlXHeB54SoTYb8d
R3XsWZjz2dZ6oYx8XNfFwF45KZEy8Vt+PXEQpMwmODs3nqyfuNkR8GjozcPo/c7A5i6ilFjPjMKE
sf6WyOhtOSbLqICZi3mAFy0mbJokdMSmst/OmX22lH9r2EdO6XUmNXUcJWV71n2M5ZPTE8wYmA+V
EexsiCqLCBHjYu5+zxmqlxjPFgzV1i9vI837Fq/J0u/Nl97UXwG80jBCpZ5iqWj87pgFCbfMozWp
g5TiMrMcTc+9qvA78MOqIRaYIv2rXUQbUVZ+sIEHlW8fHXwITs7gh7OiFSSJC/+GiGHHk3h0S/nY
Jf2DCfW/0c0xltZGdsnmHuIBw3hfWBigu9eehNs5yk6El2wR+f2qJcRNEW9iIHWV9VKp8NAiCnHJ
1zXzL8ElZEzQsHIrWzqooMDT7yN28y1l8cISxkYNyd6xXxpZrAlY2s/qKx+aFamd6xDye5n5ZMX1
24mCHlXgUnvjUw4QcrQ4fpievnUklYqWtsrQBHNH5RYVOg6yCkxCUpT7joz2Fv6Q4mwnTczBxM/g
pZ/Nd5rYp6Ar+lMb8iOsSwYCQm6myUelCjfNZU0l0pMHpBAXBLWb3g6nbEQ/V8fuSzCaSAdwT2DS
CmfsOYayuGoemaxxzYI3EfLBjAgSD7wnKaoHhrukZ7fbuAjPfp9vR/b7dvTX4d4vpj9BS4dRz7g3
faItyvJimM7di7YJSwgTAK2cybs5vtxUCpYTBeAcib+lijZNVp2pOw3iuEXwOmKm1kV0qCv9PZgp
WB176ZGbGhaSe8w7lA3+EqbEmyRt0kV5774McUoDaEEdma0whCsrffZjhJA5cQXWWYzNElf1Sank
NwilvRTmuiB6M48TPMAZW95EPoTUpobdHlQXb/GJbSFMbJIof1Ww6b4GBSr222/6Q0zqa+vaOzdU
u9YHKcRB8w5hdjegeOhcd9Ub83lyov2Ash015hqFBvxwDuUm3Ka4BhPLOJQesoLEZdQ3+PLLK2Ly
ctGCVLr925jR41QkgKuCX2Wf8Wu1dyNEtK55FRkxOH2FLAHqPRqrZjlRX2Y6IH1T70Yj3IZ18DdT
Z+9+G0W4qVEXauM1Q3sKx+FoRLwpg7XoovjBadU6sx8VoRxWMn1D4bqASz02Myoa8KV370NqEkbr
kfmdW5u+aklvyF6qqToxkbwGQUuDxAtnxKfZ4GQkTZFW6K3tfydwl+MxAhgGxkTJZd/BmdfBskmz
L/jPq8Yp1v1c7xCfrWdHkq2Yn7WJj86PGGFwarMgXxcYTwX5TE5GAU1OTpwH/c6cq6/+3k6y+R2d
ZqNhtEfpsPrU7XSKPdhlqSQdN2ceAri6X0oDxUgGZskpovcoGjfAiY8pgWqLoVMPdo+/iFcmtz/Q
lP0my2HjeTCHANu50GMHdOhQVPaT+0eTFxHL6aGro+Nc9XDZRs5+7y8/Rb7JBdPLOd+XTfk1uJ/+
+K7g3ja+8ycAkq3be7YcdGg32hTO9NYP6ZMOY4airo3jgxChmZE9IUgM1BeEhS6m2l0Iv/1V6XAl
O9rkMWRgMdlEHI1LAUcbHMIms4tn4YByazFANgD2Ejta8ZBBRty1ZvcUxkmzQIF7hrmFM4sAFlzp
GNuuA3+qz3CZN5VwWabeBZ3MhChxWdTWtQtpB/LniIRJ68BfNSlJo3R2csYBPbj9qwuCC+XCphrC
g42BFVtaVcT7yUDqS8zGlGIEEiRDOKjlUxcMjtHi9SL5S8yHpI2ObT6cZ6C2zAs/6h7rmbbLv8jG
2Y5P/ZHFMlypGbd4mi9jRo1c0Yd8jAE0s4evwkPX30tp4PhuTmOLlItSBJ+yBKN1ykD5CWrcCDZh
zPB08FDsps1TC1YnCdxDwDtUVaB2wURoQ+4wU6K2htThk6TcRwfDzW+w/AZWvBBU7XRlM34qJ7ID
ymitUrvaZ3rlNkGJ/yK8JICN8mYzkR0ctvk9Qtu6AmFc+WgnTKzbzVBy9pLEbX2N0PKyUFqXcnxG
BXOfe0yfNXyjrLMfkWeReug8D/N3TavspPH7UKF+jiJ8lT5Nvsa5wnQ3T0242OnOwjO4IN6mhrRl
naZm3Bpe+Cxb1AaO+iyHCNGvuLAcIaDgywEkbeGoxxvYifkRzMwmVOpCztE6zb47YIqSGAiCXfFB
W+tR0egy7XH64MW90xQie1fgSrH7YYOqNEW2OSvjO9X2KYFbxf1M1ILgSw142meQdvdggR5pYU/v
5zTlyouLU9OHH0hwgzHfm61Jkri4CJJGbJ/lZe8wZTdCIAbNg56D/dDc46eRXNjBExKcVcKmaB2i
EdUFpCdob7ExbUsDAwHIhM4NiE2rtl5whAgTkwsUmlANmQiQHBeoZkNCuQesYRyTI40FIdU4aga1
8QiZmlW19rtGLoIcqnwbXgWvlglnkEkTQdikKnrdgW53B6dq2Q3iCiwZtB3LM1edLXjpPuBlbsO1
ALwfqKdp0CvPaVej1a387tFApQ5GNdW/w6ha604AQmxRHeqT337kEzwXZE+s3ar5DIx47f/Oqj/e
3fyPeWe40cAv54IBrxEh4N0Hwb4I5M4o34X5bKQvRvbZ86X7fyIrvM5whkOugj4yCBwT69BMlqlZ
bIM9EUsHjuLZaBk1+gsESVfjLj7zP4fZxxHmr72658fgMIpDahqDM8fmXW6VfEpjcz2M6Zom0EuO
OnotEK+UpX/uqbcsbAu5mtnR7ooT92JBTns0dIdgQMRF4EcIwocIF7vM1rEPTlceLQxTWLgx3zIo
bS2iCz9a8cup9xhIU8e5ND3Kw/Z7KFCnu2W7M+FZGz7ZuSb7t79JKpuFo98g6WfucQwi+J/23jE8
BlofLnKyWYkL01wLl77Vtm85posYV20DMZwJEs57dE2BvzMTvfc4RYj/WsbiV+PYJ3oxKoACcJsh
vgI1X4P5xOita1AwMqwiYg5p7yWboakoAywqOQ4//g5cqp63wVe5hb8KMkXcsIruA5OFVMH0j7BK
Mu5bq31MC5o8CAmrySSGhJHdZFK7kF+Rx9PSQleXKBh0XehsPUnuuYFbrhgZLlXtwZKbnsjWxdBD
ZcP2iXawNtRGDoJnO7OvFYj2ew5xLGOTGFnUchosYdpZ0S2+f2iYe1tuB08T9XkxK4Kr7wqWhpqB
wrSROY/i5D/8UARFDvOUzPWumAVlKuPMijXLaQROdLRIY7M9l9LLHLxzxmJlT2pLu/oJIDXMGFNq
RkercVb9kItwQVqsRSbKQFRJ9ThE33qwT4w6f5FgPO1+eG+GE5tb4eu/rC2no8A2R68up+PPLxvM
indKIz6w+7/9+YDJ/SPp3F8/BroUUc7VF6+yr79+qDglpNEfWNTPBxKpicPJkOmVZuMe7y7aMJd3
vWCmVi4d/kOXnXi/geMniXkKHcvZ/ovuM8kIA7uOjEezRoedKuBRWJSNR9V4j+U01TvChLkSCOz8
0DMiihkOBYPc0iXGY5bnfOLSwA3sbBzlzYtCNfklbCP3qSszGCKRfPf7l3FiPid81S8gB2REOLYc
UyaLdUKa6OU1rC+T+AUxJs1XmP1x7rHliR5zBouBR05oIeGV808lY92ttAqqKZ9dwGK477iFOgWp
VTyrlkiebHL0EjbNACMbGo1Sx87q3OdAdsywmrIhPJu8JWNM3sik/Q8aSusfyr4fkUXo2WZguHZo
BO5dgPpvIpa69IlA6H183FGHLMtOuHPdMEdI2YImd8iDafX4F42x8cVQqFRNdrJJhT/NW7+ptpCb
WDBa+RXwIEVRFhXrtNUms9vYejZp5Df/pgu6/ktc83/KrrhWSdnq//tf1j8kn5bjg5axHcdFa4mw
7J/ZrGYsAmzBzMawDiJSh7y6giLXMYbD4ktwIEud7hkXsqTGPxANYe1lTNpUQSQxF9YAX805NDZe
Cw/il8tir+loYN2wNl7dGgp1A8Lr8T98zvf01P9fJxTaoYdf2LVMduz/1P6BMW5tJIkGVBgJdXog
Q2RQ80W0BjXNJNeAYcsrxPzoknX3dbzXqIeMzPbtj6nEm1smDBMy8rvMI83mGzZbqZaeU0OL6PFq
kT1wRFCx+pcbkj35+icx+efDnLbfhfnyv39F5v9UPoUOpnwUt36IMsv6h7JPlmg1iSwwYDAleEGR
MDw0mk+zqsRlBPm9sitBz+JXzIc9lRyEC6038oaXjOgrrjbPfeRhXP6EHtutCrf/4fP7h9qSh5rT
wAUVY4UAr8yfz//fHupehm4voJ0uf9BixPP2gEX4btspWChCkJjZJJClV/hMA/Len2cDO1OO1v3y
80H20fp//4w80/jnkwuHwkcxZjmW7fuBbfxDzUT2oqbsZyE3xG7xiwH1Mp7N+STu0bpOzYrahMvK
87F03RHBxM4Czr3XSPDRNmEjN6x9NdqbNgZemWjg7QFUoDuT6xAy/cJlB4wAfI5bZ+aqNECrBA1c
fzxcumjKnURbktZcblqyfszcGVW8+bsiR28VmNUvfddC9oVJ3iaSgD6hSmccl0OiOQAEuFWwyp84
iZdo0fD8d5Cl0fWe0fcScdLeIybzEsFtkrLJw4g0TGEBEat/7+Hp2KnpUOnj4Bqn+k+i5Ecu53ad
eQ3bKq2ASlISs9vjfgVY9Ag0BCYH6R+ehfUyaitIkfZbUwzj0kHbuzEqsW1tEsNUJ49+E7h7AMqH
YmL0HqZQvJrubmeDEd2637rAQZx0cKS6GdciiXFl2wPm6BE14br+jszwKRGleWD+/Ojb6kME40YF
dbnhFHpyhGvtfKIJnSTYpP34bZmNXjTC8SBD0mZbd1K9d5oMgOyW8TCVBXt0mtOinN6HHqJ67L5O
lim3Y0DYseOlKxFMNjaP/o3MAwZZc/SaC5KPS0IEuvA0ij5cBBqRW0OqrjlkIX0YgwncxOWBHnRV
V4wmKkBaC+8e11LzhcOd6vBwRdnL6Cxt3XV7mU1HUiPOluXcnBxIYXcuXBIpPHN6b0MWZhH9R++4
GLJ9azN6HfOkiUSJvpzuoIynvsm/TQXBirZbLYeBagZdOXN9bIhFhMk9jBD2pPGLpN9qe9a/LexB
1hjmqRrqZ9AhKWVlD1D6HkOSExIWz8Mx69EzMKMgSwtdO6JgxpMmM5wIsbfyrA+HxNaFlObufkxH
Ef3qMMgPru8WpXb3wqdJzCDH9sLsNDQtCunlrJ+C0qerSODijKJsF1V2tOv8lOMpXJM6gRDPRuQ9
pbQlWRVuC2YldLfAMPws3k1iIq0h3DUqyvdZZb1SzPxVATQ7dkxkZdqJ8dQm4yZIi+dmjNOtaok0
zeR7j2jC3KYBD4Ul4TQ7Hd7Qu0wCNeMGKw3lua9fJlospDYTg14sJlX0XXfeiz1506ocoy3Z6zWW
oEXXePmrhxfXLbpPmYZXrF4r6SI3C0T06as3qxn3dpGdpJ3vfR2/ZNJLl6bvM3KFVgeQ4dpome61
wQoyBbp9aZgyrwdcIMvGuSIsNW9jUASPbuNlLOayeXcrxzKgv+XDkEzBxWFtEOnkkqf40JzZ95dW
rvBYDpV/xIE0LkgWULuyj4MnRUzIqq6dE9U6emlHfLLkBZ5kgoBqm2zXDtVjb46sx2MSJ7QUX4gc
we64N6Cop87Jm0tP14s30rjEvtDwHokPy0fjSpbHu1XG7dZIuy2S8t9O4Jk7JFa/GoOSF93TJooq
n/sCx7t0HwsJETABGDQH0j1maBL9Un9r5Q9rFt9/O6KeeKxmLIOG86ls713jCTqHEpyYSU3ldrUF
rWA+C127V8epbsLJra2qGGSyicFKkB0RcXYbOAUZB1zYXPgfHEjbULswmCdi6JqtMfo17GK9aeJe
nmM9DqR0A+kmaSw7GS23tXaMRQYAiVH1pu1c41SQ6gQaomQzYg6XBtkmdCekZAbBe7a29JkU8fhq
x81VGXDxTUIujgRbZHAEmD5aaAV9RK9L0qEUnPX4OQp749SmnL++KMvNFIUu/A5FQfkK7z6l4IdU
P45+tmdQhcSNTO68IciRnHKef32qfDc7SBo+1zCnp7rEmmXvEYuGJ5dX54rP89zBtDiOVksaTeYQ
OJeLD6uQ/jHvvSeSlq0H8TSwMN1UPTt+VP71UuOgwMJAHElIAcIkn+ZdYVeKMkWaFlXK6BcXYWtj
SyaqxRFP5i4trBxfmirmMiMcDwHXEFzLlOgdcY9q95KnMCdncyiH+jyVatOmyHyMFnODNm/StjhJ
Yv+vKn2iP63R3TMcY75R6a2Vc9Q3yBH6OiiXBIDAfxxke6ST3iQ14QaRYVx0XscXCF92jcpvqhKi
eJPuMgZDsIQeUi/Lnh2Qn6/KGisc1hh9Bmp/aMM2fjZCmzG/qE5VnR6VEcxXj+479lBouYLBYz1m
jz2oVCOm7KiCKER8UVziJvhqycHleOXEtnij0ARdEqX8axTDgeqt8blC8rhhskpM8UTAge3ImrwV
f0UC7LjPhSMYBEXPusjKRwNBUKrwhhKcVC7tGaifiyH1jDENlVHZXsami/duGW50E5LrlRO16Tko
P0YGu23ZHUavdLhZpH+Z0attEDURjIXaeunMYJD7wWoPaeNiGAM7F9XDju8+YK77hzhEF47k4lKY
HDkEPbILL7PhEosowSoUv8+tdB+4frttVIFg9ztUk9DSwD+pr6jPGN1jQDtHfYqsdqYOx1a6MiO7
XJuALpekm0cXEXj9hsR36GNjEB7/+8MD0SpTqvp9biGzYE3DNrvQyL88+sGCIZGf9BelzHbnzF6x
Dv3YY3UwhScVlMlO9sZbc1eRw2Q3QZMh1SeNj8wH2yJshMCT7p7LxzK3O3Yzd7zjuUdFevvZZpYw
dGmA+wlveZ+X5MBQ6i4CgqmPpTU7aC9cFnO473dJVDxlSfquC91u2+RlVkiBvDJ/gapRrZHIoeky
yfttM8vcQEJ/VdpLjz1d6sHL2ODV4RgRwhCah36cmxeMrI8+pnVGp667LoRjHhMr/J12bndi6Lyi
AeVmtu1DK+/dqu1hdM1l9YBm/cw8H7tmBZrZ8lWwNgoiTJsw5gobGpuFooKJQE4ysVmYNbtaHxVq
VaYyTXa2TPVolSwIdTQdXCvPr2GG2C/wolfUndaCdHB3H9ss1hpLXtOY/YgDivwY04+wLF1lYbev
Ynvekl6hALYgPwNRTQKXIm0jIs5qMzh04wSxoq9OBIOS2S3ueeoN6QdFz17n6o/IPkzO6YVOU3sf
QEG4FXjXh3iKFpU2y31mQSHyc/dhyBjudDbRl3l6x+IftVk3j7yLF9OQwYFF/2cXEsJGqEwbOBaD
Te93mxvRpgr1LkGoupb5jGyqUenCMbLm7MDMmWwKqVa1uxKvAEaFB5g7OHhTQYyW2a1NOzmUMSJ/
N4P6xJTUXPZZt5qFFe0xnD1rbJ3HRFDLdL7RrespjDeiIgvRA3O2G2JUAB5D3HMNnMy7sfAi/E0x
ePSpo1bESaPnKajTnDqWF6o/cZ4999R2BchNbMu9Nx+U1XUMAht0ee2lbILmcbKomCgc3yafvcdg
ENiGCkz21krYnkFRwplJdbATTXqZG+6KsENU7c9wPmvfdbhe9nYekPtc0Dmz/soq1FO+XBFMaC0S
SfrIqNv//vDzy4o9B9z/5lfux9np5wM2BbiE1LybSdvkOCYeI/1g+uUZnXnzkTyu5pYkgR7z6Jxx
WM+OoL8dNv3oD8dkkrfEaQJUr9o4eMW4Es6sD5oIRoJeSIrMQpGBYDThNOZ1fpkTnTKewWjcGiXr
Gt3AK7l/+PknxjYZQBhiObhi03VnMNXJZ9HsK88JnzqyDCoiJfO5RbbpwS0K2f8QJIfHjpiBm01g
XTcUjFm5lqTIiLEmHpesygLMfKt2dlisMP2U22IakHAV5CNyk5IEmjFhImBT0pM9zFL86keoCIFQ
eNFr0jkIPDnP9yygfEK2N9khXML5qchAdTjeLUq6k54BDdfpQzIiDxDZA2rtYeGhh9jGifPLK7qj
iMeXTMu/svIYWJePbt0SVKjEX7fG/9vN1TbxYVSzfFUZol4zHx/DPH/DKosiuMYHrbEZcr2tc7Rg
CXEh2yZy9wY67AXUp2KBmjhfZgRqbYSbfIVzdUzTTC2tceD9YotHHKgj7jKFAByNmXrbGmnPqhrY
C0YoRclsQzJkN0ytQzZFci4NzjVNqvgsn4lSWCdh9queSRajuIb5Hv3VPRHJg3ePAJP5U1I5v61Y
DMS0zTSXIGxRjOH5kGebGeIqxBYValwo/kASVTcxZKD5Xo58tvEl690a1nx9SbKnepqJdfbKHuCu
i8rIRKV9f3O0m+wa5hzILKI1pFP4bsE9XyxBBzxmBCKmBmviKGKMW487gfhuKadh4+AtW3gtmNLu
M23zaT8MZF0MOTl/efFVI6Fa22Q2UB6IoztT8Q0Mh3mXPrqiHpeUzZAq5a3tG5QKNvKpnjWVIiMb
vcOuMzskYUEHYXsEweeDFU9Z/cGd3egJCEdeccfjB2pbNjo4KbmWwHVL6BsiyN/tut54GkWYjQt8
SdV87QPojkZj3IXm00fBSGdXRe1GanJYhukILsKrLFZcNfLD3EBS1On+q0z0vIcQtk2G8W9awVru
ZLU1ht90eo9DxljTL/SL1N7Dz7GUjT6hORTDdsXmyklqRChZds39MFvzyF5Cbsw40uVa1yZhFzwG
W24C/jDjVMUpmNZOiX0eEl1hBicsP3/mphGg44kDHv38HCT6COi1xgZQ0/dWw4k6+DB2EAztpIUN
rOJmDeH8IpWFMiTQX1nICph6ZROKhltRe5c2YxhuD7iAW929IRnlODYIxZ0tX+9U+Drcr7WCi3Hl
WHpexbwojauaY9GDtW+SD+UMxjp3esRt4KxrfhPfFrLA+jkKCJoyPNRnMOEmzZeaW+WMY0h+WojB
16XrtRh29FvJJH1HwEi79QRijAlT/lGG7a1Li+oIKRf+CVaCZRmRmsb2nYemG3eG6UNimYYnoaIK
FV/GerVEtMtBscDCWmyVi1kjp9IPyDiD2CXf3bCo1uXcIXKIOg5/8B9c1eOOHLizOXXIsv3U32SD
uW9d9TYlCFwnuNhLspwzzRppiHdF8SdqvPK5dMTSCtoHvy9wAXhjvMRi/l0k2UtZx/WaxXghoxu0
Z4leOzp5veUfy5DAb3T37sbL3gYVDKwqtkaWmC8R1O+gCl6ycSKPAaAsfgb1PQSIArlneD6bU9zR
ZjDWfcFgcTSaGuahD1S3BkmNw4BxQWVWr055Tcf+JWs6xTXbSuT7DJKKujGXYkLR7BAfa7hRQ+xY
j7lHv06GtkFRMXFMQEnOGjw0OK1il5vlM3jC38z+64VbOM4NwxtbnGUah39IXzgwGxHrIU6/8nKQ
O2wBK4j08y6Y21vZT3o1pXVI5KcXo6WalnXrK5gqHWf0iASthE4yJLxWKCNo2+L/R9R5LceNZFv0
ixABD+RreW/oyReEJIrwLhP+6+9CaeL2S4U43eohWYXMY/ZeG5PMWGArjtz2LD2DmHa98rfCpSX1
Cre8YYn+9wetLvASROaWKDx0eFOYrmI3fm3dztrppvvL5yw+BQ10cM4xJx70/eCSXzZWtEWRIg7c
tvtVkoRHLitMC1n97BGlmYZVeSI86FIO6MvQveTERdvp1rfecilvJh8G4q/aH63m15eXxb6KTLDf
sz6ZJHMGI1F7Fy4tRjY0KaxzPqFEHTzVL7VtGZvQgkxm1Myw61BD9QCPJuTqEDFACrA3336a7tH8
HKAa/Spz1N7Sjn/xc4qDtFFl0JqsTZPlXIbyoscEJLX05KZZ8ybZWWKBXyaIcYSZX9wRz1Wt5Wek
Nxu1bIX2mhhFxXcF7nCup8k3dqkW5s0kM0RS0trLiGLTUVlz6LPpbJT2j0AXdizYTWoGI4CKtEbm
pWW+chT7INr7Z9q8YFn3yX4ibZqlOMvKPFhTAu2qAhk/meU+O9x6mar8qzLT5EaM0R8LkCKP4jfx
Me4hrsgPGdvpmgOVW9DK5Ju8g2IDShvYVXsN0rw8E1oA5cobFqIaWfKG8mAKxFFm7j3ZCWFnfEwe
OBvPYsjgOs3TwNNFdTxQlBEAsGJ0w9bMbeXSzAFHd0qdzJznhcdtASH9WZdo1KV/R9gOTJKJH7TN
3yjKaOJcAUScwS1ji2gTO9Et9NNNxbwBimHGLMhJ/jbEiVC3dc1Razy1wsO6duf0c7ul8A8i/wVD
Iv/3nFmOgsIaGMQ5tzPqxrPORFI7L32yrZOwOuTzZz/mfn0zRLCyK+AxvenJ1z4MX3Bbycq/eDWJ
OlBPMbu21nbATZg7/l7Xa1BC1vTWJmmCHxNjbw+zxqtxb9gaqoYYC4sXT5/Mq9Pz6KbHwiWYrHo0
JsMOP8NrUM1K9zFNl5UfEzggTYE8z/ulE5wF2e1PoWXilPJrMRCtocMiaL5yVLjn12Fy2efLcVJn
H63BGht1SstSUJrMJ5UxdkDvZ4yPRQkPNBFFuROeYbTKjV0QWqDn27ycUaUFCUxk20mZooqt2/3o
tS+Npd316ugV2CGaGeJGvZ3ugbQp8FlZ1+9F5HUA3Eju7h2kAUyQ1mUM+4GIemJmE7i/afJmtT0Y
VwXgkNnIbzcYCJ7T0q/IHW7CLsmQAmfmjDxkZk26aGhP2yQokJCqSq6CykbdAwk2I1sy+YkEFpLB
8fYoqo4T197OSCS9u4FdKZyeLW1ltN421oaUmesEuj3+kEK7hxN2CSMjmMRI14otmg0J0Ou8r8bq
61XEAGdhkiHAkA45iU/TI9GrDCaBZoN1DzqmTyF26EoNeA8QQHoK+UzvFqTjuQbFzdAaFDkGoo6g
G28cYSsIQW82rI0D1+pv2IX93tIPg6jVgUzeNdW/vOXWM354JmhEKFqTIbDcueYmiy4abOyVTIJ6
E8fW2eKIZeHtXIjK/M7dOluzkLgAmaCLR4CyJJXbWOlzxgCG3b1tQyYy8uga50a+Z0kTUVUn5lMS
kVWgM4TAZwNgm+7db5AOe7VBmKFXI0aWN8MlAZueeqadlJvCLq+D5v+dkqo4YB3/NKp7bs97kRPQ
PQ/SbfqVVQhJGSSTf+RcfTFzUrL+yZlQyU0RZ5SH9W9p6cR3WiUVZ3RWsfExzFPRk1fIJzyacFob
MNKMBi8Irekao0VFGPwK70S5rjvlLjQRI7YGFtVRcsBKSYwtVukXvUv2XLp8XLXgmmARXE1tam1N
OX0n0P6e9BhD0oj+Q+EQZPCGzLcpiDfqw5RxHm9x6kNJ7Asy+UhdaBczcBd9PpOFBACVaRsuShvv
eYq4Jut9b7xNWrlXGnsrEADJCtBzBc00djaI8kq2PsGnkNyMWFFXaH77Jt8UWcVVapvvfRX9gY8y
R0xpFOQWA+rW7t9Ax0YH2QxfRFawcLn7iEnDsiPGgAtn6ZbPSYwoG3RQt65rYiyE/uNb/mfYNSQ5
8quoBSc29VGyl4Fob2ZikmkZWlRXY4oIIBzExgzSkaRsTm6Vxuc4GvSr2Wws08qP4cDSR8x7AQIF
qX3KakfyEKq2wT7lmauWrK9e49BgDPNWBujuVde++6p69XDUA2yONGTwfSgOenuNVEwoe8ueQ6Yg
z6L2U1IsotPMnvvCOmMLRoIf4UyuDSNYcdm0dZGcYHJpzO3w0aOiOFZBMMdaIJoysUpsbNIGYo+9
fs9oC8UFgxY9GWjAFOmsWU1TIXosjlR8zHs1ERwS4S2B28kl8cpdLN+tGIEyKp54nRQO23d/3IBM
w0fKdVgM3c2sjY0xSCR3xdrO/6Ce3MVtyEPZlYCyiGaBsdJa7Zz31OiI0/lgjNHCVVm4Ubi3cQRP
3F+ox2Wub4RDUzUhmx6C+FhBf8QVyzwW7rM+ep+kAhXHkp4IbKJbnHCaoGckTJiTvF8abnQX4CFP
WAF0UhPiJUAznjCHPIBxHLfZxACewV7o6s5WHRi52wuEHv16YjyV+uZBQP+81V55DGHOJwXnu1bL
tdE0yzzQiiVW4GqXKsiAY6H7a8PNMeDmI6JW/Umf5iThsCgPSR1169b196aPU6sanYrwNlx9cjIw
H2U1U7S62bYpAdFFGzGZRixLhumOLgQefaflq0qP3s3QWnt2f2yzbj+YzktdVW8APj3e99RdqZT5
DjEe7DKXmSCvTk1qRWl3KW1hMt6zynVoIPFtMqy6gQ8VDa1amATtKetAylGHRxlqfs/BsRXVyGCt
gh+KfVS4Nl2D1l2fk8qH9C3TGSTMaWe0m++lFH9G8kWbKplW+AOtxRh01LnjmK6LlIVlJpnls+kU
eXeWur/F016x8yNUwB79Nzd6qSyNoUHvXKLcHTe6w+e4Bdg/xPwCE1EvgiEGC98WP64y861qzQF8
P9MRWagTG4rq5s16asmTVlVIglHsMDyOPJIdZLBRhB0K7WKEjC0kcyZBqQsT++yS2bzRtXJYsbBq
1n3toVlJudlrkBioHuoNBTDQ8JEQPd0e3C3lusDzPX46KEVS1+nPAHhfSidhG2xmjA2n8MMotM9S
d5JDH9bWujn1XftStxmWkvCzUluGZedxLClMUuaNzgDnKvdf2tqDJI58gZuLycYwetZLSN/GLMZ9
N01RQWmRJr4iPCMEczULb5zsTcLSkIFr8c7+5OoO2K3M6ToyxDjgzewXuZfeC8PUXqMcL0XChLTX
bbUnLWYL6da5CIwyy24yieCi8aOoZdtHlvTeMJNdTw7jcookjaCod1XmvlgJC1syl5YNTxJBL+xR
u5zM69bHeAwY2FtElZ+sjdD9cRzW1zX54MFoFtui9OobmT0ui3r1xrov2AVAcK99UXlLLL1E+4Fh
TrytlQXGBwK4cVs7eycl0U6oPmChN/4dGhkf2rPhTHRCHRCBvLTvE+q50JGfqpTmFtQEqSFd/FF5
al+zUOmsTyGIhbVR+/K51NBL8nwGtPeRglViZwzF4lFfQcFbm35AekiQXEtE1zayxQH55nIW3yQw
iLWeRn7AO4l68yQa/omfYtzUkugNcN4iMG3a0BcqqpVP0CAHH6PHMuGSbdPwI0rK4ZpoJK74xAJ5
Q51s4fTc/SBZo+6DFDw+aw511dRcR8NpD11IO+M6e8YFn8pM3gZEdUbUpWufhmaRj/aHiyaubkoD
fzG5x5mesfnGTOl1QA9QzqGG48mcFEM9t+leqHTXnsnGNNbkPUz0OxVisGrYb6/7tPhDqmGHseSx
QOWXz7e1CmnIy4NNKiYPZJLwZuk/QWtkR1GYQCc7dp2DJZdGhqZ7YaRkS5qxvle+VX9qMYBXY2pP
nnO3kI8v3D7ARsQnSPQgaxuqZBxM2Rux0yXtWEyUlvSuRNCJZdz07lIvMeMByWbCSbXgeI1J+AU5
NLAX9gkARAbh8YaAcPpm/Ke286ns5rnMpLslz1tfef1f6VhE4cy5hqbZ3kaM+hkzqFU06hfitxCW
NIS8SLCOVGYFPDC6lIHlbIU2e2nlAeYyeOQI77V5P4sCc7CjdlWz51kaDSyHJmtfUhBlW0pEUD60
V4OFJN294tvppmLleNgncaVTe2TG0rwOKvUOef2hhgqYuj10/KfVkbMuYvoOk9IXP37K+xo1SXGA
P/kMN/MXPcKr6RA8HhCH3vsaazXB+xGt2bTom7ETfyPN3Y4lYGCPbOhVBm1Zz6prwd5s09gku014
I7OITEWIHE3afU9Q5FFgMP0x/eF7CDH/zfEc8DnXJjHwS4ivhiTfQolegBAhrMvk2Sxjdi3oHLcK
KYM/+RiwC6oYCBMIeIMfEoN/EXO4BWnibaZBEiAWh3Re5nQhEoJPfz++MZxbGyLbMZ0Xq5rfaYa5
1Z3TkvQyS5gGu3TCnNei034j/taQGEqyjIo4Wht6v3dZe7A8WRutQTOSRp8CBD6fT+h6m8aTWxI1
AWcwIoA/APP1s5IMjpHBTK3+3oceI6lLwW0ZDger+ajMeo/hZvL6s0VlijJsIZ2u3ynDBZhgLFHX
fXmp9TP28lOU+ntd9R8i/4LO/IslVmV7TFMMmSzLQDx1dsJQxz2TUdvgX4JCamjUTKA/4ncRIz7W
zE1vOWtiS4hRKGhfik8btdE6Z1WNzgnPq4sxO/NJ1SikjoHHokbsmdyiamEM0G6q1l/WGqct4Tom
aXUmgW8LBlUbDkhkX1AkXEYI6yCh1CohJE5fXmaNK4uHu3AD3BPaH8SYNWJRzV/pRNRLo7jh4r+M
5XI+Zxw4R7XRYvgxeqQ1Tc1tSNUT2RgKY73acUE3S5CzaxUahOKhlRyUdtdk81Nkdb4um5ZY+Dh5
bqzgYLsHS1zLkOmNEZunINJSYowpPp05stWF1WxRcupkwywsNImo7jJGmjqfh8pgKRK443by6H1F
iNfAOKK2grccbFk1PKF9PtUZ3UuBhXvlVriJHfu7RT2DqY2a1R7sbUcga+4nf81e+2okS6HIK1fF
iBhCH/BL9cP0u8gIQ+7NL73My5WeTQdkdt/ZhLzODuxv1Pe7wDa+VGm9eBU6MlUeZ2JCMv2dNPUc
TW9R77xX1tisXSNnZf6Dk67Ehy6u0aT+0j3Qelks6FJzSyID2Xaxkb2VVvy3VXl+wepiVLa1lJ6r
YzxqXnTWJMupbtWKaCIPAyd0dwfAkuAjZI7Gukts+B+sHMbKRrrXePrSlsaNvgW7HWSwOqWBcfv8
qzQ9dNwm+im6mau0JKWDA5AlznqNByE9ZCWtyGBFFQm00sEuUd8CsnessKHFCuPwiOfWkXwjiey+
Ix3hboEFliyU/qmMwo/awXFUKee3XnSCpYKHsoXoQ90uEeFn3XdT6HITDO1HNHD4+Zn64wTVrZ8w
AntNC8cTPE7TNoeId8keubJCWf6dTfQr6nuWHEBhQn788q737qWmz3ZLPr8KhSOhO5AatB6PAr8+
xLC4byXxQQrA44hm6Tjm/T2XdB6yb85tVXMwFcnOd1kDqYC6n5zc2Zkx4qhKrlNPcg5hNRuZMJ9J
RvFe5iQkm2ah8XS6uzSXQEdsn2cbSS7ILfQI48KzuHFogw41ylLOirbfkNNSr02RgjqBw3e13TyD
0I6GyHEhwzt+8WlJUlCndM+9nC9z/SvosnFj1C1sWIdPxmBW+T5J2nTdSxl+UhPgDAIi52LyY1xU
IZBJYNIli8jrgS/rer4fMFOEMvdPRIuELp8c2IboLNEU1jjI2Bo1v4Ow+lvESJVq56PVsx4PLLcW
H+v9VPjnAp/uwtP9nclzJBHOmIZ7bm1rZ4nsV1K/W2PAsanNl9mcGliz6yN2gF0gi/8kAxpQmGCk
PEpMw/7C6uxuJEgN6NHtMmHDDIdK0kfJnvmNWyLgjPVbHURHpordtsim7NlfFb1j7PzEOCKaChaC
1SWrv3qdavo1n/DOeLAr1uD0Zq1ouE464mUI5AP3THZWpn0w86iVbq30lKAym9IpDYb3PPK+cCc0
QmfTzL/I3r5ek9KyoIxki83Ftkij8TcW6j9BGXwlo6tObo4MNq4mYGzrUfb0IHHMEyT0hjXkcDXG
+NtMEVagfGCOFmLNNKklkaCphY/pZz4dk775dAzxOxjcW1Lu0pm5Tw0B5Mvnqaj66rt1ljQ9SwKH
ur3bZ+/myJtcQ2JnLIpk0L4zlYY63vY3oUjXpDgjuRVsgj0Vixo08KJsSLfhJ4k2gRfePORnbTpe
+4RRYcOglzhL8iZ8wOfkWelhF6+kg5UL4MHFVfpwyFObnFMPixAezCcL81HIgJdbq4Q0PgfxEMcA
YdIwSy7ekKKACm9pBn9EGO11p4kB/2jftJbfvQ8Hyw6x2YcZ/7U20HAFzcizovoTKKEtFEf0Qmji
1yCalw5dBdAGa5HalF0wxNw1oezbxCC4YVLQfyS7hqr0D0Gf/WkGj4lq84E38MNUwXtIEf1a5+Jv
xhTiotve1VDiI/YKvDOTzYw47TbMNTZj5Z+9QI5b5vjJ0u2rXVIG32wnvoo6O6PsXrFZmMi0i/cu
wyC9rgom2ohY4+IjxwgW21ZJFxPxd93hQIt1j9tDOXjbvnJ2kpEOvOB6lc4/bk7ieWXH9rFJjW0N
fgkKy4ityHtGMnUIOkjqkv0wPHHwcYfQBoWfGczgJQjZMhNoKVcpKr1D9BMUpolptm55NlCvFs6T
GTjUyMnV8OITvKGQucc+APe1iJuSWsGns/GdcoMpCfGHFq6C2P/TCtbic3PGrimf+UVC/WizkMcv
ZpgbvCXqhmrjl0RJglbcZi0mjZ0+6jj99TDdThAxbdJ72/BXEmnnzg5/KW7jFfN0pnVu/WFJR87n
2pcYASRb3U89u+TDk15wflTZ33bY5xrFhzQwOZkWE58kJ7EBNDiJvRMBwMAde/I0pNX+Gkzyh+Kq
QOCafKUUFJRt/QzvHZ19SlG9CJiX3ex4NvqWq6b9pkLeiVT+6nuu4uQtRsiytwu0XK6tGHyELBwm
v19FOr0YcTLRuq3jbRaOrwYKU66oj06EGJoZ1c/53yvimkamjD74pOjZaYJmJxwyj5WzrhwdnE2A
bqswrPXgDOFCNQZzWxVRXGuHajR+YkzNrtGAPU3cCzXHRGJyePLIKKxGZu5tWUpsb/YnKYJQ1TRj
aaD3WkSOT+pJ9K47EaORjrmi5gBFy9MKogEJ2JOdffDubKIyGDcxaIFa71+TZPrMAM77ff9jYJvO
ewSykX3R50GvjVpiFRok+eYlVJsgI7mW9nRlTtOqr0laNYfXJNdghNYcezbzcvTkDtshjnDBA8QN
R/qr04pNa5t/CuDkCzTAw5xfQbHKUTnQda10HV/sgIRFFHF2SfXJeZ6/sgWYUD6Bw0EVtryDBXn2
0bJ1sICQ71mZPFeqeO61wP2OIlg2qHeWmKj7bSjaeZvNS6SdCJuyriGDj9JrjZe+l9m11ZvnLnYG
Y9eHkbo+7Fq+AVwoE7gpBfoIYHPDp6PStzb0y5/Y+ZY1ft+cj1SHdPJecNIio4MeoiHAHhtDnBMt
9zsQJsivUahp5/9eXBhAVcpRboqcTDEb7aHtZL87UYSbiJLzt/I1yr8rhquSGSNG/jwKZuN0nfzq
lH+Aoz6+o3M4Gwpdmlurdu3pOqbCsjJYpsTxay26qzVF5REdin9l4DSseZZLsg5BrFYGStqwSVN4
uWW9jgaLAXIaLMwqzhHQ9JemINR4YZnhPSRnazfNBjo1O+uoAG8D8MzZCSIPoZDZ3c1zVn4TNEOn
6H6bYB5UJYLXCqv7inGii2mdlsEq+4lsWpGfjYj58fwNTJprvIxuGeByfU2EGD8qtVQMyTjbpqc4
5Qp2/H64xaOh61i/CAdLUvsSNyC7/3mMHAe2wBR0xYmakl7ZfFVB5z1lsfc3kF68a9yOa68DypY0
nf47c93gSYuSFmgQflubCgyCEu+dlmQ34BEWbab3d8TPuEjs3DoHaePwNwdzO+Xc5ejKxdWJX0pV
YJ0eUj1n2jNorwauiE3umjBfcqY1WRDAYWQ2bkNKroZRbQshGGc3hvY2cUAtpkQWJ88qz5YZ+2D9
kF/qqibyR4bDWqs6ojaRvJDPkZe8VRpsDH/GrtZwr7jughds5exlpvyFho+KXqYA1yebDJBIy+mk
XniivHMyY16B5fWLrM8PEuLi6uEtfLx4+jzEmGnzBi65C3Vcuxw4Nh82OmiTeBzc8CCq2HiJ9Zpr
Ahfuxh2TTaF8dRh7W55068nM/PZZgnAsBt0GRLQEjSLnMLeeFuHp8UXjB9OKGfR3arYSZ374lqFb
hmf6Rpb3+OECaiWCwTn6Ucdb7JoBrggu+IPyzL+Pt4f9nomxDFvJbkz8eTBW5qds/HqE0jlt82Yp
a53rESopYW2tNqqfsM7WNdVmhNALcEEAfsYVAJRC4/hAmxYOHylHFgelwWNPWwokvwsGgc+R9qlM
nOOo+HWTXQgnK7mask+utAjN9t9nzhpUuYZ+f8xtcbKmFjKp3T65ovzJRkyDgHCQ6tVo49/zVL8x
3hnvReyhW9SE/1oQmd0NODVJ2b083tXYgNFKZfvSaa08tcTaIOtnSKXqtD/JMagXDVB+2/tVjcX0
OjXsW9NCgTEYxEcpflO+dq9tMRx7B5VkBF2bvRp6coJz1rbQ85dxcKbV44MSGZSQo8F6JiowICps
TxWKGxmZJJ+aYhvQed7Qi3irzkMdElXd76av8z9e5LyHwlzLeiDurbFNokwU1U2vriNur5UzNAqS
MvFPnZ4LNBtJwec+1OVpsLN3MagReCrwAFoZd9MxZn5KeoXqo3nxTbt6rs2Jwy/y4Wp1NvpOvWYM
h1fEJ4hBTBw9BGZa7IvzJtYQYEXN2TJsc+VpbbYzM/AtVm95R0mmBZly5kkO0nlGpgkwQQ7hpraR
pwbAiR8v7AGjnXK0d8Mz1dG3GsZe858Cc7yoFDl6AKcZYubQM3POBKxMn2U+r6vap9PvZVSfMqon
nyNn1xd+teu6nBKWuJJMONQi4/ASInGDgwh4JtF0g2abIyS09XuXsReHknd+vDQOxurOYuSGE1hc
XZb855rcuSlEpmL1UfXKIrtCwCS3kBx7bFzGYUzgVXhuMT0PaTztJVsSBhYe1ohIoZyxir89xDFO
wifGWNnRx4a8SC0PvZ0lf40p+I58zj4lPvKCS4SEsEy+1H6Fs8BV2mcmQsZe3nDrRvmLFEJ5Stym
3CReSNZH4jAAixzSxlQZo02NqvKcgmleOpNX7DSzo7PyUkIgcUpDZ9Xq9RQgvahlldy4BfU73/+b
2RI4lhVtvK1oge90F7PjH4wvZEGwtqYGh9Cxx10msAFkTeY8+3EMIDADBeempFy5CTpVI1GwGana
GWvVO18Kc2klrPJakoAgiOvdGaca4YB1TwdnsEvpRYNxoULBq1HGL7qpzo8tcpfjqE/5MWXGuAkU
6RTLJMS3lc8uy8dL2uL1s1oWZrlM4SzMz0JWGUtiqlatM4dWz/+qZqvonDPGqM0A+LaBnsCwNPX0
eCHC0cSYveKxR4Yb6eZrUs8DVjYxu7ymvW3LN0dSvBEPX+4TF1SSG6f1IdOp3Ex71Dd22Bq4yuGt
YlQU9xEJQtFH8VZzpwpWOd9cB4fpwCjrOan88UT6z0Ev6v6eSjxGddk8BYTN741ozrVuBNd5G7wh
Z0QsTEZc0MTRPrQy4zdSI3BE8ZvlervQIQq+J0Jt53bJQJBPe6sbv7i0Qv4yZqCE2wIpqIL9HKQ3
hvFfjaiTfaVX/QHV63CLBBiTmLxdP/f8j7FDH2kABogc+9+LPxR3K2vKa67H9paW8LP3EDi56A0/
VQ/QwNDG39PoMgVCcyjnSBorn6iNy6o/5RI8dqedlGafOh0MqQMc8uLNL2Gfv0axH23Zf4mDVwtx
ePxJb3RxqIwqI9C53TVhWx91plr/XoqB8Bo9zaIfXzAk9hl79t7OEPqXNbTTWkno5xnC/6NJvwxf
2iVVnBc59u6JydX1n2WXrBMCoP7/UKEE9lZuhqmNGVVnLzStv3iwqA7/LhMAqTkq510eTCR++oFM
jh6Z9/S9o5Yc0PWYazwYFqA92zqywrSOjy/DLIm3rPSYjRQVMZW8YKTNiECOkV5GOcxFNh9nkGfs
jeeGD0GUfzJTpjQOJNtTghMM3aUOF9gdfLWJCm3Y9kTh6q23ycpp4JSphpPr+cOpGEXWLjww0zWC
QUwu5rjuOK7XhIyu8EerJwpaD2Xl+vEF853mKeo6tatDQh4qe9hXRAgCTqf4rPUJ467F9oLHWfFk
58X6UQqXHb/cinheLIPPgvETcczJO6Jw0mWHvKOlcZP30s8AjFEnb42MFRGJ9Izqm0sVquby+FIL
AojCKr9WDd9karEWebxr9JTl+b+Xf/9bgQof+y3bMJ20O0bYLUiE3TTF18zuG9boc9k00R+cOdyo
Xuu13XY2qwnbsZa5hSRf71zzFSUcaoU8YZ1NqILDtfxaDv33AxRRau0NqHC9bfLKffNyWMzZjCUI
PZeVAunleib4kVFlT3kqN4xN44PfhlTBZc+cNYmLDUl58Td/HbSqz/JuFkWv/guNTRV1oZaRQD1Y
QJpqqa6pP3Iz2dElAVEHOiTUDyUSIBaDT/WERkwLTHkr/VlGWZO8atibxxcBJwFFkfZVFyVLCL3l
M8jO6rP00tNUV5ukCfKLIQvrFYsFZ47p39km5ockghHeOQY8msYnCq4g7Qwlk9hVmt9vlFkEG93K
hmfdZW/suUm0j0K0D04Cba4HyOSFzRUMG3eYn3HlWwlLmNRtX2KXBMPCN5Fzs9QxOkkk4ePkMTo+
dcPKb6LonIY6gvq6iXc4wkkb1pimOLUkf6A3tLPm9TCWM/mnUXQpgjripR1rsbYNPzuZDiuQInY4
h3TqjTQKD3bc/ymDg5eOyf1RcZZWlm2Z7MB9N2mfB965x43tWeQDZh16OiK18We4/EgzxOaJSdDa
r3EfMxXolzkJntHKZA64nupAkPauwnBnOM4xRuHNxiMrdwPQ7yTzjFMxG9eTzA43RY9Tp5q/5N5D
sTZZr4GURwx4Yicy0wfkSiLHAqGYWEUg9o44q0l2FLo5s4XzfG12Axz5JHARlkxw6NgYN6waBHL8
0Bp+u2pWlo8dmti54reaSd8HdvZtFlZ4RX3P7Tq/8Yne/Cl052raSjvqcWS+Ou7KQ83PoDxikdKA
JE8Rj9puya9gmPPY/v3AToMI4HG0Yqr/39FqBiQ46YENHpwSn82Dc5xCRdKE78OwjvCHGeGFWJrp
9KgHPCwh6OtoGB48FR/XyZpgHbFwsWyOi1jKfqPF8U2v2p1hueA+1UyDpxdBJPXDAjDcIVvH3Gak
9jYM85x3LzLKU0Gi9li27pZ4lJ//akE0Y9q5adq3hDCIHVmK7ikAMPQvDNVuzHZTInBbyBlhEUw2
wcOAq9cCeC3woQ55flSlfFMhLTUd1lbxcT4Mtk8qrF2svBRexgIguO80LL4TNgqR3bGw7FWw6LBZ
bWP4MfSY7c3IKjg5OW9DNEXh2cM858QwSqMx+uplz844j+U9wUMkhpLcWy7gVTv4H17uwThTw8Um
G24xFFnzZWn1qvOzAzW28dIx0bwnFbG2zaIJhLyzWMPCFsppn0zjmuAW91MbjXAtGweQUeLuW2Yu
d7SMYM5rbqVa4stpQMFm+PX9lD3ZI/e4qiQqNwLttuXMe3UYxy6QJP5RzMYcgmHlokTBAmnS5Il4
EDQ0Cu4kd3jQYyqShWVgBmbk6e7ZBR79x9iCTSqTauOcYyfxYHA0e9IqW5TwkXm0U6yEbYMjLK9q
nNaMeubbn54hal4n+IMOXsf//S2mEh/DHPymav4Znl9ExmR5ucWujkp9+fi2DZ+1etg6NjZzWBNG
DGeX0eXyX3sHtyHePR74yRrCWWC/jxUnqGPH7urfxx639soaO+eQ2iKksYDYk2aK5jPJ9487peEX
sy6JJAhtNHY46Ygu728yRuJlxt1HkiuHCysQBxKQpntn3lXmo3dlMkgrPiAomAOR8CN1S3du/AHE
OKuGTRKNVxKsQ6BSeyidQDhs9DKRim6e5cNlC7ILGp3yQogrgdm2EtVhLKLh7OLIBN44l7hySt/j
UL7+e5zDPu73RI0g2KvsXRCY3mtXQXjByvXvjm+N0lkOid5tNVNz1gX0kXUXkHdpMDMjF0OqA2OT
kzuHw6uWQvfRlmN9mLIermJ350YjuZduBGMHK1lVqfuY259aIqJT8QhVk8o5ZxihgPy0jGxtnvEw
lnuvn9jLGHj4QuJFHplHvtk9x6nNmqDjo+SXKTHGbMdSL7AutIRIdyNlHsJ4st+dgqGxGPdVkeVn
s8S1abSwAdAdHh3uUQKVGG6NDX+ZmQJDZ8YoHTE2x0dzoeXB6d+95AaU9ITdrIe6a5/GSlfzjj17
U/bwPnYJAwu39++9yJDA4AR+vIjOxQA1kiAhMu/tv/LDHG32PxOICQVh+BSSu4o6YEAC/TjdJyxp
q66IWCF7nESRa3xEUds9u1l6+/fWmT1+LarW/+rXycauiSS6lCen+j/GzmS5biTbsr+SFqOqAfI5
enjZyxzcvmVz2UmawCRKgb5zAI7m62vhKqry5RuU1UQWDFIUeRvg+D57r41s6vTi0i/f/P6Hophk
5ddluvVgCV1U3zPVgYtgSVeTwVr+H03N9iFO8qeM6/Ijygco1U7V67sUYfcBzS2IDtzBQ344Kchv
OphySPPSK1X4zB9G7Yu9kyTDDkzRoypJ8FlVlN0ijLEtZ+Ug1+W78Bgv46LrSEVphmmv9Y8IRGeo
3h8lkL6TD9aKBmA76I7+xMIGeC2oqpLKT9ASzhhF599Ddop1LZp4ySrXeDWAV55E1eTvXPQhky25
c6Ox2JUouCg0yKpVOztfQy3KHNJWKNR6KLKjl/UsXpvumjYsGPJJ2Zei9s2tZHW0gNBu2Pt/0GPT
PQ6WGcLWNYtvLcA1gGEtz3I2v1YUKaWuNK6tI7+VC98s6DkL3QVGhkTamsLGPAOcvdxP9r0B1nAZ
ctiqDNvE8aK9iQPoMKPtrHmZcr0sMgPBJmLy9lz9QINUuXcrQ5G/5UOxlARQ7/kQub3GmELDhkpa
+2H0XBq5ylbux6pis2bb7rkz0kcjQTlpokpey8C0bp5oXmqLjJNyGd6RfzCfumJ4aLX5CR1iukRD
eUsSkd5iQ14VxfOXSmigMGFLRn3ZFLSNBV+doEUMbYuCVzqOVr3NkK/mDgVoQw09pBUQI0wGaXuK
axrllhchkyv9AoMruGxAZ4FYzE6DN06sf0W14ZAXiwb2l8lSayxHIu2sACl94nY+ez0gtHRBwi2o
uYSpmsx26G3vr0vLlcRjvOyEwy48KFhg66oYGVlC7+xBCdkbUmHSCSCK+w50bYsD8MWYimDjLD21
DPIaUAdjUenO0fH+fnYmVYHTCxmt8jw/uqnaz8AJTukwiAshbgV1hzmoclV27HtiPk4dkwBeVGnT
x3RXmTT3uvnIKt6Jv6W1nb9bERhrkoIWi3m4ZfebRBhQSDJFtODmgbjIOMUUlubyxLJi3vU2+3VG
Po/6Datfo0GPX1zmx3Vp+dsBTMHWnnq6c6Pq02omyu2Xh8bEsTiXbrPHdaP2Jufx80PmkNZEjOF6
FD3Zwp1ujhuzRVdQyDQratIjKWPv/SJaDnO2NQa4/kjU45PbfsaGXR66yeyJRhBJVdpwTxXQBaNr
pkdqOcg33DsCTUGBF4ai7Jrq4huH+eIWGOJrlo3Gzi18dZoVxwc/Dq9e5x4xnRavIKpJRvcvbFVv
pW03a96pcmMPQXujvQCKSGzoa6z08MA2+KYhAu27+79VhKLbsFEP9jAObALU43gYcgBQxUCtM3J6
AV5+cRPNi6DTL/rO/b8CK2U0sbynaMwI3OVJQ6AeOg6GDwtC8kiSZg6oceAYztIBfZr7Lpc43y4O
cPvlhmoDvWmX41WXjt/vMok1YeNkIDSWgXDu+JVy60IVFNnTRZdCqxhW9y90cz9/yikemUrjm68V
75kBaShKMaD+voGpmjfE0KByOFW81BF5lUDyL+p10jdvne2iWTrE/KvaogamiR8RUWmpWRp2yY7Z
RFkpSfPRmTe1A0DeCJxNWErBKd8SW203Lv4tTh1WRW0D/CQH80RZQVSYMPXEQlqXZCLeq8xXZ+lJ
c1073FtUbm0a4xozyvyZB9WPsGOwYOAM9iM9RqVNpLmDfHEIia8cpfCylcuPR26/YuOIOLodHKn2
ZB+5UIvoZIq4OdcwD47ShmEyOLxrUi49+MuM3Ad/u7TQzeSKSJjLDMyQ7b6EFnxibFxT4P8MMAMy
XxENLnkT74Ufdyc2Ypi2owZQnfRZ4C0DRhpOxcUu/3pgRReKX2DuiLKV5llzXeEkY2PWAjpwNHT7
bgzF/MOg7PvWVDZui+VAhFVLnFq5q7S7rJHd9NlebCOGU8r1RBHXnpHlezMNgCia8aiRD3bFiLk8
QJ7ZMIlX1Nf17nueMcwryTnQd2pQIaj4Wy/E/MeGRe+DGsHBV+GCPkib25SEL3osOAuM7CuCEJNc
rmGlxKStZFMcKBYbn3Lp1Q99WOqXwbX3HhnZg7nc9fBf98fWd08pJaAXBDT7qR56FkEWUz+xq42b
0CVjJm9aNXJfDv6qUs5CYs+nVQE+5Ghzt2M9a12cwKrWVZkkj74Bs7iiWs5dBB7lk+ngBhkeg+g7
l14AU8u3arE7nfylIxdTd7pUQYHVq75ZM+gykfEPl9yxT4llB09tUmtwRf4XlN78TbFZMdwUv1Q8
cFqgqIfRdQa8TIz7vgoZfZwscRX3B4NsqCEU6L5lyUvqeGtEhntucqt6mLzip1l608HWBZn55SEl
v9+wEff+JGFLRoiLEE8JcPVE9WIXu2V7lR2JA7ZDmtBGWp9l1X41DZTvoBEjbaYe11Obs3E9J8ey
9tDLXOt4L1yuASvhDLWPZomXl1jb/NZPGPrh5p9D1/EeTU+C9AQsbaQtYGavAZG7/ExV2Xl4JjgB
cPKwrz4J6M283N1sxfZlrHx7g2EZ5GpRngmRzOdARvWWooVLgy+bUBeBX6bdj65qP4docE+5Tf2E
AdoSUIoarxNh2IUTSGtrX8DnhJ3WEWuxYB5nRXRIHaxV8UAu6b4zjTo723cRB0WrXYzv1Lgt6thd
E/NDdziI4SXz9G2iq5iyM6TT8/Kh2d7SubLx+44jbq2+xxquamA5us2PXs1txR369wY5ezGQSKyx
Ofdl0wSlXbgYw3lNn5q2kpDzRXhsDHSW5WgzgOi96pnSVKOh8oG3tEVeu2Pnr90ztzOQL5llHB0r
hsFnscYDLsAn8oiLCW932xYPtZGo9X1LUTPsw1ao2hOI9WfmsWKNCyG80mIbkA52nWs1g50mX3jx
KtshTcWdbqzQKNgsnbUdWWcXJBrdz0V+yDq6Dat+hvQWVf1jy3Txbvlc2Do3a9deH1NqgtWX8kMA
rSKIX2CFc53ZQfJJf9YNMerKHdM9sw/xoaDN90RtuXe1QbmabS6jppoRCOKxX9ObWlA/YJx0GhRP
erGplIbzCdKLI6WYPwLLyAG6hNAS8xBiRTBmhzHIblj+sR8GfJG5BCXTrnii/fYwZHX+pendPX7O
iMIq4w3n99oIAoqksfFfuG6gpMc/Wo68ELLGC+MDdr6wP81phWUbpFIaie48GfGwiRzlrKbOvvlV
GOyXlnhMmPkVvhgNZsZjiEKGYJa+lGYQ//CDdekIsATZbFwtliRYyn8u9pQ9oPrsQiDzBaq/OAEw
vMmCdIyo3sAIVE8Ub7YH39LZZiyXzFcEjRHc64oc44iAagF0xY8BADps0MGYiQ3YTlmMnTStK1bG
y7usqcb44C2rjK4YT2UhBWOGmLZx43JOcYn4ybgySLofTG3rc+lw5u5Q4NTI+ye8tctOp61M7qHC
ugAFCzbT8jSlqfjzX4zSxuoOjsbHkKnmK4lBItGDb65n00HLskaHZ9+y903Zc15nRAsIqB7HngXz
NJrf8gA3OHLx9MWd4n7bBT4MsuVlVdeleMAtgRrKrzo1/usdaYzV6jS7WIKCognZCxX12V6Wo66f
DieGYtZ2/oOGqUC584AOp09aB/FF6PqrN8fFCfeZD9wDYbTrGm+b9nV7vQ93Ore6px4QnxNE4UuV
0W06MnnskqlxyJxzS3Ey+CORH+KbqK3vPETbBptA34zmi0m0/zhwhiXGYMg1oIhm284QKWBxpRfl
jeCzw2xGKcV1Hgjs4hxI8rXK9USrbpdiHuX00Rr+oa8AWnbCe8rQJq72gL3s/gAQz/NfQOD06yAa
dyH62xe4EkvbsO9X5uF+0nOwGF1krjo2p8w31vDuhND/vCKBcz0GyL7M1YaYgk2BbWDdGV17Ctv2
I3Wp6bRk+y1y2WVykaFSKbeDa1QM/d4lBO4a8NXUfdKbYpKyyFAEolF+0cW939vzPFH5ibvgMnT/
GvjBFO9ocnf3B2UYBi6tqpqGU2/Fz2KO94OwxMPsh/qaJtX5t0gxpxsCN8a+dqbxCXZ1+3WQ0buY
PpVKv5ojPIv72YFLeXgq8n4+IE5hF5knd28bPwdwlA9juhFzwPBTov1zOCZvYHcpG5e8fh5yuG8B
hgO2K+Qnu8VBkI5zdI7nEQV3MQYaSZu9OuX8ERs0U+OfUBRZDBz7B4vzzf3i2tMuN2MJdmkbDRv7
QwIbWV6hQnFqZN17Jtcv8H4ejDwsvmPiwxSqEdO96jsIny3KrL+STfOolnroxR1i+rRO3p8/RcDf
ty06pynL3jvzDY4PV0du0BwPuYT0dN8EAKGeWkJgNxRAvi0huH3lkjXBFTafB9TSfTYPwJIpvtqS
NXNXbZ7AM58xz0KDZuBfjl/CZH5HekbUzMMGLXR8iToYE3K5aBhOJmkCwU1g+4CbCMrZKAGzvSRO
5ZMfFayGKsNe6c46sQyrtpMf1scczA+eQMUKbpmrswC6fzrReGDYYXny5s/IsMnw39XAptkQ/zVe
Y9iAa0uTX298fSuAHDzGiXeqqOHJVukPVQbDlThYspoVnjEEH6Y0fNHrqJ6KHZxQ4jB9AKusZiYj
1jg+NVjJtDDjV8tiosM0dI1dIF0YuADS50KumobrS+AUADZxbQL3k+OljfSPusWB4bDBP6c6Nc62
OPaU7u1YZont/Uq6qIDG2OVPMXUlUQJMxek3yWID0D3H8Soe8n2yeD4Guk7mPh1/BB6xwil4nYA5
Ym93H5OQ3ZMQhjrUg+Z5RUfY6LGMd4TtyCsv73fMGQfMjTklrdlCBcJ34PbB3pthCPaDmHZhUJi4
QV+tPkc+zixgVkQLE0SAwIPfzKF7dcfDI/+QxbofYqOAXjbPrORj6RM/H2x0q4hXd1RIVhaLcz0m
eXkeFFIYqi0qqBn5eudG6p3ah/lgDBrQPvt8AMDhOYn7fepUJ411yDksFsbW4jWu51k+ihG0T59R
BpQAfHcj0D6RiSNeErE5VEa21A6DW1jeLU6tnwZzGM8wYvVOkHFcKXoFvTgddy1SdLH+iArCIG6X
j8+Rl3dY5eLVlDfiBNv0hzlE+WPi8pQZrIqWV3TfVAl9VOx4VV1+qXBxHPxqedTaQS4HVwwyI+Xh
wDCOgNiGV0Ie0Ua1+pvPFWBTZuN7mczGfrJI7OYdrE6j9ECXLi/l+40sgqu605wg7jeLDBWQyC3i
VNf0YICDr/M88ITYuMTec1bBy9AiNG5b9gn2bw9LFaTzxbams1nP8r0OP3ysYzs1iX6zbDLvAhnq
4sddbJwlPYoFLQ3UpFLqxTao3iIIccXV1N4S3xVUpcNLzTIQvnXMhfa+FCozzE3BSGvlmMqULgvy
5WmMZE1iv9p59/gc+F6xKsjyRNX0TS4MPql296OLMS19Cg1z51324cTiPzq+f+t8SBvQj9epUA8+
/pcjuUl1IS+2GZdFRzMAZS2F/cZ5ESPf/RTU8aKUQz+e7093a1v5puHV/WL8THMXy26ZIkp7aA1O
Eu980YYHyzNIRtIt9cHoy/lMtumxs2jAyxPp7n23o1XPAHgw5t4mtHp5FvY3G7w1ijvAIrB/5UmC
9Akda2LubgGV3XHt/hRlWMYWPUJQViJTnPETNZIIcM2+yf1w1xQJSC22FIaUHK79RF4jm3KUCSGQ
lYYuz7QxqFUPgrKcSvn7mOoGvvWEnEEoEZvzeRwBZ3GLNjAkHlj8GlclsSyjH49C7XGUZ091omCz
wFQ/8r6caDaLXrj9NcsQkZw7d/4+2FX8MoOjfJ5GWIE2bUHH37JH2SsPWPTQUIBSlTsamup3e6kV
J6K0YuebXByS0b8XNJlDF4dRDjxZwQhYHK5APQeoxq7dANxrmpdWmcuKtcavxXnVhAfxiIUIlg4d
gBcdTn9WQ9lvwUk0N0jNb24xi4+ZVvRMY0YHdc31Nw+/uwx2evT0tQaZe00yG7SLiQPGcM2HnB7d
Qb/2uDu/zBqC4YhZa3U3v/BMvMoRm86gXHSk0WbyMM23oEdyYOVG4Evi7ksTFzjfspVDgXggEoz5
UKC0LXdgNnx7mafD49AS62qnMXxFPMDBPhBM57RR3JU/14xOQ9LL38MEe0V5hSiIoehl4P2wKcP6
y2/e/n3Y8K1lFLZVd4N9vaLBU65TOtpXfWu4F9OS6SaZbXetUdt3mQNcL5/87lTVuaLti1smDkOQ
5gAFjkoIOGAVcsXJU4n9wUmq52aRHfmlsTAkUT0fhm6sH9xAvifG8AUj8xZXQP4MJTQ4h/evaqrG
4SbHgDNnzUscDG9RpKiT4q0M+yJf58vJduxzD4hBOx5H0uu21uzLGUAwlzA9jbjiDmVr4n/qXZIQ
5PMTii2P1UwZPFqOOAZEz9eU+O5xcWePdZvG15zCGpBBWzWO020ymwsk0ujs9ri36m6g+XaZgktC
cTXW0B3fajjN1XeaUWhRoSJPJAW4uD7QJ2aYnAPs0cAzPS2v6g70knZ2FD12tza1HujS9Y6Ng/Ll
EYFm0cNdrcs9EDPRQ8KK9hH5CcP0cqdQUcyeZbC3y0bjsSSbt8GOTLDN+DP3TANG2Nw+at6pTeeF
J53j17GF86NqXIrCOhzTdiqiL3XRI1HQXWC48r1x4vkUApehugC009046TNjbjhU/swDDJ8tavBr
aRt/Dix5oRd4P6V/qfLn1pqrj6qn7T1u2zcl4Utns2V/9HWAb3/sSOpRZUPhL3ek+9hwvz4akoXy
XMXF1o0D4z1rbZR8K6YfYtE07arZ3yHUZErgaYcLd33Z7DQ2w5+MiOdzv80OgYPF737Uac2acFYR
mNjp+f1yK1RgMklpJcTN6JHalr2fbaZQcMVfjn6mVXxX/A7HEodQydvTzLJpQx9J81Xil11dEWyq
G6ZyTEluNWx/jw1VbkgWBgOEHLM7KkV7ZjRowMmh3M0BLJSSyWx3f7Ep5T/LSOMTA+j9OphNsSLW
/NgBsMZUw33IIiW7m2Vkv1WJ9/P+6HgKeTnHMnNzBvCIncsQePfHIu1AhVuUIG+Bs2F79Df363Wb
NhanukWorWTC4sLt7Ddc7IDIKShEcjEf2sjwj9jxNAIjuSkyecuZBZcdfQZVggYVDHInqEtceVZO
8c5Y0tPQxuUjduBpK7BenrP6SRmxe8tituh+FzyYVgeT0P9US/shnJh4XSjiu4NHE1Uil2oPkrBW
0T0nrB0O900shrWjap6lMT61ywlPJc27OZYXJq76q1XTfkhoBNt2U3BSA7ir3Cx8I3PIen8MT+iH
JLEGvz+1E8ycZKpg95PcOcAzoWHILb6EZMYEzUKdxIXTaJ+YBFlK0sf19M23aQLDQE2F57hKyQfu
h1mDeUqRL6uF3OOCfLfDgK2njndzERnr3lTO06A0eb26YRXFFBU916/SCkGnKKhJ2oOio5slEVO/
2DC1Pu2lLg8nD2LQUDCF+UV6ur8U5j6pz57Nat6cx/xxRC5YjVVyadrW+ev1PsyxcUKRhPoTAgj2
OOz/davG6VmsZ57WBuwOgb776MD9u8AOY+MBqlkpQzXkXeH4bB7khDo+pONJRD226qQG7umCkLq/
RBAfq2MMjrqLdQ0n3PvizXl2q6Wb3no5Pi8aOrUT1SVXTXjsgpjHoTRftLD1RyRW3VTET2H6bERF
8tjPJPrybPYvidMd5rq2AR9ip4FKrV9IiLQsoEio5UAUVvdX+e/LGwtgHMxYZriJvM40B9M/Ph6H
zEnpuVRb2xzix/sfCY7KzodeDkXPAQ09xrsOP+5unDv6vvy6Og6Uk24k6SNMk9Plfs6omvBQVkZz
ZVvGmUvAn3OLyDk6ir2hbnX8ZgJ1ok6HH4LWj/vE5lqGhGDWoVxMZbVJnDDfk3e0LdV9SRuKvOLJ
wUCgDb3XBt5zKqph0fkQXcthCZ4UcVZ8xGX1JPs4+wjKdpeYuObrJLXfsjoDO0Gb+Lo18RcRVf0g
RVBsGocNTiGD50Sy4LkrSo6U7GwjHEc4szgYQJ+2o1AcJ+7MfEdKq0tN5JMhEfwqMcsKWH5Jra3j
z+2hTLDErDGTFtOb0pEF9859IhMi7tZ9TEgPRgi22mzt24jl4sDqNT0sgXeKhEy67cW85RDQwfc3
gluUd9cO3DwWL0KVsP1AFUwOCk5vx7TCF558b71o20+eOLR+/ebJwLy6lW0v+BXfPw3Z+Gz2efKg
evWjM+hudIO4uo0WMp+UgMgV22QUmh9TMhKh8efb/cpGMiqmbJvu8MnpgOwPKEVxIkHPJ3Z9/evY
5vvWaWqDdymH6IM+vJF4fMBttYVfOi2FWGbXctQkUXUsuHhznMBArCTrN+C0aXNoMXudzcy8Vja0
9IZu7CjU+gCv4E8kOHFOSCNsFcmdjVq2CCmnqcwny+VaAYLnHNkI+/qVK6axoFZdfRGyVmtsNCjs
ckqA945H3nRMlmOc9xunsKbL7/fe3UZ06HI2ArKvY9hyGDJLzoNr5Pn5kkHRQIYQ4jamYXwq+/KD
Nof4GDbpD36b+AUrUbfSqWmdG8+v33305u1ojPjaNbOA6Lt8K6yUPupgcl+89ilfJr56lP3JCOKd
O6jkFhQzzBHvp6sFhRdV2z77caG2RpH8DEis3rjzsx20Rb6HTMJ9tayozEwgFJRiYE/jTiAwdEFf
3tT6m7Rt5jP2QlgbcwwcZi4+HVn9iBIqzwB74uSehB5XY1uoc99kziXtxNkcaJYl1Kd+BKx6izj/
084a/wP0MGel1PvlT+J92TjsRh9wYJHUz5QLgaK7YkTSnKt4oEqc5htTcScgaQ0gA/zG2lx2gkRr
siv8Y2wTIIYQZTucqSK35WvYFNYBNruPNyzzzhi34GeoPPgAJ4Zh2Ynib6I3ipM0oQPp3iy2me4X
v5IDeqZKqis6eropBAt83gfpbZTqNVjAKloV5tYZLX1RhER2nhPefOUV6IdQLfrCiC5D/kvohCNx
PCAz/H4RBz70WzwiZIMi/WazPT/bNTmIOS7JAHfNNdGhfszbBCJZacx/jR7KwCJ6X9mRe0Il7eNy
T54VcilK0zHnxzz0Fn7QXljJF2sIkKLyIrtSyjx/wCtA5mRy5ni+0Uv6Y4j6i9fVLmtzoiFZxrYM
086L8ImHVBhJXwMpSiim6F2djhwMLJX/UEYkUpaPdFGUlzIjjcDR1H2vcJFuPIctIzio5ODPeILA
Tv9wAp+Korve4sXO5d7rZyWYOUGrijzjwFImLyLpgxcnIugacyYqVfbFcLPxGi9wf4tMhx2zaY5s
dH6776tDEQfzVpWhAWSGN8T9+JS2ZUQIpqIOpqBJeRTWeNVsvgAhFThD7iJEmH/P7nbCzoWpMcj8
7PSFfahS1Z/tYC+mnpqHRX3k+myzKwbRtAz21JcOqgaK0o6Mt7o/JHYvHl1Hvs+sUGFA0aVkkj0g
wwy2wuj71wy3EY30zfwRZRIEA18L/oaz4xgZOD5bzDcyKrFstvaObb75NUuQY/tCXKao+zovPsTB
hk8WuYZ9Gv1Wv5Jg+d5hz9wCDSaM7/bG+zj4p4iF+0339RqbPfEq1VnP3OlhaFc52/WiTQB16VNI
CovXeU/zgKqsbcg31V4/4topjtl91DZl4m8qVWU3y5fpoywUmZc0/9L+RG8brzmGjN86DERQYi1F
5V4RB6AydpVxNFnIbaAkUnuJ33gnl/Rf7LsVPBDNHSlT1jaKo+jGjeEH4xhB/pb2ZqokDnmWX3u0
zLO7qHCplf0J39XhyjOYmzGfbvdF5dwl8iHPq6+sXoaLMfgsy+ct7IP5yAzpwALX3pEe8/FIDn1c
lfMBkYClRM32XOlC7+8SMiT+re4Fm8Ac4GrXjXrv5/64rqosXidjWX0OSY2PJi7ew779UrOwXbna
yp7SwEiuhN+89cLCcn5EVIqU3N4qdo3UljR2A8grb99T1T7FosWXu3yUCwi+9pifnMlqtlwUc27S
FDYalXgJx8p8ww5EeQb7PLh2xY69un9UZhytES7LNz8/ZTnV9TQl44+zn5c2A7yV7CAj9R0q4ONk
kMjoZ8HDRJylxpfC70DgUbpuhUEK/UAhZKUm1Ku+yaGGaPfmoN1sEUcW8C0MhqXptiuCbk8UDjwz
/vg0xh0TPrvGkG9YrykSGj3VJaryHubC0rTn9i8mbTtEPyDjGsr/aCQUAFVSYzRziCavy73KB98Y
QGwBKJCdk7HbnO+Nc//xOf6v6Ff1V1Vi+8//5OPPqp5UEsXdf/vwn4ftbfufy9/4v1/x71//z/2v
6uF78av9f37R9WX3+t+/4N++Kf/sXz/W5nv3/d8+2JY0kkzP/S813X61fd7dfwB+geUr/38/+bdf
9+/yOtW//vHHZ9WX3fLdoqQq//jrU8ef//jDoYTwP/7rt//rc8sv+I8/MFhE1d/+x+a2/p///S/9
wi/3jz9s8++YtaQpTJO0p+3ZdAoOv5bPmNbfLeEBNqav1jR5Y/OZkmtE/I8/3L8jdgsqEE3X9gLP
tfhUW4Fi+ccfhmn/3XHZbMtA4tuhVsD64//8dP/27P3r2fzbfym+5KfwlyrOf/VI4ib0gaM6FhAw
i+0QeXM+/19aDWOOKh2XDvb+yLxr8L24ztgmbhR9K6uaCQ0FAYOF0c2KxT9XxASHDbfXaScT8scj
6cA4sD7Rx4A+47PH2pKTunYAP6Qgx0/mVIFpDrgZ0BswHjwcDCdyB+6KJBJnJmlwo+33/TyJ7eT4
UOMpSKEOnIQOp4MII07POdkSAzzQJHyDNkIOpFDkk8kkstwV9en+x9TmDUpr9IifBqBiArDcFtNz
ltpi1+TR9wjCz7ay5l/WNHGYJO5wGpa/4mGXXDW90puJ1dihauoNQKp651fun1yFrCYpTzGlQbMb
nezaaE6Faf31B1MFScPQP2jehMQqepoIunmLy2Y4uHOrtv3CGzXHjoq5aZihstFi08bsftN0ZP9G
u5xRQzHgXpE6O8fwHpzlwZHGxq7jAK45H6RJDUBv+a9Y0dQx0yCBMbo6NaSnN50fUK/Smfpo9C8d
l1tK2LudXwJu8cfiqyhgNWfd4ABq4Y6aeU9W5L2bFaYFAbhjygmvW4pWQBJUPrYssoSJgxEF2R8f
W7ihN/eD5ANV4gEEx3jpf8HoPzNxZZl1TGyzeeIy2qDzARzpztAGIkJM/WPQAfs0qaI6RC2nU5t0
atn/Kc2YmnnfsDZ7T1pPDe7UNb+KQRqGLEKnZE4zYb6dS5rBK7dfThndl6nwn2eq9Z7SeaWE/0Ce
TITx0S4SDLqDiPZC5XKf5uRpeHw2TWF+BU3s7iXY6GJo/L2pnScKhX7BcUrXkUcHQ/ZywPDnvNce
EBFuxDXplVxth5xVxtj+tDPyQ/i6XZCU0ZcShVx3SCN9Apk5NELuUg1Je4ck93raaM+B1xu53dk3
iOdwI19pwOe0nQC7NxruEn724sVYliY0rS35pWPbdIjrjo3xNmbbj1zwytqGlFo0/awlYlrKUWhl
eaCrc/85mEYs4rH5vaY1Ys3yP+oLuepLRhdyWGYaTcfFgCRE/UVp97MsQPAAVQN4wZFxjgaO6NOB
+gQLOCdrygHM726iiaBg3t24zYcXOSN2aQgTU0tekKAcu9l+nekaE1kO93sOW4wTqqA7k8ZgVp7z
PLLxRTmykMHyDA/sYp3BTQwszSb7M667mdrrYcZT7aQeW2hUa7KI6fJDcKtEHprgYSm8NVHsviNY
2SjPNhM7Ib8pozDdgK2ZKjkdvGUAb20Q42Wj9br03Jfc7R4mno6giowDm6xmt8wCTu5+q1XynEZv
tJU5m4QG0dZys0MZgCHDzhueQbX8iEPjZ5f68xcMxgDptHMJmf9OPm0e2P5jfHp1+K32kx6xPjOu
kSPxvqblvEkG5ezY/FdHDjzZNkrfZRK/WVlYnsupp0THcx7xERITaYKH1pyupSYJPDk875KTC9Q5
M9xnXrWDxiIJ2nKhnAfSUI1aA46BhVirD4Elcd2KwKdpnFeiiFmVBFxIcbdgqIDu7viQpup+Z+f8
do37yR5RMbK3tNMg1eapA9tPB4feL9/oEmHKAkGxnRAdEA0aNvUt0MdYXttAx5zenKM0IAuzSv2l
6IRr54nTXV2zEJAGfcWd++LKassjA341Z2FIHnKjgnpcTTrYd9pkn+cJ2M/jKY8a85Aa3SU1mVOF
9L3zBOQHjlHpWznGudrC2ULZ9+iibWlYlMQ+1mKso41pEquGZ/PW5uhBtewOg8ube7CjLcPkOcvM
YL2rWZBtzSTg0QkEHYGteJTzYsdOU1rYvbVJE8pBFsW16IPPIBvQdkqgkL2OXlmO1PzADsQqTvki
Vslax/23rLM/oxmZ2qJF3rQ+HAY7HETli7QtuRKlQ5yRfCzT4NarWmdLhKW74oxZE958IEEXfzG9
5CqFs5+zAtyTOb57ogWEkHTHIYS/vNSlzhxTiwj/dI5MELEeYy+RbyqSdBsRkM9KarsA7ep8cE9p
UAIVzVAcohrbxZqQj+SKWB6JnmtxohE7rYTHoqSSJQnIxwOViar5Rw6ooPqcdfANay08QM2ade46
3BPDSxLM1dapQR4nGzuT29CBPibxrpLzp9mwtj/9sZ8QsgUQQuEkJ4b4G5ju0Byj9VRlJIj6bLEd
md9gBX3Q/srFQv8KaVzk8Gb25MWkxpjNAI9hAwfElDi75Q5I3HafyQbuAmKyiDp9ZHm6IYFer51O
GJvae+RfxvaRljTgGsAegiFmMWfswJivxiGx1ia+8hjXwAHH1ieOmU8iou9WZtp0T6nN8qMMYKOD
0mmOZnv1IkjUcVHbq8RPj1oq1rLptAFTAz4vp2FgRBCZA039uv9T45c71C01HJl6EoliFQ9qb+PV
/XSyhhsZmfasDCp/p7YMNsDetpTTBdfwZNlCYDEwP4vGnrbMUQkiS+HAB9CLbPSVVWN74dnnOf7f
TJ3ZcptM27WPiCqGZtoVQrMlT7Gd7FCJnQANzdTMR/9d8vNXvf+Oy4ntRJZQcw9rXSvEOmYpVl7E
9sS2Q7hONbOnsOXwicf+j+x9ItVWINRnBoV2RIXSgt9ntJPSo5iYf9kpsSAvK3qjwfoYk4bdOk4p
yZEvZwdfw2xs0cv/GZl6xTWeLksRzTQMiD7aJLKpbWLt3dWddBNE3TZXC8jqfTj8PkwaAX7WHvyy
qHdEVN4cwCaP6Z1hpet+UxSsImwDqJbJnAUE24qIUvLel7V1tREvos6uXpe+uKdYBhC7JgzXlfEq
714ZlRAgbXmNiyukyraOgZW9KaELWLycgea+wVo0mqrxnyyyuCswKOC4elp0utAW6zEC0EHcDT2o
OXYW13og4u+r7H7GWzwdcQKP1ha3hmwqs6lhl5rpM5Vmfayb6nPs+mCHnO0lWaA617O5qWtuw7lk
pTbqBjl94P9TeWWzOktA9CiLfEZV32031qE2A+RYWD05VHxjHXZ+EgBJdZ3XYqFya+0bIyxa5W6u
SReDe5U3ht4SUpduPWgi6Hbgzfnww/p8gDFSQ5GqXrne0dUTAmsn68dQptNOshuGt8wihZgC0O+g
5xjOm1iJ9MDvMy4Enqx+7W/BCz16uXVP8WUYt0i4Q0UYvBeTgy5mTHe08seFlRsSsufQJsDCGntO
VSC3U1tbZ1mLX5brHjiK1EGF5yS4a1lt4nt6bOshBgXezLHjsJcy8iPS8IxX7CAdW569EoUTgT8l
F2ky2LA+wo8JK7YzlIAV3LTBXoZSsOyAV2P5AEg/6Y9esiNJfAvJjbViMpcEKoewi/HFeucC4Vc3
Ld62Q4ofB0DEDhZxvSgH7JiJgrMragCX2adTZQkHxSi2VosmEsJYE7waaHJxSADundscNC4TYTPj
ulvSqOuB/fjDTnts2wYDsnpLHVUtHzMBe3FtgHBejqM/ya3TGZHO7XYr3WUBEjuwBvdMyAWmS7jt
wHae3KAtbjy94lqqyJ7bK9JjsXI70/hnnVkTrnRICKBhCFYy2JZUg4gxjqLk3T0Bp4qwBMDr7j0Z
4wb45EomDTxofWzfpChKhIPj2tAtzcPOGkBkjt5vjEVx6mT9rtdNQvDAboFb1Q/j8OGZPTUYGuhW
qOGyQDzLPFFFrAhNiszmNbNHrv2iQp1E9u7GL2a5C/ok3/nuL28azr3xVLQ/rMmGR7iSKSCxRTOQ
fBoZyG+m0S13E+6o3CkYt8v5otIKYGFrIRpZCbsKC/2sV7Xxkn5+mElnWwNH3dAu/cHO29wJl2Ru
mQ8jzlTMooV3xfBJathqNzsjBE6W+J2zJx7COrS+iy22M3JSjpsjxh4YFj55p+U04WVsRzL8hp6U
qbTm3SGxT6qtE8z+Me+zD3cardvogcbO+sneOqtWx5z2gSK6RESjJJ4fMHH7pcOnuHp6l+RV8TnC
v0xk88OwkLr1ofzIeBF3Y6i9A9YrFsDSeM+s0X1KewXG4JBYjnXoK5Q8xKJm0dwk+XOK6XHPe5wO
LIjmNjSvwvWJ+LFH/RwCjlZFgkCXuZpDpEurFGk7RhNrI7MiSRoifowsO49G+KrzeyR5N3yldt7d
BjaplRf8NcKphc8LuMlbb2B5IHBbn+AK4cF3PpZwxj57v7V6YungT4UpvdQ4cupU5l8hGnvbuqlB
ulJXsfGtDkJQuCmEJk9LeZ1AkpLg8WdYWUsl9XrlTB9PomEcia7iPnRVxUnlf0mfII+KuKLYbTyA
KLY3tdt5Vph50GhH33/5/cG5f3mZwhGOZZCLi7n/39f++yl9J6rUWeFfIPTY0TJN1TZ0xnZEe8hf
fn/5fz8DHJHtvflqK4kt9fs78Oi14S5rkdmJklX6//fD//3HnWch3Uf/9993fv9js2Xz87lPOECb
jwgY7o/z+8P3I/7+7L9/qLUYECR++N+3mN//7/eX/9/DDyoipf3Bif/3SP/3wP97mDZIqiOylON/
j+f7y//9tCeBAxiTBdPn/gD+91x8/9EzpL9ttYt4C1DNS2/8lGmWgIvQ707rfyTDtBCUru8qFm7f
lh3kJzY8D5k1HWarmnADJAHBCswNpZnlewbl4GZL89VXtKqpGJddC+kMBX41RIgmb3PlPQ1DV/5m
vA6KiABsx75ljPiv2Gg2tUZrrAbzl856wkOJ74gmsw2fvj8kd9Y/ATQs4+3wyRkTEIXCOn5/zRhg
ilJItJyFAa0/+35mk716kXDgnqfm2RVr5EyMRkPbwmNVhy+pNn+NRflnCsgywXTq/kiqjBonSKf/
/oiC4CBH7nqdafT7JjW615GQuANhwIrOMdLYE99SpzD22gNTaySW2g5oxvapIeHB3dMCVggUz1N5
RUXmPOHSo7htSXRIEdU+SV0cNUK1GAmgiApAqnYY1jfKiLPA1fHo5B5bGCHCQ17cw6XagIDXOhgv
RA7JbeIRjCNq8dtAfrjp9WDAlFDWW1H4SJPWQJ3ALkFtTN49LPZV6Z3sxg9vGCl1zFBP4vRx9su8
sjlhI4M5GitMaU+suQKvfpztYX0wDYDHmUwe20bnb0ORR4OZrf+wdD7pKqHhE8J48A08YbgU/4Wk
uJBrlLIyt4zj6nkfNFaALGrrN3PnNJ7LyjgNcjJODIT+mSHIbO3P7Wffdbew8cQ2JPx2x1MdRlaz
oLC/WyfcYSg++3uNFOY/1V0sIDBkLz6VjrnI7qgSaexXfCtPXsrtzWvEdKx8PNduYl7HXI5/vZQA
MdP+FdDZHRqLOA+zaReYylSC7RI8VVo0h57gsU0v2KW3qxjfeVa2i2fYv6y2M+May92xzLPxbW6L
PfbG9ilJ80+EqPk+z5i3SJD7ELovBV61mzKIWLB7wenX2PWLU5QJUzqvxxec/5mU8dr0eXHIJCto
yuarXXUZ2Rj5sRbg5oBAY3bAb3duAqaOakCOSByczdpXfBRBN+wqOxcnc8q/ihWDvtIZhr+SQgIt
1b0CxPq4bCfTYVQGmWLbGNh9EzkF1+D+YQ397gIYBSxHuWIVMniWy7C+WNqbY23NFBVuU51lsrbR
rBvGLUv5IXnb7b/DlOA2L+fvz0LpM0og7GxoOesLwe+dVfZfEHCkgfpORuJ0n13NYTyxHWOMwJNj
ui8t+L4H/Ft4ScJN4mKYMxMbR/5IQ6d7U7P3NF/bPpuf+tCanmZYTJHu57d55arKDIO2fqBSz8hm
u/RO9l6Uq4Cn+G1rtK59l8GnIqAIxy0k/1WDeyyCbU4q0QOs4xSfie6OTgrZHJ/rJ96v5jx7bfbs
dKjyWjxH+6JWcBGn9rEjxuJRjiPG4VV/FMyrWPoBLZ0EAOxlHZ1HQhCJqkN2jsAszLcrwruYa955
RBhJ0GdA0gfaPYa0U3VdXfRkG1mo6jquQewohrRDJaEeegEcsj5pLrS9+KBt991exUx8og/lTKXW
vl5Uc5oNazwgkHgfjbTaEKadnZpkCF/KCdlYgeiVsqDCdpMzZgOoGBdmR9b1TG9nkH2y62y9PNTZ
O+mEOZnJlTxDWyTENqU5JEzvF+Gy+c5AgHVaF+OFnIx0P1Z8Q9EVEsZf2WztsGZzyQD2XCEH28/2
+hyujXEy7h++P8sI2txYrTPEfeMbp8r8GkVGm4jRd98yYGPLXU9bbg4AIIhc3uT3QA+LvtZkDsr1
h7lhcaxH1lWR5zCID5fQPs3JT3+aStJgQgkv1fl0xcwgE3jPo9+AI2IMWfWyfS4Kzk/LRG4DC81l
zUjGNMfBQfdkeMpqnq/mAp7ckepHqZd/eI/DVlsPpa637rxmMUDzL7q76TolbkXi2Ci3cjbCyyAs
PpRldqhAqWQNmcny/kE5HqRvA2wBkKifduf5Oycfy/MgRXleUJyceP02XbXaZ3tt8n2VjT+V18wP
90/MDoUPhTK06lZfHOfP4lrTA1cj2zlfXe/7tNgyMhE1yOcf5AeMx+DUhHqEB1X9HDRSttb7DEjr
NlJ5F8pMUZ47MzSOHNGVWc9MO8hswuu+m9CtdQ5PVfHDcsmk9xVvZmyPJDlzJOuH2h/7GMn6D6Ms
6FNc9WrKOtv0PoMb021/rdiWS/qbxbc/gYvA7RsBITdMHplPuQe5EEjcomE2xmNWNhu4hU85looa
OVeuQM0nEN8BSudfKih+QC6l6A2Hc0MLNuJdQ5NBJsjdkVK7/S1kak9bke2cxj1OAcEamH7h17Eg
gZBz9FV3WNEfV3ZcheKfCzzJk28sj0lmwyDEtvdxZo68mltnpLX1kYtvuruuVEI5yDyiK4vp4/6/
F0mxJdGwJTQILSz0t6ro6JDza7+Ej/hUnK1RMPbxB5eDZKEjEFwkwmPa4wcnU5qPIR0Nkyduz14y
IQESMgo1SoX8w3M09w90mNHAnYlEGPtsjcnRdhPWK6zEkfSwSoFQFFtNeuyh77ujfkGo+Ys24SUd
rfMKR4XxP7llxkwoBzacrSNb0tMWtI6a58mQxG5RU9KQJ6xymPMDQXkC2xkjz8+viT+c6/tdNxVY
hWtXwASmt0nbV2+wLkyDh0sSktqX45zKffF3qnxgrSWZ22ZIu5KysIAu2zKtdMNXhm8EEKsXlRBB
Ulj2v1xPp7kzOJyBxq5twQUr31yS4KNXD6fybWyrMLbafeLdFdBu9eDIjj56IG83YPrUYn1epX8w
FuehLBF4wiIvJjfSOPU3vpowVcz1e2hC0RcJYkC8Uk9FVk+HKZAM7BqTU3kieXVFSNFNUbdUzpb3
mwGB7DLW7XIZ2gCgU//LU340DYSih9PcPZdFd0iDjIVD4Uowc9Wtd3vCpqCW2Bj2rNygKbMS0tgD
ITYl6zyH00iTzbFxHCq4YmaUYX623KJtjp9LPa4XHu1mGAIe1URhjhtzx0KSCVPtetFsALPjpuw6
64zwbj/wcE4twoeuct/kmpYMd5k0lKH9FBCqN8/vQqrsgPeMOXkq/rS9eFlo5IwMk5HnHcEocQVa
iFWLBhEVbqfvJIUKjK2fM49JPu+7qFg9Nw6ksIR7SQOH5j5JnDYFS98NPfoKzZFUzHJr9wlDstH8
uYr0BdgBPNpmok/1S/C0/HsRqhRUs9QODM5OnQxC/I3WVs/3XtOABr9iKX/PXEXUk2WNJxUAj5OO
IY5rkx1mvm9b4OLZlLOyEC8Su8eBlB6tov00inx45NKxjzoRf1nrgZEjfvZgM9J6Xk3nn5Fzl8pN
BlfGiCK5sc8NebsszHLGDtSU596BdmazfcI51ZwtBCBRUtjpbvTH6SFtafpLufZRSTDHlXN3ffA9
jBlw8ZNdU6w5ZszWQ6rwECQl15EFrUa3BDBO90R6qoWZJs0ioxP807SEmyLUPtiQ6qyV9VwvJckb
PJE/y2T6ErnAzpD7py7tfnoTE9VusMlVEZhH+zW79CRT8rYnoHvgNcFqT+pcWto22ysS6keLNHqv
IeyeAMJ34j0sqz16IkyeEBq9CQVABaf/cVIomWW4Au5c3W2InYOXhF2yXliewiW85/q2zEJgW516
Ab2jG+B85U5oRUgR8ls6kdzkuIpYVj/LD819xMmpzSpyUxL0u+0lb7ugfbRow8lgsQjyWZ1hD5pd
7u5i+pjyBUZRuSW7Hs5sy5tKchPbdEzet8kqv3q0mpi37FvRorBZO/ef6cnfPWIrid/24I08k23T
vIpgAcuufmNM/sAgdmllwAiwlgzBkmLntMNDCgoWdmH17LfwNUUxzGS25zi7uZEIt2gebJl/1pn9
ZpS3tWuvRUZhwrIqiEm+zCLgouEmd8qUFC2X+Mw5fEis6itZycNjCJGZzgcDbZtICVa7nT/Vu74F
jSrYTJ16qhLpziRUqqm8QAEnawi7M0GxJM6IwQiPJT7WiPSplofatyfTSI+T6w77smpeiCd6lswW
gThXsLzK36rDwyWWNDbt8TybAzSCoNsNIck8tUmXAJg1Ll0bGTwZXIdsXSEKjlkYlY1GgIMkcl9Y
4VNdwBsZ7WpHisMd1Vt9QS3FpIYQoZvIRPUClGazNh5bszCjlWlj2Ik3KDp/Jp+0IM9iNYkf+pgF
XszaCTbLxGsW9OIzc8nlznSLT744SWPkwVBYa8ZlNRnRsz7OM2e2nVdkyUr0+Z0aXpzKIhAG/BZA
8tzYBeW2WbhrKLuOgWiJg3/XCw2Lu6OpdMh3y6HZmKDPl71jZ+T4pgYnDsAiEdQ/rWzqtgUqio25
JKTMLSUCd0UkJaHYoyI3JFddtFAXMkJlKZYHYYV1S3Q/mC7OB9Wa3GxrtcQsb4vr1HnyCnSuuHKq
EdqtXTMC6JZhdLj/JchdrvYSxe33N35/+P6CXWod+Th+t5B1QZovOEeCUYJMliGVowxfkMIMUBsh
8OAnyRTLdzNcfruFxKLDbLjPdLGbk9LdGsv4xzFsTaFNpL3Sj7yiJFkRuBLOzpYIR43CIHkPl/NY
zD6H/nTwqoS8sxxBg5r+2MpdwO6YAN1qBvmDQBFnEkuUGAZ5BtlQ7vG40tZmHlNbxR02SWJBqi6S
75T/dGo/6UBWbmLkbyR5WnLP7zKy3V3cp0DTZJWme1pEhdI1MrX6ZVBNbnLgPBFxAkWMA3CMgLIs
V8aV42nwnEuBtBh4fLevwLtINKeHsqN9MBbj5uSEWsl8EIdB6+4Z8fJIQcdtsqEi0sLJbpKxtMJn
/3fq1IfqpvW5D8iiWHP80tr5SUjyyHGbRwgurBP2+heheOuG0lZbvbxWdRrugoESWqPMAbpx42za
sQRPzuCzcLSEf6rahrndCI64rn60sMO09/VOw66anfXZTTDjo2aioCMIMLpnyspGfSpWYbSnj9rW
b1MXjBHIm2W7NPkXG5Ytstsfum8/ZpOive3K7NQ75Mxr51S0dHJyDmA8qV8Y1+LGs3aAyZmNI6Ug
HE5aHmiiS1fXHxlLqqyZ90mDxa/F02rLD+CBN1va/5TDhDVRKHQ93ox1IV6MuzsgiSAuSF4aG2J9
rV+mnEVJlZS7PnB+FfJu7OEO+dQ75MC2yy9WEExk3L9GXT1jlrzgpPhSbFzYDMzetiW4eoLRqyCU
7oI5ZyXa6s3Y5j8IX6HOHvNdG9ZP3rS8LYJQ4mlFsoYCVfhVFcsvqEw7Ic2Ln7TuBvv+3hdoA8N7
dB2ezoj5SW+ZbwjK67hxwcToDFyGkTyXpfOXNJ0MaLn49CzkuZ2IWKIkLN5Jcss6+1Fp7yJdGtdG
qGsB6Uis6x/dc8gSVTTDRJ12NflPCCDmIkYYRkY4aM3eWy/THoHn3y5Afe/NVhLzBiRCiYBix/2i
UySZomv0kRiKoz2lx3Ka7R3gi5nEpuzGoOcjB1++IZangjkkwKXQX0WW02774F9Lt8CGhXmAx2+z
VEPJmCRFnYw0emMOBLt4uggPxRIylVPikiedel6oYhsX1D7137DXKNzJ0IOOk3jvZOgYm7RhYAi2
0GLNbN3wmGfRJP0fnsJfpDiu7FNuTiTADo3xRuL4zxoTzl9As9FwFwplqlhuuYZ9ZDLOv1mTGRxz
BzBnMZg5Ihpl4FalzHDTDJwI0u+IgOtHo67Xr6b3iZNfq/fA8NfY5qYYZx3gvvbOowwtuJ568YdX
4aOa0/e4N6t/XURKuBRAhaPllyhSMxJUUC00XyO6faG+fAeMXakQQ6ScMMTgYiIse+M8CujJdu7+
Jk+OZDqhYYA27tklQPlLz90Lsqr6XVqljnn39pceX8olRGXTTQKFzTzOZ8iXvHRseL1scb78iWrV
dEv5kpYnGRT3SQsSnF4ET4HPinqajuQ6dF96TL7E6rmveE8YlXSpd3REMDy2Ey+W01jNF12nMOd3
FhJPGnUpbzRtvS0JkNbCVPQxFkBxx9XpY73ARHPFkEdu7VqRnutxlwVOti3qu8L6T4mFfuNxgl7n
3qgO3cIWxcXQ8GFY9PxQjIYb2xcvhnPuo7aYp5OG7U//hgGsuU5OMxzGNdM7g/XBr2AISD4r5IfS
qQ/m7E44sdfz0Mk2hqd4AAaoDqnPrq+bgRoSxI0mR/HY8mY4pS3Uw67ND5ZZPBn9AkeVLLO5NX6v
GLzz9UpFd+6xZZ3sHqes6CcwdoYRi7F7qFpGAIyDSFjr9GHu1LVDF0k8LTjMGRBZOtDrVyn3MDfd
9dZdwD9QmZbto8287QG/kAIrTiQ4+XBcr7n9WhTVz6X3c0z4wTlMtTihN6aZF6QIKP3aW3IvwUVd
SpXH4EocFIn1nsywOcrb5mA6zqn0UsRiyeu8uIh//TF8CLSa6T7tz9oi1JG19+uADY4Cc2If6aTG
ZZb6Xp+i+WcerC7hmohYi/BX3enyrozaV0jhbq0mKQb252jiZ/LWv1Zqn9a5+b2ux9Fqf4FZP6kZ
OcGAaKbU1mZh3ISFjUkPmcI718r4rUPxMjooIFzm+rG+z3IGJqkxd0uSpakvgY3oKXJm54Mhaoiu
rJ98eUaJCsG9Si2iUyhAjNV/yvoqePz+EPTK2+mW7flQN2fRifZptVgxiDIO8hHrOJC1zUrqCTLD
hZi4dVO2ijloGsYl4Lar57xOpTAPnSuvNQk3kTEQZtkACY+W9XdpW9m5w8MNoJjgJaTn7zr17Eso
0PGE+UOS58gG5UhPa3fWk5U0P8H0v+HpoMoo0MVMWqwXrGlJ5zU7wRJyK5oW4GyffS090bPfie+h
jJ69fmipyY23IbXwRJWPyNYNeKfuPT5zk9mucRzz6Ye5kg5dFvckdvKM4i73lxsG7O6h9uaIbbt/
Rne4tWg5t4FXzXFREegT2t0STeRNMd8I/B3agW7r2OSZIVrIIK0Mq8f8DblGBdHjcF+7DBBLsISo
fTZb+gS50VRgZksy2vjzBoaiHwlCoLaTcfUd/4ucm+Vl8ViCQeMztmPSgzxsswgdYfgaLhhcCO11
mHkAtVocPSFHy49NtpIiVydkDk5z7E7Ti6rHOg646xfGsJC17nRHN/AOgaV+IAF79606jzPZIZZj
iTa8pVNJ1+eBHhh9DDC9aKNBtMtB2vjK14rwd+4WrzVtwIBXLyJyiTh4TrobRgO9Y7Z0y0rxOpB/
O2rEe11qstpLMag7w8nx9M2u0v6kmn3b39Uj4aUNsCsQ9LOittcuzwCSj0K/JpXzIZsguQydBryy
liEWxTSeJoxw911BrWgxGL7TZ6CWY3vc7208rexd4WPgAt7anrPy2RbW1ZfRQegtfeOsloEnuhjd
o6rmQ+6Bt8C3utLRLYxLmBydhI1Aw3bcrVXCagrISONQ2ZSD+VAN3uNUOLuh6+bDmqEAZXYaWclk
n3Rf/M1SRJ3V3EzxRDFXKR9SDLKPrcty7+F/H+xZJzslGKF0xp2R4CbrLu2T9OZZQ9QQcXr2rPVT
EuqONnFqYlFgdFqnl17hTSxmyHYsk2bl/6vvMsCyQorRQgBn1UeKUo3xIpq0f1oS3BF2o/lThcJS
TD8TZkLRFFKy+QXhtkolZzSLTWynkEjZddG+8txLFn0E/TRxpevg4JOCjZ6Z5XydP8u8+DICq4vH
US2oF+STKRUrQ5N4QCvtbr6LlziRXGJD7h1s+cezyiO5c8UzGdGEZwXZtqv7SIQWTjYfAlLG+yBB
rNq1Y7Zvm8nA0Uaslpd38jC2GokCk9WuPyeLW0dzLuHpVOGLZCS3UzA/8PFvlMfI3ax752wmb1Ng
Wg/eavOSjhR77fN9GKAZ3C+r6e7cEh+dm9UfLdVONIOpIxS8/Zl5w0+RpN4WtiSubnKakWpitoKP
nGINZ5T0IdfVPSn2bH7INUqAQvEwE6eQM8/YLBQi26FfGFkhBMxzrzi4AoEVdvhNurZ3zRWyKgOi
VL5O5VHkfnAx/OIPqrEvM8tg1TMMRZjfPVLGtLCnYIkMwZut0RSADWTdgHrOqKoHKnfMaMOTHIOH
LFQUhUXyhuuB5IylffPNqrrl2d+CVWdmKqpq7YcPzNP+NG7uvOCVukBNZUUB5If8QDi79wRonHnN
Luv/gg1dohEvOJpkPDWzU6NMQzfb1eqdSBaww+FPF4QmorAK7lNSPLvNQDyp5hTNCyu7T2NsY+7i
1abQdAk77xUNaYq5lfZFAT0B2lYxJmMOBQxeOj+8bPooXIYnLfIcA2pYN7vGqcGkBArJStwX5fcY
hdRXSY7rwWH0g2ikiRm/M/gk6ANq2lMzFpgcFZjUwHos0/6cZSQGkz9PEHkenNLag4knU5u4WBYs
xdwiuQUy4szWR16MLVsIGi1Mq5vGbn60HYm/nW8DAnZCwbtjvs1eif4kZSczh5gNqfkOM5iQxBLg
coZWbgzZUyEhDZ/LvEALOlvoBAIwnXLnSxKfwkKw0+AZES2st9FJsq20MWB0otu7EuF6ihx8zp65
KzjbprR+hagBAYi/uVVubkdpA1GHWJbnYks9/Fy0c7c17ObYOO26+WyW5qzNpDrMNK7I2/cjpkxM
dd7V7bgfIPRk6eWFKErIPWfqTlxngZLRa//Ntib6dPYlIBAu2jR/ppzbI+x6oc1983MnLoO2iZgI
sSmvHubUY4zgyGFjZ0E0BgqTnwUy54dAIolC4i+FcLy6T3gRUD8x6Y9YtHi0oZRRpD/kBilGuPUO
CoQLoDz2Gywwk50dIKpimf2WdO6bP+XjszMO3GmYQc3/uE5JCrPZiSLEEWygMVyiNtyMXv8WkMgW
Z+b9AEgJ2ugmfU0t9ceamYFCnKE6clpAo8hblc0jsp38qe3EP8yubdQwWUXAz03Btm/1RD2VZy2i
+rb6EFPAqSHqhrj3VSJSs62Nu6C8LUc80lSqIGwhjTcjXdwaeV0PozBvgt2arNAZF+fREIwUqlZQ
549fI0fKBpsRBKsV98FkVNfUy31OQf/FrXQaDYDR2GutcMuBiJpBTUxpi2IDhxnGYkT7QTM9Gl7D
rS2v3qQgwMpdYLs1axrl/nrMLbwaWoYPFC5IuCsUK+mzkUAsmieS8BbW95ueFEV0p8G7FjbuJrvC
RwxWqgMPEySsamoQmyqTcXJfytgQYGxiSVvUblHJKxT5VejBBkAGzy0g8qn0NgiziTpFT13cR285
/2KaeW9L2/XAJVMvIj6XM8tFAb04CAz83rsls301YXrEgUewuxv63F98AVX5IKc02QZN9+AV9Uml
PY22ZoNRMTfeOEH6K0kmNNlde+oSJ/ZGoC3WEEAyCJpyX5RX3XLGVjb9OR3h0TUI6CnCz5L73Nbw
LQh+3WG8vzGT0GTU36p3IrOWbe6CNRjsbdWPH60F8WyW0wGyWsLMTNry1C7Lx/dvl7tiRCxLOnfn
lx8NuNyV+yxxYYyoiGQPmGliX0emaPY7PCXezmD6F481wBxj+aw8khfM7lQze4KIdRTQho0Xp0v4
1TSnYQic0XcHHAJBWB8CNoRRJ3N8p/X40E+jHVXrQzcZiJQcuekrEtqkQJTIxOk57YpnTkte6B4j
r+rdw913YLRozmzFGkHjS4pAXLGjUetnIkDfsRj+RYNB8Kw/PzXaKXYt9uXNY2qVzKmM6tKv9dvs
DMd85B2DUP5AN5ThHHLTqOzsZwQAv03UZytbPr2Ih6lHk9S44zkEb2DDQqwTfGzSIwSvsY1zPc77
mYHABqd2exP3mt9et4wG2KVjime0Y5dyu67jxxyG6jzzX0GquaFmxgNgWLCCJ/uA95OoC6aJrVgf
F1ZpsTCZMjVV7ASnHFUZ8Hskt84Hf61QvyTeLje7Iy3mJxxIJvu7AIlnHCoWPRoVSuR4ORNgRQ3t
oQQz8rfRkSE8QchgNjahTWM9LYlSm8n5zDEQINAVG7b4l9ID8jnCziHTGQHEiwH/NSpzMihtg40D
PtW4Ud3LYhzvLPqtkc4vwtbTjpjw1KVWEHJ90fVM5c8EnCgB45Aq50vAUsPog4C8yi6yZh5qSy4m
XYltlombCvs3vH+PfXdPnK4HsiSNlk17NgNnKZ4DEqmjGbmYqJqbPQ/XaVg+2mq5ylYPUNObEzA+
6O5Fgk3KeS1pS5CfvQZF8tdtmhhFJgy6sdmvTkuYeY/wo9yRSuY/WCF/0Q7W2VWMi2YWk1FodgjY
i/rc0VQfutK8Ech1YGCAySIMPmlFo2m1r3MTxNRob6tc3kaLY3QJkbkbuOu87CyaisOhth2QiPKM
+8vaDcxJN7hpmDlyyiecy4xO7AuxKkftclJkpvEX1bq3770N59pnlgU7PSOe7/rI6k21hQi+ufuT
rtMja5H+gAYMkZHlYkimIJ2CtwRV8zD2iIF4Qx2FWq9FXTybId7g0WI1oLCR7QClhtkXvnL2gnWG
NcJ8ccTiIZ9llJhqUHBV8pckTObhpsN72guPKe9W9MRBGfU9a5HGR3sWiPQj98Z9Dm+NPgVRIXyB
g2bIxg78zsNHZEdC91J5xFVlzcOY29ewNJZD8LccbP+/J8BVzi1LIFjS48AlQ9qQjvORuLloyaRz
sCq88JxdmxLooxfIRwT8WDFDcsSAG8ZtzfcX3CNcS6hNl5MXNmLUCYaEpSWh7rKrL/9H0nktSYpk
QfSLMAtkwGtqWTqrs+sFqy6BhgAC+fV7mH1YMWs7PVWZEMKv+3F5L6L+LuqhOs1a8dHW6oLh5CFg
iLWCK+Sv2Ab3tqOcQ1+08x6TP1zGeD0HZEDAjzBwLqgm4XiwV6q4TOCFzZIjCVPnhH9SgMvNY2UY
Si71VmHyKWpG9Jnz3Kp03Jp59lqkAnOh5ezLxRkhXSou+mHAWIBhfdLlVxZ299ZjXc00yaFB5hAw
MZDbunjA/dCuRzP722fD5+BUwVGhrdIbR8fp8MxmK9d6kY1MnhDUhD+ZjwCcePZfYTuvqQMiOUG5
D837oCVrQjM+BgKQ5Cw15dlFcHLIahA+40ZhaVz7E31uC8vU5GkBEpvN7QtiTbjL1Hwvuqk8ZAnb
ps8+y+TTWBlafBkk1VZt2/1yIPniUocONp5SYEmP0bhHtd5mMmVLJcC71VQ1HLo0IjiqJ/BCg8mo
QY02i4ofPTo4jeoUI2XNnY8b4yUyfktj4dpFuC0NWTiUH3J0U5LC6AKE56zoC3AwlBvAgs9DZ+3N
GRpnXPsnh9cEvWJdacAGXiNuM44REhsGJdGU09XpeJhKanJTGXy5wF5Wnj39Tqn8CsrmI08GospW
f61EygqP8rY2knGbcqC2AsIviLer2iypGhw/deCkmzYx1ArS34AahWPaHl8TJ+H/3fEMUw5ascvr
GakGcPMrOEJWsWoZMeGKUemLVNHNnShoijhoR/XfymR9dGuSlbRjHqdCPA1m9TZ2kIY45TBg7F67
XqytnPLR1uzu7Lxcvj2wA8VjGPgvnkNneFsamwRTgmMcajO5YBL9lGz+bcEvYRj5LZXTHSpwu07H
L9mtrWmGZcKrTtbnh6ZykNMUn3Mvh2Lb7FXcUZNYnxgbPuNMPPRVtXFCPgm/5cNFtnWcnuHt1Zr2
kcu3GfQlR6d9VuQYnbr0r2rEH8KcL5orNLfiHV1Z3x0PYZQsuzPijLkFJc+BUoVvVL89OnHo7ryG
d8/7gtNzz+rwaljVweMdpWCsPbduSlhGGM/xGHz5OPwxM2OU8SKCmXPynabT02ywXUVMLsX4alp0
O2DixbKUKcwW6yas3p0u/5ml2Da5AQ2smZ9kyqBK5ruwICHqluNlEvWeE92LFBTp5cRkkUpWUeNV
wChJGWjSzNPM+saFsibCtIkqMl1u/wSkAcNqKlb4nXYhPlefGhGy1VvLaJEW6cuYpYdxKwBJ3NNV
KMUFI8XBlwVfGQrjsgj72b9WTdhg5COzRqCt0LfZWQogdyvy7PnKC3jrQuX/ACR+mRQAR7ec1z7G
GhDJL2WgP5jSXBydAyIyXzuusJmFypxCpXUcfW+ohOOZlA8A4KLtJPxPPys3jcmqziAz3oQu+W0v
aL/Urm2jF8pUPCmuOFxo1jggVN67UJ8LMDZmx9uqOROTLo6YqbQnW/N6IEhtKtswVrPXMTCIxNb1
6U03o/g20vlpN5g1Q1ednI/JFx8DhI5mw+LgbHjWTq4bfUdDdcyYNHqRf3W7IFjT8XO2nfYDuwzh
Fo58phTgQFzFQt1gJFJqLUNBzWj+lDJaqiP3HQfuK6SAQ0Jp5iqyYKCWwa60vdvsFI95LblmECEB
EAXNdkof5YzbyIL2RofnfdIc+mMIWkXzUUy8Hj1a+1r2+luPjyqSPz04gJ0IOcRzSQZvPtMDlg3r
5YDXWNlt9JxzZpT32OV5p79I5dhhPNbyMmCzG7rqCDXilOfhl2xQRQ1NIcZ9JCutKXNqCYmE5dpP
cJDkxeKUMb5EwYSwhcsv8wjArKcedcymPsH1o9+A4DAd1T1UXy2CE0+XGeuzH/VnhreEtkPCNKO1
Gcr03RTFG+mZ9bItyD59nPPiQ1OphCTobihK+GI/rJOI14R9hkXrp8z9e0VCEMHD3o/A7zXK6oBa
FvcDvbfGpxW45Task3+BizLjuz1n/5o2TQoioRQVdNzT9hQUa5b0w5gF7/Zc7mtqd8C5kHQIg2f6
vG+RVf6pE8/D6B6jjpW/sduemZbhNmU2T1wbpwwL0qFV7V+3AFVJBSMjyWLJ12BVDIaWizIj23Mt
picaUbkWpO81Faekxtn0i3l6j1kWzInuviC8DB3QHafrXjEunOJsRKAQ+VW372NSHH0fSkU9ykdu
xle7icp1FYyvYWe+YxAOV7Uo3+tqR7ge3/JU7emIJ+kUXKM+PGSVH6/TpD7kHmgrZG/29PmPnhLg
U+peK2OVRKFGiRsgm1ePgyaUlT+UAKZx0IVfwuyf6jL8aDLIAh7fkFEH775bHZxO3604frUDsdAI
FRLdG4RYegin4lZa3k86fPtW9DD6XDXd7NvJw2Bd5DwyAR0i0dgu0a93bt7sJzR3yBwZBfgXp8As
EL+dIzLYEcATgpjcoW+/dwPhmNGkWwXD81XyINHExjYIeHwK5TNgahvDym5ufPbssbj5HtVfsQ+0
sHZNkgIsdJ7R7Qw7eMZe9+K2iLKRHs6YC7DGVPb7TMqM5HIGaPry39dkqJL7uOALq2IM+ixrq2T0
3glN/7iCzcHgHN0F/TMF2rtB5w9Wmv/GDSraW+vPv1neG6t6GF/1Ly468xTHw6vd3spsejNzzVaa
NE9h8OlNbOiiSBC7fVLr6iAFA5OuL1x8uNjVEJDXy6rmrfoEHWB5iZwyfphGqXmEtnnMOgyYJ2MU
DxHhyOCSRX2vFzVEF1l+rBBZhPOkBAHCsts1jULtt/0/lg3ZKqG11uTL72cinanNUgsU5DW1IpPI
H2C4uN23RPnw84O4UvycreQeVR91wFibz5xuDabRyd5Mu2+H2A+e2rbb8hTQJcfkHKHaqUh875jD
0c3IzmI40HEpT2MAzPef0/fh2dkLENATcPEVhGFO3TRqwUuxb4bOd3YXrbI6w9rBhbOgIICFZw2/
619hjljzLD7dgHnnLF95vPYZWFU84s5D5divecRbN8Phn6f8zdPUgiqbstHuMiXtPvIHlmvKwVSR
/hu88C2Q/nsNAGHt3NqYV6TKaboodbjDy8jcjZx3EXPUMeeA3lBpvEXYj+KxOFgdr19XFzte1jWa
B1CFGdQbgOKzweguF7eO49UeUupLwzV4wN6z2BaZoeMFtJTYSWupCkiTj2LwAVfkgMBM+eJa82te
yFsS3MoKP6TTWvcOwsY+7c1T0hVPlqw+tA9k1kzma2h5jEWg+btVyzY4h1tMvA8I+891kvzTDkXw
/OxVzxcE0Z2Z7Tis4wK/o1ZsCzQj8l/8bTjps9VHy0l15AT0WjJCv6Yu37TRF48TWkCI9qtH90sJ
OaxpTVp43yt7YRL6NjlAXEtWt1JZ8Dp7TCwnD3usR5M6uTvmFxrftIHx3rKPLQtZFHHBIHYAc3e6
xO344xrGpSuNL1Wnj0B6f1pi716dnTEDp7gUOcDWpMgNbB0RTJg4bZO9YwU0yWBvLe3lihG2+sov
eU07EWCoja7rtNLP9sBiLFJI7WbD/lp4Daau6cnWTK9TcvDom3yFhdAPjm+8BJyW7FRWmAi6nRBE
oa2RXqZ2RmzmILDhbnirZtNZZYMpd6WDgWcpTHVkVYNKR40uYnwcwVScU4k1CpEdpaZLdtQifLYe
ncCWl72GpfM7WYO160XMRp9wa+RvwcOTGZdB5d9e/IHSsogi4w++BiBR98gcCXqIV6bhrwMe6klR
IQhg92r1b8w+mLv7C5K8oLFkjvDBQbsfwhzdeLwKuyR8ytc4OwLvQG3u8ZMKLibhvc/z4eQi4JgA
3NH2jxRTiU3XcU3xJ/vHm5GEPU8fJ5Wu6W1+zRNxsbljr1BHacZhWgWw8UHCTiTT1so9gcuD04ZA
Kdvm10molJPqIzdgXqr/hpkDqqdqd46mbDA3vfvsViNunR0tut7DYP7i9SjRLXHUZJniqRc2nV+M
YldQzte1JtBBMVCeZzfp4fEQENwQaJK1SapnE+FQNxP7XUmpsJDrNUeVENha9TG/lHidMXfx7k05
FIIw7+52ZfD7ZfQJDRzMQygH/KPR/TL2KFS1luK3VTIsI/cfchYnu4FVQJrw4iS4mQAokqy9ke+F
8mv7Ow9o1CjVW53xpaPe20CoOd9ky4IlFt1zxHa60i1CnfM2UBPolB4T6hEewT5WwWMC43dvLosH
QzZs7NaXqcsPihf21qR3BPrfXU23SElHHr+BHlYgcQAqM3mLqmUf8h+snJNPB4yyx+vONMBceYDD
RY1UlHb101QPTx0qURGbcO4c+8WpLfSyPsE9EBZHO3uO3H/C1wHpIIjADpJuisPTGVPnGl5k4xnP
g538uCUtYD637GRJ9mRqqVgnrMCQzKwlZ8/Csp4y3f5LMmJZE+5D4kH4UqXPoMVmblWCREGHX/Fb
2ejOiHxtqlcFBqMzMBNCAoQhPAsya848B7jbB2oT+mdcl/uEnORNdvFNSUFLlcx+/EK/Ypv0UArX
eP25FHL/iBVrarAYJiitwtyU/vMjF6BFFLGk+3c39+5VxCWMbtJPMcOtArmzCUz7CRCuPqtppwV8
vzq1WCo7omZZWrMpNkxbFRxNz4WKgPeNCL1ltiWIc8IhIe7ozFF7TAxXbTL9JXL87piMYxGOs7x4
ZyaDlqAtSgW7pkM+T71tbUAb7fBsHkpZnQeeoierD/d2FTxH5J0AEIl57TR4u+hjeTZi/6l2JPZU
v2cIboeYLsYdjSzvA/XEBz2+KD0z8ODDglB0wc3JPYQA4toEqssnekEbM/+2BBgT1P4bVb4L9IAg
fdIajwpNKQLjoBUEF0oR1yo1mLk09cuQwTXmzCc3dF3zPU/wARL7UnDQWfFzkDIYGAgALzVdOix9
C9HacYN35GpeAFNGtHYlFKkg+ibqbQ59aqn4oLZTFtys2vEfUkmClD16ZcNX3MT2QPMTq1rOjlhV
aEOZ4EOSLgYsULfYZ/r01ZmTz7yDcg0wsYOlug1DfXL7Ea15xEKj2YBEn26T9qCGlHvby4B26FH3
xCV6zI+GxFeJeOTbi7yQE0cJKUcBUbuyfAzyg+wuhmOc1cyhMqDfwCR5XJvWJXG7194Db4BUfLZz
2rUNitsLDgNyyjLCnSI6EmeMNw7ZQXaE9GXoCQ3l08BFoME/67P37FN8rkPdvTZubO7c/laT8XjK
zOFPidCYMNVcWyW+txm1FRCp8ZLJDEW4avVeti9mGJTbid16PXOvXsF7wERNIh7yv7MaPPaP0ivJ
skatvcma5Jc6uEPsTePWrkOAC2NLEKqBfuURTfCgq5hN8dhCZ1sNcWaf3JkAQADJOaISddtPzGPT
jAB3OJEJx9pN6IYNqK4v0h/9A1i8ZpsbTIkyMjRz/9c0gu3SRLjJtADLK5YdqKPpxpVPY2xvWmY4
pGM0oKESpEspN66fHtMRH3GrgnpHDPlljpwCWRkUeLFM4OlJQc/2qj13pWvBqbaC50LbDBX1Tpj8
JF4LODfM/mZFf0XeHUpkaJkheFoYKFdjZq7BltJvyPtxJlKys0OmwuO3GSn30HfjvTRwvvLWbHB/
+OfURY9JUi/YKuiiTa2z7ag8PB7x1sgk/6nKbIP5qusDjKYlmF85qwkjqI3zimNOjEFq2/yZfeXu
hwIIKkV8TIy/gXkPR7dLArxJNg45i/hwLdM/fRn94kp5o8cj407KjIJqtZpkDwlR7FRdFazDwmy3
HVNIp3FBJgttbzN1mWRSQR4HWYzoWWXRd0vVPTkE4KbNuoCccZ04GNvW/FC1/NaGJ147bX9Opb6X
8wipVkcuKdj9/0/wNCBsyd5yVzF5vwXQ3tb+bBv8HtmEOKCT4dXE0M/xKyTI/UkyfDji6KMixJy+
tSbYjvQRtgtAiaV9Bd0h3dQMKcnq33OjuOMamazQPLYDS2m/JMlcaDCDs/GTxfzKHaCgXHluslvP
rOIwDsJcV5Pzklqcrh0TJ2nFVVfUyWlWuj/YHufwkiygUdhXOnVyfsxSH+hCLXaEzR7cNs439C4a
EI1qjuPh3pPSgXnF8D8zDU5ZDgWSyC67hMR+BIVmQ9fEBeWZi5HRXxuH6NrYRfiQIrfbDCYv9MgI
bgvZkvblqOPIsZyhO4fL/zD+Nl3+Pi2G4aYI5UYphxyAWfyV87NSWByGdObWplpIPfrcTfLTy6e7
z96yMn+DiFMpeIJ/08SnB1Z871lQE+qIpTn0IrlJQv+HZtK3GCfiJtDDzo9R4+MBJZDMbyXkD+VG
tI9xl2A35s0yMeZi9QOjkZ3lFJvkDloYy2h/ABAdIhtG31M16WPG8f3uYvktEjDhVH6YauTEExch
+Ii4Po3xs5CcCVWBx23upd422NzXvZS/tRt9ebJ59wr8S8kymjKGZ4OU5trz80MzNEwu+/LYZTYK
kAg3NDqjNpRKUy7PG/OsqGzfKvraoZ3KK0fWXVpPt3Qmk2qQUB4oWyinhs/75FMqss5IBxCe9FEb
55l+tP7T5+yjVLSzXOugIzS4rgmntQym97Ef8h21dNt6ZrQcoCwz4IRQaJ7BuheHzMMF2jYwdRih
xGCN+NuIFVPd0ZBtqv1zTr/aWaiPzDeAdtU2b1PhG5c8C5ijDgRB+vafG9o1Z0Ty73QcSuh+47yK
phqem4HjKWj+ShykRoAhHQf7vE6gb0M+2DheVdwM3Iw4WiJC6Nk0qpMgnrptO14DKyXq32gbEKXC
4eD/HQc4Nl7H1Yr52LrHlLaakr46wcHe9hjC1mba3kvbYqFAYopLrg9pY/NTDy4yHGvCotlk3nAD
QtOcqLD+UX4S7uzBu6uwpUFZwwVXCZ0pzT1uo21mQ0izeuugGDMq7CmcqunN6hHq9uwLE6gIAxse
/OWurfYx6GEmqlz6WzDIk+j2lgCNKFT9gcnpIbQdiAGaCb92WDfFEogdBNMz/K5DJ/KdZ/ofjKjt
TVrSMweb45Z4493GxLGHY3wZooPwxn/0gsqVV5Z/0oEqOhwpQszDRcNoA/z1mXojLNCgPaWaPzYc
nF00WOlhDt2fkKv3uoGjERvOPnAEU0ti8KZL4o7oI5gdqccHIsbZYTKph8B3q1fSfuQorw8Roflc
g6FoaVrfZBnvunLHR9QuirNF/k+InIjKLWgfzFB8Gry+F1J++6VvjEWEUqAxEyfdin8wMRlFpNkM
/iPhcrXUGXh8SCVcZy/jZINqLDzqNX3iuczzQWjCanhKG/MVmNkybyyPfQs4k9ucnaHuw0ZeRfkt
6gF5wWI1d/MUf4gWDFMXUdJlwVyXy8yIexHVjxmJhWzy3rEKnxg5BXuH+cXa5oZQGt9E8b9a50+X
tmS3s/mFrguyLE6l+a7ndUnxEEUWHQUFFtf6HGwO5BpAKj2ulcrv9q7wHskoL0CYCshX4bxnDVP2
RQtvaB6vX2ymc3vhPnccqj0eE+EhHBEEgR+eUwpC5d6pCiOKM+jYSAu+qdawn6c+/m5KIuZ1t0yp
kpImPUyArB3cFJUV/gOCl27boONShV+P0TgPfme9M/FG/UuesKCT+a+IvkAkWlPSyfBJCqxS9lTB
pXEOk+Rc0hOkwb8T/bMln6dj5OZ2wGkoXR9zMk5frl/8rLVQ+5bzBSCK+Ae0RLSpjPCc19RqxZr7
ic9kY0yWgVs/uxekYX0KO11chkTfIQnA8rTiXwSRUwAlctsLDlUed6rCISzedMLmMAy9NgtJ/9CA
kkbcR0lXMEyZ8LYTaDqMUnxaaf1aJ+ktjjCZjR5qFfues+F6XYnnUfrlo0jGYF2enURgLPGHd2p6
CGW7T8Km9FQDZkEzTzZ9gJcOluyhsqpuoyJcw4F0jm5PqJknECPzWHDSax5oDyMaL/l1rBF3DIeY
GF2LHJCHcGoLHzkfspfOUrjdPAKA4Y1dEKBQNsFAr0Wez3sfn9u287rfuCJCn7Pt0k3j95jHO54+
PMKbbKHZzXb5IaM8wsGeiH1iiT3hIi7ZKYH5zOkPSR0lax5xs6f6xE2Tl75W47ngIlQxL+AWdwpR
J+1//lA7D61qjk4UeDvEu4jsAs58P0u3sckrp9L+yzHGf5zOzQ8DuDplsScvnVx2mmmAiVm9sJEl
K9sja5iqst7ak3HP0/qx5kK/yfvkJUlh9mK33JjL90XvBfcNRuXmWB36tn8D/g/t1B7KfVSb5wjL
5UlGHsGBMj6iT0tuI02HzQfwsbNu0BRWM2kT7sncKcvoOxmM+eBWzaaeGA9EM3tSUXXbOAyCvWfQ
hBW7jzrN7TXl9um+6CPsGKDpGAxkaitDHgoshCPbZPprq40up/bkxpPCZlyOuyhkoMxnUsbN2+gU
2Us/I8hgXoTyjnmOOiqkej9/7QJ73LvwbvrsIBme4HLO4v04mDMDH4eLbhBvetP2Dw7YxUPTJDDr
s+SO0BvvCVl0kG4h/VmdM24UL96qmmO5yQe+v5mOh4SO1L1DWrZowQrU3khqp5zApSQPC8mAehnu
Ua43bNoFn4dt2t3mQz1DZ5v/1RGgSyrTAd5sbQf2gd/G35VF2kHkn7ljPrepgN8pmgQMxHfSYVlU
tu+tl1i6qV9mdNxd0STlxXCxDlWA/rqxuIbkwYFs9a+4slcYO+o3VrKtqCQhlsSiG4napyZWeKFE
ybPlc8oV9ZXzsMQ5I+Oj8+g1sViseUR5cJKtA5JgydJREahKMBEmRT05l4givnRZAlPrwYZdsc/c
rN/0+rJUofeYX/ZtlN5K0k4ra+AX5H8lRyzBOIG6bakByXWrHzpcXlPeUr5RGekWVCde4lscCOrH
Sz4GxXHW1CMm7ox2sdDBnN9/YtzTB6LdCUbaFMKEHJudyKbXDmM24w/tr2PtmlvhuP161MhZDg1F
QNzeA/rbzjjoLFnofTkv7tSiuWN0IWnZ4KWl5g2nHd6chNsrAMiHkWnvLmVqvJZGRr1Pl618FCyW
C05myNisC3c6nj+5QVN96+ZyQwt6hio70wzqvpcIYmE5pKS6cmurHjQCxhG7WkM5x9X0o+fl3MnX
IPxHy7im7VwfbBwFVCxrJhGa2Prc3CWhIrRE7JcRFltCwhyny8wp1n0UHWKnghxDBH4OvzE62ZfU
/Oj8tD/2HhJHrH6GCct+K9ry0cms73FGTSoRvycm/l0Sgdms8YnY01uvhgfVyxiZPxn2hHmeHRJk
+47yR78VIzivE11CsIM75zts66PqKLeffYOaMosgxow5OxTMgyoOkDLFLB1PM8dW9QQhi6kfzqh1
43dH0U/etutC5yiCkpJTbxW1PL9VAhbYRirOp/bZknJE4Qo+9YK/Y7Zh6o66i8ZoNvHC20L7upRD
ZfHop8yoh3lvdbLeL9kYbsl1S+BcPyqwq9Q6PPcdWfkahCLjqDEHiRNpklc/EWmutKHYe7z5lgNP
YBjfDddKNx3NfmtUAfbS2Zy2vnuLM81KR44fi73B/C6Z/CM9PS2N4wezynw09vEZ+nuwT/z6r6ib
9yQu/X2Sa1I51BomqTgUJim5mZMec8SU4jdwTrXN95hbY73NOwmcuYsfm9CoD1Gi6Dq3Z+CrEqJF
g+u4KpZa10ntxqz5lT1bLQ08sKOhEzHZ2ToNmAVoG9DwRQukgKka+YuF0Dl/o1aEx6ZLypU/1SW9
VQ7BoqSgW5O1KEdLl97cX+jgzHaTGSDlqI4dt7cYp6XZRgfZ21Rmj7YU9RGY0OLDYactlBaHDtQS
Pa9c+fMz7B33Clx81Zepc2RES+23hcAOJacqoocpM4CEUiyLxwnEnX6Fro+NRgxv9tw/4NZjCazq
sy8hXuCVczZdcYNkLLbKwOiDeqFWsjDxssdxuw39wF9JK7SuU/hMfWxJ4osTzKi/+j42jmmX//73
L7BaJ8moH2tzd80c4kdDxYvjF/aOrRn/qBfChKmDch3m5Wc8oArAvPFMYiV+5NU3d5HnqhQqi9Rw
cNqYi3MtyEwWnLFbOwcS1F4LKOPod2CZyWndOWFA/+I4X8TyS6bW2bHR77GwPuFyRrfJm+egdbkb
qsnY4SbY1vH8VCvY/x4ZMU4rmE1F8wGLXh+rxP3lfZNrodNhXfflFVL9v9ooiaFZL3NWwHxI2LVj
bAskue2NN7m0PowT1Xu72kd/5FhM6AMPto8JWWX9xfBIhZG45jxgFhfLZsnDvWOtcRJoQ/xUoxVh
tqi+aANkPCi9BAnADR4soJscVRBSKtxqa4+OuHVSgLS0ud12pYPXdMZonNX2hAJNAxCjSKziQBRQ
6bhgVHg1M5b4bZqPT1YRjxzCgphw8OSugzwj0jiADVU0yxDGv2UtLI9lGB7J8INwyy6qSGWN+Ihq
CcJAjAVxkpHmIjcEhcfAa/F1NBt/pkVhdPrnpIgfM440jIoPmUz+JJjdMTxg7w2CbNoVx15zeCzU
gxUj/YYDvzPGbDDnITGFgELLw1Z7aAbWABwszZm0mF17Tc3gn0Yh4/Ulbqw8PHBd2j8FPVtI2fOH
i5hGpVYyvu7MveVDekU2AbiP+zroGU9lQTVyw06fBx96uDfzQgyuW5z++7fCic6SQfrebmoCM/TK
xJFHm00BHbpjAoNNkeIClkvXDb5anfechBgTWUb4mE6i3AcAGdHkGcwO4g36wyppuAOzmvqx1+94
R0tsXgClh7H9pbrk17TzK0at8KR8+8HKxJ4AeLsRbqXWqUnCHrBdwS12IpWBjEE9Zk72zfD0xm7M
fVvmR53q7lx0Bp4ijUhZk9NtgFdSauGD2irPLc2w2NLEV0kq/FCw/Sz3FHwzrnjg7FvQ+bFEDWW6
meKo2JGyo6uky59lAWOiyys0eTV+1y25TVEyy/A4F61pZIp3vZk/FQxuyDwCZam4oBV2jgAJaF16
OCz8ESsINCSWX+MvfteNJyl1xgv6WNmS9j8IT0+yiPcDh77F68AAW5GmBD93wdFMz/PgPruc67k2
VCu6P5jkoHrtor96nLlHNdGfxq4Y8bh6n/nu8FjUxraqI9hnC7Pao61+lB5emujN9G3EskrlO78d
xFOI6raujLFmpAqKoYC5FPoJTyb828aqyWNk7DnSqql9rHhCUZ8wBe/r3vhjnHKeoTfXMmiqgpQ8
6ksU1/mlrMFg+W2UbFVKSag7pP2FqcFzDFuIFBCNHpYM/mpnOkzcrQWLsWUItWkMGvwwRG6scHKI
J4zrPGY43st2WkXJ0uScd/46tSwqJ0Pa/mqHXH3vgbDuyBGxsC+IrLB/JjCbrINZ/mH0hkPDhnSa
LfBpFsGWew6YUVhrLGjLc0eIy4BTRbiR8Z6EGFmYVBSETLxWeKxKMiPFl0aZM/L+FSxqAbW9wjlc
e0erU2KdMhUgHoNv3ZrTh9rauB4uLRRisstiGymIc8JrxKn16l1gpOo4cL2OU0s+uVPPvbMCDKTc
51hilMTeFKXOu5nUxj/ROhcJoJI/YiGYaGIxqp1MgKry2DnFbxP65DyzR0IMyUF7VIgsgECbyfzZ
nkPa7Qlcra26O8tKfYOpMQjakkDNIusL9YsitkaaG0Y/lE0LD6eTUliDlnOZANvMP47kG9S162yq
T1d5jC+C0fhsOuNDDUAWJtrtTrUv3qM532KNWzM/G76ES47AGIeHhFMUXvRim8ukf4n8r6T08k1B
+dYhsjTZcMxA0CKq6nn+xFiz5b0iIbIMzgbhWLjJLNwnpI25L6P9erN3CaCfGlnqv3rdXL/5WgwM
6/G7xbXr8sIFLtM79hF6SDHK+Dhto4BjDXUN1WVsIf/1ejoH87CznLA9ZqYZX+j4VqOoSXlUB7vA
7KYcqGOo+u0VOatD9hXGpgroUpamJCjkrekLmnB1Rqz5PiRlt5P7KFmAjD7EMMdQDgruzHIv4mvR
cxAzwBtZnjcjh7UHnw66UyFMdRWpE5yKic60rMsfiXWV24SxZ+oWi5+HeVdYJe+ltLuHeaxRlXhb
uPMEpA6A8aBDP3fIZPuKLWNf2Vw6UDnhehc9oXWt3sas+25Vkp3KfqABl807oPbkFwoAky8GS2E0
mFeJzgtLgklqE3CKbm0TawD0fWYmXDrQ7bpfJ3yMhJn+ECeEDv/skBhPbfWSe5V8FD2GuJlVReFz
jtTEK9EGB3sm7roM9a1sggcBFyvwADkkuSvf8JPQJUenAEp6T9d9Ih5UTgyncb2PyYmXUFvZ3xZJ
glPOMrYvuR6VHoxvIyBzDPYjKdBXOWA+DirKPvD2vmJNiY6phorh++aCY/AcJL2OIUaD9O/gSEjz
XJ3BHCJag60dH+vG+mxi3gmYmdSmuou9kuT3KuzF+wgS8ti1RUL+WKRHdl/qlgIUT4AGFEOjVaCH
kVAi4HCrOq/chyYmEFrjxMm05gymHmMktCJOy1G1CW1oPDJ0nkhq5HsHnXNxRBb7pvrxEw8k5TDT
GzWTCszFMc/H7rUoBa3AOt6oSum3zBu9Vei40wbCMs+xnc2bFFD5NbAwFys05p1RSTCTylZHUJgB
7Z3NiGeflrk4D/1b5FDel/vdYrNjlurbOrpDNdrVjXmNHdJOngGwpI7zoxknKI8DRhM9JO1N55pB
FPxRdBr+kpbeYstgNNlHqm9vVEgQKick24NC36UAzW/ErcZt5fPV/veX9Gf63FRzb//fX5KcI3sS
3uI5S46sui481p0189N0Ie4sA+eiKuV6tDhseYiuz4mZPrQzl+7a09l5nhtrF0lrOs4ml+XcVx32
8wg2zf+4OrOeuJloa/+ikuwqj7c9t2mgoQMh3FhAguehPNu//jzm1XeO9N1YDUpI6Lardu291rOM
sfjAxn9cmj77RmCHcc3e+/jK3+MJk56ru+XgjWvlRtWxU7PSNx61HDJfgZJ4whBG7BRq0dRtP4zW
OyVSBTbonVdvNmmYTdgDPN6UnUC5/wzA+KE4x1B9bmMfIn4RTH6jMvmddnP90FMbcDoxkt+qPQxF
NkBEBkSxEp3CsW0O69E66EZOUnaBigmZZnwRupW7JkccWeZqCOr1gk3L24QLUul5wXMljB4JYtkM
R69vKvqnBROB3Fkefi5VqhGcFBLuic9UAg3+v4xGIREBt7a1+uvPpY/SYQf4KmcInIOgFL7YznVU
n9H+7BFXhVsrkTH1FHw0f+meFl9/16EkWYLkBpkb9h1tLsODeBJFHTqqGlKVDV8DAp5zdovyENPf
J3kmOacQEOnxq+xiVNFD0RdW0Dj6pFU+Bz8XOla3cOSXkTiLUMxXOba/hOhxUB07WVFJIX657xWe
JLLRX1lSmTnluUDRwyrZ+QWh0yVliDm0EoRjfR8BjjuWuNWPYC1/lbU5PWJspfaxsfGgxmdwx7Ea
656lj30TrYKGqgvSlPeqXtRJVTa00yI7D170wFxnfMLI+tKaTCSmjJF/T2p4RLedZTYYOFokXXRP
5Oltgan+WE/5fVqk48H16e90vvCDyZEMqaP2WRrx/AKsEzMptQ24tOoBTwjyptBazv5C1UiJWJFP
tDcyii+FGoGifSPtEZO+ato7Wp/1Y6ucmymGwCHJgkx0tLBUcqBKJmO55NxPlGB+dMa38jvhGL5N
R7vesyN5z0sDW7b9wsDtoA5eL3o85jM6xd5xHhgQpr+sdjpx9s2YLyLzsyySiCeXrZ8lGHqdlRAH
HL2iwxtvPGQVUqNn0Zs1IeyF+ejn/g3LcM9mupJBKWBhv5bUMeUvw4E5JEj77XJsmBHGlA3bvLET
nf/JbUCrq6xIJ+kAROnxRtpxQSWXy0DRGbNV1JNhT+GrRmkfhC+LS9ZqdB12z3RnGY5xU1uYiRNr
S9yhAKXnn3BcvJMaF54m2T33Q2ufpGFeqiIbn7NQq/sonh8isvO2JtocUprHEdv5MpMlkdL/I/GY
XxaBiJjPVmmbN1U1Rwc8XQkzOCjK8JdREmYMquGsZ5wkPeLyI3SUiwGLbQex4q/w/cdZ8kHONmyq
UoeorWa1BxVV3IkBcKXGIXJEIlAYgP6sqLt3S5N9Aw+3MGcIysJ4kiZT1qklSo5/5DPNw/zOjJuY
JTMc9j7cs32kCZL3RGPfTzm6iq42+OXBoaRm/OAx7rdRn9wlHYMoukz/lMdZEbO63lZj99aX8mOQ
szhJsGM0WCBoZviNCdKKa/VrAVd8duN67atn48kEBbxpQ1xI0N2PdB/wCGBIc/TooqBBujouCSP1
nF+zqp3f1ozdtQfl27IbBrUjXzo027R/6Ac4JdOPquZIXqUOaOkK0CBZYJzZpvwuLqdmO+GIfAZJ
dZqbQq3mROSvQtBHTCcD6hcTcK9D1NAsj13I2RjDgrn3STwBCEGpQZcq3GqpdmHM+uoX8S8MJAWl
iIj+jLuRWKGtr9S5wWh6dJ2MxdrKyT3PxMMQGeowRv57CTlv3wAtS3HC/SIW6d7Ng2qMxH3ijHBt
piY/+T2ndfhbzO27E7Puu7CjeV4QlKFYUXZVJ8/uz6dOFMgqlMMxP4DWattfdqKbIKuw27WrUD0m
d32fVDTFvK5cdeuFgspGFyOkbMRFhtOtXA3PsfkH7fYtEzFhsb5HE3IaGSlW1N8l2dIHnpZMR+Lq
eOdCemLbSwS1nD3yfRLbE1GB9DyT8lGoian1nF8isJ17uByNKDMm6ZmzAbO+S6zFIohNZuubdN8U
1Y2nqWAk6y34bZwgcZFj5A3HeGsQLtZvTkZ9v9R3PZAaFZrHSeQeaURYif2of2xq5IKUJO9GOOBQ
qiJnD4rzTdq+d8gKhMlkdvmGvrQxkC5bR0CPzPOcwBoukY81wzSc9Fg/zZZ0AgUf39KJy8jQf+sM
E46M0pRka8enLPObSsrnwV2CZY1Enns8Bq25A9fYnCHzxHfFCQdNu1eAVBH0+tcVaXRtpecyCXKB
oqoQS6ki8CiMuU3m/g3aRyRIWZ6cL0xLuLPmT2PI5MkaiWEflU9EAUAbo0Z9KaMBDTbbFtbyV3IY
4DhUETlPtuYcBdSsjhiwOo04NZMknbGwj7O5oPCpFW5mz/vIZnh2nolIKnxSHHRRN5p7cuDuFtxQ
6YDRYTU5HuPBf//PpzL7J2F5e4I9xp1OGOMKfS2reDkZSXs2DSKQ0gIktkX+NPoaimbjT2G9Dd4/
hmMUHiY+8oLTLmZgYstx3pvj8/A5h11+z7qNFruN3to2nx7cyP9ObVTx1BoINQXwadXO1afUIbwG
pv+Ivx7skuGkXrzfRE1f2beZngux7FTP490Y7ichV/jGsmk/1nXA2JwlwiallPmpVyEVikZI57hl
NigGFBvnfa+NgLMVpjNOvLsuC0/YyldHFGhNwt8HjtSD3qcgTpQyjUOEKRyAXnyl+XxwO49ub0+o
KRSR21qLhRMLcDZSBUuZBGNNxTuFbUCiA/bGzAivXiFvcHMpiUX2VBXQ9byyty4MBAUlUPOXxGSx
dxr1HtrySaRE1bDEItPIXvw5PCxmMPod61VTTYEoso+pYXwlY+ufJqFqN05BtuqHJVlpRw9SzqEB
B230yYsD9YUlrfywwcBsa0RgeyrxLXqxPyqbcaOloXdcBCaKuC3eqGrM7z67JNRE/wnXLbv9ljbU
kZTV6lgz+txHOXQjQE3mbsGKtI0YwRIwfaWb0+6KyiJUzEreHZfEntrTz2mcrsY6oqlq2NAbo7Gn
Y4cWa+yT+i7VAC4shA5xWkGI8TXzgmYAbQyRH+lUXR2y9lxpznqxqU/dgglMTDxCy5i9ZHo1xHfv
VLvHdilR9DdQdTn34e+zD8rSN1tWAwLVCD9E1J9Sm3ZFL/VnN6PKZ8a0S3sDrySIcBAi431umNOL
5eMZq383XkpQD0KdQAWQIz9YXSny5uWvzktQMJznacUP11BxO6PgGxbuJC/ddsSCwVdsgsSZ2Tm6
7Jc2YfblRDXEJJwMzXeda9qNESYxh/DzzWCPb6iL1L2PCF7oLxDTJQsFKtiEDtCIb/FCmNbTUg9n
OrUwdjqasY0p/sl43xrfhbWcNAXxhNt0aynvY431hLTFqCJuNDMnMfG0rNgmc7o6BqM2rJMxxsH6
N0/UWrzTswJSXJzDzoYcb7fu3i+PS5XkhK1aHBjNhpZ2V23DpHmxE1kTqYtflzb1GXMCrUeXTNW8
kzgzB0qiVCTLvl6DMsln3zAUnOnj8F7ZQjJS8J2HqEDROzUjR8f5tcUXR3dmOkKd4LC8OOcCEsxY
dSkUVMkjZfLQpqSIjc5rY4t91k48UHy1gSbwT3UJ/pNhvvhDHRQhKoXCfoAd0D37DpaCTAExKLv+
6LftzUz+uBogSdM5T4VT/jW1/RLZ2WtSPQydS0e8eDTyrt6VbnNMlursugiY6acNIcFeQHTOk7Do
2YMDsSHY+uaFbusfbGmQk0DgPtGzZLaNsGxnpWigjdx5zYKwgodBcfDkNenH4oRfTLOuZu/cT3SM
eVDZ6RY1Xds4/jRCPKfYY1rnNUqxyzbpi7CTZ/htr0mbQ+L+swzFt5F1b1HZPpGDgzgVpExMs5lQ
5ewJPh3gMXu81V18xnAbSIRKHjYOOqnmpTGxjwjjKpVDK8XfFWMFblRxuGcST8LAA+UBRQJROgQM
nZoIC874ZS3xzW4RkYih7LZKYdSxkr9TBjLHNFiG85E4CBM+Eq5c2jNkFxNVf2d0aFISE2edI4h1
NBmCSgIBN25ltNdoRDUUJQwrPZVfZIqANWnMaEsfOWBsiCTCzc6rvJXdr95oyT9ZdXQQR47RTAve
Z1W9151y9mH5BCzw5kX5XwFyN/WWN5QnDFaro5iJA83xVe+A6akurI7m6G/5re9w8lr0SojxXsrF
Jzklf4pV92miAXIiYIEjMQiJ816ZBQazaAVlRcm7wWIIUBHRtv3gjxFKvnnT4o3w4ddbjYGghK2i
2NUkhR7IqGAzYD7utfreWSVpsN0oZlW5p07dNmZB/zYVd0seXuyQPFo9+/ulCpoe6TFWKbRPJZ89
pzZvVU22ufHauvNlmJz7UrDeq/DviOyHNO/HSWEJQ4KNqdllx2KucSUL9+qMy5kCGrxigdYZFSR0
pDeFbUJrcYOg+CHm7JX4SwC7MYvG4uFBHjEq4AFMvofZOBiriTCDhRA6Osjt7MVT5gOZdt1+jmfA
FvT8EdecC5+Hngf/qSy8Ylc62SH0OVBwWOJzbyiZUViyk+O+ydvwoyuR8IaNAivoLPRPsgiYB+t4
YyCsKAgPUAZlObFUAzMo9ZmUZNZmA40tUQPpoqX/YNsIC5Dve6COouei93+x18rNSxwz+ncVGv/o
Itx2Jwemuk1qvHHPMnWrkcDA9x4cFyR7giGaYiWooVwcbJETG4kJbiCOz9aIKKuEdYmtibQkzMeR
RmKWKmy3il7iMKL1GhPjNethATn2rpqJKAe0QLf3WqrE3tk5w9LCjl/Hyfzss4Xhc9MWW6ymV8dc
32mk9i5iDGaJM0UPoNw1OHiCBR1V/KQUAfG9jxVjG+/tRcEh9JqG/w29FoNMdgp36nUyVdjGkeIx
Wds5yBIg3Q+kqVoCLymgsmsENmbOIBcC8s6hobZyT6o1a9AUkjKK6JYq3kuIkUdyjqxwfflzaccG
TM16+b/v/fcqtNWm7KOYseKa7e5wBgic7pdQCKxFDCTOxsUdODV4Pm+9jKMY90VV/iPlKL7zwjRb
yzAcyQskKdKkGEyYaZIepsniiCkNzis5eDaNSmPTeQginKKdt1Wt5ruKWaw9zvYeZNu7bknNVRle
06QnByMe15auw+GfsIn2UChD7nNq/u1sueqe5Zt2v1AvA6reP7CmnN1gJeWx7IeH0oNLO3ou1JP1
FbpU6zhH6b7CN/DQZYBtCcErvqaacb+Tv3gkY/9RHZURHvFHnGNgpMvsHKvKf2cOa981GA/qdPkw
m4lzQ1wkh1B5vO1ZWV6xQhE573TG4efLzLM+urlqYNfBEENr8Uu34UUv0fSG0KbB1WWZcsOgThDW
5gXcwbR36Cxw/imNExgVmmAKMwdFwtsgzfD3MiS/Q5XT6CyYeLj8ZRV73LFyoa/qtoFwyYopo/4u
h21xPyHfBNJg7sOmtdZ8L1Q2hd08rDSyTS5SMLkRb43q2qtJms4hVsivy2S6G+wMjTlbYRml8r4S
BLupJZCIz3Y4+SCZzz2vEogSszROqesxd9flafaSE7Ei39aKK8bPhqEgJmkVQe/WxqtMmoU/H5EX
7kn3eVZlZx9FNx1Cq2UskS7Eudhp+IugvgyOL8Fcc75fa+1k8RykpNST0dwMO2ZFW2IKvxCmjScl
f9PaW540dsqbbrJgZHMBr6Ldg9M10SEC8Qc3/uB4mbsxKNJ3hek2aDSvLmUwrTHeoR4zzyahbRuw
DUdnJ3XwJkRkIVUUTcRU4dxfM9KivsEO3qKNq6G33NvmdBKNZ+7GBRBYGX3Ui4OWbJFfA+TLXRlT
Eti2VwMa40JLk0sJN2DUDKeyiKPJz/fcXKLCJzmN7kfWWwddaW/f5hZ9Vf9BF0O60eVCarak/+RH
wP4nGGo7ELSvYyyjY9XHJnEhCF/od+90Wx9mgoZQ3oSQNXB3cGL58uJaYkTx3Hck8ce5keWfgeVG
Kst+SCrS18LiAZTAxnbj1XYcBp72/aDy6Zgif6GdEwKL+MoYIe1Q4b0WbvdXzRyLU85qh1riJYoY
6BrULzfT66tgIpwkj8dPMc9XGXWXbojKfQxr+FJOFmimZgTBEHnMLEVEbTYK2BC5PEP6uBCGAemq
8QiTG/rq7ufLrj9jaqPYr5znWdmrzow73lyxgPP42nPQOVbdFD7kuBf+uzhd9IEGRuyxBW6S2a2f
HUiWsIOltbNpiQBsg2NyaIqpuEZ0kCmhl32l6uHQFvlzmZJcseH8wqDW8Od91PG8GySBbJjmzPBh
dXHXk2riqZJqbygDs21FRj3C1z+XfDKKfbZy9E2ekMSmG69S3HR4sapgWC8/r/7v8vM9sIKYmYcQ
YadRkYE2jSnUKIGyQ8NBDKDVeQFechDZKRn2hYrhTbaxq4NYpmid3FVPaqFbFaiczymBD7Ov8LbW
6wf6c3HyIQzgtZ9nxxLHFEvUuedWj1pafBufocElk9pA/syUgvKH3nOvGUxkAehSG5cYto90mlg2
EFvgQbaboDNHjAZR1QQ4CjHdoC72Cai7W+AZk2k92CXiDfkAxRuO0iyHbYHzcRtjCkBRzJyt7UoD
TrJAnaBRqs+MlO6gM+r/LrCpJep1TsNDbH1jz+/2me2uUtuFxviULYEJz+dIFPjFtqYMOaH4M0/4
/hYbec4otpp0Umxn7yObAE1SVKeMyZgnINJ3jI5vNeXdvJjfuU88K8q0HMw7WZQplY1agcT5zP8E
HS88ZxomyOru5zgG2uw8GVqMB91910DEHlvbfBvQ74q0BwgUHxb520xdEFcL72uDUGirPH1LlgJl
DTmKmerOeWYeFAomWgXbrpJB2iOcVxQItgpajQCtnDAzNAeCI+nx+//mkZJniaqXUUGuaOiDMpQE
OxvCbi/vtOajKSqfFsBpHHpEU03I3JPq3idZKGMgnKTgv6nBb1NtXRHOHGdUX+5U0j6X5IBb09kY
7Uc/Kj5lGL+rlsSdOUQdUZ3clPet88liE44ChDodpaK3SAX8AkIH/RwNkZypRYhvJZpjWsF3hQ+x
tI7Cf0RsXTyvCzLMzb3bQ8db0YtL9MIUDrPxuOwtw0BoOgS2mq/TDwyjfsyIk93EffqSpNO3WYFf
a/CdOrUt8JiFp8bwvozMRpwafpUmdhujHWHTRP4pGpCnWldU0McIWZDrYCe06kcyCpcmP0yy/nbd
5gCHODzFHW9hWj8oBA7xQCHY1y6DCyI4ptl40uFhdOLhBC/gfTQgJsnkhfuEEHoySDLX/gVnhV1J
y2vpkorKPnb0w/ITRyvzBRjqtjJfahSmoANqRGlUcDAVoo2FUit20yCv42evaFjhpvBg/LUM3jp7
fZvX9ypJOwKumbc4/J8jV/8exwfh288+Z9INm/+pKZIcdsGRZCFuaJOPAbAhxwb53gJ7S5wuPQjX
/1dP2XPShE+Rck8sBuxjmltyHDmVR7J6B0nwpmf1LrN36tw7lD601m1s4Skmsd0Y10iLga/auaJJ
khtXDCi4L8gFiovhw0y4OfSgcEmk38wvXh2OqfPI3Q52/JfdigirImcBlaBvBlyhe4dBbsSRvHui
rnlA+x/oXNxSYUYHJxV0TGt9h07iqEqTu83mU+UDwiUJL4/nCH9I3T2mKIfGXFxsbv2Nadr3WZ2a
zOUpMmfTWjiW4rum88QJgrw9zgxVR1BK8ehU4U34BluY0dO4DI1jqGoEzwUhdNQubkRPI4kNAEK8
QQXpwX3HDWgrgAUhlk76mXwaGIHX7lP4MBqgLX0T545Jv1XFSJM18dFY5gCahRvR8+8zu1hptVhu
DUBet/lXVibd9gWdA0xW/zIIaH0TwBsW+Hcl+zfR6iP53DRvOn9jgrsZZu8Z1cCucmwM3SL+dGtx
bAU5i9I8gLo4zS22GC0riXmV/yyBowfZ1HslMSUW5AO4Vnz1M33yMATgH4EJ7JGxiK+YDHT32b9q
YJJbMnZo1ixPTrF8R1qcIcuhOkReZ0sPXBpo/Gx47hwrJgHGuBhwqVQrCW4OL83ifSTgHWb5JQq8
V4b+ZFXrEfOHv3WKtmkaceLX60kfnUZgVwygQwZ3hA5uhI30mMxdFoCBEXS6fLkVICZ19tC/bqLQ
/EMKlicvJdhxtjAQoitpL2MsX7jeP6eo34bwbY74s4zL4x0Rp2vmBqmSrcnvKl+A5AEVFOgvUzZg
X6EQNxpJ+s18WgZcE3FDB0akO6/H+hwN15bCnBqah1RYtIidelUVTvFeoWYeJH97cmkche4NjCzH
oUdSjL9khHhwUjo9FZnDLzFZdxU0MjUaYxBa07tXcbdMVPsE2nkHZ+7BAFnIprvhsViBPCxYqD2/
F/rnKChi0iDZAS1WYvqN3cEu6stUOd8FBj3eELGZbdrXVlm+e3iNjhWLnz97X1lj+mBkGDt2zx4h
eZjLQMplWOPoWOJPdmP+URJKRsYlOJ7DYrskLWGzOnb2beZ8rXcekQ7HmF4bqKHhvcfGjK7LZOth
wXYy8zpm+jHxmJiWCKrljCmZeUZnrdGVWKg35ZHmx6foo2uZrzIIb0b7zIfUVgJRJGkKQDo/nYI3
1EI7O9tQiJtleB/sG8DLN6EoOVMWvi0MPSru9Scqa7iivaYb30Qnr8etk3Zmt/VMhyNWyClnOqQn
JTyYYKu8mCPBYw68wdfjyj9xdqEgflNNgLJ7zz92fddRarM8xrb6KCC7sEEbXp6tfnvNNGC5CWyt
AD1LVhl4YgrmS2plAB8cFMv5Y3lvTz4zFklTTPuXhMNhSgD9rKjo5KID1etjG1YE3FgBw7Fd3+HA
cwob7yfg5n1rXmvGNdtmkdigzeqOjsaKdhrbHb2WenjS3rvgVtcdWnzv14zXSNgwY4lcXKFyVRAy
D94MM94IZ8ANlj27OnpWmCaStIfeTW8391/dRaPz8lDS2N2j9Dv2eMCAVEpPAxCR0h8grTiviU+O
aTjeGsfYd9H8G0G/2ocx3hfkuXVPQJ+GIkdflTSxitZfWRCJGqnP1Iv/2qZFX4zk+xTEtlg1d1SQ
F59UVLzsDJHEMcqsGxBdJ2SF813wK6kL4W+59bRoBSaLPP6sU7ABKmOyZ8ujZnJVOBWOlOpcCuvS
lAUQKcDFm76YLo1TnPyIO2om83VlQcywR4698fCzrCyQdW3lBmnyz/do2JSj+drEA7mR8sPL20Ou
4fpkkf86LcYTVKw0e0feTs9N+Kd0Sv+m6AHyCamRPQqSAcN/OeG64986pNDTjtPS0cH+vsh/0Qz9
qcQO3xDK4OZniDElhHEOZYDJxBggMGgY5E0S0+jMo+ObQAKyqgx0Jq/tbUYuNdoc+vX0F3A/5a0u
X5bWB1ljA/CSPnSO81oP1xEz3G5Up9avX5LR/pRC67NWETaQBdbmWHhPpUMbzIaXLVPzT9mAExit
AWfUsML4bedcR86/OM5nzOconV3LNmi0GRMzcX0cDTxdnsn2DAkshZlCfwfB5c5JPdjrBK0Gs2n+
WyzTP/rm8ORMk3OorZipmQzJupv5nBwFGqzugqWHfoJS4FNk2R3xG25QJB4RjMBHyIdGbK5gj1st
sgbfM+8HJc6RlYoz2WfXJOQU5RhRvefvb+Rq4PUfcxuKSBu3LU1QSgHfhFvcO8PZ5USaDemxK6fk
WHtLeqDAX5GdjwgT/GCMw/IwDNMnpl8o4bYGXefbL73bxNvOjiU0znFnUgh3gv5j6jKUB/0a72tO
JFDRCyRlU1zjIwFBd5DRVOyjONwxpBheltD400C/2vUNXvoiFdtkZhyNJhK/EucaBKNgJO1kdC9d
XtIjsA3aDVki7xA+lzuK+WTbNsWFsL2EYFPO6xo8j6ixrwzOUG0pGHeebf3WRljT0xMIZNmuvOxG
QGgGeiCiTozze7cGmDBF1DEVAKCoHP6OA6oI0wHTm4K6oiRjajMAj554TNnIYg+xSR4jhIWraS7d
tkCpDKL92RqyW2GgQ20X75DUgE910b2q+sfpn37w5iN9rREJlEVzzX0iwheoUiS/bsu5IoL1lHhm
llwcj6bDVB673L6kceMe6wXRwnpu9vTwjS8343BG7p1qb1BvV/uA/482X7yTZUnjY7DqwHSZ2Pxc
lv999fPl//dHdB7BCG3YlpPKw5/Bb1yde+b+acuO3tcMpDO5AHBEQ9flz40AEu5SMCDLB7Vr7YeY
N9GWzB96Y5rOMXqq1OOw2UD8yo5J2VCY0n3pMmkesUyLKzDt9LxioGb3D6MznxZWd2dn1qGNaYon
dXUNhbGPGTYS5cRCJX3n3sunkmF+N+ymnmQQtz+OKib+OikRHfbjU+UpiQ3WAoJIoqDLvs6tgpWF
3BAwTn2CO6vGRl9RdiT2K2aJl2iS96m27i053KjrYZCbZBehsitLk5ohgpjRAaAQCM93tlE99kLf
Wu6oBjq51ficqHEFOm14L2mNbkOBchhzv7GNS8ZHuKO0UicDHzLu0uxv4l57ttZD1blAnZV9A9H7
hdH2V14DA1jk+K82hgjkmv8VVqBjurNMJOTx6TkaUvPsRy1D9PXS9CE9oCr8s0wH7H8cTIFxbZG2
P3oyOmMtDCAlP4gEMEjdEZOAEERXLMIDRgXseym8k/jeNEsQnX4aoKl+GOLuOx9H6yjWEbb/GM3I
LycWsn21IFTxxXgXeXPQw+pBoPSMgIrRotex0AOrxu+DPVICG2IsmXSkNEbJL6O3n6kzEKNM6VtO
+CfMn+u8InBbZkoEY2Qk2/cXVBGPo9H213DB0BxW0x8/YzLgL9MRjfpdmBnMnirADUqfpCfPVQsz
baGp3tj6bK6hISv21zLKv33jXKZkZpLWPmZd+jr1y0lq+1qFDx7OPWAE1Q3QwasTmQPPz3fWp4zI
FALytjAYXzfMON6haaCJWIZ6F6WUMMM6s4OHa1LMhmn9CZz6gKWBtkcBrVnaDTSpSm9iP9l5PhO3
cpI35vc40SIadETwlvfSdlG64day1/10ZPHdGGEqAprf1a72P70Ym0vp90BowoHvdGDYwgqrTZMY
z2FqfdRzWBLwOqkzsAsQmQm2tjA9Opm/IpNRKIWG3wTCNmnr/Ly0kxx4bNNDBQt995ib9rlfW6md
0GXw01T9efXzPf80Rp4PqwWfRiXd6c6u7Xvp1cnRAR/L87o2m2JrerCF83dkUEoMMz2o/n8bUZPQ
oC3nhgbz//t+RFrJMRzHI6mE+Xhnt7MOzNQK+iYrj64Jtwjab6udN9xc8GbkTnrmC4U10l1ETUi1
QQg2NnAbsC27NC2f7Xp+U7n5SxIcwXrLSI6Y1QwTxObnZ8tMcP4riW+BaMeOmcTNfrKBbldVYZNe
nNR/PMLWSUSobT6hjnC6yEMFrkGPcqgEuj06ZNH4TFbWfGZq0OlQxRMGfNxMa4Z5C+2jn/YI7NlD
LVJYl4YOccnP25osji1y+rkSZyKe49MUZ86OmdKFHKTRSJer8rsXs3Ha85pFv3HGlEwloYHV84Sd
JlB7U2atsGrcm3hDOX1F5Maj+lslbRjzOZq4oTjGicvkaeCgnqJeoC8CiC2OLgvSukR4cHFBgOpJ
1QdbT6xOUzWd6Jvch2HkMeQnFXzFoSNhMffEdNdB2XUdmSB+khw7j3ktxWvwc+EH1v+9stY/52N0
20K7B6K3fvlz+b8/9/Ol0U4OH351rFFGBVT20UaLEAPvQpCJdm9xYeG2/t82rSZdOGjXy8/3fr78
eYX6E1ToPJ1/vlJsAP/9MfXT5+3BaiWFRCKVrt6c9aIxkgXVevn5ssS0TbQfMKPKGV14bhOwsQ5v
U9XG+MEa6F7DQsNiNsf/foi1bo/++pMMT1WHqPdvY1Qz6RrbwgyYWxv/XdzIfEngQa9tirVO2Jil
A5mC+HL4JfjsMR8Z0Jvm32Jsv/JFVIfQ43C7zMlhnjjjSzK2GpiFS0Tw1LjcFhM+E4MXejzY3R3A
5hbUGQITgRjS+PwVT+pILBCaw13iyD7Q1Ewmiy7xY8vvOq2e8C8bSh/iyXP38VIwevoGZs03Y+/N
J6gvctx73SZX3ptXI+Ko3Ez7JNf3S0b8kJj5C65dXJLMWA6O9c+a8drZw/KVVaa3M5fomtMDtXo/
OfYTGZNeLY/dmK9ouuDn93C7+jxU3Ym59VdXT1cVQumzpB2k4XwQAnNlZP9NFbe4UgtpYTivdwo3
Pf3Hmc3bHLZd/DZ1xDjQ5fhA8EhXz6XM0niGKJMY9+aIwlybW5vsz0NNIMpT6PG86Qd/Fj64A7IX
evWkQMGxO6iuA3OQeR9N0bIXAd4Yq+ZplvRJMS4s3L0NQRT6o2zaJxr57S7lw9zEy3CEKhCEDbJ6
04vf1CtuxzPNgzEDk2wkbrOP3O8eFNADcGFvLxYpN0ts3yY4rgdmy6/kp2SBaHDWJH7+xe6N7vsJ
VOSHNxm/dQ+CsZfTexUXHvaw/qGZ6ha7t4yf4iI94t/5gq0PwLXR2NYbYvA89Td2IGQQUdQftfck
ljfpNtDIlmXYqiq/a+wbJR2QaZsDr2UU7tHyXJq+mTqXBmdxgqXjE1K0QwFP7AhcJt+TeLNlHkGq
SWZxgFyS5lJH3xiIdqYjuTHU+F6ucYxF81L5uBow3xKKmapT4S1/0kbcdRG++LKi0BxbhE6J02MU
oED8GWRHIeTGmLEm2sk1myUjLTNZ8fYWyjLpr+Pz7g6xCXHfS3z25+XCdLpnRAmU008l9igSlX1k
tC2uKRg3lElWMnBWqom/cqlBc4T7g08MBJNson+sty6m39RJ9EmNi1fOFKE6dPd15+EynCBMzO1v
LQSHtgK/Q01rcSazElXUWm3DFRqxIm5gDdDoNZHfZ5VV7HyrOpZt/1fpZj6zOTNxgGbm28x4FTS2
aUhRWY1+ecjgB9fjAV8cYyc/f7Zc/38oO7PluJEs2/5KWj5fVAPucADe1lUPjDmCwVkkpReYOAjz
POPr74Kqum+KKpNum1UpU0mJEUQA7n7O2XttzimGeGlpjltleOWo/byEsRdB9jnsTXOnnelhrIyU
UDlCzNNs3xN3vQOmLi9K8CicyaZpo2nYBWa1ZWbPQwYxb525OXDVwicXG1Y8Rk7cTWFZbYYAuF7r
7lmPacVEcbSXPQ8zBt5yX8Ues/+csC3bo03sJVQo6taweQCFVZ3zPlbrPsR34FGcXaAojQCXkAFh
R1sxKqwuAd/IaT5J+hlMHuiVWhxjt62MtmnsBKc5Jq61K9gEgSjhhUkxj6bde6X3abJM8Ph5MUCY
R7OYg2uZJRCc3ZuyomobI0TZQSteI1m/9mTwAQlgihQlW1MQEgldusXGCfXp1rQH7lgIySukyweP
hAkoXOHGLA+OmGkkEihHRG2Vaqqelp5DaIRklw5+t/ejQrIFR4diAQUTLSLw7jArJFKBEVEmLVRT
almUHUGP7Rq+O35Y9W2gHDjOAUgTSGrXoU2E0+SNZ9vDSzV6o970V2Tk0YVRzcZtuqfYs76IsuGm
mGhG1HR980F981DiRFo/9QyEV0NCH2rQ8s5N37yRUCoqop5CFpfdWN+qSCNMojkkXfA6Xb5wRQfq
jXAObv30jAajvqBlRUafj+8qPLUNIOexQ93NKkwIWWPCiDYlWL7BhZf51KD/IPHH2XJ2vqVtux0s
cZ/rHJ+2DB4LK2CgbU0JM7lVaFsYJ0nVurBkyYok1LQZkdWq5il2iPBwjedIG+nGGKY3lRL9Pc1L
1b1zoineiuV4kQNIsODSGoMOcIGMny000SgaAJzJleG6N36ZfpUx2FYSoO/hju46q3jppftU1Q6x
QQXdLhPTZPdg2y6SqsZ+1Fn5bZBwhEbdrEe7ASpHl/eCOFE4N+kRGT5nLVHf9WZyDezvTqF7QF6p
TQa9mcu8qviaE21ij4ruLDgbJhQGuTbDSmUk2gA+QzTZuPE27qt1ppJv4aQ+WX2Ox6VHX2KUMxkY
lgJNMOxqFLWoLDzCmLpLabr3gDjTkx2L274tr53GdvaD1RYbVxQ3edU/I3Mhh4gJCn5wBsOltWZA
ygYOfmfHif5a55axzT3c+fUAMzQjRdtDxKAEY3pMM8mWs+7OZeLoSflJdcSb8rhNRsgMJXSPZgf3
qolbap8vJDQcaZ/7G2UxHEIrgfpUEWtYzixaZctzN46L9w2GZG+R2KcMq12nX4ZoMtFTQrmMh6G8
6BYu4ywAdBr5cBNOC0a464+AOYnxUUxmitHlJjlyw5UhhWuj5XkKWPJnx2K2GVSM8DP0RfFxJHnY
pymMd9btL9O0/5LLbbbNyrzdlIry2YGS2Nhzd8hai6ZzvhZAcpbvQ9582QK4giG5QmibeEO5A48b
reYB9lXGWHMXFfRXqG5NekegFwPbeOUpN/aJddUV/qMwrWgt8WfwUKOLNEmASscexdzGbkkRy1Jd
bCpUQADXdokD2nfKvuQTu7rhRfeDFPuatFe2CXc/ZCPM0xF7WOACc7RdtNaEPcHaLc0bI/L3XoOp
oE3ScSO6bqJ6ZBLGgOA5DiFP2kmMsA4R+KkgzgJpG93KsnnrOcqfahK9zIhy1UvBQ/m5+RDYA/UU
Mw7mDUW7nvv01IoFF+HGV2PUBOusZNqljOKTJsHzkA8NBNdCPc5sjfTVDUJv4A/C3b72Gyi49PVR
lswFTmQ7w6ks8rWdmHfAYsd7O4GIFM7tY44aaKsYZrd8R9/gGByX1Vqie4c0RSgnVrudH1dvtWy3
nrKmC8uDZwPnlingeFsVGOMb0q3p1eijbJhjyCSJGftyKnYnIZkcAFjAMkBeBTCXzq/e6yH/7Kvk
dUr6gLZe8dD7Orgc0s+mB/ajQHlFw0yHK2qKftf5izIQKmNXJDuTYd+WhiL+79FL161JnK1BQ+vC
njyykZR3KK1s1RkM9rDFhFgk6uJGhfSbKv026npGAMAmSazPmpRtTuVwn2eGk4Cx3PVUhA+zGelT
0rSXAzy/LZhTsc/QWc+DzQMVIJ3zU/fSpeuZDerZQZS1RYK+onrtDwDGMxRy8Luw0TCkqcZj54b1
NYnlA2eEahrlJYwkmoKuYIblwbF1vYCCDN8RZoE3zKvzpl6yuXOfjrFFg621FEJxk3C8GFm4V3zj
rH2dBvmtN7Ch5egIMMNydWeem00tBSiGjh1YCEoj98VtinLndjVGnsa/9/n1ontKMzZztMIBKTrW
eIRwFxA4cznq7DMsjWA3NeMlHYR7z56u24yYePCzI4+LdzWZpaK5bN61ra23DeeiI10f1rEUYEIN
aN8r6NrHIj8NtnPn24EihIDc7GKSXGk3OE0Nb1qXCgchsAwgdZCIINPOJGnhxTBY8mwH3P2ygGbM
WwYT5KUWCN+Tifo1KMilf4CbEewlSebMuXJkEmnJ0gkWqBpzbMpRwCVlxwaFNe1Tx3uDDxGfDEmf
0xFoNVLUJ4yM1EogG0RyZS5HSE7fjQObvp+hsqlGbkvX/lTS+pLlZKyEy0xEdOpFE35IFnZ9MBpz
lY8pEzcafxfDiucCyowW5xQNw5YDQF108bmsywg/DowMm+Ht1lEj02+86TGRwQ+Emq1y+01omT3b
BYE1TsLbKBPvYODL7LPPjmEDh0AN1pk1AHfjpsm8z3HW6nthCezkcX3Tu3V/zLy6uB48xjo0zIng
Sl9cojsv5iUGKmM+QMsLsqmhk2wXTawRRZxV+w4BItHYRnrvGONqmMBrAsnh33Kwj24afR6moLsB
p01GwB6hCMSbEHNYiEkm64V7bMelQdCagDQM6Mnm1MB2iRbY6J2H4WpBD6Zc4eQpNdgVNFnYO6FO
LsJmGHDS3JeXQ6KxNTQDEwDEqReRTTIkka/5duodG2nXcAtD0yQeIcTO6nrTvoBjWKUCytGI9y1Q
y5QGQsB6sSs5ZYIR3S4ySFMd+dBoCMmw5rRvQA3XMeMpG2Op6wwT9QhHdOVpNFmkq9hGf9l0VJlm
Aw+dlOrkIsPEjeT0jj/DqcB2nsjbIZoRp19Rj4yCfLbOpcD2wVBdlOnCIrDhNMOlXBUYWddN+04Z
X4KyjlfZ3ChyrTOM1UDjFbfJLs0wMrqgrttQG+DVkSa0Q7st/Ia0hKJbaS4sRCNiKf3wXDrxkfhc
zM6RTTbEgKeyT451pQF6wjjl7SG0aFISB5y+16wqab9nxowWIkn3Y80oU1ED5xOpZxYOgIswMYy9
CypTe9lV0Ft7DlzmzshADVVmduxxgXkzOfV2tKL6mA9KhifDgKJGDQCH2ff3IAgvScW+hXv8UjpV
TD4StLu2Kk9MkibhqEPDaDIr/VtU6tHWMlGadJpPzW8QRo9pvc9pDW/9yGA51OmnpjG7lRU5NB6T
gS2zWMg5EocTdkCcnnuz9+gWKvhxVkAmAChCzn81KmB9O2KkWUdd/2LpHDquY0sMOsmc7HRdPhZV
q7e126sLwWBKo6R0xXVmR7RLo1rDhw9edT08N4xxe7iznF78x27CPBA45kNvgnboxnEBYY7TzoLZ
YcQ08cSydJPN+TjFd4RDMUil+UBDAO2dbq/p6eMzaC00anN+O9JEOXXWQzCHBYkjAw156xPolHod
LTRvw7JoYRKkDgfOewxs/KTtPF5zcE9WZQ+/boBGnJvToTHsfVRWj6E/vjkYFNLQAPiNuX2yaW8O
I+CiJPnaDxaZcibZxdKsSGXzoS2n2CoidAwEkmFmjyv34DYKaW7KcMVA+xfYt3PGLLtgLqVhjzDQ
YRkA1PFllO++BzojCh7iqHzWLVciT8xrMS/ZnXyKnGHKe+VlTDZR8l+MRvBO0Nf1sLEmMR0IANJb
tMqf6txK9rSHQ6gb3rZA+LCB/LHxM1RxJpDfbQGzHzPBAabDvMUa+6WykltGyGs3ctXKG3nCrExh
pii8m7on/oqIjctyYiY6uhOMTBYCvjyuy8jAJ4haa0PSC8pV6iGIgSwJ7oLkQVMkJPP09NtUk+Ao
3aVu7xE09sG2yBD7D5oQtCrn5M0PwXaRb+hhyBWRY4/GQA/PiDOQWAyQxt7pjjajLXKnoISrZWeK
sginWnyDaZXUwdG/y6r4MFYZ515kxDXPS9IOIPytTC+oZB9Bqr3jrFuGjHXnYA1ZsN4h533JwR9u
CuPSLWzsZMFkEeiBoDLTVzImS9ueVLSuGXewIkgiUpVxEYos2KDyJ9QpYJGYkmE70SAblBnjFGPm
ndX1sJ9DznzUH3PHg+pAKEdefEK9d+5UmKx1zgxaIpSuBYmdhKuex+JcRUa3DnL2DccBBdA0y7B/
uuqM9A1GHaAA5Oq2cVuK/gtJ6Ma2Zz8lLqn6rsRpIjIBeqLTmiCr1mF5uYgMA9bQwYPA5iTOU+IE
L7pFOOVX7ld0iXDCbUZwSWjpi4b6laqd6R71WJTMhCqzOMycp42hvUSrtqitsZrHy83qUj+VmoAD
i/lxDxClWOaqk2qCbd7rM2m27d4YExy782e0d9B/QPrRFwgwQHbBtvHH7BSEyRlZJCFnsuo2famf
Oag4+9GPyLAUzz4T55gj4bayCWMaR/ZOAp4mlMujCQW6U9yBU06Mm0FrLuKsM+ZsuTYVEO7vV2zc
2FoNBGOaBYha1Ucdzv5nj69zngZbzGWgD3z4gVQkkAcz2EJLNz/JxY2ta7QutNN3IGTW2FsYRDF6
uWiGNrio0+BOZWN8HVMVhmqCwz/Oz9nSH7N78hNyNOoL3YXnnCT4fVs6V9U0nOEMWCsDIUPkuczO
5YIv8NGZwzFj/m1sMLVSAiqGTBKfJTFH8L1SyAYmsek1bnc8Vgk2x2zahZhVp2wzd4TGNEuQUyGm
kLDykrAYWptAjzxIbecRxf1F1nVQqgCcrxsos6WzMFSqh2wGtiLa9Fut6iec7YfYoVtSx6Gxgi29
ScfRRAg5PQ2S9cuz5QFy0EsItFNHiN+wt6ZqgPZJIGNMW+6Ku+5T1zlvDdaoNY3IzaAApKdWRlvH
E9aqHNj5KPQDE212rOAHymCkok69CGkDnCfq3U/o/+BXqmXE4+q1bWTpIZNfgA/fFBx2tkHpf33W
jgImk4fV5YgjrVgA4GUcHVMkSCgobkXlfYqS8TnsETviulMXdTmgYVD0FWOl7iw50HoyltE5vYCq
oKxNaIisjMxF8DSoYDcoJI4irtSOjJgHHjyOtgQtlD4CkzjKrqU8OUtcgjI6sRuDmSU0WcuU2OCR
MRwsXA+lQ9fsijm9pWmK/Qdpw3eFOno+Dh8KREVqGZzGhQhO4zSqVTAQRSCa4dLMVHegI+WPVb+d
Qg6arlj1EK43tBbPYUK5MTAwdCMaRTWN3H2YtUhFDfmZk+98SssvTbocN+e839jJbVDQiYrHWxLa
PG43hVbD/IoR+Q0T8lMW0W2hXkexNEVPHXDBfeD2e+IWgpXvzc6RhuNFK+u9OVrpFbluW8sbKb/s
8iYIKMMHzLBraLDOJhNZuY76yV1byj3x/2bvi27czxVOSx2SkdXnd9MCzLdDwwDFicYEwdEuwOhy
EUqW+CboX9Kc82FLhFcWYHOUtqMW1cDRs1HuwW9lgGyuo9oot70a3wT0rSqkBUcq3gTMg7P93KCm
JUIuPvTEAuG4WNc2DvDUGzTPK11AjWJaYl/umRmthm+ZQdXdgReWPB9UXHrdDBm3pcHorDk2UES4
jwkE8MzyMWVqyYbUO5uFgcGSswgb0whG4YtCfP3gJSAslP2pyZtsL031LTFxxys8/qOFEZEcvANx
5DIIaPmE/iOpo8yQcJyjMTvEXS1WsQFeyvKs6UD/kSyl8eDY1Lk+5JKNO0F4bwAvG5529qmpGVbT
qIxN9EROg/bNSNHoFcyJMC35W0wBn0LX/Kwz93U0vXNdyRtrHr46aQJSH1scRaH1bgkOdTAMmPDa
WH6qq9EFWlq2ENSMEsdHyRPax2AKK3yBQJCPDVvV1gEzcWGyE+RJSn8tifwdkKLn0LTvggYmnDkG
257RkOrAc1g+8CMaxt7GarBY+tfEyTICsRHEN2Z9DiL3iwTRDYNFXZMB9Yav7ZJQ61uTWfC2nJju
eYM4ddwljFPm4mJK6ZFO1KZ2hcXfrplaYbUmUfgAGS66KDSnHMRWrs0QuBCc4PJmoH/EYVIbtb8n
dwmYsf+19kgicqfxHRlRtUGztjL75iBEUpBG1pUX4ah4g5h1d11QxtdBaL1MGQ+pKuavocW00k/b
gzUx3rVopeNvn3oMLvzb918yzjVHpECo6HNWMTTqZjpChEEI6Y47w0wxTjOMWveu3k70as5ZdE1P
wdt5JW0yq2Q6TmzYtEqratz5xnTdl6yaJJS4+6g2Xyy2pZ1ZQIRomvoakXdMqraQW3eoGRUGNAOd
LvOWwDB7H5QOgt+eFSQs4O2zF+DLmsJrtNE3ijhltA+w8SrP2+Yz/i41jsUOVerXxDHlrkDhKvBM
hh1XdWrdHQPvr5ZGJhR7A0kEDjAmVU1vVpcBrcnlWzym15SgJwN96IVbx+OJGIvqMMjsyahn62ja
bC+ojz4hntQresKwO8M6ukqwvlQtyBA1TtOd8bmwZbA2zEnsx4ird7LhPq7bjNjiqC3PEZ/Xtqrm
bFPpDGIOZqswy6/idBdKIJe6pDS0hG1slFYHs43utNERu7GYokBAUG3Mxbcw5t3mxbjKnT7Z1Pk1
XvK7Mfb8dSmeVDFBCAzKq0Ajs1AShmlfiLcsra1V6JFYLnnqjE6rddWydtQitS4Sa9oRbuhJzKkA
bvC10LGtquCLcO03JoiwdTKO0qUR76qQ66YXQoAlUd4JYd0IRQZnJhxSNtpXaL3zZsI/NQyICIRZ
3ZExMlLCI9mcRuMFhEfEcCeGFVqJ+LJUyIXg2WwYdBKClprGiuvN4YMQPcZXFiNsJwovwbUh6wb0
PseYsfsO4Efv0IfGJwmywAz2SRtd1Z1735T+gh0CS+Ix+4nqYpu31mdvrKDnArTCtOJdMGTLdroI
CSwIuOm6qaJFmMX7pgrFNQ7gqFfO9RJ0AJnO2UvJSSjJDpPnX5p5rrjrePxMMwZ/4tnXCjkz5zzk
FAf6T6Av3RlOPQLTFVq6u6Zjfrd8ZLD4ZxK3KZWQCoB/jMcrzJRzQXOaQ2RDC8zWRMMxVmzjNVYM
xtTfs1r9p6y29slUPccMPWZEM6hc042q4YIMNvN95A8XdPZpKhtUG2PuHVzY0U6BMEoNw6Zvzfma
dv3ir+jKTwiTv9SRPETg8e9sW56rOn9GKxWufJrBiGcJ4qyoiTcKoZsYn7u59fZ43YAOxgiUi5Hj
ZkDYszDuiLIybyYOK1qpcouB7kWKBHIgwI0jhEV7hbYIn0NoXcNO+dZfmbKJNkwueXSwL4ChNFG8
AXgBdgRHjYuGVQMxPw9apQigrp2dygRSNibzbFn3nrRxvVtrR2M59a0UweacxDtV1+4WQCAKprxg
bD9U7lksun/Z21Dfej/nHoreB1AEFAA2YXF5NBH9RDooTnT069Kgb8fAuK31viCYgcrNOLROSEbn
tbOo0Lksoh2/y6XB5GjQHipPj01gs4Fl46kurEW1l6ysEOaD2bR7eLvjGg4dKRsxiF0hwaB6lXPX
A1BrkCfvCXpDW0QECiZ6KjKSFch3Y4UtopoFQXbb0ZEhBZ9coY16kw5WBsYo9c6RhJcNzhcRNdl2
BkayFpV1RcdKb6Lt0GJ0IsAcnJdTAlFGQQy55rJrGaUGRPqtMTN8RpjOi00dUboLO5P12qsy4lvG
UdI82oHFA5fF/rY3cp8DcTvtAz7dXc2IqRjnXRvm/o7A2n3Y+SiRnLlaI33YY+O4p586UYCBKMeB
gBNgoHpguHExtIxneWZvSd3MCBigYTE48XXtJWLVEIVM04F+GDmoahvYEsdAxT5o05zHqfQFGypM
+qz4EiLQ5OS0HZiu04/45jgRJL/BuTfN7n1UlMjFiNrKuKPXCdutDB/hsHBmzd3nCV7hel7GnG5S
cVTmLLKVJY78mbHoziSJgqDpE9VXftCDc7lEEHCyceCjeRtz0uLoY9a+kGVxxRmIQBUcYCuzy76K
Cm977RLFOYjhaOXDkziDx+h34KMZ8iVIt20XeLwezynutA2QCQM3A5mmZUqgHWIcCQp4NaPO5PgP
b2me8ztT2f5uWpmZE627kcMzmBP3OMy41UiW3sbqbQS/AVwDf4zpI3BhzrzKmuHoNrS9lXJc+pMm
0mLcFrgSDBnED3kqHibs8MTHJwcj8XmEhPmaTBKh835sp3NMVMIqjxd5oaZRlQEokw49khKbRFfC
QUvN8Z20FtJNGB0EHF1oN8wDLAhz2KQdj2VgiYuUitXIqdJnKzXWrjEgJmAxsRI8qHLb2/F5Tnna
kZ+z0ZTzo0VOaD4kwLvlcKwTlgpX2I+sb8EqbMyNm/vAMvP7itkqLOsaUXRtA8NkHZ90+jzAv1wn
wVlbzqs2wQPaxbRWqr+m4K9IxeH2nHt3neniUSjy8zzDZCIgaLaHLQy9mlhBWzTrQKOoY+G7q2uN
WB4uXEGjIImIlMJuQXHmqeuu56crW5pWVVszgc2vBh//DSUNcB6AUV1MyrJTbEwaOyj4TAIrNuA9
iKKFQtOi2qiDGMGwh4Cyjtjc+0Vr63DSl8abqowIRHr3xoFxPbV4wyea9Wt4/3txXH7ONBWQcNJH
CTP0Qi/49yxEr5zUTygpqa2L6FWgWLKa4hVfwxa2QECaS3jZNb5az6BZamu+bPpaHRg4zwN5ZgQK
i4ngdxwKhwLzrEQtsg0rrggtz3vgldYmGuCPeEFzPRryVYIkhu2SvlopwIXIyZ8Xqaq2bZ7GRtH2
R1Yp7AG9QN0RdObjptDgJreBokEQkXUM75xFJ0xMZ932qH4MK33JY6Yvg+8aLKiM5QZNhQR/ilrL
1fj0C/Rvf/7xH//4r/94Hf8zeC/AZE9BkTf/+C9+/1qUUx0FYfvht/84R69IX4pv7fe/9j9/7Me/
9I/95m7zyz9wvt8+fPwDy/v4n2/I6/7rfa2/tl9/+M0mb1nKbrv3erp7ByHffn9xfoLlT/7/fvGP
9+/f5WEq3//+52vR5e3y3YKoyP/815cOb3//U7jfr9A/L9Dy7f/1tauvGX/tPH3Ns6/1x7/w/rVp
//6nZVp/s1zHhRJjmo4nlf7zj+F9+YoWf7M8NlhYp/xDuZ715x+A89uQ1/P+pmwplOc4jtbC8rw/
/2iKbvmS/ptjulqRPuVKju14Y//875/7h0/u/32Sf+QEnRckCDV//1Pxg5T//ICXn8v1FN/Nc6RJ
n1WC7XNMvv769Q58DH/a+j+pzWGQUUq691BlIdQ0QHrW0niMfGntPUmo4lRh6iOgXtPAVRKmxX//
0hAgmpZjdSj83j6OcW4fZd1O2xhE1QruCLlPbUg7k/H56U65qjxOgIoRNoTpJwbCxhFwp+86uLOm
kNMSLBJONeAWlR4oDRSxlIHurBNEEzKjln8rUpoA2P5A9vnBdY+fykxc8z5PkuqIpQ17AzkMrqZK
h4NPxKuTqFOkMG2JIT/2dQAAJJqhQuRl+FYVY8F+WtifEK4669yf3SsqNrWv2+jyLzfDv675X6+x
pX6+xp5jWq7L8EFb3Ak/XmMAbgzvZQnKwgqejamfr1CX1ahGruOo5vE3O1QzpGdB/O6aq970xRpN
tbpTw6ESKGCRy6oN0OLmn8/xD4/xX9+Y8+/el+DW43bSHjvCj+/LHDjTCsACRJzB7BkT09o6VemR
xthfFkGS3//mOvybe40X8+DCe2BrTIcn4a/3mp2l6OE9me7LzOt37Vwlu2A2kKY2n51McAblyE/o
O0Vrwylj+mq1nXdpp7R+YSqDIt0LI3BOmcyv5YCa6Nfv7qeLoZVDkQXDQ0nBk8XD+Nc3Z7lh0Ez2
7O16QcJbB/6G3Fjf29pwmeCphsXm169nLd/whydPO6b2POk6ypGuJZa75i9Pniy1QpHEfRrafraD
lDEeG1Kz28matkzBAsxhuXPQnpltbYVfACDUvgZmdfrN+/jp7tSOZ/M/dnfTYQn4cHdqT1Vpanqw
QidYilQR94EkQkppqrEpJUno1gXneC4RZkIJ9qqdlfcnJxzf/LIO7xlyvmeTrL79+l39dKtoV2g+
Crq3NAi5RD9eHAbVxP4EONzjTHREsAgSnFAQMnFgEaGjadGC+PUrWh9vAMe0PVMoU2hPSEdL+eNL
WirKLUAi4y6i5x3Aj/dBVpYN617iJQ+EjjxR9M17CvxUPWcubkYvoWW/JCX0ExbknsiBzvej39wn
Ynndv94ny/uiR+G4ko+He2Z533+5T+zWpXYc6BZ5QtWHOSOGrpybd52Exnm2S/NA2RgAAeDAYKYY
SdIFNzL1xZPr9zvHBa0yj+cEEOeVRiG6CQ3o85zJvatc4D/OO92fdGk81FV6muG47n99Wdmofnz3
lnC15aGcsF1Hs5t9ePeRwaCp0QUZEyYmcquiOPKikFYy3eiVKEFdIkOusnUUcEX/t6/Npoou17YA
0nAffbhyfoBdjEywZB859XjVN+ELKBbu8W7VLLIShTjq5DrebxaSn39iljjTtSxHOsoT9odbt0iB
K9DUTPbkVeEumenUEhxsry0JH80FObgmnC49OMXo/e4W/ncvTZ/B9pRpSxaXj49ypkqXpKh4D2j4
fSFQDAB60XmDWw07BcysPGHOFFcNWCBQbWN973LQBHJMRl9ge/FjC2t8k1rNtOODGdFkRrOAM5v9
Zs356X0KScCgtCzTdUyPy/XjTVGRzWKXWRfvA7tMHpnMIoIGWIBLj7rLmclJED28kfQ3L2stN9sP
jxKIJuF4aqndpGOaHz4aCZJNad+ImJNEh2oo5Sc6P4xG0hTJ/oBondzPwo2yy8LsuDl7bZ7mIwOa
Xdq3E0o1VLd0nnOq2WpcOzX97ExFz5E5/u7E8NMzL9gjBTvkshtJdqYPF8hm5QVz6JNZnoZXOcEw
9NHnapPj7ubzKXr8pSo9GsI5l3BgNpOp7XXD7GGHXcUDclU9/vpR+mm34ilib8SpyUGV21p/WB1L
ehwSzXuwL7U85Wlz1wMVRgbXt5ddWJNKwRmxdgB6xFb+EHQjoPDk+Ov3IH/++Li3pYAaz2SDic+H
20YNzdT1RUQyjQMpm5l6fipyD43f8sv3347adwsyQ/l9B3Rv6yqLrDXZwdX34eFECVnxsZMNjDFi
UBYzo8vQBqgNN4jZROt5O4r1Myew5hr99iHNLH0py5iZGNqSLfqUY+8bxkrZU7JFdRzcKl8bN9p1
yq3rQVFwlv/2/QvEtJE+Lzlkfv8j3/+bEYXNbxYb69/cKUB/HMtUSrjL6fLHOyUpx9m2PegPjpuJ
fZHMT1kSeA+ZGx1c4pkeMRe0mMqZdIdpG24SEAB4v+E2rZgXDStZf/r1h/TzZ4QYeHkzJoWN/ukY
VdMXcp0Wv7M/mKRpacYSCYw/okKJk2w9gYA5AHcU+xKYb9D87kj7/ef98RHn9dnBMfu6vBH3w/WI
tJcXAOkc1O/llbMESft2bD2ootj2VdVczixmidd/do0A4l3avKusDq80yD9QrSHxhbl5Irrt2jDE
9GiExfnXl0d8PPU5Av2nZbvK1YJb+eM9HKlI+EXAtNPuvOBSdpBzkwofeBj26T7qvZcqsQ7fD1xD
egBliEEW5eNE1c/Ybe4POZknd3VJGyHpLyCzWOHg30x0KU4Thk3ordlvzh/W8lR9uKLCAhHn8LDg
LPp+bvrL+UMNoATSNNY7cHGnsQ2R8Qs66mCj3INMCF5zUoZXuCKIX8KNZeegav73F024UpvsbB6n
c/Vh8SGGY65a1NS7qnDOIvXGQ2SS0lYJ+9JvXgFVpGfacExwKj9c0wmhJVtkNkSZ9CUjFe6ywQ16
sHzbvUwQoCNogG0Yz4vrOasfjFSXn9Mmu//1m2Yz+/nCsc3ZmjYLZbwtPyziPq6GUhTK3ymfuA1n
0MUXKv3TNAAAUHre2nbmf6WmRVw9IjU0oJwLfFh3cirvGRZnWMSpRGRskwzkJOMZhfZIsIlD1Nfy
i1EO8d4JumfUQ8maoYZ/mcEUPGMzWJH7nF5pxC/3c9qoiwyg0jFpy2ztW9ZETLqoTk4mP7XgK1nH
fLhmsrVpDTpZz8IdZUwGF1J4R+e0LzIiPRwkwbajvaMlM31sKLTXw4jQj8VQD15wTuQUnJux/5KN
Yoexno6rzM3DbPpb7NQCMU6Hb1ra9tEfzRgBkh/fgKbYqIauWRzR+Qzsm7ld5CTOZ2030SEreiTO
DVB7Aax3l3q9uqxDAZkDUQ2N10NsYRpMkgV40ZcQzcJuuIzcbEIwEd755uzcYc7951Ke8uCLft7K
tGyuv/9iZWPAbJ1OgZ17tEPz/jKOU+9MoXwgV7qkrecU2yyvXqUayz1UGywK07CgvsBvdZEUO98d
mCEtsQXR3KmN5ehs3ZYc0Tloegh7c+tYGOlZdxMu8vg36/6/WWalzUInLLpAlmsvX//LQ2nOnV33
ZuHtEvI3Z4ERUKbduZ4bTgtlj1OnA51umv3GNwgy+fWdvZySPiwIHOY5DkjhOWw+H9oGgK5rxqLS
2zHWD6+MKkbOQ4t01yTq6tev9L3M+/hSFD0c13DtsZiLH3/MwgnmZhoyQCscZbsXn9bQlpCk6FDa
ZI/1w5RDYYpfOk96Lw4s5Lg0Do5FynBNoM6J6GFrFxfBsJV2tIOR6uOR1/4pMKbHPI7lMULYtwm6
edqEVSWOYLTJG4uJsVqOpQgNpp3ZW91VXgnnZDriaTSK7iF2kz1JCN1l4yfdZdo5zPRN3a60hQKL
XI3s06A2XiZKWOpFfdA5kHjsgMYOPbuxFT3DWjGGehOCHobt2DEpmvFWyInxjFEa72psRpTW2ttV
hGomdhk+EOK55N3RnMAlVHyGEzphfMQGOf5fws5rt25k26JfRICxinzdiTspZ70QlmQzh2Imv/4O
6uAC3VLDQgOCu9u2thiqVq0155gFYStBWzF68/ChtpLIwDLoflh/lz3z612Ay49ylraj9a32K3Sr
MFjJJCd/Wztn2FFDU+8JaWGmMqIqxWEbVbsfbv1/fU/XdB3J6Y3T75cHXJZkChKHI0hAHcQlnPvj
ZNpUtjleUJMW0A+15bIWf/kRbZ0DNKUUp4NvZYtpty4Uu971G3T0ay+IORm7ubtZvLoo2OUPBf5/
fTvDoJ62bRphEJz+/VyTOQUT0E5cMk6K7HqwKeHpTtmnieqkW8qUv1/M/7iBLBY0H3mHaCd/3Yka
rNJmLlrXt3FD6Aqtv+Zg6y5SN1tryfWg2h+KBmtZA75eT06iSw2o0+JaWtv/XJ/cWEc8l/PiuqrC
apBAOQqG6MyxZjhkjtpNXXXDiGhjNbZ5qHLh+HGv4zRbdpfPfYbUCrAa2WBtBgaqFXpZ3dqXhQUY
PJBXg6OSU+6G3tXnFw0PPNb56TpS/SXLw4duROJ+SN1qwwu/0WY7OGkmpObUGm9KD0WJPTPE//tF
/q/SE6+Za+BHNahSzC/HE/LHwMq0ZeAPGokmJi7YzYCDfh3lDXaQmPltPNj4zuFOHcfOeZIo3N7k
PFmoIdSpme8YUKtbutM3upVpW9uM5x9equ+9JDr8Nqupw3slJMe5f9+WrhuCsPaI4OwIVzqQ7fEs
6uoSiNp4AWMbNg/4XJTnpUFLGI6hYQIxmCZiqghEOWFcmI9RmpNv3Rt3Yx6odeUMITTIzkW9GxT7
pM4PTrpfknwAkR7+fn0/G6JfninhWB4iGI86kDr63x/eiiyji/rI8Wdtsm454yP1bl8iZTinvHIf
3QqWSllMwJ1gzCFIQIqIRYXoim4HXZNbXqp93jDQhJOCnCw7KtoNs0NwXQbUcXS0fZuwthXZfGbw
aT11xU/X3/iP18JlJV3qf9OjxfjlvXcapWuikNKvNFXvMRu364aT7pZBubMbQIQnFCN9ZBpH0r8a
HL0MBvs27fcYLuv1rMr2MiRt9u8X9rO1/eXCIjzgYG/oOp1Pb1mt/lFMZKOwC7R7wqeu7y6QkNs3
eDKxPKjB3qKLFay9CTXiTH6cDfi331p1+mjMCDcj1YrrJDZAkauueiq126YvkNZzYPVdgRifVA9E
MKpbIBEZ9gelR37kGPKSU3m+1zjTM+yuPJRQ6pOkjisdQRZWMHa3INIBltOXdCCRXONESFYGzqdL
ra9PqoNciMQofc36+qIt0vb171flPzoepGUJjLlSt5bz7FIG/eOqOMkQsSuwMg1t4x5ykYd3BKRm
r60Rn8bcag6D1yT0jtQaqnm7q8a6vaUi+KHYMpZH4t83Z1lTdJpVPDb2txLI7fpugMwviCvS1g2u
qgtCbLOLGfSHhkizJgPO3XF8M3w6dtkRbptzUZJEhQXc3P/9knjfKz8+i6lbhoVllonRlwfFKwn0
1D2gMRqwFpR/1Dq6GFCm163Y4guTuyKt22Oh0zBh6dt4OE/3ed++03OwREEqbKbKcw1Gr8IMuO9t
C9S21s4+sQoPjSHia89JdumUyT10WII5hRzPU5dNpE9Ap+tLpLHggSO0t4AWNNjn54hA4jO9PgAt
UTyi6dqqOLEe8DXk44vsQBFJfJ/GXB9x5Kuj3ZkvikazrgceJgLbPTL1ekBaDaHEazH4djFurtmG
UqzlxcHu+huh0QmiQnmOZvPJJgF308E58vHwlSevzJlHjcPBdgAiZK3q967nKeFbphEyH3DVBfk2
EG5Ne9zZRtGszWh8czyjRozSFKd5RIXn1OxoIILxkcRleQ4keuQMDKxbyeEmqu3158FPK4ly4bS/
R4yQ4SCN8OUldrEvCCZjz6sRqraPtmXMN6iUqstkbi7dIPfu2PLJ4oHXSrSD+unh/H7E5YFgdsQp
RHjMIb7sJxXNUqYMvfBLD4qZqnlHRqNqV3ozGDfS1quHvqCD0QbiI6/NvQT3+0Nt+q2VTGwFp2bG
17S/6Pl8aQ2kJA3975Dtovvrw+a32RH2hDp/5ujj5Bu90ePTUPzQxvk2NmdiDp6ScT7QK5M37Mte
b2nZCCee81fTIm/JzQzqF76bfRd0TwhivQs7yaZdRHHr905PmGNgLBgJeg9xAY4Om88xGXBDIH/j
l59fos58lxymD47X2n5pBLigtKFAf1ltaT5skjR/NnthPlhmMG7xn+qbChfHBaOsmzCVeDe1UXe2
oD2nQypvnZCjcmE/OGVsXHx+UUltH2YOxzOgWH+2mgoNSSfo3xavccCJXnRQ+bosuOZ404P5amcE
/RzxBFSwW0aSEmstxyrYG49waLF3oaz7lRFNNM2mffX3tebb0Hy5wpw5HItiivPT161SM9XEtFiX
Pm0LYAC2ltzmVJU3uMymyTu0ev6nxyBy5Y5hsOfyg/ZQRNiMPCKXmHaQV7Y5LgDh/XQy+b4i88lY
yxjtCO49Je6/Nwa4DAvSjRZnbtQOjqXoopyO4VCioCdSCEs+eaXemLIcgFpmhlt/TBZPYzpd//0S
WV/fPiQg9MIZ3C67NxvUl2df5EaCI5AdSkz1BOMWN1Koec/svbpf2fKqVNqjo8+PnyviULfVZSHa
5wDf5d3Uqf5OddF9aZXvcEd9HZiQD5cu3McV+RrT2Bl7s5b6ribFe13jKzmPPG4r9IHG/vMhQW0F
bw/Hz6HIhHctaTT90OT4dqUXjQuNUuEwvoA89LWi1kathZNE6omVwUrN1A24yOhlMOLfaKyfg6h7
zQiFWSsZ3cR1Af+NONu1gpvx9wttft2Dl8/hMr90IJBTPH8VSsyO3YRyiCy/NpPmWihajRlszG3Z
DHLTQo48KBK2dhzovUMBP/A89MHa9PT2Ouzkx7zEi0bkmITDeZT6wUxZExuOvpgfkkdTREcZlOo0
Uin9cAz7PGb9s3jgg3MSYZjLUrV0UL88qqBYSbZnwuS75DtgzAnLc4kWibp5TGjl2cTYJfO4r4rM
3Q5R3WEFnuzb0lsIBkCcaid2yVADpBVoKYX056+WbOIpvuXYF9yU2dBtuYNwumMt3RLuSEFi4nLG
5UAKNzMcZvctARfNAMuaIGzkDQPGyaR+NuZq+JMFd4YAyVANETzmiTSjFFbBdWpF6XFy8m63jA8f
IxJuWseNCb81um2WxZLmY55dmsqJjpY+3htLgRYRydmyYqNDjJtTPdvFFl8vwMCp/4XWUG6yhJhy
Kd+IxlZHt52KXTkRbaEbjThkhH9yUCvNB+Y+AUr7KXkeZr6NxC+ctv1pNmkjedC450CAkC7Q+peJ
vZLSLWBH09fkkG349pycrIrjZdpqL1aPmrrWy18/PI3LpvrlpnKGd0xhcQpyHXvZEv9RmM4GLAlb
KMNHTK/ttTi1Lx2ZdGv2W8wCZnXG2Q5hWZVg81DQ3ULajE+giV8zTp7kdnruZaiVx3T2rgbswDuE
xuUl4Srubs5xyiXQOdI5Wk6rOJ1dIzwJxOFnd/ny+SuQzOsp0ZrTBHTnp1d+eSK//XAsqswaePft
b3PGGMwJ8VymnzuWn6QVGBaFklO4JJEWtSSnVjQW8W+1u1Z6HQEADMU1TGHnmhdyhkKiQVTNk+XV
ah4BdKW7TlrtT0f9/1h5GepJ12LSJDnvf7kFheFpbjK2hk8EZbxxMBv7QQirhoe9OME/7M55qEHa
yMLmyKT+rTHl8NOVWlb3r1fK82j+og4RnqN/+QyxVdAgi13Tl1nY4X8diXcnwW+b6UV8slRobs05
jHex3YanLkpif7Rj3XdmfG/JwJPbjcEPe/b3B3NpEaJU4cIw5fp6QNcm3nqTMxkHdKCAny39NLQP
n8dxDsN7q2mC3RhaQAMm56dF+mshyP6gc4KlsSHZCdFa/vutSAsZlWM9m36X/a/hk/eEbZfiEkNv
czUx5BWSWKe/v4vfej58V0NnEs32S1OCf/79Xa2mNct5mnTcXMHsF8J41wZTe6ys6InHTtzGpiNu
29LatKJ57XXSF/Nl0hHoo+8QLnUxEFJhw4y9jsP6VnOm8oemyffXic/HxWDt50nRv44bbbcESceV
81M1DtCvXOuuA0QIpHtAataZ6UGNdrv/+1X5NuRcrgplDt+SjuMyJ/j3VdEnNfCdYsMPtRQgZZUb
F4aC5FalDYf8aeYIr9fWAYT8sbNvqqqwL2nW5RcGcShaoTF90cLx0bUTbLDdBDwapiMtCcTsjoGt
kaHyaSwbFOY/fO7vrxQ1hskgncrOtSzx5W72Q56quR8Nv4HJmCmzeMizDP8GU5h10sm3VOHA8uz2
FctWQ34snE99QrU+NU10aIiryR33NoynD6mP6RUq99IfZBqcoOF3F3BIIKi02v/+rZVPf//w9tee
8lIgUY5aDnsclLOvmhFbC5gFCUYGY4s1QC/Gagc3Ad9e5Ioajof9XjMjw4zszStVifIhSN3uAqLH
73xEdTqn5inVRoOxHMeaPBD71rY7mBuWOkzOQCqVbZ/yKJsv7aGh0SEuTVrHFq73fdAASrKK+Wkw
0m6N3jq8wZ6T7ukOxhu+1LtwWBy/SwSepaqLecwydiujPw4iTq/q2H6xi3y8KNo/uiTQOE9nckGD
GWR0VRd7GtfG7d8v1rdGnORMgShMOC5NUKqkL52M0BSyrfVm9iOt1zZjBXfYGVpo+KDy1/w5zNN9
SIhXIKd9rzv9We8OUymyu6byLlGRTxdqMG9++FDfykw+lGvrYhEn8dG+vTZupMM9hHGi6eoxDCaD
GrKjIcCGyzmijHejN3Vbj+TNicoM70OwZDXZ5k1uvP3wUb5tcGyZNLEtGxUZguXPN/wfNcYwEanx
eX1CAUMcE2u2EaTaEppH/EpEZuSJYuJ6sGpyN6zrGYz4DwvXt72ED2AvYiN0Ykw4v8pxCxElLWkp
sz9NULqB3LpnK7cvG9A/mzSmgx0A6N8UloI7O3o/TIPs73fCYFM12OOpHLgfXx6PuQ2mIs2l46MK
DS69tDVWhp5DDUQGtLKI1FqroquPRRSW+7RjGN8uUHmNWb9WTTgh4bzt0yz94/VAw0BAdAfobuMt
l4mKMJw36TBAucroaKywrudbQR8UUjkcFJkMOjIA62ai9N0xUiCcywbi7BI8ezuPzjZ8Nly7PiZV
t/6sxjwW0hAL7LrtwF7Jdq42PcXc1ozAWZLbIX+ofTwaOyzf/6o86IYyS0KihjIXXdjy///xcIRS
p1FeeIZfup1zOzpWgqRCAltoGs+fE4Q+epr0V4aN4N5rnLMN/eWxVc20q+6lZqGuJsb8IZlM10fo
N2ya5V9BWKIGtzDJFRPaTGLP4QhWaxKUg4fYMPYyxgxjReVtEwLbisaYNBWPrFOOYO6qRiW7T81W
XTeFlW7MEpPMVDgfA3kZZBnSJtMcJVb5hGQhijvAoowHrvoyuqtIC1i7NMXXc5C9O9OE1S6rs40u
GwsMEnGGgsK5MohGMkAmJWSy2DwIQED6dW9tOgCNu9qG6tCgSLdBSkEXgjVfv1e5Dty/gFk4js0T
7dr63AN6Lc3mo5yD332sPsI0eyoLoJPtCWT1tOoq8Jgw8bBa285NQIz43miMXUeHMrRwWod4HSnr
m00Brqjx5PVELuqqincStt0KCh/Q924i1CxY7JK9bZxRRuyFIOZES5x4188VuPh0NwBRRBeyVRN5
5HCJxq66I8HwKYBXtmpbI9rCxp4jQJoyBB/VP9id5ZNyslL1o1l4Pi0AcESQLIF292jprEHSozTB
sQOiTCV/Yx9HdDNnTMVRwoTdTXfNUMD2bIo/I7KY7Wz9QT1570bIf9PFOWkb9aYcbPoLCWi+Tqu1
TRhZcC5CxGKTexJmDZkQ3m7WBoBIbPhkKsUkV1Zbwi8v+8GpfUekvqiyC/57e4KXjncqmNeaQUhb
+GGG7aKMgZGsP0VJWuKE14xVo7Vv9LSWiEzprBSKe0So7cFu0cdGWvGq9KHaO8NvcwhTZLSus2uK
+ZdIrRxrN6O9Dgsu6fFGx+ESI3E7urcDwhIbg6SeFORh43yk6NtDlT+kWG2rMdobdRas52R4A3jy
J1ATfIp+o3tagCTYBmBllFeUHm+WgrPSRObGBui4GbFEYqrFaEl6gyySgZ1KvbAY4gVrkkPadNhE
9Rr+GsOTQCc53bUbTJPFySbr2G8D9xzrxGcFNcxdg0rFcHtrNdNkXIMyjzdpr5HytTyxCFgizK3N
aG96fs9WdsWBluIfDY36GmKFQaJRapPyRux8MRVPVudxCfD5NAJrYFnRb6MryMGaJxKs4WWZqidB
5OYKhBCfkczf9ZjN4FYbt6HBScZNpQEBDK6EygsydJmagjFYseRmKDKPcZUmm8GsSnKKGFvWFbRN
4lHBtraWL0qxGdvxTrd6RVPKuq/xnjdGfK7t+DGJFgIz6VxZCLO290C9j4QNIgC5QURh05wFxRGl
Sxqv/Ye8B2tn5jWUuIzcpQ7Y4zoP6DXGLlEM4kwLQlu7s6xWrhx4njhYDTUCa5BdHeWDs+HsA8+T
4HE9YgJZAD6CZN9vACsjKYY2l6bRJoux+Gj8Kc8MTqkdA6OeGwWKll0MS+W6I8hojQH/LKsFuQCL
dh267kp6YKy94anTcVBbvFSbGYffZFvv9C9A/Y7ha3GNcKxeDeN0NQ5sUUYFoZdjOidXKIejqa3Q
YFU9d8qbTlbHKJrJSr2mbzSyWdW/E535B5PVCfnApvXAZWX1wSjJV69i43aky7/NQO46wXis6H+u
bZ3nbZZMgbFqFQZ3TKO/UppwGHK4H1k5PEYanDoBYqBGnihJDPLGeIMwfi+6mc52amaXTkZOrBtd
kFDYorQwH2lm8ddWcP8K+RbFzsVca9vPP22yEm0GvX4NvdnbpJIZUDGYNFX731pTs+p3j+XynRMQ
bCjc37Kc+BIRtGBaDMIXMy0n8ZpGeoEjsg0IyLNRWhJwuGpNL/PNZJsBd/EH1MXrSqlL2QO/GvUA
ZUv/lE0YMisQkTw/6mzkAEsYPm8iu7oWJq4zZywcmGpqOy5b7udna7OYbC3A/MsH1QWh21XVP5Id
tcQeFsW26T0/EdFv2Vu3XdveAHz71UXCb6Wxm+t6H2NEWcuJF6aM4ndyxdafHy21FLMVLh0pG1W1
lWOx85rxjzaSg1hmfk1TfGu6YbxWTKG3MF2kv+DYwBDhJ+uZmvXPKgjA0psRBUx/JyNw7y7jsFSJ
YjfOkvznICF7vn4XBqK9Trsf2qu5YZo4u4FYcwzbMwtZ9+lc+E4iPiqSolF98xCZVU+WHVZXg0Dz
bQkCV/VpujJaYFQIsi55nX/ZXsS0y4pv3QJc2Ahxfe0CszTmfB/2MlkFFbrMhklVDtbMhaPuG2DL
MMAZSHdgXrprK4CCDY6rPRQm4Q+t9SZdwuxTrXrSdQhk3ZSc0SwwmszJppTgohc48g6OPlqB5omQ
t6MZxPlFormbAaEVA1XxSGJXvW7M8pfmFfnWne1jWfbE78w3I3ZyQ6N7yABwlCBkpf6gd7hm3Pwu
iguSqQr1hCkRIQTcCIvcAgSUz3ih39rRwk7gFM+hh/miXKzZvRuDLq+zV1rut7kui22dqY9JTXtL
EMzZ1dODHTTu2oGQ0TfPgSu6dSep+IKBlbqa7vSEuC+2xw8wt++VBlqj8O6c3On9PB3WQTu9zMms
ViVsAKrV+nYqpwczq25dnWTXKdCuo4SwG+A8/Y6s+/qg9z3EIO/DjkjcmcJfXhXmm86+NAYGoVaX
zLu27j8gJnB0m7ZNGwxXyNufAWwCoNaCTe+QYKOmcFrpSzvR00IGYdwkJ6OzbSX6WejJo466j1cY
ann+XqAWXvMRf5lpeC0S7PVtcUtrHA6hyYoEUb/Jy+vOrvY2xNaVVwFwc8v0aR4J4ghyWIler2/j
crYxuMiN55XT2ggWgsVINOYw3evSFGDo9dxHt7infgDCKyeCvqoldWUZX3SqM5gUh/w1kwQbOjcn
xaa8YZBpwXBon/onuUClvarcxLF6qp0i3Mq4P9Pn2ZRuzk2LCCkggy9Z5QLWPqHtYDejJYvMndbN
PAK3toaX2c4eYgdqOLwWPqQFYYMZnQDzgh9nHN8nLxIYbcPzRLopPEhCkSTB5w4MMo1+eRzMGT0a
oKpFk/B9eaXrCIg+4Qo6C+E4aOYui8QAymK+8TRUsSJQQD+AvcHv5n3k25zzqdpp2M2j6D5S8u3z
R2xy+IutSSLVHEIKDzOcfM01UEZWuB49bjHFYMxXTcMrMRmg3kbntq0J78tzeTBQIG770QQtpA61
a/3WIyRKeFgIX2ghm2bVutRaLCgQQ8yc0iWoCO11s8uytt8YH37Y0/QAVJcc55HWybin/LsCFlxs
g5mPFQqGB1X2CibhFJNwunZN6lGvGd5rp39B/f5Orjd4PPMVjaNNFJf50uc8febAh3Vq9R6T+bae
o3za6lAlqbv4CcUAHLzy9uDLOS6O0cFS41uFpHpurDV+oxH+GKuS7DWyoJh6jjPySa0Q1AEzroVc
XLtt7pO/ckWN4e04+opjRppeF04EEMCcoEfPzbPV/VJ0FUF2g3D5uXciau6i58sEBlnEl4rpAuSJ
qaslXWLyIWt2e5La0pfxoycu9chanTQVUMQanrULcbtNK0WdmCRbdrhton9I1HNr2mqItaf80jLL
u06I8rqhmevF4R3Y5UM9mm9Aoz6E7NiX4/QMXCrfxktiA4DAlV7FL2T6RCsiXn6FmgL63Pf9Tt3M
WMOgt3r9hnhfv5HTXbsnj7FHhxPD6IIzUnvBnywEu2UGToWvw3sQXJh1p4N3Ut14hV+zXxl4DylM
0ufOqFuCBYRL+DpJDjqiHX3ONm5CvpsNrW6n5SDih5lCz8TnbUhyvaUcACU41WvNZGYGt77KB8j9
+eDtBmikqzznqdXSkZYgTst40HkD7K3M3HpNh+S6M2HaaoASVxxHXm0CG0nVXCZY+VGaFO+l98ep
Bnuj9dFbbCvWKpVDJ/MiX3gcko1Yob6M7y3kttZAIJ41DZzWCu+irjHq1ZV8VfZ1JEAXjUzeuxyM
nefEW0jDHU9P9UI6VcNLXEJcWJD1r00ByF+JhyYFHzLkaJdUXP5WKv7dk5LlRiXQOXJi12bQ3Gvh
S1lPBmOjyZdO95AAgtuwO5VaJ7eFUYNzS8370iH62Ix8itNg18xgIWTxrhwAMVJovyJX/ZZh0O36
Kr82K/2VVKy9GAZAIiwmK71jMdLTkfi/l9CzMZVn2iPz20oeszQEslR3kDS6x9DhOQHIyFGhI+pA
c3xvGNawNMe7hAddEVG4OJrsbZSRMMR8aWW61nM09GSxNQISiIbIWpivFjLLVdVJOri07TedID3A
rRprlZjOudXbmykN3+ck25VFBP/PKzisKI04kkXlpfcl6hYHpC4AtEMXMcZm8hNoyZMwwsHP3fGj
wfEUVNOKBFZ1k8YMYQL8aOHW0MGNDvH8q2glQSdxeTUmpBl75GxX6XsNj4ge1sAMN0Eq1fszL0sa
tvdFDz6uN2EGK819BTaN+zD4sGrjMPJ+bbwaFg+twdVgt1eqV9NGC7oHMtz3xOJtbemS2eKqX/Gs
/Sk7h9FZWyjyvGxFwNAtXscNhTg+R7A8SesXVgLbYwxPQeh5O9clRxWeFxXIaO+lV+ermL2oUDCZ
q7L/KHSCSBE5WqvQAQ6v1lYf2WsoisGhGrwnLapvR827GwKSt8PkqC0pXoh7H9xBB+UwWYVP16hd
mxRyoSxuaNk8j1N/T7bzVSmqPx3HML8K6A0o48przZt5mB/SSjux+Sbbyul/WWzBhBDlJDnBQ/Ow
WhBrVVFFu0u0OPyZeB13s0XGRHOr4jzdxRO3MA5I+S7VRPJJFyHcJf6z3tZTCLK4XrLOGqfY5qz0
m9oMoSxK+Qp5BzR4Vl6CETorEyNqgeR81PjxTY0j2cDT1WRNtJNjw0206lPjMU8iE3SNNt1b5Z7L
a9GUL8TQSeqXHo9Pzx1w0mo7TM28TWyPrGAYW0ARlaSkznMuWwSMqbF3lNaEwQr5pDVESNL0LFkk
idop0B6u+oBTd5hXtwLfGVEI0IB6lwBMIY3sAEAZ2i9ZUo7L7/faMNjO4pWeAEByS3uPaC+QDCAx
SwaUaQnM7+mUtRhn6DCW26yZD4G1tO/q5koNqbklQ2EPrGtalb3VbxlT33YdzuG8vW1hSm86FDln
K7gKeoAVufscx8sEsiFLXiy0p6p5sTWrBztscUjPce3k17EdYXvEv7mpXc3dJyK4N4v6SiuBqkLm
3So3Gjd1zOE2qQl4KPP8KRIEMXgFtsGiYRsICidfD3PykkvW/BK+TZ+ZVAhBT6ST1lzOnrlw6w/8
TSeZlYzDJn6AXg+bQ9CPa2X2q9qbHyZd/vFgDgKrxDvLC35ihEvADRjJbaqya210Nu0CX7K0vRWh
+km0d7L2gpVF+vh6DqM9FvnkKEH8mXnyFlbWWdcj4LbqmlMRl2Rk7Y2AoQZNS6QXsNfEjfctwUmr
Kgf2RpwBcCakqdDB3kZuv2wMMtwJdOIx1O9yx7wyS/swLFjL1AYkmmV/YpeCy83Q79Vlf90bznw0
nIHolrxJ6WOhV6/rq9kh6xQLM9o7MlFi3YQXMPwKBDtk7ZLxh3/qiMNAXKT4TJuMboirEw84V8e+
pTRsNM4kap2UHW9AV5ZbF9BQOiC8boDYcncdn2RyEsOXDbjx2ICJgcTKnet+o+Yj7RGIQQoE5dRG
9GKtYa8sM0PrYP2up/zFKoclV0tbPjTArdSEfDRXJRPaZOOECKFd9zTITF5qM0C/EpX9nibguLUC
k7gBd+mnupnfL8K+qUMdEKcZ/kq32SImp9EkcGepPQnSBsRn6jhNIsXrSmerbCMhLUrnuLAplaPv
w7LfaKFzIXtzPEwRLWxaM2wqDue+2IlwuNlvoUvZprO7Q4W/FAbPNG8Ge7m7bO9Dd/aMvDmNJLA6
7nCh/K6gT9ZMqDcmz7kwpaLpoziEEM3wrJPWUo3xr1nxfKHJvupBpwbg0zpQUYzJ6ks6I3fz545X
184mEfXRS9MLUL0l444C2GA0cwxhR0xDfm7RhtvWS9Jt1aFOJhfbZ9rNvBnxpZoMsRqz8MJcUvL0
6C5atj6E1S7hV8cmE8TQ0BYb65jswL4PCFDGQdOKNzKIxQXOxFejvuJwgoYIZmo0GxQirdpTKlzU
GshIAVWWaDjyv3LjLHLiVNIq2/VNSThhry6nakBqJurfpdMD78sKueNOHNzI+SD40mAlO6HLdNaT
dte2fe9PQXQ5jcOf2aITUEm2GjXdG9HSCErSlWUNv5h7nlPH2qvluucKb0Y96ieXJlcbheY574ju
6zr5Bw0CgVoTYWWWsvRVx/pAaph3MN2cICDKczoH6hDl/YudA+OrYuvY5hE4AvJB9adMZfMGx3+2
VQBFT0Xg3I8zVa73iTfsMXOVS6Yl2OLaycVRtcaDEdEjJST23qTZl5PjswE+fp9OJGeRA+RgPFg1
rsXD+xqMxDLSwyStzSMuxHUuktnv9fhMCPhNYd8kGZiTGe9/qOJfKkRvaZY5LX1ItOvMnk4jcjKg
Zzzhyjkkt0ExPhlJxCDMuJ7gxK+U1M721O0jfFzhaD9UpzaZi41S8oM0U/pMBe4/w70r4oY5Rr5L
0xDhjdECo3SdNYy1CzK2byB4N6DM2I2Kh8QjAIX2xjt8LkjkZVRubMf7zdAhZVVjciRupnogWpgF
rYSmGQfdabCmLY7YEcK3YDVwr13O73sr8D0X4zCCvkdbzTzAbvMYchTKpvtRN7h3saD2rqgoWgIe
xvKZ0yIrvha+5515IYKaOjayLik1t6VbvvRmIDdibrBFFf3OGQMmzHV1lfXTdHD77MaAoOSpjTRy
Yhvz+FEkPYDCadyFUPCgZxNYqKZrNQaQ9BgqgzBggKBttTRqqXKmnnDX9CZWoHbBvgBUt8azQLOF
pbTdFbnFWVnRySx0/U0rXQx6Hp3aoVB3tW5cwfZeJ6bc92WytXI6CopwyIYWM8f+chOq7GZ29ZaM
w3HfJeVjMA0bUxik47nvXnepiLYcUEzTME8eOJO9eJ9DiV4e6Yscihz1NqpJbvB8jmQuUIiTNdlc
IjDmVXAIj0oHXVEtYkpN7hlk3cGc2yfdnzaQ+h5kpz7yLtgPou/guTkcanKWC3Nr14o5YZoxfMrQ
dOMA4ymFjx2G40thT0+W1rHTmvaxWE5CwF7ulPqt9wFHpLo7xHDmk6zeVpOzTTO8ucyJS7KbAQlG
pbXti/hXRWStM9MyGFjo3Z6oOg8yrwx/xeP/H3p1AlKM5kKnxOXRH19hqQ48rBts8Q0PPg09U/hj
QvgV5OP3VEQXbGHP86Bv+7oCe0ES7zxGW1Dfe4/GzRgMD0No7IArK5PBf8v8UTVPXRwQam6fHC04
14FztNoAAnfxQn7PyEpZW0A0vH3KwkgjY6/bL9Cbr8yOkhrAw5sRD1TvhJDJUb56fPsUuQyBbdkh
IpGS4Ci5Fp13AVwlYTZSl2BWzu056YF00ou57iBwg/WY9oKetlIt6VbHsKl3tduAqMjZMnFqHjMR
E48mDNrH7fhkmqiogxwtnWZLLln1YhEgKWZmhHaePKqGU9uk8VxYQDjH0HlgHXzAvc7ewZmUEcpc
P80Z7Xi3Yj8wg/u2ZgFzZj5ceZxK69BM8Q2/j2CT2yzSf3Gm2ulGuO1yUn+18alzovfy/zg6r922
kSgMPxEB9nIrkVSxZMvdzg1hOw57Hc6wPP1+3JsskCBZWyZnzvmrWR7RWgGM5F3cznrYMgVlifGi
rW7UFPKod+pa5NOXrbEDeyDfonb/JYlzrRS4xkCnthlL7PCMv/RQEJ+ssODk/htr304D3ELr6ITZ
KM8kd79a4x058Y+91nybvbqm9vDSk+jLsDreLIOqFte7W/ohFrP3Cr9xmlqNTqd0CUfDfAzy5Ob1
1etopwS8GhPN3Ajxti+Dxvb97OEFNxd5cta3KddPBR7yRcq7Xl+SqOxmPdKk/2ouzcvac8XieXgw
VP6ROkQ0Wr2Ha/fcdZ29A1DYFZruHNB40QFrwHxZ1fhp+XlM6HVVM5+KgXbeIaOTBhnKbSmmW0WN
Z2RlBMkl21DhuJ+01T7RC3G1bQGDqHfXyZxvwuGH5aUraxYHqzNuAb4maYzGRBsJ0ZyVRGyhzx+T
TkqtO54ha+OBeIlAfS/tNlVtae30fXv7rqv/0kL6Ww56sK989m7NImmjlb8Gx71NHdcGO9Xp+F2n
MifzqH2viRSuvRR8YwNmoJ3vVdtRU4G5Xd/uqSB1gXQnhRSf91B0WVjiSwUuIDB1VVeNhAuwaUrD
igdgpAuhMch70+RTuR787DZiEURfKaA1vXupteauQd7tsRHqXvEtcv2Cvp4sa5cSml6ND3ZqAiv0
fLpae++27VPbKI5gC58LQneLUJem7JiMU4MAPlGFa9nffnV6w6FUDPr/pP07MdLR3gPYvYCsJWRo
tnyWrrRAmIBAnYR2GP6Eodp8cOsf3yzevI7XtGcvjl2km7r70JD1nRi95N5qX4INl9ccsMzsI8gG
l7CCXJ6s5bm1E1omaXpBnycIcSdOuE1oek4D66ZSWEo5yn9ipY5k6pM/rET7SppLjFPwmvtIQ32i
17jGcYaqpfxxwRLbtH9JlPwNSIRGgruTKxRVT4coSOfdwk4q262/gLocIByEvqO5QGuriX4+nkrJ
CEOhJYG/I4isv6IsokhN/Ml5DglxG3aVoX13Yn3APeLuknGkkc0ZOx7auGGaj/B6Eeqq/ilhf6Zc
oJyQyMrGrf7kz9JyfhfudRL55zJ2Wzxp/9cYyn0+E6DKrQI70aiHojP2zsinTH7f/eKD3FlZXkY+
KkBgqnqMnMLBhUekvJuUf5w1y0LBerufA7cjXGRCwJBUr0XHUt5ZsOfExsaqXTMwgonshk/Tfs8g
Fqh7SF+GzC9CmkJylxYSVRLOqsZ/GNFasB6Beb5UIEaWnz2S8yvZn/2bWQR/tarAkAPqbajkwV8I
nacD7T5fnCROsMA7bTGGqjvjkAb4K/my60l/IKFqRnQhQJmcexKaXu1e7EZD/Kvm/rspk2dL6dcx
68HUE2j2ztHjrkxuI3JvYsZ93pn3wBxlpJOWhMs4+ectd1mqQc7JheUiI6HGZhUjZtv4sUvtfjHy
vzmPR9QNwCOKaY+imV1ZBg16cbbDVczvDmi4Pbmv5UD+9WRWdLhBjdajPHGxDofexFlhlkTXFsm7
ciGuuvJB9S5Q+vKeLO59lydU2cvyYQaRgqrOHix6yRQp+T31Z4g5361BO5pWexASZ0sLWDbr1dmc
GMKTUuNonwS5AY18hO57CuqA5tqx3XlOFZFXOB43QnHyt2xYGIn9WhrPeHqxbHJA+hn9N40DsCgS
k1rEjBIpC+1lv7J/O82t6iDmbeqm12SnypH845l20CkL7iyjPascRgrLXL3X+schabp9pSYkJoF7
JFcNoCoYkI5AhpXjt2icNSLNi0JQ9RBskVmp2aAhmEFXbUM+J66VYPQcWQK1YzO2DFWjT0hobtfI
ddK9QX9A1K9eDagKyGTI4YPFmI0SoQ9WUZXct0rAWxMgzFobU+L6U/XypenyKTIXqkehnBY7+1Qd
jS9jU2Dsy4PzuuYcIiL289964geXmR0NtG37XCuAImN+kxWHVKW6r6TdwidtDxECIfU8syAtGXng
O1c6ZzsNcKYrTBXbJydKdgWbh2PmRpT6wtncqYNK3YGik6ND0UqYud1wsNNTRTUXRmNRXx+G/rzk
EHQEIjIYZ+W/VDfTaPHsD/ijBEBnHUNzWJHy0O/HquSHWKa4Spe/VF+noXBYI+Yi2JNBPEWFFdWL
c6d8OuQwz3Tn9EhTC2Ieawbcyq8qt+69vo8EfXaR1Kdf5XnxOnEOtXTIca3SvKnZxknDSsYPVHsb
3KGJ3aAMdpQDHFu7IFo7m2U0dF9Tw5lTMgghLC9CHiM3lCwpVRqtRpldvKT6zmhRiIwVRRz2xoci
WyZeZpTwE1VJpI43nM80OGcT+c2r4T1ISjtRK73kaazpYPYEx1LLNlgT6Z/iZa6bf87k4Yzzg4iC
DRpA3DApqWNMky4ArCIcxzWoY7P9J1Xw5PSdjjox/encBZWUdkJuyPFhU3BFV+Y/OV4ICaJLI+eY
Xylp3ydTcCqNJLn4E/zO4rKUuvlfq7GoaJvHU9W0fwZETk3QZzHlGFwDQ/AkNO8zl9M9yTP93s+m
KqZECTSjONcuZfWt4L2pVfXHo5nESdBupLojdix77Cipep9GRB5AeNiFJtJy8vaFw+kh72PXKggg
nQe+sYQWB0d7VKD2FKyuB537X3hEoSsat5lZFHrptMpphSABXwm2I08yTIsTdLWkUJftXtf0g0vm
wE7Nij/HtLBb/OWZ3O/+0regc/S+UffCofqYVzWtUEVyq2H1Wx14QPbvRk+IfK/11OEl9lNZ1k+1
1VGoNJBs7rkVVWPDRFJwGTz7wj46i3Ytk22lohD5MJbZsRPDuXcHznxBxDiRqqE9uCdiv7c3h6pG
r5U7o6HmBQ8Uo4ItwZhYMdtjQKwbYUQJiWHuvKNKCAv/GGBQqbPbWssz0QM1zZN2Gs05MT0OlxDQ
KjdAmbyu2vyBaB8jtI2gnCqsTkvsY1IQc1wm8OqgYEERKHI1+Y7dTK6ROxYd9+/04CZU1Gsknez0
zONsItWWr4gMoJyniq21KUJRcx97JNDEdqXOiU7bgTtxVlh0NzV6hnCVAN0qmbcySfonBF2K9kry
b1O6hx5hkZGWfBszFDLloU/p5hWyirVAbL5NjTrVECUXezNxNNK8Jw5m2h9pLqV+HsiRgLxDXZhb
TSvfTJnSLO95vyy9+s6Rk9qPSflsOCCvHH/DwUR/Z4tt956+snpej5A1xqARQN6ijUna0d8j0WR2
cqrhkHvuMUEwuTgrARzN8kDhNGJK1VG35Pn5ruiTIpYTVYW9Zf+iIhoirTUgm6nCycfai+gqXg34
9sqSNEeZ2X0i+gfyOm6233+QSUW5BoSC0Rk2Lb5jQVve1SqDCzbx/A6Hp36nMCiZWjKGnvSIAW6e
TCoEd01BBR3CkHdvILWpmsg3Sqrt/cW36KU4zk0UrzwXdG1UjnpSFS0SojP+FAOaDQvxtEelU1dU
kc5VQBa9+U7PTnfshh4PGdXK/yMcWef/nSTmUStzEKjKm4G0YJ/U1hXu+w+PghsbDbXUjnfIZ/2r
pvSgJEV1j5L3qUi8OTSN8tEgYCWG+2gisu/jsXaiurf6Y7F60A10a6hSJzdwkw7Qt0PEvGb9Jc1f
XXPtQwouXB+Wg/g68yhpA8/Rs55cs36ZVh4Jih6C0MqAlds+g1d1CvMw2SdCXEfUPQn5V6DEed+4
Z28c35MRxGMRX+nIWmOtiu4PJDkDMhUt5ZHXmqzdSd0tdxg2gh1FiYvVttxu2KaRJcAiJWasJ6rZ
zVSWEihFoH6u2jBI/WsAgMJsjmnYKlCnzk13zMxnX8sxFhs6kJk2XIM1m3ZjMOinaoJ3ovyRzyJD
ViEMXhy4O94lJBjOYqKNXA5tWsFVSQJHjJKFpY+NYHi37IHUYUHFYW7xAjMTZ8OUHB1k1mgJvYaq
Bbknw9x+8cHMwln3Hjnw3nUU/9dOLBf6SVBgqqd8HA+wpPWJxQneTDwVNUgbAQYI8sQ99cUyHj3z
uOgMgyVXOErQZdfR67dPcU8O3krd+ehToGim0Kft3aSL6sB7ae5XjxjFwmxjs8poTZhqPUSFILTq
j0lv0EFErB5LmHpEvKnW6eCMkPa5RXlCWg5PyFrvo2yMxxkh9JR+UF7hhE2bXntarik0vF/HJtmt
jNhwsaSnF11N4YFTXvG6n2tkE5fKmIJdaaoT5xVVS22lx6gxmav00E6rCCA65mU4Z4mPhtIZxcXG
Ku34tFu6XAMuCwOA5Pjt2urX6ICanSYua0sdTN4b7IItxCKhgO9G3vhs9ILZcQ7F4rX7YZ416rWG
i0PT+X2moECErClm8xvO1OTeMwb7lKEhRDmxlXieEx+BgS9WYHWqw8mY+KhRisiFUhvdpfTIS41Q
JxaWM0Z1Vy3TeUf+4OIveUgscSHVIp46zq50yg6rJeHXjP5WVZ/+MKPWC/gNp+LjX70fyHhMZgYy
5Z78cwaUeo1zoIiQhOMXd0IeTWUOfyVpqWuh7EIfNX+fLf5v0G0h8b112YJidzR27n2jpI4mXxkh
6BV02n66Wyfj2zMuTla8oJlSKGjVYeyHOymnY1ekKk6s9o7y7lu7vQW8SMg0Di7J+CzYTyb6iKhI
hjdb/M51iw6Q9bLTAAwL/8f18ggBkLw27vIFLPHrqGNgU4yozBFcBVk0KGFxCbqRn5FJZYnG3asa
M66Nzo9dTci4xlm1U+ApiKv0fWaNzSZC7aj3Nn8pn+xhetnwF5L09SX7cMYEeR351Xs85CIOlH8p
kOmv1JdnM2Xw8OEDGALdQUs0Ofp0Z5pbyl7x6zjZP1u5aVTAv60240ntiL2zuDJcNMU+GCjtUJvb
va7NYQaMgsvo6jfaq191JO9wExZjQHEpTTMY3EOnLllWZhWmflCGfBN3Wbc8pqSL7YcJ1pgoCx7b
tZQxHeO7zrM/PZVKFPoQarpO8a+j7As3R/k8yCrubIIvShlctP6ZyA8czrZ3lfkVxaAW9i55m0IL
onoF+lvLjxX3AI53WrODDT1wy7Y6WQjkSnKxmFbXpF7CZc7ksejHmMo3O0xJ8YF1DokIm3Y0JFtI
Q+nv0uSRr7V7WqE50LNxzjm2fAxs99uRLlUxFuuj50U1hUvHnpCRkDbDkDiyTZVeJPu0JyayYgs1
Kfo7mNpWyEnqD6fTwzgSgtDNcTGZv76s+2Oi6AZdSVI+ZgF1slKTbYiX4dCMOgLraabwFu6QiJCM
utHgvjdSsLfF4HlOPxwCFveE03PVmWfD1x68PntObcc92T4qHmIzkbMr+IakO6yZ68a+e5ets4jK
ujlng0MYfQU10toTcNZsnenF9n3iJqasPvnt+CpS/bnQzsRAPiWL84GOMzdMbpHk287s59QcwX0H
7bLWDXl4wXxpsq2et4rtxmB15jrmjWCHDMkV+6H8jtteqz8dS+/3XiM/KibmRrkXKmFadiiCovVy
fVJ9/qyBn7eQBrNZMQlo1knv3Qczx9fG2umNywdCzltllpdpsQ9SqRdBnlK1VBEpkrA6f2a9i0xX
fvmtedOS/CA15+w4xWvlmvdSMQUJUf2qeiuv0dtnrfirARuLvxWfWRvEnl+8qyX5O5HyouxbsVD5
bnkjWEEmkS9Or8LB3+6tCI1Mk8xCnapeE1woCJC1j48ZGI9el9GSs8dpHjfFxuKjwxGKTkdnmO8W
Mzd2OoVzEHRWOLiaRQmP3KnBMPf6Ct8K4RQKw8MJ7lBIqi9+aKzNHZkQ+7QEIda2E83PbgllgijG
uFYsCH6UcRxYIIZ4hrXb2k8IHCbnjHrkizRtbW8TgrSvXHjInoFVI96VLZS33EGGtOvfvIz/aK6N
9M/itZ9W47DaE2gvAlxb9hqg7ZcqCUDriAB9aCo4kUX/2I7nWsNJQZKCM+RvnQ4arfrsuxqsR1Fh
miE3DnrcU7uumX9RbtN3k+hEP9jhOif/smWErTfak0f1oSfOGLDfdKD1aBYgsUF76heU7flUXxrl
3BupQs8HJkZOJJS94CSVtLhPXFi0t1RxSvpv2aTdg74S6j+n4dzrb4ONTqGn4Qexp/Xrmc4px059
YBHpZqDohWb4cU3eUo79ep4i0XN82D1QpINOVScyIly1U+k4+n7MASDrnqVNG8cjO+I91qT+Xv10
PSn0QdrYZJMdCTW7SdEU1DcNNzkZEqBUvXlBukVr+cHR4MQMCuukifxQL8nX2LAMVMNMzyy9hhy3
9+nE3iTTuYXTwhNju+ux5sPzTQl+Y6rPSbP3HWW6Q49tCmTQ4/FcngjgizwcZnt6b6nmTt2Tz5mM
uSHZOMMnBIgfa9ZkhK4M+6yavDMp/091ummCKkSGfY/wuyjdZ2hTHkqTJnc9R6MN6kE6nKFhvMBj
7Be/KwtzJhWarsHecNXkD4lAn02CsGma2sfBtWNfWkS8ViH+Ax+Kzj8semHtyqGgsq0s7s01SyPh
gxHSk0YBKeVWXTmmj6Ten0vyvKl0yg85OMs+M/GaidX6XFlmj53ex8za2JAgwcCXyHimo8nyd26a
GCh9VdyQvwfb8qU19LpW4Dl1WQPl4MdjsEKS07r1pZvMkw+S0isOaeUUIakv1ouzgrITPyEQJBqI
KtL5liKCiRPp0ZxKZ+wymQQR2jRXrGDhMn3lcIocm7WtsJcB2wjnJu3xLJpQZqVRYKqpay0uhEUn
TOV/y+2c5yY5gTl3YdnxuaMD5weaMCctrnoG/NB2c8rSV2lOtTcaNw1J82keuvnd1vNut2DBp6nw
2hQI1qtlAetNndPk9n8yoUGl2cuBRJVib1Y5mF9SOscCFwbpRuZdILIIOuO+yQzqJ5RJkvDOKCiD
B4uhAr79Y3TeN+GOBhaXjAbExSEImPidFHxsSroXPCo+toIZrJvg60Nr1SbDkAN3PG/Pd5H/sxei
cTV6TzMwzQojVA0MTPqQj5rBDJiTlME8Z1+tYHDAKuV8MKfXoZecXWPu3rKKl8EQjwWHuCHLi0Kq
MZv5HKZ5A1PaBH+XhmybFgPGaBKdX1rtTS8Qd6418Gnd5UcJvbKuLDp+5u616iJaNNlm89nNXn8g
Nvq1slo2hbK+FKb6W8mZFuz6i5HrdXB7lrKljRmW2Jcwlkjj2S1mZoUBpFCWbmjnzXmuTDQrzS2t
AJq1VqNrjBC/ARi1s5PTZDgZFckzFW062cj1mdN6urT1sZasuyCCHIY3wLC3AskB3rrghVpjqgk4
sGMK33BRpMEtq3FQVWMznKawtQwtEmBcbVMwLujXObeujiLyUxeC6uHaNvaq915IUgBfqVzE5HSe
IFwmwVVZUBFWkh/57W8nzcuws7die50qsU7/oCOd7YuLvG3K6zqOZ2uhMNRIrFij58y1hxtJPrGx
ZCLsWPXREsUuTBYqvdgY8Z51yC1S02ujScu50ZZ5L5hqMOjwQIFhXIMU0V278nla6yf69q2CR18p
u/ak/Nvjro11JyvxLry3zXCukGggmmv6k6ozdDFNC8ax1L+GkzzlWzZkI8r0ZUyvW1czdvV3hGwI
sZqDAjyJBmKZ9lWRr/thMZ9c4V/TWzpgxvJBviNrwmhVOfNxajKxY5pAiJIPr0Xj3VsltowZYdqx
DrggtfwQVGDHMIU+Xea0+45UMVJax5joI4fwSW8DQGAF5M3ENMSa6agurumy3RcDqsIkyZ7XDGFi
39oE5Lvobs3qwCLWh6IozkQuurFr5xw9rjyOyfpCtx54LyroFMGuMXRhOvp/kP1A0vp/NaanXuXf
ab1eLPPLIC6AJlCFnkVz5Ka8pFUjrw8Os+5+1ZxfbCpb+J4jiTJCsa5vTUTkhk4H1frnpPQeReK5
HEaQ031zZ1oDNFZjnoj+jkA7PpAer6wSiNI56P0su0MKdcAbpuLBWtFcd8SWJXPz1uM5ggiNhKfR
KuotJ6IRYh0sNV1G2GFfa+NZAclDPiNbd6+eqN+LhkmkWgs2/2J+XQRYhU68DppO5IMLd03CVbUU
/N+rIW2YdOYaE2p66+vy3SV56Ij7NavfOAO2oxZzFyoNE9TVGDw2v4b8Iw1ZTwZjJRbFMlSh25o3
tcfKdOTmwU+fbeB+zuiAz2LNcNaMqzOGWg+4g4ou1wUIehnZenujVJhDF2f6PMDrOTbcBiQtdN8q
qcVIaNeF/yIs96kqgUDxTxBLHlVeD5MCe782YCqz+eB3QJwo0hR5merA+XYtjMwOvQw+JNWnJ9/t
b5qLemS05U/VbbJY0nQDnqrUKBoUdvAqXlfybTLDxEmvFFyPSUkhfM+m65wVBV+U4pILZ6smzG1x
dNy2j7aZEPn7Ty2YzhqQ5H3d+Lc5p9sTqKzmAk7/aOl4omEClsGUoeJs2XVkCYmgg4/CX9qM8x1H
NbMIcg53oE4SX9PbquSl7QiJR4l1KF06C3LqWukQdyraosEQd5XoirBuSYMySTxYyDYUP9MAYIyj
C5klLEZZCi0sFutXcI2NJIiKZPkatfGYGM0a6kl257rjcBQLzcdZuno4GniQvMIw2VawuGjbddvo
nIe5EVeYHQoq+o6q6rN7Ytp/in7layIH/Jyn5V3ROB/Y4bKoQu7NFf4958Uvo4pEUV5luzIrnLjx
JuhJGu5M2nE4F+ElCwTAfoW1P1Cx6aRstSN4ZIPHLOtGSiwJC6J2yXlMlzLfCYUzkU71j6IO7mSS
e9yDeO7GHBPPOCLFcmpQs5Wgh9p2MLjUI2g1y19bOgDlFUNpqvBVIoO5ww+CacnJcB/mICBdwe0H
soSJpjdvsyvfcp80QZ1iyNy3tJ2ewjn0JW6VQLuv9PIbw8Wwr+32vVuqt3m5sBeHsBaPHREUSwHK
NePbNBYERIVea/tNl1OXltghJx1wWZTvLUpZxFMKSmtw6NUbzU3xc80Std69a4n6N6rhUGje/VKW
dz2m2b23qbiWeoEgocLaTdkYYZ6ZadLmqEQ67QYDrC9zuZz+/8VEtcpTwXi8aD0AWk3Cn1fdKHyK
wIzwRYxBcMnzp55+DDfR3qXvPfrJ8Drr+r1yzgADV6cb37QJfaSh+eQRSOwy8FwKwGBL6cNllBLm
OcwsQzjFiua2IM5mJJjIdU3dL73V41E2ReSm4m9ZmDbuHWwfqpsvVb0e0hzoQPM1e2cWwJhY33aT
GYxhD9kUVfMvKaKI/wWrPjazFy7yM0FBEfCaxr+T/YWAyaHEeuDZyb4a4/QX2wKWzYkduw98F6xY
hoQJJK37aljjI+BYXAXDBz2hbzpgaN6C45ooqfat/bLC3u8Gc7RPvKWYkVt5tfXiLCdu+8HvEcnI
K4vrDJ6KnKomb9TjU6MzlN7RBAqPVtSb2QP/cHV9KLk8l6myz2Wd/HQeU2OPQN5KkJ3kzL0o7hHG
ZMIPyfBwEQgb0TA8rpm6TFL/yovxG//mL4256M7rf9roti+Oqu+V0V/TOjiY2QbMo0QgqQB5II1k
C+hDAqa1qyua3A1R5/uZTcew2X8IEtdCMVFSpU3F0+hsnYkjXdcWsBYkGxgnIgLp2FUE/hzKUoBU
BJ4HISYPpYG1wi2cW5cOn0I5X55iuCwZg2B1zd3S6ffOelkd/cfEL7W5vnZOl9L9LuyXWZOvdoYc
scHHi6y4p/3ZxjOTJZvzuCKiY8kgAbM7s+UR9kq5VbunT4X9mm35u33w9T/9bowjVgHDel6VRi5Y
BTcHT7jPSXbNSkjLcpExrUm0UCzKp6GjQoJBOrllzyC8A3Nsl1Z/NRt4k4z6lOL68kUJ45nn50hS
RRZnabvrkh9CPcOVcUhm3hMCrKFhoWDSe5wXHLtseLtsQPlDelFOWod8RA3BseGOgLuLFoLV3PrB
+OOX3XVIxbLvGudqOEN6hmhEqduUoWbzoGBxcELETQ3KvQLNtcHO35bLk6shnyLblDOQzHc6cH20
UngAS3iSaNQmN7ITUlNmZznVSaVHLBC/PtkodbuuYUEgAG9ybHWY5HNpn5RuP4AGcP1mPN84eOUB
mRTXUjZfvLV6wDN1p7u0mVVKPDWqZlisnozMe7dwDY4FJGAwtHZU1Baa0jdgqgAVXJiqll/Ea1NS
4yfq77Yqmcowamro55+Uym+FbLbREE1vKnF1GVN1nJfquUH8XzWmd0iCGnGNTglw7nCJC9gC1M28
EYxZPE1n7sQ+9Nv2K1h6+gDJxyw6lObWUyPSr8EZaoRoiA8Tool2DoZoiyKDHZjIT0mGa+Y7d24u
vIPX6u+Fm+/1srsobALIf2iL0dl0ZFlEYhvC1pwiDLekdMt2JW0q5cn316NJKGKkzayIayuCnWhf
vZrDP02CO6TcqAt6m4i45h+RcniZ0fhcsIhjGpAS51pLUkP51BaHtDEhJhdq2auh+PWT5Lh6HCeT
oI/emsVzRhLWTu9ZzBKrfkznAJG4oT3jI43mtN8izGnz0yvr29GGf4WJRiwvGywNsttbLYTBKrO7
sl7EHm3Vq6VnJxPJ+071nR3nvr1z4lmu+WHSiQrR1kvuQzsgAEehYBgM5UgIU2R/osbZ3zmkPuv9
Ow3GTty1zUUnq4UxjMO2yLgPc+tOb6a3obPi1cMlXok3BG/2oQ/sgz1RJ1pURpi7M+VgkNVD3b2z
YW475RzSAcnY6DNi1y0k3GDW8UbA9k0HLg1hObGEZXiRiOWzwhp53M49i9V0yDbP9sT4b4VO/uag
YWLRe8feq6DGV0n1oDEH6WlEz1JMWnWXTYQTmgXWptk2oZfWHmuYbO6NgNnH1tr1KD0CEuD3UNUg
zc1bNK9p8Yh+2gA/2bVmkR6SQXsp8OiWhk8caY04cSCzZsD0MZX9E7IRt5ofZNm6ZNcEEG0U51q0
be/cgOGIQInHnmgvX2WK01QhYcN4N3rXNP9aUAz4+NetdOqvROnDDdYPU4sPvyiSo11rj3IxP0cU
yfuNk0IEgs7At/SF5M3+3Iu53a84uflFcEvurLRFwdNOP25fNSe3lg9GZ4Of6X005eORLozsBXWS
ALtNZETwZGat2r7WyKtzF9zli4rMzUS97RbDLPSw8nX+QdR2++KhEvmj7LqXdJyTY7msF8+1scuS
ArwHZNgDd+l7MktyRo18v1gjNmhNe9Lb/MpEeadrc3I2ZYZUb4l1LjgvQfAeWEY8okgOCi4y8Lb2
5K86Gids2rqhR6RvWLien3KygHq+8NCcEYAFTXGXzXzqNnL+SJGsmgjR8/QRqYkC9lXlOtYon5lx
XgC/qu4oED2KAILHHdrykqNyp43dZIIc58OWkOInM/lRi72XVppyeSx/xoGRUV4nUmNXYEC9FVD9
RXvoUErt24U2w3rCIA0RqUsC51bS2vOskZEHcpS5ZBkx3cV+ydBI9MCT3cI/5sgWKI83OGuigkFr
71UfFPaeUFOFjQ+EY4nxoy6XT11vKH738Phn4xejixGmZf8AKYwYwf+xEvtSWk0Zp0yGBtVRATk1
ptO9Lz3tgJZGzkgaVFFXZ5E3NDe96u5Qk/l3TapFXWL87VqCVrqkx/zoGAkwtXMoWdZjLWmPQ8Gl
guhGRen/AT2bE391zfKhES3agMSJedi0e/GFaRq7GjGgUQoyxhbjIpJdPqVi5sRIQulTqSN9E/Ls
elUCpr5Sm0q4SUiaBE3LIMAO5gnuHLQyW71Erv1YmD7PmpXqdxa6VN5paL6ZQokZ3dpuLNVKiEFv
RrMpuigHsyH3IQXAXg9ekEegruTgEz7kLX4XF1V3UjP2n5ZJEb+aiabK7hEuqaAgimrT7BOysQm5
+s2VIaA5QRg0JjvSUvz+UPr6U+/PsWy9v4llr0gFe3HWtUychwogDxJ7j5OOJ7F2rwU+rbNV2d8l
yVBX3HMZ32SukCk2T2jgr3y9JIiOxBd4rbUvhIdKbgS8VpOBeJuIoh3odR53XKDRDPe4vUiHzm0+
l1bkJ11ahC6DHwVtZcWZVtS7qRiyg6WjXJ8p4dC/yuCq983T7FdzhOgbUaswtFtDxPhdYZpXq5MZ
RBxGRTTgJ9KNhtuWWBmhsyPJF3hth7DkhBoI5Xz+ak+oOtBe8eEs1tkih2lvjL4f5mYZkEhAVJ1N
xckB7zYE23Lf4SHbiQ50p6aBdhmpmEhS7ytb1t+hgtb03de+q8CAMnbTuWc0BqV+rlYrrjTS9+wZ
+IoeG9wAwkBnO/9oZD5EKGAwXKTFQzAXJ7sHQquVklFHEgsMqXwW/tLv5XxXoR8Mieb41DV2ar35
nAdYM3uqIOHQqDmw5C4h0m6N7WFl6KKEar4MbiHPRVu+ZZNX7A3Xck49W1X5qCrryZh52wLb/nGD
Rl6mobCP2XwLFLRkNgMmIZpDqY7eKVJucMNBBoyq90W0NuVPY8AlNagzsySpDqjvzlkTfI4dlLKW
QCU7LZv8Ao2DPvw/ks5jOXIdC6JfxAiCBA225a1U8mbDUMvQO9Dz6+fwzWYmYszrVqlIXNzMPLmt
vPBvcModwtnLNJsEy607Y3qyzAHvYGzz3evtetMbsN+96t5OWvso8oKi6OkdKsXaNtnxTvzUmzxy
Tj7jzh0oyivVJRgK4mleRz57ppxy+Xnuv3kzumvaNnYe7MU0w65Y5Xmx0m4GgY0cyWzya1NPGel8
lk4TFVputE4lMYBkpq7G5dhdG2pYx7zP+Nq5ULrRVYqBjQ3Nco0dduvBcT+tZVHTzmIrDC4yZc8x
WUi9q4Zxjw2mjZeOnvylN1yxLcwhQcYWV1mJc+2xWazaFAXd9je6Nx+5wEbI5HLrG2Z7pT/s6hTL
zb1ECZmdbgWXnepRnp+ipYq5reUzMmy0KSyLjKA0n1wu+wdXGLgIZXY28/JzEoPeWthA6t6f2XkM
F7sPF+QV2XPZyXglwCCibUaPVWpuE7gAK6xKDn/jcyJjf9Nn4Tee8E1UsFIPERPj4DkJOeNKQ7yG
Yf/ECcH2LYo/ij7+LPyVrJDM7aBrGT9nEmhu+qWBiIGCs51tBDSuYRppR1bmAbFFESTpzR/c6m7R
HwIp/A2aBhpy+t96dM0cjHcDd4WBWBvMOdmHZnkWJ71Vhp4O3ypmGx/H77kdJztqma0Hzf+cdyAJ
NZkBUi/CC64lwsqNdQGtodfjTHACKQQ7ZZVcuIAmF1AuycXxDVxxRvX0X2fCf/8yGf548nrGw8Zh
xhmUd05dg9OeTkISKtW3N2b/eCTS+S9LPyl9xgPmavALdPQRVNiyDdd5esWSr9aa5ua1re5JlZ7l
NML1m80bRpbncpgUK0uuO3jFcYOnuuU34zRHJ4M9bgyEcPxP15iLW+FaN9/DCyEZWcRcf6jWfBS6
uAMnhpk9eaIh5zAhgu+S2Ck2fjcdoqgcto7AnD13wclAb0yd+SmcFx7k3EogfYGDcDLTZjIZd8Bk
n/TszXs2IKgoYuvTdrhSUU3/q7L42UqmVgl0DOZ3cZDgTdZqHogHzK8i9C3CZtVfkTbjeUgTiogC
CH5t9hmB/VNpV91DehHoLXznRqlOee2Mu6HX7yGBTw8bpwzekERArdcZaSpxnDkpNvQ1FeAfu2et
eWVKRSw4CvFqVmVtPRtT/NLNRreN5URB8MLyrYRRkhlE834TRhLAaO7iJ4lQjc4HRMe519USXUow
aTLc77r8vW4cY83g7mDExxnKIvUWsyw3XezTIv0gNgsFL7wYRBhWk4P9V1bg6BdD9iI6BRouiLZ/
PJXIk0LQcZ3u1x5Zq/lBWz4yknw6TuB/ADmcWcnbb3NYmRRB4mEZUliAKB/UabN0Ly1iY4H5VaSU
Mjm2hv2A+syFGX806wGFHkYlQkoRMJxbXi9L6Gi4dvpGqBT/NBFiXlthFpFC6937BMfvStMTvlJe
cU688ZTai43Vfa1NtoD4GHE8RSGX4mxmRdJqvWkTVgdTOa8Su5L0DDTffZq8SyKPoyLuGmZq3bX9
yD+VO1HMjVKGwa5yGXlkHO3R8XFG6PpAZUOOGPRqm666TPR2DhKLK+kznDFWKE5dT2LZMqNHR1o3
9uP3Y6Ueh6DpMGRyd4klSF4+ukvh9PaVGzeWJxogA53gxklEvvHx7R5VQIWYvEu9sfzya+MSZjme
5YlPvyOl3IUEFaTxFvQITaJHscE+a60dMbzUy0/gwq44eHl0P2W4xqI+fmoHMQCzoclAG/G6M1x/
Q185M1NhPLb4npUnplM58I+NpVvtB6YVL2UyhLtdHhuL6ruGHAVL62XSzg6+Xfi7JhTvnZvfVwH7
wNLjphY5v3JJHpjJm0Mn6KH3cSH0pbVPwhyelCjUqs9QrKJWYoKYj/AP2jtKKld4Au/mxrM2NODi
GQyLryDM99bysWdBeM1C/epWTbwmz+1xDIZ4vklk1qz64AlWl8mz7uOke+iw4m/lYHylLZ9f32KY
VSwu5iysmOZiMq4RcThmseeumZCAcKOi7ZUgnuPqoaorb+W57ftYdO1udH8tuqn2cx88hROLUstk
hyHoI4pBGHH9qzbRGE5cKdyn2N7BFgIaP/FYdZir1kHcvHp1/pjljbM1posasJvjmeWAK+UfHXMC
0qTprBPK9NaOqn/BXSI1lvCe5JTdTUQXmNVI4gSlSSnqcJ7KKL+w2b5h/DTPIyGBxo4UQK+YF2UG
lLDDqr8njbBNVMQQxFHo5qbCLCDfEkUyO47xk2SqoDEQ6x0ekqkvsL6xfCPEYew0U0e3QD50eD8H
ZCZYXU1MwujnMMVxtfyanrZ2gKoV/zZo3VGL4JZrmmaeA4dSL04GqZDTw3A2+P6Fj22U++CNTHcV
j117gMCysSiQ45tzH/jGps/FHRtMnr3SYNczWOyMsObxToj2IDFxEurkqxHzTvdTdMz67DXzw1fI
yX+jx/MXVPTHCMqrgLAXG3fA/Aeo5sUdym+LZWdvUeZkWzHkm0Z/dprDBrRcv47D+uTZaHbuwP7R
bzlR0obtsXLuoJJ4aHdTdfaq7hxyYgNRSR466fkrQpxY1Nd9QQ7aSSKoU9Z0dmaqK0JF10WB2R66
w5pzgOTNMMZXzIA5vzuulkRts/PskiRvu0utp/0Y0G8jnGLAIpA+1V5b7ZqlDqMO2BiTav/2nXna
idrXl9rehz4OsPTH7ZPq6LtM8qkZvptTQ0p9cYXBmclgYLKAkYw4UCLjor0hDZBMMbDy8ZtFB2TH
6Y7sb2jkFnkZnkLTxOpfM0eGgXWJ+dnOGCSiW5U/p7gZdm5hQVT2akpYc5DNIdfwsPKCdaeyx7yF
PRf2vPCKoS4g5wFOzZPhgZXccE66+jTSow0xj9W+Jtew4sol2+eoxziWyH2bE9imAE2vBys0N14b
PHvYQDYRUj2eaesdXSi+igBzB2RVzk6BoyV1/gqvDk+6B5JQEqRmfGKjgNO6B5y+SwP6T1qXzbRm
MRmmdrANcutPWQNAqBmZNR8aEBYDMw4b+hZb54CuDWclCa1bVlT7HA7v3MfTpmtac9WOKjmXgWrW
SUxHnQqoNBlgXm1piXjPMZAx1ZjMGnR5A1NF3hHRLmEyxfMrOP9IEfjBUk0YY4vmT8jvTEopl2da
mZ4k9gxaJ0LBrT+bjGS1C7HRy6zoEIMI6p4myxxxDKKUdET4YWCwSbV9gzv7Ur2dE6nCS3kW6KY7
W+HmpfbO2JZYFrcsPhU3l32SFS0mSbVQz/psPcaN4vDzIdlB9GqLWBBHy3hU8T4H7Gl5K5Qrp+mf
p7F1MECP9a2yM5ZfVdWss8ylhzkpxkOZkD8ZEjT+uMK0WBEBWGXWfM3z+dOSLesKv8ZIVouLhd0M
BxMNGlqhEySGUWxHp7ERoOHGprV/HT0yWcSrBFVaR3xGzpCwisTWDZln2Jhxvs5M9KqQ7rhtWgas
KVrwoabNZR7/Hjdwm0N8RtLO0NS3bWfPjxj2OdIG8nE5SNmGmuldrcovnTc5lXD9Lp/5aWiAhJ5d
kwtrZf5c4D1/FjQCgk7kECa35yrjj3wl11cj31R6rDauxyDY+d1Z2zLa+D3nhDtCNbFZcKzGMvPO
TfbPaj7H3AQobpHaZcc7czj3EBMyzLxMCCcRvrZBmEJciHm7YePGwMAzYy7etEyy9FQZ/2XABquf
uo/WxeASn8oaka2I2MRQzLm16U7mRRue+j77rjIR7cd3w4UX2oXc/sYnR7o49z2CVFglwHiu3aaO
LkXiQ/itKGwl5cp6NOge5xRLgBNNSBSk84Mpt2FOd9a5GTPjwOlXbjCpE6pR03vtCnUA1g9OSYG9
MaBtyfGhj8On3CipG4ipYPr1vWS8UTQDTa6+5/WJECiYugmOF0DPtl36mmP2UonjHrQGKNk3+bli
v7wu9eDsnAQvnTs7I4IaAIVUftCE1xNIyR8m4iLHdjDPXutXd9kwXWyR3HosGPVCojRCb+PjNsUY
6U4XspY86og9rEFbOzhYIW8n5hxi8HxRxv7EQIUHLzy1th1+2ITTlUib9dTE4QHkCQFuE0wPQ9CK
ACapwYQLtD8CivJduXbG9AUrtrvJLGAImbQPYVodPEPeepk+lzHOCEPPeE1s4rd+rAi9aoJ3uGJR
h1dtM9Hokj2PgzmfKNoE5eHNp0r0byEzzsM88jfAZYENo+MSF5ecwWbeLkz6/rC8XKaqfLFkbN0q
o7VuswRpFhZM+l1PPSt5Z6KO3HsqRhnVgQkOS7A/bYtyoBA1RvdxmCFt5frKDxaRlRIWxv7hyZ6Z
pKzwN7enr6oDDajL9uw6hTpXnfiCR3VPmK2/BgV0SSoo9iNPXGDz9qq7bFsqAbb3oS7qej11qbOj
aKRfInldMfACwlbltbjUPeOt+vKIVRy6OmcLivqUMX/vSAuSYfBJEEtvOHiiLNZdbg87bp+cnxHL
/372nuOGSDgt483GC8yDvVTPF71NLKxs194IKZ3F1cr3o+7dTYbXVka3zFYPedq/+OADrVK/oSTR
RGu+2qWNb8AW7jZK3FtSp/tCAYksl6SzyQOSpsZf50+XPFLmerZ5c7Me2i0BsyuYxbWVLtx5dmu6
2RDYY12ZLd5xVgBb/jTQMMUH1/0tWXBc0iGGVV8EqPR0etRFStVk8zKLmKhZW94lpcPFJSrfI2Vz
DQxPLISNnROkj1bLw1R24tkOqIWljQYNzonNcy6Cs0W5QTAm7tqr22qjO3kDKGWsBsP9ZSX0M/pk
fGKPai+tnU/bhpU7lmVJiM2IjqPxA+aO4G0geSC8yd5mrW2tY0GwLg69besv+u6SEXVtbspB1U+b
HNGKU4yBsugj84T4hhvGI/tTkqlxGtM86C699cpk76McwPq5wkAEaZkMWYrBzyCahiAK2MEm55UZ
8J6zYUUQGFO1F9F0ShLbL/ITd6ubVJKknun86VEO61yNd7Aq70kO2VgWUncXpfazj0WMWxeOFMwZ
T6oxeJ3hxU3bwnrDFYbgMrVcXhL00XL6GBO+QGUmgzst8q1MgmH5dt3c1DW3bGzRrGv02n6m1M2L
pjWq5ic0yic7nj2cEuKpgJTA2i/+F9iJtelbx9rNVxMHA8bNGOXGRXPI5kdDTt6myI2fIGGfARpY
HVudn+M4vnRpjwIx9fMm6N6J52BucKN2rXMPCQJ738oD2LWJPPdoVzPBoOzLz8efpJ1Jic39vNcE
D2r7sfV7QY4NW40Y+Q8qsC8DsQVM7y71Lyq7m2v/WcbjGYIO1lZIsSs120eduNywwsU/W4cjBmMk
L1gL2Gx999UxEPJOwoyZZxN1ihFV8XrGOZH/io9Hz3Bf/XbjQPtaz5gydySd1s00snyL/zm5zXPL
qxtOeoMk2KqjmYE3I6QyxYjbaVbFt4IsPF8WzEJW8iKXZ2yEMsWFC4aK6K6Z1ymqaWy2cULsLDWB
XUTsV1NzrlKrX1ttuSMNFq3dNwtNh/9wfDW7KjvqONxWrYX+BD5w32pSbOn465LqJxfcDee8RWMl
K4vViw/LME9GHsYwqoZL+C0JZm5ovh7wG3HoLfsDFvQd2SlHhsRGu6+kAE0Rk8AxRoYDc0nzsuJd
94M8g2NkPZxB8ZuhJAbkmpjxCYEMzBPEwML1SHSOeS4+Wg6bFWnA5q7DmehLA3eccBmVFN0WRzFs
7iJHf/Ione3EZ8aN+TEd7AdzME8+dsYEcH7lGgQeEsGtibWJV9vZ1fLVuSzq/hTCPN2Vuf8dXzVf
iUtcYkpri7bbuG5h7/v6babjr5bOch5fwzIK91ItFvOi/OosO9vHtsKIJi+hmi6Nj860OHV08kS8
6c6KYU2UzmjuSmD2J+GxqqjVqxrtivhiER4FDYic6yyg2gcBK2FucZ4FnMZNmEZbx2l2k2jafej5
MyG7NF9uIVw5JqLBRCoYrn8NbRIiD8afccofh2ip6RHxNTZnPlmeB6KLQLdQRNZmFnD1JtDEp/Nj
j4yicQbQFDM6Z4S8p/gkZT4cuoPvMh3V6Barwjfuuukdz4d7E7kJJJA7JoUByC9jl4ApJYQBzR4F
N1cuQ1fbERQe9t3EPnIi6k3mudpmlQ2cMyuGTdHCV+mM6CTH8N84EimC/AiYRYkbl7U/CH3EuqPh
KQ3us3KEHxwmCWpPBVdXTGS4p20KDmMR7hF8XHFuhshau6AUcImhSLXEsXCiTLb9JTSPbIq0p6I5
pOyRjQ9+plt4cZtk2tQzi02q2VK+4+VxGsgcdGyXyyWD2tauucpTttiLmANRQH5Q5fExsIBNbOSl
+OSAntziB6rXMXCtLb4RXkII+14Y31ppMqjFWDWLvgdF7tpEq4FAkBde9R6lIWMZE5dPnlQ2CMYL
DnGHfWw3TO6W1DPkecPa+6zr8kIEmJatVyXD6L7wNQYaDpJMz862Gfk0htpTB1DMSvDxFAG5Wl06
DxPrDGQ6kjMFg7Cmrcarqa6Y5PBDFQwNknrGjzqxo0jNJnqN8uE9Aq/eR3WCXkwnCpwQovN2RdlP
E4BzupeBNew6YHfPWGo3oBD/coQA0NoKAAjaId7SH7tJ/MPol4g+Oue8DCIbxcsxN/bMowu7/9bk
8NTbmmuRz58Ci3qn2/Cti/slJYweU5RQe5PUWAvKCQ+VsgBDFE6Fyt5uhdVHO0MEFBqm5bW0vH8D
IvodaLxTpZuzZ5usI8eMvM94T2I23icjLjmSWtS3tHjigsZfkUro3ZrcpfPIQpoWlwzJSRJL3pgo
tatAWJKB1vB3EibyWk3s4ubJbNZFg71gpNL1rmrwkeq51kd0PfhKCAMSjwDAVi513GpcRXVSYFnb
sOnuPHIftB2URD+hh52nOdk6JnYyOSTd3mNHD0rFeywtsc6PHoFXljwLjkD0Z3jYza4q6L9c7IWZ
7fzOIXvGDHtnO+uFBEQEqzT5OsGDp5vDHLJznfG9jSLzN2wFMWIhGfCz5B/dH2BXetQE5RB7dRix
YIl8MJyP15IzE9D+a9PKX7MfeH3m4xNTeXTKvTfHVjftoLbGXlNsB+pyAvUVURG0Ce1Z7U05/tZ5
/9AaTbWnezXEAD/domD6p0qvP7Stx07b5JO1I+/oADcjQPe8/LsJYbGyIbarhJYWPwfMRF8CP0SL
jVHgYKN/kfguPviEZI6eg/e5DXfSojmhNgt3YzvhJnJGj+/dCOI/oM6F3+JYZdye6KZa+RxaeI3+
dGkma7svvkvifK2ydkHiN5docvElDZDgZ522/BPBK/nhY46vln496o5AwK+bKmdDa6f4HfLg1TM/
9VLWYbdiWalrRY/pcj8FDcXBg1eOIk3YWDM7ctfaa/gT3DhBGQXlvUK7Tx2fREuePpntjGOrOYyh
kezthknSYf5GTMGwASA+L6/8BQGP/z8V/m56+NbxVfrrtI9OQYfrTmmAHXPDxi+gq4DCjutg2g+W
6yylTAavYzf9iIvuZvjQi4ApTCs428ZBFJdk4BaR8TLGdWP8m7C2opVP0IZ8HjQxRsEONuxVlYZi
lWYihQ3N0bZ1cYlNHLRlXruED3p+DX7W8nfn11WQJtiV4T7XbKClbYpv6Ckbkf1VlbqfbPnZlRCF
ISGOnnGuE+CCdecEx7YaimudQWUdZLUfKxy/XoMZfKD36ODTIZV6PsnZVPw5oBp3YmwW1qPhX1NN
UBWq9s52mutkW3JnzS3CPBEnDn6MM4yFgXKWrgqnO3Vd9YRjhh83oJLJxaD71ohbm3DpJ0l0tl0M
13yvd07kmS/GgKuzIIU0DX51GKaB/0eVGI9Kv5axc8lpkdsWxkydbZaRbGk+idrehyaJw1BxEM2o
KWTP3GNDMkfjN/BiOpfMOP4yMkLjvRNiMOxbrFBcIw6W/G01ixvcTslT0Rq/hVoQ3J5IN21z7kBo
boMYxqDlkcFZTmcjPLdYAL1ccZ64g79j0/+TuUrv4OCYm1rzKYRue6ahqj8nw0tbYphQ/SMxvnJr
1KTIkPx3bgTc1Ewubq+NE4/2gcMcLKeLa4nwki7ACvRePHJbaO7TxB72suMNIBOSWjhWaRnSYKQX
nsfEOk77xGaxXRd7lKDXoLT+cbdIb3jn8B/a555bEkg0pD1SuIfWmYnBuN0ZpLSzCitjANWDwcho
mFwk69dN4TZ7mSLLxWl+13bsXXyLeAAV75ziEX8GnPC0yZnE6nDHvQTjfAo5io5P50Q0hMPvDFg5
3wHeIzKW4adJG47EyjRPGklSSCvYk8qzzvKN/XK4Eop9sjeZTyOS02lssls9I18C+KLcZmDSjxKD
lvSyeIpQevlyY+XJG7623K/OSSn0cez5DZpQRS+pEoRwBu/bFFxJBp9AxQwHb5Uz4N/GLGLzblVv
ID0BHaQziX4IQUeRDBXfapCWWaQNGjrjUy10TjzAUWjnNkum2gv3nd2A5IywBlcqYSpn00dxGybi
AcZjWjrr2PBo55rKZ20o8LJ2Rd5ees/MyJkU3rkypgN1BHw6JyktbxcpMr5QuBA9usLfl5JkcRxp
vauXOwTZrXUiRHUbyo+4ZxNJ+mA8jBR4lT6d4JHi3UTHXL6nxiu6FcaTtvZOFobv9PsRyM+mV2oj
o0NSTo9GQaIqm1BOupFMgJ6y/2xTmORYnm58YpLELry/uHMoEYFKvZb87+n8yTaEDHA0s1JNoZRd
VGluVJU+oGRd2+DJikLxZI40+lGMdOxCUW7sygruvfkzGet73PAvcvLLLV+YLztUHt8ehhX7tSLv
ebNRWZay3I3XJGJfV/lA/ns+Gg7Aaj65auXJHGN5n2z6wPM2wOhgyKKkxTP5mxAnr36l6sJfWU5y
kz01SBaAIL/3DLZflXGK3+nMwI2PdXErSsD44WloGbxmxiiCYhC7LKD2bkU+nycox9TA4miasIt5
JHksNNRVa/tcB1Q93llsSSynePad14rh+hiYbr8uDHyV0SzpJMqBFlAFziYDWESMOSMI2C+5+P1s
fM86x4zV5i7xeCrVyXoOTDHk3pgucabEFmorYFIY5dYS3jgM/NF+6vMymydeBkUBXqKecRxty2p8
LOz40cEIu2ZJjGdEV3v4fG+E4L6gMmKiNseVjFgMQ3Z8wohJujicfniGZhq6jlVhbwTW7zWhClDI
rOH5mhVsbLuLg+cKk+YlyUaaERwrWfMtup+68KOR+sEpg6OZyq+sVyWjP8sbKtI4zNr0pNaKI6su
IbONIduc0jEuI81T1AfFx0opopa2wscXvhlWIi/1aJ/d0ftCY6k3rvb3cV+wX0KGE/KtTDBfWmUJ
xM0Cl1okNasWP3GuI9uxIjLLfe6BvZYeVknFBmYOaHa8tob311dEDOAQtptmnh8iG+eR1j8WnLDW
weXWOQOMBeJzK7zAZKULFn7xj7JxLmpF42FtIhabFDiZ8VemoIVRK4mNu4MDBbWig4Sy013ya2fB
vUoKTJ9kSlj4TMPJwka8HkV+DqbmAj30rU2wp5m96BG/4300Bw++MOpr095nUy83leCfwe38wF+C
H8BrngLcIrsgrt+LGfai1bAr9y316NQ1OwqKhzhktlwc1Kkv3/q88fAXRPA1bIO0Dt7WyWjPfaz+
AfAwwFHTqTU052z5vjczOiNJ0j87M5gUBtPdJAGuEseZy23hsE1lJa+L7hvlelk5ZRxTonh1+X56
EoNV3u5oHd2XHV8GrxxQU3X4IOH74TAhcbO8pPiOW/RWit8kdxjAyYQH24YEOBZc7zin9ltcm3DE
AA/MTcso1fLWS6CrQsuszrMxC0KjbGdM32H5NKmO/NoyKvgw8KK/oksfWl/dw2Cuj0WcP+tC21u8
5ryEdYJnC8xNMSVfntvf9UOf7hG5fu15yd/V79SsW7tG1aQboG64dfAQV8ZOlNVzVht6F2nMR9p1
mYSjz7rwgVqhHvG2ZjNSM4z5rh+um6C9Q4rJjmQ8VnncpPvAce6qEaIMDd139ay/wuiziWW20aMj
2VFW+8RhFxwKRJ1BP7M7RTaEXEj/pP/jluyFPV7ZPMhsunlagN/yvVTxQg2rer3lMkPEAt4CavgN
8r/YD7OB2ZJLOG3IDHA7uszFGs0QXFq90XX7Smo0O5GQHWLcynUSPtHgdrJGlMqiAjAGxKNYWV3u
ohR1dEO5p4Gc25SQycs8ohUE/2CVGx9jw+cxoiGvqhZY5JRBErNk9ivF/Jiy30MK2442OVRmjvsp
/ehb+VU2wyvgBiZ48Eqzc9FFda15s+Dnjh6zOnxhvc/NIrD2zVyGW3aLsBP9AlQWe1OvP4dCUcpI
kp8uFjtLOCu3cpLlPzu8VmO+zdA03S5CI8ElhM3zWYR5iYzEr8kT7SV35N3kYhVzZbQ2yt8pS+iI
Ml16AyMmmmE+uhzmj8kgDkxgB7wsAskKnKE7yWIrIcnK67SIgXNa0tyRpx9FNW7aqU12HnZ+DkZw
Vak6DUF8Sgvm/Hh8yEefC58kxRc2RNuklMOxCZ+cfn4lW7wWPmU9TEIO77DuIBuy4zzFOEbFtCsl
NjzLbJ/i0n5i4/uLRHfP+u0fn8aPa/0yrtBq67IwNw4uW7FcAR8Y8IqXooo55/HE9wpq2hQ3+zh2
yM+k+AaxXt65Vvai6LtD7CwBvhaEluDJS5qUogyTMmeBp/jksc+BlKzLh3YpHK0diz1fTMLUEvE7
XxIYMSQku3fHhJUXofqiG+Y7ezK5cZyTMX2VvcAlCIHR7a2HEonMsIB+x7p+mKZiK0jpZRYRFE+n
jBD6UnXYt/pBv3sV7ZUE7fvmoWsQdv1H/NbWNh/Hu5pMhBupSzJn1QYm+d/s8MJtpxdq6sLVoHgE
2WeRTYn0XWzC72OI2scFNGkZ6HNuBnuYg3dGZwMPUuF3b1mPIaZii44c3qVoum4OjrP2oL8U8WEs
8aAUsyzBLIQm+1ubRs+cAJtqqh3JzPsp7r9HDae3MVvYKI5FhUxLyQhmRd7+0z3jg/lghsPWZzJY
VTOtBCFUV614NidW28XAuQGGbh0XxnfjVg+S3kuEkJXuEG+Fkud50u/VkGTrQgJtLmXL6dZ867ZY
Rk12hzEPz/LUTWZ66rv2LeRpWnWoACM1DDqVD92cn9sSt3HvWpd5tuK9C+Vhg8n5bNuVvW9qHIof
2AlAsXmPhm4e6LYk8iMfLS8/q+EKPYzKESkmruXmRx8zCtfiA5jLuROkgHQxHfxpvCO3Hq4Th75K
k9uMV6ufxkIR7kzntcWRHJj1S9mAlfex09Gq5DMssPifSZBsjavZgcsyZIgXwpk/af5aOeVyj07t
H0vmL+AUU3aOiJK/bKkWxGuLX5pnlLHjhURBSoLXcoBP0D3Q3FwR4ZoMfvHi3mMdgk+VVtUuoAsM
UiDF64piKYTPi+n5/3o/4MkvY+biOvumZFjyveStai5tWTXRB+JH0PpYScJu79/bMvokJXUJh5H2
Lw/0Q2JghvS5h0UW+xlS6DS/YaWNGr3gTwCq0bIDo0rHHwwVq9g2v5MWf1UnrGOeGTecXFczMaHt
eJz8cfzZ8S73nMjY+MrkgcEzRvawTL2dsdQQWAmhn6Lk92P8A0OD7YlXHQh2WmhVJOxNIij41HEk
VoGZmydpJbdUQgeq/P6qR84MikLuLXYchDoBSRRqpxvHO5gpVXdT9DZOgNQGt/tMI8ZqxWNjDD17
SMReroOmWk45Sz1HPj4IFUcn8OrNOr/hiSw3tRn8DS08qQrKak4i6Kj66bV0zdfazDBQaXC68OOG
GhE2dZLvUoZ7t2uNbZ6wp7Ut3hBmxHzXAgElq/RJQRXxZ3uxZhSaRW4vzpP5G4SVjwM1vUY+5Eg9
f6QL9FN5dOopEywMct1miOxjBQt2HfdLaDuPXrF1o/0Qaettm1BhVX6qJv+LZ8aKjqmWBAIFuOLd
HjkbeKty56mLn2QO7qswvK/tyD7I2TzMFi4EyuHMDZY4f10EJo7DHl/khpsp0n/kX6Mm+QXKwV9m
2PhVTCBDdz6vpzo7g3pr8+6rT2DgDpH5Ec9vJQVN6zTgxWVj/FhNxYjdtkyA0Ji48jP1K8IS1wov
0Lrn95FEGje8Qb7aCv61jmCL54/ijMVzO+E53GADIIloVj1fg30l3RePGh2rZ8tm+uiVuO+5pJFZ
iifa/yzTp94piO99/9Nw4/puAKEkkGwtM9AkExoD3f8WlIm7GmyKWfL6JxoEV/JxuRljxZqY5Xpp
7LO5VFRleibfeUlimKqidVaP5cYaKIsErPxe+e23cqKWg52Bb+7ouCznZ5/k47oRtCayjl6K9BA+
0fnfzGS0+VtzigqzJaef9OfBrqEnJ5TrMDrDXAvFX26Xh6K0KzpxDeoVuviQu0TyIalh7J8ASE4h
LLHRURcvc6ybnqCtuTOB1YRsitG4lwEDytHXKa3p2W2yRXMrMqI8JaYc00LdaqFh9m1Sn7QH3BpC
SWEqqDglEdcgCM+g9+cTiY7vmnxME6d0HRulczUhmnmajUEJBIoVEjcmQ1BARWFQA5OACiVGTTCt
/2PszJYbV7Is+ytp97mRhcExldXNB4kU50nU/AJTSArMgDtm4Ot7gTc706rarK1fYCKpUJAS6X78
nL3XXtYz63bQlfUwmoybDfoHD26qLaRGXkvSoQp0defbxQ68ILnZ4m+b+ChgKO1aI9qVeC6UNj1T
v5T70fuJQNMzvuzf+iQg11dHXRqPxSpGci2oLrF0UGUQ0c4mF839A4lFy/baF1ISj+AWN0ljXzkg
68z1aUEG8c52RbkUQqL9/unbiaVMJnBYMcdEoL+XwsOK0NfOcyGx5qFXO3cgh1jrrWucOthKiiZY
MpEBUNYHl3agi8hIiH8/XWVj/4AxD5fOW1wIQKBauo8s9vAU2fki11joqyQGxUmWAf8NuAyD2O8s
1n48vAehE+ClJwAtI/hsqH7XwIsXZvQ9pw+w2JEfLh510WI3VUm8hkYOAAl9psirX2XOdAtDR3+X
FH6LccGGVaKmHz6DEDVY32l/8YacXXSRV4pVh3hX6AT15X3zu/XHcJ/E/que2pwM/XuAB3capNyT
W7j3NG3MRw3ShTcgckoi5zGTDMJaMoSa+Fn5/L1pxjwFBi7zdMhXmZcRnZ3FB/oGAeQ2EpUEw/nJ
cO8ZyXyk8TDu/DwixqqdD63r1MTfnPIxsywdRblruMvSDdaGV+0cie3QylnINJrLfVR+26E+h51h
NC74rJ6KH9l01rnXX2dCyg7R007m1suUYhUNHQvzrLdFG/fO2H5cEaGk77XuZPVGfdSaKFj3JQz5
OnKoTzu73wkMXC+D76Pfe6+LrnqeyPS8UzXy8Ih5VGEU2skb7PgRfu61Lid/S4PeiX151mM0TJYx
pjs4YHvLL36EmKL3lEVU4gX5Qbd0JEkRxp9rPGdp7C6asAQqhXpml6vEWTqWk7+4Uf1eaaCTIaXs
/VQLH02fEFhNV6suHU6Tng1fQLC3QXwLb2GaAvuKmXiO6S3PbWdbOLbJy0w3rtOP31U6MSuRzmcY
qu8wuISpA30TnPHldqltTkI2JNCNCwceuHz8MieJWbkcGevFbHWt/+ZatUXZzJi+mp2SWfTiwVmm
Uaeco/BrpoED8B5XGf7OoYPBZ7FxllPkukfddq2HWAzbcvwqJK5RgtH9A+jB9kK98EMcnvxABWRh
pydbblAu/Ty71V4MH2JJKmwywMZDPXXJA90idfYh/2EMIRbLpolKj92ZP7H4bbVOvCFTKk+yhtLR
h5p4oJpD4+3sVeaWTxlqpgMZjp+ezRA0kd0u75iGmVN+Toj8OTV1W6Bc0p9K4McbOxbvjijdAwo4
91DNF2EyRZeNMI7oLOqRD5au8btuiNh7yhwMtRRn1oZzVOAF4weJapQwJnQfI+rW8YCbP5n68cNH
XV22Q7bSxxGNUO+FhwSHzQFEEqUd0WwL4AkBO9FUAZC2H7F/xY/MAqPH1J2Y7+YIhNLejB7z+QK4
jSNXQqNX0xwNMnXK+sT+/hBSai6j1M2fOjVgI03stQiAkgC3qJFYZ/UGzfZ4sTALXLAgcSbZdEAe
nuvJR77JoGh5e7bz/b0q/3l/Ot8/Yox7TJmZUj33wdnWs2Jb6sX30GbB+XaBZYXPjZmqBDCKxdju
VqFV6SfRKH/baIB7asMfETgDDdQibTzpUX7pu0x+jew70BQfJqiGpFwM+ZPjEgvuDhHKD2YfTxHe
7BVg+WRxu0ll7uwyNwXW4rbkqI95tWZV84kdd5bJEMtnNMjZwVLkleoBAzqZ4+xtA+03puKYBCA/
e7ZrYuAIqgw3gS3zZ1o5CKn1KlndHlV5+UznVRynIu4vvY9wU6MxrwXVUZped/Vb/8D47bE2807c
o2/ShhZUQavG+8jFJdKqRNvVbWysss5diHraVcL80hgR348iUQfsZtWuKOks+D6fDZEH7qo3RsRo
PS+eZfTem3xjVu+VnL5zGy8hSqlgNPOz1uUY0EvSpnXR7esqeBocZL9ygDmYWIH8RRrLoaHFYlQR
hmXs3ukFx6Sz8J2qPacNEvvGLc0D8qdyTV832WFQA8tupdTzCiYUhzH8DcBA7u2qec+TOvpore41
RTr9STBoPneF1SV30BTbjvfmOZxobxcpZul8OOAXl6DGGt/RkdPPLfTGDZ/6rtVPiCzuS+ZSQetj
JZpmatv8Vd8xUsD8B4JJaO+j5kaIh7LmUJL70ckCZchEEN2YyW6b48G781oHoUg7eVuwNw+6NvYP
CKDUuUqR5eCE8n7FVHzo8pzvMaZzU9ihvGLx6VeoF0hTisJk48qI/oputxeRJeIcauskzboL8JHu
kmbTdNIrcXd7/Ha/AE53lCPFjZ8jmfDlK2rv/NqCJBddhjRV9mxTUv+t+23w6ttTvhoj+FF6Mg92
ydfMSeW4H/zKWVq+2+zHxl73zBfuTTjemyQjThMINWz7T6+NwO4zPN5IgnCfjaZiDq7Up8Rlc+8i
jIYqTttPhtM+cUoEpR01jbJ88KvDdAJXCf3hl+Vn6urF9JMbz+ypAQUoR4ySK+P1doewArXhB6WQ
igmrMfRwPeWpe2zgruYjCqIiUO0KLX2KNgBq3dAEH1bvEuei1fp72uWLprTGF03o4W5kQ4aaGEzv
KNkoxTRytU0BDAgCOMPR+YHYqnIOFireUTRIdEICBpLy0WO2dLqHaVY0NOg8gyk6zT0EMvrKPbEX
pLrc7kqTcTOkJSzatFpg34fSbXjiUk9ffYoUtpNG+Rzl0L2txlTnpkEgGCeeu60arJtx7pi0cwrr
TSOU2ax77WmYI5I0HFkE33LwMJRWfipNPbVh4V+bbOq3AMoXU1k021TBYQun0H7n6P+RdD6K7cxi
P2NzOsd28ssZix5pTJ4zy9JWZqnsl1CE/cHsYbB0zXCsoGLRwZ3z/+jPIA5y608/gapFVaPOmHRC
UGx2vnYnn14h2iyQBE5zhtmzoHMB4NN5iKXjIVS0X22E4nvE+MF5wobCkBdBj635Z7R0JD87rYew
s/F2DW7pFaG0T7icOZ3Nl2a+qNLAMhQH73237RUnUye0djo9mQP0TFoddf2KvyQ/o4ghqUUgu66a
VDvLnmOj02KZSK1OOxM31+JtQSJEQ+5Xlmg4lxQnbl/VPcB4C0tGkYb3BTAjOVmAz4txXI41A8SJ
puca3ctr13TeSpU5CHvH+11Js/5ljMlvghDI6qtrOKotSQmq0vsX23wrcDWupkC8+RMJTV2hW/dD
zrpBV1Bsb1+V2oUXgDrXAR84xiTO2EQlGmHTfOUOn1E97qxn5STY4nVv9h+Z0AfyRttEJuftPJhQ
c9gtxBM73M58ZOyyoDzlrzIM52arCA8tQas7GWM08FV4cZpeOzgTb72xM1dFx3i6NO0n3/aGtUGC
1gq423Pfb0PhJS+iPkw2TsYiNClYVHd0i4kQRKXB702BPynOHrvbBewXNWTcyWVklytb76oLDhi1
DO0e9xx4z0vhHHNwzecKaoGLc3TfttNCBHK6Es2BwnQoyi2O1Py1cocnNDvYFzj2jrjkbz+NiYFG
7wdfreHlu7JT9ybwOtiv7xmet8cA/shWpiXHZcaXD4WmjRwrEiiZ86XgRyzrHB0wepB0A1FoeRtc
ELhBUxNpwZ3l2+KADtxfDREBSsTU1Uek1hzITLHNI1XvYx8uZ2fGks6/Xp0rTWAWMmcCoOUivvC1
qyIjZ2GnGIYCRX5Y2f/ywGCte2qzVTi2xHdY0XM6IUvXzVqtcidETBhIZ9fCLskNU9/UjsYAw4xG
tesFk820xyRqVPzyAcJhUsoC8RDWQfnQixlHbZve3uitgx23IzhRVCdNowKWDZlcUGMsTfAsFi1n
LVtTbaLAytCS52b2BvoDl9rk/UB/3apimvZMki+Wa9a7omVZzQBwPWT6uKkDUd4beitQg4b+PWX9
mc8cvr1K4kEMS3GJa6RkU4AZT9O0Hqh8FGARi4wN+Z0WNilbvPVMZAjTliTNpOewdjF2lSE+Liyu
xp5sxQ6CbkZ2t8koVRArukiUA2S9YqMZsMcB7VGof/TO4WQo84eckuKRlg6dWDvfdwgmIlEFDyG7
6VtUPUdTqu8m1aAC0oE0JaDVnhLLXKAO1D7CvimWvrII2mqHdyE1YFKVvybWUVtFGpkIhiJFVZT+
uZeQ5UUO/lsw+mFHLL915KWbPsgONUvV2mFD2NQTrrA0nwuDpgeGWMONrHQhVpNy1IPPEQHpoif3
ZNe/SoGHxDQkwViB9TF4LamxbpdvzMnsrl7j9hfTxeXQqu5a6la6d8f+XJqx2Lb6ECBTxtKHntkE
VazGdp/MF2Q7BC9THfR+S0KgFzJDTSOklfbU7wGLAB6QiFs4SXI4VbFPuhM9xVulTIYz0KwQClrg
9e1jr4t3PdRCzjgkxDQmjdiilM2StyYuqEpR4woTaBtT9Dsk9AQMwWG/NizlZ8ZwQAvLFROj9I1U
CyQUFjFYoXphgErsZdw6dw1Af4Q3vEOL8ZqXPUdAwIYbuzJQN7XBZ68m/d1qyWRifbUvWhTPZQ5e
JFV7LwDOEYR7Vv02dl1K9IhqmJw4X7lXgi/Xxh0JkcVRs/2Tl7rmZkL5doRJ1WHLm1wU1q6xSDWI
7DWfE865hfOkVy5Iz6BOiYBAMpB4Ap60Y2MGC3znNIt/WPSTk5nXjKlq/YKeWL8MZIOAGP0ook3i
TC0MRhV6x3S+YNsBMVM0q7awiM8JybFtmgbfiBciGfN+0Gf5j34cHieoN2/pIFoaGU7zMOKreYph
V0SjdrE1Wz7Fpa22uafPoglrr5L+g7B558ktkulxwPSMjdd5omcdXYzOZSMyHbYmE7iDhTwKsZL1
MtB1zki3LRLtye8Y4KVxzKiYrefZDFgfhWFkLLkyPInK3wq/ESva3P6iLkQGhIGeAm71OcbE/QG4
XCBrcaydK7JvzrD9ezSK30U5Hr1K1G+B6PdNL8dv14xfmecVL7Y0kofUDpOdy6Z7nDLelpDRH9jf
l7hHjUeW2V+hLrQnPar7YxsXz7dbXmzKi5WunRLguuv3X5lovhLpe6sQ7+EiqAJ2CL3BUOJQl7io
ebZO6W4Cthd0TUjhgvQbqHxipsWZrLoQ6RuWCYcxwEHMFxufxzJwDFRQPZrnyMQgglgmXBNehZMm
6qLDWLxh98mPbIQkTvnxgQaBgbqYDlpBMgZrNmk5eh72EMkrhTseTQkI0OmjsqL7otefk7AIvlCA
PHAw7989rxvAkGraCgAyZ4Gy29VSd/Z+ZvHORGyykDHnHemN2qngoJ4lsj3G2BVCbB1r0k8G+lD2
0Vv5GLV+hf6wmXQNGUBQ/Nawkvye7YsJctPM9YZL0CHI043C/eiqfFNlZIfm5BLIwus2VDQIkN1w
W1a6s6tojEVALS+TYWAoBZYGdrJEETdfSNw04bMNiNTqbIrOZRgtU2JdGQK9Fw5ZtYbM2rWMsHQY
MtAeyIlC9a93V4au8zjEeyn7Ru2yyVS7ZL70A+yTok7a5eDn9SFkzj+gVEW/ygzNCOqRrS+yd51X
PUBsIg6zhonZ1OPW09zhdaTFva1tMvPcivScFL0yMgrzTAO0WXoJ77SophCmW93ubMrpnZq/svJK
2wyoI0ry1xekAxJUo76mtCjOTjYW59tXg6kzwsZmsJkEvxSqcDZ0UutkHiZb0xfjo2RjQlWfmVdT
+Ng3BPf3Uf3dQitz+tb9VOVMPYm79j32SR3IpzJ9DWrQRDXL9ZNoEVvT4P02GFSsjKKKnltsSZyv
y2AvIcI+qwqSJwfJAL8bdUFctvYCW2W9aiFXjLTbX1UXr2tYkj/4q6+qooUkrcE8IzsZa+F9aQM1
QKFKXpfjU1OZvnpo01eV+u6iTAgeSn0tPSIzSI+Ab7Hnj/D/PMrtJQtYXBMa2jfTiezjnlbRuB5S
CbQaeTjDbbZVNKXM1FCZWpZjP/I3Vw9xHvecmdi2mqqzDuM8uarD2Nxg5WeElRavBWxi3sQzByRT
+Wtmh+3SF/pTUPF0qCniayz06Fo5PngghSdfme26TsWrZXoFDnnT3g8Wb2VFAFkl89/QG4bXocHz
B1eZJhMxdEhx6UIWviyeest+tOqsIEU0VsubG9tnTnJEzY8XrZq8VTox2ypakCRer1/FnOnTl36x
H4aUnoTDqdomiX7KEoPuMg1fGwdq3g0mIfClt9crUs7INmOAGJNUhfmsPsm4pPnYZNF7XxILXsFV
2Oieru+9FmerxgmiaBhYuzbqcj6VdLFDvaS5K5pwB3enTF5Hx/+qp0HSlVOkXQF3PBOXJpdlm0Hb
8d7GUi8vXrHUqlCwlkFMud1T4WvDhgs7wKdQi15CWB5rRobRKs+Ncte68lG38vxowHvdNs64SWvJ
vG2lU2Q9tjET7aHRDBRiMnnwm0nd55VYOxzwn2niqa1Njto9/T4PjYOnra0u6LaWUgRdGdB4Gs1R
e5OWwZ7qQO0HIoAfXItT67/v403zGsOav2ojFOuK5hIkh+FAihESamDWnB7tYIWU3tqZXvIMn8I5
3C6Z8unVm5jYiSxwDgOed+KA7fHu9ihuQAdioV6sNJKc7mBVAG4WTXZRUHcvQzlBwZjtPEEuv0u6
HLt/X9R8M279FSNY86iykSRfdr1GpzfZud8lM+RTjQXp5KZZuq/NhCaq6z9EhJDvNM2kSBZXVNT8
BgAMTF1o7Kek/+sw0vdJse9y64tPcnlWhkSPbVjhL4OsYUJOtkMSpl/gPXAWyuC+9zW5AXSSJhSu
0B9I3fGnRaeM+hljBmpABnZ4+PToXeR0RUjaeYEgCSMiQiaCAVhuCy1Sq8jCsVfMxoowyPNDKFHr
eDjA3m5fhYXcGJqpA9eAM2IX6fSQNQPJ2DPLXi8De4+z/ifMk3UTkhnmy3etjUlMkSaaD88xHnQ1
IMqcB3sRsSudm05s8miRrfpCmnm+h7D4huRyeqAFKJaOzqQjDzu4EHp7Sgtl7AHiL2+3hkRrT7ev
GHW2uzxTu9utev5WDqoLlOPu0huzedRl8V8UPgN2fIkNfRpcGmzAoahmfENeagunKNw5pGZlxCmE
AjVG67rL40XL63/XwEDelQwDTyEc30XPgHupyg7zKY3aXZIWpCfUOtO6CXC2HGj79yOf9eamzTHs
lzHP8eb3GfrqvoJ4hF/7zmsCYtCGRBzgTz3KydTWUSzdvehfQ97lO9qBiGoSPMrEaen4rQZ5ZxA2
s89L1ZEuyoVVeVqYVlzc40EB1UxxxtKMvo/A2HvXhBqgPHTLQYVWlrLmGDpZ+hTlNVPdKIUdYscH
2nmc0czklPtjQ3uheGsdgK+Gi5C+CnQJ2y4/aZO/AApBkilPemnR3j+Fbe/Pne49BK+M8bFuL4VC
hJtr9ZWaKDmPFYPLCMH14nYz88miLAmKWgzzzG2wSWqIQy1dQGpIETvm9g5T9F1Gu+me/styzNLk
AK6D14MLNSftAVo8ySc1ItY60rXl7VT31wGvF4V8qDpkmSiywFo386cNOj7ZG1mE180ulijmrAPK
irMC/7XVIRk/1pJgKz9Zh0FcnkaJaQgFgKQib/xHyX7PaZOzKuvgY1QO4aoneXUhbe9rqovwlHal
uxRGwYHarPq3vPttdC2JSKh6twEgA0DV2i/PpAQO5ksHQZ4/3pxIVXX7EbLonqfO8LusAhS1WB8Z
Wyldc7adbllLN2fqzwTHu3dyy8FU7DT72yWLWv1+VGX1IErdOWdjutaNyHlKcY6hmio+O7fPt41R
rgbbLBiS0F8MARG/8bGnqkT9dcgmQLUStLue+YCKsw5uZq21O1kSV5+KH5RDktg128YQVZj8scvv
qDCs83zWpizz9lBc0we86Xjyc0ag0/ikW3p/0ux3y/PtXdRaL9lUCQD4jVoBUIc0URD90eN0ucdQ
lO7NqoXS7xri0JmFOo5zmi5x8SN6fOwdk8OpGfVtcOr93qJSwst+uxmljY/hu0D9UtCGnpxhYxh0
EBlEevd0ZAGfo4ayqSye+2HollITc+WWdlfO+cmdOcCTwaGJR5kTk3AjmumORxd8moS/onBgytUL
CLG1/jKKcQNZbiADFOB0HqTmJtGGH73jLUVrXKx0ZgdHF9U8VbZ7KVo1wNIWqLOJsiQv5DBGjbUZ
tblBTu93U4KvQt2LDoDJ1/TgzzIE2xNzCCwm5jg336rcX+dFXWBUIiI6JtJvA3Fcu3pJS7YzJJ08
ltupMBIGLly6wHj+62SvRSnYwMaFHjbS2ZJhMrzY7l8OC/1Q4gYmgl4mRy8gziCu3915NYZuiMh+
vjna8h1y8XApWY1OSewy7x1GpMO8A+8Dt3fPwYhlGcCV1xs70KvFdZyakb/BiXEvOR0F7l3AWfJQ
GSVaRpJvmNNwk1Y676cg/RrKrjjaebYj78m/1yVZEhjEgx3ImWKDHwx8FbcycxNlQuyQVb86mlmu
fKNE5UIIQ0jcKBNpRGRSdR+mVbn7Nm/CawXdr7XlhZW2uoRTAIzFg82M7Eyc0H5x4lQhXQoPsk8r
LEpOok0INDMXRsrU3Td9TGuIzSOFz7yhoalhACOusSWTMuyvMxoR2+2FwO4cSYDmWPve8EPwcIX8
hU/yTDYBdD16vKusz6Bh1ApDA7MqAHNpvHPypkOEgrHEoxBpOuHte6u071T8pkuClvXU1a9Q0Kxz
mWiLihguSO89UvbRs44w0PytDuHurnRRlmQJU/+6pI2M9Ia/58EMs2Q92vUbHjzJ3G3SNiOy6sV8
zpZjbF56lKNqcC5OnzVXTn7GutINm8C7UL7SkDBM1J0dChwyd3gP2hYdT6ix38RLsRN0oK6cIA/f
TIard2Y/lien451V+bZ+J2zNWhEI/NnqdNIt+Lx3QvnRlaOPtndt50kJQAx5LUfmD3Z+ltj3zpK8
+VDa9gGrR8O5l6T7JvV3Wqhhb8fuATCx7ZsVwxyd5Gm7fpVW+2ZKdHpIcM2VSSzfXWpagtaog/wr
9eiPpE+0crA9FGp6ESHaQ88kIAb9i4tHwEcrRi9cI+101Rm5epAjhr1mSNW91KfkRCRxvvKFddUs
6wG74IRsPXkNrcBeWWNwnIZx26o+3YJ+nJueBR1bsMuLQIc2btE73hdT+9vXIHv2fak20hRfJodZ
fjupd6xSvMJz89un8lsMLR9Fuk/x6nZhLqdWgYPGSnMbmprNpjDH/hHxToW6Iv0gLoz/Pz505QSj
/l+XTNPDlUR2vbeKfDjQADjZSiP5rPD6Q9riOBiLNiccvckvbYL4yOpMtYnspLjc7gOAS2+R1X+t
c1CWXvlJFwWduMlMNxXmWy3Dcaf06MX0BAoHwmJPt4tSMbl/PidCsg77k9/RDHWmAFFxb43H0YjH
Y9LTI2kEvNekGY8075aehfUyjrJr7jrhlgp7RGvOzSJtMqr24LGq8UvUbFQY8+rxgMvv3hIIS+2J
dC7ykcmHvI2uzbKuHkvDffH8JoMIR4E+hs21G0G/kBKBZDiJ6r3jpXNAWEgTvxh569VMlO3hm0nW
wknt8XcA0w4VJjMnckXuB7OMiWKFIWVpU/cYhnXH2BRjxRgyOJPYJQ6MoVzSiZI5OyEDXCJAV5T9
eUjDahF3Vfda6PUXat3sPfI7ZGiqwlNnNiv6XZfWSttNMhTJsYIdVyt8n2Bnur2n+6has3DAFe7K
dQY/7S7Gt3PRmqHeJmABlnY8le9tRMY6es9fqVSS2GyGhy7Om2UUJ/7aSgOIH/OGJizWVW2S+6B4
y/UpPt1KLBwIWOhbA8Y95PJF6sAEkRqrh5aY+q52wI1niIk3c01mKbYjaFEAe3XPffYYTCP/DHYp
aoBdykbIyJl5meZixwVbj2A4nbbkysOb930Ch7H2bW/3ycitFpwF1lXoUYz0Xv1UjOmniRL5S8Xe
W9QV4qkVzP0Tu9tNeTyex8gazoICX0j9Q4neXtikbu7oB8lHwk5+NyYelmLq9JUVZPXJ0ofkoMn6
1bNanlYdOtcWGdoaZ4+D/TcB/tcYr7jK9mXYut/zF+TYdEeUN9OdyxhhB9o0XbhujgZejdmi78b6
gGiUvlrOkokG1tsWxRwDOIA8a1vrIkmgCaMWGYMbdVcS1uX96Aixvt20+pEsTGBj89Crj4ukv7t9
WRcI3cDD9xt678F2qoaIXv8ULyFoDC9x9G2NMfzL1IxJ8Am6/TRw4E+mg8K7tS8I+yTVvm4O8XxR
ZULtJOj8JL7ZHJgfEKQ1VATbGEO2n3Qs0P0QtOA00O65NJ82vQkVI6ueb6MtPcnGIwmU5P61tXUy
auGsB+G2RwpJ0tjAWYNbxGRY8ZSp01o07Z3x0BlrW1Xaoevbb1yw/X2YqK+aD42he8ljCT3+EdVx
uFEhcR+3+24XnKfFQrXqVyrK+m7so1+jDUU3HZWzJ/+CU+qUreyU9KfO7/NFNsS/JqwxVBcjh1/C
pXXNey3Ut6qteOmIKX0BIUuUTrruDK25i2ytPlcILte4Q6IlE/uSKUZCKWhHezGg4xqBiAh0IDUh
bXEfO8+J2UEwTXP/qbMAAZtTeC7r0CP4mkz72xivKYOHlp8CgSrQz1nJ2aSfZHWYJzw7YQ3MmvT4
w3Im/WKZunssGFdhk1NHloXPrIdreAfmjxSV0Anv8VpDDwgSDStX8tVFKI1Ne04eGHZEwH1NYY2e
MI02sWNMhCeTZ39owVB3QUFpGvJV6HsvXgKmyIDYilYI6Q9w3frusyIIlKdvFg+ExFoXNOfBop7Y
r/pYAnvLomJc1g3V0jhHV9rmCec0rZiaJC4jCl2ASvqZtuXwFAsfjoHGb7R0HizBpB+osS4/tDor
D2HKJ4MBxbvFIydjvti9n97rdkrjaL6pme1T1nn9CqxYzYibebFDhuRGj1rqTqQPFzfzNyqViMnd
BnIz/twdHWeyIQBx0f2YFf2xcXDny+0rAz8kC2PLeBmBHqt3dTXmC6kVzzooP6wm2afJFHpT19p1
mAVzrac22Ar7zW0kVY8l+kd6iUZlxA95FZS73miTY18MBHSQRZQ3NtkZWZ1fcdIABg/HYZXgQyM7
DU9EPF/m5uEuaQBjwrIDHxShBx7I4ijiID/FAIdOcWBfmdzYx6FlIAUpCnDFoJsvY1NuLX1NUI2U
pf2iU3T98bf/+Md//cfX8J/hD9Hc2UhgfP2P/+L2F60i8DxR8z9u/uNwfXi6/Yt/fcd///5/vMZp
LH++48//53etl4/L//kN8/P410/l//3n81p8Np//7caSLmIzXtqfanz8qdusuT0DXsH8nf+/D/7t
5/ZTnkb58+cfXxDxmvmnhXQw//jnQ5vvP/8whHn7Ff31G5p//j8fPH7m/Lt9/Ounij//r3/x81k3
f/6huX+nPWyw95i6zXxU9//4W/9ze8Qw/i582+Ze23bw0wrvj78VZdVEf/7h/d22DdfXAW0JE8Wc
y0N1iV35zz/E31FICqGzkpq+Ydq+98f/een/7Y/37z/m36iwziXYnvrPP0xh8gTkX3/l+cXZrqMz
RtE930Cv7YJltnn86/MxLkK+3/hfWcHgPe6AJaJ3faxdXAJhz6GoG0okyaVF2cozvaP+oI+ne3hR
wIV3NBLuDHNGl001bFWH/l/ZfbSxc+AF0UclNxB7k0lgAdzRoatI4HQHRCtJ1T2EKYtdXso9MUs/
ENM+DRMyNeQrUkQn9LqQQg2oRqt+bm9Jpa9k4qJnQsZ8vptMek1N3H4k1j6MGWTRficAl8VJt0AM
+MDe7oC+fIT2EWIgfJhYtaQthq9xrO8TN4cIAziKwYwLGiW2GTXWTcWZQ8LiMzsJMiwgcWgkrbdz
DxMCEuyxH60TUZE00TMCiDV6k0vZaj/MgX+5JE7kujpFHusO0guf3vyx5cXjiiZoNbGHY6JQKCQa
zR4t3pT5GG3ppL9oUT8uohknYjnRa1DKftMYX5bAiJCrbhM2FajZBey+Z7MwnrW4rFaeAQp9kvZ6
MsxrKStYlxF5wgibbN2laWqY5E3niAa7xWAGUEdLfrhBBiJHP+pAN3ojNU/cyTqfWRgTu7SxKo3x
BagUZw9lL1uyY6Ish7XDZtnHlDAdo6wmLVZ5iWklc+Ywa06H1FQEMVlqZyiET3qxifT2Q3OXThOy
MftqZWTTeO+29amePbbxqS2nazaTMquc9JbQBa75EVITENYFKRdOi1ntZJqs6b6Yy4ItJWSus+gb
/7MIvWBde+POSser5fLGSgeKI6YSCu0F0rVwmPYGKcaUcNZuoIxeqGHQl0hlzu2qxiEL7x3sGT8q
MRg7+wnxqfvBJpe6MuviHvxlxowKHXbBmwcp0ArI8pPwcpwVDu8X9P5lOsGLIOIyGTBbwEbF1jTH
ZqIGWQhD+xgashSUdVE1LUY/cLRN7y2kW4RLk5n90GTjAkSQJA4ING/500KEMsQmlw1TRPBjc7CF
ydSHTd5ak2l00Uw1YMhLZnkbtUKMQRMlRDKVLiNTMmG7oviJ/OY+N1157/f/m7nzWI4cybbtF6EM
DuFwTO4gtGAwggwG1QRGCa01vv4tVPdr62rr22Y9u1bCipnJykgI9+Pn7L326EAeEAt/aM9Orl3c
Hkp36HjJBkXdveAgpqVonxt1k6X2XjnCXSRqFniO/dPJK6eeBoI6uQhtukog8Kv0pTc5H7nun4PA
fGYi86NBfQGcxklLZdlewTMmvKGGP2j95mGJUtt/7nm45Di5Sy3wyZ4YZw9voVzS19P3rsT+H8QM
EtM9jDZn7RFxZLhhT++N44LLN/TIZhYROzHJmGpF+OCcgTMzJ4IbxllnU1ryaTLWBuaSmg5gDVul
7/3vdJpdey3IwzBJVk5WH3HNnB1w80DO4YFCE6qcDEW9TourRZln+BqsjSFkzShrYirbZ3fMxaES
EHdUcuGVNBZuYj/HDTEuYW1feewPIIUIW69uulsc+rGEtErFjvygRUtEkUQsMINYH9+GOirCixZu
yTnVUIG9MjgXN0c7y25NG3BYGeKb4+VXwIgXJdRXy9F52YP8owh8nH8SwGqyc0F5qQ5vW++/BKJ+
DUL/DMW3R6vhr50QhKZhYKCWaXeF/ItjU1Q330zPqYXHqSZWSXoM/GCU33VxsuqyNKcjaH6NZbWt
osJe9QqOSUr7E/bHBiqy2k5e8eZadb7xkKTgk1uUykL14iiCtdW0BgzQknwx+ZvWWikYq8s2fpaJ
dqQpRBJUpF7Ap1Zr1XfvjkdFHoyttkLSenZcByqcRurYGGEdDDi0dswGU7joVc940hmHI2TvDEcG
CKEUKZIA6+kzDkBAi25AvSLZRmg0bCoDY0ZXk5MAWL3SNDANWnj1dHU3VsYdbYpFIacAqHx7GTT4
4WFjYMe0cF5Vd5UPBQOuEPvoG+TfB3wdoKTvwlbIFQBk1EZajOy9s54M+pw+578DsVjXZtSp72ct
XNYcldsBanV2AeS62rautVDoAYh/RjhJTiYiLTg0X0FYwt7sz5Wq3imkLzD2Xh3PBobE0maPvNWp
NwAh9n4rzz4UpDmQ1+BsMJltShDaoNoq0rA0/cOzy3Pk8WJ3NU2gdshJFcybcOHn3b2VYVIIVbGV
JaCToUahUD5VyYNW9kfZnUvJ8ctN4VaNJLIOOdtYj6mTaplfS/pWmHtvzTjcFRmsxTBwlkR/7vQW
AA8PySWjnTRm/riuUJha5legedmqGyqSo+HnRjA9Io7ecI3EBb4tj3zSvru5YWywvj4YocH+2l27
yTiFWjEiYnAAj+YGu5jvbjWH9OigM1dTAZObZWJV2363FE734TLMvcqs3cdE8sRDhpYGhAKCpnda
6j+iZFxl9+opNyeA2vMFrXLzUtnRu2OQIqTpPG/OgFdRh2So8ntkS6RjCoTPVoeDrSD3ZZqmo44B
IUjFNnBgKEQaFIZUuyYJqQF9HN5bwIJ2UTes0AF8uBUoT8M4UWY89150mmRFhL2aiZGVfZ2HLYbw
z8LuruQLzONafUmDELsd+w1wo2Vfq2iZAxrPOUoYGi+dZtMBSM/ARJE0G1p5VL74wQr0U9cY5Dqa
Nzy24D+hnpT6dWqhYfaCKywy3Bi4WBG70yxxzOrQQulZhAYsET0+u/l4oXuzS32wH/E4AMv1f5OQ
WSo8Hzye4fSIBqlGm/Yi8W2hn9UgpNK5psPardCAT/TSdowMz1laXSubNV5kB6snBif3vFU56os5
i1sb1HNNniAewBlfrH9XOS2cGFtG21U4vfEPz89cO6UAPNkbPZv1oNGfHc5wVEVyb8Q+yLso3U92
krDwGhgAZvOTld1iiyzHHpKC6GtwjDn1St6pB1aIM+QwiAx4GLddAcwZbyZhgcAJbRaMuubbcLVR
ueFIR4JDWNhIyFQ2lCQ0+9SInhy+PV/hXrSNZ0IigfDQZAEOtwylVizKKn/F1g2wKXFhsrtkczgl
CKlRfpLdMi1jWgqMpyXW9s+EcMteAhr1JBdxNCK2QgfkvdJfM/LNAikoEyGNh754arT4JdXNi8P7
jgfp7Ie9RevIWLoSHmpHCWGEUBaxenN69piY6cORJ/ELFHKGc5GWjPRe5n2jTabj5A/XwBqe5ztU
Vg2FbKfvNAsIexWL1yxP92HhnvoK850RVaAuKRbaWVnoVulj0NuMjsf2tcQ4TV97BhdAemkEUOks
uRotCoiokWfwYgRtxrshBhJbqHKnTTM1n1uC6elQ4IQU1IM+qtSFnF+XXIYvRlR/z/Mnu4An2bEa
ekInhCHgAdB64we3z51X2Me8+TQK+8fpqITiSaL9BFeeyWwVm5vOCiw89ylIFVyuuEqDG9q9t45E
8Q1t83NT2NtQj97o6yA8A+0t95bhVzc3X/VmtMrDpNn3JOlumxG62WxRqCA/lHp4wA9/JHfkMaDV
tEwQ3iwlDvi6NqGgkvYbBdqjo5OI4I4wnekzLwq3AOLBHHPUDsTvQIJvIYC7DkGLDY7MpDbMO44d
AP9wGnZF+VmN9fvQhe0uaCRynOioKr/aAlxE/gOuyC1A1VJW6SSdL2w2Eruk/WlrYqtPjXsqvFNm
iLuQYhxDBsZkMnzFyCtlmlym6IDYAoED+gkyvRK5oZmzJuxlAfSMKc3UbLSMpT8W7pfvRAAQmkth
mNjcqa9qpCaHCTN0hByNhrOw14BHnaxxZ0jtLrV4+/rOfSs0dhEGHSAoTedAWGXXX3MbwQkO4KPQ
grOwxJ2GiIbJNSNrLE00979L45BhAej0Ys2c5scx2qOE/NRql6nN9zjcV2VG8wwdI4E2IUcOgJqJ
gPrZ3pzQvaEXyJb0WzZtRuJ3UlD4BSSr1hQHBM/Fi2IIX+xqP7p01R0EHINhvnajeJkym2AEDi2y
3sfTl+gpCtiTzLI6SFw1mexSaHX5We/pWnoa0huJLoOA5tYpX4nMYeB1oQkPoLxLP/Uc0zQEpUWs
nGczcdINHHufD0BBwinsNv9GldW+amlNlrEHDZO5q13cGi/+/HMN7iyyokfj1lrxxp7A3rRhupcm
v3VlQHezM3YK7D0cUbznKJguwIPuprd8SJlGk8He9hd0BKea19cr0dZnObzhJM8fkQ6/Tg6hEKM2
7XUsC4oqL6GESEuxdp1DUxTBwVBsE2lm7Tj6ZJhqQwsk3YDULAPPkmbjnR3xDg8sXy0VXvwQt619
cmPOEqFmY8RyV0BJfvGp7vFrwk7z6PVPTUUxArkrGi++hTCrLG7Kr65K5COGvF9p2dN6ECAtojyi
lAqDVWcZ10m2/aLNPpvR/y5dYJvCUD8kPZ7GaNqlfa7vhmHEag5VD7A9EDBCzvCGLZQGLYJJF0fJ
xNgOxGt6RvsqjAjtFttQTJUGyamJhqsfAn/HFMkeECFks0NCDFM+GRot/cQwlgTqbnrPbLiumuNr
pwLtutNQ5+ZNcQN2fWyq3md6CMmXOLXvmrgaunnQ5pxBJivNdd7No9XUj4m7qj5UkX7aRXmI7eEJ
C+smtjib6QOZWoU/JyPhtzSmeqUF4hrbBjhq37jgP6MDh5K1TfjT2C37mBXmu0h8Yj+8BOjzlr3G
E8qJDi4aeQU+smuSXRet2b+Tlz3h/NW2JFwoj9cshSoP0aDy9lGBtZnVcusUqXeiHUjUDkW7XXMB
xMSlMAfrubdhUhSYDJeNHmzg1oHynhiZkiNzSzionfFy77JyKA9WLLdJk5SLKau7DUNi+PvDB4eN
HndEd/Jtd90YXxVOpY5on9fW9e/7EBcYAKBz7bB9NBC0yetkwNWdoMtCJ00QzsMIIGChVNHJQGHr
hcVrYKU6K3zwXcb+U17Y4zEMMF+Etr5u2t5+aNG2EYvR7fJ0qHGq0des/OTb7Zr1ZNYkwIBPPcim
pdi22kgdGPosIx8F/6SFeMnmj6rKU4XVLHAv1MYTtohe7oVaasV3OvPstbG44WcB3WevCHH78L0p
PhjMl/3UYJ/2s0MXTskljP1ioSXGM9ih49TDhMyHquC2uBu/myDaan2wD0wSYFghuxZinxW11TpJ
DpYc35Xm1+8oJBbCGVdanpFC4iXoq0TzWU3+fgAa4g76NZ4CIB7u3PKNWx/MaX7wZf4r3GtbkJIq
vWfT1wboJM4ZE/cjdY8T2xrJZTBFmWOaFxQ/WGyr50D5GoON4gyDifMyAwAnbXvwHDSYiPNj0ku1
w5UB60lN5JWUUqFHMif5uViSjp4w820yqgzXFwiBsJ8FYWUGnWBsuV2JdSSy/I556yM4k19Aanah
M72Q1WGayjX6uwHOCeeknB53rsxuZfkfteU+OaK4xWV4q9DEuFW/VOm8n+Xpo9W3gNiJSkhq/dp3
ISUgx7E5UqjOA9TrvEtE4374BfjpwTMe9VhUi0qzyTkkfMpuxINeFjpAM1DOvqfynZouYwLjNcN3
uaoI2F5YdRHDsaZgJAnhSxNjgEWPRV3V9jeMLF0behwxwDHca9rhuWvyy5x4gcZs2sHZo4E0EJ8V
NedRwPocEH1uS3WRajhCb9rWSOXWY1d+OYL4Mc7AHv2Y8tABUXoKQlyStjHHgIR0aOq2PbQu20WT
1dtsZuvXBCLNJ1vTRTxtfXgGcn4mth8KNlrMpju1z3K0m13pU4YJ1zv1JSjejs5ZYDJEIxLo2czC
VaT5tEPQghAPYDxPSKCXkCOQjnvtomIcu9IjtdJz9SgBYlCH24/TJAJUbPaJzOrXjoNyMdo/gGeh
azLnbxC068r4MkbzgvLxScvScUmd/px0xkGiKd1NyYshsANkWCYr2jTzrdTtOkPnl20du2VfdJsD
oEZnCXmPLm9ymw+ZOKnjJQkR2SZr22jXahCU+6Tb5AoAOk01yBEB4U2jSYsmzoedSupsVdNlXk8y
PzuSsPOouxROue8ngKlFILGRK3J62mnu3xAC4jPsWVTm3RDE+VrW0DzrwfpEl+Esi1pR/4j+AqzQ
BOsTbq2s/az67CWB7bG0Uw2AFfhbZLkLhUGcE1ECChF2Vi5M9zYK4GJ9PvO3+b2RG7CJo3F1wvQC
vuiYIPZeGSnYkM64DHbhHQLgLoOEmlFZtIrw8B8AVbZbN8gecl/+DKqrl6Wsyk0T3NeTSPY1/TmC
xEnQaeRR0BdbhVQAQYGc3iqmO9w+2FONZbXX03SLCdbb2Y1k+aCcaH3ExWOmOQs9jp47+xQZ4uIm
wysJI/gODJC/cTduWmnc69htluBHtyWd1mXb1bzrCKKzTHxCycSo6OtgoOc0cY1Vah2Kd2bPV6Ou
3/p6pjpZ2Kz7JO62rYRx3XQTj2bY8DpJExuXU57mf4TGKUeVeb+TJJuNiR7AtmovOlomWIjnJlf3
pjU9lx7CBNh9Oyb7aNr7TdrNJPyRNzftibOF1z+fVfbSDb7bwHkS45H5NtsfgqGt7nHKrdJNrZMs
42B15W27Sa/bdDFt757AB7LJYW6hSVcFtQjQvTyA89eTNj1Oj1Etyd1AJijNNZk9rFnWRZTkIXg5
3dPcGzZZnu/8XH+wnCxfKIspKFzMlQtxiKjyRVFCasmY5y466G4NR8DlqTJo5wmN5SfKnWkVD8x9
y3TYk1dYFwZYRaYTtrjLCRP5SjXsq8NDkDrHPoGinXEvDS0HszO5b9bU0dJncot3az1k5b6u8mfe
HhRSGFNSOhVOVW87v3rQunmZrPOXRsZoK1nmvY4qPuBhrqG0g5ARULFJmSzm7L0U2oJVttc40BNS
7XJzF1XVuUObvjPdjtXM1S5OXsiNDwTQyqaY4SbtoHYcPkE2dxW9NlXTc5/K9LXFq7sYcTHIPn2O
0CJsY/tT0xOA/qXhrjV3DZYD8XBZnXU2ocVUh8+Bl/6klrB2ODrvw0GQZVskJ3AHQOHdCq5SE2J8
w4pIz6ldejX33i8B+TW1flI6QYy1WdCvcdqTMhubIwxB7QlUKZ1yqLFaosr00ViLkcNDZlifmgNC
2WrPhUxuviesVavsx8a0edwNwa7BnAsPA7uphXp4KYb42E/sfXpVHGQhYNNZJHVWEKuPQqFv/Mnr
8toliLFlnREMSrSUkgzBHBJTLY/zWr3Rp+m1M9IDBMoic4NV0L6PtBzDrt5bofj67vLoZhf9pSnF
haUDkXuiP5J1suwAitBHsvF9aMm7TnoajhJyppthR0IKYGAtPbmu/O1x8o4OKXcF2UEYtiK0mgmk
i1dkJyZxm2OyTkSNCj8nn7vI1QFLMGFfcfNqjOVJ62ghlwjDdmg7oOgCbtfxouXUxIe+4hfqcXLw
E33RUUQCyuRAq/np3o7a74ZQMY842JblyJ/Ig/eG9DnLvHEvyylaSBAXgUoeaHzhg9E4qGueWvd0
G9sWNz2uP1aN3N72DT+HW+nOt5OzEHAWMBUvqt7Zm7buommhMEj13ufyAThoCczpLbrxKNGWRFuv
DTa3FZMmCip7OAMPmdPewns7ib4RulIakDqNjAllS0MmttbugZ63DD04sswdEJo4477h8y4bNzlK
K2VaE9ZHzYnKHWJVqMb2xaz5u+WI2fQ4c7PzOCB4tAJ5ykWxiwZVrvuhvR86QqvR939FPYVKjPph
inm5Soe3D5X87I0pXmjZ7kO6hTDx/N+YvYcOs9bjdYR7GHrwDKKmN/aJaN6AEkaryVYBksv+3GQU
/nZ2JQu5X5Nnj9h2pp5XYs/Ehtpes+Y8QHc3jt+lCN8DO8mIo3YIGSSAFUQoB2myKlj/afsjxirG
K5eNFZ8UpI1N6LJw2w83tYu1G9HsAHP7knVsyeC1PDiaC8JhYXvL7jmF57ztUiPdouY5g46wdEhH
oZn/BtMJnw6en1RpPGKkqtAlhH9B8yf1eCgVu2HtBOVdF1XyWfWgXWdrcyrjcWtUJj15g2CzWjvr
BWhxova+s8HbYL+Ot26bQfC0MmcvJULHJIXbGnNKIYkd1N151JDdQyBRC4uJxBaJDWmHFeVfBUWb
nLLmtWBUApJkFaTTgYm5xbwr0/eWTgyOCRaEOhvYHDBKY9PoJeVa84mXNTuogd5AnZORwRgH5pjU
23Cjd6SUME9762r7gFWovI2lD5gAY17XbINeG6C6c85umvFZrxTFjzZuERYv6na8wtf7CesKzX25
8y0KXeYUGEQJGAlRSi7CtAtJQeKVryCC467ArUvMyMh7rcGGGEdBjAEix4Xnf4xNJbfSJzZ3nEEr
0WDEK4Qws0ccfGLWPg21+6VVMwJwDK89knBHRWvIuTuM34d07pvmhocvzDc5O4XJry6BwRZO91qh
KkeSnLxHOPVSi5NLQRM2oh11R3Vqd/M+7KOIHMYU9y/LEvG388v92kmfjo2+0oX4TALQwr7pqrVZ
gMIBqIe4wVxh3qzXQOsylHhrbRSvuA3CpR2wkhWHcfL1naf5+oaysVZ7lnc8+lpPN7CaEw7aRzON
kjXKgnUuQQ5ELiNMxw22YdDPcpnmlprNK53vXQXQxsZSyVOF24xgU2/pyZOpLN78otj5/ngtvf4j
Tnnu6qLdNjVhkfNzE4Hlcm1C6y34OFQazneFtC211A9vCAnzKdJc7GLQrKzrHIkCaQa5UuyHN6Qb
NC99exE8opxsOREgSiA2fBtX3GfsgkffDxfd0O8mJz43PQX8aD61Yfne4YiW+lXLtS+zpSymDloC
Q7+3yUNR2SQWqcH/AcvYVx3zmg8AlbnHckkI8KKj07CGcC9/zIxtuZo7fcKvjyjj46VZk4IUnCtT
UnrVJKwBiJtlGq94fhKScsY7Cm/8KFV9z3M2Os1r7GA2MFuF4A5UJMNK/XnSM8yQPIIaaMiu/53y
7upONWl+tnPQ4mOOkDIRYtd2dnMwB9xG+C5Srvi2hYu64LhnlWqpEu+oKwqtcPC/Jfbf5eDHDBHH
k2ayqhXkJXqdQuVWIV013Tnazdx5AT/s10x3g+w7YD7HB8kWIaZQLJ7VpSPEDHVaColt9q5inji6
IXx5vFSbxOzIcJzap5nZX7qM9Ec1HSpf3sEAo96aILyWvMk3FxXA5NDhxvtX/TAWdJFUaXHXHjQD
glWsywdL9M5dbGjF2h8tjO29zPHu9JBeYVls3cg96YU+cMAAkNQWegpSa2D+LbFp+kF2c5KOLqzO
FQ/YagU+2ycOm/HT6HUfE2/sndHE8VMEkG5d4nPbGIkbP4Wy/BhdQUch7r6dLq9gBPEvYNhvuK6n
uz+/aqD+7xqXOVhmMUVTunVjge2WVtKTMmxW8kHEXDjU+Oz7drsry4o2gW12l94s1RF7grGalWiH
HKk2gF+0f/EEvKcwiBD1XOQvbsYporE1byZ4iDsMuHfp6CZ30di89T2IHMtDvhMxrt4ZCftsbjTO
noshYIP25dWvUXToATgg8iF8EqW2aO1LcCuiXPmuzSwHnd8W2RJyC+Z5p7DyEPTXfDX/UDP/l5D2
HnilJCzA/PuPF3CsSr0BqeME+S4mrutRD/PgkQTFHck5pO7OX1HzjEsSjWumqhGgfFv/ZkAlTnpv
X0NDuMw22P4VQRlbPzU9Ejz6+pkFSK0xbkskl4A1E/ESlSgoCX8bzq3wPxDQmCiM9fa5gzoMWXs7
v+WGKI+oDA8dZOGnxNGZuMvpXfgFJFPscUdjIoi1tHxza6rgSlKA904CibVsWi/cmI0xLpWi7KFJ
DvJrKj3mg/cIfe1dV8VyD9etOiYBJ6eE9j/jK70A3U/eViP8ZG/6ob61PfMj9QkOwmVR8CDmxkZY
AZu/Ph0bhulbz9KrDdj5bq1Evc9LJqrQjIxt1xvk9BadsS/CvtkQELYOiFD9HVN5rOucnisNqjO1
lLMICq+nwVrcZa0aVpql6edRFvs0MumzFCY43InraSSE2DtyiHmfbP2qiLEb7Oq9TrU7d06AcyPr
MtZudXGU95SqdjFEhfmCdfg26hRrSZ2EG0z+ZBacu2r0aFkjM7bNl8hQ2lPidQ+t1qfnPnn1kDIx
AXSrU8Zs84CqaomSy+EAAHW2mo+l3qhxV7ovQQI533ZUCZ5p5VIoEoHUAAXggDCpM50SZ2tIYplr
k4mNXzgjyvua8HiThNwUDP3OsQmKzVtCbI1JI7y9myk1UnMILjCTTZ4wYVRavhkJfCX3ZD7rOXG/
TbzaXUtktThWmPuyvFtXhvt8sCl49DXkEBHQhh2m0rmijr45mjUIwaixIZb5LN+JlblbmsOrTjLD
H0ud8ZhfzJkUOvKbngRHIYMjagJxlzUQgZ0mYBai0c41NOPe9yr3gpt+phLbFvxc371oYentJyNA
iDTADYzhRzGcJwG64yxI5MU8hJBbmzjGfAjR/Uc56hqjIY0sRIOVYhuX5gcc8vq3DYu5u1Di7/NZ
IVjo7ts2UcuoApXeKgPFjB5OxyBw95b5kRm+5LQ2BQ+yZXkNbQslkOffhrHyYMHZwwUAXLvHaDYw
H+yv3CQXdoL08egSQTU29yNKmydXi7SrlIeAP2ORO/5H4If2EifgGluycc68TPBgqmSB4ZMQwYae
adfk4MbYprqAd8dS0BoIPE7OBAgE+GY1Di2yeVCJFWLYnwDtmPLstbq78B3f2FgGPjcvGa2D8HIa
maJ8+dsHseisBV1Ofrg/kgfj63c0X3y0chJjDAmEmzYI36ua4SEhiriuE0KBNy3tE1gbJR2X8ZM5
hnbkVUMbEzOFn69BkJkwtNByQUfA4pG1xUNEEwvojHEeHLX3kYeB+naqPfBClhbHJaZEcDK2xaLo
Mg3iwpz+2rJF4T3eeJAnWibwlH2HUb1lEzgT6S1TGzWChR+c5q1BIyXtPotxztee5plb/BZD+1j/
aZZQU/lEWT1c4jqqV39+xEY00eK/1wP/OyHvP+t4/2f7k89i2fpf1b5/+UX/TlX8f1EOrKOUdZDd
zrLp/00T/FE0wUfyF03wP77tb8Jgpf+BjkW3XRd9MB4xk//h34TBjvuHoxtKuOQ24I1wEOT+XRZs
ij90fFA0ZBW5f46p81P132TBpo5kmFRCXcdupEzbtf4bWTAwxL+ogjVDWI6lTKZ7f1UDA69yvGBw
vG3UZb+6E34V4Kn2+PrmqUy+Fagkln3i3PrClqsRniSrm3/tMMJMIrt1bfdWMBgmdgFQ5F1Ik34x
uopJEBNm2WytPDx2lN+Tn97ooVKh94+5lmz9gFLf0L9cEb3LSMd560KNYRaDWmmVpfqXDkoX/YJx
IEfuM6uiI0LMszXijjf1xyDJHtqqv+8cZ2fNnkJJCBTJrM34khTlLGtcyYBerxlxvskb9sp2X3hz
dVWjqumQSrV9utAE7AEkLSS+VM0tZHheI32DRbNP66qmRyxWUYNdk08VY91JlfNrEf1hEEZk5+6z
z/IxZxYD91uadr+xiJdGibIZ7QExbPCLimhJC30JeX5bOtnSZHBsCnFOSZmsJ7kWcXtuS23fatOu
m31NIWTPSaxT27gTsiIKJN0hnmIpwNZT0ER064E8BliQI5m/Ufsa11hLkO5ZUXGsDKZjUEWTHCRU
EZ8CDPuqYJzpZtMzaU/b0q6OGiBFZnFIB6YrbXSmE1WLWCEZzxoaocYYbqaYnsKm+nQ8806jVsNE
djA4f2llQ0uGLM0yBSU34vINLxlqVRWVa5DYm1hJSsb8MTewBXo48gmtBvLcwhFzHcKlBOkrXdSs
45TwbiYdQAK3A03qXnnX1uo2gelvVJLt+hJ8ZSeuo5O7i9aWb0FTfPXDCLB3TpWE6NUnW5Gahz4P
3wboNMRpdVgUywdSza64we8rJ32sWlTeuKUGp/zoCcfog+Zm5PJ5kuNKht5TbbW47KyCmK3srur8
fR4gcZpu1uS+Ii/bsDcRtmRxxvCofuyESVKLUc21toDx6bdf07G670WM+8mc1a9catjB1nAP5hVP
t07zoX4IQqa6ihyiMsC/GzZEcZiXsCP8oSjjb5RpK85QiBDC+7G1hiVBYW8xhcRSY/6QjPQjPJ4/
mXzEPUNSHUiSUT/jo7tXRbIom/yjSoJ172l7GSFsJDioj+bPgdcHev/eDaKdHg8Hg0RhP0EF1M9B
OEF8q7DxWoFYaoADKgORCepIsxH0weK3xA7XtAi2rgoYFRloYfC+NdN2tGc2rPcUgtUIsQLXmnhT
pE1YIxDa0nqovGpLBhQk9Xp4AslqIWCmmcYY4zfGJlX45tNEjxs3tzykkb0nghsommMfZJVf6lb/
NaIU/RhGqxyp54CFNMr0lyE1V7rTLdMhvpgmfJjAmilKQIlVcexChnoOpH3UKrwEA6GcQX6VPaCw
hjZzPd6Bfn0wNeLrUd5xsw3A+J1J826Mtr6athLq+RLO+mVMvWPrOzS8/UukvRae/lB44hjpDojt
8YvWt73SC+2j0wgCd3XiNXrXJF3LJiTaJ1O17QBFFwTK0zybx9fzNR3811hvi7dBG+N1CrwXQ0P/
oGf9jzHaFBANjLzQIIfBzbx4I9z8OkXS3FRWkG7nr7KRiBon6KO1XnMf3CknwAwuGQWBvvED6uAA
rxLFJwIhvUVUJm3GaZ3C453ZL1WSg9ujxGisjrOUP3IKaEhySZ0IcSE0vCUxxMG20QYgXpCoeWKj
Zz9uh0fIKk+m5f7kbjqhJkpaTCAlRMOpYc48+xsKI0w5FmqvOWf/vZ6lL4SDPqQN0w50nfWUFas+
R80dhA5IPL/+5aAuCE80KVTT7I2wsxRRIyGz9hTfhymgeMsG/ymITQ7Qdq0o1PttpthLBtyMc6sG
PbvRjgsYvmrZ5Q3CJDeigPKQFAIG/PzvK5tT+FXldf7b/MfK5d/VP/8nKxfzPxUtuw+GMX8tWfj1
/9/GJP6QwjRtx7ZM17JNgSfq7z4mx/qDYsGyXGE7sDGUZf2jYDH0P3SFTV/Z1L0G6ALnHwWLUH/o
AmsT1BBbchaz3f+mYPlXF5NtuwBKBR1AijPLtKT4a92C+2f0ND2AqoPlZ0GutX+2c2ONHnMVUoXt
bJcIO330OaAfbZraaHNYUqna01g+56X1Q+e/20qJ0nDog2mjsqLe9uAYiyhkOpa057qL7A3a/DNn
/WldYhBZFk5uglow13qC6yMKe3P/Tzfg73atf7ZnzUXgP5uz+GPxFxIVrpSQumn8SznGNuWXJvLX
tTeW7lZ4J2XRtfVkckwGmCKizBEOhnhikAmiPG5bZDxVc1CRZqFuclZJRZkWJf09bTEEoCbjSQZz
kDx2hUyThYV1pw8JjTJ14xAp/WqaBH1GqskRPgwvmCtWAAa39tgwn+QeHtkM1olPJlNiRGvC2+n9
pbs//dluIA7/+Q8v/8WZZkuKWepg2zZ1y7Ftg+fqn51ptVIgVtKMoVPpTatidCBakE2dBIfEyBD0
uERAOlOPLNviswS/rXdfFnZ3yaw9y2myUVLbJQGhWVHEMYux4if+GLktdfOD/SG6xzIM2kTxXeDr
8thNCXCKqTxQeim/MS9eVR1pM2f7pnPeDe8ny0OyhZQvkcV+T8Itv6IkuOBtnWwT/PZUrX3fRZqD
lAGXT2QzHjano4NuZdGDWFkjRQwXuGmzE3DjQ8eXrHrtm5OX5UrF+mdbxRisUw710OKnU2iFK2S6
0NEgREJu+KUHRVPSimkhQMMcNjRp8zuTfENmMNqd7RI6Nl3+8z2gy807/6+PoKNDAeA8YrECCPnX
u1ABKtG1FOG1MXYnIl+Xqeyj4zAxwCr93lh35qMgJwsHfbMZotG9gMfa/j/uzmQ5biTtsk/kZYA7
BsemFxGIkcHgTIncwChKxDzPePr/gFVmf1ZaWbX1tjeylFJiBIOAw/1+955rDrHB5MP5KUt8Xq1B
EcjYUD1okKXYNR4kWzKGy7EmIJ30uXmQZB1Zx1HR2KX9iWMdXBrLBhdhDFjIUmVCdHKITdk0cVAC
/pBa3RoAQimw8ge3O4BxVScw6/TnNVAmCvpRRnuo9oZkbmal4QsBNKpphelHGrqP+945zl1UYjQa
KnVXIf9sCn1SWfsRcx9lk3mlyedPPAy+nVL7E5g7t4Olkr0HIx1y1I4XrryW7VNLnHAI20c7tG/j
OfllluKuVt2jPXlkAPsrJMAHjeV6sGFBSnLPmbhzOL8QFETrojlkMKtHLB0bcxj3WMsY1ZXyNE5P
Sa2fK4f/VyCnhAVCFq6si20Bf6NxKm7rR2zaX5bxEGCrQa/vPhkZbEmzEL2v7IcsbwFZtr+rtbQ1
8ACgV68NPztzobDQmSDY9DkhhR7tJxy0D+VD+4NHoG6t6MOZTilUwLtiAwEmOaUDa2WXO8Etsa6v
ture5iV7zOyUYWD0FvXnjGLTvJCMGMHWIjQHpkucwv1Bfg+wu0J/SQVajtei2uI46CK6v5yxM/d3
9bTFCBcyTESHhBz90EQj9ucw+LBilptupr/QiX4hSd7EtWb0tIaNHH5GOa17LiAj3J+Y+7Owp/zG
DH7a+ldqeydgr3iwJ7xNbCfJY+rF+kTqvp0i87byPMYK1g8gbAR9sjdczZcWUJyKzHDbxYzlZtKt
Ae3p+yBX+4imS8PdNyyTvmNRfJXD1qpDe0V6kKt01bmpDcrioWOZRlGubIzfXtl+JjXp2JI4TaWx
HnVAqqYQ7tlMdMcnGFNsosD5WWZ1SWlKMmzr1MX6gVgtyJYlo1RnTyVMvbE1baXq7gvXwOVtkoYZ
gpzlPDR2rGE5WnMNFjzA8ghX9IS0Xe37BM5JgSEVhod9DMGZZxnJjyzMOaqBnvRbWrqehVsbnJUA
V7CtRF8LrdOg5j+uQvztiaxCFEy9DUTH6aDn9W9UU7fJFZT0yOhu3KRoj17rPFUTlh53Satby+KH
ESt90lN2lOly5EdJUwLrt1dYUFOT8gMs0XAYIwA6GaPNXR8tj0MH+AFf1vsUF/GhF73cWubAL0BE
3DSHPKRK2mk4Ice5jjBM8g3qvuasEa3Qw5Zknd1ThBj18aF1k3MczM/Ekznx4QxqcvN1nCsfHhDj
fxDMIkVZSGn57c0mP4C5f1ssk4nGHBQEyMjtUOwz76yoURQ8KSbzY331JpeSktx9X8dBB+0BR6+F
Ogv951tm40DDRoG1RjX8ZEfmigQBkeFx6YmaZodRPhOtq+4SUtSoD0wAst7dpQNux5FJ3aFygpLn
WAnX2REcdgJqjMIumH16dlIarWP2xwgJO2f1Ksl0oBIKi1eNQK/Y1pTWzyTAGiibxdwa9C32bHYG
zgh+XRfJCYcohdB9CFGy5AwQTVayg3kT7bHWh1tleNP+WyLUEk7dmMu9Dq1P3AziVA7RtbKz1i/b
9loHHjFmvkCezA+hmUc7jRn9YnjypuEBzpGpus/lcNvj/D+g6q8jhYYnqUeCFo3JPKZBxS7rYDDN
uFo0+uW41w+eKF6LDl6w0B7dcM503zJR6KPuJq/m5JjWNJxE1LCnoc+GjiuwDBFyDK7kJMGei9zs
C9zCwoJvl00PdtUkR6s2Pt267HDasXfLm/7Sphi1VFLu9DpEaVwMttXY3M/SAaIal/twQd/NOWqD
UMP3Zu5sEzxE3WY3QlHbCZ+WRSW8eCHidnwIB/WJPYakAWCzWioAb711jKecFSlP7uLehX7BmGjb
/2G6xwmLJAeeWloBAu+HdpvKZ0T3krbxW9V12R07nGbDiMU6jLSNSqHvc7eHqtoIFsFoPPZT2L8a
/a8K7NwPbkATIQJLACEMgsvLLH4MJsHQqqYtIJj7J4QVbN0TtUxLEKdPaa+bx3Y4ff/GaUe/DiQ1
19i8cZw4m7XUqCTxfJMkDAGIzL3HOqfFbaohM2qq/miyuo8cu3uhQuUBODqBziW9NFX04UQAKLul
QLYLeQMUpzzJXN+Q2bVeY2aO+YJjZfOMmQgnEaCrjVCDd1dLjVWod0EZA7VRYU2Yxf7hEgDyC7rM
ZxYXPwjb+7IarlkqQIpYqtnKYsl9uGaJ0+2quDoONYd8oyRU19UJlZBkfaeJCB5gxPURNkxsVoe+
Mw8B0ABs5c0lRJPYT05rkyrJ7iJs8Q+KxIew9YeuHaQ6cDYWBF5yLrye3fHlDOw1DKLo9iyKN05D
CkIaF0Bjk1pnBkquuiTB3vZ8SY79E+2JFxvmJeARqncDnvjgK32tg+4YSCJsVkjBiLhDzmxR+trn
PpKY8WMcuTB/TrZllXf72GnGS5pH9AxB4rST7A1EFyb3NtkLs/5Fy+UrPBd5gPWDTsk53whBu+ki
9FPEtO2YlFfXZn4bGNadBQnOhy/qwoqjCRDrGJn+qjxNgaASCw+2ChD8EhUGa2nkPQDgG4tY8A5e
aL+tPQ9nO3c7FaF3ZhZ+EPF7HkKsEG37W7mcmWx5P/ezAkm5nKSSK+O/9AnKINdl3dXJLIhVNf7d
YqKA2c0eJzyP1VFa884WMVzxEucNwC7pfY71/NKO44M2qgetaeYLivrOrHKxEYM+TnU6nuRg/4w8
D2SN81UUtub9e8lmWOzBL9qfRcEn5qzJobBFjYvGP1MsjnM8nnVfTJuuIlwh3JeebF0caPY7S32L
rkhSTsMcRnR4pALyD0C/3buEzDBXejzZM0EzEb8CCnpgvniQ9fw2hunZKWiynLeNOyG3YC4rF4Rh
GNLXEo1cTCgkvageNYZfZ36OqafZiFnvQuH9gmg5sEvDhxeVzrkMkwN2Y4b5gBQXL7zDZHkO7fhY
NB79rlV71XlO9pD8PN0i865Ibawe1mdKWHoXY3iw0K+iiXZzrJJHM5I/Rk3dXtZAtBtoDLP3FeJd
Fi9H5BLpF0v3M0yzLyzAb0OYwzrsxJ8hJs+ygIg3KJ2m5OehUd3ZVC85AZKl3tsWtjcRZMs2ouAP
OWrKCDTAXf1kfVY34fQchwy/M1xP7ABavyi6bR07LdO0jLDmgPVe1uMucDlqLzat1KakpJEhQrr0
vhVDsLQHLsU0Prq40No5f6Lf8yNw9SVPXFZMJ8MQSvYfJL5exCsz4hdhVqfY9B47arp9Z5meo4A+
qab7LVezyQTY16MnlFF2fDXjllmrJ6g7B+ipwwWp2hXwBX87VYWPLONq6Ez7rWgKrtQR8VJ1+sA4
Jt/QKowjIF2HqUOA91ba2d6GuLqvGi5Kq7CGjdnZE3Ebm0CSZ4mr481EntuXIOuqqyzhqSICHkvk
RDgmEEKsajhlvZwOzQLAyxrPtYVixzeviG8gdH6ZNv06gPxeexTTeDy2QfFSo3/7mEpQf/eMFX6W
RXNi1Wzpf681MbGJeXlWsz/IAe3y/vZ9SY7HTrfDhMw3twIzGrQIXME8quqvmtKNjL1jNuRv1VSz
AW3njetNH1gBsTxVbPPTQW+GwmUHMhmfRBbnbZlx0J/bl0l1X7JSn6lODqCw8IgTrJxQaaGc9ttu
dMEeCnbtKkNAT5r8uR1c/KqIwMRzUWTWsgyOTIkR/hTc7rkBJzFMp3c2Q6duPFopJCx64BJgBqtM
PPFLNhCOLJ40JZc0Gcwgl6OrkQ20YfJEwJhJAmkOcQxGbXkM4u5HOLw5tl4AaWHSqhPmOhXPhV7P
zgbgVUY5JZ005nLXdB53UY2bz2x/4Q3hjO5NNFfYbJ9V9uCY3qu73Eq3eeOLPNHN+TqxOoTCkDhW
0Vc59G+BINBOQeOUicG7Lo3fdE2e3bpYjw3TxjPBZaXo4iriDuqYwKPtbNsRq1pJ+ojwy2V27S9q
4WtOBprsaqHZUQ+MJoqIqQrqvCE8oi0HbPnlhWdxslG1u+va+qYN8Qgu3lOjQr2dqvoy1hoL21DL
3WQZEALMHz0NDvue7wNFKAGtWIPaMzCObFLhfIZJXlwkVww5o+aPGUzZLU7KbZ0JdbJInY4Bd15P
JRu9ZGupffJBtQoYLc7mALskOdTOABRrHEADpOx+yvnAxQ+rt/Gela7bfdaSV4AOua8y721uMPwa
07i6HsJnePJUqAL43OpUPC6xpzetw7ZjKaty58qWC53w/4bSPrlbNBa5gYiKzIZ7Lwkh8qW4u2VZ
k2By7eYwB8ZtXU3VyYDp1Vdk7CfTha42Frs+R6+ps5+91Vfban2LZRyfxghWbOUtP+jg/YUTeuF8
mzwBAiF1MJGsNlnRZxBEV7XeOsz7gn2i51OEJ8FPeocjgVW7G+5RCVRc7wKvkjunFF9OFhFGztPl
tljI34dm9m1OhbnwqNyeFnOGSzQdMiNq3O5c4KeCO1c85J7L3O0FV3t9V4dPKsR4J/POuAI09iPB
VEtGY3ySZb6u8MGZyKw4CecNXnZxiWT9OIS2H4UN/7TGcb+iN5Wb0r0mqfHANBC1zKh61EJF1K2g
Puw0MzjZZ3WBodnReESK7LGomvQScWLNgSdjv2NZQIsD/NnuPc/6zQqVXigLi9AHiNzgIbE/DL18
OJl3CeKcKkPnOVRYqjPL3iLWBJdobq+uCRRyiWh3oqzrMKrcPtdhNBMVtIEHjE7lWwKtoYGnkZZ6
8HPm48DQCC8grIzSSm+N3GsOoaN/Sg/qtCLh4dMUNANsS+dTP0dYD4uASbRx2wZwQ8l1aLx4wdMw
cjel1H4cKlxU+zgwYp+S9HPfl2JXQZ0nODA0l3HsnjhkZg+0pW26oDlFrvXDY2SC2xX3Y7MUl7yY
DnbDqVMtzLQoKdtqBbh2XLiXgIBoP6iMYQscGVGSQoNtQWj/TDPTnY2HkWldM+xkxu3E2vmBZZvr
WRF6n4GAEBoqjo1wrb1bxcfv17BbjL+NCLaZp/XJZvoCNSgAa2Q9B1URbzW0/h1usyM11njPXZYw
lVASgYWxjO44czhAPjI/N9DOoE6lt+AjrosLPkrOeK9aVzp3ZeHe2jpwj3zY3k2d774rQMDtuBzo
hAErOTUOrdN/Njxj/YnizSOYTLmLK3VbFkZHOan51WUFD561Q9aRDjn6lzCPn2FsxI/UrOlKXWlr
vv3+ZCxUms0AxXlrMW08YQaiPUSbN1SEhTsM1iPjahk8ZKq3trK7H9YjYFfFNTlSzdVokvGk+hJ2
B7ERVozpCDttYqpW+aWzeA+u0EcjEOl9YWItLedpOkw0s8V9PP8cTAPbnJx9QgbF/tu/mUQMwMz6
scDG/lI4BBHibH6QVqufEzc6DiNDNDOPL1ZDt/QUUKjkLrClq8d21h5LHldVFHGXG5F1oYqH2Lpi
dsBet7jooQD9m82HZua/dDMcbXy6K2jkmgcgh6SZ7SLRqkOPvgqAnitH0fIaZoTJNM8DjGDbNnfI
N7i5d7BU9Kv3XOcSB0yDU0v5PYKMH0/N3aK8Gm9kzbMtHiR9LvSEuVSk0tXY+w3n29WYz3iUkgJQ
4yzKHD6ScX5GWeZoLOQrj+9x02q6bnsoCrvEbN/IJYNrFONtUprtjm4mC3/smi90dX6nWnYvhSIr
yiX1SHLteUiSj4pswoF6+h9mwXNQVg7wUoLMe05yz5BSaJY0NftckX31ql+2ocWpcAUnWV2HhXBl
LJG/5sbaq2mwzpVEx5ZEm1spW6JhlvA9Wl3ZlVKj5gyTPOSU0G3b3sr3sZG+0QMBEj0uVirUbdw7
4w016rYgCuok87UYkNm5NAYyrlgLOwJEmEAmHFarJaxe3r7NfqwPXyPVPdu4HtYib2DyZgdeye66
P6PsX/TEIVE06jbpTfpL1vt8YRzcNeo4Kve2tRk0dyvobXJxvtpxA0Inxo4sjIciFiZ2TmhyUcQG
Kc5/huSfT9lUvCqszmeMlrfB0IbAgf0S4kSC7ngDwpZttoUyTjX9kym77rHEc4iPFw/5JMOzIeo7
vH7E2afl3RZuek1bmBwdSaV2IGDxPRKI221iuu6htqLqMFiW3ovFZoHrcXhj1UhsazmyjvhpTb1H
H5jJNsFYeABJwOOAqoTN9zPWJPgxDeianrVAJk7JScwz2fVoZKGru371r0w8kObmq4s8vIQW/YWr
DHqpgEOf+zcLI/TZIu5ZQzLn0Zdd3DFQ51qa6txRBWH3qfNUYOTsnTMcEuuUsgRHZho/0MbVnGUa
nOu8rvywTPrDIiF34JMHPwSs4R6y/p8Z2JVVcqVbpJv32oCNBY+wNywy+E17m2UBNaFNzQOfgUpC
J/nWoJ2EKuWShKh3XoZOrWg1a+/kRHC5je9NYEHUQsHrSCFCR2N3jqm1OrbODJso09zwPcznRF87
dpJXdlx4rfE73ZVe7J2xY1/Mhc3FEswNLT8IcAOng8A2JMZVdU6HwTpkLVpQPSQG8Jn8ynMUbp7E
3ox96H6Mgj2gr+lGOGwGHREAJSkW72j3iCEg+Yeqwjrl7ljf6XEquKDjOJJnzfkhw5KDqZLDDbuF
h3LJ7pYUIzdF3Ue7UO6xqKo3a2UUGw4TrckARkDGzuMiDl4FWqbvJn0NSioB+CV6BzxPaWDP15TW
uJ17qzK6u8hoVMd5XOobPPo/Z5oFC6fLz7gsBhEuZ52H9ySAlN+B979NCDzE0XOqp+bGOC/JhfyB
oPQxIkzgAVbJ7XFXNVCnO6LlZSbsJzq32QfEVF+DIXrMxiK8lJAWkSjq6q2haMvHjDbtrBHeAuj3
d8gsiKD2b66AaZd1l6RdGnh9ZeCTh4N2HYS+Rx8GdEgPLaysYMXH9G4sPqOTijr5SB3zrLszRAaN
iax3sURkohYLE5A3Qfr6flnIZEcBMJxRG1Idb//Tih39JE+K7egFxXW+6Cw94mezjiKgnKIbl63h
QjOPEudiYxbdEy9Afh+f2zhrdmUSFSdDSO/AZ0dSduEIPA1ZdnWciI71yL0zexXv7c4q2JF28VUX
1lfeDvVeNzlwevhjxyo2ro1aTwtmc+g5fZGp8qftGAQOsSNOh152iGmehsKz+EHH7oqBA6UKgLU2
MlRkucf5Uy8KprCRF5uENtTNSLXOtqC88Dx40YpVvPEEC17WDF+RBOgE9KXaJnH9ISQlnINX7hNO
OnsvxsLV0WtwXHigeevySORzOnaye1GZAwmZ8tg84UJOGv3K3L9CUFfPTBqcrYtWsJsEasKCS5mq
CUZ5OZqC6aX2je2K6g2XSrOfux9lxVy2NeJb5TAL45R6djM0xZZWGI5072kVegSXSnFTFcMxC1uM
iHp0947JcFpLlzIlO+1PkzCfbMlhoazieMvzjfrwOR2OE7fDXKPyqWXnZcFLVaMz9EXDqT2EWWpT
P6rKAlXA/rLatD9PojmLBGCWCEeCYtojDdMQ2JdB0RxY8iLI5zSkArzfcO5wn4vs19wXVAzRp+CL
Th3jAKoxO5bsgZ6G5WVMvXOoobGlZprBSffOU6F78sYc7jAHRn6ce292WbW7uut2Rj2TyeO0n8MG
oGrH3UIeIpTmIA+QB4XfQOQxPkhj1ofOM1+F16HkR19GNXxK6dB8lA0zVTBY2Fws5bQuanlb8P39
X+bE306Ev2BkGdbznSvXYS8m/4MBIwIvEw8xk3ijtn61XvliUmm1C8G541HqedxlUM2i8uRALq3q
AI40OYgkCn+RjGYd0PnXoOi27GeGOWyudtagM59KhvRkzOd0fRq3xtLDskumwyh6sgap8zDXIn72
pgEFOi2Jh1ZQ9ULTfWolbilctB1ZcpvHpVFNl7SG5lDR0zCOtvanMv00w9pirtwBtBBPfWtE12wY
z6K3Uz8c9ejj2/0UjCl3wjTnvWL7YUx1wOA+E2czp+l7xDkRVS6aPmquUxYabL/9ns9y3A4EK/xk
IWFGEVpyyJR8y6POpmmSqQWO75ucSdmmR8t+ChhpMl0k6wtC6EZPzogL/pn1+MzDZUfAxeHMSf0H
cnu49QxEqQ7w9tYqhXmjA/vTdPTsM4BYLjKiKDFxrJOal/cWn8ONsDs2rC7mfCxvcBiKpTzgdqXy
VrPxw2vFEPYlxFGqbIjdI1TvvdMTO+bAiaZXSjyoSYpFni6Tc5cM57QwqfuzTpEJkl+nQLoatTx0
sYxuhCyuTdSfgsF09lNPeodpgd6Rlh93YULjdNja5enb2dBHsPT67gfFF/ffu0gdmR994Wa776vy
X0zof/ln/gan/ttv/8/xP0Cm/812/v+TN935r6RqHEi/yv7fPV7rv/inxctS/7BMvVrblTSl9gyM
Hv90eFnmPxhjW+ovTnRT4lHHZ+7Zjmk50jL4Mv9yopvGPzxw16bnKs1ygFXs/8XYhUHsL+4TPEWm
4+E6wdEFF9dWKyP7rx4gE366cIWCjCWcq70wAw8n/qNkh4QlErnVPv73lUyuTrH/Xcj+9YouTkMt
DQNL/d8sV0o5TqJtbIvf8/e4HddpUpJTop58FSqLYUeNwH96P20QBQUAxyVnKzUI/FRjGT4qWcrt
XDkgQMBbKZP0cDjvZw8/qGGGXyKp1ea/v+X1Hf37O3YNi5O7h1FMeYb7N4eO5oxQc4fybjwErNy6
hp7FZtW5/veXweb3txey+HGQ++LnKk2POPpqFfoLKrxNPfafDa17aTGF296Mx51z6DlWd1YCb0cY
KAEhmuogE78rL3nrVrvR7QlvE1nuqV7oJf2Sncp+C8dGEIlID5FL2S6YT1c4F63GM3h/zyjvxOxF
mzIq82OQg3VpIA6PzQXaBfigaS/WPL5b92A8+webUOJ2HnJ3UylyuxZBV9eDeVfLgQMh+kwvcMnN
yZuM6FUgiL/HVsdQpwB/HFMNhahHEHKE1rAg4uEvo98tpMSGUU18qEf0yJzuLcxcySc7H3OXeuZN
EXGKa536HcMwM6VUMBpIo5bNGIK/asofMaldDhsUlWdLfHQqXO+RZoqYGqdkmfXZMJzT0uQTIGoy
1olmrKgLM+B5kzOlTXHR8r14w/zumHj47RUfCuzWK9U2i4LxHu1ZYD1Hr008zj9hWHPsNmAO4WYu
z5IIUBt5QFstbFiQMejNdmsEgCV4kEP22nfFezeDXalBnmwMzWSY7SulIPkvToL3BQn3E2fjm1hC
0UUU9hPqnba6/sxllOydeEz8SQh0z7YEJpXKgybbdluAq+Lsj4CE6LQrdUd3PM3q/pi3pLDs6krX
vV/WBMgAFqnbJkrvYxmIXTur1zCwP2h2/m0UcbK18vtO1MWZ8bN97C1j2y6ldRtVZDqpPr0Vkf2o
ZXIAbS3eolocE3dRh4R9K1ik2TxQM6i5GItjAHnOFpV4aOHo3IURoG/FNuuNvs90pwIPYuIsxc8Q
o9Ng6uA1szPnxvGihc0hf80WFhTFtLUvRTYYL9EMXq2aw7eYyMKxU1rxzvnnSea9G04cPhi2su9T
CETff5z1/UqRbqbj92s6IboQG5jbxsoBLaYpu0WD8wxm0y2ZNKYEKen+uv49x3raMdqnwKErj9Kx
r2VeQY9Cu1k5H8+dXf9QjNyVgBmZCMmo37mzh9zaWQuW+Noun6n9fEURzEV4aNKm3kgF12sQDMPz
WN/gBkk338taxMcrveQrBPtTlvlTkxQApAHmJDU1yI2bKELdJU6Y0niV66rGJ7hvOKflitsvEPGX
nuyrybEYmDB/j2mNy9LA0TnIdwkv59W6J8cfftkdBMwhxSxLotlvGyb0DTX1XC3tuJna9CvMcbQg
2/L6ft/QldXOiAap7eQA7jpJuwx+NgLdwMgcZxs3g338NlJRlwRAE24mJm4WFOpavz+trrKe7LQk
Xr6+7UDHH2XR4eTiM5QFG2Rbj6s7xzr29tZ2ETXWN1naFu0xufv6/VmnK8o/pYugGnNi+PHX+v3S
dWtH3DI2lkRMOtElTdwHVQ68Nsvt90uPJZ8Eg9rWHxLzwJEE533j3QnSftu5sfnkARN822x7oiTf
n2KT8+l4HW/pn/bb7lfFgPb73f7zDypMUUUr5q1INkVQ+5wXvurCvaKnXxOTD81q+DFzrHm10uDV
Mvtrvf7c6Yb9fkC21SSPXNeb78+tmS587APgnfWNRsZr5pp3ljO8VJNx0tgjCT3zwyjrl7AK3vlu
foU2mrdaCiQfallBo4jTgtPwyNL3OU2lXm/li1RzSPsSF2/FjJ+xMmyH1VWIvahkSrk6uoJp5Lfi
g+WHa9nhOVisl3ZmVRXHQa4Jck78D/w/NMPBVV8veUWdFZagvTTdd3quPlKBLi+osN8KS207fCjb
2EJutoAWstrn9+CKuGwjXlT27m0UR5Sdh+XDSAGUX0LLc+QNdjty89A+UsCICMjL61Q4z5Dd1udn
xidi4312cD2OjELyiq+e+W2U0BYM3mrrOo99HqG6x+a6zW8eXPImYRXfLS3T5zIDqsRIQ2SX0jXt
Ywqp2DepkcGrpt7GXFPMBeQTCrFmaGqevWK+DGHmAZRZKZNDBrsaT5s1ZV9VxbDMKwwQLuaRRvp5
F2fhAPrWe6KEy96HlX1mEQBcguAMgI+POKrk72wcT1Yz7tshHwi3cNkVzfAWFoo+g7ZmPMelGzUL
ca9+u+SjBCSB8x0R/dt7F9Jzsw1erKAEu93qX9GM0puV8SXsZx6nEfCKWol669QVrnhx+l5IAodN
ktTDz1Kg2HjEo9ev8v1yUWI8xk73SP0zt3JqX7/NfXN7wePbbwonts5q5OdvpxxUhG28RusounIc
TA4TfsC0/1WkLxz095CQtL9MqXeAQnYwK+JuC3BP0l7eRVj1ieLLP0mFLyo38zumAtoPIT5aaf+p
zZinTBc9fv9pD62FjlLg9cs6Ws10uDfcn3geNBMTgtM1fYWr/4+otu8k5MXXZRKpHhqwPT+MDT58
YJMYG7NxP1bDzQQdlZkJsNG0G9+TxoAs44WMLvnkKRM+5mGvaAPDtpgXePOsZLa2VchcDj7xroDp
c9+G/WfKIRlWtWPsDOPdSUX4JMblNLlteTYS2EUlTadUxN/XzRVXzb4krwcX2Wz8poW8y25k3oUj
7lF47JculDwaCqkBYXh7h7ufgUuIH1vhhC165AIarl7lhCm7ZyX0JWgzRHR9V7XM9kgEBOUPw4Bq
Dk75IHNmNoxEtqZBPSTrBIvlTClLT969bOksNFMyoMSxznn0xwKtsWT1cGCDBeXbRfYUbKAIHtRn
cy2BG9rh0VEdY7gcScDNRhYRVLoKRiIDcz7174XLXe+z0sw+J8+6XxdipgQUrKzL4FKhXscvQe19
BCXg6yhFY5+zBqTv+nekaQoMYyzxJrXD7TB6x54kfNk48W4gzcZCv6olkXjuB0neW0OgqqpWnuso
PDEAQs6S9W1utPD9+q5nMsmFvX45Opp/mvhu9m4vPVpG3izFc5L3vqMgQW6BUMICCm3K+1h5ZuYZ
tcfH6+G+SfM4O5KzegxjpnwQdElf9u2I/mlNlznIP8BSj09WGzMWMbF9hmxGLRMnU/O2tAP82IGA
3hxnMXvKYcZcODEhUp11yWX7g0X80g21feqw+dHos+8Ku7lV0Qo1FGABp6a89ZbuzSS764SP49CF
2xB5CLUz85tpeqkj1z7A4jqVGZNgTBzGbD/njkFLAo8EXM6VX4+rAzX43UsqgKb6d6dlCtBipmtD
CVyIB0jG7rnJFc98zC91HR4d2JS+6h1+MZubni4NVUOkDztkNrOPnnWXzjwK2MN6DTvKXihz6zhU
dqWm79FVsycABw6QSt362Wbzu3eH0HcZuDPYSNG0aAa8aeLbTuOHMsLgGjXVm4AcfKCSE6XR48gW
jMzepII303M1e1bh59RebhUL1ynl8OF2cF/LeX4MDKIkdYoYubJGUAnrrMzOiokQLpl078GFee6k
EW/TP1h+8pt84NKlBGzH3osAglqVPNqLAU81fkGH8ZPXxz/5Tgd4+x3TIpaRYFwbeMYbBqsvMmj7
HSnOAQdZlR9lQXA54FGy06WjH6HZOhmUuCIeor0haVHSyXAoRh4LNoOyoinPTruuN2FsbhvDja6j
m9FUtBjupibNoC0NrzF19s7kveOBHE+eI4E1rPrmKjBhPGNUgr47ZHxOcuF0QJ/e4zizrC4NBeJC
ViZmzaw4eR4bn8GdirM5w2um32JCkWdRyjrL3ptw/2F7Nm8t0as3L7Z+6D7+mlTp3lnLlVOTSXzP
oKzQ4kjl9rm7UyU0UFPFAqpz9zXEcJac9Ohkst+2rfoDUKm/N6PxSSQu3Tiz2JiN3d3MC1CqulVq
k1dmthcqdY9hMdZn4f701m29VADvW23qJxa8m9SlT640FnXOluS0UH95ZXlmZtmjTaW0ujuBSQ7k
MOnAuwlqGh+YuVW7uuYE4dmVtSnMGZBGPl2Itjr72Sq5AfPsNknV/JwQ+AkCZouW9zCUvXcLmKWJ
um00TgDN4H56FLzcWyGZEEhgnLZQ4bmODoGpgJCY6Wu4jOJQ55nv5Cn7htqimyEobT/GqsbUJ8F9
RvEq7vLoTN0WpNiUWGVeF/cj2OascC+GhEk+6DTxBzN5YwCR35iBRw0Og3Oc5uOdVY24cLrp9F1B
P6w99NjnvbNDWmJMZ2pX6lZyVgqcm6x0/GBp3f9h70yW28bSbf0qFXd8kQFsbHSDM7jsO4miWtsT
hGTZ6NuN/unvBzrruMmq9Kn5ichgyEqKBEFgN/+/1rdOVEe7g/QallVgkyoh24Pb6ySSatg2waaQ
uiCSvTLT8WCULMURLOKrGIajkWrsAwKno/0ydAeLRN5jN3gwudoGppFeGkdP6fqhjzJ0ob7B3tsC
aB7c1Lij5oigRTdqt32fMlr28JC5CcEhtEhWq11hYPyX3SmkR8ZdTjpHENyXJF7sJ2cyzungRbeV
+opSxz0o9VUD1WsklQ/NZbhRE6KYdoJbP+beTDRl3vHyp2s15H9ri/8uBk/M/rt/j7x4yqPmy/s/
/l/9+vaPdRbVr80X9aOZ9Prn3yqNlv2HyRjs4hb1kJ9QS/tnpdEy/rCoMVlUG6HL4v3j//zJvhD2
H7rjuhIgnJCgsGa34J8VRyH+sCkRCkpgYCs84C3/ScXR+LXK5ViuC2QD05srLUqYHMOPVS7ULSQ4
xKAzXWwGoLmqG0p2zULzrIsp/W43oSFjL1nTyMteElzaC6N31T2AVWwtXQO+QFQX8myD31QmjV8r
k/OBScuiQgsezoUN+vOBZcLLiJn06I+YKZrnyOp2hp34dwSunavOuEfP/qJL81jGdXiiB3av0dw/
/vCl3n2rKv7oSP3Zk+lQA+YYOCe4UuWcafjLMVSFsFO7cEuoHBtZNtmxsiHlaxG2npr4VAj5ewNX
P5oOorf+87e2UGLRUzalwFf888dn3rJlnyFQyqtZJN8G/dq0unE776q7aTx2CL0WRdleHK+KfvOx
jZ9dkPPn9nRk+A5VaE68I/Wf37yutBJ3kSjBBoGuGKuPg5etkI0GGxtd8MZwOzJnKmY9xSEu0EP0
J/ph7ZqkgBWL+N9UfOf74KeS73w4NumQ3BHzDfHr10DBy0z6scNgrxvurg3lrcUWYO9VyriJcojv
Lp7I3KT610H8aXTSZTwFuaV0p99clX+9IDwpZ68RVEgX/MwvJt3Op5RFyKVapcpwIPmxEMF2U91O
odwwwSf7qZHOSjfbJ0F4+2/Ow3y1/Vj55jTMlBqB2whSDkScn7+VwqFCSh0fDZQctQ2ys7feVvre
C/Rg02dF+5sK+K/NCN6O6E0HD7xFvjuX4s9v5weYnnKiZVdFgNAj6MF6xVb5uRXUx7rx5Ade9RsP
tDGfvl8+IWBP3tTzXAcX9nz6fyi5h13vxNnQtSvDHMfdhIGGypmXYN3Iz74ieicwk3uI18m6DyDa
mdWyoG23zWBVLX0gZJSCu/Pf34fiX5x1F0e/q7OqkhzUL/dCWoRmOTHIrDzHcrZNq6ljXwkeMpAS
uM6YrMsBdjShK3aVXFgrmPvEVc/0eaL7bITo5TFi3pU93lz4SBCoycIj5ZvkOmCAuH5iqdMkdutd
dx+nQK0XvZMba7ulNGnx9L//OOZfbm12M7oOo8ByGdxAEfx8ikE0U4uqgASVHjuQ3kl2SWgnB7PF
ooIcwFzVxqyTH+DchdMnj51GnlGZcFOCkxt7l2r5QvdtQfkYAl5kZHiKomHTOG61kK1DKJsQNxrA
yoPBbLPoAL/tIRI8e14SQl3UFbptmBa1FkTLroebEhaTe2P6vbWuQd7//Yf9SwuHuFcuXGHabHks
F/DCzx+2hUErJcYgdOQqIt0kR6YXwi2cyPmmeGDln4b5pwnAEADW6fhWI3I7DGJ6zqohfBjyqFgr
WziHMWfEc1P30RRmdkzyQx18oKRgkDMT3ldJFxC4TDBlFabImMWjNuoswbuo3KSZ3S4jbGMru5fb
0LCDjREgEzLm2NVQ4XYK8554RQsmf1j2IXxjck2tyYufjHp8nyJ1cJKi+ACg7hYPufzN5TA3FH+6
4cAs6J5tksgryOb9FYCF9CCasiRoVtNIXko5OOP6+mkcrHNrQ7KUbQqOx/VghP79d2P+ZXjhra9t
VklmJ4PML/eVTJuAqbduVgaEik08hl9oeJ6BI2RHECc3RHeE6wb8wDaZmmFpjIiNs6SJV6GyXXJV
g5YKFZVErfTZqc3QiMKeaRchO7psGqbbIGQcEQJdESrpXWZX4Yb9xpertm00+ifb8snGq3LiF9kK
rHM0KEtRJXIfES7Vkw5wLF1mk9gdSKJ2SbBtRCV/c4H+dWazWdsZrsUdacJHs+fv54cBz2beozY6
Ntx1ZocM88FwSnJQZUUqD7j95QSjDwhqxx7WbRWJ2JTzVJbieg5l8jtVy1+/ESKRuVMEUiXpcFf+
fDDKdfq4SuBExYOhtjJK7/00r+7STa5esnmFN1F/Wrotu72y0L74AkKNFQafOgHbDD/fMu1TbSNo
F7CTRlj49xfMX8ZhpDYUtID96UyCsFl+PrrRkahYUzZuiZnu2UgzP+CyWichJB02PPnv7oy/DpSc
CFAk8xrIlCw9fn4/P00xNVG+WHkjzIRI23vD5FwC6saXXE+iufo8LbsoSkCJRHjFyaaHDqGcVW+k
YAA8tbawfu86srcivaFBNYFiMo3qxlkVDXHvIcWHmyr392HR1jcknJtb1nUf8qbwNyqIJexU28RX
ZGmgpmMqItQumYKCmx44f16G7a0ljXXIJXTpo2Hvg2Z8NgsJSaKBWtEM/rkX9n1Tp8O+M2qbyBHU
eEwvE6a3sqfc7SHQj2zJRBadGhumGPV/ZkGCbYyMaB+TPCCD2WIrx+C2wrvHdl3EOzXp5UeH6rsX
BuOdMfQn8hzzB6Sr6wHOyNZM+Am9q7X2xRMgg35Ff719YNonlCnWuwebsAKK9ADzdERyeCkA9Icm
0Xa+V1+YutYN/vHj5JjYplwsRn9/FQnB1/bziAe8BzM7X6rBCuPXES+zhTb1YUNvpk40ysV9hocW
vEui4eJKYH9udDc4OB5YjxSrGiZAYdOpIMJz0sSG6mRzkwgHdmgUQpl2Rm8DkyKftaHhZ/JU45xC
aN6EUIuHztv+5uD/OlxLyTAhbQDABiuy+cP9MFxIRGk0YmDTj+EkzzOHuszi+6aR+skA5EVTHNKu
a6l3ok8iopsd40llb2aZQoxnCY1BavLXbVMFhwEOQECK2B4zuL2kuWKtkT8n+3rUs10cvkOg1k7K
7bWlPWCxMSbkncJFpZ4UrfrNKCj+xa2G4sXxdJOlJsqbXz5WOjRYusu+p6NGhb1y65M7+0H1fDsI
531wZzdUau5dcBVPQTidUif5UmS+fq6dbO/gJOJqTkjEkvaE6wYvRdSuXUrSN1HnfaIqnb6EiflW
gZJd/v0XYqDy+cv1xOg9a4OYw9gPXAU2P3wlWeVLOGDMRmmn4n0dNfmWRFT9zhXUnOPSs54HFO0M
36jSB2vUl9YYVMuc5vJaW4TY1AHwU++zNXU7kQmBjcD8aA9xvTPc+BZbNrqKHkZCUQpEOVUvkZj6
D3nsocWX2htGNfo7tP6X9OrPOUXVJcTAFSQRUre4tb2Y8A5SwvgWcYRF45fA1g5ElfpLIk5kldDT
pu9NsutLZ1bPsq8IKLf8LzL13iayHpZmJ94hUcQbvze7Nd2xr25P7GEXBiz3/OZLLApqfXPcrD8H
fYKTcjKgIB0hA6JIL+akZgN6ty5yypG1tyflziL6YQP41t1ZXf7iZpCaEttNkIyOj5mnvBskNEfs
8HRxYB+2MX2wuAR5qU0Y/KSOeEMnZJa274I13ddAq8DMpZa1Kijn2z1pLCp8TCeiCfw2PqmWXEb0
KJAlZ3OTben7gnDTRfpxBD9z2waPFdVQZETLpGm0MygJsjKEJP2zZuiBfZ0vcYpNa/LbtPWkTA/z
T/Fx8kW1bsZakBNP8zfJuCu8YRuPiKU1ENvuiNRBqUNOXMBGjADtJSnywqyMlWX4HGptvUML4ctO
mgOQsdlKkhB4X0E/6QNmD62g06LDikeLSXC7Tt7WNI27NKaY3pnloRPtDvQm62YStK3Arnd2a2xr
2TKMSsQrnQVApMLnr2IcmL2RZcv0kRlEQjpw0u1EVLrCqrLMy2KherAOXlZA9bFviY4FYKS46ozk
o7OLrPw9i130aDrtglSCU+hsEs3znjz1XhIap33NInwRig6foBVNrCeIPeK6Cotlo+6XwRrFbgb2
ccZVRrjyGgiCpahOZpA1kEjGZgdC1DcC1N19RkYaLOu0t/31YOWnIWD1ZidE+mGAFX20drqanMH6
3qMttE5E91Ubh4e+6o4yJg83ndx7N0QbVEAKZ90+vWZIwym6J8+5FV0yKUbAFDW00XLad+F0qcmJ
orMdkdtC5k3hqWXHemwh4y5E6NV96kePtolb4g+JECdPBCoZOv4fuK5FXAfLHpcbGST2zhyRzAGP
SZZEGW1lGIPbB0G+SmxyTAa8BnUOzbGYdV8mw5NCCnoqu4JYlpwQQ1KetYJcoNS2MJzE4oHWP7k4
YDBxuMzIgirc1fT7Vh4ZiDt0QtzyhrZVZp2cmqxxbuv5wQwEEFD9A8Jn+E3Ye84zzcEaSTY2MPBH
pFyofKl39tdSL4kzLsGkZyNjrkQvQ4LYLquZIUCBsoIZ9CUjb3RAI7Q08DaswblsJ8WGEf4o4jBR
eMvOcZsFqXMAcLwbFyDNqnMOcWt+LaLkRas0pkkPhQCokSHN6K1E2IeyntlJXHKiSOnkbjFItbuM
hEqEg4Lmbu2WC2KcXtoplxuuoImA9+pznexS9gDceYqwXyjuqBzopXObVCYx1XnI+fNaA4FZFFCf
97QNSH3q4FO3atB2Le0GzEYISi1CCqQmzHpwvIVippdqjDC+R6+D5T31pdYt0pJ2FM0ZsQwyI9iJ
rn3cFGFMXqJPREsBlxMcT3Oq7OZZy8W7k6nHZqTuJCO0v/jPFnYbBNjobUiY0qDB2hNJNhDvqFXz
lXxLfzlYJlYJTLRs964EZN5VzbJxgH/CeaAjoyiqSTrXZTVROfBJ8IBzEAJXwLDLzVQda6+MN1gX
njVsZ+tUYymaepwCs22NpcjiQwEuoTHoxY4xL9gzUneB8dxIKGQ67UQn9+NFWoXRKh2dM5iMj4Rq
rjMt2czUGbZHJLGVxOQWioCILmV3bOUvKPTpNJfeJe6t23iQ9tI3c6R7GLdMKWlMM0VUqjymcUDk
AxTUslD1QiTZGh/Lp0iHlJB4M4AWUtioJxhnZb4VCkz75IMexyxt46CCDvq5droRD0YCuMPG+SJg
xCXkeGkNeFkje5xiopvIYzEIO56OhV1+JVpKLaPgJZiscGGONMLHCANqMxkY0HCeNeHQ0JBxogUC
7UMTbusIXwEMVLBESXPBcYygy4+/EFvyXtqqASl4MRGwrtEPEJPWcbyoK0idXTpzH3MYyK+xvPbk
5JA764w7GAel3TjPCiQCk62013WNNrEi64Js6qRbDZbGOU2bpz6gGAAKIEXV7kb5pwAcMiNlHWGO
xK1VqQIvcNaxKHZci/EG9V9tHCGt0D+afPwkTYHvNP2kdMRlMPHu296m82b1uFZ6/FjKHrZmzX1t
Jc8FCNjGfCNe9cYd0fI7yN6NEaEdYdBJhAlQs9LdMGRfUYiY9OKhGOkqXZklUWS6W8B8hAOV5Pmt
7eqgQSKGxRe75uwmzcMwANePsjzm4YOiVsD176BvU9HJa5F0mhjDEUC5Gym8pUP6uxtPNMXM9tEB
1itKcVeOFPPahOjJHnZFXfPVwbA+xw0vjMOHNJhkLfXkkDTDbuDCIdSEucxclYQ6Z0RWLoZc6HTY
eB/T+5Kyrx+ckD2WWSzAzTOBghRZWOirRI8ZbBjQzOpWy/1UMXaCqGADpeEzTXA/RwvDCMDuZeRL
+xZSjNp6Fp7/YXSs81Dpz/MzEjGoRUy1dwkG96NlRCyrD3MUOA1jVKATYibfmvVWI/lnjd0B3qYR
HEDVDub5qO4f+tb7bOG+WIg2Pgcd85/x4Ch8+AJOylIV8cdMkQqBZqhf1SNxHjJ6kFPzPJC96qQE
q/b59LkmTJc8gvYFJXGr0diXb0NU0e/LyGgjZnlrt/1psNx86SeSnA5kqqX8ykXyyfPoToexgGQd
9DR6JVipOuYcFwBwLLUbFfDLqB0uspE7n5sPn6SznPQQtYtuf3YQOGkznkzvmHc89eSgmiWtV9Q3
PXadXe+hWjFj93h9aFz3SUkj217/pcIyZJAIqNyU9nSw0UgdVGAgsUFIsJpBM9R/pgODs6UvioAM
ZXyb8AnIMzk1k3qkO6Od8ih1yaunFNzMS8GiWwfIw7dz2nJv5TvRWhZhtALFiYwZ+BzChzlPS4hQ
Az5BADX2cK4WpKn0pyoAODMFH1gNfTUMFe3trMp2ZkjQZKQQUYfcKqsrbsMJRbgi2z5d+yzBb/zG
+Tgb6xCmxvo6NnHfFPhBbi2tQ3kKvynrWPyEuZVtEraKkcZIVbRmdggdZx33QJky0WsbJzwHWvTq
uQmqDs0kBKNyvjRB7R7NYsoOHlDPXZyk8WJiAbgmmx3iDK3i2AZtIxCQTW7qbJANPPht2p3c5yFw
uxs7ix4UUYAPiGbjNWAGJKe1+8nK3GDrNMiw4G+bYS5vfQNQU1VGSycrw02dYQbruaUmOzvFmZ3f
aCrLb7yazXdlzynJboPmEgVaIft1FLvp0cQpH3R6eUr6dg+dk50z/VGsd0G+LxD5Ltp0hhJwE6PA
oi5aEPZa2PZeQ7XFJrunoOrE9l1uVmcZcnHXgHE2gUM4jUZmzUYLLoE3fFFD75xaDwWwQMGLTXPc
5FULwCsoyO9VsIBkwO91QtzIucT7GjIlHxF8XNhGEB+bperSZP6Jpt5j2XgDQrCmf6wJgkoRjkF1
CI96r+H5ke6brGfQGME0gZ+4LzO/dAgsxknsF7sMS+etN+7ycOoOfeu66wlwCwZ0KEKIGY5GNeVr
6hj2UkRhcxI4H8iYbcdCwigxwp3JLgrrsii2AwO8FeQ+4Wv1J0No+opKMmR2NjpJ138EkH70bBgy
ZRl/jA3QPMpGN5pYDLzg4/zlmBYbrJrlOmlT4jysSK5teFSuDaeAkBOmvr48apBhfFhubsxU1CTM
fvpElGQNJibVq68JhF9VpmqtcTMTbNSNLGH7fdgaNDTBBT/r7BMSo1+Z+j7DUbgzzHZEGDveCn8i
Cgxw096bL+amoGwakDt/6ahQLlVF88DMEutCD7ZlDvFfle27Z1XDLvNKu90HQrCNE5aDK+RWK9pu
R4UVkudYkgg/eM2prhO4JWBlBj8M0KehfpElMwi8xxEiZYAlcETnwiV/kb1tINCQyXY2hj9qIXh1
ikftu1W5KGf7kouhYYkRzkoIxqn7mBXxxg4Hg8J9YB37AISmY6MGCswovLNLMwLL6tv3TmPSNERc
zVTV50dEveUKftsCJypWQt801n0eZ5uqYhtYF3gcvDIyHqsi35aAe6ljq3INHaUHvlCOK9b9h7Iq
sg0LN++TydZjyqbX1AsutUBSqiAc7iKgDx8VtO/a9bqXojirImsOWVs7rJeM5pG95zqbcKpnVnC2
6JIvddvWTpWnSKjqWA51nrgZu+KctV15orYl70Ln2FUZuLS6iC9TMTq4h1FLMYE/2RI6Xw/HVLNr
6rSDTjjoZN1UlUXODNE1m2QomgV28WDTesrcjclGU+8ULeoT6tSDrjob5R326bgC/mWzSDvhH5fr
yLZwZY/xDcKrdF1107QZkkbcTBoTLewVBytxZIIVgS+HRRUA26Qe2pGdEmZRNrJRfKTFQcJxUiOx
JaQaf3CyM+rknvMXYpfP/BXqrXaTiknetIP+jgcivB8nT19mjhc9FW0cPRlp+1raHrmvPh5KVoO7
phn9h6wbPrNkLu9z9Bmb3sFgAqMp2BsWvvBRgGCJkRvedLg71kY3U1LSzjrAXWrXY0G0Ex59hHJE
HLQW2FzyXbPPVu7fVMEAUdP0nW0eaCOmT4YAVTAXCz1mZYG2H0xgUm9iaHLn3lcsyUu1J8LIuxvt
8DSG6JGNOjef8F93CxFaK40YwAV8PPfVjlh6u3l2pxo7masO8WZ+rXVAB3QlBkOe0wmYiI5fANds
FN/2ZnErNEccCLxENRwl8T6p6kPlyXbdlim90XDeHluAunhZm5qrY4I59WijJk0LIrO/byTbHWVq
2mkMss8oUu5jK+7OI2o+kZwS8gcObHLfioIyD05Q76G0HdBxnHIGmV66r4TgZnf5JItNkiXpbkSv
kLQtZuvRNXdeVFabXBAmISRToNRSg/ER4AixwsPOzo37onKdpyQyy63Z+ewlxvKcVpZ9aCsvPE3m
axHgLirGlC5Z5yI8lbGHRpf1Vd0ZO20QYlfmsr5jtaUv2fbAwArIGJA5/MyCZcopCcSwFIL9OsMF
S5Emp1cpu4aRNGA6LaxL6ETlos+mepWJBGACUuuF25r+0gIxvG8YAY+VJnowrhWpCMwwW9sx3tiX
Q0NoyWBzG1K5ypZWEjQ11v2EFxGlsorS9lEJpyBHA7IfcRL4yr3pKbIFWFmjaY55CumntLrh1Dgo
6zKTO5Xq9Q6sJ1rB1gzw8lAgjFinb8wGFCwmlfQjIbDvdZcFCwM16VqYXg+jMO/v0P4Fxz6OH71o
H0yjfo9vrNmlVp3QY2w7ChFEWXqO6915orn3a5JXdTzWa09jSivJiCOQu5JbvE2sx+K7afgEYPJJ
JEO3Co3yLXba5MaZFlrJPtrXpupEa3ATD3kMjDzJNlakUf/OYvKSB73b22NWnZ1ghA/W2tMm8Xs4
3qgCrzCmytST0/WnQo6XhujrXeBP2Y2do0ye6Zjs+KXP9tOD3FJTpweVR6COg8xwvgcaq1c3+Uvl
YqGLIvIKXSvfT6oyd8EQQ85i3ba09Ozgm15+l5PdswGZymfkImcmj/ZtNJU3XtFviuGFavipBgWG
qwFbm04+BUQC/Cp262kHrWc0j7ADHOtpck9FZkIfxLy/sw0Ij6brsUlMAsqgAUxamelHgU1u4UIS
XxdW+FYGfXKKqGWYmhcvPStPPnaaOAR2br8n0HQEqxNyDMN958J/0Wsc69WMiHabR8KClkPchmu7
Gmv0+q5aNSlxn24SqQXGFOPOjLCFu250moyY2BVnlbPyOhQl5z+3wi3uUTikFsJcvAIk94wx5RAh
B0rprbeIO5bGEDdr0P5Vfa+TKNqNYQjm6DHg7r+zlRdfyL+DLl7PREIEFvZkvqO6VWvaQ/WiV/DI
3Slkq0m/YgXlzN7kTVQ9j8OhiIP+0OmhC5FA3kvmvMcQTUeLEh38DlsUPSEPyNK9ZVoKUscnZNNt
b+76jDhHx01J88tH866LaIB2kI9cGWubshfk8DC2bBzJRxSjx55tYnXljZ55n3dPJJaHJ7TsTzZ7
5SetwqyVGFO/twn60/jdphEhSqasutDJeWdTDS6T6BG0TXKjpP8C3OqUJRJpNv3OjXtt8XV6cMwT
0rcp9GybiFVFEQ1YLycPRKw6QYwy8a9bVBFU7h/SNKGIZzjhsZua6JixWeTiCTdOouRLzS6w87Vn
J239PbS/6ZxXcjrLoNv49WAdFXBBNx26O9+TzcZuiaqVfZceu0GmxyGsznrk5YeilcPtRLLmTlPN
fZKY2xBX09pAM7uK0KZuYhNbhzE3a8fON3Z+gzSXUg3BmnrdkvEwNnsUyc9ejvc/ZUfL1RHBkh9b
jbToDlIzGIsLK9tnKdRJJNSAMt9XGyRNd23AxpaXD7htwFlQRtP29YQASVNdeJNrq6Z5GMPhtRkz
QnRdQs5lheOst/C4DJVSiy7r5SEJS3drGdpr70+osDurv4MG3mxxhsbHIlV3opVclYPQzzThD+xS
g/Mk+s9h2qZHVo/jhYk+vwjqTF11F0X2B6KNAPnVkhp+rkOo9vx9HmJO6VkjYLmCGSVp1xLwYu3I
Bx5XoZY154pg3IWEcbNpWTRQ6c1Q4wQorAU5wjll4AM96WlZZVm41eKIDMQkvXCBNys5VZRJEsyG
bHrDuKABounRukAJyndEo9cQVCSm9iCOnRuEe+pd8cpxTeN+HMDeR5RHPIYls3jvcQks2bS226A2
zhqRHMepDl8Vu7ttA2BrEWI0XXdtj1IIZQLtd72+a1z7tbCGYofhqd1aLBrXpG8+9/NEoU0UllmB
4hOwHnznBvKrd+gs+tihPd1cH+b6zyYureqQu/ISVLq3H6o+3oOl3w/U/rDKSrc8XB86lVYHL+iN
RaHLbkuL4k5hjvqqsxahdRJ9bmoH9qQDud8GMQGFzPaOYZVDXmO2YsnmdA8+vW66G0n02eI0APbq
v2KpvqvBWHzUa/qruTSau773U2oP8bRHpN/fEnpN/I4tneci196mMeI96eW4jkW9h/pqSyfkiSyd
fG2NSr+ZhF4dIIhSAWua5kLaSbMsKcV8IqgAFyhHrPD8smmTr6KHUiSHvr3vksgDrd2S8AAR7DRG
o1wLi0aUzEOCuqRU7zXNu+ufA8IksLYLP7jmbHrpiu6coRvYpUbg7iJunvP1f1yfEoThc3t9T4DQ
UFGIbwDIDDGlnh5HilbQuUvJhps3Nt3O20hu9/vrYV0P0Arj7fUsER9wpNjef3LIPFj2rmzIJuAj
ZnjbDtePHRZQIKe+EE9BFCeUxZX8Uifr6xHP582bT+AoWxNgfjrcooga92mcZZhWqubuevITZyw+
zt9rnjyzlbeprwc4Aq4PlLFODDDkLLDlH07D/OCMwzv2BG8T1vM+4PrE6//4/ifXnyA3+etikMjE
5te6vsC317o++/sLfvvfzBZYxY/fX+n60w/vcX2aKQdnYU8K4cf1sK6/JO/zzwP+9nQIZZQgaufh
+4t9f8qvHyd23J3fOmr/L49q/sDf/oI6ZrxKkebRJPrnqSB4jVPz/bWvL5GoLj0YBDD/8vvrof74
ea5HnYpPZu7l218P64dnm4NuQD2HXPbt0/73N/PDc75/0lmzlCYVS475a/v++1+OxgnhnAplqRmv
/uc3+8PBff87ZTcsUuihf//V9adfv88Ghcvq/8YSHnauAezUR/hXCXrO24o2HIM/aWAFDMX+Puuc
GYNXpbukpirSkJlOS4l/hpO2rMeh3/Xqa6EcFsgUzBe1nlsni533IjP06oybdzoEIUXWosPle23o
/0c+h3+HSJlf5DOed9pIYQN45c8XXb02rz/9Yz3PAOOl/VKP919UmzY/Bmf+T//nP75cX+VxLL/8
1//5/O9cCi4iqX9vUngMv/xj+5q9Ra8/WhPmv/kz5sow/3Co17geFgQbzZeJHvfPmCvD/sM1TAmp
UbcIsqIr99/eBP4KxwAaMctyDIT5EuX+P2ko5h+6TfoVvxMuqj4SsP754e++iXC+AWuCL8Wf//5J
fX8V43wX68xHZfGfTffPxFGBMuBnvUuI4tKsu/QSxRlk5Dj5kNFH8OkFIDfoDl5z9FpCC5pKPvth
cghdDV6UBTAZ4ZyOn7IUJxET3j23cWPmTmswFNvB8kmDmE4ox/BajdMJO9Gy0yxI12H5KQsdFgKy
xARICvxiqj8MuIeangZCWHn3MaGC2zSbi44TsI5K1QdP02skFTx8/ydCZkKXfSpJAYnJ357y7Xmw
4HZlVS7dKQ63TCSPjhme6yLSNs3GYOVo0Uzxeo+aLLp/dbj++fXBFpS5vKSkwOL28U7QSs/gAdOj
K+ipGDUoSKm34+H6QPVmPIQDXOfBe4vHTVS+UAKgE6s7d+wLtE0fFPWhlZ2/rOzoc8VCqiW5RNc+
sEmvYV9UNFOiGu++NfnFgc1zcWiirEfBq7Gc8oFpeJU9r2NANlG3ZejW9WF3/fH6kEBC1fNYW7QQ
k48KNcWSIh4u99YbbpvyxirS9653C6ah1iBjY0tpU9+g0kEoxntp9fQBEDKe/7CD5UgeS6AvUgHq
WwCjZgEIgQDZEi5xplcjvmWnUpLuUj+brR9f2O3udKuAoWXmOwcJH+21mrQzDsKcyCJulfYamsrY
d+BU8A+AQYiKHb1YYkd1UI4UlTH7grVxUkYnGZLabKl7t2zoNeUmXlpgknVKK8KeYmK30g+VaZRU
Ykf3jNPa2g7KOYMwvURyRL3a4VgzUaTShdW3ILcIG9cTevyT/6ED4c6gx5o00suV09ovSWhJTJDG
PkJSBFZOy1c0bDKQJ10DqS2ktzyUTx6Y3YMzIv+K4hCApXTW8E2+qraSN6XA9kc8EF2wTxWaKsjh
7dahX2mlGT1jjsN31AUxmM0+PsUULBGddFTKVmUFmpVwuH01KH9luIDiw9pa22H96Bk6uZMtcdtk
Xj66VaFOmokVJgCo8WaK8HMYER/faJpa42ayDjTh/UUrngA/v/UG2mGTFmSvSHRXof4Gd/UcdyrD
O//Zngy1DLuUortugvtXlrZEcJWtLvEwhM+Gl9+UZLdEnpnsHb8DgZ9rr41NGbZlxbqYbE6z6boL
PQuf8oyyRW1Y9zZZ2SS/B2rZAAsOWZGuO8E3W3edtsud/Alaf4GD2XGeoLilWwLZxkVbNrcwCLJ1
bQAkj2ktz1yjdpNMAoYHASBDDeINtSngYUlKEWlHC+gp5d7gNeMiObnOrF2BJGtlJbKGnteEeSeX
TSz2RhlTl6pcJA++tkMWghbCE19rT2zQ01EtcMUctN1uZITJuosVApS5DqblDQGWLcLNrKeRaybd
ggt32E3+e+CQd0E23kus5NocRH4zKyloPVH8iszx3g1irj7DAYs/6LOwExACzD+ISc3JTvW3Sr+4
dQ72hpLFLgunHaiP+kBzrIfiCCRYHCc32MVp6y2QooXo25BLM1MsFbRl34/ijZkbzWkqXDQd6AoM
GwIjqGOitYAhr4a2BBUbnjUtKxeKmZuTxXgSiPTTqOc5TSENWLfyrA3UcEzOXs9mzvCeLR2kO7KS
cJsPI0KvucYVFZTXnZr8V/SrlBBJYLBj5/+TdybLkWNnln6XWjfSMF9gURt3+OxOOgcnGdzAyIgg
xgtczMPT1wcqu5VSV6tN69rQUkplKugO3OH853znbiavfNU9eJE9SwvrSNbf9HjKL50xPXMDql5c
fKqDDmTXLsLTxAgKTVe7G0vxUwd2cGRGUSC5xhA+WsA6XqJvDKu+1aRAvZHiAc5k2zBx5o0BNd+T
pBW6EUhcpQRaYg/8Q89q7plKO7sxRSFuBQl3Rg+s+s66GlM8EerkZrWYMzDYXnx8mttZxgdQk/j4
stp9NDG+4rw/qpCIDZXqmCyQCKlSQSBNOMGutQ6u/bi0PFZdBDVWxDfKTkDZdXO8nplcH5Fm9tI7
D6S47h2Gh6j42rV1o4cYpx4ZGn8vGvimtuuqu3kaznOvqYfS7Xao4j0+N83eEc3+PYwnkm7Wxg35
/BWB01WR6hPzD7MiLhFZgdvzdYS0KV0zj+/XKEyH8j/zN9tcv7Me59BPrprh78qpr3cWwmkgqJcR
1JQdS9tdXDCg/00LfdQME0q0JBVogyNIWHfRPlMe9OWIJ7mbDG0rS6DQsKSirVk39Qlj1wAKBlJf
FOFv6a2IIsD52As88EiMNFIm5ASsCr5xMVPv6utQPbKQtBqfOONzUa8b7aHUR8Y7qPMRBw+KXCaO
81n3jOUP96TUIICQLmbrYUaOV3U/4Qfjj3pJ5xr0io+/FNbWHl6hdw7Jgij9a6jq/iIK1CvNM8eg
CxcEfJXcuQTpE8/7jHLQ062icMh77EzHO/Q2gstowGSIEyhRFuhCp3I2kqTdxjJzPoGiaemZqKqD
6h1gofX8g2KraRc1mX0RLgz/Ofe2+lgCiUUg0qhxhHdcTOtoHm79OE8BzO4XzF/VWi/0auVo0c2Q
876LDPeCjZZowdA8Gk6fczlJ50sD7TNnDJRGeXIueNyaQnwYrAiomc9QgsBj290LEW/tHlLMkxo9
aEy1/RDL0V65Yvpy3MoEkUU9bqLc8myHjX2IRL5t5PDMHIUBeMr+WicF5xnn0ntSv4HLgoMxFDFm
pSkk9LKRPe793KYbiuF0nKf+RleNWjCkL9lUDpjP0JfKZtPpDJCUnicPJkEIUn+siGaDZUbXogvO
pzWyXHmgzY0Jo8vY1YJSMoLo2vdlXBw7n60X986pKic6BQdA87aRVDBnwgTvc+quWrOWxOG9vXK6
A1TicddWn44bU3bmOx+QGcTRRJ5pSUTtvL5xdt7c7exaq47jcpzqlx80M+Bjks6M4ldqN4C9QHc6
Y6iPqvRxhqb4/NJ5do5T5zlHRSt5EDEGIi+QqGNEvPSYth6eOguLH7kr+qx/9wTZxzyvDn3rGevB
AJNvaIDjWu3Bxn+w/v4/h+HcMfQoxktkDTfNEzJQUoSYcsq+OH7/SDyrIJ3enHvhhtts+U+5ShUj
gQLTa7lQXOzmUWYAHxLRYiztmUwe2+WHMeVrW3n8JpnJSa6zLjXZdVzNTYf2YRgrO/eKI5L3fZvS
sLJUZoqivIu79h4bnQRSww+aCn9EHczOpSwOtM7zN5G7j1TGE4Tk5luHUs2oNjU1PPRzrTqqzKve
rDe8RNaqnuu7ZMDC7ZrjSyQh8xdV8qmVlnMac6S5KjdX+Ww9+W1fr5MMUhDzF3NN/wPzCO/XtwTB
Jhqk1AeusZ/tUSKpolPzuqMlIRB5+jXwtECc01+qlBkO7EKcP+q1SfEVApNMglDQir7AlowERpTp
vBsOOBiaXz4JfvO3yvG9Chcw4oJfsmMAL3KAlsU4Aft9ZK8EvVTaBL6oQgVfA06jkw2scccL/018
rBY0Vmctqv+C2eGEQw903jLK19OLXvv8Jox2SIGMmy6TbC1lCZSBBlW0nYmp/Hz4JgYBvT82RZSe
4Lg2GLJx+bCSMxmzGAndV10Y0EZkrzES2AfD0r7ytmju8z696VDl94xF2g3n6d3g79zCHK9mGl1I
tS/2b040TTVexVdLk11gzs5zpUpq251lVmYskKRlZJHM0V1hoPv04PnhU4BVBb2wFti5IKyvvR7j
9KTQ1VRhPnpdP4L7wt7pAFI29F3aghKKv5FKDFELd/r8/gcyne5IRhcX3USgRfLCNrVAyvpSeycq
/mEpm3mPK/Y1LYjci+Br1WMZKB1G0zdPbZOxP2zSuX8qzfQrbVl8DZ/cn6p5P2k2xo8Ld2z2dxKH
Jx4kXJ3gut3VWMMXhOhKP43tHXzcBwE7FujwFr8zOra2zY5iAAqhYa77pucggTzXlmFvalGzNEv+
D2rwX99EH6uFIhihjYcGDZtaO95VyTSvZ8tg4aK/Ej3Jw4HenHE+gpRbPirH5AgW5X9ryEQud/r5
PEGRY2U6A3lp1u4EfmiGb7NzQIct70qolwemmHecbqGnDD+XD6or+Xctvzrnxj1lGRCjFvJZW2tA
63x73UVL9cmCSRulTpEZtSD58vQO1FFsCogfzUc5ct+areW/XLhvozTRiIfP1nJ3BgHClZqwz4Gs
aQIM8pfveJabie1cabD/IDZ3PIuA3365sVcH2M4AhpFJWhLtqT3UXOd4bShp/6h9zBXWUs5cS+13
VesvdsUaqRgsM4rKt63t3k0dq4gAl1YZ0gmifsCCJ72PdqnUtCKdYlg0wbqAYsqv/P0/DmdmZS6i
v5liJ02pi8atIRx6DxZrWZyfjEuqk7tKNEy3Uu1bqizox/n8ZqylC46JZfEw+Q7y+gJ8AmHylfY2
Rpj2uZrjr+/607x4NfNUHGCAJmuAX8emf7H15iAFfRv/vla1/5/E+0UE+pdyF+avvwpd3//zvyld
xh+gfheIhGBgQO747zqX/gcQDQv2rW5aBjMgj2b2/w3hMIw/6Fj3BXhfA8eD4fO3/hS63D9IIhLB
8oQOIwKnhfvvCF1cIJeI09+VLoHEZjkenAlyUDRPoxL8o9LV1BlkQ/lF8U8BK6j34bcxV10PWt2v
GZOgi2o879/vaB358IpYaTeGKahNMZjdYhBHoo8Bvgst4lqUo28Zmmtzeaxy2rq5Ng69dc81xFkx
MSejZGTWPUWJr/EEEiuhXnbJlcIbJkJwMPQuWfWG2GUhwx+Z1/lxyBZTjOL2lWLl8I15W9uUJ9ek
KWRlJkfONPgfcZ2NMb3HndVsyO9mhF8YVxelc2CwDM+1cTZ9lT5qtqLXiJrFhOattWSqWEtnR0MP
l8Q8fXdpmll5pa9YezmyCirGRsbaexrqDp4SX/Il9YZ2nVxGRiwrJGRn05Vw/jgP7EiYvZjmmB9k
S87FM9fVmI2bSqfYysaUnWYFbdTlRskEVh3QdZQ/gH97N6KBwksnZzNHw2M1wxFaGppjRn2Nm/zS
vOr0TvnKZ2qV7r6oyAXmsXizfMn+PBaEh1OM5l51hH/4QiGfHp5ig+tfV/gfeupdmNhibfUPvZyv
w1SBsPiKU4oGk2Q7+vpTZ7gvvTe9TUWxJwx8wp+0WNkVsXNiNyWQgCzuECMtWgYA5eFVzh4KRYVc
cZs1eUsm/coTRmsJo8QGmW49Zdaw1pPwp1+uED/f3Gm+j/Hp4rhmE02o5bT4pWOTAM7IU8QRNfEo
kxjps0UZekwX2HNkqvvQn6+mAdXdws7ZmZkewH9/AQt/kBxf8RKHbeCZebQyzeLWJQLKk7XxkvQr
H4Gn4sY+jGPxMZ9j8GxLFU69znxnVzplh7XmZ6yoshbhq+FJCiiZ+3me9SuedMxY+K2aBXinTP+H
FOyEbRIfYqn9bOHJ0puoUL6q+wS79ZSGI64ycskyv9qZcYUa7JJ/dX5NqYbLFZUhHnJUr+KrtFLA
lMt1juHaV90u90z3RqLhpcOKyn2TrkPa/twPwPdVUNWMqKfkEesLITBJmVk64+2w8LeY2vTk44Qe
5v5RbyP+5U33GZtXG9wdlbUhtAxSM2vTzR5L4cr1K9d2PsSpPPp1RK3xgKXMjJOT5+Jq0T33haw1
2mbdPecj33yUtEv/LHW67kTGdAT4QrwCHACTbmTw2ZPn3CnaFWdXDu/TtUnCILZwDEdmKja1Ms4V
jtAHMBn8On5NwQBpKcY4y3ICG7mo0BsUt9jaeMI/8pK69Ce1suEUyUuWGV63dWbonlFRWkfRaOYR
jdQ6/v0/UkJW74zJPenL3WJafhiG/POvHAdp0JiPrU4TgxsZB4HTFQ09X9lN3JO74QepIHtXRdxL
K25CiWdy/M5sb2nHqxGU+FFFNNh7UmDvUHdVeYd79YeqvGobe/Mtk8Y15RshZ9tpATVluKuwLUUn
u6NLqQk5Rk1mvnOoUA9ie8RrWSEuWbEYCPEOZLdGEzqcahjfDzSTZ4lNpzM2h9WEr2jXSartamz6
R6wT9egzPR5ldvr+q2HU0z//qi5wBFoLAaTUA0TMtwH5IrDafuEFc2Mb3PxOF1W8LlNFYsXiNsNx
HWJGGJ9S34Wx6pHaNA14z0lu7hFQy+P3j3F0PyEXYrcmGXKM2paBAAnMQKV8b6MxG1y8uTVSJhFE
uW7ttTydKbCla8r0uEMSxECd5wJcHm2hWuQG/B1VLRDqbdq6YpMER+GeG9+dqJuzGdCDF6LJA2cu
ZU50U/foW3j6jIWVDeRx45dEE5sogcQJHMKktyMfR21ba4PciaF45Sr0Q/Xtqde8cJVCeW67CKdO
/tzwEJ2p/vjUwjjcOF39OkBSP8ZtOLCnBKbZ+4dpqNKjeUvQfQO3RdyD2LHzXRIJUudkZUR2tSG6
0B1bTT0ZKZe62tUH1BX/wRlranxzFynZowUpJWXgNLidzQJMHF67TVhbPHSGMRy71Dpb5dTuHL0l
ayPEK4dGdHju6ke7wSoVoH00myxR9rqfDZwdDFFrKtqiysSBk1XgrvxqU1e8y3XrfvKFcepH0kQC
oYxqgS+ao0+vhSkeyJUex3x8sguze045brrOxVOO2NI9xxC+zhE2IWep4SMerRFRuVIvyCLcHkkn
VniR1lj4m3PHNcCNPFKjgzXsy4xaisahbwTxAhSVw/ETWzFbArVyq15Vn8NYvs56Q4qsJPVSDQmS
eIFyGcpwOzozv5LufbZTxdKhdVkwaIYTqERAV1b5dOf4BZC59oJE6m+6KH8eqNPDMoOFch6vlp2A
p8urfB2N1CvNDGjdgkAM3IyZvl8nRloiEOgrDuJuU73PivXZheSx6rToZLjcwNym3+kGDFWN2k9z
vpGeb7cYA2ECFAx9Eg1HtQ+B1I0HiuyU0B5J/2zGrjK2tIDxyHpUCk42swEzzYIZF9nR8nFb5wa8
AEFTjkVF7kWSWl92MoJ/i3/F8QVbSZnvKN5xOcG4BcFl0JoWPX2Uv6YONwodr7meFSzYzTXR83Q3
tA5gftO/iGj41foAUaA7ELgr0zfueupkOqY6dUWCatVAI23DQ29W46keiAlZMibQM4X1XRf/Sm2o
oLKjBJVhKmvzTHYPqZsSQI0a5LlTD4aXT496k116At9vejoIDPe0u/CVhJdGX+ArcXxrodCsRmJ5
x6HxuteEeJcBVXdb9W29ByqXb/Adsyf11Btnrji1vjq5vUtIuxzUBuDoPmOIUkhkyszuJqq2KTPC
7nJvFUT9ZotbPrchNE/NDojdWXcusxyyZM74SfsKlzd8WZoDfKRncLT1GFkFEEwhn8aZfRXTsM+6
6DFu5ZetJz3RVbqLBr7FR1XwaDJO7wJNyXnTVn56V2QAnntrOGZcsdVEpifLbBpnNFAs+AZJdYhy
aefKz2pIWsCv4iZptd/5Zp6d7UndShUSTXYegMClaIsMfkKhU85qYeRTNvW5/BkzXLMANR18rWTI
LExEmYOi1JZ20Dz6Uh+PteLgqrUnV3HilP7Qbic9+WHFNEGOuU6lneqKnRVr9l7TyveCJEwQpfwr
Y6rtg5I07FzXr20a/wjdtHksC3Z9sD2Hqkrnjd7m5qYrqg/66IwLJqZ1VygdPnX+BWiHx6PLtFMq
zYK00QqcZk70eyWMsWQCK9tDYls/jXDrmFr7UFFUOybjQAdjcTIH/gCuJuwN3ZFc2Vua0NVk9hDj
10MC0pJNjUAsEV1BozlLHpdwg4mpu3R+hUtztu482D3loB65cvK6C/Kya470FpVr1+7ZEQVF43wG
gkZTvhkGwUUAJG7kzTE5MIORjUL72S3pDvWi6r7vzXH5kPUjkzqxKdlyePtxcjB1L6ZZ3zmd8+aX
tmBq055SkpUER9Wjl1IqyxlW+dZwcTIUAR2szybxwFMrWM57KSPyhs41yjvi0skP/N5UWdGk0cUc
CIvnVHnG1baylzm/9bYAPU3yaC6t4o5LfHlnMdI/0uvAutNaQU9EkPwLw/4JZzzhZ4MYAj1aqaU+
VRnrd98/NDc9+6aqDjOzWg0s75heaO9kRwrLs187P4XeZ/uW0OxdbaLVofLjEyOaNdZTSYxEb3BX
lViAa/loTkwIW3P8sdBIs4blrqHEaYPb987s+S49e+gp+G2YquW5ttEHw7ib3Ko49cawNT35SW6j
JJ09/ixtsrJm0WxCo27x0YPDz7Ky3UGuz+gP4VgI+gKEcT1MZ8OhUWMUJFOHQR4nnNhpon7Fi4ma
Kpm3MWIAo48sDBI8t++lDxJLUZU1X2CYANFbLCc0s62yJn8s635YM3tJyWMAHK/oT/KiDBGjQjYB
LBHkLkmBjgoy2j83jZGQUPaS4xxyIYhdft9Cn/JA1/vAQ2XFxcs/pwuyohWDQCD5NmoZP1SC8Fpw
RnSS4VwUYl17zBTGSbxIT14Hzr1Aboncx1uIMy9xBAKpwR7K4QUEZTKpfFvzaqzH2CPhh04qCQqs
SUux5LlE6US4zVu8tnpxF4bFI3pgD1WeMWN5X1AATQxMPZq9w8lm8Kj4A85E3wNDw5yJZ1JsS46f
mqR5jjBaIET3O6uGV1tZbwmFwMTO9FsxGm9GOhzrnIBbCACJWsuB0fVgctGhkTgzDXvR459qpGLu
Gjp7f/FEfSizPYyJ5U135hokQN2BtRL2ocjdg0lt3Yr8CMEUrXij1i9CujZ/zznhekMbPznHdEHR
QjpnM97EPtFu5YTPeTwe6HZEU/S5M0tQDH0hPRp+ydRErApiTp3NCBA8sLgrYet4h/pRPdZF2K6d
Xt1nE//KieAURcUMjeBMu1BEzrEXAjsom1vnKIb8fXJIL07ekRDolis1xSOboZ7H3TTwMSaFeCMt
+qLV0Qjf6DIDAHIpp57LwdsXpv1WkKJrp/SnGBJtXXZGHGjDs9UqAmFUBRbcePdTWn3OInzKB36L
0PvhavIek3DG6MEkJtlA5JnSu7Gx7mut2flhvKm1r17CqGTIwk4gtY86tn5hSKVtdjBvnpzX39tD
HH+keEJkVXU0cQX9gGNVEJGUYlrM2faZEyYHdKaJYynl2RXx65jOZxl5tOtpOoUbcr6ndBY7jx+/
1ioqOaRxzJpnxbzIeCd6tyfWQPeox1Ao0zhhUGA71W+SbMmA222TN/X7LO0recCHhEpaEy02ZJpl
d5QKJrF2lq/iKRkYxKiBjsmshHKcepwtoc+TZ6/vY5uxjO8vv3K/FQSd90bHc6qwBYel/uiUtPVJ
JNhJqFvIAxMMRKrNMvrpRx1zEeYERZ4/RGCNCRop89hysotjA7AJR69JQnfnLEq8HfFTwknJQ9om
Ot7idFhHy+YUwv3T5uRMg4DYjH5Ur4e5eQ3z2D3Ud8jyBHLnmXg0048UJ6xr3lMcC/WbNNHGGRGb
ZxSVQJvENmyacmvpza+ebsw4YZEPcRxvbDF6W9L0jwALdtCNQBzhFKytUxxXnzW6s6szf0oZRGyB
v6zMUY7b3tWfAHG/epbcO8Y4rfQ90NiNFYJGFT3DRI6TYcDQVQPx12xK+kK2jhtRghpXFFvZclPk
BDs4iFw0I9nqFVRTy61XXlpyfrV8XL4DTyTlHsQRjIxdy4s/xWQm5w6Fh+b34lCgF+x7EV314kED
TEqTLvFJmQt6yk1tU9sRHLDhloZUeFGfSl0IaI+qNpL1DBZmRMq3YQay5G6jOXzSCv1JV+61HaZf
mZZzzI6qQ9hoB1Q5Wj3N+FXr5jfTANPD8YpOzpi1YHzmaGVs9DhvePPil6jjzaR246kMCfYnvyyp
v9MtFa3ccuAL9+r7lsd6hA4jy+a37fTRysrdtyn7YUsLwbD4QdjppuUyhXxc/YxM50lPWMmTob8m
SvwUCOBKMtYegL0PNU3ssDjDnMM2gwMKDvHO+zErp+L5BqgXbYuMgbCOcaDoeP8K8yZZWbAIzEca
A4/Lq1EnmGWyNnx20d2jKHzx5voKLofLue8nQWey2UVh+JmH/QOFft6O3qRGEPEbTOMaMePote69
ZPIZzI51ZVb/nuXZu1jqxXt/OrrJbWY9mCuy+HEWX8fR5OBV208DBwhUFi78MtrJ2Qpx2JFvHNro
OpswRUEUfsaO/kYB/U+HKWBdzfo27TCCNBrV1sOQUW7pPDGif7KbkkkoMk5Lh4zMuysN55eunakV
TuZflo2iymRrm8ZGeitr6EWk3yGARiRbsSosN8nnzNdus1PX245sNs0BvCZmx8RWN8kOtUedj22b
1t4+RzZd+z1h3b5lvZ5jAemcD46UTrYOUXYJMsZB3PUN8d69J73X1sH25oQZQWqWmlZxTOi5vXJy
XTmHImMSVVn3domJQTORUDxJCkMwGkISG6naJECnrYo6u4AYeZpdm60puSkmzqBA0wRXcvgrHBQv
GWnORibOyhPjtHZydU65Xe1K8HdxmL0lFdSOsaP3N1bWjtPFrhROth2xzqMvzCARbGA3ybiG2JGt
QlhCxLajm8uGWeAP5eapvsiEB3nL+wkiK+e6BA/K4HkMp/FDUJHHcpBeaZii0CS6q8YQ3zH5e47t
ZK8Z3k6a22wEab1A2RGjQvw4NjpHMhf1OeFkB+iNZI/s/bu64RXm09dgmBw6PXoCzF/W+kkfQ7UZ
c+tlZgwf5ol911O7sK4JggdZZz9iOlI9lyyjA96UHbgozruwudSmTaFuHH2YZT9uCTbtJBGVNV4X
GlAHlz9/MuJYgwmfDTZ9vD7fTBQuFeoF7HF/iq740X5kAw22k/VrOUxvirk56/ISxRPX75oSkg71
xZthvOXpdiBvO/n5C4zBFdPKW7gfp+SJ9/OJ+/N7UtQxUa+lVqvbOM1okL1Ht83yJyuULt7H4dHV
8mSXkgnRNPccVQYXm84vTwt9zTI4nc0eRaCpqZ9peHptCufFqJjYK/2BkemVC+UJSEIbdDhxBVUR
zPemTz5fOAbzSK6vXZgYsPgjiPrgZ/01wKQw554/aN4miY1nK2Z8bIgBW1lIBZby9XufwXfZHDEO
nhAKSf0xtPj0C/mWyurN9ng7rcrXA4K7w1p5APpyHhWzKMxDTNjdw723T4ivrvnD7StCHptmxuc1
SfmBH+wH6cWDsDVK99rZeOmBcPZuR0iNw5IcxQBbLmK+uRSfDAq5HIDAh1e2PoG47FfPIx0OLvg1
4D6gV4oIwx6mirOXWM4qfHBD/yHyFJnN8QD2K1lTKP1kest28lhnnOTqvLxzYyIdmW3322boA1vj
7E0UfhVH6Qduju6+m1gtCrrrtFJjOmuEh0ir2fx97sC5iNoNXchst+mLM6TRjoKUi+I1O3M54rng
bjzpge6MLbFbLVrXlnqbmEOdW384RRpYJyd8Qeg/TE7yrKpJrKykhTnC+XsltLhaldn4tuzXczde
s9zoyQCjv86ts24X0+Vo4wlKsKi4JGuoicEg61p0cDzQRsCAVos3Wl1UWPFQgPIGXxIDuaDvE3sV
w94MKAA6zVxcVqSCMFXSF7FVfX+qIxvXNQ7XKPJaRFxtz81fSKJqIfWEONCY+WRGcbDdIdzZHh3P
pZ+81nr3PBTU/2n962LtssbYfEiznUeqHMtuQQ9UY1wNK/VX9Jb1e2UOMMzyXd9DohtBQMN/smit
saO9MqCIT27/iyaSm+1jjS1k9dia3nEwePQBZgQGea5dYrBaSiumqMTIL7ysaQMvZGgM7w5gNesi
IfBVH6IVSo0tWFFO3Q31hzBD85LhbGZo/aZJfKSzrdPkW40447BVNBr0xSFxNrZVfYKbAhOmO2Cs
+mcvpGqXcs+fWdJnDHH6U2F5iDlGifmdxZHg3aaA8E59feaRmVqAOWl5G432mdbHDwuOGpUR3kUg
LguNG5zlIlQ4EPM4AGLTGH1M30PkQD3I2Seq1sVClGx9m9uQGXZqrdS0cydGD8MIVkraflDXDbsi
rVdT+CFQbTsdEdyEArWTqe4GYsa+PmaS/b5wsfIP3t0cstTncXdzNO+niuY1rY3LfysU2AZeDjdl
QXaxxnmee+wVKxmbyDu2cKioFEytjN8R/sZCUVawVJ7V0SltK2utJeYLQvqHiq0eUn72iP8SGQST
2IqD7wRrqzzXoIHtric4PfEOdfRkLgIIQVLMOFn5s5+kfilPgpM+dIqpDfyqOaM7t2tZctGeaz/d
cANO12bWfUm3LbcsGB9D1ph7SzAN0xTwQM+l9UfGyjl2Fr5lyik3BfZuwrk2AUi72vbOxEva0NMY
Zkl7mCPdJz3XNITDooX5O2Ma4LI51JkM8gIHqtLCY1XOzHJLbTy7kEdtFLzREsOmiqVB8zHcOr/n
a0c8e6qhF56NYSTkxquc09RoKe0u40aSg1Jfi7TgUUt5Ncew0ImtEOjGjMS5VFCjpbrsIyJsgGxZ
vluws4XAmjNZKXYzgWejZWlqXL/dScPFCQjnxWzZtwrM3ODquEuRWgt6lFRPeOF+FsPZpPUGOtc7
Ghk3SIftkT88N+RxKLd5xY3KyiMu/c74JgruBbp6n3z9ylgpGGP6qcaERGHp6Wcq6Qi17m2Vfyrd
vYyVYMOW1U6Z2W0uubdA0d6Vs/3Ine1xhDCGL3VtVg0GVVbA8i2jYdUA5lguiB3l2EOgx80bKL3H
nOPwdrYhahWT/hyPHWXjDZpCu0QrFp2Kycpqylg8o6vWSWfPI3+02UQ2iQWgyWRziyyOPWk0baTp
vvpjeaOXzFpLFkUknGEVFeALkxooBS893U1BARZoVVv8EEJZ62QJp0YPwzAyP2IR4LhVbtXMBqgl
6c61cyeQRfwltcCLc8gQX/FNF6zpbQzzJtGQzzE4bJKCVU+HnNi7bbazbYTfgRunJfi0bQaKemHy
LNn9vGp7lEs/VHTOVj5zDp2PZXKN1QyBnr2cl0mkJ/blA9WuJ05uh7oS9tUu3GMSd3IHezNG4s8/
IP5F2LqyTyyP8Bn5ytdtR/2UpmrcnfMiM1cOclL7WyT2yB8JjWCsuWfOyFIZkyFMRhbDUUnpYzuJ
o8LxfvWYLqyCMZXFJ8rWhWrB3yOFs3vX7oqTjFhtYtynK9Eg6Ialx5fZuNPJMluXBlSQ0HU7b6zC
sdc1DK2Na0ExNOfp0LX980gpuUtlt8eIdAvG5GdWJc+13rxwLofSlLU8ThWnOtVwIvURTFY9hXob
sIWkOBqO3NKXXN5m5q6WCbAADPA+aaZD5Se/YGiztTlEMR3/t+mDCLCn5iEvLGrKXfUkqSn4W1vH
v5VZ+x/lAzIcAML/79jb5WMq2/b3X61A3//E36xAtvOHhb1G0Bxt6DbtOThxht9N+5//wd+hPsSi
i8e32OZdh6Dcn3U8Gg3gLls6ZSi2cMyl7fv/WIE08nC6rlPI4wsDprQt/q3Qm7U4ff7uBPJwLbnC
BVCNXUl3qBlZOOg/Px4T+uz+8z+M/2VQ4gz1hsJMvzS3TvUKMAKhuRIHr0SD7rHyKH967If8JWW2
TdUw0LhqXuXgBNbmD2DecoUdg5P0Ak9ptiiKVjSxdLdbWjtglnjHWEbGigsLUu2NjiGQP5n8iqf0
Adz32W7SU+KREBAPidv9/MsX8d8k+v6Jlrz8cp7LjiB8fvie/88F522YkyUJBw/L5bTv9atuo8/o
8hwn6UNYWIggOBmDFCUD/ypb3/vEUTnWqmeZqaNdA6FgSMYVko01Zx0xzmxNLZ1Ao0lmAssTd8ra
efLNk1hu7/k2IcpixSZAq/zeUg3R9fI4tVhlBCDM8isp3f8PEfofC2L+/AUF2AoylTjEltjkX7+9
imKLaPZnb2WM9SY1kyv+qoMrustk+ccisXcqL9EfkMn/9SfrLnUJ//jYeAB8LfKalLlzdF+qVf7y
2Iy+iKM5ayFFi+873duSG2C8ObTxxZmm8yis0+iOd/oIDDiJt+ToL8zKdnr9y+yNHdNkstotANe3
3Ir2yZTvuhJovNW9sRy+OVHygIV3DjUwgnq4Z1JDKcsBu+SKjeu5mnzQprQjomsYqv1hdkUWTN3I
cFV7NXosFGkK7lML0AfXdWMfe1OcRmA64jyLcavflcp6tJiH4pKKt67ufpiJfK2lvE8db2eEYtsi
LNracIdzAsDCj3/94Zn/7YdnQYQ3+egM3f2nnGnY24ZqRtDHhvWyZAWNtjjVTXgawNdbPZMmtm27
WdOguPX4GJICIUBGF6nRIs7Yw8Teb4JZ8rq7we6DrHr6138+ezEo/l/fLuMSvBqCRYFl4R+/Xd0D
ellkJPL8ubpzWoxWpBLbWBy1rLuYRnlq7c9Otx+0PrmZfvGTzrt3f7LfoqG/Jz5nleoZU+/N0beO
g0tcF0QdwStm5ie0fc5uybqGS61b0bZ27fesMXYJs94cFiT+eM7oSAtqg9S1bSeOMeyzAME2OXm+
1o2fQb9Ikksdwz9ZM5X052fi2R9pFt9glJ1s+rH+i70z240bSbf1q5wXYIPBmbc5z6lUarJvCMmW
OJNBMjg+/f7o3cCxjX26sO9PA1VAoWErxSSD/7DWtwYKirxvdgT0sEr17QULJlaJCWsPji6Szb2W
hUX54SOIqoV7ZnZ87qtyrWv4wxJ5GfLsgBDvnnK1A4Xg/aQzv3F0eSLr8qYTTpOH3+ZMGbsxLmkg
AajYi0dROj/tGisvk4ABS2+TEOVIPpMKxEUHX1iV3R5g6RLBeavbV08vmd6nByeBXKS8Q+KIDwyE
/HfJ/nDYufRIhq5tZXPu+/YaN84uquNN9ebW3bGJ4FMl0bkjOqNXDbF8UIISYic9Z6VAXHusEst4
PBaav2WsSH55udkkDDdDgVgCmWWEN3nQK6bw5TKPZ/5TfvTi8ZqwZvUyLO8tm3El9p9TL88o2S6x
hVoBwYFFvOhCVe1Zi713owre/YVZFGflxkykjdNg5K+t6R0TY6U3XruIyhIZESVlL05Qt6jrNCbm
6Zaea51jMQv6fp1lDcPl8hr34XNVpys/O5HKROZtusqTatdDIoZTv/nM2/Ih0e3NpNy93U9IycKv
Anl5kD0CzdosCD56MrryIbDrO9TgbTDJuwvTLDKtrdtN2aKz9VvgMvUiNEzTkp8uiLmIR8iFTeYI
/0k5QHMECELrltsQGidvmw7RT6fFNjeKjQm6nKrsNFUY+VzLfYJld0lqMjjBaUlGM5pbvU1DsCZK
6mmcT10XH8Lk7rvmtUVEbgXt2RbF98aQDwhrTojILnBl0zLcI/fAicU9AruXHRp5eMi2cJxiHIBx
yYnkVnyhghF/Vd4Z5RMyvR1zEsqDAul5fhLas5zrfuU9WWTFqaCAzelt3NrepsX4kjXs5rm8G9Ac
u6DM0UAMqNPyRcS2U43WDpbch+YSfOCDFsuqO6kn67CNPgyruuWRtjPS4AmX3gclMeoyvLQq+dAT
58IYjpla8B4G3hP21bNpa2t7FDd0Rojk7IZcHLyzEOM7j/cEASdLiSQJqv299sxLHwaHyUmfu/e+
5X4sgCkW1bzwSVdtFmFeqS46De7kfxEi9ZkbJbPv/qXQJvKWQ40bl/cqy0We2yeppY/90Um1jwEc
N5Sl2zBkpzbrz03kXuy6uje59VJ/Oo6rLWRtiAWjKO9CNOerF/u3lPEhIqEMZy9dPPtVomjeyjj6
GRH6jBkwfWalR4h03u2YGBx723sC5/g1VCxtSx/HdODudKt8yJp+XcfiiM+XLUh2ckr7kscs5e19
XZR3c0ZnhoaO0ywgfsDY6plkLC33msXe1rVGSNxzKWFRZyWTQSdg6F9eWqebqCk+ghpDH2VLPFUF
XtyRJXLmHV1EdAtmGdq6KooQUvYKUkKxwK64Jd26gsmJi4PdGwutO/bGXeLTITWGdTN09zI7NGzd
2bAGehpofJW0P2Ar7RFh7DUWN8aEljBJtYOeaQdj4IQh5atcsiBukhdgCkR1oRdDZhNiEtTwZTrj
AlziBpXTsgy6pVnLe2a9Nm5yGqb6PEjt2Jfs613nEIBj7WL1gvNsZ4fd3hDxa6lN1671MUAZEfoh
JCt4AMci+LLiaqXc6lb74twE4To5Y1l6lGG1NvR6XORQDDPKVe0qfkEO/DXQyaNmssYfkZ71HnpC
GM/T5COkMja6neyw5HGMjds4im9IicDGf5NNtBsUz5ihH/x+XJp68jgHQU5mtXLs7GZ0/nEWGXQC
jHEjTnYenWXsoRRP97GxZSm1dfxk30rossHwZGTOA/bWg+I98J/f0OLP7KT/rvtoHIRDPJ9j4Tj/
8wWdS2blRdYxU8ToHTQvHlaWoLsWgHSnmjn0IBdjoi9aByUeoybmc726WfpHrz2hiyUinX6Gluf/
N4X/LxQKrddvX9kMZfk3QuXynoNQuZS1iv7Psaw/3/9oDOc/9W+PiKn/y3Hp/mzXQJHnGDRm/90Y
CsP6l/DIeAGNR3Nmu3y5/24Mrbn3c3TTc/hjFPwehdu/LSKm+y/Q6BhEcIcI2zCpyP8XLBT7z8aC
WEdcK55LiUoYqK17v0rY3+p7Nai4aRopHwSY671VYhJBufaYdQHV6rAbyIxEGiGnI/O5/NLoHukj
ANSDqg44eVpUWPp+YPi7T3jcz7MuacijcVHgX/O1tFmHfo1nQ+bPnoC0g8sD7ag3Tgvolwgi2hvc
4O5oxeObi7poTRTa9zmWwozYlIRp8FKnAwc4SiQAAbQtxmbSIuIKEv15CokgBzC34MVdXtEMsRoe
i4csjdF41dNDXlHYhA7QsdLJH0Ypk5WTNY9B3JqbIQF7wYzyB4pz2qlBDKjF63/K1TRo3n+rrn9d
W194gimBxTW258b/994p6UqnJ2ukemgCKPJeFYSrsZfoAPJpy8gaZL2wKdSaU8J2fE0UirmtGxei
mhyoPzEEthGzdE7XRWN2j8zYpqXUwm3vIJOT5c8qyWGHBu73jgT21W938f/QUf+d3zvfFzNvh/w8
27NN9+/OYNAwjAi/kQ/S5MXgtqV+sAWssTgW12SOkEPOay48BJJL18iKrXJywO7yh9kBY56xZcwV
4heVR/buHz7ZX5amX59s/kAmyxyMV7CA/riqSpGqELlV9WDisKZ/YptP58W6gLyGMs7VpjTq6ZjF
swLNC5/CEsdhMIWshy30Of/5w/xqf/9vezx/xZ6OX8s26e5wEv89eHD0kVt1zOoHr1P4umNPX0Yd
rHtrdJ+Mknex3Q1bRBOSunJYKoa1rIrbdexyGwRJc3bqtMATngLgLav+VlXvfV/bq7p0K5atd4ZN
NZC/SFuHc8oLKFR7lxXZa960rG+gntbBFEE6IKKoCJ29PWif3aB/NQFaYsxiKy9GSFVpH+jUeMUH
qVrZiQMa29OnFVj412okC6lkt7OwhvDlP18b+68IK2xnFqAnvigbi5tr/T066Ku4tjJXxreU3CJ6
snAsnyOrFIh96RchDK8Mvf0xBfm5bsn+S5WzbUf5jrzTlcHWr8YU8yybQrs5lzI9a72J3JXitj3p
lv8MsumWNc6n5SAhSl2DIPPwxW/Ci6NnZ3ANG47fhTOQUKayYsO44lsUiGMVa0+9Ri9Ht5L72nnC
3TtAujBs5wLSeQDOgxNdue0bM2T4/NbE19TuQvL3XFUduoAiFzgpcSFPVbopJ7mNfbFnco4rvv2H
m0v8fX6YuuNyxHPt8AsCj5ifhN/O5sYCW8lO37uVzgL+DVafKKz3ejrMEhs6DvC4x8FC/NuntQtr
FKlrR+bkKjFHe994/7taZKZI8q4AyePhKLQ8cuL+/DglDhpGgqgoVUn51QqNzXgd7FqVvpt9m6zJ
8mNV6k7GwYjVqx4Fj7miXXYaPOc1xoCtHstl2uXD0q7xriQue4n/fMuZ80f4/XGcPyLlkm5x7+HA
Z2T6xxUjrXgMY3przOVYH4SVIuEojGJXS4SwOVt2C5Av7QdS9Uz3IqCeLHAH4zVUYX5CfoxrV6ns
jAllhQM9vOhxq+HC4qmOdf+lNZqNMyZvdVPgMghYmuLpueQK0oUajHIZVNp3qzFxs/Dr6SpVm8kp
Q4hXIDyDjgwRkQ3ZNdccwrW0Qf+nI/vv540D0WNnyfiTeE9ul/l2+u12seoMboBI44dAG9danFqX
OGCnDzEIYSv4GFGUCKaSmUdlfolkanAj+/Wp7w+UyMaCCCZWJ/P7yZSs/mz0bQuoGf8wc/qrouUu
Ytxt8IeZonJ6CX0uSH77lKGfBrTEQfygguChTtozi5rohK1JLWh9GE/nRJ+IzsHOQTagWyffug4Z
G/FCxCLRbLho6jeNh/vdb8gMiIJB/4fnbq7I/ryLDMGxbs4v7nne6v0VITswhc1R88YPec0PRJHr
761qst+C8mekhZ+j3sEeA4+AxocVG7AyQmz4lTBSVCu9K+xnopfjTShHAcWsf4g0W5ylzqJbk8tf
xGJaui/0oV9+QtBUpVnpcei75T88C4Qu/w+/B4cHs3adf6hE/rzU8VCMRjOo5AFSc8hMJECOO0Ug
3VP3ghSTPCaLQC5LHx6skAJQyygnovwNSPOh0Lt8r2C9LNMcSyAzs2XsOYBYPF4+9KyNxkh2SuGc
uKMmDw3eNIDmNeSQSb+Si8AkF/lNYUZokAYnwkKXvoaiKnZN4BAlCc9gY/kSNJNRhOu6FOd+Qktq
y9TCWBr/yCb1vaQtvERGjsgRKHvcVm9F5KBBr6c9llmENPxv1SheByKt4KGRUxPTjS2G0pn2o6Ud
CSmMsB7pbMlCb+UX4XBJp3ijECOfnFbYoONq9xSy64xIM4HasET9EQ+5fWpIolj5hFA5ihKr9ptv
Mu/EJmkAmLG+RrJFIs8qSItyPfN2j5YUh9gsBjbVjovfJzzFtd09ScHTD9xAbppYVOcwTXZV4dpv
0QE9iIVaO2RoAWjWy7PsbLfiu95lznGsLeI0GLgxSqN6KvsX3TbPRKq6t4TyedmEw1YkQ7Cr4/Il
b2nJzXrqrih8CBQzziHO8tUkMSB6shtevKK7GqY4hkMRnqZrU6HbEUhytpMBIoRGgyQlts5nPwe4
znajXRZeJqlSvO8cM8VazonW7MX4jayLLa1qC9z2nIW+d7Ci8jHFqXKtjIeiB4GWjEK+dPZH5XrF
yRIT+RCunz+w3zo5fd0sW4caqcLvpam4vsuWIE1N38ByHx79mqdeT1AyucimVplFzlgy8uZto3bY
NrX1kbr1nknbcLb9/LWre0VGsNFcPd7ZelIHt8rwvqa8ZctrO0fXDL1DOjXIZUt+sHRleEgLdKWR
xH1ihZq+dsLgHWIcZOuQHU7ANCqG+bLWzfgSGKaz6FSbnTsycSU0lM/UJ0BtNPUPIwu8Y9EzsSHQ
kolPCHQJNrxR2vcCJ+a+odW7FSZazQiNky2Y2MEd7tAW6R2inwHCB1GFfAa3MQ8QJq9mx/ECn+bO
FXiWWuJAFW4uvuF269aGJDN12X1UPwY/0neNbgCJMIhxN3j8SJUcnsxNBwZ8aTXpJxkaP/jNGE8I
bRWb1g++148Y24bTHbGwQT3t2YhH9rVFLH9qoJEnJqaHZEqvzdjsdcBbDtZWzBqo3HBHLjv5ZACA
27ltgv9ReUdRN/4qsymlBmy1YlQB3zDBXnSxGz9hFA+pbzf0gbUX06Ub1D5iyncksKiGy0bsgOVr
hOb1NHqQGPdlVemrTZtV7dYsPAPNr1phrooW3sTGLqwYzej0GVa57bDlbiPpJYAOUTs05zEL3qVV
d4dS+D9sk2COnCwQWHHpdhI9OgmyKlZ6nu+zshsXURfBtbcLdkgQMs1Y7v08vdqTeeORzDYtZrJl
l2sP3qhNMHjqZ9gyh5nZscz04Vwl4B4BT33ZPXLxgd8Kgvcn5yOnvmWxwYndZ/6+YRXrZIb615mu
npA2g/yEmR+ZLOguyU8soa3hLi/uDbQDxR5qC3Sy28TvQHY0TOLkZ2o9FCIXLLpwiwcN9tv6hrGe
BBir8OZwtRTjxwQYqUH0HddavY409y0nklSvlL3CM1pg6RJPhRcaa0MDCtSVtxiMP06i+C1UDuL0
tkH1Ju6Nat/13P2Kg/yOvZPdypAu5QzScycLwQk2FQvNcesN18xP8VFQ4i+Enr8zpnwqBQH0hoze
CC8KV0WFZidF2YvDIEAUYWBo9+w9liKHTFYfrl/YvKEyZXmMCA/39hNNo7dC5ZT3vrXu4nDCaeiR
SZsSZQjrr+PFiwBaqRKA6URwCzqSvNLw1ZrlmTPTWzGyKJYec/iF1jl3SkL3iHtrCQu9X8kIZySs
qS9fs/09CqG9ZXAJGf4DyNLjG5FxzhJazq6MotcUvMNSuDU8YbLJYj4kUO3DCLNVsS5ZOw7GCZdz
0SfUbCUEr8xAcZ/2olv3pvNJi7zQRx1Xpqdzf5kCp3e9cXrGmjoRPriCEpSEhr9tDf81CkdxyCpS
0Av2SYMWH4LBgLtlUBR4nX03c/+EHv3aVSmfeyhnCEZQrhDOBksnxRXuwl83FdEnWhR/5YP/QHLR
U5l2ckY6IuUO/M00gI+3V14521Yi8wscz7lTcuaDdbwYte8F5zq0ei1iCioOAaizlWjhI3W4EzOR
oTQE57kyXOu14MSDXcm9qnXkCufkdLMl4dKJlVAdaDw3aNcJYDvoodBKA7rwdja8TnDqMrSVyqxv
Yw41N6luvU3ShWZ647IKymfWyc/EHxmrIBmv8JrcVUcOlZbYL46V43uK0BWpHCcQ7PKAmRLuY/L2
cqa4XqPCtcp0DunRX8WjTfqND2u0tTceuoOlwYFxroecT2F334Yc92c+MVQhn/DNLnk/joV19Sbn
sZ9n3R7esaTFiIKQ9OB4BF8ljdy5hBZ5EJj6evzwO4ICSYFG/oSw2NA+QjfOMSdRvxfxRxuPhLhE
uK6Tyl6NjfsMepFxyRcX3DhIJ/cXLeij0DG3bTv5O4dveBO4eAVspCD7zFaHbPDaQ9QZGdktWnTU
6G3xAsQTD7R1mwDdXnUWXxxtEHZJwKlMM9tVHX9pkdxCXSactZTriV8+TFrtH6rRWWsGyXG+SdrI
HM/Yhx0+sySuT+jXHc5XN/S2jJgQvjUkGNg0KbgNMo7eFjN6zzokDSfQKUaHU5gVSFtxtXGFWadO
Dt/ZouXbQKVQ1WT4ZoRO/9YDL13gdfuoVS9oTdvD1Adcd0lVuKlTD+/M2EGc0HN1N2eOf1vawSbM
u25RGQOn7eCYN80hVdyU4VXkSAn7AmNChuRiI53IubKrecn7yXxJKAoPAnhJQ18Abdi4RLrKd9Ty
pP/Fcb0tau2HI2O5cvROe/MQl+O48dNLi5v7oUpw22iu/R0NmD3LKbeJxuOb+SSHxt70iD/BBS0s
gMi4J2cioNF38QriJ0u9PAIENWrHuhxv3L1nmgkaD1uYjE6Kx9iruLwaokYCT5n14PoFu7HmM2AM
mCenpTL4TG0NRdJxCFFWktVb+gJGDHCar32hPE02EflJCKUtPvW+LnEVhaQIwfYl0GMIm6+eQ+WR
JIPlYCDOmewgeiFn6XvgnkhuET8yqZ9lRekQBNrTnMS6VAWmicDSi1fb50bwI6TUpFFkKwuen4Pc
8+qTsJFQho6sW9Zl5H5l4ouIqH4dxOyQBxc2K8qgdoIGoiKvXamw23qGBr9VIxIDHMxmLMJZx8jv
RJaAwWgJpyVZV4yo6nsmp/Hqp9DOZtnKoS9nTfdIIz3WXb4eEwFrG713T6F+6BJOxDo2qR0EUWLK
SyDbpN3VSVEWWROs2rFHE437bOAc2kqXxZLUKm0z9vGWKF9IFpqajmaa2TsyoN4xxa4rDFl4krOK
8t34NForW08oJKeJAE9HiWoDrCxt9bPuIiX3DbarKiNT91cMRuFORz0s03OuKn8f91jPM2p5mNZo
/1RZjae2R0w6KWMDOjh97BwDvILKvgBzhUyow/DRKieiMwMXp6tRuSyYJTm2lriQ5k5QL+VXK8t+
T76kx8+1UNZC5uA4oCt2QuPqB6NYhI0cniYbK4MyKTX9wQXpiLQZE4y8pEZ+sAGW4LhmPvSrn9LJ
kKgiZ9xWfRMuPDRRq0EJDTZz8WRF2sU0W/1B2wUs8GbVLHyx0Y+eec9tAvK+WpyFiefedW/YGx5X
i64NF1IptkXXRo+eFZ2TsDiz6tJ3Ok/4JnM54AqnLs9pZDxblCErEAm8/PGFrUQ4CMDmAsC2BImM
IL24yp6A6aYh6TphSruKcwdzbj3NnIGuPDAHu5oNh43DG87L2FTif1n0xqC/uMEPwzWaYzRFx1ZG
uNEwPG8l3sS16EFTZWBHc/LgjkYkzI3ljXS24ztvWGpHhLut92BUjIeLYI9HLz7kI6+pqCD6MRY4
fYVXKXaE9r0mtmXnTy0VpiTPSzTZNagmc88rhj/cqL0WqquDNxkUY7ahsn3vrYyhj5q2VZ1fyly+
z4Ur6mN6gzLAzR0HuK0SZgDgtLJG8PoT4cnDrb6AT4+FLmJsWznfSfCMBRXdB1DbAYNR9RNgLlkv
M14L12638M0Tq9K3aSr4bLENSNaP912GhggNRxTC1SWmhiLZr3hsVbcpTcWnVYTxejqiWkMaEKtL
go0SnwXI/Kjo5Eo36JxPcXxT3jDuHKkT7NXZbG4J0OMtUDcbNuI4Zwon4s/p0w9BnulrCoyxZKYN
tDDCPKRa/YV8EX8NnM5Z4YOcYbfigBqSJU0d76IKHuLQYkxgMuXv28qL8Ii9yvDngHkKjEKSnSLR
vzbAoff+4D2qwi7WGRRIorCqswba5sb5hhgj1W7pOpi9n0PQ9jvXpBBjN4VObMgOLrK9YznWWKPM
YjMAZJlbQ/i8T9AEAGTPkeHl6PvAcax33pTdmtHFuBRGhKMGvAi/cGKUe4eiqzVQEQBfH44kgjlg
SKYTmaKc5FmQnppuPE5hVTwOhKut/MZzdg725iD1q9eB7BjLcdOdXYBw6lCyswkwtXuuQnueZzEs
DCrGAUnUXvKU/tuK4msVQfLBDIEHYaBFdZjTYLftm4MzWBcgueXjFIfJduh8b51AgiE5PtiQpMiw
hdbzagXOzlcxzWqrN3fPk5RnmXvWELIu5BBCfTNjY9+luKHrFlhwkn72SWmvXcMeN5Ov7rAW9Ide
VcF2IDoQgGS+b5SGtt+U+dpNOfX7BDpHGAFEYkYY7bLv2HGbrZSS2irR9XUTMxqKYrq1sAGw2kdw
DKywqgi5Uu1m0ArzARLENyQGgnumj9ekrT9mrhrejkK5zbELNdw85VWFMjnao7nCrWbuUzWa7D/I
FxWZHRxY6V8ZNZ+Gpo6+a9UtG0S9BLwWED0mLpCyyks9C1YaYQx45NCoe4EPFmY0h4fMCKpzOvG0
aty2JGyIvYmIiF3MdIucllYVgArNR3Kx3R7+seEh4QxktI3r7DZovMnDHmNfGNr0RIE+bJxKb3FD
FSA7qC2TmN5skG58+vUv2RDwGKFLYlbvp8df/6LPC9awiD8b3GJHcxYsEPf42KhSEKkXLZtems9V
okZ4v4mzkNnJnHqb/DVd22EgKJYqcJsVIvB6V8XBh+sl/dVN0ajz3UTrMlFzFhouJ8rbi8p5qQYm
u5VA67vbPG4YwV/vjUrBmiGLp5f2pUvJ7UF7D3LOUTtyiuXa78CWgYvJjmMmqpWBPpIBbDxu6rJp
bnl1ijg3tprbkpcQ9f2ptpyNFrF/qAaG+m7LTdqPAUKaHC9yB0Y/trN4r+vV1RltVskDToYcwP+6
FIN51JEHhZFe0PEqceJUU5bpHMM+9ZZt2yuy6zFzQEHmufGc564JXsPCT0+yrjY0Fx8WtJ7Lr3+B
gnHYEN/J1R2k9RnW6gRqprpZ5GDgpZVPCiDD3o0rfZ9FDAmHHM08WoksGc2L0l+V8qxLafKuZtuE
Yapk/BIm7UzLLfA2qvJV4/9YYof/4hDJj6g89GWY/TTiqjnrfYwXfqozGkWmqgTPe9b4M0hbB8op
v5xV68PKUkRTUZYt0SNlaz8M473p5p+x4N7uoip7NkbMkih4i203lHetbgiBwod0iDByHzG5Z+1F
OK7PST36p3G4yqIhv6LzemKbp2bl9dZdwnkjdY8RhBOq6qx780vm2aJ3Gt3If6ujmVOHatuM7mEs
z44eooSL3HFJnt8tNXQgRvKhlpq+qydIcKPVnXFyZvfZ3VsVwGcssrYXWGWHbTfqLwP/GHrIsGZe
cZSW2bE1E5+abSSnej5dbL1djXo+Y87DU23QIfxajI6D7jIzNhVJ1xLsNjzfPcMOppTnvLX1ZR2B
CZ445bBxg9kKyKezR2DwAUpPWJHhBvsV2ER4vy0U2RURxLzvIlbRJUHRENyR/Rpsz7sONww6fMxw
tvDwxWBx8vGKprmOYrXVgRKy91gylXrxAVQta9nBE++7Nwd6+slCdqUZgXgDAMxUv62Oleog4tBE
52bPaoih+Qrd2ptVO+KQsnTcKFy5qLTyZz+INdjXIMVrDI2Iwym8Hcsat7KyK2K/tGk31hsxWJhv
kEmHNja9EvCFFnDTYf7OyZOzUhJeUzuFbSJ3FVHFmNbGB/wjOmiM8KA3ABmyliwAbLULGYDwrd3i
yYWysbR0VFBaw8hd9zprKVpoa9KBix8nB2f2sE6FWDGahLYoYYRgXvqRDC4pcQzhl9UkvkXYitZ1
0h+L2jZ2FoYYJHKQHTJjxL07EM7Xmu7F9HScT677gKWcbWjEV9jX/jsJoMkSihqFj0gf0DO9ljQt
K6RjfIWafp0Ek+QwhdoyDLhiuv5dN8bzRATcok1qMJAdgj6A7XJkMuiSAWI78aozW5og0yJbQayg
Tw1n3WQcDQqnCaAt9XNTJ/AkT2i+3FbWe9X5ZNNj9YMFrC1yR/5ICvFmdNprqpBHhQmuhKartr4V
PjPl8tce5+cSbQrv75rJB/JQrY3XZhJqS22In8nHBfZRcr70Jvswo3ZeQptOvGDiCIkLszArq9Jc
su0qr4Hi0AzEmSSzYdGUkfnoRRIvYuEfhkjYh04lR82vzIvJQJ+0gq0m7RhxqHSZACXvlmywMEYO
FmL0o65UMJeCaifDtl84tcbrsWMylfvu3RPmtPELa2LtXH/6fYlgcdCzNZkUjIcS4AqITda+2V78
YgAjLxE7+tpslxR1tR6t9EWzXvq+UEdb46WCYHBDTwKJw/bJUwhQRooSJI7dfyMuhjFQ0QpGgCM8
Oy8gvqS18os9p1nnBiw1Y/bdieZUj2rnKfdIT4zfras+28yNj30Lwbwb+TvJQ2qWjaWTy8gpmwLh
loK1VNmyla+q774pL0muxfinyz1+2kdMtgglqDfxwsEREpJRfANjWfnBZ5Y77+ngbpDuwxvlQYyK
7EJ+Et9VT3bcCDPFyRETypCTwSOWIcwpD1RrdCsTx8oYZiFfLwFHC7syJqx6SYW1rLPBvcc+kDIo
V8pNrq3dEvQcaoBAfX8ZoSOKsqWuMC6TTL7n3mxmJAVXovHEBtLvzzEfPjOHoPQGlq4Z3EvbgxAZ
UOTG092M9O8e+ZNaGT4MgYl2xegOzIzZSo9w4duu36euKFYmh/B6ysVXwh4tdgq1ojns6GmoO2VE
G+pCnNVoPWzd+BawpFlF3Wy6sXqGFYPhL8M6RDaUXWS+j0TTLDUPLXgZZnd+YLgYxq7eSMvbag5Z
QG5QWkvHthC1c0ZC9JRbSSj7YugAiwz6Z5BpxJFSDYaVT1C5awJaA2xxZpizLYW1IZGSbNHE/VGY
IYE2gsgG4l27PQkCLNq1OTPSwWRkgY5ChHIZp56OXFT3imV8YefDzsuATUm2lCjInZMBTXIpzHMe
CCJyhHllnbUKBoAJJGVBzH6GCod+WMEzTJQ8RIazx03J6n7dFHPPFbtiWY7RveqpIDJG3ylzP2y2
TNP6dahMc1OG+rGQS5rdaW1HzheG7HRX6FAAItiNnn91BJoxOLIKP7shvU056Fj6im+2uCHZw+Ey
8FdHXsOCIY7ji9JY9ERjhSs5woBEdjeKqLhFRD5YSPKjFuT4WMSrDLrXRnQT7o4QdTPSZWBFb34K
I+bX3BmkcFEfm5THZbKws1Sevyps9pmNKKqVMMztqE/Qd0PEu8mAVDlJg2OL52vRRPir9aq+KHME
DQlRH11hApkuXDuECgwTQTUcHfwJ1ACWx/SluaQQxpYGpTEPBU6oGSxTV0kCvIcWnkHwUw/y0own
DJ5ALqqQDY4zowMEUmYzQq9uZoyRTKtZsfEluXXq2eV63dvUd+0iBAWjaUd2VZaP0FnJaN/j/l0N
xFFt8pAYLJtvX/lQhAm96oHMpt8UC7FTSRD2kkXuvWwVhozOr3ZaWK2y0TTYLcFFZOLxjAra2qZ2
iBwdoNPo6ASmFZXOj+/XptM/kCEC+KFmEwncUVkowxI8r3lnHutW4iipetKSo1t6C5vgQoHcbDuP
FJcgvEiIpHZe7nRWQF1z6gXMpExp4JmmYUcRD9W/z8jmZf7YsOFZtgJ1CMbfb6Ol5EY2wQ6F+Rmu
6bSKppF6FrhOoNNUyGm+tDNqQfbTmxkQnKwJ8rJJ8HH8ic69wiTOg2p2+VYW6yZ0uqXRgYqH5xNz
lamVZoii8yjMJ+5z6BVNzm4jVUcBe4fuzzfpwRokcAGSA5qZRWXaiISIambFhxRKmT8ZvFLWBuk3
wHMHhSakz20CVrWN6UAhclWC9wIaCwOHxeAGl3awu2XTNe+eSZJdTIgOr6sifMvySW3NuD1Uwnof
HXNd54zH0rRgkx2/+L7H35UzC+g6KnB2sifUhVe0Nmjj9IU9oAjNTXmLXQSD3UVPYbe1+cgOdRJX
Z2IPYIU57358JEiHkLiXI2xPWDBuOv70Q+bTg9OhAYmqtRZaI94OcRzHkLMD0AjLaQZ1ZYLrpgRw
K8tdFRhMjfQvamkFqDfoV2PaXKWjc46bXPdiiwsSVapUe7+JCdyeWA7lGcBZXcdp5rHS7OuKeBd+
TGB7YJmi6SkU8G4zOLqpureTm0EG9nbCLu1tTWKDVkLVTtCQTVO3Z3a6RcIF6Ev+F3tnshu5si3Z
L+IF6Wx9Gn2vUC/lhFBKmaSzd/bk19divjepB1QBNa+JkOfmPUdSRJDcbttsGdZ9yyBVqPzoMw0T
6sK4Ouhs5qVjzziiQq38iVumMxVnWWNRNXB5Tf7wTukYPO0ai70mzr4BFsutPm8vI0fDjd2QyUY1
gogZmbgyaAnvAAAdSpPHAweFv5PpbOdqehVpgBurx9Ab1Zt6cMHZxmAx7RAf1riZxuq5DzivC0p3
NzIc32xdeEcejY9BF3k8fLu/vZFcFl9XEixN24JbSeEnIZczVWONx02WQzXdJt20RWH/KE3ebtHu
W1ap69Rs12PK+lsRhV/XPBmzaWbKLxP6OuhsmhwEkMbHYgoZiFnngSE3+ta0OzSbJhNHzAEzlQ7T
RSMFdzV+9wTQVivHZNGhA8AbeKsMBkmAVVAbuPc5jL1lwSZTzQN9fVKJs11ATMjBnWtC3cd+cHmq
F9leKKaVKW9/ZdHsHfDZrgumaDOEz2y1c7q3IDCuYuXD6k7MYe872XulwLtZdfUUJMCtK80RgWNx
kkfeSmsqZ6Swl6z/BDN/fBKxOR1oUPOwHnZ1DWBRG3tBINb3s/6kM9mdhEcIrraQDV3GwI0c/JgS
lVJxdikBOLraNneYBEYoZai2OpewiRm7npLav4VeejGi6gK/NPiINS+Nto345rJfqaQVXnx6CwNX
dWs3YlvlVyVfZh4IujvjkxB7XXb1ynBggM49FeWz76yagI7i0XPFDvxnncPFdVrzJUn5wJaDxwp7
UcLbxa7RL9abxF/97SLVHcwGwHfs/GHlQaqmtugzd9Mft6UsqFgoHBwU92zP+2tk0XLiGuTYQlDx
Djp+6S3mm6WbJbQQWwOcxAZrEHgiHPMTkBxol6prPOja9lM6VtS8peoSA/HYc6JgF+xnQF4Mmmyb
xKkOph8lzPEvlAjQm3TyvFJi1RwfjJZhNptduK4ty/HR3hpTutXmbWq4YIMg3rfYZXCY/q34TwHJ
X3Mx7WhS36KuAMuhhIRztZViUYDCybRNgK+usl+OXoxDL01b/4YrQIOHbd6bOfgovNBdcdd6DUBf
lEr8ZATY3BRfzBzb6IFB9mmNryHKwrkxnFduhDeUDZoUUAHbqnWew5rG30Sd/b6Jd4Dfit1sHvyS
d6tvxEsUAUxg07mKuHwhOZ9wxh2bpeZsGE+SMJiWQXbU3jc6aQdRaMaBK46ouAvII264IbJUn9i2
gxPy9mRBH/2SIJ8dr32LCp9GsrANjXmfoIYxAtDSg+fx0ecx6+KhD5uJqXY6ehlhz0B90zT1Wfpi
6+LD0a0xoCGbd2n5j05zCWJO/n3Ygk8IjWvez+8CMAYLBoyJ5sChnF8i7JOP2bQvvU9T2kQKdkYr
081zmQ7dtsJIvuXCKWr9bg+1tfXbhpcWogV9qsYXNNsPqqTMgs5lC+fVKvzJdJ1Av4C9Ktgw1MlX
P5EtDq30xfQXi6xhbTFRox7DGrHnzRDxJsT1xGGHs4MbVdzvk0eqXuzMD/j23efMYCbqIXlQPVb9
8dXMDmBBfreGdZeYsQE5bKycdWHRe1cnjN/l1PLuclIGwDH3DXLRiNau94BchvUs4QM2krJP5OAP
e3wbOtxNtWLXCvqiRTDL4fmNEz7UkM/7GkvQxrU7f+2Z5a8Sd9WCuGn6ehN2xpKADk9k708QlF5K
hysI2zOejRKsozsGhAy7lhl99J/HkRuIf3XJ0/VyXQXzN5wJ7AfE/SNI4G1k/An7MwfhcOdM9j2r
masHrgsGiy652J397lkGvOJeX4DTUq7GE2XFhHWio+7spPjNNVvOOwvcEJA8raKqZ3KLO4QEqZw7
ahQ4NOfqRQRXXZf3Y4pKe18ZZUtfhU4WjCuwKcwPay9J2LyRQV6wGLCssOLM7MQsBdesLc+myyjg
ZpFeG+xUcSLV92yhfrtR8auHq7zymGHX9N0ClQ6Lt5JD0oqNw2M/4ETopf2N8YXeZxl8mZkDyN/t
L2XkwSURabqOg4i97PCe2vWlsNjE5Dif6VRiUCgpH5NjwcN9oM42natNRaZ1TQrA3sckI8cKoqDf
ThPg5v4vm4b8jNJAe0YpIIQQcXbwWGSyxl6ctTH3tJGC2D57qINsQAwlglK0SGZySvC6cccvVfMq
TAuyX3OlXHQLrpOt5uxti0azdXXb76YsqMmoxKdNfNYA1xY+BbXcjm1HtUO0ZCLJxcA0scs/bY4s
PTQIDYoiVE7x7GZpNK6XCTk3TqPTwuZ12pMe0nvU1rfEtvZp1Vtr7X43afWApeiD1Ag0TTzUHGzJ
D0sg07kKPmAhBfswbbiJum9R/DhlHAOylmwfk/5DmrWwm6JsN7LyE27HBtZnz+tPYYEfLf0jPwaz
f7bM6U+TwQ5z5zvOzZ1YOmuTFocat0xvJb9tS3xhkdr72th6CY9f4T3ROPqnsdmHZLVpwGlo/8Iy
YwZQ+pZVBquVpNp2ncsTKhpOzpA8DsJdGJrFd8dPtM0nd6fZLFv4/F2VvfV44GZfi3MIHpZEPwWp
afiXbA9I/MoeVkpMn9algoWI3mpSOCWeq9y/yYkc5ljPnwF73zVEnAPy3LB2xx4/IOlHU/Fg7qFh
DA7XR5IMn0RUluau4RdDzK1TQL/G+qCCENqciDgzI8ZEqcUpQLk/LpU6VaXuWDZ+1x4hl45fQQTY
rqrxhzXLeJmWLghnyG5jx/fog303YwObYu7kjvxqQiV2jjLOullOIN6eGq9+W+MJK3OwtUYNfi/6
qBxaShj71mEN+S/ujdXgEKqsUEoCkSMc5uOl51cEKvVMfRhZaVh5eVayiKGtwcC7hTizyULOD8qm
m7OQrPhdHnyOdrNn4f+OzHJjWujLgRt3RzofyxUkMibXkP0jaDQmarfodhhiUd3ATnUDW3XL9S5E
Zx8K+nNWqS2f3AHbOrDmM4WaCSWLI9ZCDnO1mPEwWG9eFd0wNPZ7lu6uWnB7djCDmpV42Z/BEkK4
tuGM1RDtaK9mN5hhhYV22cPIZnOSlM6LN/n5KYQnvvYG9ihMigr9F1sa9UaiywmVK/a/DedSoxrH
TWpWcpMqJlCfCmA4oOnfzOGDGS+TRNY6K7cnwOWMBd2YPRdTRYOipbchaV3sfJRdOwq/TNR084bk
1JhiisYqihk+GD8bjRShw6LaQ458lw20H6E8Hp7NU09XrJr9b+3Cewwd/6uJv5yZesdJX20OEVsn
yJYm6/RPAzh1mottlDcv5FZY6Hvg2VV7dxrvJ0XnZ3Ki8iHxHexMrtsdSrfdZEFKnaDxabaQU+yS
QrbpXHvtW0bAAiPeEGxbp6PhIuiv7mz8mik2hZ8FX24q0Jsy6yhcTUuTSU9u2LG7nKJl333Cj44t
rj2V+UDrr1lDokn9g8pG5NuajUg6AUCHSAHZQe7SrMtRLHPwmVFyk211mUCabn2zephaxGSnr128
tdGTdMA3Ac441SKrKdfpVtrxTk4UfPhDZsJYhKrkavQkXE6rBnHDQ3bmvoUlTsoXGk+JSQ8Dbgny
bRCAEPYfyxY4XIFj8VFXSD70aixT2XjK/ORUWXx0ndj+FaRQMG1u9oLyUipGkmtqlR9ZJyVxLeOZ
JSeHPgeNmgzKzpA0hw9GtQDK2DoAlSUN2AM4b1ABOfX+WD7h78QGTQiY7ByyHN1Q57DiDbfXiRrV
ps4n7rvgh9uUXwjn6nNg6G+FGJ4sZ8E05cbhiN+BnosdBvF65eOlgK5x7CxfvSojJ+3UtrTY4Yhu
GrUv++hnCGVNzl5cuZGydYY8gTfZGHmC9ipJX3FJUwmzaEWqxVjgREjf4OUOrXRoF0jdr3GAd6hH
ynMS56qdhnVESE9MP4MLUiHyUpiz76Gox90QafM31C68uR2F1uC5zyFtUnDrf5dWsiJsWuwD0pgV
MxOOEPZCiMOmELzwnWpRhU5xjLu4Dah1SeKvKDN+z1V6K2eqolIqzQxTiw2SPi4LEz64GzzP+l7V
Mt6YxtIYUWTPjEZs+m0PMKYDjx2fSYMFw7KLfB16JLyi2XmAmYBP2FLDPu3cW5FRjBBOz0AWXziM
neGgTCu755CnpzLeDJIbqh9G1co24wNoN7ZJmTqbbfNlGlzDRLMIRWFThZmKHdj4oMmp3Oiheq7t
elcO9e/Mx7cIRHDYzgl8RPp4Soh5GxOdpOB33/h59FuVPkU53rUB2sgHVVMWY14F5mm2Dnhz52JC
5F5qPRr00kwgaEB2PWvDRZqQ6lHH/rfI+DQNvHV8dk4K8rg3u6yBSJvCv263tubE2poUJKQJwBBY
RtxdbMyzvKrmb1yHVG8E0yayDV4ukVFVhOxgGRPv1PJdXJ18yjbcaMtaQyX/08GxWJdOd8ecisEX
7YVV34K9XcVCVeAkmanMKaRjGAmWDzRV5ky7RAq2YuCEJpVEmErBPqTxkzu6PKpSf5U7w/Ir9B6R
T/FTWvXJ9/oaawTNz21dXwuz6nZ4GV9HjSHKNL6MjhIuOfyys+LZoko10X9rsrQbBLTjDDN211m8
RX5vv0eheXUi7lVBOe4MAPRrW8buqtXZGypasHwbb9DBujKLA3eudDEyNDg+afRJMYdvYMcqOgpw
VbZ8slsa7DfS02rN5lttJn+JB1U65sqhmy0f4OY4xi/7X4EsXO2NAciIp3740ZqM+15ESzy9toj6
5XBN8+xoJQYkdHaAFMYNnzopkel7sg5NzXsGit6DlItJ5yOaBkY/f8/tgygj4NY6ZRbpFoAVkix/
KbMNZpGdR0/DJqWui+nP/DF4urU2hA3AHoy1vOWa0RU8qvejBpsftWTBlWCxMwFDpo5BCYA9WPu+
PluCIoxuOR2HjfciE2iYjuzvQQ6tEwDzRc89K2JT7CnR/I5JTOxqq0SaNo9F5FRY0HDOlqmYj37h
7Vu/rc+0whLZVqwY2Jr/HcP5YpqNc3ZFfKO6Rh49MSKxKPOpttrpYUBTGYiTHrtoujUuYbIZDxi+
uyV3Qao2TFlh9KX+O89lfig5+RSoYkcaWKOdOZivNZXt4Sy4r8ZwvRsu0KF8D/kv75VPY1TDO7uP
BaslPFxwPn8hPG0q6tC37InHA8az1XI4uIikv01mGu5FYXLyzrpLhQk88bDDLnVKIxyYfRr9cfx6
2S50v4oMK/1kq3Qt/eFAsS4eAmX5GDb/uppAetp/Cfifa6+s77yM6kbLLw/mFJB85XQtDA5C8Cx0
TmExUK4SEi3W45RjweTSATGkcUSe8nLAqQsN45hn8aGPr8MYR0hO8OfRYDGoTHLVWh6GLMvfNJpo
hM2sQ77D9QnPbwzjEsrWfZynaWcyqZ0cUEw9IppI7Q8oB1sgjjDhVPFleOhoZYgc7VdSn/FmMVKx
zFVk3yba04/8RNNGDAahcSEouVnOLsb478diCwev2nFD1oqopp6rb0bst1S+8JBEYxuJB508Xixp
coyyYwuQJSB5g5uWjaIEgK2etoPHGcbM6JqElXHukyK8THr6yHAw71h7cqOW7bjlDIYtqRq7Q2XG
367Z9OdhEoxWYtjFnvpisXPK0upaRNFOdl21Cygx4SFOdNz0IDmlfHpG+nMqSkhYV+j0ZDBtq2J4
ijDIMN+7FGhEFDkYfsBJv5l3sJrLs5GEf3ysZjuq5SXHcOgIfVi0++WUmUH2OSNaorkLn9Ke+RAn
2CkwJ77RZ/bW8tDbtT4PBjNjxu1s7xhGwXAMIn6nUPApzSJ7LzsHUkm9nG6TxrwXLCKIlsJc5ti2
HRyufkQcLPxjtE01aZ2SYsZ9gfFXUAI+/il4Uu2nmOOE1TuHvuH3kiw1iLd136VtN9wmXMDmE8fv
gIfclMzOSRmYgTwmZ/omyI77rUeJsJrPU15iI9J6BIIHpyHV8aeSlOhRd0+EGwKR0xvNbuC5s2tY
CsElstiElne47vt5ihGu/VkdohRoqjEjbPjhD5aCguJML2Ri7uSyvf/piIetvQorX2bNcg9ti3lK
jCS+FS0+dozWTg1kvJkc8zipRTRfrCZJwCkmTXGleTIU234YENrxnp6JRu0x7mLZygUWnc6YjvSr
Pda2mV4oR+TJHclu0yyx/iKmebdjvf/A6pZYBrY4Zdsh+Qk6Ip0Kqqo1xvuFBrHVTMGcXP6pOzhQ
omDM9lhm0xNLmZ4EtFXdMgaiOAcdPPLIdtPpaDf5m9mV9T7pmh+JkSCALHDKG6QCHiPxhok2fva4
O20N//4PEI+zggM8cTquv4j2QcfD1iBrCOik8Br0kc6YBVPE0ANZJqdq4NdaqSiceZl62BNeaj2U
fm2vGof+QHr/fjV0NhdI6L/q8stggRk1M6g6le3HwDjOc8COp/SxwXryCp4nuhizhQdI1C+ZI6Pt
rJqXKrLVMuwPXyIRuGCXSOPUfXNG4amOHwnQRb3SfKzX2VKL2bTNKVAF3yVTuHoYTPYpimtDASFr
S1udZGqOa6xS2Mw7yzmQmsacJw28z027KvhpTpbNs9ftCfQEZRU9eu/Yy5eEI7RsNVDmnraKfhou
hMHT8ZPf0U0TDLCvZdwDUxPwQxrXo+hV8WjFTfPsm4m1jxoqSyZ/0iRCLecePuR6CLfKDOs3M3Zf
p5qli5nKR8OilCu13W5L3SHtTJ66i/l9rsf5VLAp4KM4U8QxdVjNowgEfEbZuYupFuAiZxg/OThu
DoFtjHA99DlnMMeNztaA3Iq2fPPbuL26CT9Png5vXY1kZ5iR2Hex5rBb1yX1rYhYVTocS8rhkPjd
HPO3cYRKmZwSpsaoisQJ1RuM0pC4h4Aeyq1w/5gjjteZqo6VrBlg6yk0zjMcjU3H9bAl+PYl5Azj
JbbYIsv6lAiHPKeAchxOhIuK4EpL5iVl3kkIed5I7KzN2ayfrTA9s9Te865hPpHWCaykcxhIQ691
NNB2Ptqb2gvL9bhAzW0qZzf0V6P08o6xZDe/eOuWgyhl4AQldpDFhoM9dc+k8BghU5B5fstKk7Cy
wzA5sKFxjEsWx/mTU221l325QV1e5vCpE+T66Qi26aGZpiO0/vXIv0+GRw60JLDRHinTfh8asMKV
ifkPNs1LZflPZo/ljdRhvs49L38wSx1yRyYJNSW8BCHJWqLB2VXi+YjY4J1cavs4+M3kf0R86R0M
MSaAEnx+9MlS/ZFA50veVZuecXaMx7KISfPFMxQpJsUVkYuqx5TDzeRmWGQoTW8pEsNymgAJy7Tm
ai4Zr1sP4miNBmbaSNbplOiTiaHMLDCipFJ8hzaui755c5f+iwEcxqwpZe2mtxZMyMbNfDxGpn0e
o2ofG3VywVsClNvpeNTV5aFv32PogwlzF1PNeJgXVx+nz5/RKcoH1303bU2BvCn0DukO0H/5VsL6
+cK3iEdfq6PT5W9UKOCi8Px5S17ntkSP5jZz73QsH0wci9uuDz8DUORkRgAXihpee1/FFxaL1BU7
5jlCydm3tQ5XZKyP9Lhj/jY8wVLfLVlbFcEp6MYQNDTpFWvw+2Ox+I4JMNAQZbh7B9s2qMkwP9PM
220bidCiSo8a5oGHZ0/lHraL6ZckUW5P6fyg0Gl3NLgaeZtehtCPcGZ4G4be7pgE7R9q6PMt8162
x3uxJfCELa1I/H3Nq4w91UzsL6OoeviEvFRC8PaOuEpZ1VOgHfn51YyUf1x29IbJoKZs0uppwhYb
dnt3dIbizU1j+Yzx8tlIF5dE6U+vMWWGyqvw/4YqPni9+4lBu+eDEshdkZcjWYiyPhSLUZI7Oe60
iKJZJ7QRMXhkXfvly78/YYOjLgKD0jZd3nWz+9GFQYk91S88Uu4da1sgC53HMDNF5w3Z3ebJ6q3v
OWae5NnBYkJ41KOh6a6jVp5zHbh3ZYi/AALkuTPnlzChkrpPKQUxdQPfMu5ATpAqsHC2jXZ6aJb3
MapC1MCqPAdx+EH5suvFObb96V7Hk3F1xofYFMNLU8GMb3suHjNuOTUZ1c3Hy3yEOwuYZf6o/Cxd
gjbunkVJhsHTxL3cqHXEJ2uP2pqss6Qqt0SeAeIVubMRZRxcBt/bTRnPG9NBfVAF/ycI8pNr7UQ0
8P/pRcE8lHWnrtT3gn4Qpp4tFcLG3h/K3wbX5i4cOEe4eV0f85gO50XpKxlMDxgfMdP6VnpJx/fc
COITccBHo1JswSN9nvP+3PdE1n0gilv2D9aap+hfydib8or8FyHI7KmZoxbiqDwGpxlGEv0l4GH/
ZQ/6ediKg7AN6zqHgHRH5561DaYdK5yXWrX8lNrpey4jhfWfe5HZUpw+2mzxFQ9RkIAhsCth7Bug
8VsvK/Nd6zjZhoRzhwuj94rXxvEJUfjTs1+PPnmsDBdYp9lSC70utc3M4IzWcS64bQdLkKRjizkx
1+7chuaDIJ3O05Nhl3JFRwzTesVpPp4aIoIJEIsib9auMLHUd+pgejx1MNMdsWr0kbpUafAQ2wQP
Td7Ete8jMIPDpd6LWnCHUKzfP5ZRfw7zdpW3HVJddMdfyXcvM44zU7+2CodUcTQebCOZeAshr/Sa
U1aoTaShxr2qEoluG8sWMYSK+6GvcafG0xMBssusLIjxc/diRCg+BXmHOLEeKhFDeC3/ZML6wSXI
Jqyg6DwTjLW0SUkvpfIzGjQJ4hlkg+vcpO0+T2HfUzPoP+QRJEbLHP+aAQX3nDUe8hlisT0On5Le
JRbI7r2xHx3jUHLehMcEbzj1so/QKc8JpIU1lpPnVFNiJNa149JG21buwTAvtOzJB2V9qjnxtt7w
R1PnzP1D7owoPlYJLQ7M+cHalAv16t9U7xVIq7MdHeMk+MbjeqCTYXHAvHq2fEfiHfc8KhEy4EiB
/J3JqSVYh5oC56VXbURLDyRNVTkLzMZCcETQTj23e63juNzP8eTBFy1uWZpoyBt2/VCzyx7oZ9+5
AZ47kKLsr3guG3XmPVHIQKKoQZaQ0QusSiZIhsZjZ+ZPujEuHmIDEP+JWqik3P/Dnvx/QOH/EVDo
wgb8v1Dr2f+Vmfrf6YTLv/LfdEJL/kcKcElAugLGCwdGzH/RCQP/PyyHABZCURKOZ0r+nf+mE7ri
P5brCHBpgMFt13XALP03ndCx/uPiObT5C18suYT/J2h9YIv/wSdcIHTL9/cBHgLsMu3/QXTiCOhR
1QYjjNXMvEY6DbfY/Xkux/rVjikdaczqR8OgWiUgJYTPoUaD2+VhgOOxtf8KxSnVIl/32Y3UkUUt
0D+cz8gtih7VOTHOWP/PY9Aunoqq/SqN95qi1nvT0A3p0XFLiZJBqARUgZWlA2ytpn+YPfU4kalc
hQ6QGH/kcGq0Rnaj8ujJL7TeCh4TOxVyvJ1k89hWHIHjbtaX2q6cJwdAhOnkzkuO6M5w44eHfhDE
Wi3ic/6c7Tma2DvRQpOgdD4k+77tp6Ulw3PUs/a7I8VNyb5SCKQjY4/AQfMwxoSsCYI/FlS0QfX3
Ub/5ogbEmMbOrTOK5nGcuH31S6AqGLhpGzT0PHEOvyUuBwA82hrHF/dLXunmDiuuuf/7E1VlF5uY
6yX2nWKpWf+MDFHfB1VGuwE9Z51mBe1SUy8IKpnzY5HRVgm3jPbV8WvM6/a5UtTilLM6tnr8A7/r
t2f3dG0Yg3qKJtd9JMmQVZl6+ve/qA52kvJizLwoHY51qkZreiZQYz+2rcalqktURx1sjSQ2t6qh
8cmNAftKvyWM6ZruXrQieJyqtrjSUHCL0+wU9hhZKx5rbAJT9Wh7Fjb53gj37ioL0bkEyXAY57l9
cWr5EPZluaMJammvG7zHkipO7qWk+JrlH5M08whEecM2tmK5SUhOUQAUd/s05ofKXdw9rpicq718
iVx+D5dH6eJqd66WRSqf3Zq3k4Phn1TzZHeedwkb077KStvXODKTHaqIuSpNmV718sUnYOTiAlwA
6ItpBBQen4SMIr7SwDPsg5ouxu76709lP/M7Eg8gt8NfsMq+W7OOGTTm58oPNPj1ahOVAj7TSM62
te6UOeo3QxIpy+PwNzVQsyGvQcP+QwER4mzjNbw8EeNgh8EY5sJa2LLcWw0MCEsTPxnkfImGsX0M
GxaCIJLTXVC04c4fzBdRTc1ZWyXkM6dQD73sLwnlWw8wtqEqmM4toGWXTj8OqcEVGxRqEaIgq88k
oKrVXwWiHuEjTF6wtaHAL+QMJIHBOefnvFXFqQrLYJ9UPS6wPj/zQUXgJIt4HyIzPqncEvA6uIBA
GrMFyFrWtJ23gXOeb0NJXlk4dfeA73A61FL/Jo+GT9+r4VMraAwX4zAaznEaJ3n4F/7MqzrlAkYZ
+velIbOCVq2eWGc/DunQ3zC2/mgBS9GbbXYz9TSc+7ny86O3/BEnd216v5UzpzsPN8I5WL5wQt/C
OQWPbtWShNGRBTNMbGkKsAVYdyx2PruocEvOnBiQDDeuiVfyF+NAUAzlkD4rC9o3ttCrBQLyKnsT
/9Hyj2nu6aPI9CvbAtqaKcMayvzexYzeDoSAl6j3XxgN/SufkPTFghlIQcYQ7Oiex2dkaWpCgfuc
sNzgZknxi3HHFEfXpiXPlnffG95iJ/D2NaJkBjuOChAMjY5NK0aK1R1ZJaTRGGrsGhAaM13Jl9Yq
/+ZBPAMKt8vtAhxbApn1ubVlvbFBjJiTH67yugRiZOKHTGyJyXziqNKiG9G4tEyQ6uJwer8op/U2
MsW4p6ymgH5gklYHJlI4GfGMOPUvSpq/pEDhI+1Kx7RnkyzmM3aNwddfWeRV19ZivZ8hEpFux8/C
mqvlM8Nb+Jz0YXWsYzltZ5tpHDfx1ifQ82JxC/JsQRVlgUwUBAjKQ5+9Z4YLGpwgAycSbOxTkb6D
VSBBs2sGiD2xxdKuHRb/v0ghkNg3qAY9TdJ+v3PtprnEGLJWLgbxNzEhRom03g8WBmALdgPQeqg9
RGDhsKEiVJd/X0bhBYdaANpps/KcTtljO6DgwG2DBmBFxEkquz+1i+3l3xcMQB21vv3bMKePXVVh
+sv8U+nla1bF8qmtj8qujJeYLtHKiWkTXv5Jjtm3m+T9tXccHJggqM44FtK1bXCAt2jb2uS12x6F
7I7dFJ2IsKLGdlm5EV2WAriIbGAOo3t2W/NtDsg7O+O8IslJI3Xk3jN8MJZ5CSZhLG2OxbpwwTQ2
yjUIXuhP1UE4yim/xRAKOWihE5wxRoB7wuNUGhjoJttLT6Vthk8yN11eRPM1LNLqUFXcprw2CnkE
Y48PSluvpxQxYbQ57lHSUC0xdokiu7VLwh0qd1jdDza6ATn7VeH8bXWt16Ocqb6JDPx0JWIeK6zx
KhSNx31kfQrZGms1sqBAnVrbGReJzJLmRaW4RXsoasQQPifBcnOmXDo1BXmIQq6dbPb2k11LiHg8
mQsrP8JWCkjYAMqaKVvtBWNOKMXbVNGVXdMSvIepTuUrw3zes32ogxj6ryDO1LvDjyzC4uao5Hns
jJBAh2M+zuApWViYKNsykfRFA8R1XZpuXLoeXGx8LX55OhyJpeJC3dlZXzwq6jt2jVksUDoZ4D4F
GM0ajISd3f7uFjx8KVqqMmPK+mwM+F0n+JGWL4ahf+NDc7YRbuRBvAR4TfeT6MEBpWASZU1eNPDU
LjSyfc4DHN6aGj8HUT3JtlYb6NjRVqNNxE6PYQQyEdlcOIS5Ka5ylt0+0FKeOswptGAknzRZY+wq
kQzwbinuTqNtXXqqPj9cTR84MMidwK+zNy3ex9qQLzhwgkskSW8xPxRkdopeImN62tpgLrG5UVKL
RrlI54DqKCud39D21iZZ8xhg94u0RpbS8PfF1FMg4zn9Ywq/Rsd9tYn9eVMzkK69mnyaS5VBDYcB
dapFIAgpfcTVGq+4BugwqJf8VoN4HRVJza0Rak+GrelGXQAizphSZqv98tb2LPJqqaigZswCkJod
Yi03Ifw+Q6sAjcTaDaydd4nGPZInTbPxBvpRbXNZ0mL68VpocQkBOLL5e2uGnBBzxGIJiT9aT0mD
jbdcmx5SooeX8aPBFaANsROyOrikAi52wKiWxgp/nUN7Av7s2zDRuNZUU/IQ+0a+aXoMWIGJTWho
2ugWZRhBAk4YxNOcDulj/mxZWrKgy69tDK0NCwpxAd/LXgvb+ygnkAKz/idQxdFtSG3jSmbXwXyQ
6y3KlH+uli90Lu87V/y2cpyrXkQuMmkG8Wv22CpiLrNSKmxLppQDS+JubVnTfBcaWCL6EiYu1o1r
T1EXEaS0lQd5CMOxtFhak7bCKc8jzohZU1mYVnGPTmvMsJ/5FO25EqEahPrBnvwnghw4cOdJXv3e
evbiJZU4EZygQbW+iCnb+AqUy9jiLelbhPKu8XN8h8p4dML8p6W2ow9URmdEau5iiXc9TuaHLo36
Sxii21qDWDbJiblYzdByXb/aj2mNzpPXzP0CTcsf5ie7p4AYux27qcTC0A7xJXQ6G8bPXFA2ET/K
pEvPWVmJd2MedyFUtKt221eak3Abz9VzENbw36DgHVWdRGA2m7ObZNMpPElRnPnvTY/sJVmylk5x
gAFZnM15+qxcRBqLlPtZVxC154Z1QAqab5vjBt5EIGU3DnPHtXMDeutzGBZRM/xYO3RY82fUSxFg
XZJuMIpLs3ypEx91j/POOux1dc1c9W7OActczLujSJqrHRDaYhsTryduvecBR1JjtWTYnexz0tF7
zyD6VPnYBYGJnLCX9+8aiMzwv1g6r+W4lWyJfhEi4IF67W60dyRFiuILQuYI3hYKBeDr74LmvjBG
M3OOpDaFXTszV7Y2MR2JCTEmlQdDKO8/gElFiBWnyegSJlnm+XrwL37DZczV8SsVVBdlB1k0MBBc
cjc9NbJKMF+HmzZPbaiRaXP1MoQE7aHA2Wa/w1crzv9+GE6GR4aov5FNLXv0zDr2PTstvdqdRkw+
WTJll6JjVYcBHRV7/WUXu3wo2UTvyOD259CWYdSsJ2THVmxUxrnpPfx0nsJO0mQ7x6N50KTR1DeN
5GqNyUiHTPGLIZCS4UCCpYuJ0nDST1d8f4hw7QJpK8GzTAjfyfTyn1t9OlS1no2Zhwa0FByaFaWe
lfkyqCLeWo3r7m3p3v0hPbeY8O4W0tdVCxqpZ/NPkPTu3u9zCzKen2Gsw2cyA4k4prZAEe586x2r
fergLajL93zENtli7YqwWQHVg7qUG+ZrkccvIkVeqTzAmWGeaGwBzLqjHve9UTmXdKrelRqygzTS
p90SXEoL3z2DQsd+lU7+dk7t7jjygMR94pDCkAGGsRnmPOmofM/CL+AoyBNwldwkY/FWNqxos2zi
nu7m07mwNDAF4+8S0BqMr5ThaSjW0OuyPMvSrS6zW/No7fQ164blDLa2304pU6bZ67Ojpv//AaVI
nyV8DiAeQLFmkn3WYB0D3U9UpNIddB7M2jxXrSIT4ibzXkEl5NFdXUaRnX1LfVg0SPwQ7Uzowyai
V0nWiMByLbaS57bHDa4Hc88hiULgEQOx0gcOxWfBhu8yYIPknmk0I+nBiZwtgY2Zl3BwL3FGiGA/
csn/lQPIwdXLu8yK8SKMmYPBhV9j9ACSsmkxI4c1Y58Uj6YyC1yvpEtiFPcTfsJPDiQO62lwrz0m
y01ltukF1iNwMS6SsyGR9PO0jhxnDBFpN0mwiC1GSHnMung30ph+GJOk3gAsW/YGQFfTz7pNDtno
G1HuJQr6AKa0t4IplVV9+RXWQyGmN1MX5Wm0e+c2ij6mVZQmd8IcP9ruG/ZOaH1ZtV0S6lTqcVn2
aPjqtdX5fTT1nyXzmlcLyPRFZxit/CwI8SZpMnIOQza4eFnVbzUP0dc5Xb43JoxNTwR4NMjwKLqk
P4nDhUwUgg4tkZDPg7J4GOfvrjPvp9IDoEjsD/P5gkKp5+pJgH4fEtoiZZktTyq22w0cYv2tGpti
b1iMbXiVsoFSevSMvx2M5WWyGMDisd+Sf9y1RWuie8d00MNvQ7f9YFeqI5fQDZOp392BrNUdm3C7
quyzGhPzRYdNeJ7K5Pe/X9k6MKLYzg0gAc70wOK1iTPhkrfko8b5JinLzftb59s/0rZ5LY2BipiG
Rl0a2Ald/2NDusMaqgQG4wUxcI+J3q3YdB5BLfxDMnWvXr86poV3p2Y5v8wN3bpzRk9RmdJLS5vs
letYhVQwgEwMU4MMdDN9VVX6mX0YZg6EzUkWMAF+sJvqHlh9U2WnsA93MnGPSaiWi5JAu8cxOIBB
PZUr28mXkIg1H1SuOwN2nMCE0eVN1Q44I/Comi+sOQ/29d+PgI1ennfxsasC8mTl0N3NYPGOQ9fO
N2dK1En46gVv3O8kHirmXGPYGUu+7Ma5NG8jHpwbfYA+WvnZsOInOTBxd5Jd6LGNBmfV3WafrruC
DZitneDqTfdu5ATuO7ZpknrYzbIGAs1BUHObTgFX9kpFrMkiG1/VLhP+FbyWfrQFGr1Lh1Rp8bzr
CCKQfp2fo62/lx03aOFUFKUI6qD1wOUG3tBIwRbFcetmryH1mSruJGMOByUT7TffkSUPUW8Vt4lR
OoGTXnPL2k3ulP8oCjyTTYC0ndvChrka+98EYeLQ7XjeNvKQoCi1Dgip3kiqR93dAu2/JWMxfDTh
yBXZL72TcJZ9aBd//dR1ImC7uqLnN65rmFFZefFnZp/KPOmm3zG1l1vt0fwZD7rHk9W6N0LwKgK5
DBtEFres1Z+Jv/xJGTnA/criZGI86DjJNnOfOjh0cg0MYOmQbIx2twRDdppUeU4xUXfKO4549ahA
FEcGSGNHWtqlANkAbmZWfP6LD9Xo52B6GdS/mY7S5Dd+C4BORix3q/2KfC4dkLr6FRamZp5Ebq1j
SHxAMQ+4+t5Nx3DPpbVuYvE7HFqfJhozN6+2t4irKcZjkAPFUq33UmuvP/oz0DsT/Ds6kseywTc2
oiYriX/Z9hLjNDX5TkFm5IsS/kchsnd3CvmT/0PhEk8rBXUAUoJTgxoiDk7rI6hpk2ItlrppyupN
Ff5wylXw0vpcBLkXN99ye3irug/TLq3fU4ygma8aFREL7zROwW+S7gUfLgS9WLSveKv0ichOFC8F
5telgBZOsmq06kcI2XrUjj7g22CbYbInqTHBXiiUWRCYz87gF3zkeODVk21cF/bICQmQjV2m7FYq
QGPJ/L2rD1OzASNSvRkhtksiVNs8tp+6HMqIqSU/qO5jnjCEWDkWUENWe+jKxK1COW3b2ZXnfjb+
9iOUCBUUbwkmL2T7S1j0eDQrWgNz2rjXH7GYfzTTGg5iPL+MHRQTKxyOpaApTNX5ZvUW3VwRUwPk
xfEuG82Ci/Lqt/OEgw0kKy46hBjqxokJ6rQdsQrap9n0rCOiFToveB7sHoZ/zRoOl2bKj4kaDjPb
i61fatKayiV97AkuVFLPjPwDLxF1lF41SOwE48FoKmRGa6z2OEahAC9fBizGWJvtsZzh2wXhsIbf
JEDbHirkYuwCGbZQV4CCLarKudYSlemq8jUrK+NQLAygCZqqshx8I8EWAnh2KY3mLcWEdZC2JpTV
AGL/B87vtMzYEmZRJ1wHL0fz024xJwA8OJF/IKlMeIV7jprYmcPKcZI1d1tIzORpq1nGuHcSJaRX
S2uKtO27MPKdX3aQi/0YVD9pFbNYxCqNFYQnF7hI+I30iM22nVzKJHdZbyCaZNmz6X1KLIN8v1QB
W2KzYnDvS5gmDX1oVEVu+tQ3Tua01ulix1srHa0caRILykPBPSLQdx9C9VKO/ZUHx7rPnM5LmChw
5eq7k+WcP84y7yY+hJgnV1epxL5b5t9apeR7KeavxjcOyJfmLYsZMjrPelBARdzaUsE1qFtSX63y
Thwe+w4tIme6OI25R8YzyEHbVz0OzzCO5tH7XMZMn+qlTylD7kCGd7QN0D0QAZ9QBFQqkgYMxn/D
xfhgFeftqcaCukL1ktcQnk3Xy8ygcU1m3H4jvx+xuvmUBfYjWS+D8iOOqxjTrElHqJMlrIAGU5y9
TZGJ8gJc3jvQLek9dDFcNc7UR0pLXcFwBkmAcp5+RqfQbrFnnWDvXASajU8udbTV5+hDGm7cyV23
XtiWzA2asUceDe+iYyX3OgN+vfDVif5RPqVL7trPzPCIS/VHpaQJH9wPYFgpRk+bZ1ZdXCpeQrdO
x93YQhDgDErOKzaPDGPPMzOYd104GlsACvap1/2r3yXJre5wtCRTT2ND+FPFSXBAeGMhtYZgycvm
O8MMDkba9Xuu+vSkehMTCWlxrXksl1ya6LE5E5Phn3OJEZLK3ek5jSZzAABXkZ92wsjLR3KWjYmk
XAUPac5i71sBgcIJu0S9lDEy2c2LrZuS6/Oojieei9jbVywYow92gsrlvBCLAdbwujSNihJHPly/
fwguGnqktGdJ2DcZcYcFuvxYbC7QyrT+i6XrHzVliUThKwAoGRAbVXQWf5phRPkgpbAkR1faH+36
5qqcv6wiOC1C4JOc9OPG8JkbjBCYScnqd2t4z97R7TEp6yoqlf/NeeKfyJ8TJRIWRSPPwvKA9YvI
wl1I8LPFasM6qRRAx3y/g5tfYq5PE6BTuFY+rDTt94Mtf2VFHGxMiMBkJwA5gxtnOsQPAGVO7mDL
MbI6R7qSSD5V7cz8dQgTzB5MQUVEM45j+vVL/gF2Bkq1NX4QkycR77rxpu9pkpUjuy+RflqVPs8W
RE68C2qnYCAbEK6PVc6eySeZfs5IHANIKi9OW3yz/e7nBPeNuQXwQtOPewIm7FnDMjIMQFk9YPEt
RspL0Fg2l2TUqHAXDrNJfC5uNwmc3yIIfxlLt1OZ/4k0+XfpVkQNWGt7rRidAKszflVbtyuzszfO
cGa9D10Z78KHi1Tbpdj2yX3ga3LzqP9usjI4+s3feOig0i32HOXrxEVK4aTXCRqo28D9rSTB0I9n
nhO/1nuRaTXGLbHdP/RrGMfSCR4OWIdNWXgfnJsm5WaEevFER/YKuKg86GsrszXvgu49dZsH6xSK
NCywsFMMEtBctpnICIJn5bgTJOnz2ggfU/huz6TCrLY+lLQpbEUxDpcsmBgPUMRPxRqd6TMjKk30
xYHRGb6m99nl4nfQV+GLQVdLyzjcFU8yhuICyI5iicq/Bpjg2LE3/8XK7s4ZOX78vWnkVP3DA/B7
yfx5HScJp9tV8KcI1KfdxLTezjrqYRptWAXmh4xJfpvJgKBeC/p5hGNK2zA2OaWyhlPGJqtfd89K
WBBAwBS5gNQawEVWODPfFi7nKMp6PdLABcTSgoZciI0DLkJVZX8EC/E2Lqw8Ztyvm+berg7WJbZ9
/ooc7MzljgSxaab1kWs8niJNSlJBqmkqO8SvxHjEpczZepyPW5GlUSiESSw6PpmyGy9pzhKSfCc3
kJolUAFXXflIq1aAnT2lCj7odwHbr0OVFMYBLEm3rXImUauaxh88MOCyoP+anWndZFuza2Rlmlbx
B1wqh+8XHmfb2ktDOCjKqE9WgFPAwd6JnrUQ+68MonzYqRa2b8QnVXFw7OLV7weGK6/4GAzrVPi2
fU7wrB2tQF2TaZ4IPhDKwdgQbKvKAHdlqWY31OFVhrzxgg76euwfMaUF//vLdmF/l035GUApPbge
ooO5stuJ9E5ViF5F79TOa3wZaZHxtnAvPGud5JA4MnsXsNHfjl578qc2u2MLv9Pk0u5Tr7E2uCOd
c84+AHdF/l/Yj/m5MRQ3Uiptan4vaejXLPb+msmffNLdU8NCQg6l+AoDycb1A2fbIlox1uf/yVUw
NZAUaLhgG5z67M7QQHhRTIwKI48Wt2t9Xk/33sIo3Lgs9VCCeVktBmxEFBZY4AkFF/8CSLecAnmE
nErirZmY/PxppdhQlT5RYq4CZUdI8QY5p/FbuuijrTDgSjGtbzMmbV7LhMlsjsPw5Jl3dhwstGb+
ceEE3S7oxJkyp2AX9kAWGdoa/FTsmWeGxJQqu10qrfu0uPfAKzv4+/ObIDkZuT7ZtqZgPpomEryp
yMtTRdKIZ6186TturhCxOSNIARwdnf2mLyzYdTkrLnCq/c6d7O+xs4xRij922xip2OS9C92zxy2O
F/q4+Hl80hL8PM+kO7g2IP5B+KDT6EtNq4+tq09+LZ5oB7SdmW53kLNHp3ZvPgzvUZswrpuJrL9N
J9q+EPPy8Ou5OzU6/TN4tNmmGYyGkRXv3eBlJcBTPNv1V+7EcWyUb4DuWQkYWl6dIkGBYx9ZF5Lu
6xjFOgA7FRmDzeoN1vTLbJFvNGrxQ2Xs/kSdmG+xJuiRgJOI0KU+GQ7VHRmYgJ9gm8h1YLpaihkA
z2lzgBM5bINSyN9u/+VRPoZL2WZXYevq4Wb6hUTLtjCM5bdhrGzslB6ZWrW3ZmoEVS7VWwjhsyCB
yOMgSw7p1ACpndjL2OJzCjXkTXqCWtcGGFRZBG/5QROBdTbj331hWkyErX3u88+0H4nIjHWyZ0b8
mzjIH3177D1Q3CXW/QP0x+TS9+Bgmzo70NqLQmj8NRhBjh4pLHyJoKvGsnp02dNRvXuw2UzVM2aW
vwXKDPsqV5wtjdfOGnoNJJh3O/TeaHZWe5BqfAhInkwCscMebm1NWwpJpH43cryoFLO9h5/Bs8Mn
wb4FC13vbOt4xofUJ7CnpIiCrs72gTX+dLHmXEUe3Mx8JDHjGHduPY+m5jS2ONSp++l+eBK6uO1k
x55S7FZ4Hq0An/5oB4faMf4LJ4yJXroAthvQl5CcthneyItDp1Q0xiHDXSHHY26MR/JFXPdt073F
pClQgKiTgzQbPCvng3aDeKMMusUlK98qTwq46UQiluHaVSP32yBUtznDDZWa1haWXXl3U7ZoKqHH
meTXDzd77dmfbe1OsaqUaF6Ts4ZXK8/9LpbmIOB05wMuF0loo+L8vha5/NlB0t2WBlbZFYR+pS/x
94TN2pfkktrYtc8yxkcf9AgbCImUo4MZxnU6qCiwfIh3qQsaPuHPgRNupY16/jPDE7CZVX2a0lq/
MQ2RLKmST2URywuUmT+7gZB57D19J24/KZc+LS47ewer7b5AyX03wxXCUcW70CX5NJt+8dkFNQ1C
rICVWXOpDy3nskzpvPM6Sr0az0hPS8MeTtND5lcr+ZAeasg8KObSWbwX0rsoZq5+x51q7CgYk9E8
hRSIoH3SuKvLkxta37qG3iSl8inCT4c/qBXzY/THn96Mem/PnX0X8t4tiXWftWXdaTHY5VIEJ5kU
+85Iy2Nc0T/rQkjaEikqL3nZTqRhSVYahnvNPJwEKgXx4K7/I9BP/NZhwh9/wi+WeCQK2vyXGrvu
BWUYb+GLPcI2mMWKOyq9nLkT+0Wq4+xo5WV1Kxx1LQPu6cW6Ixgd6yUhfHbo28S89smwXC3KdKES
d7dJFzuIsnDvnBqZsA1SegQQGDs6QKN5vfezcAuu9fxrNLp/Yl794KO88TycTb1HOwwe+kdZqe8i
Ft61tFpzV2MV7DMtD9wz8rcmy+gaW87a7ZKzG0vwakS0YUqHn07OR4fAxrYGcnjjhbUONCBxmyl5
soA79Ni9E7gCSleAuUkTDOeE4LhoUd2UWd+CwdkvFs4/w99nbj5vK0mDmBfGOzNQ8z6hSJGCz34r
GliwRWYneHWXs8DS1Fs0gOBT/wATjDNnUcu7mbLQoU8BLnuf3UaLW+JgluO2FeznR8l3BLf5yYEn
uknGHGBZQnsK6nH/0tPqLoKnyyjAJdveW6wwt41p8T4q9zLoJUU1ZXiD54q5TBjf+Di6mLNYBleV
92XI5mjLpfyoDo7JZzdARYZaTBRiMG4ZywV8AQA0tOcRnRh1whSAhkwlRHgqXYJz+Jg/qkWnwHRF
u7XDwtARNwy2HUPCPd5tQc4Ms3NTzniYlfnSKRmynGKjBSr/2WPQgtwvz2TYu9fWA++MjEiAqoNk
urc9fz6qkAwNGdeywa9WKM5LOyi9h+jVvGtHQgNKpNMD4iUkMY8N579fUuVRQBZaQNMt8jwrQs//
27+vS/iqT5uzFPY3p2OtUYSSB2Q/nQRElw3IiQkXUv46sULeYseaoraActfoott5xKyPXZKfLEPr
Y2jUv1rYOycrnk//9kX/+1FAWyKVSM9OnR/mhtTNzO73PtgummMenIgm7sGhJVtlShh3JhVRs85x
X7Grp+lnEYymtvcM47kinO7jsspr72RNcU4Yov8yvTx5xzYLKevHxNbzr6yJYFb/SYhHAC2Is6hE
7V00WBzj+me1fCkf9aRp2/zdGgyCMrjT+ZbZrC36cTh7/SCvgLVfqYwGRAkM/BlAHN1ZTUblQp0l
u5aeB3+tBhA2rasG9KcKUCC2+uxuQtrMAmP+iY0cCY0sYB3WMMTpPWlsJJsC4xw50wZjQ+s6JJEp
eZHpbZj8PsJw84pxVHFIgWlefRpWsZjf0xDC3zx5foRAqo8zIda9mVQ7vrGEbSrKOqZKuUfTGmsq
OYP+UJFjOiwCGoUZd9+zmfhKZkHfqUDXkO9rqi+U4ysrU/mWG48iHf0LyS36LWfDxFDFldWWAEWG
pXmRMo1vqBSgESpP3GenoGqKQh22x/Z0UBZPUgpQm3vS8vZNnWF+LTKgOmgo5seUgbXQgJc4xTZB
ERdfxuKRUk7C8oDHmwauIbVObl+Io63n5J65iNYUzz9Y6DRHfjux9RZ1jz13g1W0/xyZ2EkAwHWM
zYEoZvcnaI1jIY3qTbZheM5q9QvY11coZfizAa3i0DsTpU01HLp2jcJO1JL3Y3gj2VG8j+kKcl63
Y7yP+KyMi+94+VmlN3wm9lZlFMEU4Y31OwTiebllQfeXsYMSxUmb6IVPW1kQTvxUfHnlV+5xJxvc
9vcwcrYBo4q3udFZN1L3pFnIdXA7G19yRfrBtOQf9Gef5XDMP6MEaMse4KCrwgeC+iGBzHmpnPs0
W/5VLp15qwe6Y5YhU/sc7t91JsN+ZbfKqJkXHddS29421vxfYHT2c7F+9pOlnq2Xxee2MH9b6Rie
YmTdTUFJ7otVO7SC0Yn4v1+K0hFHzIN8UYRp3hocIyX8+GWohxPbMtw8/in0eWY6NWkI1rFONOkh
P8ah+yFTFFmK8cRGvLd5aF/9xn8rsJWeAEWIYxfanxh798IIlhuMHxUNDLURBe3usSiYC6fR9t/Y
v+IwRWeFphVvBxcZvE5+12vtsDanU1zzMS6JTQFSIiOSI/9CqaWm1foWB4F+lYHQ/OMpFGa9sHTp
QaRC0pwpAWIFq3t41co2gNGh2KcKU9TQ+5CqMqgonXJ2whzWrE7CRiGA4astM4kCoGs258+BP5Sk
3YBR0hfVjaRxdaOizVdBCfdP0j2uS1obVXtoEkUDkm43mYKDHxBwxo8kvP3Ic7lmgX4a6aVdI/vF
WFeXBPPSmPNM0U5D30VYz1htq51QxOOgFQ+kWe4h2Z+U8eJiD/K3mftXk+RNZOEc3g+jJchaD3Jb
hu0vPUleDdszjj50CjyST+wc5Y6sTnZaoV923g5Mk3WGq5FmYXP2p9cMK3IfB19ACN+TNLVfhpLP
oDQ41GOLq35TgeDoMNlTpB78Ci3Ga9bGzOc5Fvq+z6N5ZsjObO4kBYv7R08/FWeSucPrWx+Ba3+3
knAbTmZ3Lwa900yIvU3kwbTDE0sHHKdWzKNvnLPnwO+/oxVhjkoMBk96Fezz4g1rPq+9VQ7ondZK
/i4khNdN2Iu5jnJSMdz5QwnKesVb0oaLoXNOuSaGK5QW5Gi1vh/m4h20brsj7zHmRwUqJeZqstHY
TfZ8N8XBXzs0K/6NyYinfKng7MxecqQoZzm3ADbYrHEtq9CRdoj/D2DoMNetQV2W/DOIa3lvzPBP
MfLf6rFlaiu7AZcCrHzeyiKyeriH+D3J9sXBEQv4USlB6xsHqCeXlRuLoz2z4+9hBb+7A2SxsdAx
XO6uzS308QWnufomMjkcCJq+1b6n34cqriMRu7CLUYrXCjO979ZlGv0gXyOyYo9GWytOf8Mk5mSg
dojOP/i2geUVm86/OyKHi8pO65Ih75vbQHoj4X4DII3dDi9h911g2SaZK79CMu57IJbmEavhj6yY
P7HTo3LnxpEF7NoPBHSIxgragvum3tNcQsEt63ftyWc2TX+CVP0QdhqfMghRGn35bKETQUvxz7J6
YIv3j22X//K4ktCYC02lWyDKTvyHf39bAfR828qRNiEQYtCNmviZ4z0S2pqfy0Tp7VCjgU2Bl/LY
daE1NFSXUsfmpdVXVtYNYmSa4J+pCHCQlp9rylOXDD2TrUuwN0X/H8lPWHKSGGTd3jNqXqyZ5H9u
vfiGz6shbjEs/zfA3fW1WIOVnJQ/OmOUL9iz8siTpQm3AjyVWqb3Nbm5QeXFTTldGi+Q3wwTRHPQ
/8Is7kfKYkenpEwOupHjlU/xziuqr4pdws9kHecKF0CUom5KWzhCsQX9aJjZf+VK0Hbgzdlrg7sM
jm56qYN1X8w4xvQXIoT3qLkVgw6uFLuBPgsW3YCaEgrUMBG357V74qqIue2C1tK7nyky3jZDG+Ks
H2xqG5YBuVsMTNmhDwq9m6NWxdzF0/JJ4gBNIeUxEJfQ9sMlUE+MeEwVdcSdDZcZu6GjpxEtrNW/
DMt92VSd8cKN/NQY0FCafsXtTN18i93yT88cvrVSUo0+wsQJ35PcsJ8YCNvAZSqd9tx4/m9jjetw
hhGRdP2Fy20UTgpfeNWcZmC93EZZLXbO28T7dMOenly5rcMrirfClIhLeij3fTx8D1JdHAJAbn3h
xhHaAsF0XO3suQgN8IOiBGwjPlVbaY4FQhar4lP05PotKIW6hDov5DnOnBdQbreqHGDV+rJR56yz
f5bWD7NMk4ddonCpgK5hb8HezcMFc4wVaJYfsOGDCVThTPCj/5uFMCW82TFW2qxBrSvUrFabnyO4
SGAogJ65BjQ7y7N4lEDe26Q2Aqtdz1+d1xT4rEGetU57MVQLmyYgM40BJJudi2WXGi3FFtgg+JSR
2wSx3DvGtlENO9o07RHkvB9+QwxkBj49eR508NWd4hkBioeA5xlU9zaPq/MIgcu3rry/75OrwwOb
0JM9pPaZvtr+zhN4bzExkiMTK8acL2HNZ2JTLIl8JFV9qN3hl5Ruz5hqGC/jvBgvKsvOfUW8Kife
tLElrmKW3vri0grAMuu2zDGk5YCGrtx34VW2GfT3mWi+TUgmzigsCqyM6jbFYoopKj+1jlge/37k
NReupNdROHj4n1vcWBCOoOEeJvb+g7uiU4s8vJbYBY9lP1wDhyxCkQBBH0FmXM2p39R9kN467Cl9
qh5Wr7ay9Jwr+mmwEQOUgFGyBpWtO0VlxYd+KjJvN1Gc+0os+/c8dxdrtihbq1b00BgkZ2HNe8MI
ps9y/ZNysQJqRA9eSh6/papQvZG3h93Awxpn/cDcjqshCRfF61FlBGi5yy+ufhvRjiBOOgv3q3E5
DBMfYk2cLZwtDnn62Nq9NWPBzmKCIDZDNV6lHL2RTPXWNMjgUXjcSMR7/40WSHEi8b9BURzOU4Yo
QVTo7Cl6mWRcYisitrKJ1ySS5/TDSc/jXg9+EGFGCTeGnWOBsL1fIQayTQtVZ4+AhLrhmzVEF+vV
owg+YPXuAIVidTcst8nqOFpXu/hAnxx+9fuC7efgGmCT6Zg+0UH9S4nM/4jhIYF3nndFHEOnRZ3Z
DgH0l7oTtKiolI8tmRXtVe8GjvV19EvA17BJhnTNvxhnGfXGGE7qgI84N+2GGcSM0t4Z3kreDp6S
jyqcXxoUzL1jDq8z/rm7AVc2lzTFc/gAH1o9FjwPBvpBRkBHGGTYG/ptZPJ3zx1QppYWZypBskfd
V9+S3lwbs2d5n2wTY21Tn5pVPkcg9yj2DZNlPqMRNKuXt8ZHPE2HpQi+LO4JW8JbhCFaKJw6LFye
+U5JwuhffwPaVdFap7nI/hId39hGbB6p24yk0xC1n8S1DzKxLW21XDUR9W0WkleyQA47A1C6pTYx
QFv0UapvvZc6l74DlVC7ntxYNSV1MgiMM+WllzrOwiNhdewgIMIiZ7Wb4H4BIo/WSAFxHQ2L+xOJ
EetQjtklrMBHz0t/N1rLftjuLsTX7k84zRsNycIetPHS6r3poaKB6BGiEkfYTsEh5Nzc0NtRv/ae
eg1GVrmgu+gp6aR4liw9Hbv9MfLIamycWQYB8wfgC8lHP5H7nAccSiHunmubv3jzL36zAZhHhoF+
5uUa6yDCPLeMLROznEARhuPTMAVN2axfN3WJwi39wboFkkJzW1AsVBQcykOM2ZDPenrViscO5qEA
2BvASc+BTWhlYQVTpkbEnvDp2GN59vECdtXKIkjeuaMJOl286exyzOkJqJfVouIDGLoaGAP3iYk/
Gzn8rPr6PwKzebRM5t3wp+FMS0OByLIvc/Y5KSpYwwDIXBlsaUp7U55oT3ncFY+y4Q6TAxbHKvba
VPBXBa4USsxZ+VQp5AA5gm7u5ro51MhcbsFnNdN1um9V+1qHgX3QA2bkxnR8WpzB+mOHxUdr69fi
NhtOvClZ+p47wzixQ3Qx1yqwmZNjP13g7btx3OeDal88ImSlluqgW1gEi81pz2XcJ09QNfT9hQ1g
QbVBIbcoNfpo8WPwdTEPY7eSJJKapwWu7JEEyiOdqZ6m8u3FhF/EHR4oUp5TlSLjl0WPp9zW8sF6
dACAGsiHrK13XEjB/qDt74UO6ltKMfOFwmxaAeMGdFbFBsymeWXomvZYj+2PAabMzYIxfBgVskMr
K6ISw0gRm6XKowu/vQDDdDBFG250J54in5ZDW/Z37lT7IQStKvLupQrQj31KqLY+BRpos4grkg4c
NOXuMNJZH021z/Pa8gsshcaHcLAg2Qs530FOCTe3eQsUQNADgbbdesGN4CHgMtP74fAkRl/pcUJ6
xalB82yWitdurdZykzw5Yt3Aj8F+T+j01IWBPMRh1M18Sqrywdi5belNqApBOarGyMStnAVcdqTN
7bksw+dMnO03834k0KFmTbV5mKQ8RBCQ/WqG9eNPJ1f6Ygvh7Fs4G0SJ7IRiFYzaNIUkp8qe7wlx
mVOCgYKyWH2MfferCut707jJtnVLj1uTcrear13BGMb9b9jlPoztiToMyEsOx1hjRbLtwGaUDFfc
u8WBLurxfSqW11kmFjRIBXNElz8as584eaiV7T1MamXucMlm+UST1v9xdF67kSNZEP0iAkmffC3v
S969ENJ0N23SJ93Xz6EeVujFLmZaVTR540acYJGxjiP90ofmvLdwmXITxhAci69opAmJHRFBPi7o
NO6PETspQ7kncF8nGlEBPQAlOdCuygMQUXPXFbQmLdULXecFe1bDINoH6tJUOu+Huil2fPG8vwiA
4tKo/xk+iV5aFQiqZiXMPfVgM36yj3PHdWfM1wLzjUVak1MbAzmmF94Z2Vnk+qNufb312OymHk28
jfulCTOuwyOVOjY9FmxVwzHZ1eFfuDjM4ibatFE8l13+h43fOxsCaP/9Bn/9kxfQqJG19N8O6LlJ
2JGw6P647QSftYuWkARRLJMBvcmN+8Qyhv+jvdSsYoLOOmfxSah5lQbmI1S+6qgm9ThyjmWBIDnp
TQZw5noy6KWJWJ9a4WuU+etBGOmH2/B/SCye8JoNeulXH05X/OSMXat4nv85zkz0G+Jmm2DoGO35
JS7jY5bNmrXt1+TQIsprD0nTuGGq+YRjyAUDqCqNmmOAihcN7atTEVYMkd5hfPN+XpAcg7VR2n4b
w/A5z8SZds0vyFgHwy12TUJnbJ5uOit4b3RerQcrw7EQwXTuuwQsaNFTsYy4bkQ8csE6T5aagMV0
LzG5MMC4KVK1Zb+2mgCF73X+MTW9/GYvH5dj4JpzfReS69y+mn377OMdvLPY7V61w1Nb+SMuMQlB
htn6wK7iH3C+jjOpYPVExSomI9pL+B0kZtfh1I/avejScS/t8gNuun8syXAnJnVPjFXU48HP8zTC
RB0U3tlf9z1H9xkQMxIwpjPKXwRBA9IWrjf3mzomqwy1bAuNzTxZ3GVd2CU3JpnkltlpctOW95/W
HHhCDr3rpkvS2+h13aGu3c/Jj6ZD0qVfBQ9RnP3DfqA9/DIPebUboxJaecXuDHsYEVKEFabU7jb1
yEi2Fz5h9viwurE6upjIkdFYvkRZ8ZPWHbFiWAF+bdk76aQl7VUeFjY5Mt0UJ8qk3wwo1fjhvPTg
6fG/qWqukBGng9kTfclaqvZQhSEl9yk+RlVtE9n87UxxS5n6qczz8TkkVnzOPBYLAeHzVcVhmLmL
ChV6SD8N27aPss77W1DFnC5HTlbx4kkdLpiy9XWszSOrDYeQJhVaBRYjPD/0jFBvtWF/F59tsofH
pv33+2qmwxHDded95nXunX5/yFTUa5HE1SZ1XXLrIQVRUzE8VmyEO+F9JP7Evw1mriI6CNPVH8+/
f0pi/HB23UewEIr2wcTjAsg4wfuRobDyKPyb2HV4Khh+azIPR8A8A8OU9wyigKOnxZzGOXXHA23x
wlnO2WeXQt8Ztnzfe6WMZgDYDV648ckOUsvyKVVwqw0ylE7W/JQJpz01SLYOFSwLiWOBJgB1TKnc
ijPoAWFjEc9sUncrY05mfZrFu7SqzXM093AQFKU11pLZwb676BP2Psk965ZlBHEdN4PQTvl1ElX+
E1QI7ynF47DVIysNavGewhigR8H8NMMRg+RJaZfCf1Bf0EZdYn8UZdimuo8OE32TQUU2iadwLaQx
9rXgVvVFexQJbpshOMbMC6yeriUbxwPwFt6mCnXENBpucYUmZhgntrgBVsYRmiGvyq61JJcitbD5
GEqaBvgxkM1DzccSlRdzekzM+hPELoqWh4WBlDF1kFheZ94xgeu/OaQzgZzz24xo0OtmrF9MUCon
2+we0rik1KSKdpTqrGeTVnBXUGpdlfkBzmK2JgXq8UppQKsDhwCiBY2A0Q+7Il71DTrZPsdGeRxr
955rrDMFQa4VTHxjl1hcmhAPbpBcxsia98zmFGRE1F2PbMKwTevbCD+1i2YmbqaLFV2rMJYqPO9D
/2ijAoWDQ9dYTr00RN8oSC3YDS1otsY5urW3K4whu/WF3T12JlYcBGSO+J6Bj7YN98Y3kahqL9n4
dAXePo5BPUtUbbw6RAfP/O6vo2YysSVAaHDO310x7HNC4xe/HWpiFBYtY1BLHXyD6Fpk5iCHOar3
DmM7HJrIcrcRRQitE/zFyyR23YTTMwt1eLcEPvBQ4IWpfnRqe08Zbd/PcTuSBWsDVgjLfwUNTfw5
YPZxgnxb+e18pRgIGBVVLnAOcKtqUcJ/MP9rclrJvSqdcMQ0iwuFmjXLyskOe9t8dOVuEsbnWMpt
MeHLMYKC6GFJXk01ZAhnHrDSM9+CSeK/s8BKQZF7ap0Qa18bjYeGvS10caxCBeVsMl74kW2+iVJr
A+E7ubrDf/ZgRqfIGv2TwgSbekxUkXDCMxf5dIyJvFbTwL4GJ3twwoMVnH7/RLHJk/ABucHliFaI
M/0uBIFlW7KF6WI/BT51UQrjFrtyFjB5bdFFXGGAs7KSjoAwe1IFLbg+smttZF9K9NUDDDKS+dTu
7KO4/S/n1H+YKhXhqeOwz9hGG5Qvq9dOm3+l2ZSUAkK8U27xGgc0h7qEI9OyDXl2Z9lj5vOeq/ms
cTOO5Grwn6E+HtoKqZ+lhls26R69yd8O2gPuk9THIIgIWI8J3+8Mq5YvFk1lRKzLJa+8VJKY8PwT
yRp/VQ9MQ24DxWOe8MmF9OxsNfSvjWWH9jYwnPop1Uj4XUuQufmp7aWvqjTUo0FyWRXRi8ByR2FA
TQQITynpeknYMVdnmZbqaRk883ZiEhusUwGOf2XFbfNEWu1M9aizJj8Z0n5C6S2rsA8/gP48xcu2
HzTckmGvze7o1RwyeMqHl8bgqDUzATauaJ5b7VY7d/KclSfHDJcXcbA0DHx43+Zp9OoL4qIN6KSx
yEebR5+8FTDLaDOLGpeZrP/VkdmeAUmYq7D823Mt3Ql69+uyJg0Z+UcW7vrYD0W7SeeUEAg7OMek
SsemceHUN921YaZZed1E9M0N4HhC6UEwNygRHbJnQt2wblUF/ZqtVg6VBue6jkAKfNBRlT11vXZ3
qgn+TEFzDqpCn5hFso3Rcjb2yvR5Tnv74FSpDaOGB0rGphrHk9o7FTH4OE6c+6L2hGb6H025QFp4
2pPcVAF2q+DWBm54CZv0E7VEXHUgmWylxMMjUbtqfgxUtOEzbA5pr3ezXTjnRgTPKbbSU+FXb7q2
D3Q+ujtX+wDbSAYf2QqaixU8QGcmTeBx19Fr8A4LvNjA6nkta9WeMD7jire6U1TcXbyc1pw+GgPF
OCAIVm5n+s+Bi6rLxPXsFRhDfO2DnOurgxGI+kAx0770vehGcTElaBxzJxbAm5Gn6dqp/HFrpWGz
yTX5EtB04kKdDFPBA74xTadgtNVq4lktOL8k8uaAvFtxnDfXGuvHGgUAmuW4LXgJ3UgFVnsxl/8S
SxIaDSnX9Zir6rp7B7YdUE5XEL0kSrxml1quzYGobxa2e2sm0uhG9saMKTeQthPvp6Z/LRZ/bSED
jmIeCaixUrgKQnsi7zOHDxaLKikLh4PelcXTeOwRpZwWavpQVM+hIk3SF4CFXZdKSnrU1v5gPIVy
eMIFFR+kS2kga2nOiQ1H/dRW+44Z8C6qVhwFlVIE70p5jfv03BWa9xLJ9nNtA3cF/A4dpWwoIh3h
duj69J+iTfxsUZbzi3JCvQBsb+6tqD8hMMIIIcQZmRYerY6JsShruFHlDplsYOkswzWZFsrnlqLA
aRD3nBDwHr7yjT5I8xpKBgm7dekc7eH5sa1IV6XvUvItdIai8J+fAdSkGWxkrU5hS1Wrp14088Ep
+JV1RhiskDSNNjb2OxoByND31FtZYhv1+oNTX39okVMv8JxpHXD2Ycrlowrnw8vkI+9wjocAEh4S
wbfeDW+C3phH0K57T+YYcKPsT26oZDf7mNTJPTexYPM7DVffyKBEm9bNGeqlblZYr0V+5asodl3Y
/7Us+4FawXYdsmvZzNKfzqYcg1VYy7+Rh3Q8FAKJyjCrNcXi35qY+6G0/IeWU+GGmZzZYS4pXuHY
FTSFe67NwT1PwSkMdbklbwMzvuYKNdEq1xxXb0gWNw8oxzYsRXjBsYRoW9eUhZN3oxRH0Gs6054K
1je5/G5SPWd+rKqJOGeeP6lkCPfFVMRXgzfnbi7Sv+asgk3lIaUrTfy/stNL5JFZX4yUSTA9YR/Z
8qGsgwqCk8thKpSl/xzTPHEYu/Ce21RSjpGbvEsM0gdlgCsOfeNQDJ2xM5p23iNTPrBO8g5iTCEU
4GtyyvKcW5XPHhifeJnyismqdJ2BpDqGYSJeMiinRCZ+mrDwDpwmpy1t7JhxrcK5LHufWMuj10Im
0D7zjNu7+KUTPZ1FCZuZVm8wVtiXQ9t+SCvKxGKO99vB8Ucytm72GAa2Xk9lSfgVXT/3GEqagIVM
hMvq0qg2uoxLCcbkczbG1X8cOkI0VTaxvvHR85P0G8tyicpLkAugBsSEVxpRHervaLVvqa3hGfiF
rYOFoJzKbZw9VrFXPVgEnMiFG/06SjeOsCCVtSlE7mLXNkN1nzMd3K3IfMKKrI+ufmubLrgQR2kr
8yHGafpAsfBzM6H1S3f8GQt4UbW0v50i747JUFeElFDmtM8DsMnARHlm8eg4/WWu903Hl9F6hcGr
02fP6EdnD1spa5UrT73PqeekrdFZRUtQtRMDCO00ZyYpjIeq9eaDm/WAxgKF9hmnDcUT8UvjgNh2
nB9Z0DHTaRIozoxKo+2x3QpfvBm97I95CrlU+rN6Rms4WPxmZyuOn4cwA5JsyM8sB2qUeH9ieryI
GllneFzT69juPDIuAQ/cR05k9RoIOM5BFC+gKea/3kuDrTPgAclqjOhSRf+RZCaNPWJkGOOri0RP
D2+e770GUJTy4+zy+2MY+IJc1PRV1+xyDIeP0sRQlwlXXOyqIH0Ti+cZq/IWucG/NAu2C7Oofwl1
/1o5U3j4XUCohsd2725z/hFXU8jnQFfOQ6bCM2yEeWs7gl73dEBVaQsgjA42gc444EuUoMWY6mWz
GTUt5FkW33135jyEn2RdFABxpoZkbdTJA56OGU9HdhlzvAEMO/s4sG8lRjEKImsER1aSZ9whPOoM
RnDIAKYE9eES/B0L87CsNKs4qFmV1wOBZDxdasBuOTe4CJr4w6JHnr0taYA2Tk5MEMFBBiEmFI0u
39EjMpd1ehlrNLwGtvWmlyUuKwxPYJiWbZiVq1Mad3g6p1VmUI2U8w8dPKiJWLXexxQpGUkNf6W/
sNNigbKcfsixFed64AozFkx+RAXCrkCbW7CRmh3XXcRPquWoJa3OWaVtBzmokK+zS3YsGzNMZ8UL
ptfnCq6exajKystb+M1oYx3bCh+vtml5ExhorBSdj4uw4lmsHVaCpfkcx/JdObRazZH9WgVrzpHk
x1KcsTZH4RXDYNWlF55t059qFeA2JH9P6fjsukQxtGRJgOUyGcpdXHnpCjET6nufnTtsGCsC20tW
TdJcUTt0IpgRhoHGfuScRqgWCki0AXT7ty2wP5HtHkZKX4w+Rp/EycxFN9LorqJ137L14nH6d6rH
87LPZC57LhHBQ0P+MBDvempY0GoTQvc1JG/9HMO4wggNdCiJ1TEhyG4GiIvZiDMui1B/Be/00QnE
RQVOt25qhXBqlFgge+82s/V7FMLBIKyLEF+q+ZCxnNoVZmBuOlo++olNHfblDTSsDUyS8jxqM7x7
NKStBPI4wZUcXjmAYh+tsPa9984ITzOe2ccArWIbQcbb+bXYmHV5htnWr6eoqk6Vzp7Kwbm1AyfF
sZPDvq+il5G+T2TGpHyx3RbIjWNtdK4Z4JjX2LSWWB4We2/QOX/DsHQfjUj4F0IV5jrvshuXwoxr
psSbZRKFdeOs2dZ2JbYErXBxWSm9SIbVEOfA7+YIM91m089k1eGl9dQxKOz54k3CfFjOR2js38M8
1gQnTXM7e/Ce+pyorulYV5lUy9ogife0E62jgfkEGKb1mGmiYRl3BMkimBuRDm+4mgkWjVwnDKt/
Uh7Bq3y0Pi3O6iRyoCIk8VLVmN2mTiIbBEtVbgRu2808QdJEPUcDQ4iPw+TJbo1bNBTf6VyQG1Uk
a2DS7ANu+a3fO5jNUZ33PH7fLaOjAYEDy57cKW+enL+nHI92H0yExXgoDLCj3bqojpx1JECxAtPe
hADAiT8924L+koJd54qY7t5tovIreQEnOx6tVuT7ISBf2su1J0u6bXDyJIlIn5gFVnXn8mCVUMai
BAJ1h68A1sW47geANvTAYvtNomtOCLbOTwEZEcrZcO5n+rEsDLBrFRdU1xTPIknqPUWR4hB7TEaV
eGInzBcyOAVmQCAGVpPe1ATex5+rcw39fUWyzqMaEJ1Ss5av5rogALRC5WRK4dxhsXBgp8GrmHos
UW9sf/R2KCeUuLRDyEa2Cx6DwkQgT3ESgzYkEIiuvi69Kdin5JTqQeiDPc7fIHeMbW+xFY8L9sCC
Uyh3oUWUSowwCAGJRP5oM86w1skqJgY0uWDpugqtL3/2zF3kC//qwJPb6IU8ZRVfZe/CqnaxNWKv
19mMucoQ2TVwBcXsrftSeB8Oth0KMTFg4TKx7gZ090bO5mvELxmx1D032fIgAsP2zjsEfVQdROD9
tIl1jELl0v1rmjtEsd+AdHfXjAM4zIxw41h0ntq+np8A7nsF5VgKQzNfPJnf2mv3v3aRpOHbbCbu
FqMel3UzvaRuA3XIrxUxDN9ed27OS7Sk+bouPtueuH/faKbYGaaFX0HqA3e4gZpz6mI9wnP5YRL4
19kZ8SeMRBArArzivXFIp/9mGg13ATja7TDS+NJr1Kg6rsnpZxGGJrrPCotTvfQjav3q2d9jgXru
NFp1EOYPXVDah6rHi42L0mA5QmtP0Ib1jYYujIxA/4hMtSj60abOIkKnEQsXYWG+iCnHsCYT9w8z
Gd4X4AiipJhD5d5u7IwvWmWx3PasdnkVy5XHUXpvusNDPgcU6YApMgZMuIEerFU7lZ/hkAYfrF7J
NLo3wycj1jbILkvn7yQvmYLm0pjfbjbqe0FMCgtcwJqlX4eoZA+5N3/Hec3BKes2ekop9St84jHy
noAMIKRTGltRq0NIcGKvZJdudR61X+M/+IC7wc7E50T+ZxNMNn1DuGSoKn+1id6uUVSWuFh4DXwW
CEii8gy9/kUamG/0MLtHi2UMOdRccoxjT1potsaF9pF9QG9h828xgjkkZi2y32RXcXzUz6zDA5YN
ks+vEyxubd4ZuuI83uCPgwLjC/ZfpFMeMBDQLNCsm9mmgUFnX5k7lAewuvatJdlIDODVSOL3sAfw
k+MiPI8o94i3A4Muxi89OjXsTSqyQklDGgMZ2q7MaVnMaTmLrAIPGmTIIMafnBrbwZ6j7yT+rnP7
wzet4WT204HKVo4s3T/BzHZtkOIS6TMzZM4GidHaepENUGAgYhHAncO+4OHsOGT4UjC15d+9Hv9x
f4zHyRvuOCZZ4Jv4nAgrARCkdCJzI33OXesaTkW+y6bGXRmkuZ6jzj1OBt6vKX0xqw5czSRBj/m0
3KUV5xLYOesYQRFo44EwNW7bJR79G1oaR4cMe4sTzo2w8yM38Ex1DbnOsDzcG3oZj2WcvIrUfaGK
NT8LVyIR5g3eUEREbFEAjSIDazQ51jMRrWptONVroZi8dRJ7u8aJ3VUvh+jeJyq+AyKi1TgaWTMY
7Aokk6AGZH7tVP8eDt20c4WeTqKa1cFV7D2WLo0BH995nAZnjVGMBenYVCczF9XJXn6A1QCNYPAv
lsGfubeLm0kn2pBAeCt1uI5JoQuii48OW38+srnddEn2nKLtF7ilT3NpQwDLdfdopdMBp0rLJ9UT
V8r9Yu1lPw0nG1Y67RpsutjlePS9yeyPv9Kls+iXgVKbpKmDAywD58SoV+wgaXy5ijUD+aAS74qT
XBMdR7vJvCD7VyvZtOlVJ6wDWJbwl3fb5rFWWX/wGhfYk74Rca0IimCkUhYLL4zKcNfsKOfbtpCZ
2UH2DeYCing4VtrtV+649ranhWgDvZfCrix6UWP5XllDvp98jP8mN+aqXTjcOrZ/Jq9LV6h7alc4
32PVPiOtYjSqbZCfXcu/FLc0b12zwe/5TXtdv841iEkBgPNp0L3epoSiW7coVghA/V26xnMieACX
gBY3Qwvocci2teYpHcMtO/Ey/Ip6QurDVcShuptR1dzbFE6FZfUsbRP33rk2GnvpnWKcfIxz5g+O
JVrAkCnv0MYIHibptcrIm7cmqXUIsWqP0TXgu8rGtREMz3NMJTBGuPrQ+P96k7N5VPuaoZDzVdv2
u77qmHRM2eA/4HCSqexBeVgWvCUxF2mf8r/afPMrbCww7u997TanBrsFCVFzN0JPPntofmu63jSk
BbJ4Axlgu4maA254CPGLKfL3T5PmVVgA0/+1jBkKCaHgYcXdQuHjLGHCCspRrTijhAtPBe96V7Jf
834M+lZ3sm4rzrpc4TDDAQSzGBjzqdn3MRv2aaoOuPH2dmebTH2AUmh218w6LKcwx9s89dd16hFY
bIpFrCSLQbYTrphfDFt6IFGx4bWffn9UQWxubX/+r6SomoZiPEhANfEDoa3HafYHHi1LJWDrdpaQ
9KNigxlneok8E4ebbI4oEhWFNWlxbCTBtKI/264Sh3yAi8Il+eAuFPTfH6Kxpmr1+0fAsoigrWDD
nYUfkAmxxQnrMNZw9xR7qdVAGnuTNRWJODcSe0shvUGACsgaqXjj0Ezs2tMd4+hjBBdpTxKU7ZAA
nx1JTCuLUJfO1PSQ0oJh1XK1TFVxDQvxIFyuyoLudSixdovlRfGhhTY1lFBHVzOpRwd4xUjd6DOh
geoQBM0Px7HHRKZ7FViXqW+YZEVmrjALv3lwNOSs5CZwAyQmp9z0uvh2+Oi4pHDI+MZZOdHNxPq9
kZT5AiTUe5Mo5MobMn1u8BGeneVPPjU9TaKMg7+4LH/9lo3ksR0r8hqLC2rvtWwqRnptuPItuaFG
fW8STrlFQfQpNHBml1PBrMM/Q+s/LP/pfVwRpQUdhoa8s2dwchjrh4Z+OhQ+tlm9FV/Gxd3GOBCT
EmInFfHR4QEYNLa0Li/WYhT7tOKlKwL/jAf0vz6djF0T8TxCSOPgXdLmKaZHuz1rGmqPsYsw2NFe
LEJWV/M838owAdez/AhR1fYkFs5EDUbWArPcqBiJFUGDg6cfrees9Y6TbDyeyzg2Ij82bxx/MfDX
MM2rASkiS7LXOfQI4rQmYcysHo/s3AkapfrCagD4RgzTvMS+ElUEHjszObFHGNZmjWVI4cLw0gsx
mBfLXup1y6ndmFN4BdX30RMKPM4wBOv53S2HfUd3xA6ws7maVVtcChUsz4vpBTlTXUj6dI+xySa3
H6HnKANjHj4ifGDUY3u87pFhty5+QWxF8GLyFodX0p+4ddPjYEMEqRUAYz/GFkdonK38cvMXDDS1
OnsRRz6Eo2PCMh6tQ7abnD7kM11EyTbLuYGyAiMCJoGmOKqGszh+izvBGhQvRFT0KFZ1Vs7uWObv
QR4xjEXiin3hpUxxHkX07RJFb7yXweOs0co55MryqVlrvPswah7uFZZj2V3H+epbebCza+az/C1M
u+HkJBbb9wX5GTo/tuC1T47nu0MgWvuKuQDbLvzPyczuSRCdq65mYT2a9iEb5wowAtyJuA8/xCSf
HBv/M+oxwdB0+qL5Nthqj2YmHVbg0Kf8oxss2DYuoj/+TWot8XWssgBmlVuAhamVe2ytmI7UPkBz
TVDAYmhIazhY3J34I3YTlRGp0UyH2M1KOvxSEuyiZelMWHBXlX8UlxDTB84iDS99Y4UOKjTqnajQ
ixrN+txCd9nWPZKAT2FkWtmSAvfhb1kyGzrBzllK/HBjULdEbrQxiV0kc0OHvd1k6zj7CIha7ax5
eZYF043FZX+ig2LDlyBO4wCrCE/GATqBAxE5qo6tck7+8t8k+aND7Yw36fGqHj2vWA5pR+Blw+PM
bLzqavyG+L52k59U82rvDwokcBwf1HKb1cFcrOvEjrcFzQp3wGVACuyGNBP7Ll5dt9EceCbwop/3
NMvcZ19jLKtrvPDkYY5tyRVW+xX/dAqUmUCOoVky0RkwzqXVU2OdpzfLkN1aV1h2HbMnXx8UNw+o
CoZqhkQApJeqT4yNOcTJgdqR92YqnrmnPjg/mI8tB1ddRNcqdv9UFsfQBRPkGUl7HwwxHINev8C7
L1fdhEPdpB68En5+EKw08iQCqpzGO9HUzbXr2zdW2dgxyPqw+QxJ0/cc9JxNW/EhjTbn2sj70DMc
mpiwBGdnDh+T+TzS0cTCQPEGecgyb+uG7K7NUWhq1OI/WpFO613el+bw4k8x5WiurfcIOBFYc9k9
YhLYpmbd0wYy0w+JvL2fjf459aJTyqDAUSx+iSzJiy2uP7wYmyQlynPKMoVuRWHFlGpK5e/e4x4W
nqBXd8Chzf03UQNPq2tU3YbuU9kh4UrMZmulA5eP2qXgBCa9GaV0xbNT2XfwK/d6tP72o+p30+LH
zojAb2NXROCssAw4Gi+64vHup+Soung3QPdf5yV/ddGUX6lvlitF1ywcNZ2s+SLNF9kBYqWy4Djr
qn8WE7miMKfgdw40CGIKIRD3gVkeeCBPlzl6ZK9+jrT9MSdJvBsHFcII23Z16gKMYYrrRXWzStND
iOntPTb6v8o1rwKcLHgPeuiVNL0z4CPUTR6HuL95PYAuaKZN3+flNe1gJ0+unbEv/y9EHL8J/kKu
IH1UOjborwgreRY3r5boSZ326g0Jmd5F9GUCpXitCAvIwpcwnK1DVJKZDP0gYFiU5zGBxTqxDFh3
i3GsqHxjlRty2OLHjkiTmSPA/MW9FS59GOzn+w585T6TfXUCB58F0X5il4KxrXsTBEJA+GbTRiSc
ykLNtdlU750jHvgljS3GeXhQtnFVqvv24O/tnJQ+3iQJza0wQEClbjVsmqk+QFqsETh0vp85omKh
comfRaeik3yd/cICMRmXKZD48FsufPbe/2YVvVlOz5HYoKONS/uise3wO87bdog/naqyAUKW+7jr
v21FdsBIGKpVqT/juR32kXadc1t4u7arn+hIo6CyTW7RiL098FFthfNdtMWn2Q63oFFHworWLeoC
rvKQDFnf/p1TCh+cOAfRyUOLrR3oa4E2Q71CUzUJSJuBY9ySFQtddVWDHa/LCqghxJUVxsdx6Ql3
TP+DCrrhEmGUWPfBUtQegLnEIHWwk3heYdQ1TlQRs7j1U2AASXlJjJnGcoUsmAPBNkqS/lou6C64
1GAvvbudZumxc4FlKROHkuWaGLoWuowJJnE/ZO1LXXtik3UsklENsYH3sn4oZfWRmXguUjFiQfBc
zEG4OGHEfvURaJsaZsIO2ByIyAUgnOQmyUTuKgrnFfTNLl97UcADsec+EgXeVkP1+Q4OISacsDiC
ZOfxDb20bOj2YA7YKKJn6xwkPi8n5jivzwwOHBB321Rf6SjAlyhwnghxwZ5TYKv0YlKZw44dHZKA
rsyVw2uMehsaZxb9BbsHN042oMIKd4+uTiRA9DRjVvbJxzC6EE8D1F2MGKzcGzvdt2R/KqP4rHM1
n9ssRHIpZ1CPU7sdw9ZdVqdQXQemJ3PA6ZlEd451/kv7WiuodQFFB9mgh4cIsyYHdKFXiCIg7oTG
+BLUbDUxHurAf7Q1cJPOBclYh+aAa+OEVYMTdeZ+Qzy99Bw3kKe6HUmVgUxc/E8I9Y/A2ogfZ34q
89aBlGKBaafngoh9Jm4mD1Zjk9aY4LPM+ghDYa0re3zLNBCXKaUOwpJ/irL9mkEDrmOHiBiT5Nol
a7G2w0wCmB03eQM50QhHTplbVQwp5wNlL/1/nJh5J1Yeqg2y1AIL8sZ17o7FDurWAYlA7chRcrm3
TFTUZK+Hvv9So0HugUXuJtFAy6mq6KrsUw78I7PgWhTOD4hk+6EdtTxTbv1DhVu57jwqCmhXeah0
9xpV7gojxz/b/niqRkzFkec/IJdGi+B5RpwC3wxLaVI0/3QphT/diCeJ5Pni9Vn4P/kRKsn0xLf5
FhDjJ7afY5lpWW/50Oat6YFRNttgGqGdUb5hjDLx6nl47aqBK2JEivESdzen7xCW0SOd6Uem9KP9
/sA+Q9M9g47ZpOkx9MZNv7xFkjT51zuCxXnSUIwOmQKr4avj8pYOE/VYB0OG4sbMkhSYAeoAR6Dq
e5ZRbdRtxhZ0rO/ocY/2iwOwJ9086fQrdtpqrz06OZ10G9v8fpbbUIRt6/iZSoUALXJV/n6nScEj
1R+ntTTanuVXmR2HmrFlxBY8YGKnYYeEaw6cuGn0i0HRQxRzmfsiI10Y8noxU6rRI/iM654MnRGQ
J4s4mueaIrQyVT9u0X0ONUnlGgjhNeMdMo/+V5/SfWFr/GluERJkDQIqssn+hII5DYA2ZdOdsVVt
ZVD/ayXbqjQPiRiXZyJckKTGvE9Ee5qBUSG17bIkYR1rSN6dGX+dYpz+Ux0Z0trJT7ndhCuzkZgu
4GaiqE5bs2IBPgfjG8uUCRMSnw9xkYpnBtFLQLJeYK7HFl9GDtkYDtUe6JICDg80eCga88CFMuxK
Ci9ZOs0WYaYaQYL/5QK8/Ieb42maoLd47U8RdDU8KMVdLGc8c7CTWUpsIc1Qvy799yHi08XnRmyA
TwW4TXTXdNDvMrLl+0pCduMV/hpi+jsDfcFebHbctVijsk3c+6/I+5Qic4TwBJQhmFSMGBx489bf
KnBvONNYnxs4mdwvIHPc/O4HQCzrHZDxFc7m3RSEfovZ+DPxrEoCrDx82MOKBm+1+p+xM+2NG1mz
9F8p+PNwmgwyuAy6LjC5L8qUUpuXL4Qs2dz3JRj89fNQVd23bw8wGBSQlWnJtpwLI+K85zzHytCt
EwbQdJcB6jIZfJv8USYJpIKUeCW7e9efkZdD8Vv7hBDquDnafdeAJxqNlRMk18bFcBIwzdEVg7qs
wIMKLJU+ZLkpEcJq9dYbhKO9OApIrNsJE8/w2zyRbq4N8TzSDrZntuC5hfEI7xY7k3fLkY3XSJ0x
ls/iDt/2hz/gRmPkcouHTn4z00SurIFkASfwHL7UTKaheifElj/kIdCo3LY2am6rtUoiQU/apUyN
RXWNkbx7f95EGZOBtEnp/cuYEaFOeSM5aGmxyHR5DwWSzy0/YdIyIFUFaplVlYe+45Ql+cyuZoMN
L+mDSZJgSyh9uE6189Oo4nRXhAUViyrBK2PUK9IAuI0CDIc1XiTEN+OFT9jEZtnaeMEVIKl1oXJj
5aazdc285lzEJW1jLZ1TNKZdAgwl2xCTMYQ1LrBIlLj90dyLyeYldTaukj+bGvy7ZUH5scrizpJx
fanp4N0U9svYsuIwdwZBB0eLq6heC9NsD7OtSaAH+s5VbXYY7YTRW954WNohKvF/03HMHbryLqqC
76LNTm3KIXOohngbDJAaGp55ZRiQEjrM+qp5ch5rw+EvMBQDL4rZkWSLUwLn4FzTTNFmU7qPLC75
xlLR20hr2CYzbp24deiMQAQr2oZtx+KFabF6sFgTP3PxseZD9M2y26OVKWYI83zwB/zWkiN9nXGF
9CLnNQF8VtHkvVKYR/ZDm7OokDxnUfXVxqxSslVR8K0hsZaQrDZEaWMUoN2xhkRxMFxEOx+7zcEh
YslgR1IdGdB8hkJAqQ/H1SonQ1s6B5YuuB3g+jX5GU73l76pvQsqfb0vAz4JplHfhMnTJoAvA15x
a/hYyY8+WcDjvvmVacVSmy0yOnmEv0eD92huMuD6qRTgpjU/0fVGHXQyv0DEufP4wO3ZolPKVOOC
APnjmWfDropTGUDFJvEPUyHPdhEVMqHumVbS+vAqVXAXK/xeBIa9tKRUcXS/00lF/XFqEgMZllwr
RkMR5pcpkcHWiwXm2PHYew2TLPrKfC4WW0pfhsBiHKHyuzRJfrlSELly80tLD+GmJmm/NoVBPLOu
TBbt8I54IpsobdW7Kl77io1pDfvxqFzn0JObr1JYb3h9u0PteREBh+jBCeOSmCy8EoJSawO/+nnI
jfe0YUDSYDtYsRFnPmnJW1y0gGISvJshZ+mgudOVba39Bji9XXFhS+e62detZvm2p/HiWQ4++Cg8
pA7QWcklQKQw7+JeAalj1FA4Nnizck5ug2Ls7FY5oJoQaCE7GOoHx/qHWsxGAYHUbAgJqNPwunNm
ScFCebBE423y2CDCSL89BChObDSkKi8YCdSzsBtWQYKsjouVafsNxsqouXcrRgB2cydSTibKyMhA
lsOhnLz3OgMwDQh8NTjs9XEmzXsrBgQZQH1h50QOQJvhTyskEEmjLmbqfmqhKfknZr0vHLTzQ0Dy
kWklMk6LJjG0CgeATK2vOAernRLGm9/W8oAPGkgp3ZRoy4oqFIQmjGgFfkTEp94efmd1fLQnDuIe
0CC2RN/xnJlXiVFl1WYdlSNZeSWRcQAL6/IWsc09o2oiVVFzJTt6og7oziq8+Sb68qR9oJlJw2jT
RR/n7atRbd3oMtm4Ii387ofI6w+Fdt8Kh5/PmaYdH437qubsM6f6Wzo1+wHXZl2QG4iLibbWGrQe
C8Z3I52/5RFbL9FwxplHAioyFh0yUZ5sU+gDjF7KddQi8mZjjCpWSXE24oFGUA4gVQYzqImDbB0h
RsSD82zP7/ls0qtBVEGZhH/qVKHcunojRgvm8nPrhAMgMlpHDSSYE2XqewQearimnLdc/5wsUcBs
cI6mpZBwzarFjvijz2rmYlW7m3GTdIMIzpGBh8Kq5pPGloLQfZiLXm1p3AFhGva7MeT1cTSfOtNI
aPWypye7M39Pk6Ge08x6tEzczJFnfZODHa4j8GkbTVCT5aC3N7Y26KtH+joTuV2VTfpVoGQFdqww
Pm2Gc8ee6NBY9SVxfIUPr8xA9bVQX9IbTYjxnVv3w9FerJ4JziW8u84Jnii279B5r7w03BLRQfIL
9kVnAXzSOMACsgTJZlzCozNwyCuUeRunyYoXHR5LiKypAoOpRL5MLDzrIIPXBFbTkSzNuMMqwlEP
aYaLc/4rbeplKgd6BCQ5gixJSxLDY7C4m18My37Cm0VsaRoIPWOjDdxm2piNxTbcFfKgVffNc9GM
wFrTEz9lz+SYasRUNUXq6MpUMDuG6Nabg8FgemY6jHXFoB7w7PTWs12BqqoChKhQt/dOTX/95BfP
bh/CNhccPdlSM68HKDhW2Cy82Uc0L5rXiErFTUhl4DWd+p2CYHqM9FStjMp67FHHH0EzMY3PYTgA
LtkXUjGFK4mxsjQGt8ykwNQn2jHbjFnmcWgePQa308T50XWxWhT0i229qLrlwgQ8x5ls8aOQ6cDt
lqruXXewpTTW2gPdiCyiue/fiaqmESd+nVlS7nHAfEQe8YMyEOmTmugddMPsmE3yIQrjbK9Ewz66
ZAo22vVw5/ASkYtpzw4pGX8YdgOy9Utum9vRrDjiltVDBoP4zIhlQAV8VngTL3kQohv0MmZiKXb+
4HiHZvQZpifBTjfxb/qOTPzPxrAeZk767Iy+tiOIFLS3h0yxoSoGnmUOCEwm2P7xnfLqkTfcVPZb
CEJ6Z3uSD4WBZThJU/uJyWu/nTNdHQ1SjhBjEpaNAQ5+wtkuc31jY0sD+o5Fd1FAaD8ZGeAZGS48
t5LbEFPazqqofWGE89stmXgmsXMaZ8ZHgRMBxM9+IqHTXOsGVytnk8LE+YKA7G58V+Gef+9sqgrb
INtN7Mb9YO/g936JmRscc4L8q0S+FlnnPAZ0b6y6WIQ7smywKyQEHddxvmFHPbamMHeeT1kEBcN8
kujc6JzmoU+xVAi7I1VoPRd5XhFpq/mtEJt5kSooTQXAX+oe2KgICN7BNG5no7i3Mw+ywbzIv9oB
4506EFfFY3AbwgxC5ZC80ggLey7m+MxR8ATXLd7ismofp6R6RYP+Gk8DbqCW5VQVz6YbLIcUgzEw
AAg+0Cg1IAso5aH8x6bAQNndU+jm5c6z4c3iG2e638AEGrjM6Dzhw+PRbwgjymeTOKuTO3iXYsqX
F5k0jN/UOKgMwmW9O9y1TR1jizSPQw+aunPmVZ+99qjx4Du7XWJn/cEwwrfW9tM1aACMkw4prRr3
wtZXXzXFjGtEVbGNfXTssH42leF/zfVCDYfJxvWeMUqNz2SjqXBpR5MphMjOBhFspBXj4gxanpk1
WuesNI5lUNLSPWEtCj3nt03w7dpJMoi8hbJnu5cnm8TRJk4upeBYpFq4rUZDk6Xi/EjG6rsoovSV
hWDo1bHJA/cbMFZSgjJmIuX8woLZHKKuDe/HNv+acZYNsJXxCsbkEfh8nYFGY8Gg8m2InAdq4NAA
vFkdLGN4y2ZoYQrMNVuUrr8UlKFcBspF1hz6ie/M6O1dKZ/9il6EmfKzPogf5mphsQzgF8aOoycB
eJqSoDlVZbYXOryfstz5GnjxQS29MwGFNbqFo9cy4OWhREkvnBJDA4j+0e7inRzvcwnz2SwJCmF5
X7y62G/9xIZhvLdzGxpUTSue8EAs1YOA8OLjx2zoojYLl7F3Q4AyzbE3x2zIgghTbo231mWsYCWq
Xhkz+s7cZgYi6/jQluJUpFQMWwNYf4rIIr4ZvHKukFrBXpF270zSktTpbbFHWfugjX4qKkXbFp0R
/7wRtsN1roIXB08/0y98AZ4zIQGlHPjtkipPk8yxoy+KiyOeZVrYqPxpKZNpkn4jTAJWfs9Fh+VR
u4G3Soa22GjR1mdMwkUCfF6K+gAoOHlNgQGmAUE9hk3GPYccUmeQzH30LobKwR1OcA6AToXdum2R
3ZXxPSYqt6pRGHZ+8kxDAR693n6BhAO21VMQKWzEh1I+2ksu1BtR60h7Z8ipQbNpqJWtva4+9XWy
D2ku2gWed6NPNF8bTMXWjC6QHCzWAXPChm9wDo9iPhxJcmliy7u4dfNgNggy7sy+DOA8pehY+9Eh
Ae5QSHnENMMrmEfx1tc0LFcMroFwmDmiEEl8l0zvATMbLpTpxOyf6oJMzgv7PsGt1nCGwTg8+iZV
ozCJeEqzjd5zPISCu9x4lFdytl/u6tYu57WBdJ+ynz6E1VieJq0hm8fZM3Se4g5mzyOmcxfzxier
B9hwlGfNE+er8FQEBibJ9rtHLRAEfbc7ZIKYCfiiPdCYbOfN+vfE+Pdq2o06knh9STwsIJVrYZ5g
Vq2IaI9Jj9QDVBkpSZIlI2elz6lm0e6i8TzWePvs8B0mr1pnZYw9k33JAU0FcCa0c6IFe8Pp1bnC
ls35IgSslWOWSWMgP8hP8ToIRbExs7w+O9OY4V1nKM1LLe5lh1NjqPsTPZ32XzelsOwT1keGo5+/
+Pk4rihEjDMIq8vAMna7dDtJE9htwUZTk5M5OKRHcWsn52oMk/PnPZHSbCf6l3RKkzMbchgcuuoB
ASvO2qxlqxCp7anAT78eYGiTIZ/R1BV8bbvxmTXke5MTUlbQR459CVyuK2+VpEkJAsuqdNmDoRz2
JGPGkmag5KGxyuTBrZ+MeCy3DiXO0Nbdi4L9cOgWWpLhZbxJJv8kpGCewfu79I2nwMnax9mhb3Cu
e7QfITHljtlBVMbi2s+Ha1sV+GomqFtUn3GZURZdApQHr5ii5CurnukPFIAvGiNFGVQu5MeZzB0w
83ZbGqBzEuMShIsJhGlXt8A/JXvKq5f+nF2/PZhLGrLX3pPRMAJ2CxLJzWgsFqfpwQeeCVA8oigj
py5e8/nw5gBsTqsqqnrcF1W4nLVj+07nsnouAmZhfZa+MVOUhMsn94Hzv/ugUYl2o2luJx37DFoH
WmUXJoRjMM+uASbV5r09Fzi5ZcrR1qqX/OW8zqQrnt1SUKQlsfcbXKGurcdlg20F4CiBX6S/b+Je
fvWYgEHqSzd1CSOeb845SEf62HTGh708miFhKqc7h86i3unswzST/i2M27cyu/p11+wnqu52g7Fc
9WQw4SB8hBZcPCyLdWdm30cjplDjmpsBXPNBP1W105PsTr6zISdYGBj441vU646LjQGB6+BmXFbS
BBRXbZeXwBXHqsy7c4nnUUT0Vwcg0BABKkrncgkzFBJd16WsrjSpTOpg9rw3dcEepU8mlylp9RbJ
yXueFwurNrW1mzvaWQMHBQFl9B3I0vycCfgkVjS9YLPFhozxmSlZv0kMG6JaMcAsSr1vk9Wxe0m9
PR3HPpipV3QaawPWtma0gevUxsa6MuFwMCMSe6gvj40m19eI5Mj+5RaMZNTS0v7AVkeoexiyG0kP
ZzFYQauw5D7jFHhtHF5XTFU05EII1mFhH8P4Ph9neS0ixDpv6aOqrJi+mYwLSlIFzrrHFhxDg/5K
quWut/xmj6i7qoapfxxlcYNt3u87zvonDNvp3nMMoHucFDJBPr6fSLtDiIYYySZPBAnrwnLSNSN9
aB0X1IxcfGyTm9/1HTQiHXaHUEOPaLIR37soozu3/Eg4pq7t3mq2THGWMYD1oEtPryb8mxuK2JA7
Q3vYjnEKodJhZwJGBh8H8fBez79Aza29zA63gjlwagB7XM6PYryrjYewsqN7niGT4rxHgWNn46I7
bKvooQ+VezXaON+kpNDWoVl0B0SNPYF2wfuKGAe2wfT+88bSHQXnLTp/TjYBw1l9DP2bFeDSdOeE
EgosFXyKYXWOuALIS5gnv+tPQT/5lwrRFpvEucaPPJPrOndpH58jP2RRAOHItVBtJolBY5g+hl60
dxT47RFxjnU3wa6liAUdEgiXnxLRH1P3aHHu21oDsYGWUpd2cmNgOD5ZEbgvB6mpWZoa77sMA+Mh
qdMDC5Z4nEvjDFRFPSolZrZ4Tru3aSLbRDaEFxxjzT4MeDuAZMC5gH+CkQhC2MjZt5DEKxjDCjE/
Op0mLhdybWqFdn+0vA+dsU+fVXGhLr09wR5ZGS2oCQgq5cnvIdMUhnoKhZ5BVYr0DuTVpmKTxqzK
gScBmapKUn0LHT6yMXvBPJuaV8xfBouOP17j2pH3LBGwk5aHmLYQchIsX4zBPnQMJ8r2B3n6vCfK
eTp2/qkW3zwu+JcBdKGsEvtFBUgwL6Eh0NacUN/b4yKapG9m4YxcDDC4qcAhHQNtgyszY5Bjj6r9
0FU1JR69J2n54ZiNYBOd7YDiuWmUj+2Ulb8HLPhpQlsPzCZqG4rpe9Po4j5IwAtPhK/6iVhSiaXV
dZ+p6115uRq2NOD5QN2BCiSsXmgZBIkrjpROncxnNpEkgioiAKOXv/d18I1CG6yFBu08LXUScbpi
jljTt1iV702yE7TE2MInXwODcKc8yYmsUeVeYo2B6whcy8wh8UxTeFG21e5Sp0K8T9uUmhVuIHas
GzBw1uycy14RSKRGCotZ/NLVsEsCC3wNPqvT2Pk/RAV5j42HvbI1ufWqaJ+yBc+ip8FccyjK1iwx
Z23O4Sle4DhpJIFcaOMwgJrnQD0cIxVf6z4mv2DL5tIlhBsVHUecSw0MXIGp79I0DplI9A86rzyE
TJK4BsOhi2+HlxniydEbbgbCBtC9a9fyWluZZNI+9i4fWCsAizKXF8kTcAQbfgMi4ZLq7qYTOKZX
IUEymaBnxAw4MKMbChpld88xed3JLnn2xAAnUDD8K6k4T42cpl0qLYwsf2BNzh/gVqzH0uxOJcUn
0ox7yN7MCqKIvExTgDVqTdBks2zfu7QxdzFjVaqIQXVA8rmTm4ij6xkOFkAsHNHbzkh5Nocbs0t9
JhrW3wGkEuwiqaYyACFecgNnpuUoEFJLf7sNn3MjG3BGQihv15r4OvDflpcZfQZ9LUTcNoOHgd32
/rPgkaR+A2qzekyDpDwk3pBd3Jiiczo19jAbqnMYrA3XHg5UjO1k+I6BxTlRBQwtfmZ1OvegEU81
OoXVC3XXL8XK+LTLHX4DKvRAiZ/Nz5vC+zERo9t5dRCeP2/mWBlcOnDpNCzQm+Qndo7oWHXJN2sI
0wdpTx8+E1M8k4QL9bRo4lEstlMBiq0ci+5ieBzwAJjus9B+Lk2S+x4epokjEswX/H+kcSza6ZiN
FijhNhhricW8Tbn6Uq6Qnz9vyInlZ6ghjLw/737+ohNNPwALwST4xCgBVDoHBAfPQhzj2aWuZHkQ
Lr/8+Q1xv6n8yqNfrEp8hNQFXADD9ayZjZ11jxWnTtznos+r8+dT+nmPbSSnl8/HZdgW6G1skAZM
IwUuDd2NJXUiHYPWhKDV2p+dw9BBMYhARAJ9Xbx6eTd+Rxh9h4JO1Yqf/7YoXDgAtjm0SzYp1i1O
dc//ZoZCnfnssC2uly98PvZaok1NxpNfNPV0LhakVduIO8819IFBIhujUVKkHWSH1MSGbeniRWfB
LVzqbDS9dcz5ukvdtncCDtgxbI3ukjGU2VKQVq6R6pprQieDrOtiW1nVzWhxxSDUNBB7Wu9NcAQ4
1Jl69hvuBDgYLEahF/6FFX4VMh0phTmfrat/Va/WIYwO6Ns7rgjsUzL/xMewPtNHBGjD4WWY61vd
d+0ByoKe3PEggZNNk6z2qgVmvrxcwQEnVXrOl2///D3DBGtx/XnXzjL7hKwGO6ycTzhzob9Eozh4
2PAKO0GrYJHkLDE8J1kCMCk+jw0LNXWuBigS7unFz0+ig5H0Yvz+vIld8fc9cySeNXrNooyEJ8H4
Dgg3U+3QsXm3soLjiOMLRdc8JhksCdpOqEsybX1y+g9zoVLlbo6BDvV+RVXeqWDbdognNusAAw6U
JJNDccrBYrre4gfAlklMizKfVZD0Ypso2IEWoiATZw9Ny3ar5DqXMC5SnJD/5dd8m1odTu7UJNeM
yTnbAa1hXBfnGBHCovQv/7zxWjYsM9uXrZvnr+6o0Jry4KK8EUvMcu/zRi8PMeq1iV3/9SvEm/Fm
Ee1bcVC/dZW7H9HZ8TvuZKCqo9PYyY7nh2IeN9nbZQvSdvmbsG7NJO08nkfP757nhSVUMG8HBod7
efX597SlcxpMmZ35bNNQiM2mA2CNW7szLrlbfNT2CNh/Me2xiYgWWnx5jMbfbdu9iAZu29TkP83J
OergGWe38WN2UYQo2npyA83pVPnvnQs/0O6T4WvmNi2uvsR/QoETG9MdXiFpjOdc+fB63aa7lY31
WBSUmTpJFwOaEeNqjEmzKpccowra5kQZ4Xws5didPZURVs1zcq7Vkd7T6bowbk+uoUg7cbK0dd5S
LvZ7RLA++EtSCE4bNvwqNq8qwB3XV6WNEOlUu8AuYSRyFeQK2Bf5YZEJEi9E3ul3gjpPKHGewewf
QpTFs38Vj0YLozjMyWxBc0h49lSRnzmAyD2F9wyswjw6GEEHyqQN10Zpfi+/FSr9VZS0CikfBuSA
hrMaaky6hGfhvte62jtTfLNsuwJdN1r4aPBZaP7eRCkf5phwVpVZB6A2Sf6bTYbDrgccZ6qQLM4M
Lt3N1XNGywq5hifRaPXcKOMDXdvn+sSXxsUYGTKQ30K0OjZtpp9Nf04OTB7o6XXt6ZkdW0aXe/Ee
yTTcNU0GnZCjzc01lxB6m+9LE3BKxCCSlZWbNqsS3O6psccNZt7K5WaAy7SahjLHcxFr9kuMrUy7
/W0py902Fr29c/LQd17zoIO+vn3egLHGBlvq+89HWRnxZg/NR7a+pD6A6O07V35Eaay4eBTAeArV
LeyjZ+lU3qUJtHf5vPd5w76ShLXlPfzz102u1xOt8HfxzBGPIsiB80eDx8fzLyIpf1A2Rrhl+cA0
g5i5qlBnSHNifhXIzUeOR9cqJ3YpQgZuTZKrs2i449TN6fOGoQih5KFJAdi3MxrkkiaxTIunXgz7
ovxgvKjviBMhw/jWGJ4csJJMseILF5p02wuHJBRux009kI5LjF9Cp/Ia21iMCKwfBaehO9OEID24
JP0AqceXakaIs5wGK1UdMzB2JrnOli/405bDzIPvTwKN2nnSADb2rnliQ19u/Jjq4tLOnsC7gZYS
eG5E9xbwWdpMA9WVps2c3fWaDueYGggRAr1y/PrkhcnPOqBpij4gdca7q85jYn5MXoUOP+vHrCvx
yhijchHCmXLUPWUsrtu2h850mUEPvkOGimITXcUVgYXZre8k/Tt3Tuw4aHUspAHaTeYIdqcsRVHf
AnRZ5MLPm9i3/773+bBHQiOQYNrrsgBxzj6WqJknq0NNDHkTRICCYeftQtf86IPOOKLdpBta/3ba
B3UAgOjNcAlCh3gpitlZffnj3/7x7//2Pv2v6Ff1gEuAgsXuH//O43e21xBV4/6/PfzHYfu4/fwd
//kd//r9/9j/qq5vlGj9P7/p8rR7/u/fsPwY//mH8tf+/WNt3vq3f3mwLfuk17fhV6sff3VD3n/+
APwDlu/8//3iH78+/5RnXf/688s7nLB++dMisOxf/v7S8ePPL9J0P5+hv56g5c//+4vLv/DPL/+7
7N/YSyXvb//Xb/r11vV/frF888sf6tdy1/i8TzFsH/PANf+ntKQUgWsLyYBTBl/+oB7i82uB+eU/
/kX/8pL88yX6oxyKhwouUffnF+FY8ssf9V+v3fIzu5bjBxaTO+gi+Fuk4wi+/v72CCCB77f+R6RN
4JJdPAArrMxBZFkPIopexKQb1ZMP9swiba7Nmq3eRng6SQR7Tsy+KZE4q5xGShJAYeHHhlasgZGJ
xgkxK6ENwfUgRlrEUqPk2pR9W8dxbKZRrRNJxovuTnMgX7CqqjRiYhfif4bZmEE3OeeBXdQCdieI
oQMlVdqClMTZiNNXQ5qe6hqt+mn4SYfj3FBLGJIlWxhtvgxxsAUGhB2sfW3cA8fwOsuxjnkvA9PE
jBITq2KVGrqb5brSo+ihteIR/2Mhe6kWhqsPOY/mqtHfj4Xswu+O54plcxZYCm7GYBTg0JteqxAG
Bour3uRJHGVkCeD00+zEAIuCBacK+yI5UPipcTR1ZtxQ9oqBXU90zRhT6qfE7Wcc/6Zvp8HvKe5g
BezsqQUNU3gqbbeVwWG0XneFa9NqYU8y1slO1RVoM4Ks2Ji6PaeTgJpGVjkjPYc1F1QWDyBEttz3
2DxNfXJlDsCK5V2YDb6Quo5evanL0mvaRVEjUd5qFg/DNnX7YRuT5xM5L9q+dqhqZrCCDm8lJd4D
bXnsCW5Bm6T2+JaMRh+9OiXR9nVgoN0QsenUxDA5rJJIf2XwVbjZRtZeWj8Jq+NUZktvGuShSx1d
h4htsUZfb8njvQ1FXkHftivXm8xN6GD/gEY9Edq7GJHQcbQh/OfpBwxymUMCp4h406xVhonuLg1T
BXbRUb71FRhWwWAIB2qfHJzYBA288lluSO308Pgpa7XKxnuBs0VxADoIiIAdsQyEwN6ki65Yk3bF
9a36wKKJtbc1XWmH1NVpG0IRCeuiIEaCyom3yawjhvtG5S3mj8yYsRbGCWrmNqucQfx0OhyZB4MK
kuhHWiOVPocNZjQk/AxD3r2iK318MKB0emTNUtIFGE67Knt0GIiM96HFq/Xoy3ry3qKpVIZLeqqM
w/dR+iR/0cPHGoDNqjdqxecBVVEFHFFrP9EP9OMkpga4OtOcCcZwDop0LzITLMyCXSBdiRRmFz7U
/jA2Up57rcsJnGGVFc2RdG1Aup9DTu6sjEQawbEjsqPeo5khTvfOnm+Y2JCZVLfs8li2ybwpvHxG
QgNiOteQ2/ATg2Gru9rH1iCY1F2mngUq2KIJVUoQu+AA4W4or/cbkIh4DUFgleGQ3pQ1KdOmj3c0
fAbuHsOwdtFbcvs1mHqvi9dukWu/30nQdPi2cgtFGqOJhg/BCC+TbBUTn3KGz94yv95pYdcRjVEs
2UsywjOwE6DYdpPBODArNcE0rkYeiZi0LCWc0jmYMddiabriV4TBy/E5nMpbYdtR8JtIb46HDyt/
hTPZkamBP1YRB2NSaCt15d0SkycvCtxPVNElpqNfYC+Mg1y5TgRbv3cKMX7tW/p4U7IlkpFZZtCZ
++JgH9OQxthnbNOB6yIZHg3qt8OiMPT+8yII8wYr/SVHl/Zcq+kvwGIlPhoDc3y8guBjYGPva2+k
HmLNBHqyf0cYgBoQbyBg4Yz1oqL5pamVHPYaiAn7GkjSzsDY3Eg5zp/g3yM8kJ/Rzkevx7r+7sKS
IOZf2mpoQJ/ZEMAe4t6uPTJzJUxWRs1earX00jhJACIhEmFPmUXTUfRlC6C7tyAWTnMv24mOiq3M
RVR+1BPU0X3gJdSRrhuXXR7l2iZnxEc+jWHLmY4hby83sep9+VWjE3tX5TYFzRYdmFGqYDxLmt86
mZgJQAYithKXcQm5Pio9o73R6c6GtUbJoY+zr/0amMKsm+wdroLZvNCcmKFUBjKe7A9qOZY5Z+U3
AqSR5YVxs+OSiefFzRnnHHJWG4v0Vl54L00bSr3DyENVB2t2VQIGIJaEhcFMWio9tlPHqnFgCbMc
PM2Vl/h7Lqqh/2P2bKfAl9fmpvHWC7sIkT1V5UOC0gWmWyhZczySY0wHlkbG3o2w3rvZ73LQZGOK
LUUnM0FnrKLRMK9wbbU2OgQpqOxccIHOLhk9EPbXpoiZeG/BAZVIAp3jNBnTudFSUcvoGF32HIe2
pc/sa6V+JfeeTe+4dTUrrq+L5iIwrlP50GA/eq2ZbobUi/qTp2hZdoMaqASGV5z7VdBakJA8gzWr
qeAtfkvcOlJ3Y5JFzi1NKyd44j2PAwK/Ui05aCY2y2e2mkE7BCPj8mZUyEj2wHTCqCpZHlrBf0/8
6ZF+6fsuw7AC9NPjwGWpvuZjKGFVYhhO6JGVAi+C32KegZ4eJFvL56MLRLsHGROx7Ra4mzh+jDZZ
xcKwt17X6e4liqbULdcpPQMw24bOcqMXlkXqCtw447qDq0NHKjqFZLOUtXNCl3FkQ8/Sgv+omO1v
ELDy24y5gbl4ztYIPsOAtVKElZheqQDjp2apJ4hnsrShXdlbmqQMZB8FTgkz2ugQkPR21SDsLDgb
kvgiAT7CJwG1HJj0CD13nsVwSoRD/9oOqk/ybRj4pA0NyOzpT2L6OUW1QFVhV+3KTPSUrsxZXfDZ
FHYFAH+3eM+9xzlrbZ4Klcg8+x1VdRefGCMbDEvcsuspxya3kJmbohgy8d3ibc373Wm7djgzEmvl
sJtyVuKtB+1zGf/NBqzwIPYoESAn7ckjGdcgYLLF2cuGGWH7wXmgzdZ5zhtpNL80pof00KeCowYF
xUbqvASyGxjzgczlrJJnOrobeFnKnZth7/uOlb+JHkb8OgAEc1U0QboJEm01l1rV+KAxQPmoSJn3
W3Vwzx9C6C0cWGfw8unPsrOWxGmn1WGeW7F0LbI/vVjuDKrTDEl7IV2kVd0QzLMLpqR60N2wA6Ej
rPoWjl25vB94ietr4HSlmg99KDt0ftskV7vsGyhpQGqHFts/ktBn6Vx51eh03wsyt823FlgdCisu
Ng0nXpN4rvK1TTul9SFQpDjlFzEbT/Bdpe5rue6bxoxckAMc+aAJm4nN2IpZbTC+u5Pwql91xlXI
3afEFDN9lrimcAQIokGYZFEk8sS6FNLgZIYDH5zfUkUs2Wr4NWTKeYUbr4GyaVkAsJHMrBbPzr0z
+NptSAT0FfAD8k+GfoUMNJZvAZ0YRM8H7VuYPlSrDfqqio5If7T6Pxydx3LkOhZEvwgRNKDbllOV
vG21esNoo0cHEgQJOnz9nJrtzHNqVQEXNzNPQi72UMDahdNZYKkJo64GTexWPXCZ6sSE3zTxyBoo
RZZKd786kXjvWBwg4u6YaIPxFc9BgAooORkmElppm2bjWZS57/0oV4ebTLeMGuo4mQbF6JKPtFVo
ih3ocoK9lWhSyCeaWr31H9kOa5Gnw35V9m0aCDLbs9xI8+GJ8/G3umdrxiqWFwziVIS9ZkaC5jot
c9/Ow7lvQ9+7nURtiAAJ1XpjSl4Aoj96eTcnZwxIkHHmMawaTJBBVBNSHBkFt/KUzZh6fpQOx+Av
HyOIDXeWpZAPkqln2wT7XUiCVnlrB2pVMleZ9UPXXRt4t0ZEBRxfGfc2BH0T87ChLgd+DHmfpSb9
BNqi11sWH/nsY3/EA+zzu736iIAErweZtqElLUm2IBX36eIooISr0ClCrYvHf3i7a7NuDLdTi9tf
UO1LWYMtLtMw0PhEFbo/erf8/Px2DnbbKiKWs42QkMYQt1t/o3JGtoDe5aj17B2zmgI42+ZrNton
CCfj8NWQjLBESGdXrIaffG78pgAKHOWChh/JIugX2DcxArGGTIpaGXjqag4n+poPPw0VQlH5XrOv
YjL0BrIGL3bDBxQftE6kVU8V31uM57kKlEiQbbYmiY/pVMJBPZAEz2NqBH3OEyrfq4pi6LKmxvcl
TqgSP6amYMzfsTTxE8LUghEBPzXHO4DOKJFx/quPfZegT1NxhxruhzRBpbuwnIrMvWUDSfb4QJAV
VsCZApDWJ2DkM26ghBW1CP4Yq+LiLz2smPYbQFDiChaLRkAKqH+u2tWYnMrnNo3K6Lz2rKs/eBHD
RAHrjvX5kV+LHr+GVGch6IU5p5RRy2ajQjYoSkSFu7UuxHKr8TdpdpoUkoTfIoohPuyqpiztSVoj
1Iux1//cR4X5XwpyRQG/FgRh6SNP4SevR6z/42yC9qFM8jE7xB6OimovqBAnX5tng9w09nybiP/6
CQraMSJ47R0owwxG/I+dW5x3s8z5rF9aTqGpB14ee6Bap4JrJN73Sspk3I8z6JC7dVlDc5C8jtxT
OIzz9GmipOGPfRrH6IrcZRBLPiuCH0TGMB9tVNQjhZvuVgd9Nd33bTRM1GLrtbwfUZL5q8C0geU+
d1A2WQAHfcs47ehqmWmQgGJh/mlsOsMDFMpqwbG2jB5W/I5TLv+mj/HqrqOk2RQEkbks9GPYTCLC
jSC8uqTmIuXSikH6ANynKsCoY2DSzpv2BYMqpKsCePJwm3B8zfa4Fnay+0zl2EeOQxt3pHr6lmuP
ku56kTAdwiL1+z9lbePxtAo7zo/sExa6rcMxZfDmCcRktI+9wR/Xewog6q2ipS8s2uip9sKlM+9L
wIYB2vlI9Kt54oovPGg1CaU33REoVJR4t60eOjGdgjorZbQbJsFsRqJebw77DhHBGQftFs2pouoq
biHzUZw6rSER3s0lQXYUbsIKfZgCVs8YjCt6ekL2DNhGa0hWmiXMfqx1tP3LfJtnzQcRU9EnEnB2
jbf4KduMyeuHyk9CVje8wahtEHwIAlpcyhWzBO6RtfTJ8mHxI81M47P457yJPSsHp1ZEqesWj5Im
9BbzykfDJ+SOwCpXKIuDnqltiTZBwoSLXi53wMISMi6D735EnRS4/gsuTM1iIGddbGbWVk/BlJQt
ZkiqFoGO4T70vkyA9/oroob6+tYU5Ichd0nqpPYyyvpluTcauNar3KrEXkYmnuEHmoXrs2eQNoX9
Sq3ZbLsndk/I4CQQkOsGoJtYSYVMoo9KgElINg40Wwyt7kCgSPPe077l0brwhPHWQ1PGrgtvNeWR
nIxjQtQJeEM8BedughqDB1grcxuN5HHYJjlrbHPD9gB9+VaNymjzHG9iTt5qCXD7w/jctrSJQs02
X9GkMa1whFPVJfcRh+T4mBIynacDAhvpcZ6FAWQPatBinIyaNunivZGQ/ORhlf1AXmQcOOK8XY/q
RQi5w6wL4SwkYC53npN1+0UJac1D0w1LhF+8A0XO0FgMnm2Ts+v9CdyQc0Gz/Cl5rgMznrVPrOUQ
ohvDBiF47I/1JcpAzeXHeV6U7hj+ex+MtvK6HONgJlUq3FEMegOmnuCRwgqbumSGYW4SqnsPrS6t
/aRYNYQAuNDT1n95ZZ9wCGnXD9GfJaXMZIOBnLP+W9ETsqC9t0FQi+LX5GdUdF2KtjHK/cY1Az3+
B+ZinpDnmvA27rOMS+B6yAlXh/YU03SRlTdx7PX+QbiS86ZuVEf6Zw1k/kQpi6f8G1MgABDcacON
/IGCkKgPm+th8LA8nbZHKYjg/BZXB/XOcgDHt0OAbe1XylfEUcrHD97u6mJRSCcTsTv/CP24xD3P
O2Va37KwkeJrpBSSfkm2XOlwV3eLApgnZvbvD7FOY8LlYGJ8wO9+lTArljqcakOSh9Xcz3Bt42t9
2KKxW1SpyNX3mKP2f6VrmDXvqqZOfd8Nuh5HwhRz7d5rrxqxpC5ZPVDdR3hFXQtuTWI+mU9w2x7Y
wbXDxWaBbLrbmZWWvHoHuoTieZbUfHBPCGBV4N9wEPnrAMS4MTDP301PFk2fOWuDOrwxUZ9xK7uI
6Il8R6osOwbw2m+n31vUcwif6gUC3yf3TkfbN6WDYXNnvIgCe5xCwq/+S+rVL14Ugab1iunDFAg6
LWtfClUEIKO7imjD7231CNllpipgYaRTV+W8w5tmDGdIbsPAP2w2/TWBXWz4ueaHcIaq80umkmXV
0eflGN53M399eQPOlJgd+1W/p3Y4nNOUcLMVegFmUUN/bXY5ch3tENKQAz5542rn7Xj9nF2zX3Tu
3EKbZamCpYiWRv8YEKlqP6Zx5iFwmNYlzxG4gLavTzZO8vZdp54TD71mdIVtFni9fVwmW3XeHvtN
mmc4S/zuarPFOo0DrmAwwYEHhZ6azMFlPTCRWpY4g9sW6SAll5dP/anmYTd80hnRq/tcpXa6NjUp
Fl+HwOIYTN74KHT5H4K8YAyBY8DXJhxNe1ldnHhcjR41zYW3IbotsM/AAKlClodJaXstRMZ4luFU
aIulBjY8VbTETPSslkiTYQpDgm5HBze3MSyDKEj2Z0Kpy6TTi7M45H7qccxwfOJg2bYHQIAx7wkB
QD16Eop59ZJmgBrCQ9Vfad67BX/E/MU1mcDQizZ/iORxXdPZkrtLwqS7xfjFTn43eWhR/3xTjqIl
9RxXPsUc9aRqvuN6br2FoEihcvggJJtbipJaSsXtuULwJ1dEsdFkWnxLRKUFs7XvVqqbzTJ0801E
iKoweyzMWub7GJMvXLaBKnvfPUf8eWtUQ6mj0P+qDP2SePnXOEs95FI61zxe/ltvbdH8bsJIvpYm
rKP1xlrohP0lq10MKKdQcrQ4JZOMWrvXJNtGwuB8zBjSL2oNg9WRyfGXbL6L0RpTYuQhE0ZIZmND
QXTF/QwnfkZbJb/IuXZleyR03xxaFoHAdfWaXnexYitiFey3OQiK4GhWDZnmBGvc7+OfHAe9YFtn
G82DmS15O+N1zhcHsfvGg6PXsLdKuyVR90HU2Z7+YiavMtgti45Yt7IZMUt1T4LUUHddLxmUyIOY
VxubR0xCns1/Dl0KLei9CtMeD1DvmTysD3RK2whpATGmTY9eyUL3PzXHsMB3JT5Q9c/bSPowqFVp
CVJvmEct0E1nGN3U0xdFUT35udDBBJhTJRGa/xrk7m4e6DWCgTIP8fggQQUAK8zyeRXjMaiuiwx6
na0X3CTkDlkeYpDLuQGLJVUFb/wEiyJgDz47yAb8MuDz7hyn0DW+72qpgkPJagWVn+nXQNBdk05N
CpG/zQ1BE2E2vss8Tct5vm9ynw3afmZjzDejWJBicA0XA+DcXV7m6Sp3U0SM4z0fbBS8hlme10CJ
bVmgyvqqXkCoyRb8+QM2ZDC5d7lBsW3Ywrcr4Li+6/r2r1jVGH8WM0RtDJax0fGTRR7ivEvssoxU
jmyxD90XcHZ8ZZg61gAri/KNHCgCQRd1l36DoQG5x28MZSUNh4Q/PobCc5gRICePzWfEkhKQdus8
9t77riwkQJeIYEzz2pcqDGk/08Qav51QqV4hJeINxDSbm0xockxidO9wbNQY3pRpXY/3YpaaNyrs
sKuRboMimoJfmFdPwyeJtuotqINh+q2TdlA54GbguhBJZwH88Tax5Zhvf23Tcl/89Ka2pJtrLIuw
p8ZnVf2Qv/q283y37TouKa/5NXh5P+jnQMQWRxHxAGafZ5v1ftA8xQUjEPvy1Q6s9NJyKCd9YZeS
0/6gDfk3uR+pFcGHsFDg67l7XEvpkD9XmG3G6Vv4hoX5aQbt2+THaJWdPvACU/GzY3zuH7ZQwgR7
1UHA+zXN0rKqPzgO/emeVwKLsv20dkL3nJ5LJMs3b2DRJD+QgLXS+1D2Ew7ta903oK7VBDKiYqFD
EbviJIs1vzXX0lxg4Th7y2L4WItQ+N3dgNBDfoo7mG/9PXvDeoE/GI8ifLSwBOhjrns5OUDjcZm6
n2PXDtVHgTSAooBbGHb4uePO8crbhTBCIF8F75A+upvTQQOEOrYRRn1cSSJiY97PrJdufRPzIz7Q
h1XpN2fMWsE8smMYntN6tq08uIAGm+dwoqEGwyhnZhCey4Bk0BE4JevYtYlblknzFCuzvBnhTPCF
+jCoP9sAaZkydQSC4WNZwq5CBs1qWc2kCTLZrEWxs0UFaeZgJ2dy+crmK1HdLz6F21p9b5aNjvjh
lWXwf4IWmklKfm7Kt35tDInKeOrcJaEi3NkDhobC5S+sjIerux86F084R8iyHvV2JsJqk+W9tKWH
cYKyBJJxDJW+Wrk9ua22pc+OC3EGKw5UEHdNgdba9xL561oA5g30XkmPF+rUxd56UW3aVgWzRVgp
NGnWSrDdsVvaKnv2C98Hw3gso2iqaOhspnDu6Mi0AM7pJJIRNwX0ag1AqoBmnud+SJC2BBvabDeV
sxLlBn5CCLsqIPmsAsraGs6074orjVTkQUzS1uY+y9aMGGLC3wn6jZQYrWwZ/2pcSSH826xcjiUf
bj9+jlFrc/3K3EGRwxmVPojzjx5v8/LCllT283M5JQvQGGmp0GKr1/WppE+2gi+Wsj2Msir09G2B
09WGEA2uXiKogiG7nDRBEJleNxkQ5XvgOeBqcw5jk60d32VFDfKdz64Qr9zgqSzZ3kvh5jKk3VAK
mTXHouF0TwHhBxibT8oKr92OZVtHAfswSswFITR4iliVPS7U5HvZ0hozJmdmQvKpTtDKoOM03Cz5
LkGBX3/nNZZYyOZLzoQGtGzJYBBFw1hdRjuP8R6IFptc2KJqoUJM4TbBVRBXVeXCc5S0MV/GhKtu
wHBD2xUXS75EOrzYluoUwydThM7sI79ZVcG30KM845ozTHj7l9Dbvd9M3lVRXby6d8D5C8wKhT4H
Yu375rYkxiYNMI66693fwudTj9S2Or969qHY4+OOYWCCcMjpF1HX7WS8Yop9i8DE0I3NxSO2J2Yc
lpgeCuWsbvssmypyNEzVabjXpd+I5Whm/NsL5q+tDLuvYCgdcMMh2jTDeOHzQOOIqeiOm91nMOJQ
7nHRI+3HYNNav6KSs41hbuVHJnBcXTdhUcLNPcZDFGvxK8QmyVq0Aj3XpoysRFaJ/eNzLFus2R66
FebCBfOWOgxz0Xk/+LGQvw7LjLCSPUFU5NwtYAfXrVr/miADW4KJMUD8DO7hTyxsdo88Y7CYs0zH
FnzN4GWE+4fgn0pQi5oPGYYVRokmaWmC7yKbkWIKZFCWu2oL0xQkXj7juSOIP3vB9m78KRvNLcdv
nFI83EVZvnMbgyFdsFmCQv3Ad8gLwteBogIoABR/Yi+YNuFN2S1uSt0kPziQ66ag6CVmqbRvPT9b
7A4LA9rTDaoT+shlJElDqqeJm2LmgVCTzzuEBbzpE9nLqW9Y+IANuJ9CgLtq31NznVVcieSyOtoX
1mq7Jf2Xo+vKDcXD7BfTchPnJPzTT8xDjow+RY+Z/5insanag+/wvL95Yb32JHlXD+gymiCrBzQ6
1IcHRHtPRESOSaePR6ZJInIimLCKHcYKrEvPdiGlLoi+uameX+WsIS7sorrD4bPDsibwJYOGlbl3
8UG8BPpminRK+naMq2T9XW3zmiVHus1Lw7afzjPSJWE+6nNIy83WwqbMJ2XMeERacy3dJSx605cu
R62FZe8MEsSdQXugC3LBVk5JX1PZKJ+JVypuTbWf8rEU80sYBn1KC27g+UN4bCh1hcDCi5oFxnnM
Rz5d+z7j8uRNFSde9IS3Mo+8fTqpcWC3IYnNvrcw63x1cIpflL7NVCgTdejy2Pkt2/uWB+MjTVp9
8WhAU3sC8uMGhKU8QEBg//kLB4SqvXsU15ALHG7CRJkZG3oEj+Dl2mKWQo/xkvnJEfwPt1+IF1cb
Qxl6Pr7EgUcNdWiVAlOWgr6k1eBN4bgB6yGxEQla05koYWxzzAfbR40JyahDwCtjDW7GluH+tq7T
dPxNT10d/pnUYLZ/ZkgGdYlXmTfqTlgxCIkf3Q8LeVKNkJxKpVdlQI184ZnqzWNy5jHc95TG/kDj
jcd7dDcxXvhWUvVRIiM3PxLAw1A9lOMX3exSTzbhw1Z0sr+xV4QPQNBqwax16LkuxmPf6bp/LN3g
A8T1dJjVP6XfV6RiRZH0pMXhJGAOUyam/ks2tt/u2Vh5wy3hTjZ0sIfkFH41fD6lOCbT4q0ZEvm6
SHGTpC2UuQWQzrTuO/LahDHEmmVEXCwIj++5WgvzXbckMqobzJXXuj4avVtFkS7vCV5SCy60D1Gh
124U2RtYoVZ2M6/meusDbzrAcpT1XTUkjpLEbi5TBA5ZyzfRyhX+fsEm1FGR5XCLvPKMrpb0SJx3
oCU7H8ci+lBr3IRgKJTzz0i+Mn3KIikAeehCZP1vGXfXWZ1KjKahOXlrJRgn6cjngoBI1uI5m6uc
Nx6qAJli1B9RJwc4WVlEcV0/0zSI7CDC9KYVVwnQ+V1QAeBllfSXlTLbSXAfg2jsDqrvJO8aVLCM
Dqe6GtrbNMmH7NRpEW/3ZdoN8FpYVLU+yqqP2WFfyT71j6UopVdfetSO8j/CSgUWeSgWfflditxV
Nxo9rqNrYQQqCma/TrboTa9zvVwCN7u13yMgshFFHmjgg9XFXIIojdJCXJ8IqH43ZR7gWIUgv7Zq
3sup6vPkQJS/DQ+yGe3EdjvBA3dhpmu6h5ptsntPZ8WieGTsWe0Fs+BIzj2gCKjbo2miXu+zmUf6
T85sU7yudMBQ+NrK3Mwz1N6GJSD7mNE+4nTZqqNAmWFSvQ47AH+KTdn7JglcuCeJa/l1sDGxM/1z
MyaZv1ckUZQAZwfr8GdRbumfmV4En6sF/Ejz4uUCEuZ+vA6xd7zSqEE+ihosYr0jS6+6b53ky/xL
BQzVB15jfIJPMsSkSwnkPAQtS+7AAMvJcXKrq2rfRpgAYzy4HxTj4RQRnNm2xT2yAqUdRTVUAvbZ
vLJglWtekxpn+8XygzWxMPKpmgeP6p5q5VkJNx0H1TXmII0lt05DrE/5J4ijpKmj2NyzPhfecybw
qJPu8YKYAZPV7/KRNU5mH2Oad3kJHzkc2ROh3tJ8tKtg0m8vC4U8ICJjE7KJ2/nBWkxwMaXPDtQy
OMHS3BgcejpjAGrWKMma63xnfajLC/8qAXqjmz1zvUjSoaKuGW10qUjBDWu4nhBuAMcfOa/5buJ7
UtzaOzcgi586G7mQ9/sWLuqp5CYbeYHMUfJn0R2XOdTHdZifWYka71/u+IMiTYGRgcIgHWM0CAA6
eEt2MgjuNfwZxMLmYwXdO97mBZbVX0u55rRyirQZyQwEOeUeCtoq3jxoz3F0ILeeYXMK2QFNBMES
SF+PsmRTVqJNXOP0mfBKJtCmhfyUnEiebOunH7P1oQjTmrDJoUkojdq/jWwNKdZJ5G/BksC+BONW
VFBmO1nV58EtdfaxWtfZi25SHm0UXKSTuzAPrbo89A1tANFZh1Fg34MAqekohAIOvzPrUiavrLxx
VwDcaGrQfjVlQe5h5QLN3/M2b8xHMaphIDSABG2Bi2qTn+310sddO8eRKE6hJ4OmPbRpPs45hUUl
5E5rFy9AmdsSxShmqLP69DK00bfSlOBcskAUfI02DmuYTphWMRtnyozTGTsB2May7HEIRXSHDG9J
WXs46EPSpI25EL7v5ed69Skcu7FK1IWp1asuE5AklexSskyADDkzW66h3o1t8jBUWiC5mLBlzYt9
oDB//PDqMtkblr7jse6iYDp1WwCjFfIlAQQYahy6fE5xqPYE01oTzz3B4atQpnZ9sAXbA3ajYjo1
WJDUE699NdwBRBjNJ8wsr3zkfOu2M5mtjYI8IkPNI/1UcfDZcSjDdkLQcc91k15bPXJM0Q/UCRXh
H9Uni3ee43n23mfR6/L6Po7kJzWIS/yH77Dmh9pI2cenrcDImuzy2qSm2XuwMcB6mGWd4/94iMZc
4SB84ucpdGXzi08NBwjM1bAryNAuql2OV/8vgVp8LPWM7Bwn2TtHSUlzSpU3W0scEgWxxlig++pd
AEPIXhw3Y/2+JWENq9aF8FY8qs/UsHyvi52aL67+ZqIVGiv0uTK8wDrQrf4ExSMCKBqBKSzdQrQc
hS7c9lT80nQb4HgzfylE2IgpxnEVEPnGqNTgpVpcCwviFGpCds+YOjLS77FcFx/xA1M0Bb0brIL1
UbEExQKhGbPI3keSOeoHzArrP1lDibMjHPQZb0S3P+K+4mGIISvQKXWyIoiQkfowbVnNzSgC7aFD
bvvZJEACip1WvlPfrJA79zcukxiNkj4dmPRdK7xTxUs1PnRtP6y/+ylfaCWy8P9tb9+Qh9fg5yC2
1T5NS/zsUb24EnCFogOTpsmL/66PHJj0Fu/AwSHg0MCORdgsMZQdlN6bTQxgHgo/6qjSBbAc4ZDK
TAnXEHCJ/89olxLCzaFvYMRb4jnpKJIf3JZfMm/WXcS3sI2C28FSWfmmvUIwt7PhpmyJujH6hZAV
0/gpxmLuvioMJLCznBevBX1si3YrurcUZfc8NnxeqRxg8gOzVDKv9Aj5yrSf4MfmH/2Uhn8aXhXl
gymCFGNNMVvPPY7UY46aQLNP+9QBQHNdvg/VVg3FoeY7TY1Tm/T5+mxMm0zUNMw8q6M7LNB5TyBG
1Vn7Krt1wTw7S8va+0AUlNUMZFJsnsNewUBd/uoRuXQfjEn9jAUWoG7VMfSlavjHF4KWu96vYxAm
JQiD+mq3KuBOL0MRSXdTN1Xe/ku3UngfCVkL99MlST4ztlLpAzcRdweYg72eZnNhMz/pr1GueMoO
LPPxpYHoYY37jNoL4fTHxAiZea8j9ttJ32NM9If+1Hu47UZYzb5q+iNXlA5/zLBX/eGYh9vSfCdL
xXsUj3iFtsKEw0blajYAEsrnvvKGAgtj0JK7tYXlTXPrB6mK+xepHGu4vY/TQz34PojiJwzvmeMG
JPXnPYPoG2H4ML9W7syHHT8UnJXmmjosGkrRJZE/o0cFJwAv63+CbhIcA/wVFb7YsW+SunxQG0M7
CX7s7nP9lMfZADPBWZV1zxk4b0ufGq6bkj7fSDSYmHEt9Me0oXeSqMHYhBQXUxMbsjCbJxQKOExk
S3cdJjLxw0f64smGOOD9TgHijtVXEROE3Qhy8T0Tr9sksaYlherXh3jCEj1+zMQd0uzHHCAP4PxX
CFPwTL1lwPI/BAyyhykl0/TiHMDBCdf2gpx5qDZhc3fBw2Sq8S4Rm22+4Yt7aj0Zv+rtsd38MOcP
CS+4ZC/S8a4LnzcTLfZgpQfXmaomsFP8X03o+h+8ka2g9MYOZXybOmhX7iDFlpEBRUQcDy2dB54h
J94Myc+Klib3lkgZsZ6LbLPM5nelQTX1pyitRevIpxSCBg82DuoxDEsqO42M1nHa157Xfo6kuqIv
zAp5f68ENSXf48LFfvHBGRX62opblfdJTzX03yrldgNaHMXF8mwWNfBVAEhOJfKumIriChMeVNHy
r0qD0vvH7ZlDLi1zfOzDLl2gAVKurQq9qafaqalFXXFE51d545mxwV07a9F67RtRjbpsT/S4mfLn
WKASgc9AMqhLGgewp37INJZtc/DSjJBAA2ox1oeYsAJJNssCq7Z/Ox5RFI4AbS9AMa3UM4T/Bd1A
t88hq/soBMPJcp9jBVOOJbpWkjSIwAxblMa/HjWoc3YwKi3/kZ5GM96RQ5Ar9k9WVS/UQk9exxm7
YiDbc50IjlqW3g09XRZPsfpS/VyC3MFhuXT9vQlYrYU4UJgjfoWa5655rAdqyOqbBewYZocxqws2
2Cj0CnoWObzmI63prX0dfJmEn2KxvMUY3etlXgg3lWzyzQuod9YoBzwvyO/7NEcCJQEQmtZSaI26
z5Em+zgu/sv6MiZ2sPC+lMU9cpYKwqOHdTmkiVWJcbor/WUOwgt9ugl+5ZCwMt3FLp8yAHVK/PEy
E1V/UhaK+X3adv71p5hibs1Z8if6JeahCo7+yDKPkEnJO5BOsDIILE+CeBLrryjqIdi1vlxiztdJ
F3zlh9jf+jubjk6DKASwOd+tHYYt0JkgxKmK2xSnaHBe0PSnT1mxKMId5wBkFjtpvbgiKL9Mo3ce
yyUicxsXbL6eoq7XycPWO+W/+/5amZemxvTi75EeeE3zRkIT2xOnnRYiMhlaRnPIS1nR43SNnLX7
yKzrY13QGXXsQd41CNZGWP+rXaKBihfagNn3lnMAAAkFGbdbQOpKAKm6Bjs02c38Gvup1uoW65qF
ULMJljlPWxlMSw9RDNPMr1XKjQKgOfLZ/dyLCVsw4Oyt9ytcPgN7VH1gId1PZg8vNqu+m5iKPtYz
UCcd6xze3voC942OeXA4V/qLTCBxMjJSZKG2kyjJjTtM+Glqb2YXVaCUk5X3sETBicyt9cmMlg8Y
f8uKmS+mGHsfWAAQFa/0K6P+ZsN4KcFnKHIr9V7NG74I9MuYPetyGP382o6TM7Pxs8aErOp3kaq0
uA2u31vvyUjD0vB2Ktq2aGLUBlkH5c9sBGDUQei1JfgwFApufoAK4JV6x2zlk8X/WclKBxlsFZKC
4x1mhhQHDoNTWi7nqhXXh+BEvVAaUzKJsJEftVwdZjThIud9syOtG3iWbIv8PzAQ2p5uVMHK/YdH
/4CwFLhgq2WQYzJaz47d6/SW8o1W0JZ0O373AW4/tXPRGhTvQ7lWFS0Srmow4nLvJKV3pTq4NQY1
M8Lhm+dxxfidRLFQu9lf+2iGGAP0DZM+nDR7SZkAkqOnZMg9ABcpLZYTuppm8guGNV/eqxzo+DtI
ICXfr5UqZbIr+POkwpyHF8D0Ita9JM8OxHbdRwH+Qyyn7Ur5967t2qQewbNWFQpul2+K22ULcnbP
bP+H9ongliHbOzj+8VfxqtK4z3QHKmUqdLKdJ6FD/08zYpo9xYDpq89mFBE+b4M5FVJbvuV+ebZm
6vRn0SI9/9eGUSS3NwQv3LGXQJYVGnlZ1AUrYA+6y9W0IiK1UaU7qDIXx2GgJ/eQdNASCL1Ugg6h
15z+PCP+rb5ZqMIJAR143Pc9/l8gAC3bNoxHnR+ty82QxkqghyGuF//0MKkVyOiSuO6zajfaYG4a
m7HmeeVPNHfesc5sypJ57SV0pAe7JNl0WxQTkQ2GUXLOEDxYuwS3k/QSyuEIdXrhPavgLrzPFtwM
jrUbeRHKMzvrnemXUf1NHjkdfPD7X9C4KfoQw69M4TWtKDtmqRDsVD7KkszpEo4JMoZuQ6pm0kmP
3gVHMESQnQfWJzyu6TXlnjW+tjfVtAXg9OotDYLfed9A1LnLLPmPI9oZDdfpPA0IlyMi9xWtPMUN
U2hsGKvWC27bWC9EchbJL3ptyVKSIPJRUNVfpVjdg17iuQ1wG9S+J74GEdbqsXd+r3hcFb7AJuLr
qjVvYaTHgUuVqGfH5qp2AEl1kq4RwmyKqySbb0eUXZ+uobHxXHZmv5FGAD1zbTsIc6XOo33kiJec
+pou1QvBSUuIUZBZKAk/kfwZIOdOtt6+hiCz+mdFTyUlJf7GN5FGDlsA/XgqcZok9zx8E5g2C47D
iZWSYWf1XccynNbdPJJiRCydaYGOkIOj1QK3Uj7+RqhCWa0pwBbK5zszeGOS32Rq7Ap7EwF0zW9q
j2LIDFtRXIKHhfyiRnsfMctFE2lLzl4GAwgO5alFWCiyu9QIevB42+ATONcjtco8UUhjr/avxvLS
re+gX4JhPHqrFhtdg13Qka7gBMlLoHOhDGtqHfRMIOcxdwxtoIj7NM/3y8J3yse6jlgxUyyxtEW/
9+3SuvVxwvkWLP+FmrWipt6g5X8/GttXAkZeMy2M+qf46qJhuJb5iOb0P87Oq7dtZO3jn4gA6wx5
K8myJTuxXBInuSESO2HvnZ/+/THnvYhJQYQX2INd7OJkNMMpT/kXF1fMZodhuNd6yL6FjlGi9h+h
hK8aX7VKB/aARwnkzPAWGlCKASH8oCqHRqTbqJjedrCxQ1zo7XE0HnpDcflNeuLqdXnIYSkHNusB
YDW4bsuywXQ3Ka1iTLCwBvOLfAjkfbCivIQg1U7AISkRfPFG1ba7lD8zKkXTT9AKvJZh/qERYueP
PWk1vukbI9Jb0kRouhTwYeAaOh4bFrwCTDH7COV/ENZ/wo5OEsLfSOFYioGUwAbTMF/8lCDYZb2t
rCY1fzitannyNhuBOMDuCrqBkoMsySFvA71PvHanWR2NxlCxzUi5qg1VV9I96FS7xAAzpOLpp5g/
UIjPp9gtSJH15bJvWqwNIgCtISZ4wNkVdAe2oeDc/tJQgm+1e2XQuIMCiLP0EX/rQVTUv8uy9IM4
ePqHnv//ZPl35Hjo9++o8ZZp0hm0dVVoqipsa/rv/1Dj28YkwOAmQ30Rpbmu+xpUWk+30qbSGHxP
TNVA6bIZRrgnu5FnI0ZRZaDT5x4mz5zU21eYI6fpTd61aJA94r/raMEdvQ5HrWip2XDNbwDh1cmv
ILCg7u/glbqK8hnAKeg19m4VQAD+WlUjuNSry5NDmuDd3ITUSUhMRxdgXvml5vu5kfqGeYfaz29Y
WMJ5ol1XUMykfW+pX4QD+R1Jb+J9+3+iEP+TPDizptMf+6/agJAGHWlDp19G1GDbM7WBPjU9S0WQ
//cYwEn8BBNTgzWOcpOZRytDzYUNhKT440yadDr0N1XOZtj1CuDt0It/xxiglC9RB+x3Ezl+03zy
nbpxVxb03HA6TxffSTN0y5wW/J/NwhfLIGMJSkiD2XUPbl3SUc2irDog4oKkzuXPJ+fr6DArzSLE
tYUFRWG2jk01IOrol+WbJSxbmVwjCM/iLWrMhC5XQ1HWOsXwihztZ+2VZHbby+Nr87MhHNWmR645
pmXzj5r9fro9bz7eFEH8RjnJkt8q8pH4Sg6yRAiJZgs+kts6cB1EsOlsUBhApQs9Hqrdpk6XPhpM
0qzLP2m5JLpu8/8HymjBF5l/AMK8pIgq2b5Jv1FBKMjKAzt9l7SaGSrgQNMQYUQklhJP2ePOqGnf
Lo+/2NoOyyFNw9T4KLqpzj+JDyk6SdL6bcirSHsaedm7twETEwSyL490ZqaSqq+j238/vTVbe8S2
iaTyMH5DVTu1oZy6NiVMVK0p2KIsyE3+Y6IfUGYoTUg7+8ujL24OPrlqsNNpXUuhidk8O3IcAuBB
oIxE1feasMCDXqpiaC3vebkjeRenvTm+Xh51OWeTK1AFFQTDSHAhv99vE75Js4LBeU0x6QNpnKaJ
cB4nfrBNtdPPHKDIZqHGRb9Re5QoPn7g4I5wTZoqEimamN+XPYCfMYV6+JZXWMZiYhNglwAhINDg
T/S0gqR67Y1WmVAqJgkrd5env9xcptClRj0F6yKpzqcvKxumlN0HbyFMpXRjgjDz90ELV21lby2u
McfihTIdqUkCPF6H9+s8YKFaNWokXhEWz8Ir0wlMc18GaFvCyrGG4vryvM4NZwphagb4uemxfT+c
nkZQrILReEWur+9Jqkk2Ioweq7FFJkXFHuzDF6cluLKkxatu28Av3g9oda7n9FqWv4KUC8QL4ZAZ
HqkAKMjN22iKgFhX/SA3jrGM0I8+Xp7u8uxY9vRG6Aa8MqqVs7PjiQ5ftFodXiNsi6Ir2kmm87vJ
dA29Oto9XXZLSQtjp5Xdc2aVuZEs5m0Kg487m7SakEaZltW9OmQS2adhBA7/GyY2kmKg//AC+egs
hca9wENPS8VAmfj9GpP4x72WFNrrYDtBhvuDZlrI0hFhi29RgrjmNcSsscpXPu1ylkLjQQS3zU2B
NsNsluDJqHAb1fgqg6H09haxAZBoy691ei+2EqwMt/yWXH6WNIC12AyrTUf2nwe/UjQQDP1Yv5Kz
qcVz0I6RieksHrakcFBDWnRu7M4BorEy8PIqFECYVKhehKbEAbMj6lLG8cexhDM+Yi9Z7UuIfcW1
HaD2YF219GEgJqPEXEdvvcq/Wzmxy5tIWPwRmuS4apo5H90b6Ae4QRW9hXDDk5OpRgmVcDckoTxd
3kZnYgx8VBmDYFGqNu/q+xVuexJ1syrcV9tJkbm5xoHCL++DUnMQF0Jy36ysTx6obmi+SZj58qWQ
o1qTn5WWau2og7pAdi//pvnaS8hC070xxV3EzvM9ptO2SyLFMH8V6NlHnyW4eOAOcR4PbrhzR68s
6g2Q/coOsdZKTbx+L48/3+PSwlZKtQV/aYYmF5surHqjpkL/a3AiqhmIGYfF8EtJx6g7VRZ1yvvL
4y2+geReFqoFqQipMI7VbLOBp7WsSVsHR0uFLNwC65R0gRnvKmkrP1T6hn+AvaLHE8HEx/ULhvim
wpRlbeLTt/4ncdAlW56nX4dSA0DYcmanrRnaJPZbMby4idJ+LkdVPsCM13/4iJPfAeLRPxVK4N7m
5MrfLi/BbMmnkQFLALJ2HBYCsZL3u9Arir5yAGe9JOOkNqFl4i4SICp2NmoP2crZnl0qDEYr1ja5
U1BCp9M1W26jVEetwfz8ewrmNYfdpksP1ngJ7za38ZpBUH6vAYlNfl2e5OxUs7QIzLGwED5UxyI9
ez9JKJ7sZGeIvneZhj1CV9ht/weVHXV8uzzQfEP9DdCJK4iUJaQ4Y9LM+/faLNMy7EmRvO/kgqBp
sBiDG/YlErkpv+pJUQ5UCEtXhg+6h6hUjfE8b+QeWE0t7xoUxbT88fIvQjzv/c4SOhkpnV3uM+Lp
+ZFGnoJnDPvWbwD15UCxvWyRcQsqxY8fTSfpM7zIoemP5g6o2GA/RTWcXSCo9lh7D5d/ymKrCZpJ
4MsQKCC3gh33fm3MULVbq8+AlRh4CVAH8/IXA8eWV+SU8s+Xx5rvNJscVaqqKgExWzzAs8vVR8NL
FmkcvfQIkYZbdK+tG9SxqhLPLeCl27xVQOteHtMwZmvNoJwicjw2m+A4zc6S3qlcILqZvIAhKtzb
EjIx4uOGjf5Fv2WPJ6Cek8FW1VuP9J3C7limKBkgY2HSovSUUZt+aZuhJl8rve1/d7rKp8UBYq5Q
vqNJ6FoYvbQojjwHjQ66aw/kVpFvHSiY3trxRnLHfZJo91XNpkTNkGZ3Q88TlS4CbKf+CY2a9iGg
H9ChmBcQ9qOohXuP2tq7DlS95/8AiK2X0FeCxoLSVkIUx5hZKMLt4pXLQJ+fSkJETEM0zbEcjqQ1
v3ogD7nA4gvj62CoiqaeIA9UtYlwTNaUxqkLEhU8I/ibAhv3ps4gDRe5Vzb1rdQxp6ZAZrOselGE
7cRj7oFnHfOIImh+pytDkOZPEhyoXwKcbuhuX0uyvuEIJjMp0y2fcew+q6KewPea1EX3opqVXu3c
1iiGhvS6QS/OW5ny4nrg7gOWi4oXyhLGsrDhRqqTAviwvtBE6iVav06t40FIdS0wKCY2QEhuOMoR
6K+4h9xqPIQVnETlumiyGBD86IONdW8u79vFWSFkVoWUVBWkI+15zONwIqq+cMSXEgRipG5T/C6z
I+j/NtJ3ROx1BmSD1t3HsgXCKxaAJ1dTKScRdcxOi2bTR9IRdHhUM72tDkBSeZ82qIEo0COatMfb
o00dzWhvL093dg1xA6maTjGFEI8kCSPN2TVUSmusjCZHnADODZwS4Cug62LrOgOJt/8PgzFP5sfA
WM29Hyz2NQuJgCB/oscNPormCwiyPPbN7mjgB2/uPj4c0EMhUFGlfDIfzg+9EuKSnz6Vuu9+CQxT
fx3zynj2QWCubebZtmE6U/2Yh44gFrzjPO1CqVQ0RTi6j0bfdNHGt934a82ljvpk6d+TxcDf+ejs
KFkDbaZDRJxvzGtgDfeEHmiu84i/jw+ayUQIheBFxbcS4xxv5To/Nz8UUvlqBnzpRQYUdpTdJwzh
Yz1CPdgo/KiTXpm8XEOmd3u/ctKV6OHciDavlgUhzUL9Y5bioaGVEt0ryqOBmOS31IIqdZhYq/51
Y06pu0CgaiUCXh4GzryADURh5EzBIEEmBQ3S3nxs4EIMmwabt6+Z1+sPWiTNlQM/yy6mDcNxJcbX
LaGCPp6m/09KOaS0aaxal488PvEe997qWfKPLeqKnTggUD5cCYpPK5/x3KiSshZHnfKWnEdkjV3p
GGM14rH0bTo6fgrBkdaxfY++a/IJ0V1MRo0hNz+8sBaJmmXgZANgYNFd0cEUIFOSjY8VTN4jTUdZ
IzmjUSigA+ev5G3LjcNgIAFQOp7qW9YssgqK3IV776uPiVmYD26aZU9iUgL2NSCJA7zpldz1zHhE
lZQHIBUR6M7TpjjPBwwe3OGx6Urn4JOWXumoLf700wnKCXzb3n/05E/hOxGqyRtAB2IWzmFeJ5y2
Ho1Hv+5ssGNEJ3+8Jof4jRiltdZbOTM9aXHNSMJ526ENMduoDaQU08+MR7SnR9TVy+oF1LZzg7Cd
doUIRHi4PLvlFiVetIWOdILgC8rZuUdgX9hN6RuPKpqQ37uiGPBf9d270O7EPShwPMGSJFs5jbPo
i9NocadR7ZgKEJYzH9RCFiQdW2k9SvRitb2tUV7baMSHcmVzTqv1T277dyCSD8q7FF3JtWebE0Rg
DF2msx6NoBhOJfbd13mfhZ8Vy/E/q16eoO5pB0cXdunKNj0/sm3ZOpc4HbnZuuJNjtgFUOhHo9IS
5JWSvP3muQbGYYmq/NCiVr/XgCjstdJMVm6dxdCAzMmqIbpOHbPFCWlHWIMVghAPZh019XNuEK5e
IUiW6v6NlE5Gm2hMHNPeq55RRuVVFLcoSqz8iMUn5pq1+AFcP1NVeB7pgFst1SEdh4fawYrtYMQw
D0fa/JEGruPyFrZneaahUbGxps9Mrilo2s2+cjdYtAGdpHxAssw21ZcWeHV2EzUWLLArteuQE4ic
rLOu4eam2c88L+kBQX/PEb7dwMgcAd6qEVxljExLdDiubXWAJHXnxeUQQGVAPwOlxmpUkuwFrWNV
UBVLB8fV7gbR6bYNywh+8njrxROxclcOodMd0FmdzPQUBJ8mH3mMJg0EdUsxAqPRiTSB8iJgjcx0
Eieta2xtWsM9OspgLc0rJ69qBDRbBEZaBKNtJbKOjRyM8JOokfMtUK+AvfMjcBBcOOpuUcirYnB8
Jd8gji4Tf9tBlEvvohonOSbgkV+g64z1WH/k14D3ruzAi2DAI3IQPHuxsB1OhqnHZnNtxxly9deD
ZiTomOiVqsC8dZThu3DwD7mzISmeMhAgNk7Tvl4Hb01fTvp7qus71huSHUX/WRjocpVbNatdfj/y
WEaDOkTeVPGXJtVcG2UgM00r8EmFCG6Uytc8THhAhOLk40IN7rcuvluIQGETnn7Sh1ZU5IAt5AeB
o0yry/y1qNH9rrY0uxESMdB0Qin0DWX2IvmuJMIPqB2iKh82uxSoIjBwPqWSHMs8r9pXp9IxcIKi
3FY+ZsRVCGXqiW8cu8Hu8t5cxDiSlIuAeGr7kJ/PC61OBINKrzrrlKOmASURI/MrZBuqr1CrqpsP
jiX+JhY2x03jTZ4/HbFT9BRQ3fQBMhBUEzeXygHMV4f4kQ5J5e7Dozl0lUieucaJ4WYXHL4BMGWl
GT+wmRVzH0QGUg+NhwzzAfOOtRdj8SxKirIGhSTuJZ3qyvTf/4nfuqAQSSK99r7PGl/7Hk/KMrue
f2H/dhAVTJ7KuJT1y+UpLgflHgUKQNiIisgijkocEMSWWSgn6M79JyUCuNOATP0CCzKAIONGydrV
vdwukvo3SkfgRmwKo7ObDLSZl4HT8h4ck9QXKyhDwThnE4i2abvPYS3oTV6e43LEqaNOCk7bgyBg
HhgL8Jw0XC2kVuAAPOl5qX7R8cO7y3F6+nV5qEWoQX4PMoawlAI/j+Jsx2SlW6hITohT0gbyFPOO
74SaINEH/w7B2Dx9cxBMXynGLedHUx1/D4uqCo2z+TvUAR5JZNVapxaOv/1GGxphK3TKRzgXfeTl
efPxE29R5500z/izqGm836l63xlhZ0XqKWq89FkTZUUXPaZKDAcU0kz8+tFFnfr2VFEsytr0z2eL
iq2hVL2sgHKBq9UPHzTVPi1HjN0CEZ+GDFiohVL1yqZZfsmphI6CETXHKeOfncaop2yI1J1+GhAE
A+Ut5VuPuO6XUHbmPlIJkxF47KOVtGYR11AhkpQXOP4kqSBS3q8sppkgIJ3WOHmetH41XQpDqh7M
LddAN4DPyzrsQLJm/Jm7uvLp8jKfGRvpMp1gjjY9OJjZV3VMvxNWNGon3LycJx2FkBTXYSv8QjUE
RHEh3RstwYDEiZp0ZUNNZ/5dDEtDm1QH0JWtcvvNI8lWhNTzUYk8wWULnjXVc7AG0eHLrYRRi49q
G0K3AJo7fFzaMrOdBDsKNrNQxhOiTv6vrna8F7BrFOy1ibmyCdtc3OZIlj5dXtnFAZ2GpROk8mqR
Pc6r5XZFmIYGtnoywdl/rcIyJ9RyzeaL0Xj6j8tjLb6iPdU/OZM8IA4Z+WwHyUTPY7hIwynG1vuP
7cEWgFDc4pfReO6djxDmC1hf5zMar/rN5aEXbwkCouA+KM9z80355PvNS+7VWm6itScKIqYNAzJt
Dz4Ary+9PVF0Q+mX15dHPLOwICEmFKIEfrzoCCCg1RiI8rYn6HUQonRRYHEPKbB666fH5PJgZ1aW
Mhxvs84B4YqfbR63TBPw2KI5EfzK72MfmL/LstV+AV9NCEA7o/9DUSc6uGDTP1pTZXYU5qhZsXlZ
4NnRxC0CsYaUsAeVXJz8jLHEpe8am8amgy0Ty9WG6Xxh6eOxg2gkWtRVOZuzR7rCEjQYo8o8WSFP
+AYEsgQN30eTbz2o7/iD35FqoyAKIaHj9YL6MhsuaVXE6UZLPTUo/EDe8MX33ugHtGIQkbz8Feeb
lKFAXdA6JAghpZpHWSJwDQxwhuGU0kR7GCEEO1tvaGAFWHHnnZD6K52VW0fTZtcbjwhcJ4OZUdah
WDY7k2odVSOmO9VpdIfCda7Aufm6v5VVMRq/XRsJSW2DSEyMZkxuFFgTI6uQ4Z6+bwdPqX9KETam
v20MZHPXqsyzD03dHCXPqRJDj4jSyPwp90SILU6jJUfFiC3U4oQGE4koo3O25KSorV5e/flFz0qQ
JqCLw2NOt9iZbeQQjD5g7zA5QVoIjC36yLFBhjlgZXx5IG0+MWqDKvBVC6AJLZBF+8NLQa2HSjn5
Vrn63kTh+8oZSkGvLVOeA3iHARJ09zJRqgfXKtSnWlWQGCV5F3tVojlopFG7hyuqPgvVS1aKQ/rs
LiGDN1TgCIY15fWEUvMd0dSjMPy6uHVGvbl3KQKimQNgB2MYtLPTsMbmBH+0+lpoZbhrjR74f4Bm
E61v5GyRcN7acet9QZV6OKgB0t9F7BzzJlWhy7gZhLGR/Dh17A0SAicEnBsKeXgK2/zhOHQhb0MA
8BIrUXgFwy/fX177c7PTgamBNaQbvSztd6PA+syRCBSjkZdsnA4SJ9Q4U9nrskTPH3FQ6NZ2aPtg
ei1n72vOLhayhFGuq1dNW8MaGCylvM/qwbjOQqnfow/t4i8vW3tfSqiRVTWpIENb2SAmijNMT5CW
KzSZcktDYY93fh/0mMcPyMPDccnXuhd/g+p/QpbpC5JL0OdSKQxPc33/2Ckx4IQKlvmtFVSld9V5
A4AtZPp2BFb+rpoodOCJcESLoSNsEhN1DceYdLdVK7gSGX5uaNAa15HhBfuCThWoNpT1tiq6vuit
oqCWop17jRyWD3F9kLCTYUqgkFFfodv0u8a0AaqbNa6cz1mABGKKAqmjEgAadI4XhWCLfQP/r4op
GID6HrUa/xIvi198pP+RCGt/+SC2/ZX7cX5UUbkxGRWIDheysYgbICcXJgpY3tEBAF1Dl+oBBtER
gsjuVTu1wUR8JaNYjggASwW3MGFyOICz98ZAqca3a+Ee0DPkBtr0Cr9v64SJQIK7gDhtni4fieWA
ZBL01ugBcfctYgdRI68sTDM5ZkjqPlh2JR4RFlB/wGdJV6rdsyv2741OVVJ1wONM3bXZ3JRRisIZ
8/w4+igCbegWar91rYhWQhJt2uD/HgBeDgojwHCA30rKB7OrPEXaKmrDMDkGhFq4tA90QhV9ZxdI
sj5D4vExpRi71jZ2Rcoz+2fwjKE9kU722Dl3TkaZP3TbrokQ66kR8by84LNnfloF6rKYrxAZkjzO
q+IWNcYBmL5/dOuMxluWuxO7rZqYwHBcBxVH3Y8PCMoQKXe+7xJ6MAxdnY/o0B/RSuqd18oq7GRX
ZXEYnShstAK5glGuHdcz39qaau+mRkANoWn2DSAqoNXqtcERZdKoP+p6Vdd3KOR0Kx/7zGryTlHk
43/EhIsowSoy0M0NSk+8VBGlBTO7zSppofpvJJ9po6xdr4t7CKi6BnsQYNnEVJm/j4NMDWK0ELuD
UHOJRKLwB8y/+gW5ZXvfBPVTjg7R7vIXPDcmHSkioWnjLGKTuIU+iD1NcIxKEDqII6jbnuOcb0yU
stE8CtWtLK3k+fKoZz4hkD0gMOSI9Kbnn7DFksDM8bs8OujN1DwhhYa/NjptK+Oc+4RTD2wiIACt
nheJZE5zgFQhOuK44T2LqrCDGwt9HnnVaShtbp2qar9entqZS49bFr6Bxm3LdTtLmKII4KMo/Ogo
9FYUqO207R+e6PxHHDvQjS4PNsf+kNNjIkGwJwGkTanvtAD/lE9LNMADYyQM4qptSqTxZZsoL5kp
0M3flAnKqVdDLrJ+n/Z20FPjd1Iffzy0w6J8J6rWbFaCvMX0HaAwgE2nTuC0k2eHs6ocCx5+YKAZ
F6TPg6viTceFF50ox45rrJ7FNgLPrZoabU6HUufihIa92RGN4O1e6igRbdNmqI+DT/tv5a1eHBLG
IaamymgjTroo9qtKo5k5cnJHHd/NK5G23RVIdh1JomrYdqi0PDdI3u4vf9szKwk96i+IW+UrzzcS
ngQFdouhdZSI8Wh7z8N7cBvaAmHY0MWNcWWOZ9Zy4gFQ2wQKA+Vwevn+2UlGleG6VgbmsY40/QGj
HZT0UBhPkpVxzk1rqrkT/9Cyo83wfpzAQcVvBM92dESq5lsjQBcWnm7TuVur752VC+DcaFzdJL6Q
YqhDzUZT1boOqxATKq0m/tt0vZr/dhFFO0F38FcaJ8sVBARGRq+BAuMQzItQIAdKBwsT+wgPv4qP
ZYQ6BJ2tyP9oWAXgGGgNDViqpkvIi8AKlAlr4hhbXnZvSPjdG7Ra8n0dNOVKzLi4QBmLr8UScqUt
sV9RJnEXjHV5NKrEDjeepf3oRSEeM3Ba30CaqrvLm/7cGgIcgI1ItYye7+w+czGKbpPMlUcUl2LE
uDLUuK+4OT3xHwYilJtWkIsTuML7behVo6YQ+AvUnfPUu2KARNn5KLRcf3hClAZJyYXF274gT7k+
8tPsQuMYGSWPgjEMibLxdC3Ibi4PtNzpPG9Iw08weLo+c7gO+t99nQlgrXFrKb+zdEB4w+58E/Wk
Gv2jDw8G9oGbgrK94KqfPXIobaOPAK7jqIXIOsb6EMHNjw2qcxWqHv9lMOoudHoIxxYQL6xeYrwP
LPNYidwng/YRCr02UhfSP2JFUbSykGe2IMVG9S9nEnj7fCH9qLELUZRchFUfPmV27TSbAf2gDxeh
uN35YHQEaUAsgXl0qEIcsWLj2I1GJzdah5PZDtlktMDG1EWz8PInOzMtYmUakNShabfOMxdUeJPJ
Kiy6HVsHE6Mwtf3PmAUExco4Z/bhBMQjBoAySOw8CwDMJEXXBuP5W5SYJikhoNYPqjmqr4YIh7U1
PHM9sScMSgOUTMAazwbzUN7FHaOLbgnpsAuJOjP81Nk9AsgB6HW8llp8bz++jhT1p+CVqHLRd7Qj
lM+kkoW36Zih2lHJ0Wp/6GkejivMhnNzg3RpUWmBob3ojKOHMFiUugIU8EcdseqUcK34bE8K1wlQ
CXTCr2Lf0euVHPJMSEkNmMCNJQXCbc+vYLPzgwFToOzWHxAPlLT+IxAjGyokA6r1I0f0GnOyTtmB
2QjxN42V9Geakpffo5zWr7Qflrt2YhJRetWI3imWz65pAE99j4p0fJtrnfYc5/b4tUYs9M9Hvymj
cLXo5M80j+adhjFAp1AgtXJbpVHymuMFL7dDUeW/Lg+zPBoARsRU7qeBvHxz8rJoM4h20S0tuMjc
YtFj44pAgoBstfHB7gmZgUG/j1o/YAOVNdTfP3BJMiRUfU33mEmkALdozds//XoIwm0TTxjnj06N
dePFNs9zzaquwyIySu2j0gf2Acso7U9V0+jb1Lg/iJXBlpuCW5l5MSJZ8jLsp8LcY9oyHJFSVIut
O5a4eiLU066cwOX3moqctME5DaQy85AYQbTeTmOjO6ZFnj2Hoa5+5QLFV8msjaePrp8FdW3icDhc
m4tmqQKeCeHErD1SOB2hNLdNgTpBNEZf/C7EBeXyaGcWUBAocHFOdJlF0q/kCc2nUWG0oRiBWjlO
/pLXajPsLo9zbgFNcnwukSmtmDfUXBorFhZQ3TGQqfYrxrTh61Dk3ZtO6PX78lDnpmQZwCWgeBCa
zDEEKTro0ACBwZlFkN5LEyjxRq08dy0VXN7KRHKgoyAdTjXweeTjqBmFu7rpj9Ks/ENQ5tENZnXy
HlEf41Qiu7//D/OigkFpaHpv5hUMfDyNFPGe/pgOmNBtSxeoKwaPnr9SQNWnkO1dZZNGGFkfcDYQ
GLS0ZyFdBEcPh52xOiJoqGBf54LDi7+Vden46E7aiE9/UkFo50jpNzVXGZpXlTe1KCwvv5dQQdQr
y0Xa7qm0SsTFRYlV059yjKz6DVdSYptNiGKj+F1reR37xyaiTPjVwSuw1K4REaRo+dGFmwDy9PfA
BJAOzRfOQO8Px2GRHW1cSEoEdZvEw0AAedSVlTuzye2pHkzZwyDLnHf3ekVrBrw0q2NV8UIf/TQV
ZrUjfZcBSvIoYidrgI4ze3CigU5MRPQmFkmt4yJ+59NZPQrfR9LCH6/zwERTQ46Zs62QGlm73ZcD
EtJRXUfxgD71ohRR1oNnj6Y/HrUsS4C5IhJ/TAz6idden8NetupcWUk8l6tKA5MklsoW7VN4Fu+f
L5WISo3dUj0aeGMhi+wkRXpVViZ6s2jYx/HKTbW8PqY0hsK5BcMJAaTZcPQuJIiCUD1mI8nNRq0T
7Qu4Q6NeiY7PrCT9EFRoJiQgnOXZOPqIe1SYD/lRtb3R3ikDTkdXWMMkxbGnS/zTQuNqjYp3Zimn
DANw01Qo4+J6v5S4TbUexkPpsXf523Vp9Gm1Kzu8UO/cpuzNq8sHbzkcxR2CKHjnRK/korPhBHtT
a9Tx2Kop4OTeHfprzUFAeoMWlP784cGIw3k7oaaBMZgHq0FQ1qA3O/VYdjX+BJEeYKyDVWKC+5lZ
IT/7seF4Xgg7pt4Z2Q2wn9nnMzS1Rdq9NZBKTJ1mb2J3gE+ul7fHPiC0XBltvlmmx+x/NXJY/MtS
GUqtBKW5Yx7AMxXZdVy1qCJvnNL3ikc9T1Ey2vSa4hcrMfdyWB3IPeUKQLmQDOdNXpMi1gT/1g+e
69X1lRRlM94Qtnq84yFyd19CxE6rlWbL/AByvVCg4+gh0jVpgs12DV5PuOcN7XDAxrPEeRt6Oc4X
owIk4PInPDMQbxyrCeBwaoTOTgNIPIsMymgPyFEG3g0F8yqtd+T76BOsnIQzCzlRX53p4zHafE4N
Kv4SCe3mAEnFHH+4Vt1DHOiVvCtf8DfxzOsctans5fIEFyAQNJfgMTpQJrg4aSRNK/BPJRerHQWp
ZfwtXAwijeLGy2Xg/QYZ1HoFQPW+VI0dTgZp/QvcS1/+xEAKj+dN4efG+II8Ul3doERZBD96y0/y
5BOQIq2EBQalFUNIw1P3l3/w/MKYfu8Epqeybut02maHii1I3IER0SHDrucW60Y848c2fkyoFD9+
eCg0Kai5MA7SlvMgh+PGxZ517kEZquSAVYIqrvEBc3AXiQfHWglBlt+fZjR5ClUecthFU7ppcESt
O1A3FXyEahfUtfmSlg12VTiKpck+q0M9XXlg5q2KCcZA+MbpBUnLHph9fExpMLezWnlI8NyoN6Oj
Y2XdRsmNsNPmWI5+fkXVOFipcjpsqX+Dx2lUaj6EI39vyDnYPPakhslmIg+ZEPj/bqjeJtE1VG81
DnBowqwAQEylKPk9GvX2+GUIcct5qj34BCvR2AKi8rchxl1Lhxjhl0UfI4wIK9Ku7w5YAPTy5MNX
iSHWxnmHA1LSEjBuMYEskicPMfFK7GBtJe0BJ+U0FDhLFVr/QmnON/Z6zRP3aoRtMG5wXqDos1eU
ESPGJiJ/+YlUsao890CnSoHzQz+o96mH0sxLi/OMeZ+HLkKoyGo7ZnJXOK3+vfTw03jUaEJmKxjm
xeqzy8hPQYrzBi7JBVHZV2pP/ohFHDKY9dZF+rR5o3NWjruKxxrr9cbSChhTSZXt6YnGxue0ClvP
W9l8y7sVxSzWnUKAg1rJ/CSDXtQ820i8o6XjNvGXbz9cYxgz6itXxpmBJpGdiflHWXgB4EsaKL8i
V70jyii4h+dWbim3subR2n30woCsieg4upiTTc68CeePSmrisekccFylo+rUlf7QW3kSbUylUFdu
7uVFyH6lbEM9kzxiUc3sqqgficrUQwlb5BF7lMw/SlJRdT/A5XBX1nA5GtIpjDKxtHmmFkUvTXet
BODtIayRQXyMA7dWvgmJPOCpd5V6WCPAnhlvip3IylDBnICos2dJ6UlZ8O04QJ8LBXrUQO/j32bd
DBaS7GXtklNe/nja8jIk4iUnQ4sJ4vuiyTPiShLVmpMfgkrF3GPD8XS6fZ2BQ3zwMIP2zY2LODsE
vqiJ66bajLpahz/QiZ4UyC17wLAEt+qGJijWSDYmEVpv+tXBpWIbiWviXEqxmFHG8U+94E/6cCBG
PEQBmPY+6N3Fa5Wm7ZC0UREfqlphIAiWY3mFZrEW3+QkhsWG5ys1Vnb89BneX+VTvRBOPYIIQCfm
NZu6MmVrYaN7aDL8TZKdYQ6j84TRrgWKUne74VNpiEG+qNaQJs9YR0dBt/ITljuFLUkKwU8gtFic
7jypexVZmuYQuyOy43aEhtkm8FXcpr3B7OXK43VmxnQ2gQRPVW+bT/d+Y9LX1JSikv0B3+Zo3+Yq
RlB659zgAWB91urgRo2jO8kt9sF+sUObBHY9gB/ub1LCWcXFz+vaMgO3OWReiR+6HiexdjXQvOhW
zsE0gXeflCePuiKSE9OJRynp/QSb0C6HXsGI0kHA6JQOZoGMNZnF8B/GoYLEMOwbKgazEw60CatH
vA0OCp6L7RbubEiDAJOLm8vnehFXTcs1IXqA4LFsc4ZiB7EkDtumP2AxIa6NqrJfh8oTXwu8SB7K
rKpW7uXl+rGAdAgoik0XyTygNtQRfG2tlQdoXvo3LZZjs2219eLAYt+zDyZK+zQSyI95T7qNVcfF
0bM8hFVp5BvIKtopLCJZ7doeIsZHT9m06ywYgtQy6YDPv1bHSx11hV8esLTETqW3rFge0XVpxh1E
6tUgZXEXT0EKNBL0rKio8/Heb0Ika1y3AhN9QA7fg/KAQsrGptFpbfQqzR6SyJ0sThvQzR+fJx2d
ifhEaISY9mxXoo9qA0h0k4Pdd0WDZ15j+3tQDfoXitbxWptVMxaHjSb/BLAlDgddMP+IZjz4CijR
+JCola8WmxwOflzsB2LS1jqkuHs7zz6IhvSH7FDqqrdZ4skopqNXZaLdRZXIJAaFcF9yOOyVcMtD
4Lidt3LpLc8Qkts0+Ihhp7bDvLGGlAh+QqqRHFAAS6ka4sfs35AxlfofOFJg8krddPOVQPXMoIwl
2G+TIhRiGO/3gO4Tl0c24TZL1HlbE0n1J9oufYD7VYbzhEiTtlq5lM6MSa4/qSD+FW+bV/a6NsdP
wLLxOsVdVBU72UYStoOCrw8i/LEweVOt0mzGNQLMmdPM881phkPtoOMzmyydgmhARrY4KEbh/7Bp
h9+FcZ08YGopP/qSIHsFAA69ScrPlBX19+vasulrs0/KQwcXGM8Xu4s1bMtITZLso3UaTac0RIxq
0W1ZPlpwcVCAExlccLwaftV56GBMrw4rjNDlR2OPsNsmBMFUBZ5NCL8Y2UFGcA44zUePRtE49xPY
cK9nwriNWmO1f7m84hkMouIEkOABm+/M0ncbt8h1+6DqY/xTNFjUb/sRKMNKhrTcFAa/kxuCUbh1
510JM+vK1hxM52Akuf8jkcZwZ+F/5l87AV47V//H2Xn1yI2ka/qvDPqes/RBHpyZCzJtZZaVVJL6
hpBrMui9+/X7sHp2j4opVK52gBGgLklBE/ziM695+5z8xU0tOvMLl40B8KUyplFKy8UP8VgqVXwS
lRn9CbgxvXI6Xt4SAHBYPew+EBgXp3EfxVVMF9E+YgmSWIvyRNAzUgTIhUdF3fa/Hc6pMLmXpYND
k3mdNYW6WY7a3IhjjuS1eRawZqN8o1hB2x/yQo5WfiWAXFTXyxvDARkNJH6lzH79cWHlElFtxvYB
zIX00Ra0n/qh7f4cMG/3FgXUfd0socS1ik+tFo5XPriLx7ssz/9JpwDEXSjdoMwXwTCd7UOSOsGu
arQ081S3cTZuYWTv3t4wv1prAZvg/kDZdKH0VttYGiVlKw4a7rTI1/ZUZvDei+2sFPLKfS3h71VS
yjskFwAXQs8IPOPqsc5R2Lc6FKBDqOPOU2WVpe7oSpbqIRzKDrvPUOkjT7E4n3ZW0mnzlbPoF+sj
+sT5t8CGqO2Xj+enLmk62TWc11o/lNE4PdOPglt+5DmrlD6TRka0DR2rrz4YNPrrFvuXdE6v9Acv
HjcxmywBNBESpuZFf1gkuOJQvY4HvdSSYFdbON7fTImFfphnln0wfHj79V5E1RfsCY+awdPSKlp+
/tMtC15oZ1thv4/tcH4IzCQ8dKGZb+jpdnQFRX+lF3eR8gFD5JgHdkZXHZz26gRM8hZnn0F2e6uP
gn1HVkCuV5bbEPKGD3NYw9CvHLdv36T2i7vkpbKxSGnRSllvLOngxRQHdrtPLe2LmLXBwKO7eUoA
Q97gXKPtZOuIW6nZz6rWFk8ocfRHreWESfImNze9rVZ7Jrk/jFirP4kknHZvX+DFxkOvApAUSpEL
yPUCbAQwoUomXTb7McgFEnURYSXxwjjvSt1Xuqw36s0waGr30UoVe96ISR3Ma1vvVxcBZd5E0h8Y
yMW8M1QqrjFX6v084vc9Tua500Fz6cYYbI3WcHxzrMRzkZnGlddzsee5e3gmaPzA3VnwGq/3oItT
We5mabPPFCwwxtjsd1IfvoXzXFzJcH+x+17ujUhG7/1iDomPC9hbq6n3BZgTzOX1eY/HrXivYRlt
HEpndMSWMUklDm+/34v9tzxWkJ0Q89Ekvqi2Q6mDgcJS5jinoWamyKvSR3rAlXVyBsYvKKGXXjjw
Zq4JrV88WhZ20QeEAAcI5gJt0zuYD7plHB/xAEOVSWuQIiWO2MahilT1Ssr5UvS+it/QpxlrcJ/L
ZPkCX+G0TlopIWbArpaGfhtlkOFQfdkPWvS9gsDtSbdRtxgdl14+x+fUcr+5df4ZV9Hs1Gu94k2Q
Za8c1Wt6HsJoC0+DhsriMoA82Wp3mcPQVzhgxA+4Q9njF6QKmxYM2gDKK/RApuEbjJs6bmRHWiIN
J6nsIoRqJqHGzQlXB1TaffwdAutdNNj1h7c3xuXVkfbx5aN5BxyPKn915GDc0SFpFan3djAp0Dp6
zcfQil+i2focuEXc+83gZPjXmgP437rQypvGnLJ7GtDlp65B6OFKh/HikkhF2WlImZCo/CLRbivI
x5yNznkItMqtN32FE4SziRa7Iblxu9EsIRd09RQdyqoP0uAOX4wwsT0tqMvmPtD1PnXozRlyUHfq
SF9XvRIw1vF8oVIsqrM8ORoHvNVVLRAhNY2SsJHcBoGOPfFzqWmg4w5KqyjuRmAgJPutotYoCnhZ
20s39qekzX/o5ugaz5iiTcNdFEZT+1eA3qmxSwFp4W1eYDhkSp8OpGjuGFmgCXBlM66yb64bNs2C
V6eXSihYQz0arSrNmdbGGZm5SNtbWl1ZexSS0ivbavXZs467EOoXc4mF87kGepK4tLikKc25zJw0
9Zou7/yyVMIvQkTtlZexOjZe1hJEN4sJ46Jgu9rB2UD0Rua+RRrIGspzOTkZdtd2hwrErcO4YrwT
1hjEkT8ZVap+mnsH69srcf0X92sDveN2QX+iTLr6xjOtlChkZNUZ76DoznUK3DjxmqyX0kN014Qm
L1bj3blA41w4nqT/692HJgHmRE3Un+2wC4LYr3EsdI+2qXSFjQZgVgVX8tLLBZEFIVsCb7qoaa0r
RJE7XZPjRnauh17/ps+45G4jQ8s+16IO9N99liAFBAEPPzsobvgovD6NrdmNRGm71Zl+ZB96HW2Y
r3Dq5JcEgvg1FNnlnVFXkNCqTPnp7q+P/tjSg7msDe1Ek9p4KuJZ/YAxa/uEzof+/Hao/cVSC14S
GiKIvsv+gV7WMmrMzjj1vQzeu6XjAJoMwvTOngftStH08oH9dBJCpUcUYSGyLpPCS84SKP1iipt2
PgWThnmdh7VMbGpe7Vqy+9zkkap/oK6x2lvp2FX1sS9xORm8BJBGgilXnLXOCWdHjHf9glAyfhhE
pqU1wjPtUNkeziG5+bHggdbGobe7psx3kLKYTvtJWAyFtckF3sgYXHVzrx1jRzGy34R0cYeAgV6k
Y5jcXZosBG0TCXNQzZNJaiF9K2lB14ZajfNtA4qmvRI5L98elf1C7V70qnm6qy8c0lYy22M/n5zE
6kpkOt3+E41ivFuSKgyvETp+tRrl7jJxgrJ7oZnijBoalmo/nbSs1TgYwqr7hjIPahxU+PW1duSq
m7BsFqhML7kJ4x/QTq+/OFtEubtkvaduVpMviYUdnDHLL1XTll4cFt1tNujyZCQ2fuhqcq2XscpN
X1ZHI3/xQaKbcJG0mbFbdZjdj2zV2gw8Br9QhitVvDNwh1a9EHDUlQhzcQoCMicfBiy3NAz59F/f
79gjF9dDKT1VsT59GmcL1Sj4VdfgY794iai4vahFLZt1vWXwqEQ0JJzaU2G39gdOqfqzERs0EOoY
aPiV/flyxKy+eB4lJQX5CFO8dbeQsYHrlDJtT6qeqrC7i74Yt2iuBM1RBTOFhbxp5NZeE4HJeEVv
s3aX1ZloMz9XJOaSm9+NdmS6HBYuCl3I568zALu37ICyXj3lbpX0fu3iRYcldJ57UVymV8qbyydt
4lDGt0LIw7Js/UKLRDj4Ws/TCRWRxT1Dc8DLtkOaPRUI6XVXHvXlaoDY0P+FTs//LqRPByui44yX
66kvtRTRjNSeMHdvu26nBzGdobcf5KpkfIlzAnwuMzji+MXsWwyWPlWRJM5ZKCdl+HEbflQ47tYO
kSAPCLqPc13o399e9Rf3iDvkAphhdroM3l9/IgPnb9JIVTuNbmL8AO8fFp7dleIp6EZKxt9fDEgg
QoCCIvECkwYNMCDyhiqMOUV9xr/dynymdc0NvNTkmuXpL+5sGeBjhIU8AVCMVXoRlmh1ZCUK+XMf
m+xGo4LAZrkN0kW1ck1v8DLS8PkzViLrZhJykW/PuG9UejLaZ42ms+WPdqQ2d/1kh/aVttbf0eTV
9/9CamGYSSdjyQ6XS/mpkVaEMw4AbqGdISmXxtdF0MV6Us3MsWYKozSkugUilgn8ZKO+NH440nSU
LXeeT3/m8+CYkdc546xFXuxYdbcFZMaI2TOiCRSxPyK8K/5kSCGHZ0ZmjfmRWttxvCAKUwNZaUSh
2qNdooEuvXGOxoFFk25KvsaxIWzs1Hsanp+yGoOJG9eq4+YzDR4bW/s0q5nc7HGOnrvUc8K+rx2/
1cxwKryyFGLCi74fwMZ5dQOjV/HosYnuaCUOm9JrZU9q6lVONNXJtoqTyp62ZFlqGxwSI00likJa
g8ffxukCCCr+NEL8wI18Vs2y80p9SBWK8KmKx3fM2zI19ZRgaqrhoDe1rCMPJ/IxukuB6kRol7NB
THUzZS/1TBWERvwoy7A1v8cYH42Rh3QStJLbIaVvi4svu9rSvZjOAxZgCgLQkdwMQHM62NZkiUHq
uwNmaNmmiKx4+kLjgo4TQo16Nk5+ZAmms8dacarhvbQzvcp8CLJ94WyqucPz6dg0zhQERzYVs5QN
sPPMyrdDl6MzvQO1KqNHM0RoPL/JRj2Mn+xqVN1zpjldL+7SCnNXwzdAOA+6r1tYrWPYXuGo/N5o
mwLH71Ir8OULGBd3H0bDrafPUm2AoPsibvFvopVSqXiFI4eMtCXuJGwxbZeQKWTqhxzZMRMV7FGi
t7ONnWSenzOHAmn07SgV2rCdzTHM5W6yFSX9q82DaVA3Tj005XlWZ1HofmBNercTCfadP4I8VnPk
gnkkD5XrjoiVl4nNdOpgirYI3uNBlZkb1Mkm68vSGEoe8DnNmfu4roI8tV8YInJU9kWHYMBGbzWk
K4I2wu7Ey93ILgr2fKhgdrwNRWiYtecKepHhLpI4UYoNo51UDr4Dk9c2Pv1m6FvALyQ/9qIepKPH
9/qrzRU1nmRa1+fW6V1aP5W0HmiSIXNTl9a13vcahU0vboGeLXM3evwuTOHXq4lIqJQFMr7rVDlG
ybnMJ9SYUjVuyy0my4hjbOFLdmLwpCRtOoYNhdh0QiV6wExkQja5v68GpCT0bW23o6J7c2yUUefb
1pjYmS+LRBbXZtbr/JAOAg0EtHAZD4APWHfsgYFnAiRedQqgcAeHspAyOcy5aqSnVE20PTV5UVw5
dC/iNtxmlKP5mkFz0mFYZYiDHpYpU7T6bOMVJv0wqUMaUI2sryW/lwsBaaP9TB5KpnTRmB1mkdGY
m+Ud7qPm4JfWFOp7qwthw7+90dZPcWnDMi1cuhMoglwgK/VOCVA8c5XbXk8qHIGVtgwG4Ytlkpf6
oVVP9Z96lCwWam8vvCbxvfBHmZkv8DmmKReVk7bgBCfV7W+hLmnpJ+Y9RvpY9plB7pRXmTH8SXxv
WsvrokpYKco8Tubom6qPEWe74Q/zNXpV7E5W6eeFmYtdZcgkaL0uSxVjh3O0HDpfS1HzRbwza+34
KxDvxpm3yjRK1fjopnYjq998nrRMFy4RWj9LK+0CqZTWuWRoUkanrNTUH0Jv3E9RrQ73pcxi1dMz
3ICvjOkvvl6WXNSg6TouLmIX9YQVAPd0jCC4sWir6+/HqIm+WKnJAeYEESqEUeK0s5cGmopwYQrb
9AbleOe+wV5WPUSTNn62cru29qldGxOyMzRvvSEz47/efuEX/ThoSIuqwwJdtHUA4K+DDMciUq7F
XN+mThSlf3Hi13q9afWilOeSbrYeYKGFUSQxfpZ6fJs2bqVcSYdeItmrbIiBDg05Mi8AfhR6q/wV
jjnIsaSx7tBuzLPk2yRmvDdOvdWU7j2yhq6hbLuqavv0hro6G459ouLt4OuoXxb9phjGNAy9Mqwy
675AKiWuz4AxpJocUkQc5vivGC/Bvt3MiWRE52VFp8xPQ9HWZU88Lepa7OHsaeKhHepg7B/K0A3H
ae92Sph2fp3w+4/jYNNM+SQs9Nuu0XzWVQOwACAdIO+JHr+4f6s3ZWNUZb3PJZZl9Wy1d7Ui1bvF
gP2Y4Ay57eipX6mr7eXV/vzUl1UpGKA6k81fMt/6KYnKJiur/WzW9Ejqsbwps2nmS9XsrZ3M6f0c
RSQNc5A3N7MTxQ+0HaYTlXHtTQN6yhUj0Hd6G/5oOcduzAxAVmTkzXvdjfJ9aErxXJFrb1FOqz6m
qOQc9V6V38PGjPeilZnvplH3VQcdUXjFGI5P8VAVxzlU2w8WCcquAey177BNedC0NP8rZZBAltKO
wyN4b/cWfVD3nEpGgbtATernccas0C6s8DMGi5xuQ+CYPo0Ca1swtxZehlvwUe2M/iGtAmUbpKL1
sTOytirMrdyX7KttANLuu9U38aMxB+1dMHXjKQ3EOyb943dhtOIKhOF1ebNMmsC7UODw8pm6XZyW
ajKMZeHWzV1eZMo4eXpfDXL01aq05ftGS0b929uf++sFmd4T4NlrdGyXAvUCs+DGdtk4dhPeluWI
uqtXakZtfFFaeMAfM4fxxrXx0Dq+4LOEPj00GlB7C99iOel+KnS6NM/VcWym26CJO/nJElUQO58z
RYxR/U7Rs8TcVRaFl3iszJgOhfQaWbAnBURygVyU3ufmeKv0iRtEN0hNN83gY140NnIDuQwYPT5t
dKWrzk8Z4YjijLq3VScPQpmGGN3Ytx/f67t5eV+LddoCa0c68gJKYzstQ+Daqe4CxdCRlULBU3sv
jW4if44U0bT2zsWy2XgY8fMp2kNI9TF/ffsa1rkBPDcX2BIqwVwFsKwlSfnpico0Ry5gzupTIfNB
fDYqYR7blBbRGb3qqtzm9Iuf3l5ynfcsS9K0pTqGD8YsbXVI9Ek3A8SQyC6jK2k0PqVbZ+e+02Eq
8fD2Upd3RxZHV4E+BgKdF9gL1DigOkmjOmWVGpHG0609IpYh6m1dFvpNhkjItanC5d2BlIY4vLQz
fpHyTDkHRdXTi3PDoM487LT1yu/aqv7+9q2tgb2LghCoBajooM9QKFvPSkZNLSPZqs0JLYBMPTQw
3YYb+JGM2ybYsR/NAa6n58p0eKDhhwitVqgh2paEZmWDtmfX76qaG9nhWRxcubj1EbTk7fSvubxF
wOYiXQnxjkidTG1PVaFX7hY9D+d+7GkTmKPVFYe5HCQxUh0i58ontY5INBTYVewwmtoLyG8VIKhv
kxrDqPE0R0LDNcSlAzIXWr/vzYJO79uvYN07BwWHaDImyNghMZddN8qijASRERUa04FbF48mmvHK
6LU2Q3MNTdayqVJPD2l2uD4YXyutNlyyNDvfMAA5/24njZ2+ADiZDXI9lzRbx5wSpIkwtKwcWICm
h85pH2MFljj6MHpU0bRLrjyA9dNe+ueLjgpoS+pDKJ6vg0c6gENMLTL1vKpbhtjdLF2n9kxHOm7m
B5OD6Pjm7Wf+iyUXpRN4YnzOl8DYwaiAcZToeofW1NmRj7cx5HE/iWlP9MSQEWbzleR7/ZpJppDB
WSLWSxN2XRDOU5vjbusmJ8Po1XbX6840eHbCgMLHUCCcfNVprOw8DXmsbWK9GW1fF4r8PfGfpRDm
sGW8DEyJU3AdNbEvoVGfTgHKAlUYP/TgdaMHPP3U1sV3jbsertz2OnaS0BE1QTvwATMYupgMQciR
ociqvQ6dcS/K/MNczuIWon+wm/PIPLz9Yle4ikXHFFApokMAQACWXuDQnAnS0wwob2/Vw3ODqdgP
PGBoTKa5Kz2d4PVVphoaY8Vgn+OxLh0P8wL5McBB2/ZG2n1HNwUJ7rmTlu1LPZvlxm6NzNi9fZ2v
dwOXuYwZuFBKdgLvZfGXpKMMpK7vFQFuazdgdvghUdz6nJGEyI0mEuNpzqL0foockxleZF+5gNfv
ZWFu81qWgRm7gCb9uryxo7Fo6PPNByj1yuQlWhEY92qtTiMgNnPGXdhT7VrKa+6Hr2P6si5AZzh4
fHmk+hcfexNCQw6aQD8I0Skf1cxw7yBs0EYzg6rY0Gc8dlVTbH/raS/ASROIKyNzijryzOW0/Sk9
0du2thGFEgcjEvbBjYr6B27F9a3hNMy24qqYPLW02ZWCeZM3qYl+zY/54rYXkwySXIaFoOeYyL6+
AksZprGWpXsQMja2I/j/3ofDEWBvkCLwYYvkvWPn8bVM93WcQ48FARFgUIv8FrJpjNNeL9vGc5ia
uaEcZd9pgrCC5Y2uVNW+x/LwiD6X86whhaR5UTlFj23EeRrRj/vkzLr+OPZl/hUOckf7ThQ3uCw6
795+L+tNyOUhkwCMFioo4Ow1WhkcfTH2vRXe6HPjPNluYX+KKyVWGBS5qCqq1eD+3hSeJ7KwPBYg
IxgKgBTrdqnV2ROKbmZyU5sWg4i8bxsvSdvm65BlzbXO1cot5j+rEYxoaNCevRAdUTINqQLLSG5K
qdojm7yv0E3oyvlJidzxEPcJXavAHZNt4FZh6ml1F9wriaFVfmTn+bWPbxV1luYP2AOyDbBvpHvr
eXLfa4aSt11yZ8Pb6d9bvWsfCIFTexjwlUpB5Ax0JJIcWKPH1J4LAmAn3r/90tefAttwka8Ce4Mc
KZnG6rg3ATv0oSvHQ9QaqR7vAiDWz3iMGgzQBIZw1alE76aVWGtynF7JNZYv/X/6CxRLrEnVRyMR
EBIgef31B9HQ/Sr6MhgPSVI3jZ8lDGYwMY2iK1/eap1ley04CNI6sjt6aquIk4iu6HDSns+FOWF9
ZozMJhMnZzb29sO8WIcKAaF05FgQ8UbTePWB2xlCizO0s3PH4My5c/IRAUyPjY8w5ObtpVaxhFYA
dfryzEgd6MWulxKzXliRbg/nuUXXxBtSs/luBYE1egy1flNQGytpAiZjSC4TsNglzhCytAK9rSnu
HWMS9jsjQ37C8Z0mi4rjxG5Nr9HqV9uSVofxIi9Cx5GZ7kXOH8JIkYaYooe5Lyy8AUFezK1fhYi4
fOqAl9TG1k1QSpi9oZzD5JqOwCoUsjxJNSsvwLxFKWHVbhxTZiMx6nEPWTHi0JeSLx+AHmjt+8Ay
a4waFMieeAW9/U5XvQNWRbWLPID3yia66B24rSxFm6j6w9RquFl5oJHCot65sg8NpO2w3lUC3EBs
qygOi01rdD858ECv7eLLZw+TFb6VBbiZnbmOS6Qngb5gyB/atNAX7zcndLa9qKse1OvcMAhNzURu
9dDtu/3bT2D1AS1PQLhAl0DV0bq4CIn0sDOZgBV6CJVC7TfMAkLiYNdco+P/4hZpVSwIyAU1e1HL
lrRqG4bX7gMncvGePwKhMR3ttvdoJpXbOjBdWLWWFL/FOVz0FYEpEGoX2Tnyn3UgqtH1mo1icB56
OAqql7h5eWqw2Yv2ZmEgDlAqpXYlJq0Cxd9L0jGnqcV98jm9jrFt1I2RlrjOw9wpmuGFMkq0o2jt
YTcEhX1tqHHxYKlmaFwsFPMFibUuMPhh0StDkz0y687ruzpJLaXYhfPY5ngqp72sHtU6M6phn1RJ
hTvt2/vn4guijFwQLosZ3C9gkgNPvxpQM3wwQqPZKyirRH5moCk8J8zWN0GYW92urcwt1Mng6//H
2sx8USbgM75g1ueN1SmofbC2po1HU8vN7y7yd2SD6ieRm+I5JaHfq3MyXUHzrmgSvFssiWiJLRPg
BaJ1UUZWnVVSJplPaRbWN1YnHcA9gyHojVmGLwrD2sGti45tFWNHErv2TTbP0d1UOLQIYxWao1KD
jRBhPV75ntfb4eXK4CGB5WZwwVW+3nx2jDxQUxbWU2gG005NrK+pGqq3LZy8e2yaFC9lpCSvbIJ1
8GZRyk1agypdE/VCIiLWyx4fEMN6ikUVfQgHTMIZ17ZHia/3ZgoM9wpNxXztQrjk8rTjmPWTx1JM
XVRRaTOM8EPD+IMu2waD4LbnNL3PFMud7ikKuuCbVSm5PMSYs9ibQpYtigQx21TxZTya6TZAWULb
VvWIT90Q0BHYuPXYhXvbra1mz2i1RoPCUpVEsb1cG3J1J9PAmb04G7Vpa6o94w+Swy5qW09vInqG
eMJpoY8Mql0csLeP1KM1pOiDQf9X25sylhCBByBq07s5CER/xsYvv+kcMMY7Bz6N4WVu0efSs8Og
l+cxqqI43nYgQyDzR5Estl1mu2m3KbVYdj/e/pBW0EeQMkhXcxRwsLygOtf6Yk1YiyqsS5SdB2l9
qaFmeI7WvW9JRjuzvukq5ZGNFW7sqn9CrPa3yqBl9SUbXUo1Zo24Xa3O/ry3eNrotYUeRvDxtEHN
bq48UDxSed9YuYBHp1hDeXz7pl+HaWb5dB6WNieQOY5dpm6vv5Reawzp2kb3SQsjZ5PEsfg+B7Fx
jMIiv3bAr9dCRo2kiobb0v0Ci7j6KuPSHQul0qzvsz4E03MRk4YbAKWc2v5kzJPbXlO4el3pMFDn
E1mmWAv9B0r1uvAdKhgNQTGJ7244uXv4Y8EWPEpheuNgtj+kKIRXBmX7uS1mY1uMTXvl4b6OCHiU
LdERJO2CluEjXbdXANJmGUYB8kfQQOI+to6VlLsOCEfzbexQVHsfKJnoP779RteLIk6zIIGsJYdi
M69BrGkuA0dr++hrjrWs3CRD1RL0KqO09nEXF7nfTUr2e1r2L5BrCJ8krKhf/EIeZy4FgpCxNf8A
lJuxRFzWzS5hnp5v37679Svl1FngpIseBPgjsozX+zWNcVtsZaj/qBL0JuYZRMijrsHj9gF+VuMX
Aq7ACB7hpuxeRafOvBupd4dPb1/FeieDCWDMxdgJDAw3va5eBRDolAZX9JfRxUF37+ZVku90RcTG
Q60Z1NC/uRxJzcIXcEG2A15atytsKg2BvWoSelKt8CtQOuSrDirgq2M7j801EOjF3fFcqSXRT6fd
zdtcPWPF0Ka+smfYhRgmmHhcTVGc3w/GMCC3kBvNvPvN2yMdfhn9vsB7LmpKOquiThqlDj0xOal5
A3otst5bih0hQN653e8xgxbezIK1QTVnYQlcimK1CBNPM/lR5NlqjHNSBojEObdMdUPfDUV57f5e
Vxcv6wEDo9lOkc7+Xe9ZRnh2PARqAG/VFX1+shM9c58nYnP9+e0nqV8sRRaAGBCUQvJBAt/y8596
nCg4xAJLeYWsKkpUBchECJaVzCeawuTTmHEAWbeSnRaPd7PbScG8uBXxDVhYfGO3dWV33bSDVBy3
9bnCY84dttGYRjwrJJxK4xkcb2a23sCESIQby2q7yvZKGyPGbc1INO+8ueyHccT5ddJSAw+IYI7t
Db3esNoXrhjVP9++5depNw93qZmZZlDBCfosa6m/BrehNjI67li6Wq6me9Q3VcFEELaKkm0xJkI9
vLOsyb4Dk9i09+kY60Ak376KddDlKhg/09Sly0qAWveWB1NZNJryUnpmEI5G6ymysSXI4Ia+f7k1
q9JNNB+P0mIur+S6qwewZJr0mSAU4X5DHriORczcGxxcZxWQsSGn/Js5OyJ95zDAsz5Lp53aOz3r
ndT1tZhM8k/TLCfjb7GH//Vt/K/wR/Hwd+us+fd/8/tvRTnVErGK1W///RHd0/LHd/nlv5e/9n//
2Ou/9O/D9mm7/gOv/jz/7H+W3Xxpv7z6zTZvZTs9dj/q6elHg2jhy7/NBS5/8v/1h//48fKvvJ/K
H//641vR5e3yr4WyyP/4z4+O3//1B2Hvp/e//Pv/+eHdl4y/d1fUw5fp4i/8+NK0//rD0P5JucfX
x2vhICCt+uMfw4/lJ+Y/BdwvkhF6z8zdgOD98Y+8qNvoX38I7Z8cIyBfKF3pS1NJ/PGPpuiWH1ni
nyT67G62OcgDarw//s+Nv3oz//Om/pF32QMYi7bhTtZezgsjkoXgnwGYIFVwl638U4gQ9AhJikp9
k7n9n/ac1sZG33O2ewyZ+/s6N+vHEfbb/Rw6iEu0mSdEmO2cSDbnqHJycOIzI6Lc+GBPNjJnVdWd
tN7W//7tnI7NNi+n7KYcpvqxqZJkl0xjuplN6wFX4PEBa7w7U59DwwvsYCMj29nNRfFJTzCymzPD
76TUzpHWt55Zt/OD04TSG/IKoenlb8Mpd7HLTuNnAx2VHvogntENf1bK5pS0anx0+hLr5ax+j3m7
6016ox7a3lSklzFI26pa3Dw6gXYTS8Y9oTTGnaQL806FXKuTIHpdZUTvcCGaYAImwUYzAwOm0Zx9
q5VuH/Rl9zE1vpRznd06tRafCyBEG5CicoqKO2a23ZbGKfKaelbcde78NNYhXNPMPA+lpb4zM+Xs
aPOuDGZwTssvShfeGPHA5U07M7e7D4PrbFvNmXsvzQsE2M1C3LbuJG7xhjZPI+5I7lh+RqjTr1on
v8PpL9yGUXkYcxj2+vIeTDGKo6Plvd+64z24/PrODdzupBbzX/mstD5jnAALX95z3Om+0cN4QOoy
ehdW+a2TSuGXfZff5lox79PuiTxBALKIh23dKPOmxa1gQx2jPCAxqu4AxunnbhQM7EInOhZKe013
l9SVDfk/3XpACCpJPAnfcnySkqirskGdVXfsp8jalEpu3XZVVPhAbZrTYu78MXXcm8jUPcZu5ee/
XzTGY+oONNR4ayGYsgG/AC13+WVuIv2kMdbbMuGcDrjHP3e1QL8hk/HZtHMTggKmXj9GrCkHD+30
ytP1sNnFmoxuAyewkYJIgVzMHPInt1ccrx9TQBrAIoIT3Bhn31R1c9/jstRo516xjaOI6kctmt0H
xGIqwNJhznSnr44vvy3SdjyGUUNlx5xlU2R1cJznIQs8CYLw5mWDAFaf+VKy6rPIZhLbtCoOHcCI
AzAuA6lGfNWSOWzui6LXNpoxDxvXbawN2Htnqy1fqdSBycL4cpKSTVUneeK9vPuCcutgdSAmM72I
DE8vjXgHZXl8mJpo07Wmem6WX5S5Cjclh/8eMuldkozhMwQnsU+SUuwLuC3Pha3dhb27Y37mJ2yu
ZFM4zk1fGGdNmeF04GJv+iaSGJtwsn3FRXk04qpCozOYwobJ+1x370NoYtvSnMaH5uVrLds8PGn1
FND5jvwqi5/43sB1lnIbIedw19WFezBktu2n0ToGpnqlGtf115UG2w7vRFJgxkTofsJzWHpMP8XJ
vHByRRS5sukS89tLWARkF2/sOcp3sL+sw6BZzCinLn6IteR+UV75MGm14RltpvaooeTUQUswM0Tl
HFjljEa6en75T9AbzH3mGqlnQUD4MLv3OeXy+5c4CnS9zT3h7nJRWY89Z+ITpA65LwRMFuA+tuG7
UtSPRiqtbexaH7VCG28Nt6v2VZyd8rSSB2k2pV9WRftkt9JkoO5E56LWQ6Cm8XwrQttrQXU+NKB6
/cmpph0sYV482OMmcF1fndzHvtGND7CqLMdjhF9+FqVu89KBIaluaHxA103e5untJMbZrxSzPc9h
oD0Fs30XW7R7Iyf9hsf8u3ksB//vSy8AY/jDZG5TtEa1zUsgG5uq9MPxrzCO3Od5FKX/9+tXQiC7
Yd/VNxM8yRtFiXZgvn2w/NlDY2f1RrhhueV0ev5P9Ewb81AXfXAql1/gFoldY5X6AWiuuoWqcq9p
Un0Mu/wBZKfxsU7LO0GgNI+zJcP/TdiVLcmJQ9kvIoJNIF5Zcl9rtf1CuMpusQmJVYivnwPpmW53
T3S/EGSWy1VFgnTvuWfZr4+QBk58dIr5aQnHekKk5c7vswxyAxwarnaPR3P5v9b/wsiNOuFe2+zK
tr7ACfMHZitBkjqzfzFG9B/bYpqsLfIB5ZaNvnk2az2EvWe9lKVfwesYDuaUGHUaolwNJ2KGBmrq
mCsL2/GykA+Z4cW1xZFaO2PTI9VEQhGwYwMO1ka3YxVbqZ1dDT2Ko5W/NVNLnrH+OIlyfawhmZ5p
FNSBeUr1bJ4qSmI8nfZhXc0qGL2H9sBJ0i92qB6SpaZw1qoDDKLymBV8m5Wp98Oa1YcJZVfTj8OX
zIbxIjG1fYM1orcBkCq3ZYBWNCwJe+EqV32Ie2jE4ksbKP7s7urnpxQhJpc2h3edQNewm8u6vrne
GCRV0LwR6V8rN2DnGm7n+9xQ98dzpNwuzAvVnpgqsiSdfH/jzG2KdkL5W4Iwh8NjrV9vIoaZ1Hbg
0NEtZIEfVe1QuIoTSP380Xl3WFFuZ52ICltiLuXQh76H/dMwPLVzrabd2NAt7pBaUCcZnrYE36/O
cFdDyHzpk8jxq22vSZ3FnW7hcOA3aOPwBDjaehvQsF5s0juvBK9KSw74XUnaJjA/rSNfzdZxPZiw
9TmyVv+XD5S7LEK/7Y0WAJeltfxlCPa3Vt21B5217pTGHrf6eHCgYIKnVrFZVxJgv79erhcVHNzL
UJU7wYb8ZEzK31RT8z2lvoSvw/LehKvTIWHGyU8ZBAmnDkF7hwGCPjDkpQxHNjTHvp3TcDYqGffL
S3hOLJrlxoiZ99HUVX624JA4Cj8xfaa/wX/8yMvWuUJ6fJBT2z/RsXodZdljVcRsuu1UENltZdab
VAd1aPjc3miZNmFOs2pr+q24IGTE+i88xf1/FneQG7GuY7K8cDuXr/9lcaeZN9UkGEGGybspcRBm
cs4bw0z8qc9AuiDNmbWbgSrUAcARvnpQAe542aUXr6Vxl+fjSdp2iqd+qPDEOkXctBQ3VioQCKjA
2YyNqSf7UTaxOeZ1G9pB+tMfXezYhVGbzxDYlbgLXesZeRX+VmpshbMprqYtghtHqkLp1fZNZVNs
qKwOm9b/BjIiUkTyXoIMxhrA8UDVx7TkYQ8BzhWoFzmAJkoenzzA3CO6//S2fvDLK7cLgps976ds
LG/EkN3Rk95TMQbObT1Y0v9R1KPYFL6rWGhp8+v6bDmZuqHeoOdJjN52WGqaCWtkvP756xVZDxkd
rzxHLUqHBkneSPf7NnhfajLKowUKfLheYWu5zIbw2EG19Aj65ReImru7h3DpreAV2QWs65/n8lsp
shsutvm0HjiZpygtONmOosEWg30Ark35tQr0HUMS+zhRuGbDc6sJQmwQZCsrkWJvcz8G5NBuRmQA
hEI4QQiCoz6UNUFJQcRzQCv57LhjDTeTih3X92BDnx+w3oPrvHx1QKhsmNdVESEU9a0emvYy18sc
y5SgJw20QpeSN1YQGZbxlTGo+sTS9Zhlj9QdB98cW5k1bAYuUSXSNrHLtrmuC6A3ywNursva1IxN
PlwdEVzMYB5ffCRYYUDb7dWQOsggbYwb6CPT7VFWmAXarwbGULFySH7DyKTeBbO4Kmm30TDOdwxw
umumyvFaB8F0y7mnEqlFn1DfKOMsc7JbgFzyx6FEJ9Q0c34iGklupChBiZl4d28EOg1Yw4Tr/ZMh
7gNQDxW7dVmB4OZ7axhnqBiCJzRURQj17KkF2++1G4i9wXyeoOhzhiNiEWgE+IltOoGN27De1v6r
BywcCYUNvBeFd4TBAzwQ/u9sfa/3RwO6Wev98cXOOUwt3BxNO/WgvFDdVRf9gKQbiKXz2cIEknzC
77t+MTHFOoix+ER8bLqbA5g4cDy10vugSBcMR0AbVyh1OydWCAk5ENbyzdypIkZyGt+gRu3xWYLN
vkTpxEzlZSzTUmxb18uetfMu6zFUzZuYR/+8fnQgCjwXBWS2625pRmYFdxwrJT982ft7kNo/VJ1N
cMfJ6IaMfDhwgkr/UbtDZPRdSsYxkivr21DDv8031c8BFJvIRks35EP90lVmQpFedM8rcYNORX/x
02bccOrPcTuM46WtS3VJmT4EnnIPMBbGW8v7MPIgm3roiyNm7mTXzzVKrqkLFensWz9NfO8zo40l
6UB9K33+ohqp92ZLoHM2VL1/1FWdzDRKj66963Fgm9HiU1J1hLzIoIorUNRvA1IUYVHLuntmB0Ps
++N9BIX97vgIWLDSIN8UpVkcSgsR66ZjwKxyOUNCs32wazzKXQM60bYHByIyaaGRUzEb9rZt0ZVC
wj0lWBF9HbW8Yq+UGXcpPp2ll2PB8OtgS3s+QBQRQk3e3dffFe2cZWu1rAHtPc2a/GT6GEd45XVy
Jf+xnAi0vLuMK1TqBRAa9MPpkEyih01AP8D8hAgIrVR6h8Yn31q1ciIlaHpvg9q493Ls0ArGbW7a
pzRXMPNBztQGpq4ixiMkI81zjVWztU+YnO6L2TdPzOhwq3pusaMFeTKWimz24eFS0q4JXXhpH1Sg
vP3yq6W8ElHZtdn1zwMyKrLIM2S7Wd8boVfOuDg5k9PtPC+dErRw+kuFpHeYwHfFtbUaCOC8aT8C
xL1ob0ojALzTuf6qYPkPJk1eHjQjzSFoG2trl1Z6I/SjyL+i7s4jAWeAt8eZZ4W5LvmLS+Y0gb9B
vwnavtv39TxHa9W8HgYfOY22CO2qq/dr3wr2WBc9KmYJee1+7SzJXDlomxzvRiDC1Y7InoNshlGn
o7OoHmuJcQb1AXHgU4GAsrz53jiHdsbdiyuqA+yX2UbBQeJaYsFFNw2rbNOT90KN7hOsBEywtfHo
GGh4WhkhYCPFJhek0MnhTOgUXJu181BKYdf2jfrCc7SgWJ+OHcXQGfpJfYG95Bw3kwv+wlg+i8Lw
NxieZrGbW9jH0w7OrhRlCWBuYN1EB/5rgyzgE2bg0Hcrb0xA7Aw2UG7KPZwmWJzlRG3qqUElsNz9
0Ck/975yy7MJh8lDX1vbfm7d++Tgv6Oszfd50Y4HmGm/NKj5rnaNpuRxHSH6HJICAtxtLUc34QO1
bnBXqLaBotlOm/LO3Lk9kYac/ZS9gMWf3tcDxz2rWYcYjuWtcQRyZjts3LQLuF8o9fQAnAgYOztt
F2BALxs15oYsQnw0sje96eo37pBFQY8Kg1vWpR5gptYoRTBCkV7Iia6yGN6+ZfRAE1qA9XGKvjXd
cNg/H/qlEUaAktxUslOgOK3NDCMnw2BbrKT0SObefpVD80f2HUW5sXNhuWdhfGGl2HzdPsml9axK
VxwwLhIRMUcsMaw55BRhTCjdxVlAqRQJELp3fp2NMZfg0Xc8LY7WVIYB4zoc1YcxOwDdlgMmNi9V
W7h7ieFW6C+AnWvN+IRdk5yG8lsOX4ivea98bIuIDABE5YFIUdZ3J2+/GFaP1hp8/COfGcdelpvx
XwDlX7jtX3Faf6nc/1rZI68T2wOYYlBoo8hfJz1/qVDBGB7njjtpBE8+92COUh8NS+vjeoYdwYxR
mJJoBSZoFQOmC27VOALogX4xbpfq1Jm6cYtUtD5cqzVhwY+EVx7GXpYIrgZyvSCwBRKzvgxaeJ01
sjFa5LTUBZpRLFGQ3FunybX/yMHHPxpV3e594GRRo4ALa8MKtrXvsrM9I2+FgWA+WshXjB2xtWAO
cFGGc2yndo6yxnslsFINUfL498wIqtCFbSUqYNI9rYeSfX+ABEHwbhNRRUL30OIi7gzk+CZ/B7UJ
YX/ehwVnMXO7NhqG+MzK2dy2xGg2a4NV59puQvBrvcgqzT7qlg5lWA5zUDbH9eV6prvbf3xav49M
vQDueOBsUguO/hA/ggz1ez/BRAcjN4jFIuTciB3aqC1UFeOrZTDjiTAzQhNQxg7SILZrBVS0M6Ti
vgcwJYsg6+QvGcWjaXhpCFfnSBkW8PceUuK0hWuzVfYH3vb9YT1bD26bWttxKHhE685CmuXMz+tB
esGvs9yzRYxC3Hphxbaosn1R+fJEeoHMzTHIZDjx5mbxYdjDuM3dwZGRweg9pzvdUDMCRzp4IIu9
mZ2NnjMghG256W2o/5ibva0Q9/rYINtkgbrZ2MlDMNKChvXEDrwDYgJHJuSjLpaLE3pf2rbN9tG3
j5Nlw+BnLuDNDVmx7S8Wq2SAVrYrgkTbwohgQ5SGAlKeqxj03eEAevMUEbn//slB6PK3B41YcNSF
vBIw82pM+TfejZEJlKPjkCW8a/WBD1P/VE0B/HM8+zYM8mfj1hywmOQ77pAyzJpxxjQDKtfOMss9
9cf2aDI0cVR659yxORx3OhCZJpFTGMricDSt3H+cunw2k0dnQAryBpFPurUJtu9mQSqyerFLF19N
ztSln1hzS9O8CUVj62/cvmNorSFOw/3VFOgTbOW4W0QtyBiBM8bWIR2Q6QVc8YbGjotZQ8Y+2AYc
iqdms2KBIoVof/YJ8jA98Slax927LbWuU1lvgxRmuCsSkxrwVcun2t2TQpJ7ToY/SlgDxVPZUO+g
ndTdqpyGrUf6G2Ck6a7UkXYkPRZ99bTWYJ0980spBALekAfJsE9cCoXZyrrcjnpIN8HcuTD5t6rX
xxKss3PWSCN0QaxI1vohN+fYtdAdPDDkjo3IvkWMxVeHXtQIjllBekQGLFvkesB8uEtSs3himK5v
VOUPh8Jsqx1SbPuwKtogFIMEIAH3D4AdEg/ekOXPrNvVy9WFe9KWgMC54wGeybIg9YHBJXGTzc21
BW3py1gnSMGVX4Wd129QT7CntHxtsdkb3THt/Oq6om+dLMV/3J/kd5LfAkPbmBdiYgcDmYU0tUxH
/rIPuEYFlntHSoCY+WEyIElNfCyuiJ2P15lHh5L0iIb7YzbpdNQYN51Jl32pSze42AA4/KK5rld0
PYDEEbkjpycqA7al02CFrqWy63rIpA9qd4M5AAZrczjODT8CX+JHOUuI4dZTAaPirV5K9IFBPR/C
uRAEEbsfEw1scQV9ZKaCOPPTAauBxZIWJhobY6hFNLRHAM7IUl+GWt0y1Bowmj5lWLRNb3Yv2IJA
7y61j7IDFNF/f9Dd3+fk64Vc7BMB+kC24IOj+fuF7F3WEJOJKtF9+mSMwK4bMyjPCMeszohE+FlZ
YCisb61fJEHrYLwF1eCfMN56BpsR1OkkRbXXY9ZRwzqr7XoaD1l6gbKme1oPhKPjNvMqGkB9OSD8
xzg7be5sO8uJJNjKZ4PITZemFTCLunUxBwiATSiD7OmAkkf3lvE2pIwkTVd1ibNEkNDMvFd6opAi
FsG9hNNqDJSRP9XwDImV349PKkPKkjXDfP7fr92qPv6tGIFDKgQJ7iIiW6Rryxr6l5tw4O4EjArx
m6xw3BNYpvDZyP4woT/ewFyNJnlZsKNAbRu1c5mGQZ2OV2cCzTrVpQH0GyETMIXTX8Bs5Mh/EnS3
vgSLZZNhip6QXqVHQHXnzM03a+2wluctrGIpM8mRSkWOTGTiZS6qfEOc6jTXAY2AIY5HMDw2dtv0
twwW3Yn0OizgzMR2O2b/JQ+BKhN/6V+vxGJvYMGtYmGZIwKC/g047FCCTbTPaJLxbgvjOXEhFsYR
xBRFDNEEDCHcER9XhvmhRlhs6473pqYKy9vIIvjDmxHpWZ6MXdrfRcnzpPS/zAPCV8Tg1tvJFfMG
3YzG43FZsRf8DfIm8/qCCANvyxDtBUM81FZYh342cDvYl82APmQYfw0/11vR1KyKXbhUhxiaodGH
xc5GlhrT/ZY85eAsxI9d2CkmewM5T3eFfTG2HAtJFjqAtZnb8O0SFHlo/d3Y+nKHha2P00l+9p3n
Hh4zGg+zOLfp0bI7yDTeQcR8ciq+w8i8RejECGys8IChA+e51r3L7+4da9Zj81NciS8SMWChXrAY
tzMw2rIYh9qZOXg6mfdHpxr+aQJ9gCQn9mHmp3PhvMrCqjZIP85iXvWLHGbs7sjjtXf1ZCcdZ95p
CugJRt7pyZAIxW2L/NmvoayrijhbZvQaLVuSqYKEf07japPf/SafY0tjuCoMlIuYscuaDxF36eZP
TA/WaqhHLU3OHJbSyVgpjaEIHIAMLCQMhJ+I9TI7s8DEDJ1biGAIzASxwWUkMP/YWFZHEp/36lxh
CqixoAY7QUeE10PPHDXzZMYmGFq39eAwEnKIyi5/vpXZhRXS0Sl3PShPj39Gi2ncuE0B/Rqwnxg5
6j+xA05n2iBSKpvqKSzNcb645hT68FHauFLqLwNSaRBJnr4QMnc78MUR997o2Mjn/NlCER3lQzXs
XT9ZIeCM6Hm/aDnCHqSLl74XqArOa0O/ApPQFlm/2jVAc2VsmOwCQyI37BccCEadY9y2GnrXCmPr
YLJdcMVn9BBofsA9L4NDWuDTNyy1tY2SbbzCETF1FCB2DWvDVpWYmOU+jEsqb9eYdbFrFIZuqch/
+nyazjDBR+GKbA+r7p1Dugy88rEYN53P0ddP/h81I3TphXATLEAA1Cfdkn95yisvP87ut8zM6lsK
t0Ton/R3CquBWGXZsF3HievBgSvkDqSHm0XU3VSYVA19il8ZU0YYI1XAl/lkQCmFCOItHif2YRTT
K0CN/AOteQgajv5KfXU2agPlkEDs5/rT1p+7HpCXcZIz3OQfjbgaa7RSotg7WHMvMpf8Mpeee0kr
KUJjVM1Xr8q62GTNGMKPkx18m7lXAaecsHxteq87g21foL2y5/rooDbsMaX94tvDT4LvjiAFd/bD
lB6EUWmCnceAp8RQ6wQmEwdmT/IEF0aGHLulRvOMLcnt6nX5i0Yw9p/TgH03WZl/tMV4NjKpDriy
Hyqj3kYyVZ6MQFfhCMnvlltdfTNn2C82FR4loqyNcKfizLkzn+oqs2M8tNlBw7ezTaAChfXD0kyi
0gcXaeXE1KTvNmsj6oNtcOgHCx+cm71jOkJDVnI31JK/THCJVIvnzkaTKkssE2V817fpTuQiD9N2
HPY8wFhjZymZ+LWPMWqHLKY4U84caaA6EYjcaeQ6TKIQWRptST5yPDCgOMiNyewmKSbBX1pO1Qnu
S5ta1uqtCMYpMecnDkP76E/UZD3zx2BfuG5xAK/liwUSVOIWDj1BeP2EJDv9PNYDDPZ52+3ANqr/
o9CBYPEfexQ6f+QCInseqknYLvy+W4MPKQRYzzz5xUTw2bdxnY5iEheCBtDA+U6OcEBVlh8WcHUD
qKBODYFT2VCyMnaVMRxgo5Nf7XKIzL6CpV4PtQjzqh2EKPJ9mtD+q3kaDrMxbKYF4V4PKxPBsEi7
reAkQWHtGTowGvrseX7wJPXeF//HRKhii7nInIzm4pA/Cef+2I6YYeTvZJ5hlhWIfIfuQXxFN8bN
lH110Ljj11xmaSiNcJ/2v7odc+y3Y0ODE4Rdr17VpVuyYH7wYk2P2OpE4iBk2EGb3VN2dFSJ7cYr
DsNYkyOqke7Ei0zAEhKGrRk8kkN49DXJAI/2CDw5/7Ie5iXOSUkBTSLwXMz24Fa5nXqazPUANoX5
fb1vEaTAzpXPXo1FvV3x7ijUkL2URXdLjfnb47OYUe28sonD+Uvuqt6IMlSSP6Edf7VAbb9Q6WNx
gElsaMz9+AohX75FlBbwctWrMgomjY9h6D8fGyZGzUjysybyrAs5n8bJAY5J+beJgshM4XC6sdLe
OrnaGiOXW2ZMcONiFInh9VS86DZVF6LcHw7Rxm5uGxsOURgdT2ZqhtC+GB9iQoR8bvAL0WSKgR9/
h6kpvbuwYb1Cyz+DMehZu8HyxiyyhDvjllYY2qbGZhL+q1KO94udYVW2fsbk41zABrMIs8GC6wDy
17p6sPe9sqaEkQHGmMAZV4aHXtpYLCFJQ600HG273q3wYGubAyar0g1ZlV8ttxcJFFnVFlPjWw7w
E0V1lyZSKX14IL0weEljo52tE7q4H3Yx8ZeKCZEw3GCh4P18wS/5pWqs6uhBqHRcf0Caj/XO54uY
bZrKIwQN2E1NAZ5XN71ULjv1nsy+lyVM5nPaOUeaF28NZ86lcgBeLVd3fYUP4YsEz+cYzPYc+sZc
7gesoBEmAfJgFBzjqyJv4QYQLKh7/s0XGJNm1HjzlJFutD0hyRXSvjeQH91Is+atgwVeIv2K6gjt
87FOGerFwTyt2Gpe422QUegWwEO6b0xCY9SV5lcsH186mvv3Ei1dR+z+ZA2qO7s33mLYJWZibYKV
hYL58o8HBjcM81eklY4fMHAdvDz/6Ciqnd5tgER7xZQ8cF3Zevo0wT3pJqwWNZAE2L2+pK4oolHn
9bbN+QGTV+9HOWXvvoWhgoNIjkSb/RRNK0mFTv5JA06/mCWFFKiru82jTCu9CI1ZlGGEfhQda47G
8L9n63s+POIQVLzCjRzzRi+XWWJ7abdpMHJ9enwFqim+WysCPmf27oFSu70FMlk51l4o7NiSYZYH
/vnPnhRpF/mvlbPIDej1h2itRe02vfe5tW1TQg/ItwjJWvvWQMXg1wIX3PWsbYDjG6VJow5E/cQe
5m7r+Ey+p7i+YQFOeqhxhFn+svf6dXl+XIiekCc5ETT32PhDyBciNXjor51vDMlER/iZHRwi/fSo
B9VE83KXwcWaxhhUmVvkotqvIKEF8aQyc0tto7/ZQwUSEFrOJgwAiu1SPj0qGlc2Hma9tP6kuCUJ
H3mywngrnxTFZb19bL6zzrBoKocd1VA/AWKawIIazmDyu4cAUOjFLzXDiqgj3pRzBN6Subc13Coe
fEiicUM2Odi7kOuADris9Y7qv621tUcljZmL4Kp1cgibzC9rKfnvbau7MEN/b9aIs5jsYKlYPR/+
1raWE0Lu81HXKPw8YYZj0NwJc1QYNIHzXgbDfiq0lUywxY/X6XGu8enYqjjWc9ud3LOS7F0hwu6j
m1P4axbNBgVGv19eUcghI+Q8gjVlVuhOmr5CbVd5JKRYF0Q7CJBHBzSFcpAp6oeBH1zINEMznZ6z
wc8+Zl09ORk2ZMMdYGZL+4MSswuMzEtPMPlsAZ6J/7B9+gfrZfUU8MGkhcYG04W1cPhLG09Hawqq
uvEipfpPIJ3pswteyD4lPoZu4L88s97pnzmsqhVsfyJAwnArydMsAknSObg6pVsY1IuwRQ753W+t
9u5lvE0m29+3gvOnVuTWBjYBXkzyGabutGl36cJVdFHdPuC7qjJx04IpARCke7c6b7uOAWmT8d0i
Po3KacL406jpAbtVvROYx0UQBc0HrKfefqEPyrGIwG8EcWRqYNFk1CDRkgJ7UBMoAQv5FA9R7/wo
ce//B8z/98JquX4gO5qAi6EcAtb/e2FlN0ZmcFjFRrPl8HhOMS7SNYhtDdck4sHnv9++/2Dqrz8O
GRwoyOGWAufB338cuFV2LezMjx6csqESnzkKXgyHXbJJHXe+Kn2FO4P34gf5HS0Ci9OirbYg5Bqb
LqawM09hWglkdizkqRT8J1J+il274BF+R19m1enHK5vBCh9RbUB1nOk2L+NrsEW7pGr8Ifr3v+of
OBwQTcjKkEUDt2PciH8flWQ9vEsrN+8jED0g01kwk3qGMVO4lpAI+yJbVKKfsLKH+eDsNoeeLqiY
XdXbesySohUyRjCbdUCpNhxYC5ZfCeab77/iL2iwPiHOIqiU8TqBPH8sS+p/7UFXE4Wdg4cxaDB4
3Y1iQn9DyEefTFiO90jSy0CJzTAblJYXktLz96V060ToaYjXC2ZjxhjBJ5Xsal9Vt6Fqf0yOi+JE
AYVo0hczH/qTrQ0UksvLvCr+S7aGUtD++4oW+Hh8kTUPqw7ojGDc9fstYXPtqRIjrejBu0QGGTqu
ienjkKrQgmgGjPU5f8+8YgcnTudiNxkCDNkkLmMVvBZOROGp88zLhmxMmhsH+PDkYaY8Y7di/0VQ
TdFj/QZL/atF2W5cvhmejx+S1MXddTEI6qCtf5mGftymoiz3HSl+mlPa70qsths1iM8aOphrWpef
jrCyC0jvO2pkxZ2042XOzewDZuUZ9rfygP7iBdo/gJYuy5/7uCMLdXMes7sNJ+Roymz5PpcWAxug
r/ekXSj4wHygPzM4HBY65h8FqY5gBAc3t8Fkk9GhvYjxe+mb5BU8MHUD8/Zl8NndGoV8lW6DIIWs
7g/wzk2BvcFdOIc18zpFJTQVkQLEkwCyeF3RN2B9ZURbkL3Rea+jIfAp3CuormBM9zTyRClPSvf0
ya3Ye6m5fIYa+IaYpWrDc8GBS4IVDuONPMFaGFWY2iWt09cvnFjGsZEzklfAv4oGkSI5crknDRdD
nsAHBclLIaG1moweahvOL4jqpaHWWAnjAdNbuEwPKOp7kHr7ijxPvpEl5gg6YL0ATwwX7kZbZiXS
yJotLasKQg/fjoeAkRfbgQ9AngfiW+rR59n2uj8ccQUSZOnW/7Dwl0WVBe4xJPjNrqZ2h1UYQ75g
bZ21TW/wCuPHqapv60Zau4Qksl1aQrtFyJTMJIp2EPF2Tenv8qKHxYAB77xZ+OZ1QsY7ypssXCde
MufTCcHEbTi5nw0mGDTMXBAAFugSK+J4Eho959wPKJg7FF0KJBjpXyzUdVHlmN3BWojS60tc5GNl
VOg/lku+vqX6NIbBcn4I/KZ5rvPuZSUmrt56sqtBE+/8JiosZJm4k7Z28D5KQwxy+qe2QDhNVtGf
weymR+P/DhhCfgdT6ajssdut1P2ywgMkfEAhtVWe/bzHX+3jKgSiAx1m+VU86VpQr2V+XIGWffnz
UBrZixZFF6cUbDsuU2glwNKmp8BkoHzShU/apqBsrpVyXVDMo1wF34Wq85LABUupLltc+V4VT74O
jkWp5HtueHYCPRG9ZrN7NTK0JcXC7qJwatAIc0k3SAIlse017rshnSivfeeK4APoRpDleCZ9O24h
ESwAYhLjA0p+1HOrIKOw27d5oMF9nToFdMKMPq3TU1nNeYRnCKRS4V1X1cDEnVvQp8eZIirVbYLs
OTMQn+HAy34DXvFz2rvOOzTbIHl4519Ystmy66qemVsPWi1f6J3VFMZpgpv/JrcIv7l1V+zy2gOQ
ozB17HRXXhnSaCOAic8G8LU3EE2vq1YLaQA8LPWMdORF0IKKzLsQH8VCPzcgcBRsDNNBijduSpBW
yuZr0QxZLBqjA9USBDg4Tchfeouq1NkWvUUBn8g5qfzUuaC0+WGUhfOcAukHjyZDCaj3MyXDJ3GM
Hyjs/S/QBrAIoxHjCDyNnwrwiLbVZNcRBHflUykbdoTfwUuziBXW28tGaXGsUPqAqjpg/joO5d36
CsY5bMNWPQlYEwE8toJoZWv0MzQj61k5O3vi10445q3e+DZuCz4WU4pg8WYxDlbjZbHsAi0C+iOA
m99ahD9jQoFuZGCNg3GEMt5SfFF1fnCo58AMK6uxTtAFmqcmbZ4fPXsBQsC+KsujXlh2uipklI9e
v/U6Iz/2lH8VcF4+NEPphMrph1dl959OG6CEyFMkoKzQO2jFIMqdMTRRJ72kFkL9czQgNY6Y7DY1
q9WL4eKehPgD+TzgQsZuW7IfAeJ4dj1HEIMOKjBwK9Crh4JZEWJkQAmFqmuz1qK4BYakNAHcqQV4
LvHoAOGSidPybxDoppE5D8W59frhOvU6DaXPD7Dz919Mmf8xaSTQB9Mgk5UdVEOxvRk9Bp5f2jjv
6ZjW4cIxOSEPAIg68WnYFZueGa/Wo88ihvk52nVzLOsGi6sk0FdONt3ykl2KzmI7Q4Ggj2CKNslb
aKho4fx0S2TLeDUWLiYQVreqn1DTsl2+EEJzNkps3cYrQhxAC2l4dq6cqjgYkNjYDinunOaR1H53
fAxhGq0/2aQwo17Ywgof0RFwA0QQQc8uJoOFaZDSvdfZ3g86/Q9b57EcuZIF2S8KM2ixBVIrqqQo
bmBkCWgZ0F8/B3ivp3raZoNKCJLFJDIQca/78f4dFzSfnDJ8nIue+KHOOTMkMNfGSS1OIhvCUzjk
7+v/pEbM5ikO6ozV5piVJ2qlV80gfThO859Q9FnWwGhkHvvyjzVClJecKlgh5+GKLIbQAM197una
rT8+VvK7qDX13zubJtxtHXxSfQpZDhv+OsQMkfqnCMC4Io/sEPctf/Yqm1Sfqv9boHTGPXH/mGJG
zbBMaEWsZtuWGa3vQLG8oCop011ORWEZWgvmjYHxMAyoNHG+7OqZxZujpz4UrsIipNJxQj+fq4tS
auNuGOOfJFExh9bmG/FTxSGgNWNXEWHqGib+pLG3RovYs3L2TkENrg+N0UfFQxFa/unSPNnMovkx
QKdL3cTwSkuh2YMVm4nl/HtW+B/PBsURk6ljq2ge3QVkGrLbYsKa/SyNMC2OxaWGe+1LiFfbKQ8q
Lx0ago50+gxaQLozTJwUaZQabUYql5uwL7HU0aOJzSu6w33VDcmBpQUwGRnRTxnCcF+r1kCXrTwn
srm18ThsTEMcIdX7uhG8zX1Nhjc4e0/8alJw9ykqoR3RS56M0q8sLx+KIf8tOkoAzVdohY+kguzV
bjy4aOZJpnqgGF6L+sui1a1Uw+8KEz6E00fVDs+uvUdpfexwGbvBcAa2fDecydwOc/s9p8y985mJ
ltZm97yY/aBQM38aKFEXNQ1VNd/kUkeHSl0/czlTP1sUkFxrjyj4QhrXN7lP3KBmNCJ084oOl1I5
2jwOhhuZS/CGGwwTTQb2xfoVCEPxW5D9W21R2Trz0iYps53oaecqGewDOw68gmqBIc1THoD7sUdW
wI6hx15vRLR6CuUlyv28M8KtRi1pT5H51yi1I91Bkidms3/OsvlJnetrZUWXeJx+iKJGMRvuEytl
mTH2m4ibZk7bmdG3e4xwFotReRv78mFE1IvQ/ej27iZrwQlMZU0frLvE6XTX2/QYKurJSu0fk16P
PLvCC+xFv5mGwWuYuGGQc39jrvIZqxBsAXij5ITntFnIBG32aShi+WsKP6hkSj+XdyyYNQqFfhMN
ilfXxqEfiveRX3MS7sVW6l8zIn83Fxi/BkNh7R291WpZ7wyD8CQKib4+ydCfCps/CwJ7JesGv7Ur
bB7TE/bK90Rvb3USOneyI7+aIks3U0vFdmGLeZHMv+iLP+mUDyku+EmmHWRbHpWy2Ayhtcms3vIa
fYYLYrGWcFADEKe0qXKDyKlH3ahe7ADZbsfjZI7cu1H2jXccTZSejnFL5ri+kuCceeS3NdR3kIvT
D923mhFRRqjCTTarXw7m1tYY6k2kBdAaWPD4SHEYbgf3T99ZCF477r5BfeoL7RcO6vcMVYv5rMUx
MXgm02jAN62f9uTKCd1CyiEQDlMAlIurqLoOfa55vd6MdKVwwWhKlW7VuKkOMmwvZO1M+1Ion73m
FofKpZpAbZfRjNZkdSMVnI9S9YZB/6krkp8QvTUKnpIo1emcCgwvDAqRjyZi9GrmLGPXv1YyzPCe
W6TlKZgMlDPcw5ouvA621x9yOlozqtAEwJUN3J8ObPVgGx1//2lw/KrVHlElPIeu9gNXbkomF7lt
ahhwK2CJl9MGSc9NZkjJnXSKoarZfmGNOeQwMldtrTkZ7qjs3CietuowC1ppwyv+QcXv2vh3HIm9
2pCtXgXHMIRbg46UelnaessvaZFeRnEaLw7568hViXmx1Q2ak8swArZozFrbKjK5RNSAl3uhQfdo
R7d82hZ6uq8a2jdanX7bdYJBL9+pKDR8lUh3CN/JY5qR8N5Z1V2HCuRV44vKr7uduqUAHAv07Fgh
haLzC0dgBUxxaOrkjxm5H/RpMt8gzCdKm42bq8kmM6h2WrTYS0IDqdz/ac1Z80MaDDifaxBTSfXC
v/M+nQmDy9LhPmNdyUxknzNj7xzR1QYadckB+FMi39VO5mzIkfGYRbQb2J7zcdZagDvZM6by8uSU
aucFepBsW8cdd2H2ogzlPtKa6NRyrWJmEwO67fhJPl36iBeQ1Co+k/UNv8620nsE6DoVpDqqXsu5
3JZ5MfghNSPPNX9qRqptzRgLe54n4qT+rBs6oK1pJ8dANW2/Yxnv6QF1XKNWbE9vzLtQXKbj6BYP
ZZBtCnFSMNvvGzvO9wWczjIYcm7gWL/OevxOnumwZwZaHHpYKPuuVscNnbbo1NxTM7ujvCteLTHd
k4iRBUli7I9MiPTW7Pc8+I+mmv6U7jBds2n4jbul3uDMSAC7cGGfmxsjgqlbqYW1HUxrM01uc0J+
iFS77Wcf/gVm6cTcByxV/CSB9uBELBZsAg82vOul52ix6wVqfFbiIuCZo9cQINKJn18lm5FfJl9Y
b9CkCs9yCUdHzLEVCVI5o/6jBoQETVjWWNRQaONP5TtKa3tl0BsnutCQxJPyMMaE+/SDCvswoX9W
InsulFZ6ss8omnYVOrfAOIQqSIGcThFQAGUP8yg7UzXfuGoqD7mFoCagYu3ItLqik0C7rnxHCq7K
rCx9SkV/TDP8OUP0m4zuPtTKxRQ59ueRlVz0OmWwGIvxOZfa3choyLRGtKddRV9Fy58t0M5HK0AK
Pxj6kdXZ5CdDpn1prEQcLRGvA/miG0RKJ43MxZPUcIZYVo8osjA/46nNt1Ekkp2Whk9yNMJ3rBLU
QirJkzmZyTuqP3P+M7vA1L9RhgE3TRhpMOAAHMBHqU0SHs6Fgtw3+MBtlo4vXYBSsK/GalNMPR+4
8YNlY3mpi4h33r27OJdvzCrszZTjY6GADFhDFX6hxd1GTytWwsXHMBfOc9/3yalRjYSSSDT6Br/N
DVBaciNXatjMCp8KRkf36lZOdOrr6LLuzZO17ZN4OHZRYh8UbtuQ5TcdUGYjVqFqh2Do0WXxnro2
AxDrnW3LzX0U8PHPuGmnnF6+Y8trEViYsBnqcY0qm6GijUOG13e/0Cg63MTqgDe57RDodpH12ZrZ
d+sOZ5eAwm0W2TuK4Fpd/pwTeF+uSuwWUFg8lWLpnWiuN6bKYQqHw5AXJA0Z3cFwC/w/JmshNTfj
Xa1IeW0ieTcXqc+UNfG+KIS205fdea62eAv9KKjMV5Z+6tVoI9ZlemK9du1UXxuHaKL1LAhI6gFh
l3sWyNzXFMoHqz1dP4WORf6m0xCSqQUnQI31m0jU5tDbYbwPoUR8NI3w29GCoTjhhEyQuV1cAEVP
I/Me0jw5UZjhH/h007ORZs6JGPh0ux6fu0fqgeOnTLJ8ZyFc8+po/A3Prj0PkKqokVmGb2ZQTDJL
a8kS1zQeiLDTN4lFoqkhmeQ1VvVKY14+WrV8oy/bvwM4Lo6pmw+bCDrVu+E0iKZ5uhzL5Wwu65dm
EPZjW7fGXUpK+cvhGfPRRbN5Zq1fhFUIhKvG3H6ymgj/2RA99YQd3RJFbHrsL0+Bw6H1+Jx8CW2m
BPp/j9CGe3DaLr24WpBSGXBUhoEqx22I/pHw4HB+WjdWm/3p9WhEMSr/PaRp9YM9R/PlnwuW47ES
bJw5s29/Dwn6K3FbnkUJKLLSuh94uHQfsEl50OaMTF281Pz3J3gPKHpZ3au+aSvFt4aLZYNsIr72
jlNgq1ykiAxe34UdXjIj796UFpUTTldjXwzB/KaK6rxeIMYu9du82mp6Kq6EIimHQMNP1feKfIx6
MftCC+3P0jX32Pe7/VTmCqsA5ILdMJvXWc7KO6nhKJny91qV/S2VRgYGP1PebTl2e4o8Lo16ZUS2
oMYHbPUoaue22rGKaVk/ZsXJLHIHiWPa3l1p6Y8h9K8uUIYrdzjsDX06RyQPfDIa6ptKNtYJbot6
B6J+XY9rJRWGORmzczGo+d1txQPfWrJITzFYBjL3xyqef8xJc5dlGFOEdndJpAPojOeJD3mYfoVT
b3hG5bSU/8t022oNKgBn6PGK9+ESUOwPETQMXVC3gbgaUsbI22sucrGDLeISGJ2FO6iMw6NdxujT
Gqc5krFD77HAcJ/kc/1LJpY3a7r4o7X2jajc6dIqdJuCgUpLmwUNtZthoF7bui9mY3UbtdYiSgmG
urdd2AZxIyhLKl11rAncPg6laV+yaBx3perET6YYNVr8jfYwRm53C/Wu9kzDLj5G0OPbsp/MfdlW
5Uen1i+mJj+brjtUdqfeZ0UFoltP6cmQy3vaFnjnGzvfrWfj3NkZaldTnkjVJ5JBu43TR+4Lj/jR
D524ejOV1gAjgAdTTrPrBwgd96Dnsl1XV7tpKIN3Vne13X43sraXIVQ/x8wlH/UUAex6AuEB0BvV
fGW9Zm6KcH5ckOr7Xu2dV4KbHjmvfqdi6D1Rx81TQ5H6REGHLPvGbD8LFT3kcgXFMBJ/aFldB2EZ
2OHmeZe+BSFwyWmyJG6v7JQaFLqQ9bH0w8WQamH4VNItfRRmNV3zedqD+xGPMm0BC1vlmzFa+kO7
m5K8iVhTJtWBGMO7NuTudOvMMNtVKKe82XHEPjcZqhb0gp73gqmCo/KbsBsoEWbTYSExiClO9kU6
f6wnCt08TpOOVR5syUUsG6M1xXndtNx0Emuts8wt834jpjY6FIzdgzKKS2EX/24g/omLiFGweZiJ
0pOOh3C9ZPp/r1uPdW1+RhCfvzW0XvEczgjigy+ZZdD/hdy62mRQ7Y5xDJEUyANLqY8gi7RfrV48
94VSfztz+Us4ZnObsCJs0mDaNEYlmElQ5uCu7S/DngUfspTldQwomOfY8rJKsrAjUHkCrlCgh1gP
6rpOXXnMDn1iV9uQNvU1Mqtm9taXTRrpl8j4NGvUglE30Lew60c7G+pHpwWfUGjNn3o5NLsmsICK
eJ3J0aLzesV6LULTdF+wtvARLQjSjFuWpWgDblAEHI8bSduUqoCXA0H4VPFEvS0JOuCIm+iTJutB
Y7LyWy9Rutnh8EZZhd5HXjGSKlF6NXpNsIhy4w/hzg/rpZYAG1Zl7cfccZ9bsdlcgY7YG10fWU2a
VAtzIiY+Cr51ygPp5wh5w5PETmCjrjHrt5CYJEEy9yqkS7Zeghfxktmx/g5WydnSFwxOcd4rD1PV
SH/5RogsgzdCP86KtI3XvpCIyJE87drELr6qi2Pq7VdmRvEuwJlwlAPV3D4qrpio2q+xKEj7nh3A
P0JvHk2p4J9G8EvbhHcFe/3k20Y7EnE+1ttJlrzBy6ajEJxmrv6gV4r+HNf2eAi/AiXuYdNw0xRS
lHdq0+W91fHvuubLujPKvKAj3Xw6lVofJ5yL5zlN4rPsyxID7vJy3ViJjM9VrXrmaNGbCdXsum5a
J/j31bqL1GFvFG56yiqLri1Ne55rOn2MBMgoRMuif2UR4fplWDs7UaSFjwVIZ44hEG0xhf7Bx6b0
wsnRH8Sy1kmE8URXYfQo28FJoXhyUtSSJSxpPo92vWWhygekpZ2K3jeTx1BK9XHdDAnhnrY6JpvE
TcmxVbM4uhQ1dbMeZTYhBV9zbiqndUPnlIrPstHNcSbzdDkDQWHcYSR4+XvJ+mq9bv0K9e/F6/7/
nF531w0O23RbaZh4+3ouH1k+wz5p410pg/IxGMbEZR2rJ2RgzOE+Xw6uZ8hChHlmdpd1bz2+fn2H
QcKztDg6rLsJCA4MaRStsrh5XQ/9/YIsMeAztJgY1mNCH19w7aIWdxrecKV5nEsKz3mkbxUUvsfG
pRIkwv41jyn+92P/q0vt+sPoDEQg1a6HBv1atWi+K2Y+AmHSLawVfYMwbYJOo/9qegnAzJm+JDY5
BIVm7ce18T3MTcbIHmjnLM2Cl3GQOpL/hcS0CGTIP+aRTiZQx1KGpIzmpa61+oXVR0e5DAXsuhvP
wbMLUnBXNRql3qDoXyyJMyWgCToSNbZJDbHXmk5cgNv8GkLtrAVl8tOlCeoVpmBRO2Prk5k9HAgg
aQ7IW5JneG00U1g/vxZ29iPGYmuPTfABRnzet0HQ7eNyzn8Aq/NI482+WrNVtsi+w4XUyrotJ0ws
KIebQlf6y9YkinsdgYONB+RRFKDFu2D+CkqpvqRSewaTyXy1hf3Upp9qUlufcaCWMBOQ2VUlFmIx
if5ujlG+U/R62q4WxLk2yZCTy688KMqmyXh4rkIvJZt/5ZVRnde9VIHWYlJ2txa/73oIs+i8k2X9
UPdUDKiWlU/DZBVPsDnUHbGSOnm9aucXbn6E+BjtYj1Vzm0ZLc3A5SV1NuAqRu2ccQD+6qYi/NnZ
1UdDj/uesWY6TCA+90Dis1c3n1/XC5xFVxsPZfky8Tkh4U0P91MFlMTJ3es4auHPpLGkR9nIeQo1
ZPV9M4F6i6BTdjoVpOWHWGnN7W3u0H3WfpOZ1uMkNZ0lOvIHQbDFE+LEzJdZkr7axD3ESdWd102k
6dNObbMfxThiQRyXxUxDjQ9XSCbQIJqqu7VrytiFhjJYxtMrz7X0xc3kF07EyleLCciAdk9ENyyf
z4KP/wQUM1qG/ZTHkhxr8TpFA3dDEsa/usJFlT4D1nGQFkSqts+xpLwOJVYPlxJZiuWQehTrRt39
iV+Tx5SEdCkN6xxjpmDKkG+hOrQ/IiuCA6nDegQbLH+kqjjN+J7urVNl19KauXeX46xIX1zUCNOs
Vg95gedn3YxhbHlxNrk7kVSAC1rRIdVsp4d1U4fUYSQqyy3P2KPEhPacmIP7XJdA3hZQcpB99rXp
Pg22jrkwt/+kWov1bdnQIB92kDGTzd9jsAhOaRzdsyClA1Ra8aayxu5IZMENZgkLPBi9uCeJfnfp
9AttzB+j1uWOqsSdwsS+UQykyLpR+6xKp4PZdB+NVKJblIFh8bqMeYCep9e+ZdXfRz95ZEjKqZO8
ra/U5RUMtBBx5ahuwlE8h3Y73twW2HJAy+K27sZQ7ShXgK40IpbaaKYfTHoCDzKHoWQhjt9MPQTx
etldj42N+AMAOD/FlLTMQtUfHMrPT/YozWvZ1idp1sHTktVwpLNq+NyGeJaE011LsBqH1Gjcs7S1
6hjOEG8mYlhOLpaNo7CH5KJ0HT0sRMCUqiNMYhXrVALhdGZ6c/JUFaW5GYz2p5uG+a2Zxt9ZksSv
FMdYAxUteJe5/lZx6Pgds6GmU29VYL4w03b47uUcUOs3DV+vQ9BHEW6ezejSFFICw9hkY3fV+kwc
oHgW164a/nvT1PNnH1ETVFXkbMKobYS0jubJiagQL9NNZF7ry2kOnAvcnKpTOIFT5gUjjnnmP3+W
QLBvem+Oz2RZ42NVnD9iLouc+NQAwU3fzHuCJ0vKeABvWgp8LUDTrUYRCM4IG4G4/YQ+ffAMmu2b
9cR6rGUhyru8nF4vbEOlgly27Ad6Vhckl8onRDjjoQoL7aoBlaAPqY/c96N2XY/BsVb/fbUcIyHD
9WRu6Nt5Egbjy3Lw7zUlazmlUZXT32/wz3dZLkMxPZ7UnGbM3y9dz64b2Nfq1u314L9++N+z6/ej
cTt4wRh3mC74X/3Pz1gv1oC0NUGnnNe99TJFn+Hjja01H4ty+ud3QZM1eHJZ4pm1dHeGrI0rRjVG
DxKjzFCQKEy7BGu4GPSzHSC2Cln6HlQ9sLbF2A14A0lLaTSK+bSxIk+brfQ0hhLXqyzLPdEjsIFg
kjglY00g7O5qE67OosqOSuqbKz+kfgKX8d254p3keqQMSWb2FN+SYNcsUCQbO76hjvFpDtRA9Qbc
ZLRx8njPh2FiEW1O2zz43U+K9qDgO3xaNwac3bbu6otVmzR3yHLRwv6ZBlyBddl9axyle3ZtXH26
217VZPhpjsmnwAp9qExLfVyYX5UB1VPNdetsd8awH9Gt7/TkwlgXf3Rd5Zy03Eg2zpTWW8Od42NU
dBvMf0gpRvMkZUnGtAOCSNVk9iAMmmJVRHh829v8vP6paeraR3KsMQvvrBupzfcAZFrXqcZbNi/G
+aZV3+3kNcEIp/B7uyVEiUpP5yML+70mJ+zIKiVSQ5k27RyWMNPw1o7IpxCLS8+WfH4NfFx5UC+x
Rv2zNWF+qjPqJKnmiLstQxdWsCE3bl2FryFmkBO6Gou1MmerpkxuRV18xMtek6Kjz9xwu54jMwh5
3mgudYSxzDypz781XYeYvu5q6zZl5D2tm//ax5vLYL+c6YGTnP7uWnZiwyZazgTGmG/0rnP93m2j
Z8wO0XMFWZJii3zMl70MYPWF5e0/59aroKfMDhStAL3bP5sw0LpN0AGV+XtsfQW/YrgUzfBfx91u
sm/2uhEBOMxSa2hB/Oc7xWOYMzMzgUKBKaILG9ZPYY/yJB4KFfOOUp6Ldx0T03a98/q6jsErZA9p
Pj6gUQq+Ivk+60bPPITy+azb5saEE7Hg7cotNRBamPoEIU2vnmOqosdpTH7rdvdEU8F6CgbTfErG
UNlVVrYLmGR5Iej4J1p7E3XLLtrju0m9fJj20qmKi0j5TNpusKDmeucxn2LnWlVYSLsmP9dl8TDH
QXmx46a8qMkoEeQBHLHLss0260FlUv49bWUJ0ncRRSZK22C7nv27Wb8NKOckLeK7AqkOMxOGSZ54
e4i3MWCNaP6B4ID1qE0tw8qVM9hrYgCX40lC01cEuXzAK4UC0SiNS2Kg0QrV1xz/6B5kIc+wErmx
lgFarun+asPUe0qVDTuzpzFBeseMhTLCpds9dlqhbSeVSnYZqtP7SDHOm3FB0IQqpvc+2S9IyTeN
6BioWnYES4KrTBMxAvz2cZsvu3HolhBo+gEGY/CtpprcuYGQb2Kk+Ng6OxZ541V+j7oyfoy0t8/m
kML5sVXro7X00EdcJS6EWhmvhtlsCgQqByom1R5xrnsIiG7wytbRI3pZjjwMpY3CJO3lhkg+nRmW
SgNi2eR1uJUp9o2gEf8ecgYVJ1Rxcc28UjDwBdGtnoeXFtXHsYNOivTLdQt6/xjD/Yy1NQINrvm7
yeq02aYJd05l1ipZ5YqSo+hYtsqYq4zvy+F1wbluTJUpJpBBGuk6QE0TptheTzvtHVNlhQQ1z2DB
J807Ha71MMAD5gwYruIizB5iS1g7uK7oqZZdJJrpg2rX2YNJt5Q2hHz8n+NFblg4vP/r8hTFCeXS
5lQk2XxGlzuf11fuFEGM6zK0TlN+Dqr/HB8Snbz3nahi8U050pv5e/wGhvEdhdxcdZ6+WX1abaLK
0bdJkgQ8OJKD5nTJu8yGj0QqsedUc3tlHGxxhPPGr68UqxypK4+UFPquPOdjGy8idxpzuji1Wqyg
WsF3aEQ18J6Bgd9gfkSNb+qx0Dh0YkOXY1EZoVvmL5dESkYctAJxbX1JwsYtZqXMcHGYmHpQ2izV
g8Ay6SUqI3lf9WfFYhBjqD9KUZFrZVnZgwaPmVm88wRT7SuIgddnrryPg7rEkBt09ymLn3Ir3zGh
U4/QPcdLr1TjZX21bsZl959j5QBvJpiNjdmMFIXKNnEvrO3/3egYQi+Zjv7MTbJd3ddA17MC65cn
rcCG3FA7j3ZcB8eyHv8ky956vMjr+agKTNsJj9YJFxvQ7Ktiz+626wBNlHUZHJj5YmPN6QwoaTOc
8JphMB89HazvY1F1fyIip86jwZusN7MLX226kwDonJOk+cFUkLhmnbX+Fybp9JiY2scQj9nFNFtB
zXfidnL7Y466vlaEcmyyeJ+WSI4poZ9K1XJOlRG8K8uiZ3B0dRtLh97zYJU+qzMa8G6remMkPBUp
u7fwUgqDZmXTFOg8Yg3RCO6uYwR6VQ1fokYZj7mg0pdo08HWvBI47SaJ1Ng3O+176JOXIXGyfQiB
epbiqMuy8o1KuXBfwL7WbrnDsy2/LQk0SHq4FXuFeD2AVeputoB0gCF6nHXwoaogXF6MN5EnsdcE
ruZPZIsg2fsumQcSuvrULti5Ahpe0g87vKcBLKFoo6VMEArnOKWN3Izlfagwhc2WhHhlhr/TpmyP
wDClB4pIem2Ip1obMQ8DtPMSp/iCNbiZUOFPfJ6S0M69KLLuSjja2y4c9h0+mE22AATywT1GA09t
gUvcD5kQTym154EmijM6b5lZSl/J80dMdxiqYmn5epzEG8nsyMsQN2yDha6YYG90nYRHYuCep3qi
xKcOBsMab0AJXciNi6tMdNPTyjeM9cNOw+SYFxRfkxymnFWpH21a0Xpvkh9dbIU+LtHnEp3yhg2/
owmTdOyhm0yhtYWha74V6aujLDVwVNzXPKy6pzHsAMwY21QHhOTAeriV6ocj2+K9ouvITC1Pae2z
SybRc4s2/hr9AsGlHdEmYbo2jhgbXkYXaucwbOPa7d4T2TIFSzU/zxFF5rYy0i9WrqZbhMcKeqUO
vceaKRiMhcZUuQnbQxhhKk4kU9fK8TtA61vwSwU2Y0ejsYDCNaM0MxUl0idba7E5xH6jIo7LBgMP
W4HU1Vad5yzuLkpC9b9v8k1bs6x3oHV3rXzVw7L263QkayylF0DHCy0rrYizGmBcxUKfxzI71ZHx
yw7xkzMlL6g1loI1XbuXERbC7jcl8ONYelM4KteiDP4oNGm8kvY/ZNBxK1WqOgHPJKA36TaegEI2
GXk6iKVHhSCI1PBoNlnVQM1iQPVdlcjwFWO6t6PeQISvPMOSvsVkFsJZBS+wQuLllsNbE7liMwbJ
Ad+TuCU6lTeTHHYfl8d0aaTEa+HwQI6FRIXaiwR5cfjUOK7Y6cgHvfWJ1On9QW9b2mEOCCpkDeUz
/4/YfSkn1wLC30+bPmY9ZDtowhJ50MK5eZis2hOgLEbaDEe1d7MDlpgXymT0fo1dGSGF6XEvTYIu
pKiizEuM9rNjfqePyc0iivcsXEYqRHuXoliIxwO6lApFYGCOBwBAnU/kXLBhInhn+XsLzCkhMLnr
Lp1ST6eAEBVZFqzAE6e+YF3xcNW4R3BQXxCmskdQPTvTQOSYEAHswRQB4xJ0xS5T7H5PhO93QXPl
6g78QjPW+l1q9NmdmW2sIONyIW8kBBfWUpyB2d1mBuOHmDZgQFZkRzW1FVn5lCVN8UAX0NdGc1vQ
iHjI4JwRjjGLa0CXraha8iLGztw4LTO8ptVmgEvJF+3C9mrWo9wZgviENJpeW4uqjp4DpR5fdG6L
RbA5XeK8nC9jEjUdZdP/7K+v+jkVxJub4p8Tg0C/3OpJ7TOrUBeoK7CTWR5VPd7LBkg/2g/yEiRc
X4S3t4Ch4uJANrAodZ1EZ2GRco29SgnnmCMWQHcLDSTtKRjTDtVC9T6hU646J/YY4/MMM3fXG+hH
M/sYpArteZ7124mHEVj5GmsUjdVRz3Zl7C4NGguxEsYFae+cfnBPhlXtVkdB0Tg/a0nihgVb2Auq
lPw7cOFZFQjGgCDAXTchwhiW+lgKD65s4sQPMMw3RVJcC1B8j66W6ZtgIQwKki9B1GSPJSIn5BRS
3mZ1fmjixvTCsUlxKwvjQvhsj9yWMm8THWXMGKhYeNcZ3vew+bHxqHzUgXr3Cp8P+lQI08kS69Bx
742oPbjqVF2z3n6IsUdj1EKWJXM+yfWSmRLYavMQJPI6cdUhXbQdeRZDq3P6TcW4P1MHR5ous/2M
NwtMt8sQGTL4oozMDIg/KnJtqzM/JNpBtDVduXN7ZD4dHYR/ajXj3PfbpmaNUCttfYF1XV80JfiJ
aQqdhB6yVouMewSYdE8rCQUoT1P6eoSblYwhKfJtwTxoRgTU5icxqkShMH726NFzUfyEPKaQUGCV
2ylEB0qdHKFvd01DfTqV7mdFq3FHhYK3LNPQ2bJcOnWi+hUEuc2axG3pbrnubTaL3506XCcK+09U
6xFxIm7yOhdiUx6M2Wfbms/EdSQEtzj8afRGf2ZQa/wiULNDZM/mk866LXStx9isnoyoUTEGagLL
IjKeSs2otyuxeZokWJllz2qG+qEdY3IwQSt4TZgisRESXXhko16q59C3beMT3h3LoSza19r00JWZ
fl03TdPrV9FUld+pbr7FOvTvCYtWGz2B5cLJqHaBzSx3vfjv166vyGMujok+P/5/vzSCDYhwvSg3
XWfqV/xMqGP//mC712611fbH9Yv/60fyadfgwhI6V4e/46IYtkwYtiFUgy94r6mnIdD4aN2Smhvk
kv9D1XktN46k3faJEJEJj1sSJEErUraqbhAltRreezz9WYDmj45zwxGlaZUkgonP7L0204re3o7q
oD9jcIx2MtSzu9qr7b6bBfOVYFYOBBAtsqzmDUn8eBYkdaR8Fp/PxxBZ9kIaYqYziY2fs+vDJ3FD
D0TxIcP6KeRt0JIwdar0zOHVT7PfWa4j/EaDeFarmAFWb7Ew2EsjnF8mkTKdaQfjVJXijAvOeSoH
ob6ypBUIZWvltD4tAZK6OCDDw/q0MhXglDUudrQDoycWwWeAefRi1tk3+/nhlSm8+mxkhyJ8nhI7
fR2Wh9JM/rUbpb+sn2o00e4SKdK9ZQSPqrWumdlkjPj6f7UwPnaWIbdpFaSbsv0HBDkrtXLxFUQ5
aJR2EK7StfemGqwTMU5brajlQ4lxNBUddrScG5hZNdk9vsZzl7u2E40HYE/2IwxAwFW5stAesEiF
IHHmNP8EJOSAYSz7Q9FTnPX1YaHFB5X6Z5B1QZ/O22Zo9VtatvvU6sMTEGKwpFl5yPo9TNOj3Zh/
beyCG9MK3i2fmhK2CHJGn/U0WsmqhG+WWcbvwvG3YW17mhp2T2nQDm8LrbWzWGKi7w8PqTV7c5fY
O1kMqluVmAfqgdLfp+j9gO5118kZuUoVGXpxzfXsmU3RU9bVB7J76Zt7L+4qN8ahVCRElsjww2z8
P1JSAclCORaFsyUt4pYoOxlbaJinpNnUeEMyrdjj6r3H8KDZ9z4q3XyrnOJeB88zw9MGiPx2Jpag
s6Jiw9X9RF79Q1VPsCGemsn6F0/9kZfvs6NAzmqt3hQOZ0kDzNuCeMkEKB00zA13bLt7USqntIbw
NT/LfHbZRh0tn3SPcS+yEffZxHI88VFKhf0D5Qj1AKP6lhdxVi/KM4pXFHt4T5IMrlUzpBdtojUQ
1ygDMVvYpQf16G9FolHQi5diKLMNayXEuL15qOJ8rwGSAFN8J8715KTzn6D1L/NXNpR0C8ZvQ3sm
qMMzI0AEVWHylpM0VnKrj+iIrHavDCb5Vb3zJeYrcvVjlapvSI0/ugg0OOaWfZEhnuvS34Gh32U/
nlhvv+scmEtzgsjnEkXL3q7a522+q7DV2kpzB+5tAsUvnWfybEgMupSK9SBN726pypFZysaoMWE2
xpMA89STrcAceWQLZ7ZP+DzssXzkk/3XGcYXYpju1ER483xK+WqfTsp94OjXxYG5NN5Ia8a5kJ6G
qHwbqLmwe+4IcNK/ldE88SY/9Yq/G5zuScRsqcJiI3A+saiOsl8FhTPiqpeeuKcNbhHOHcmtZhBH
m5zGDXnDfyqd1YLeg2GjpxrJzJqXdeUifYZdCNBbvFs5K+N2GQYufy+mQM0m5W21KYT+D4bnSnR/
8wzUVpUvqdScPiyWd0pOgzC2KPIpc4e2GTZp1Pwlh/eYyWhnUAEOke+qi0h1O5qotahsYs7ExGxO
JVbbjL49SKEXO5TDDikn6rQzrOk4+DLftAnuk8A/2X+G0TyyBFDM+Xl2ss9GH9/HwDiigtsmfrYf
J/2KYXFXsgIPOlZf0Ad5MV3H6A7Id/fRBDET+A6LIReAn5dNOJgHcS3i8SEsputDyMhEw8bdvXIT
Ac3iX+3hDxvaGXILXWukygJBjWf38ScWwB3o8ZvV8FWrNBCsMHjF8sRxPrtFaO7qLn3ibQ5Ug4Mr
ZZ0WAc3I42sqIkAZE1oQ2Cyd/VQHzq9+LDddRPuaF3evExtDq4+j1l+6Sj9KqXiFGl8smyAdCLwg
RrdWghZoav/mZqadpfpPqfwxUAp6peRsrIl9I41P7ORXq8rPyk7onfBWzukeheizYTTVxpowXfb9
Gbbtb7YViCy1AOF+eB1N8UqdvYcXcagagjwGieI/UsbfM6G7UkVrxND4F8KjgDds/okc/ViavGmr
Gu2lxW5cQxANrGgRGmIC3VjGu6Wi1AgIrRmi+bWzi0+UYRKPykxFkCXtbwCMpxpLWOEUZ+MLGxFh
asNNcmPC+ZWlIU4K3pej0qI8uhT5yEpBcSE9kQOQDL+makYTWhy03Lnho7kbBLxwtS6Sk/gAXhvc
N/oB0hSCYJ8N88309QgrWcILEZ7y1riICjeCFXCTAHtAQCuLjFf4h3SebCsH+yucww8So26zw+R1
/DenUpqBNrX1B7KK7pwHwbfq+/tkTEgGksHBqcab0e+7Ouf/bqKN4HprGW30FfQKpDQ67autSIz8
2W6+lT2qcBOVBPJgEHi8VaBc4AokO4BG8Cz74S8tC0IT2e7a2S/cNozveqGcBg1YDQEsy91GJP4v
qbSunWGNscT7pOM4spjcmalWbLi3HEy2tYGaYINT6l99k7qT9Ypc6yFG6cB+e0p641ODWmj0wBJa
rtgyTPB91L+L1H/EJiUEtJ6d1gjEBIj+ZxUdk541fyJbuZUo4vD1pzsVj7TC3Q488obBwREcbT5r
f3XCT8yhxk7ZWM8kfm3liPJOtNEvNR0J8uD2vs1bBle6cR/14TdiAKaFjM5CtXmedPnLyC80wfYG
S3eA+yTzNBL3Nj1DkYhlN/GCN9007ggjdkU+nBGuYV9vISIx6VULBoNN0n/GB9gKh5rKlrqq/KPY
ya8HNJJ8ayiStgv5odUL3W10bly2nf5NFvRmHd6wp77Xef7v7Ed3O0oZJ82MnzrNfNNrbM45uOSq
0euNBc8hj26RYGvY0yfWhbOrSXvzCicg2C4mo4w0SNoU3yVm8aYC0x59I2HWmHznYfMmrD10jpBJ
DQUVTpqbiLQIJ8V8ME3xV5TBjnzxHWrDbYRdxqAYD9hW+MnGVFQ3oP5sfxsx4YEoFLWBQUqCNBrC
wtRXOwkgtR/6LYYELRA7iOkQFMWuGcNDEzX7LmbZijGK9GaI0ske6bCe7hO+bcw3mpV5p9WhGzbp
rlOJbq3jBXXsZjoj8WnbhKj5JctwgiMa1u6JYbHxqA9Nk6ECb5Gy5Aem1cmcu53ODbYpXdR/4Fal
i4X3oOnQudLW6yxt14CdapJTPKsHtK57WfiH0PrM6Z1APx9NZNFjMRzVHLyZNu/D6I1/+5I0/NCg
PYUyEVIQPDgZT1PB701gANkbB19qh5ahi8VAqxmm/Wgjto2sfRkX+4Det2wPusrtrLFdrZh2STEe
1dTyUpy7PWOMLJaPjn9davo+RB+Ak42MG9zrteI1BvKd5jVnljtx+/DRpjMUPgZJz5qf4U4rzjAk
9oVm7QCWHvQx8tgl7EShIxiNdkF569mC+EN8bIWzH2d59JdBA96BAPcGbd6eJFNkFAN6C4EGnBeQ
dWPAdyDQSmbRMTeHfaRGx9I2zoNZIhHrD9JqXT2e9kpkbnNYImGewAO0jhODqJqpgVU9ObwPxmre
MyncYW/aT2gvDHplwhvcprEYClv7GibbWI8e+Ix9rSKoKOxDATJM8e0dCQOlMR8d8lZ00wSC8KJZ
8S3Kmt0MKKVQTVTGlqd0MJdilf/FmAz0N0cixXgaQ/O80wUNWJocgiCiVl/QxwN6D/FiE720fL2w
FPdZicgqyLdYc46pguE5ndxSSa+Jbx1p4CAawaQy5tegcxcrt9TOotW8xYS7qKZ6d/l5rDD2WCpC
op3csNMPSVkcdaAmSYswfza8wNFdGvRTb6UEPUW7yN7mmuq1UL2KvqBjaM7BkrzW6+eijLwA50qQ
a18FvZXk4g3FdOgM42Cmo0vNCIoPhsDeauxdogiXxOxbw6wWugNYP+HZjuZWyjEDwC6MrySZ3KSE
HqYYJ6K9mPrZR96/7iA8Yu9PZEPsE/469khZZ28S7R9ig3dl2u1zqs5iMN0Eoy6xGB9N0VxwNwfV
n9HsmJGZO03IHcGwhDJJHFOKC+uB19SpD4thgxn5bDS86B0+b7FkEawPuCg9pUhZdPXoZpd0nhj2
0XHFt9pAkA7suP6w99A3tVKKHaQYi4TIJYiYHeq1RZK3BjVlZCh5LNuvtTE9D03/m6URDpsF6LRG
KK4PtTR+UmVbZQ4vKU6RJkvKX8Pg1R1T/hS1/8q5a9nUnGcDnUdXptau8WVyDnFU4Q/IGa2SCEOv
O0ESw6K2ifxanmotn29jflazv+j2/pdi209+cjLS+XPF+jOsV57s0ClcKYAgKMHiN2EGcMxChUan
HT4LoBhxMBK469xCi6Y3Xh5WiCteE6yvCwnaKfyK894RFwFg4AL6+aMaSu3NYKyNUNl2pRrAzdRh
MXb0+j9AxvWpjpRxKRTBZgNlXzG8qZxeSSGqWVstsYdme2UV2sDYW2h/K0KQ6eu8p2D8Z6UKBqOZ
cA05EbonjjUMDdlFj0JxkvrscLvomMhk4YFic9zDzprcFUuj4Yb3OKB2WqWP9zzPgxNIBwpwYsO3
nD7appHQC3Q/pROAU8Jo35zQrIEa2kb6fWUmruEvDPi35Bu4P1SfJhQJWlU/OdCCP5UK/Q1uhO6A
GVHnqGCJ7zOy//leqRoTxORUBEBgN8jbkRi25QHHMTrsnmU8R3UKyAasfMm0mkDs/3vIh27CUpyO
yUc60MQTy7Was5OXIIMhM3XeGj6pa3263OwaltWOygjC7+xtqoQUK8vvNbRW85QL7vo/P9DUU4qH
7cmX03eYlcYtxnjZryF+zGzCY6tPP5nLRCcEP/Hca2ZCC1KZRXAzwoOwJIOHfi7PQP+OqlN3Tz9/
mLG2vw3rzSYr+DjpSkwlw4P+oKvvr2oaeNBI/PP6sJJpcyv6O0azsW/lQj+Klq+qN8Ew72aYiE/W
h1bnmGD3clqfVYuAqczNm47n1Ft5McoCJirRdR78JvjbpmqluY8f8kU4yd+VYxFItoRXy1koLMMS
nd6Jf6le/9H/fqSf53YnFqL6GOzXr6w/0+hbj3FAIDXOrHnu/UTVEZSNvQ/jdiLGOfruScPypkFb
NqUCtbxGVsW1d4SyMxc6/ooPq6r0uSZ58rg+MwP9K6yqAUdfO2IY1Cq3XphYva6/1WB7PdjozqU3
q38yeJKH9dn6YMi2qt31QyzlBGoVRB7aE9aAuNQ+Jr2/zP6oHmwj6B+6+hjqUb05BqtWYETETIiR
hkItK5yWwcYPGOOvn+dnPwofq+DI2FpO8fQU9jUS1P+PzMO1SRerIkTE3YCN11Tr/eQ7po7fXUdB
tDwMesCOoo0NlF7IYHAN+60bVqq2iQmoPa8P1YBVQUVd6mZxCrEN0CfRpxWz8GxewqUBvMC8Isgq
4P/4XCTBa5KHr0ob7uGoq17PLPyA/Bb/ZbkwfZbDp04QX1k9czghFN6oyqh7y/dGodMffadn8eOM
HiOG6K0Gg8rh0dzJ/kRNB7G/xrrDeKjjj3NnKxrvdchf8B355SMfLb1NtP3ySs9g4W8+2V43DNuH
spDETsyIBso+UHA3FI2r+RJWWEfgxTIGVsdYv7K90a66GP9ZHPjMzYbXsMWIalKqe90AR6BWLQbL
5XpVwm72IRB3PSN8eHZTow2HEpRye9S4Uyw+KvtUhO9+qNsI3+NnqfanTs7TKdIyLvsqz9DPk5ru
98lTRMMOzxDDr7Y8DFVAmx1XYHiNsMjcVDIf1pfKxhE5rIIC1/c4849oCdj3NaC7Xc7xIQO/nCAm
arTwvIJ9ya1ElhOOB+l0NG/EVSOps84/hCxTTQknrzt6jjpnriYG/7XpwBmw+RgRE0ew39bQk6k3
vTbKPhwEymLh4Wkqa1iQ9Ok7AOAbE6banKMrNunqmnORXxtsV+ekRZrSFKK4MnMhM4GB6iZzyksV
gsuD4CsOi47uUnYEM7cqoxUkp1bIW1XX6pYZkTqGO/wGDvYKYr1paphImpViLz1+9dW4nYb+wVoZ
QHaC4N+u9X+rCXzK1BAoGLcB6Kl6Jq65G/nVM/5sB5Hr+blsSuets8uLKTXn1aJFCjTRH1RLE16L
ANIdHGBRAFoTt+5TDa2paR+ElO02H/Gqxm0vPvFu3PlzxczeUAYryT2CcLjE2jt68wiE0Z2QbAF/
THT0csvTnFv0VWVEZlEBifI+DaN1XH7iuNyFUx0iRoN/oFY6c0ktfuF2g9quaZWCnVNDVpNbqIV1
7BIkbdFyx9eWxLuM2gxFtI3XPW2DUwKVZwB1ca5z9uq0R8tki6sktf/aVvE9NU5zWF+PLk0Lr4eX
xWgzDo8gFjsvbngJVOQtjY8yeX0VQ1mzhFmGU1P8KYeWOn75dkEMDFErw/7K1diSGFKUJ1Xg9kDw
kF5+XixpRfmp8oPyOPvDfhySU5DY/tFoJGFKZilI3wEKAa962V3P1f9ie9aPGqdlLcjCUVX7YSMa
RRGbOsmqU0FawlqurA/lsqYLsuhD75Yr24mcg9q3LwUSM5z7OQNQ0p8eUeZrGyPrWo/MDBhqnQHj
L5+OlmCLuJYreurgxmSlkVIMbtccc9lLnZXqdLBSK0ZbRuoj6ZQJhkkglQDPv2NciljawGmRiZMt
NcJg+vZJHwIwYdOzX8qPaazjJ1GKfWNPxAIGmmMww50sWqTeW4FXdmHJPwT6bG7k1lZ/csUiMr5l
klRXyanrgPjrVjHssPSiYLSJWE1CP3pudepKdhTot3HXzYkn9UX8mt3Xh5VDvkgWlmvUUaOvVEq0
BFrfHbB+TrcqtbPjegj/HKgicQAspehF1vN0BNanqAOyuqEmuWu5ngfDyQ5N7uD5Vgdim9f6q6q+
lRbHlNII7eosDwgQ84vVK/19kIjM1qPhh8NWmgjLUJtod0JG+XUKuCGVWug/Kc4EdqvHJGBpaVf3
FXvQIF+CZbQcg0pp9FdpeqKpk5usDY2YJSxLWZqaz45uASkgpORUx6P57PuIAzjj7iT3MWiyq9ST
aabeAqxT+Gkd7SOYupDt9q+KN8dLD0gic5J6n6ZI/Q32PbsuBs6RMGV1Z2R8Bzklvwm36Y58bbwm
7KW9cZtPzieasOBF5EP0MOMC+aGPG9QGUNNlrUamoBKqV0CB5nmCel0tzAZrYESJeIAUoFhxruvn
HCCD1zEmXLQIjde1fAtraBwacLQBUIEXc4xUNnqm9WWroxQtuslYkLa+qE/ZGuy94P6x6y2409BW
f5FCoXlrCROA6BHkTx8NRlRPgrJyr8c14my9H8KdMecNFnAWFH3OqPx/n6yZ8KiHqE8AgKwnl7F8
plYMbkEYOx5rRlQbs6Q0QqRZrASRrqQFAN+lzVgjL0afzHjLfF2PoPWhi0xnO1YswKKJZIktxIRj
a6rWqVZk+BMWW1oMUqysRjqCZ/O1Nr5w9LS7npRKNyK6+gmin7j2SbI1ImpsiLHJRpsHfWcsxqjj
+s+sX8mgICBnPHUqtqxNBR2PG23ln2TE6m0sk3gJC3gRZV+c1SjW71Yrv8OIFYI36GAuN7QYdzTE
OPTBhi98NkobcIy23xyMVn2G+e8f9AlB/ZrJAqepI1OlIVxhyMiyIcdePzIXeqzFR2RgpeqNft6F
FSnn+OJICFc6tl9D/sgYeOxnQN9nMfsGtZ3GVmI5vtphqPcB2iA8f1WHbAk+zzwh5LGdAAhwklYu
yeI1o6cqfSf6VLtUZWHdVQOtmTo6OffJzgR2Ao/F9l2YtCHMFoJBFpRhy2rhiE30CSFwdFuPB70M
v9YXL6wZ/bahHuwpRJ27kvyqk4LFp0kx3Kbtma38OzAbOoiguhuqot9V8jVnQCoLy3RiJG+kPTfo
9QfO1VSeK4AhIAKZw5lDzpSrf18pe1Ysz5M6pHi4IpLVhP+qLX9t4L5bINE3MwrknZzxzzUV1hQO
wUkLb5yLA2LOcl9bH0gLIVKjiaNjm5gdSTvag8jQ7qCvjSNR02oh71aMk/bn9RlrBNKZCV+xhPZk
yBDWq9LVlzACiKe2aEdzixSXnrsIVXn6XnQ4hoZqnjeJ0r9DN49fpRj4vwtiHwdsBHlSuLhJlEcQ
foVLgG3FouMUxuUZB4S46XOquMSF+FdUlmAhSWRPf4i3Bc4qGVyLvolZdxj2e5AMDxQs83MYG24W
kDvJodEV4mVtgkMttpnyLAlcJRpF1EbTH1PIlMFclJ+bTmzhOSeupQ/pe6BP6PTfqW7lbzIvHEwq
bMoU4ovMxGCWb9eX0azfhOYUtxnwoocj7EOrsg8tctxuIUYqCDDJVpmNsx+wU2+WenK90dqV5O6p
NY9oOdvWAw43BgE4TBO2Eg3pNcgd1RuHkaG3ohJUTCkM0jPb1/S9jeRdYCWET6MhP3HLMwaMIv2f
GR2Cp0piQ8G7ovTzC4xHPMu7OjxpWG9TGAQ3O24ZlRnWfXRai1scwSJK4YvPLNRxfwzZpaHufWlf
+3QMgMlU+d0q423SQqpRX8YuKED/VcW17zmC1/+wySy4rsuxmJkhQAeVl6IKZ3HzKwsBod2j0YP8
4Aaq8lsRPdSS4FcoiFbXJL6cDByPFyL/P5qlL49ECOX8tsTorQ8yZyuXT2lQghawUO37yUuWG8Yz
6hnzuSkysE4j2Ih8uX+haD35tsmOwK6+iiqK3mwnse9lrHuIoqO3GFw/VR0lGjdBdnuh8Q6ec1mW
G7/XZ7ldatBA7Wa7PjUkYV4EoscbR89xvyA6CiocTP+dtAIjPEbl8ZjMle069fzZgfZKte807J6L
DtURaWn6wr+m7oChwzLl0s/Qa2hdsYZh5vbKCbAxczrm+FTN4YSNTCxnwMw6iKTlYxUNKtLCjnT6
vu32gREqzw7v1rXeaYP6jzM52nMDGGPnsGPbrU9TNW/gnrLlA+jkHCIn+wC5f6+yarryvjBex9n5
jKekvnYJkRkT5OmDWdu8eDgpzhNqYU9vAbP7PfHURj+9IinJ2FrTGeF9XTBCEQvwIL000djszCDH
LjP3xaHu3+oxLS/gC87wZOpDsoyDJuOLI4F7T4rjKQuU9BYtabij0t9q6XiGkUmPuzdLP4PhuxGF
r35sZI8k1X4ZA8EJ/mwFR6FY04cdsney2Tr76lRv17gOX2/VCyJgcKtK7xGxpG5mf0INZ0z8R4Du
VfDu0kOnHx6GoU839tx88wPbDwyU2aEKk2IXkYjy04MElio+2dBavYZKgwauYHgbC9DdqZpVR14Y
hoxTllxmbEJkZLSolZsSwKJUi73K/M3LVKVgPt00qEVQzQIEjk4chhWgCAKQKIVGRgZPsRFndGfY
Ukkgdc060j7QG+NGXQrF3o7Mp7pBB7zkAhVl76VN29/nJANo3LFPoa2ytrWSVkd1iNnspNqtC8Oz
NlNjr9eFNMES+/aS29xOu3o2jLNknI3QOXwOwu/YjNVDIfz8oPLHw78HngZCdbTNVOPfppgKwj7z
2pt9UhfVfHrXCeZ65GBi9hI6D/gd/TwGfU/tRtUTqNwefHCSnZ+hbtH0h1ZaCXoo6HaRpv+lsKgv
a5bG+pFixj2LBqFurZDLJk4xNjqLrRzRLX5o8cR/O0uq5NAHfRuWM7l17UVXPqDs7ey5VK9rIWxa
PRY85s7q0rRpSztqj0kMCZh5kLDy+a1RKc9+jg7d4I8aQJ9jdxJ82EwRNnmgskvLxPc6sDSbyuvw
9zJPrtg3tq39NFDhtITK/aSGNIZyGEa4EPUwE+cRAQIaY6UgoV5r7BMWni51qg+grdoJPtdda4Gb
r+DvYYGEZ1KtUbWP9pY60dnYSIhuAyD1XS8yf5sbDWiaoht2sg277UBf0+wHdRD7tavQCqvYk+IT
o6QklYQQ1Zh2m80ik1GUwhy7Y5L0O94j32QJfq0keK0BMpYJCsnZuumO/17YZJgGwooPNTa0CNT3
TjiyADI4hmeEJv97iJYZFVPyzzxPIFVCe7vn+FXwIvQJ7Ejqgyhjhp2zMHKNCpXtWhvTxDBvKEHh
w6L3kgEXo0PsGzuQnjscgcBRaIIOBrG/3m/HrP4HqX5POCjxZFGj+4duSRUz6g5tdQ27IO7IAsx8
Cjp3UIqQg7Wwt2qu1U8paJAlDy9NbOeCAJX7nFrGcbOzC5QLka01VDAc2HVT9F7QjZdWMS6sECi7
tf45qKzXGtE4fDz70q+5QbTHBnJO09Orr0S3gGSSSLwZODUlcvgR9UpGLytMAw5Br44gPR7hMLKn
q/sHtd/HOjMw8d16+tC/2IiBBl7du1baw3NC6t5sOeKdIr5x23SgZ3U6EKTLA0ZZwlGkieXW1g56
GstXsmXUE0HT47XOC8/UnWJXzZg3pBq9qNTsx6rFhYpNqf15D3D1cLYLzdyu31FLdHm2J/X7Z1yg
jsWvNOqpo8d8BOw7E53BsQmu1hze8yq8lyx2T2qRwIKkzNv5sWCTUUZ4C+fiTODw395aAJdVtmwy
O/8YGQ3QLLV+jts2ugc15qelBS1Thn4tE4aNMtSwaW3swJWisEU1acR9JYhOzBvkQ7aCz5X11TGx
McOa266FXl/Y7dGE8l+PtfGCtxfFZkRyNlmEe7VuPp2c/IAa+0XTi2EbA65ggVoO10azGQ9ZuuFB
62TdQAQNuxH/DxDLz5DKR0pWJE5QfNBsfqfcajfTPGunKRq1WxBrd72NmlMiY3tX6XQGMN4Q5y7l
7lx1F0bF2lvlK+YtTh8ojrtN1qbKPZ2Z19QKQlxZYuXJywksYjcqNzMJXNs03lppzz3Wj/xFZmri
hlYf/UosmmyAgfbJbnH6TiBAQ6sstj/DpDBDC27YDKvUWvEJtHQgNqdxcHQc9tlh3y0uDlwZ8yC/
WK5mr1JRimsXGPYhqPLhaOSIRJI5hT8T5negOEhFIlzTrcQ1rXNf9VHt2bL4o+ZZ9PzzbyLE24nC
gYMK3/ccwpp4ov5O3hZUolrk17VSlkkKLnIksb5P3WhJAlcEVs61uynyut0pmrDZ3kwWgQdEWuq0
Ze76tOn0p6RL/jEzQJ22pZjXdm7aB1LKf51j5Sp9S2IyTP53dWXaQyjC3qB/AJYGhbB8AAqawIn5
0iaacpWF5szII1gLtaEJeY6OMfi0lrXC+nYIsiqFv7AM5rQix2aRONYbEbt/sMOa/6B/gRJl2K/W
1Bh7ZJPT7aebXObZNRhsmJIEnP2EgnVgcD/mnJjAGWTFc5YS8RlQnRn+8Gu9OmWYsGXK7fGwntlJ
29SUtlP583SNPQ9K8NjFyC9UYtjhr/Oqxf5O7zCpJ/bwwfeMTzHzkr3PeXkKo/gv2RTtlrALklqX
3lwknfNE4d9uDMcoDvA25+am6xE9NekITh5ea3rSp0qLmKCZ4z9xqRpnpKHhS+KUw4lbOcMZ5Tki
LOwLdhgh10P9NfHBQNDctokAnORlAOUjwGeumO3eMUn5zkeC/IxWe2Nxi17OFHxOaUfATYMrO/oy
JFnruMJo6fxmfPdbe5jlWerMJ9aP+BOS2hLlnxWnABMQFCH/7YyHJC+xYEEAEhUpgpORYfmvycUI
gxXtF94nQykIQQApTxgsW+0Eh+wyglunb/GIKmfT6POI7SXrMZMTl2LnjekpYF7PUytyMPcGw+eJ
yXmh6C8dGN1djR0VkatSMfAanoPlDVIaFSnUiMq9eCqxWEoBFiGxtLPuj5k3YReApM5u1qR9X9+a
ZVnni1aFhG5h9BeYUfDIuAUPlxIyuDTNc6OpWNeEPP93da2LkrmhiCvtCFTkkm2KwobLHNb4Fh9Y
5EZlSbRHFI/fg8nJs3bP1Ir2ht6qOnSJzPfEoZtu6LwA1NK+olcES8Y/NmapiBQDQ43Ng50Y+osJ
3+Osli3c6KUjhkJckOYMTi+dMXNj10Cquu7gwDEdZVx+Y/2sX4WQW3ZJ9mN9xu2GWEDooZzUfHFu
GOsBsBI7RHDEV2sMf4ARNQ+sI4ZnmIylf7K2IK+aEGE6DSCVSVjI/93b1o/YsWMHWA/EUUD+aurw
ae2cqCjbS0cM6/qpnwdEVNuWZMRNaSrW+b8HMylRyDfVB2V1yC/Ms/WLnfhrzL/XwkXkAXh0RyF6
e9T909qh4o+OzjVK0LVVBYmHR5Y63VWhMF9yP6v2SZ/kL2XRM4znQtCPmoz67bry+u8hSho3DQH/
G4J6DQrvphNq9KusQB40AlN60qr609ioBv6F6Auvn/SotUFFadrhJx9RwWBIZ7K81kCbQ9geoboL
TfGUgHP8EIPdHAEousi1J3TTNrSrdqzvcTi2T310/+8z66fnAatUMXJj7CY4BFrEHq2WtBxsRBA1
a4bumUMn9nrp6J6DNstNjBZEhIUgQMPH48L5gfJYxBDlukFmT/LBLrXhZ6HcrpePaqvKnsyXJNet
a44kcACq4eYYj1G8oDxmSKZfQwW4TWya85/CpD4OSNs8aYovoScztVwVEuTNJNwS0qxifmO1lSfp
vD0nsuoHDul8P2ZB7HKpIWKJg/YwpzZzkS6gbgh9sErLZV0Xoe6aoantmRIaL43ONVPpwafztr5V
dKJI5J5DPECn3oc3Jc+Kh22U28KAiL7eMVubDW9hgZcjZgRf5hBflcFpH1Ipqvd0AXgwBxsbJgG6
oRkvpcE0D0gPkC9TGCzii7FkfdjbFzXJbGCMZPL89zQqoccSFyC3sJcI1fmJLyar5rhO8yt+6xMM
qRsos/rSxMQpI/KfybwlgYyfas19VAZe9DBMJfPUrnlaGzfLGfu/ViEo5VvnNmodzvDlsOmWw6cz
UcP2Tcn6zDdBrlYmXlWjsFhhGvEzHi4Iom2BZp1nZuWD8wzO61HVrN9ieUgZAeJlgzO5fmFic4J5
VoTfo8bxxGyhddsij/m2wGzdHFMkpzaper3tY3g3cuxjdvtuq90SQIdtqy60Z5jADILiGT147Se7
sQESa87dJTEY+qQW27mZqRWlBQtL2dPmN033/7g6jyXHkbTZPhHMoMWWmkkydaXawEpCi4AIiKf/
DwI1U/fOhkayq7uzkkTgE+7H0/uK3SXuTrzBsIEouwBNxCTQF7R8cQsFG93nvzF4nsyfVfcpbH6D
KohNn+ovVErjJU+d7hb2IWO4DCkZwwGytRqdQmLq3qKYUVIk71Vys27qCCESSOV0e3D/HeMhSfT0
WaAUCYrpqU+n/ET4E+vvxETVRtt1q7yW/ObIFfsgas0H25TvxMbjeClkfeuL7MX1rBkNIMmYLHKY
I4qH8gFxdMBfmRkACu/LqplayqQK7vV1JojORMzldGQ+EW/H79axxHcPx3sTmy7TWVI8xxR5vGW2
OM3r6tsyTqy8aHxlPSi3U2v8QCGCXkQdVCMSIYLeB2KbuHbjm+hfqK9gNc72OZXh72wKk7XDDAnT
AWKHKj/i5qIUX1GK+hjCjn2bOwn4LWOdoE0+JjK2oaWLfMHv0uRozyLiR7Ff/hZc7M0IOQfRsfwx
brfdoWzYnoPgHG/rgV8aXvY0pnN9NisGMmFe5Wd7YRiomXWNyXpblFmyVe+Zy195mll7DobjH9QE
XyswlMXaRA29GPcDjtimc/Vj2vRrGJ1qPKn1C2xTtbYPdMRxA3r/ZyNiKAGOBWKHB9pdmMWPvNIg
5PcMu0J0onLJBZrnCJphkXR7e+ma5jY2L+pZnvcz26pS3wm2K1fZtNfE6k7dmm/sJMZJIo0u8/oh
nDCYqxkLf9JnC58SSgUNNGRXbmb3RVW/qO+dCZh9E0VDv8mX6C8ayxNXwkCHxasw7on2qIGgKhFI
FPrVMUvmN91riMO1Wtw9VV0jJs9ycGQZCw2DtUUKBnYTKj2Lhx1TPast/MKhFRxJDiG3Wtb2yS91
qkbp3FfCm5/RJOxrc7pBNk62cFLq9wZ//yEkFJpBQwE4wSsnAvmQa6iHxDUM6Haztfv3XowT2bOn
ndpSZGfd44jVZ3jyRqinFzjGxa6dNSYcYZMSxJak2L/5B+plEDIkoSZSCr4AcjHnAB4O6dzh6IQ9
tDz4rJLWZ+qlaxWfIBSC47/3w9jNtums5cepw8SOYzk8Ut3dUYuHdzZAqQvcZ7oA0gluhszr7eRk
X3rrd/fqylpeOQTmXTyrX7dOE2Kji7ukhZsaAFttjDO48DMp3s0cnaBBvnaTU8a7MEawPONOSSS6
fJdF2ZU1DbnES9BSS8TM1gBFiBdmOQOlOTDAlfUpYomK9JL/43HAZn9QwsNWcKUfQb2IvSjt5mk0
7towsbfqPxVmbJ+jNkOA6EUP3kjECJ9nMuX9G6aA+uKX/kl1H57/YqeyJn7PeYE6bF0cL48e3a6P
r0ie7U1d2xKaUJjiXyOwrLYQHrRND6Mmy37JFIQygBsHBiyM52UNkkRYVIB3DOeesfqlNvC/xrDN
N5MjhhO0zJIJJA9lFRh3knF64Y/P6hgBRPOconlO4HWSkr0EjkZWBrkhqaKDp+slEcR+QoSQiZq1
pnvpmKp1r0kWJFdVtEYTGIU0MLZjKOpPLcAHU/O9mFCk3mpLHqO49sE43yKzCV5VLpSd6X/65ULu
SEo5h41ErG2X3Sl17ezomIn/3HmDnd1mm1J2HOv6ZtoQFole9L5GAn2hPj+oL7HWBQ9IhrLNONzC
OJs+/LI0z+mMCXSIPP2Tn+oN/c6vJvFxuP9/ksD1W5K6A/4Lm2i1mEFyn0wfU5L/Vh+lKyrmqrnd
nvQkdB80R89h/gmCowvN2TI4mC7sYHAj7kBQVE9l1SwcIgMv5dAThUZdQ2SH+GGGc/ldDq9MB40f
mORpnjM3Y0aUzvdOEQOhpR27J1slPKlrS7ewDvgtSVjqpbNU7pDFnqbQBCJDIsrGNob4YSxI4NxI
UmQuObdsoTXeMYYlvoGQxR0zr38tT1oQE4+cJsnG6zNxakdyA8gWmnHgEb1XJcm51SPtt//TJ1Q2
bQft9/Keg/Jm49pO8oKW+ZRxj3iyAWly6NdLrAEpDWHDBag+yt4ipiG17T9UeCW4lt8RmKBN+RjG
zMa3eTJSkoA22FVu/HP0CuczLEvucSACIGfI4xqM1zrFg3AN3Msdv2m/7tkf+dkhERk8GAtHlRFz
5g98M8EZY4jShpsZLhKkaIAlyKbmDh1fAtRjZGBTxCjptcq5Swevv6sDgXsJsExg8kMKJ72LSyHe
QrNDpICXlF1Idmu57h6cOgxZi1u/ORf6U1J5WLyWNWBuGh6W8JjLyU7PdFL+PWY6fedoWfkscTH2
i95A3VzVXKOGYLQ3wA/x8WvNebaHJ43Mn37tZiA6iTzVv0LT0h5azXrQyPzem37DTo7OLK8m+b0u
ptJkHtKV34fCWTJ/dKd65nww1yrcAxpxNVyHDLnwV1SnbxHOlLvYYkZICdY9IUMsl4t//k5GUrkp
bFZvSRL+iTExv4TjsqNwuSUrGQ99hRJIz/jgbro2YsFryT6bUPsx8rbeKz+Y9oMLq06lflMv4wHh
7mM71ZZkCfc1ZOr9uLZLtkynR589c4QEarI38End4xyxmvVjy9qTCcYhVIUIjioYi52BXTaqWSFp
hhk89PM2DWitBGfYZvDl9C67qD5CWsUb343mVt2GSFT9e0P6d5PykJHpcXvTBCNarY+Hg6HBDtuY
fhRc1iMcxlCyCoPhCeObm8DoZyK6TWNCVlxEsowaVwAQ824+udDqldqaIQb9CrLaOa4qY7eozoEG
BNiIwbKwAcyObpLEaBbsX3Lqu7uChNNNABivZh1D3oidkPNcUdQwtO4f4Q5hNWVRdr9+nUEYJMc5
Q9lUpr7z1gxo7Tw9nk6q6Sk49TdVj027JEWjIo32DQdGto2TzHrKNHJykOCSEEQulrFUHKID5uai
9l4yb+lIoTjtSpEa29Rv+zNtg7sJfB1idhlg6Yye1jaBH4l8PSb+j+hbosf4uzpZ0yar7xioIEBE
YfI4zHG4yxeymSxm7w75GgefhlLAlfjRGqXoEgVw57nEOacHjOw912mf8ZH6DyGJGxaaKWkz5mMN
OpNuW7MjIOu5haGUWt9IQXiM6XbhR3gkmxTDgp/yQMch8WLipD4OjM72sSKkZJWCSyH3ml51h2Zu
9ed0+euy1y4a9MnsQTPvaoqd8HGeYs+4OJ3IrjoELICt4ckxrJ/dHAsseSPebiYA8qrH9GjPfpw9
1onREDYRY4olKceqK/+aTn1+C5NOpwfP6q+ExIzcL8kijYcv9ddcjPwPJOgcsk5M2/WzZR1CZjoy
61gyCl7GV91E7+3XpFWEif8RdHbxkerlybPJixJhr+/W39Cq/raDHPyYr2FUtHtkfhqzqFHpcsyy
2aplkrlslNSz/3kZdPzkBJZ+AYgE9eM7Kf5l0yr3aoeXx+QneTbTqn8KaW2RoZM1eY7kIG4jbSN5
fqYA3uFrfA34TLUkdh5Ml1jnpeB3M+LIZDBhdSnDel8A3dg5Bu5rb3mo0/69FQJ7uEW4NX6F8o4l
zZYxIj4BfBxrifY/N+SxBlSx7zu9OXhG3h9lmTjn9Tey3iXGllpi+T1SKzz1TpNf8KLfNG3MXqMp
eQZ2Pb0PQ/2zYBscxPKlWlYSYggXdy5hMzYWPCUPAqvuPYYz/mVINaQFL5KhyA4jjKT5pxJ4dEnC
7nUxg7DFzo6COLYy7Zu1WpwXh9ZguQiHrEclKdaRn8DvwYQzBHm/rWfHRmv8rBrgNBAnz4GdAXvi
IQNz/2B3TrAtiTBgDSGezDBNr+TvEYuc1BVxNAAbWhuLiir7DIvEWoD3AKPMKrbYMGNIrv3mh5mJ
Cgxqz2bODtpdNWczxVjv8fXSfJQVzXmY8+IoHRxcBLnLh9xEZrwsoEwXgalrUb2mlaXhegOiA5qY
cLDKfoaS3N1PPbOBltqtJCIuzQqMwnoGZHfx0ayj+jry944uqd8I7btOTktmRP1dq8PiObR15zos
bPKBfe7f2VnSsATq6xkEikiIwOXs2iqNtl2E3pFzyTqPIx/b7JXOC7aOYFfk1nDYav5IhvPoFD9T
srEb0KVd1er3Fo5ykHIREzOtEd1OzSVhF+xD7kosqxF9b9RgUs43H3VAdmPKiGpKBOj0h5z2fVF+
sojbMinfl5L7ryHq50pY5k24+SexNvUnezQUPS7qv7ZFP5rlFK+e3z3T/upfwXxD677ItgDfqvuo
m/btM4dclg8/qxDfblT29XsxtlzVRhmcstIIL+vJhWDxI8nmR1ej9GLcAVbK1C5dD1Ma+AHKtLE4
jhSa7p01rDpCZeOREjPOOJnFVmac4IfWYsNuV7pJZCqeARa3fzwNVpnTTU8kjhLqN8Xf4mEy7tC3
Z7dSW3wfRgNqcxmxC+na9Bfjp12O+M+DijFcgW55M0M0R5/mgMx2s3Y/cBVs3eWi1txxOs5MVzBN
8zJriytgZFzo4GmuI4b5rc2uksUy20gX1OajHkIQILKb/+bSefTLQuDDa2ZiUT0fxo0gKLOfk5/s
KAGI/PctUE2XAb4mKremIB8kHJhfCSJTyd06r/1HDEkolWyBcw/KstoppDMaBDZtpc1ovZYBgjgW
wC0EkhLMHsa/Wmv8axsnfwIO+Nc5JFOtwUBRoXZ/rbKcTN4oulNXfzos1BBJpIDReK8t2uK79QJB
1IPSnrYLDODdXOXeqxqIwKQgmC15GWLOSoNkFyLtWqbnjg4Df0yG49zZyaPm6eHDurUe7dQ5KYvE
TM0HxNC2CeLR2UuWenRwtSZdxwP+MiP4n0EBbcjTOq+MLc8/I0N4sOchfFIP/HnvKAiBAjM8YE9T
ezXJ936jLH1cO8mmAHxzFxR/1CK5ldyeG+zhQvJ9GcruDgg826VxaPakqNOaJsZLrFfZyU/TEu4o
sbRlN51VuWHjSYCzixIzTInJKQPOgZI2O6eKAi83NOstWY301QPfNEF+NEWhKjccUs64KNm0rZPt
URseZQS1C0uyMyxGBB2VOg79ca9sd1tJ68f6pf9BOPSbTuLzbGfymo9FS/7ocISsuFmlP27JnVji
0Z9qQjChGLyxpcPrtKwN8apZAMkqNjvLPjGavW7T6ni+cIF9lLErb4NAdqtVpA7brUYJAlgb4MA4
jcjGk3ivL5+Zemgzak1m6ZBxlu97qFnJI3DamEkYWysAUaydQivd5EvnaUitvmrhmSPKu8MI6t2p
Z+ohMMa/L41Ag0m+/FP1Xl0R6OvVbbArmzjH8g7D+m6dVXkStK+tl6RkqU1bYGHuLvE0E8/p3qV1
fJlrG7/HwL4z7RDsWJNnHFvDTyFno7Bad0BOkSOt9wwoO6n+E+/h2iRoeS7uy7y7qrMt93aI4UhO
MUlGLTvKPxlCH0wydMvr0y6lqehgzexkrJ2cHpDQvwfoNDToOtYUq5CC24uHP5FOZLT8L3j8HAeR
kTAPdvpz2+VE+4aOsYOrM1bH0js75mtgyukHp2MapdwJmMjRchmkxAV6dqi8Lr15JJPsKF6nH9aw
c9vxe8St9aQUFf/WWrOHNCQJkPuHHeBmPeC6Rqsl31siNWZ0a88tZedLExcEzKbBaa0/XXKGMM3L
6KY0sVbVvlQR9/Rs8eQVABjWBoOgI1wHi4g2iDxtL3q4G4PZPzXmgD9Op6MJKhSxIcPCzSyt9FgD
s1crWWnzifQZqV1zlTKaZWa9n00zuiQ25i31bFxeToxTT3FgndT7eP9D4jq5+ZNRbhlHlFIDQxDo
L3VltldVwlcFM2y3bHdrbZtWsyBUB2M8/4aHBy/4jyV4GW8bxVkr5L72iwwpJ/M0JeoubRYO6Yy9
j0+H2h06KxgS9I1p5X6tV0ceYCclJ0FdXOoyS22LDOc8YVXCr/xEkc5wm0nOtswG60qFfCsSt2FL
OjKJI8fPubnph4GEA/M22uEIHqwPIPpfD2aCgsxDR56TqfmNuWE6KJMtVgfADkvxIK0q3ar9e504
wUNCngfLbDPb6rXzAmE+wVGL1lTFlnTQdq7kzN8z4+ojgDdgtxGnaiedtnmfSeRBJjngmPboQZgk
kiMHrknN7Fw//4Hdqj7b7EGOxDvF27WFaj2CC61w3Iz5MH1wJr8HPhvNXJvJgstJsdFl4e5mL+Zv
bSzqqPU+gH76RZWa6raDN5Sim4LEtUjeVRtGtW8MJ0cSrtEMrNVhobuN0TzVifmGkTw7t7Mwz8OI
YS2K2vJBjWQQigmq9+lmgZP7smxUVlrpxy+SLeIhbRwJAmHRdhQjRlevla9FABg+sOkCZSseI4eo
Sj6b9hb6MQk5mYChlHnVHkVQu3U0WRFhDpiTQFgEelhOoOr1/jh9pORzLp/MhuOZVWHvE5zZxoR7
GvLc5nL6isz4Z5AGxdUqs3Vs/G8y7HSSoZobCqJY8WzRcM+wv18Rhp3EKOMbDCtk/2xwt81Y1u9A
PAFX4vo5jh6kXhxRqLp0Gx8IfCa/nUlTz1Lu95V/jjRRP2b2CB+7xJMfNN2M2ge/1d/2l0HAQdMN
eZwdNHBUH2wG/WZTFmn3WhbmzkiN+g6fR/FY5bTnaw03FTMfIqvN0grE0Z3sehe22feKwFs4gFrx
aLsWn1rSUSj6GvnCLdW4B1rg2YEnQUHCqEJdSHZaid1olcSkYYB47YqWgHQWM2A8GGFEYvglLHAQ
ahZY6+6HSOmCUAjM5QHd4FaDXnBtDWS8kdnLg+Oi9FAvq86wEUOlmy6htFdL2TmvvKclj1714eh8
MEuaxr26z88ZHGeWpugW6NwNgiLyRSfbxcW449SFOIZ0hPAIeehED8lBOCRSt1F6tRc9X2G3/cmY
WentjGinRHWDcHr8ApV1bacRYcAyZ0/Mmiig8ksLtOokllMHxqB3U0LgeDmOtB4GIv7O7+r94Apv
qIFxi27QxTKwuP7pBfJt6Tt3VoEySf1CSRJr8Sg3Jxs5zt8Ke4pezAg0dpzj5xTxpN2mpEOI1JEW
evO80YPL1NI5wNvf1ySrXdX+XK3TRTV1W49eA8wmnpfWBzqNlFGezdrGgOjkDpguAyTX8qOr9aA6
STOvfddL79WNk/aqF33McqPCaB6M3aFy3fG5mvSaXLGo/hwd6++z9b3Rjg+xaTqAdufpUlJUeWmA
wwzBCBulLy76aAf00rsMI+KZSI8+1sJurMp2yX4bdzG3iitZCHKfxOwf2mUt4ZPRckw57LYj5E+m
bYu2rQoKa6smFr6MZoqaOEKFF76TE5V/k2jyPbvwP7DZAGBxwCAPTWvdHFL/NoYoopdFDg1Nrv4O
zyd+YE2iv0X4htFCmkgcR/HqZyke9RooDAPGSxewpgOUvQkrwr2CRWAg4ya84/M7agzpbxpDCMAY
HYiWGtHifx/qxP/7MkKfc0DyYO505sqEqBGJJD0YeOqGgnVy3DMwLLcB9rO9yCBl4TefvZMXoZVU
hhkfECeHgAdut3Gf8cs2hf6i9hZphOke9ciuNyDDLtmKt7bqPX3HjHsJI7cxell9/DKbUbBZTfGt
iYZynBiupRZA2sJ/Qfg7MHVNKKiKAFvj0Hj9DWr56KXWUctJXctLbK9sKxvrKPAIbScjbZ8GEQQr
t6NqmhcM94St1YIme2EO0Htkz8WI2AiJQzAPYDkZbamHdjEPT6aLXWBx4zKvFbhxu2i/joaoYe/A
mlMIj6mDY8VCZqte+k47nd6sBKWmkqsjSdsIG1TH2kt48dAcfdpWPqWhuoi+/AqEe1O3YCmDH4jH
nXNHW4S1Mzvwe0VXOMYDagNijlRhpOoh9cwruK8Poy83VtttOvPTZ7L/FTDK2k9a75x7vSDPJQEt
SOJKc+CiYdZDwtduxueIYBfiyTS8qxuu+iJ7sVfsyZBJNhkhkuw0Tft77dOUpvPTYJkXuo3itZ5m
7+p4xU+36eIbO/F4L3wHZqTVSQDQ+ZbVUURIpORQqhaUTUgYbYNCymGRvFznZd3+0DSfkdXyqvEF
ivg87Q89KE/s/CGNSxBZ3zjL9lXtnJXygX1J8mYxrNpGGtzu1kdXSQdxmUmIWSdDOa+w25qw/E4r
LIQJoKuc+1Q+JLEsY9fM9f37rv+tZoTqoXKiW0riGprCujhXelJfUjk3IDLkd1U0Bq7VXurB+Rly
EW7XEpTzlyU1zpQtgczuPeP/PcmIi480qsBWcIGpZ/8eTOziJCNhbdLKyXrsoIdtyQT0D8kiDG4N
FvY4cEeGXf8pK525M79ZM13w+GcIy+lJgxtzSnyd1KW2fNelhB1Kf3y1HAAwc2FUly7xvg2NNO/y
guj20KS7Qfr7iemILlM3fsUxE/GkZU1hEUR29oiOf8ZRddYWOif2bVI4RMIIDgjDJspmPpBl2xLp
jGCVa8f1QKyxLdCf5VRVj35gb9WrgknTNTTM+qTOHbdkDG4LgEr4ku/5hR9nUZtnNYQarca4KlqA
etnfrd8NA42bsosKAhZ23cQEapy4lPcy6PNd5DsYR5NYkMGs1Z+EO9i7gDvjWRZEEkcB5p31PoMa
/u1fr0/ETyU2iS1+SaRmx8bCkFaY0W+xOFvVQ5yO+p1aQGK1R5oEQTNttG9jLuNDbwKD7ZxxPxit
/6QjCmYqUud/hcuVrm20wA0+azth1JPU4efg6WejasHhtcm1gRb/rR+/r9s7HRFCNbvdnxb4uB4w
ttbqWrsRyYNc2ZjchzZ5U4UcpPH45JHJtBGDG+DYz06NjWBVMLqCYQHLrSi2anLH6cmAagnVpkcP
Bs7mHgjdc1lEoBRS7mJFn+/1AQ3lQjBxli5DkVTmEW7gbIM96DK0hpGdIUlQV5vw97YRfCbZUMPp
HYz9ODbjcUB7dovCIrgRNc2mEtyTJ0yB4aaJLjlCEJpy9CiRWQxn5dbg0CTjxGLwYFGCBEPx0Qy1
9c0T9VmLTPc98bxrFFrOL+zM17LtyWUyvZ2M0mY3Fu9Qp3c2PrKbvvxMsQdixcl8lk7Ly0yXi+Zp
p5aSQdch5cNeefW1uYM7kU9n5u+OcKtvjcWGrx36R5NEMnxjrr8OZboM1VFiMFVDtgpFB+2CelDT
cbWkYia8j2P9TCxXDUrcACOgBfVx7SFck29aQrr6SZimhfptsWXT8myUyZV4C5MoFX6zRYww/u9i
grEF/rmsfJR20Oxjh6zN9StfVfMR5Sgcn0WEljhWee827KWngJhFhVGyIv66FaaloXmAIAhKhzi4
+1yvu5O3KIqLS2R58JUXYbGbadxBE4wy4aIOcciWJ7VkYqKdD765B0ZKydmY6G+lYH8zWxBY4wDI
HQlLQtIOQzcYARTbZuNejaa7Mxg/nZRc+Z96ORM6cxnfTrhJWmnE7zr0d+uvRhsGRNZeSqZ8PPSX
oO6Mw1oGuROYFLZS+alyloCkcSpx0QWd9kIp027/n10uydmk8TFkQVccXczRsB/Ug3AmFN8GzHb1
UuLtKly3vk6KREKVR55G6r2Hc43duUM8eirtx1o37eO/gYR6VmOR2xgTmjLlGFc7A50OSIz8/5Qc
c6S32a8Vn+bq6fbfn8szWBehV5zVdyXO+NFbgwiYBoxOGyL7tq0sexWau+sSasyWmzy0O4bjOpO4
d/Us62SDp5AAo2ExhE+6gdLRs6xH9WBJUK15GYbOR2Lk0U7L3ZztYf2OGhjUjW2k8VUmXXwdMvtP
DhLL2PW53lx0fA3bgHrriQxL61WtPXyBPoej5CL8vDpUTmle0m6JaGAex6jEfHfiuPuWZQkty5iY
r1k7vvaLBpExlNxn0UAbQwh9vPU1YHxVG4mLL+LA3xaZD4HcR3hr1NHz4ge/Z/1XvKblc9mCXi/N
UH4MFkrRCfLW+ky9x6RWboblvfWZnu0GA3wxbNeU9NjrukVF1ErUJhMymug0pA0xJcH3SXhrpGNv
yC0jw1yL+ms7+q8tpJ9zZ8YGpPH/OG3VM4egVspK1IIm6UtR3MuXlnDURycR6yvXKsWWTmmakLlw
r0P8kYEnVZPDpsU2PplIcFQLJDquG1Yo4U59T+2pouxc/sy1MsZSy5Gpa/dBKsBhdiiEEI7/1juv
fGtRVdMj9RPb0Om3UQq4W4uFvA9hcnQzlb2QGB/heaSMguZ6V2fz+xygZ0cgVz/rMfKIOCWm1GPa
wdYVpTRb4ejQjKjbPCtif7YcEV5rfXXq68FdH1zcDKl4k3RRixOBqq0hhcBqWQgqCWAaIVhS9/HW
ssu7EnQ/ZN65Kk4Y77DScgu2AeScLbtwvRWLguULNoplfnSDU7M7X+jckCj5gxPlDEfSyfRH6279
tUQ9mwIq4OlQCNiERifMwxzZwt+kju3cN/VP/EAJm5g2eayXZ21AsIRbbJzIMA9qhTMBidksOrir
ZYTWrksRXPwRjUT+6AjiU5fGFr0jYTRKKmXMsK5TTx7zgvzYNgHJ/48q12ijh98CpyF5m2w9orNc
coabKc0uJbJVBsc9P1U7/2DvykSpicePjGiEeEzP6wmwkhlMHOQUtbIjdhrWV9IDwGTL941b2LSr
6k67l6PhHDPP33ObXHhbKGXVQ5HiF2nhuJ/t5qOt6PjsZdjlRy75wapFpM6hM4lrQrir6Wvh8DVE
Em7zyS925n83DXEWV9s5i71jLUyMscKxIXeLkc1N/y22jE8t9cZHd3B/cYZt+MfjC20hy7mYUJiW
6JZIi8YXPZrtO8IpnmvmFhfpySe1jBVLnpR6lokjuwGcUdjNpa8j8ou1i9pVJ5MTb1PSitZpBjms
pyodHHgowJiGsqXgGGZ46pmAGsbOeFFnmVbf3dSrgGxBtNGLignTp7UdgrKEDeZRvi4dX9n5hFdE
04G97OMwefVnYkcu2UkEJzk256TSPEeGhIlEzFxWZKSXqGWL7wXB1bR8AIJx9eXqNtk8EehpYZvg
1plvnqMFjunqzbvpYqNeKYup9qUmdy0zfbBW2lYV2ubkpI9Vz7xh6O/LPm5/1WZ7r7Ng+zB8BLp+
ulWbylrP6pNgq8d9lnnwmBrjLlzU+qmX2BujtG7CihjN2HZaA6I12wer8E+j79DyRemvVXkChgvm
QNrerXL7QPzsSd+8H5tzomnx9R9rDSzOcOUSCo7BPL5Q57ZE8xGqXjkVy6XWwGdnRhHFKaSayfDI
G+etf+9n5nVKAnFgWDTuHZOIW42x+c5HQvmr7vTszIZ3OBlp/l5Fs/uckDS0N/sc6Rf1Q8jlRmnb
mqH/ycwV7q5M/E98vMi/GsrTKX1ps2E+Gh1wXZPlNpAZ/1zNKA6MVL+wzAc134/ds5oEp3DA2D9t
E/Y7t9kHJZB4FL+ay4dQ59SGnrHA473xrYwh3yxIlN6oJftcOKAYHCLcZ938IvmQH2PD3RPaML/E
IW/ViwgomjGfe4LNpV42yTXiPD/9z7NhJEVgqBfSWBfrrBvxVPWY0S9pTFhx7jJoa3XpXZcSvRVu
/4dt75FRIilwWA0P9ujhqQTl966bSG8EHoifQ+AfrDTRvrwyne7VtzmYmCf3FU3V1ANmcQ3Xvhuw
Mm1QOomH3tGdrRgq0tfVWnnWbYyIi1KnM5gAxWHmnNTIIB691xr13laaTX+eHXe4eYDkhs7/YZXM
9bju7CgIdxnM7EvcwKGtNRx4IkRhrxdvJC18tIN378vxp+of+op866KcFjkhRS8ii4XB3bBc5fK7
zyd45P89tnqXLxdpFWLrGyRjdGlYv7SNbLephn5dQ66uFn/4I4rz4P1wsNUSWWLad5FgCuyZpQP8
07XAzYCiUMvLgrs8C5cLBvJnn4JrlaRAyXLQbHfyqMUwp+qg1nfRMIhPm5qFpcQ33c+bizoy0Sil
xKr5ch9/Dzx03GqIn4FQ2dcxYlh8RuxKbO1GGHyYbSeGAweZdmJnIeB/NmyrQ7deGd/KqUcqjvQY
flwdmaSHp6P9YDcMrUvpZJtsyDEdMH/GoMEQq8lf+Eo4Z7zB7eO0I2EmAN4AzjrH7c++NDgCC1+5
jVEEV4Er9aOZMguTdoI1idsqMjv5Nliz9ej3FjSNKsO+w7+zVr2kzJFSyF9Nvex9Ie+QnF00Owkx
wruf6vhUYwtrSUkS4jgD+caAB60zFPQJlm3Wh47IwY1tu+dsqgmiMAJmgP/1Fzke3WHPMEntywrD
+DUGlXPoQ/9eKYiTavrA6OE9xQne3AWuIKeO/iOe1v08lFVENkX3rc+iZb6dGOvvXjbG3yI0kfCN
o2J8r67qewFI/aH2vXLnYct+NbXmOY7k7yx1FogktRjFUAfmofjJKLgfv+ZiAAn8pxjCQ+f2Hmd5
dd/EJAQx4dkEbQaOoTcEJPjlUO0D92UwqydH1WEQFohRipdTH/ZLUob3bGcTPAUWRpnEy465rZ38
l9nLNMDsY/trFAOWls5gZ1tlVnYlVf6bI/vXJDfDs9/1wMCcFGa2qjPsjJ6aXiO80JFtUQUbN/Vg
9G3IFDgnPDSL5l81/72bnXvDOe6jX1M/OSTY0X5b0VT8BH3uNAVxBwkbFANHBjDSCAGyX5SnxjJ/
I2bq7/+9r15i7v1WahkwkUU6pR7sbH6bKltb3wrdztrWHflU0VDmJFqX+cGOOqbkg+YkR2AAqP6Z
eMZeBcSdgkOt2OLvxN7fFYnPLEtVflT1ztXOHAalkBmj6sMiAey4zNsG1+lAmdsLV45nAziIM8Un
ZmvMZwRi6Fet6SSu1gQyRdn/MIuMr01lRCdzmj7WvlfdtCvbqnZRNL1Xpid+kPGoih6jtomPmCcY
6EtT38bANdwWoBfZIeaBr1+3mvT/NW9p6oWHti1vYh7ri1t6FwzqZ9kDgTQ0hkTwAtiiSY3oxYFj
HssdM45G5NUuqONn1P3NTV8G7zaaLSNjcCL9yOKYMckHKN1fXTZ+cu/ALhPA1lUXne4k880g1wUK
Mxo45YeFlpWhyeOjX7TvAeCmLPjTsn5btjrdcwD5BEV6fLL8VFtCZtJXTSSPetyM2NpapAO6Nl0l
qZ0bVXFIifYWVBwTqp6qF39YcWbdVm2ZdhuH0jT0nRswfgKXk271SXOOqVdMV6RYOxduwj0Kkjc6
TcSy0RKUSfOLcApbxwlSm9jqLmVx3zqfthiG5ZgnUsLTGZ8rB6M+mN19pWNi7wzSwznYXhCIsxar
C6aUC1bBx/q8ob3/QC2KEV8+TAuILpdgZMHh+XsCdMaXSgbrYg2jwjkloPOM9zzZQbVzF0VLBV0E
pexsaxiuJzYiThDdS0aHZ0s03FsHzzjhK49Oq9yXodWpn8jVU7eoZKYLNICynnJYujBTs/y5L+cn
qzcx+uWY+tLSfDCZjl9YFeNLcUgUywz3R5uY/0fYeS23sbXb9VVO/dfucufg8vFFIwcCJEhKom66
REm7c8799B5rtY7lVPbFRgGQtkiCHdaa35xjxiTouHPJQdwYqPqlM7PL2Ji71dE0Vig4Q2xNt0Jr
7G1g446tqOeQC7y4cTe1PXVfgiw761HlHLyxmrdygc7+czMaRNA5vn652vRUFMbyC9m3/GxD45+O
wdtFTjGwdBjnarJLX6EazG/j8afXC8aNXr3UyPVP0nAYgG3GTtFNz4lGk7scAEwFYCINw+TWNGCr
Rl15DDgCZfjFJfhxhk0AvcOwR/DcibEPxbNC5RyWlvEMj+2m9xzvOFlZ/FLYKFli04Sz+02ykhrG
F4VVZBfwcpavprFJsZOVneLGrI5Z5VD701Clugo0LDM2pWZSgFOq+V7ec+cExzYZHhNCQKhyQUrs
rdqSPXVjjANhDiyT8upnNiIR+Wx1OMs8Fi5HfGYxFHnTdQ5wjKPPIVEXXO9je5iDgYu/o/e/uSZA
1y4xi0VFscsVSJx/LwJYT7G9LEuwLQnz7FyaMY6xASmeSML8fUZ7My0yR3gz9F3K0fpUeE3lWwOS
N8dpclIHo/MDzG1HnXgRMyWBwR0xl9csnlmbR+wqAAxJ+1xph+1lNcLOeOb7jvIxxCPz0bIFYYfY
fV9mrgkbNcB63kD4P3C0sqdRIoQPnDvXTBQARvTGXe06Y4Ix0dUlXhkBrCrbod2eMNFzabTR59wN
rk+UrDt75fK0JtPD/DugC/K0dBr9sWY3qX7PG7oIJ2c+6yklcIY0TCnjVL8qiaHjxmv65xWtK7UL
DVN5Q5b5YAx5j6ivZa/EuV/KQqN7qdFfe7NjMSSiEyOQ5UTwbNivqJy5JT+LfCke5LMeTNUuVvDY
RYWWviiF4fr8BMmvvPvU2zq6cPPAUFE1KDlZkF6dpm+IbwhHF/U4Xyz8wrvYUMP14zWKcLN+urUX
TLcwuNUD44mkrEbA4RhVtGHCrVgm70WkgsuAeKOFA54SMY6QxEk8hyw+Q7qIRGC/iRg/x9XkrF5I
ZsHleSi6b/J3qWm1KIPG+Og7nP/HkLszmQdBN3QXe9wmGL453EhCc1/crO+Z+BEbrCh3G4iGBMRn
J2TWYD9UVfQ2Zkbuz0Hym468+G3oVdRnFeP+rg6j7+v2jwrfYMe/dTTLVCN/xIx4CEcSPXJ3pdhX
oi0gNkdqeZyBM32TqPWh6mjbay09uCDDFG9AV6lWD4ggFnFyjXo6zHSiuwxT6vlCDcMdP9XCFAoc
9p9UdU9F61J5xhm5goyxibzvdukfH3GqpYdWzDZDkmpbi/qvjZTLVs0MOhcAEMbIOhnCXglzv2uS
jqJBHpQkD66Y+I628JrJt5Zk+QUUQcOald7l7Yxpa/IsX2WQZNexGy6fcZ1rVmHI4FlUYMigR10y
DS2yueQ0IDpo9aipSRuoDzlOUu3wtxEp8bEJSvuW5aFO4IsfNLeHV8/BbK4PX9zU8G7SG8slwbtn
w/i1qkjbEvL1/NXPhnpkXVvlGgTVshqq/0jy3tJfStwSaJRL9rOrtAOjr+xJmYL+OgzWY6Jd5bcJ
JSfohjfOcGwS9fABuag4LCOErigtDkozcVPgt+vro56+zJU906VlH+XtVT6McYKjpiL1mZY/5k5r
fLmMwHCE61L6qROOMmlKVTPi8PTtuuOm6fDeSbsDv0Pmpyz9/CjWoIgJkVM+yF+ipqEBVqpW0xdH
nnqINYAzbJCCfdbjiZNAXfmgTx5x9KT8GM0U5qqw1jiYKG4RASgH0+xWUXOiTkkM91+J4/1UoA7J
wC6UOnpO5FbcUZN6i0YXp/N5nbQhEVMXg826hAi0GkGiLiM7DGieXZVAbwssuXxwqLeCYo4cOFTd
P6Eg/SRRotDQNs97T5B+yqX7GRlbq7Rakh2Y9y2AxjuHeyHINTfauTWKUN6B84CZyDfaeM41tuie
66qCrXyYxp9Lu7zXhzBtsx9l3/5kCFH9WILq1nu/pbdk7OLsYuaxAA162jVxQvYzikeIeDX4VHOx
NcioXEIlt56Ud2lRkA/S0kLhKeZWh+q7ErzuNplD9wWxnqgxPd9Ewri344p+papy4U4xc7qX3qWc
spiWa5INVWl+qbPw52iHdyN2u6uKjH2Kl+mXtJvL/VpEXZqv42U4SdNIa5Q2oZp+2Daw6qV/CcNC
cEiAKvmxEyafIUWzWHoFxAbOWJ1hjbD6bWrTZGkoy3VMUuM5HNSFIE7+E6eidSnD/EmmOpb8IQXk
lLGeGnzl4jof2s5Ur5rDXbEy8mLVMbWApprUQhOX+oCHZwb7gEipTgUoKq69LaSfrVztG2mlHsoD
cv78qusOOLTYefT5cOwrL3xotRacxz7KoSGV8c7w5oaDi9RHPrKLC+fxB2Z/MDNK/WNKw0sy1qAV
xMS+nC2NOkhW+HLRVKDW+rjoO8xT1EWtvjK9ch9yLmOaBG8gBDGctSpfw+19DfslIwsuHDktyYoi
Nc1rhVJycJOapIocpIRqd9G7AY0XTAYdUVl8LMba3iAZadSVTdZ5WugjI+wAbCDnslXPGO9x0Iki
oDl5WRiykfRunVMb9vWl9gi3+/JpKIpm8sFEycmpJ/LVPPnkxoLWQ21RE9AqxKVB+WKaPVv3EW1R
voxdPmGHKkVbrMVZMeAdv8ofEKPTryyYk92A22uN3pmCLrcqonRXD9vRoubKUed7EJjiJ4qSgDJk
oGNybZFpwKnnGm8fFDKBPQyVFgSkHhl7PLzpTq5HO6pSA9BFvoe8fpSHYzkhtqxfZXEabefSlysU
6kRJgxdtwQJt2/bPnA6Jl0hZWhHd8LY07Xm7oU0XPncDv19d3eesJCpjLscY89ex9dQSrB+FV6GO
48wbSBHKBxdf7Prs73uO+NN0JJRRQZLa/v0D8FVHehov3TSXZAXsxyi9A3HGOkC8lNdjoJhkejKb
iyPR+RvQvtIlT86lvnGNH4NRKA8NbpRfaCrDRit/hiwFAjRnraLYFmvVifxxSdPqtUhUjBhx/b6I
/StmJVXgRzHqi5cam4XGTRrU3HpGUaZ0B3roJuxpU9CX6ifL8XEf5m36BadcChQxBTpQ6gqDLZDi
83482nNT/0qFx0XDR+Pj39xDirO+FTr8RDmldPq82S8ZJpVqNnHUsrI4Rl23vGekaX8OXYeUEnhE
Wwk6JZHWPpYhZqgMGv2s44zfRDpjdY8OBAJZNo5IFldP9XSWSiFwav1a5vYXKWcGbfurDBxHtFEx
PauG4Ll0uZUNDTsLc2qcUz7nlBih30VuCORhsaZnyJD1uY3TzFcMKPRIMS9pzscL/uakdbrPUG34
sFSQ2cHcDDhnAdzJKwgLRuMa4BV66eEp+k3fuWykGYPKS1NXMqrK0ujxd8ZTjdxyRiWd9qGdTk9W
hONn0NPV0CQaVO4qFFKzm3psy950WHrnvXaV/rDG/si4Pw0YeO+jWV2yqgle5QN4nQfW4+gmXymw
BMBNAkLqvER5rcGt/HF12knS+1rnOC8V0Xcl86qPnIzNn3OxBBvaUtdVc5sKR7yPHDoKfUnivtMw
gExcUFwawLxtRrbv+1SDbOwotc57Zy/94H9xC02HEXM1j4FV+J6A93rTKQJuTXX+c1XKaXn962eQ
z1AC6tK7WhY1K2oCuT7s4+a11WDsNTOmnKbW69fEI4pcecqb6pruI4clKfxwdU2Ho0mIZpWFMXy2
+4HV6ZYCMkGU7bTDEifHpdW976ECFpHtduFXejMC/BSJziaOl31T40mgrpB4tVo7BLlV7ZgXRc+O
KSgYaBfRweu96eYiUOL+jllniazYUoiqLXqwMnPsFj/mXPSNps0ORYThNmdtjEFIxI2Q7ka8FtHs
g4au7lhZWFMCN5bA48lhCty3JL5wmpbFZv5pVs38yILpQXHN62pk62kDrurxAcCBirSRETWNzA8b
oetF6dCuVm0+NTtapgOru6hh8UVXXJQVyyk2+YjfzclDcxexX3yBjRxCIlMoYXW7nA4tvt41cpof
1twUB/lK9VQUnDxDgZWvB4oTtz20zA0a3XyVf2wSK7eELX6+OotjHWJmm0meH6vYPA7LiYpI8NKa
p7v7JWjSrVw2962yjQprD9obrpY+h9sIvOwp9ah6mo27MzD2YMeb1ZeezJvcHctp998H+d4IHQE0
d/OQ75diUtBWi3LWW/ZdWc+IpXaHdNeaTAL8qLeJ9XvQTtfXeTL+nNr0n6CgrW1dEfFdvtlOr5+j
0m7ORV1HV5o92M/0lUlC3Ii3rdF/4XKnv1p2+r0hf+bnxOau0pBvGDjrk/8gDloRKpa9ALAVkVjd
cn+V+kJDN0OMbRQYEHZZJL6ti9Oh4ihdAvug2jnAb1LZZyMw2ltGOGQLlCiinknt6VgMre2CrfUS
9xnFuyldqKvwESoNG3Y9tX1u5T97b/iY6yzdWUbgAaztbiFVXq/OEruHUaVjgBLgc6hp9leKPE6J
mRtPIziWv0EWVYErPeWPUXR5LIz0+K+6MXIkhyLXFEFClNUlMGWJoKengCLVNewY0lcUUkY3xcbG
zCoKMVznK7dMZWUK/vXnYD7mNtEvOTYGcdY4PW0rZgjf1XbqX9DgWP6YyqJvJLBo/TsdSEPCZNVu
rEFiM1AwvhpORM4idPadaxj3rL5CffBhuCcsjmlW6/zBqPrr+lSFSelrp9Blx7U6AHQ7D/i9ikmv
ShpczluDQXHOyDEgYhEQHUPx9p6LkiNLUjxoesc2je31pS06U2DZkvgmqrtz8uQj6/BGHgxIPEcJ
jcTQiqYue1ys2nh1lVm5TtAaHvAfPhsZfBCt5sQZTs40bFYTKj0JC/W+mPAYM+B+otCt2icq+yFG
q6xSuinayJCZboRkhuTTpFK2PeVet3kAPQ7eHIipNBcH31fBqmmoEoH5cw+mAYCOGZYPrG3lDc3w
JF8t4q0k5GgLg/JSWsPviHtwZyL5iZ1d5VSZX2uTzrdjM62s6ELJh8iCskVeg1IT+RC4RMepsbJ2
f99Dk05ppyAbMrhWue0xiB1bNILdug+rQ6aKo4VVs9ZAT5Xpd5noG+vM3rQO+O4Co9BTkS8kGrAU
vxeYPxI7ep60+3oXxSdySPV0ui1Tz9S9zrNbmgCc52M6a3Pn7otlyc8Wbr+TQeOzzNFii6CfEcA8
tBNxbZ4TJT5QkM2k1PTcu2dgwIy8kANT5FmLDP6IZwXm2VwsLtNqiwgg/K5RqCxbK6UAjiPjlxnQ
RSKPIqw/l6xv7V0ZTPTQisywVooObjvrSTun2H6Bo551jQ2a2Xgtna2puhN4VKQxDV+SeFYu5jXJ
K22XVVAz0Kb1Z8y/YAmBNfozs9mPuMifc2c6yPOqjGcdJ7Jw16kBOwVsHtwu4cIkyvhm2Ln6Eodo
TxzKi5Z+p5DS2UazDYbe+CUN1Zi49n1NCK8yQgM+miAsTOb4nDhETiSQ2/MI6ibKNWtJPq/nKL+M
3pcr/YAa6os904VdTznN2WixgxXHn8nU4QJN9/RS3EMgIIfVnt9khMqK8Ta5jffEIL+8Aaq9Af4s
nxUE793fZ8rYYaA3IVitthZPZ07r9TUl4JWhHiabblFp6qp1fLzrBSrLRAe9HVlXt3fgXHqGfZ7Z
NT1b+NKYyFiPxCu7ZyTh7jmAZnXKuNb5Dos96ehwgHcd8ds4u6LspnWxh6AJRnjxYmpeVCp6LesX
+DjuOGMfPPdG+aYktcWGPp+Ppbp8A2xQ72uMWjToFuHODbikKBoQConfC9ocY5wHOaXKi32YkYin
s+/mLcnXcIyVF4LN+SGq1PlmaNCGiRB8OsRefQzOHKwkNchLcjkbiDDP0bNap7+4UWFUsGbrDeT6
uEH8zWBoK9bb6Bs/7LJ4l0N5S3W7A9fK4NDVLVdK+OLHnCnSflV4sKEzu8m8I7zN6UOLzdfWrqqU
XlX8KXWMMIj/PS0W+pS0SdlBOZwuQKvh+iztPQ+/I8Y0BzlR8PRX8mLQ0XT2HVLedWiM6cyBqVoz
GE8N6xV6XDk9Lzp2gPrP1iZ0wn8KN8/vJUE/e9QoOCTgRWbaHOM1JOJyinpNuM97z3rqQCO8VCa0
SRjAX9bLSRzScCJiFPKgHmtMAwyt6mPtUlCIY9Xgf4/GC7Ul+SYVHQYj2yu6lOdHZSjMSsQEUmMy
fu74DCmTYTfOECI7eHabkofxuks81tgbBgcpfYHRxAGQHEZoj/hAqVWORKE9G6tIoQ+6b57DWPlw
heOmYDC2d5awOqZJzs56XIaL3ILVnxUYso0nrsRcd6xXJcW2ojWmR+9JTZfzojOvtPtmo2cEZtpy
6Qn7ZmSO3W5snxg1t1CKCqQD4yRfyLfZDWr7egDy5wjdQ47sNU3BfktMWL4VG/XLtBBwmmiPOHUB
lAjbuhQF7Em7wjk7Cgfg3wcdUJnP6C0/mKaw80CtOEnJLgcLtm/r0diElEr4WMPoLwuq4M6yrL9G
Xb5nLK7RTapbWyugMVQVAlgq+ic6cKoYV0EJDAslpzRi7Ve3salhgprd76odj8f1bk1vD+Hc4G5F
KqRD9slb+dWpycFrIM8qKREpFq43iTEodIp96m7WYIGWb2VfjyGfL43NMhf6JxjRJOFGsxeT5X4I
xNWjYpQ9BgmtwVDt/8DSmGAgSMDohNmtt6LkMisPLqQtQRbG2Eht0rzhKp29mJP7QK1Q3sTakiWp
XwmGDXWiFXoqP7syTNVdPqsXjEfmeOhSrVmzPTLg00HugK1df1uxryzKExb91fxNT/GUIXnsQQxq
zyGEC5//c/4ZEcRcdXp+KfUUvVZLr+xpwvSJhi+KwfnLTOc1DAeW09OV8MP00oVaQLR64ZgvRWk2
dUjyI/NcOu8kjIOZNJ2OcFHgfA7hYRJZUIdMy4mrAsulOch9wZs4qyzeh6xVbutqY0JenMhZDB1F
n9KMJx80+PR7eFikYVrVPveKBgpgtqOPuqkwA9TeH5N53kbNPc/UeQtaztkhFZ/wDMPo64EfAAfI
2LooFJ6Itxwv7pk3iGGcMhnDc5lzcuDAjU8gh6CPILNXEc3J6FhPUnmPLOAH6+EVK/YsQMXFdplU
mxZWKAZIVWAWPKTtJ1qdDaV9sMhvzrY9/LNqYZpievvsCq1G9UGezrRa9Mlvq2h0v+tc80YK0rwZ
QUVt20Qtogw5Omb2mWpdgu9zDNj6j58aZOBHQUVK6BPFmbHIoh8XNV0MWrzAuCkx3Gs9eSSZYjOU
4U8gmBEa/CvD+8OfCgZuL0CgNlK9pRiV1RjW2oNkws227SHPFSVaLFds8MExRrOhOMhZOestoJby
jFFYN63/QirqnoaaoY1LRpm9i+4+awr4Rene6fhUTjAe3yOh3qv0oKzslLzBGji5lKw1w/xWG44g
JKYurXBynyA8uvNi4IqSU/0Z2f6WLCzfRgjAZene5fzEbrCcxnaCEULMVGJneBRsvi5a5+qH2jN1
n7fjbcJyPd0ndPxuck97M2oreOqMPn+jXBHwuDc+BnhppE2Y4Usb18I2i9ag5blNOhaXbT4dA3VO
bmFqPuTlUHdJVaCSgLsRa5xeUekspW93G7BBf6I1sOece2Ht5+yjytYuGQmdCyoBYRX56ZFROuqi
Rslj08AFQoOCWukXV6krH8tgI6rtmPSX44+ppRCe0+VZSsQtYGBSmQBoamWXTlZJ1KCpz7E2sK6m
noGCpAFUoNsajynMRqxfw5MTkfQNTJ1Q9ZgTYFldpl453akKUELNedYDjBM9pe7nOCmhhQ/ZTXXg
9zS6sTCDnsqtovyjYPyiBs76XK8YHZQk8VtP911fhVf2m8c5NMPTaDEIky0atIoPq4MrFS4VPmFz
rV8OlJ89s/33pnGesD33L6G7qO+19yVARzqtv3+qvoPDKusOY3aU110NUOeFauRo2ziOvZXXXlnw
PVTjRQpBNrlVfxg/Sj2L9l5st+dFDeGQgOvbKIj+D8hHoFDywtnKl95EOzsj85rPMgFgLX6XctsI
l2Q+5CyKnrJNRX72A79wfKrw4OyswMhf1WUBo+PpFHhY7lYOGggCn3BQEzeuCrhNkOE3tkhmN4s5
nSTjTFtUQD5p89ZPNlSNiSFe7DZfl1oznmZWQVhBbxY+kAMk5cmXL+WDYgLfSzBD6Nk8nxxwV4eo
duc9GF4QGvWc+2WlJb9stoPh3I0fKu1HTDHuxUyN9CQWqoN4cOxkOuvV8DUWC9iliILrQH7D+h+B
KZmfMp2YWSWmxrgqsheGFz+k3KctnQC3e1dEQvtYqKNzjBkT7ouS3u9mJlkSO8vDMSruM2BJZMLI
rpx7rLHHXTy2wVJbV82J6k553+tSNE57hvvZ1dwloHz44Qc6q2f7dqTGon8F1h/Oyq/5BK6shpy9
12MM+ZSChqZt3kr0jH2LYi2czNUmbpRriT7+q+/L1ynygIxVMfR/k4qbXIdDFZM5iIOiunVRiKRl
uPbV0/XgAQHzQXNU/lNbyq/xdp3lUxpDIrP88LDOv+DcM256bM9+JXrfFtUaNmByvifhXG/llN5V
iM93RvjoWg68TFt+ECqstlPkUtQ6Zfp2vSXrWhzs5GQyHWio6GN8XWJO6c3GdIce6zc08Wxqkaij
Hzw/dfJlOH01IlTiWVyfMgDIRGB75RCayUh4rDnJ6G9Kztevc2+5KUu1owP5Iy9JidIW9H3B+Rx3
8UPthzvAGh2bHwsPm7GtKKEKn/KWaSON2+1eFisMRkoreZgDm/KA9zMr0S5Rn1RHxywvgx3qJ7Mm
ByuoX3UG5IlWFv1szYtv26bxT5o0L9IjCycErmXheKfCsUF5Zbp6J5hNzxwx0pRr7VFWvRQNwPMu
KtQ99mLNNyhE9TXpHaC5vTqUTkgnYlVzu5+XXdMO9n6Mja1cJ9cmAjXIcgv3EkoZONx3D9qGbyt5
zXSnZ2USYsECWAVXLLRmuvJSpH+L9y1UTLvRmpexhaTTWgkEHfDZW7quupPBSj1JU7whOWJwaSG1
e0r+4hkKrV2Gy+hXjWhpdOi604W3ehoGat/FyzkIUgrAWOwgPTTNqUnKcmvFNgZ5962JM1REDU+e
aG5VehffRBVEDEyc6NOm0KMKgAH3HYq5TAtbVAltSrL/IglqmEH5oAcU73wI4FKjhO1rxmL6qAbo
RxjBwq92xEpSMDrDFu5oMdOZNdlgSuHGJsfUtMjzQIxUNkPZa9yn2DNXcXcSR3+ZpEx9ZkO7ZUpD
WV1IMD4JR28PSbnbz0r1a9TMWzDQfARPgyhQAPnS1xy6YQqHUEI+TCy9eihtzWvTdu52nTWuwEUS
Vhl27qk4g7CZ96ZTPZTRjPmOlgTtOeo26Uzfh803vDUJhuyGelo4C3GNeJTKbtfbjaMV1bvbBNfC
Yl5kZwtUCgFsJWwe+eaSKh9RXu6TxXTegAtNp2DCBNebHAOaq1OzmwgZMnltesc4kd86tMLf65oB
KMvSiLa1yv4AAYd+KEw9TxHZ3XMY5t8kbmgq+BuNU9CFKmwh9WyhBkxcyLgMXdUGgsjAomOlIWdO
l+4Lz5uecaRh3xvfA8sUs7a+vhM5yb+n4C/kiDYyk3kvSYYqAzFgZtjyba9Citdj0iVa1W88m39f
cHGIuvkLXSheAZ1MzqfbuhnOeWaKDczUnMuhSvZFvaDtlzkWXnzSNnYvGNRldmWX9UMSl/CNmr4d
N6xFC2OkTnL8jJL8sCyJ+9QAirkMJYfQrI79w6xhHkEDDI5tTF/lkIWBL88yKwqNTWfFla+W9ldy
gfYvlnInRVl+MKnHbUFB+ampDXdXCIC0kqZbq1meKkulLMid9FOESXlTO/nvwRz0d8wnxFUaJqJD
SI2c3WQsHoVBPS+4xBPI/746GYeejRTdEfe2m57WoSce0X4XTN62zYPoXMRzv8FMsZdXzzzTP50l
upVja73BVCsOHcDmrXyZ9CNYW/BDfucyf/ESl89DYEnkyJP8Zgjc3GQzZ8XJQZ8YIJZNaAKDiboL
giLtQDS6voRGfilGBSuJeBVXXckPTEsl6DpDV0W9oMC4uMF4s0sH45dnvc5GqL7IWFqqsNuNkyX/
qWD9HgB60Pz+JCtpwe0uT8zOiZVzarhZ377LZ+1kLs/RwrXLdObeV4pO2cT2z8RYwoNtzxUtWWJm
Pxc0vMuFLDN1WV3VgfA5Am+j/A23/U5PW9qUTR0hpXXGXZh2ztHTkuUVg+zDiMbpNuoZGZXcPDsM
x58q1dVYGIlZ3kTi/rjWNDPfiEufoxXHG615W32CKB9wqBwidJwxiSiTEgcu9skKiY0CWMUiiCDm
LEVLMVw49OkFLwFJb926Oqp3Dwm2PIfJUjNhg62fWNBF5FGa0HWxYy//XtMncM4yPML0ELdPjmq8
cU4yNunGTxr+tEcV4fXHLmtTlwwGAL5jzO9galT1HcRBv5PeBfgl4d7oinEbl5X7FLB+hoA0JBeH
fq2kZRAu7wuVEpytBehrOBKidigc2xSZ8WzAQ//WOxc1GuFOAFM5B3H9mQtK4ojb0hrOzOUGKHw3
1xnZ5xq6ztG9KFsHmXa/WhabpuXGOCSntIWMLZ6EasnYZB6fWceZrKBNGhR755ZO8La72ruVpAq3
SjSx2K4Y8V1I2jFgYEPgt5JapLg1kuUybcuMzh6ZQoI+1gG+ca8ASUXtMVkl6RGsG2YMUv9TtDw/
m7Ya+Y6iLu9am1EKqTyp/d21h/Jco3LcyhnrPZCMTaIX47t8huMMi8wEkCjVtPg6NtPL6pNREjW/
FnlEwEZ1k7uiFIewMwaur0V6F3MedREkn9mx631GCGgzKDmuymrbWMX40y0jij8CwUJvJ044d3pJ
FsJLgRHaG2S69BDXc/AKHGC3jioDHOfD8JTWWv/BpVQ5MMbJYP+6N66yuLrHojpC3mBsGYYnuYRt
VYSigHv9IZ69C9hfnYkhYyqjQBhk4aiwrG1ICIyUvcsc6gTclPWLvjLDoGK/Dnon/M/as56ygBd9
cCrETHwq3tCxbQfwV/U0mfZO/IpwmO7MklBV31Wv1Hgb/yhoX/xXUKGWMWBWUvNZoWXc112z+qgi
J9u5sItPUuTn5gPJxIKA43QsRU2rfrGpGN7mcjLDJWBiyxs+B3b4ZRJ0MCjJzaYBDzuClTm1Nh1E
Sq1rfoWFSiLMZlEhZph2i3dA37ZzE2yrocDe3juPdcVSApZT6AlJsSI/ue5Hn/BPDs0cw6lElVx6
wAzcUGM/ztldOSQHX2fWkSzplh8oQxaZIho9hOh6DTwn9lsln8+1iPyLNcFZbecfVmWTnqPdQkoD
Y+e096xlwzO0JtR5sRJ2k7K4wSjeQgRDi7Zi/aI4S4UhEzd2QgMj5+Ly2tlmcy8YiW0pwl129YCC
VlYfloV3Kdc1cxt3XfZstW8ENcF61O1MGoyhhKc37wpjt0NDE07qDljAh+LqzGpwjmhB83XTbTgy
gIzLwEbhZu36MlkeCZ0mzyu6ogi9XR8kGItabdcL+L24LERDySJ2dj/i2W0x1WrjVhnyEL93c0GZ
UJ6you8epYOTzh7CK/kT9TAs8y8kFTUjMiCmQmtoQiz40q7Iz1NqBPexac6usWHWlKc+Bs+27/Qf
dVx/6QUBqx7GS2tpzmsdVLiV7eM4VwzjxZg+07JDQKJw0xpDfU3dprowMXX31Buouw4aD/aEqb0G
/dhtBhFH1eBCg+vaanORfNVs7YvH+OlnP3lYOMAHFpl1jYWKE4oHd6axUSn0bRnhoa3c1rw3EV91
ScPvUInsw3q1I2zfHeoRcgEyRCYojMmDBUDet+oxx59Aphxx18lj492k6MHHMX4dBH3PqRAa5ZHn
GF8Xp3gJ3KyGfC50DMKWKOp5BcFAJMTCRrXOsaPcUu0dGcN5lqCJUSWi0uashyalaQ+oidjp5Jhc
zaFeD8WGjpb0kApPSvLbISm+nwYiweuXsGMqtaalQEI1S+dpKMz+mAbNNwkYGxCEobEW064ajRqT
5gCUzK6wvglGXR1HKlwl44g/sHlRYNPulKqd8QBRDrPyqsoMm3qdXYjW98ewAUjimc1X7OhY6gje
g9zsURrqkZuWaabH1vK+hH3+W8bONN2gmcEtLQQoD4k/xEQa6Y86oFrZUXCoM6nqgYrig3Mt2jSC
Ki2eMs39qiv2p3RXNrm7r3H/1ZjhTjWTEKRmy7vL6wRu2W6LQy1nslIgH+MZ4VpavBkmTdRJzXBa
bB4XzBkrVzGzwwq9DV5Up5C+wD8io7DjKCrncgxFTdf9gNVH8x9t9yvuCNcJIwcirLkxMYUUW1Dx
oCnRxuZc/BKYjp89ha3m/HAU7qB92mADJNPu6yRSDT8LuXCpOjzYOjLmb02nfV347gqFIJq2J0Wz
PK1StGO54YNDJP/DOGde7gpMjvmpYjdlMyMCqXrrbEIqDp/0pmaSa/RXNdYONUmfDmuiHjPmar1N
xGpxmr9p1mT4//q3//zf/uvP6b+Ev0vofXNYFv9W9ID84qJr//1flvavf6vWt0+//v1fRJvwcDim
5aiOa4KLcT3+/OePR1yE/G3tP2GWbPWiDgHP4y/xVYCIvszUhQwzuZXUH4oWqTtTZT9h2hnljCyo
dvSthhsXWtYeI2t25x/L7oZ4lsKH2QWM/0mk8lK+p1Vhv5MocYxK5lbu+iHG02dUNJecTbvSkNtt
I3Y+VjRvkylmWx/Fwy7U6OOSSnDQWfqfW+8YD/2mW2igHzwv2TeYf/errJm3eUVuqPL2eauaxCjC
gt4SyyLhQuKpoVs4mqEpS0oMSfx8J5WI//fHaZr/x8dp0+xg6apqGrauyz//nz7OLBMYncAdd2ve
oBHTuy7lk+17DzHCtT8dlL2L288M+nuUrmbEleFBns/I6p0ooC591TLHozfH8QWa72+rcneaE8M0
pg5xY7vOsPNS+vj8KXSZ9lZENeeJYbuddG/2ODLrw0/KT01Wcrg4cb6OjZiSm/v/vaYJ/5l6NLXY
OjMN7X0XX8EBfLhp+91UkYOZ80PB7fma6Zbz/znuNOv/8kkZqklAztKos9Nc93898GzQ+rZiwqz8
M7hR+LJ5/yPMCPih4Jt3+cD+3bobnv4N0yiqn/oRDRr9y1rq2KgP8SvgFVTbdgaj5FITQoE555TK
7LuIio/ENee9JapCWtuBr1L1tIZ20FNr5ngFIIE+M4//nbEz25Ia2bLtr9TId51SL9MYderB+z5a
ApIXDSBBfd/r6++UiZNAkBfqRXgj98DdJZPZ3mvNJSvSkWeSGyljSLMGyIrZg0HoEM3IDMIWd6qt
5A81iY0kWjn1g564Yh/Erkn5ddKuSJ+Cm64Ab7NrByA8DTxZyscLsG4ZVR4ltxZW54kZ93iPndja
dGlvnuSmDizzROn+vWeV4zGtC8JaqQmssqEx9gZWRbkUcSdmU6CoMtjw7qderfqb3lfFfVVE5cq3
/1rmUeRlrxOjax8rxzzkuC13/pCIU94z5kdzeBeTJKQLFxxW2mYqkBDfrFDEa+k6k4pPP1bPpDnS
YRgzynsNkfSypNAHhIOBHVhLWpvcxABov07fKF5fpG1iOTbDun/bNDHqYZU86Ug48RtBQ0R4TUoA
cwhyK9PTs61m8Vm4EQRT0IwbYVjFcalPEIkdL1+hj2gkbLDyaMgmANoyLR8UHd9MapRP+JlinPx2
eSgCER8ygxlBIHrASzpGTk8nAKFvnRT+iwd51I1FuwlrMNlKvw9Co1gwnRLMmdXeOi40/cZntdYJ
MuIllk1NaQy30SNjDV4lRIEnd87ZUXzAS1kfg3t0xLvA0nei8m0ueVQpZXlQ3i3N4q9fjy/2PBz/
OFzbhmW5luporsm5Y/941ozlOHZj5zK+qLQuWqdtLraTgXLAlgkljGZPxbDXBfAI5V2CndU1UYo+
DBXItCujoKxTw2a6DCpV04myCcaOlj5oZdADd1ASi9hv8SPSX7WKHMyFWqxtFzV4PmbqYZgXLX1s
Bzc1JVC+Lbh8p+ERJ8PamoukDZVyRKvTGzeu7Gs8Q4vqCr3r4lQakH5KlZTRlMNB8baZyhvLw7uD
L7FRBIhL3wE+4RbTVU5Ke8c+l9bYYojQq6NapS9eGGPLdcHBdarxRp8GG4cRZox4UMRb7UQamvNG
BxfZeBi48mqWY81CppJl4KpRigDa5nTfsKL63ZCmGj/9OK7rOo7hGsKlmPp6SGtG4ki5sI3b3Imb
sxR2SomnVH2qdThtNUuZIRhz48E1AAMz/8zwnc0KKMka89OY1TgH7sX2PH8f2DWydJK+AN+EpnOx
oTvHAUWXKrOiYw0kFN0nJYTQfE5S+NKyqaq41kQsYWdjih/DTZxi6pGejhi031biCACIirOuTri8
vfptLPKTG1kXWU9OxuaJ5fdt1DqsCuTxQZNpTdifALTaHmHEhEHbsSZadsyTa432Z1u2/s6UEJbR
TtASDTMPyuJwiotiCREZUQlu2jg0sNkm6Q6f+nQs+NRrqeio3elRwmJUB7BFGt0VmkgYS8sH2beR
m2ogpzPx3pY23jyZwEqXP0fCdxEpWUftFNhvuDKwHnFgxrEqwKqra88oXzzMouqgXJTGUThZoH+z
uiAi2fEo8bd2+ah4EVi/JomfQ9ooK90ZxQc7iY+p2rAIag6qM5nPYV6VqNyi4ZGS9rCRt8gE3/36
/BbW60PIUJk32IYrNBUrtTpfNb+bPziMG1WqpNp26QTVYYmieJb7eNoDLoTohZwkeKOTHm1BSZBW
ItAIjy7JuKYI+v037uOUEi4KkZY+N/XkC+LSai2/eyth2GKp362xHCN7KupgU1RlfM4jw/2oqxWz
W0frdnQklI1rpO0hVSJSC/s0vWBCWQfIQjd4KRkGIDvf2YO6z3q7u2g5UoIZxfVNeiNvKVNPqlBb
OEeF+d9xUTt1wTsL/9jdcvXg+P1kp6ww5qutJBYTbLGxgyC+G81mKeYR3rRaii8EsRv7NG77p66l
31A1Zz5+eNaSJt6PUbUVIUo0EJXeg4N96JhNJJfrTt1eHRf4/BzbgUKfIDRYnoeqao50zlKiP4zq
vp7G3QT1dYNxhpkn/tY1yRLNA4kEYt80CKl+/Wub8xzn+9HcBUbC1NuyTKrpqma/+rUjAYbKFvCL
Weq59qmGgPFtwJC35CYb2SVS2nGlQ26VywUka8NVbgwISSuH9ddWWoJ7Yow2rpLduXMC6wQegJiu
gJjO2N/JkbOwbOO0fO/G1DzKkiqsnE1am87V1cI7jeTHc0O9eJW5EFKCifKWNwI17uz4RfVgsoii
hxci4gdtYIHQBLjyLGwZ5AmDA8hN3XxobcgHNrV+eW+0iXb+9VdnqD9/dWTkqaqqC0sYrjk//92J
4nfGNI995nqKKBoEVmsdaGynaxsCMokz3n2HGK3DJrmH2ViT/uLQ/pnX667Z77zGbR4qHXF61HTq
x7j1fCIQrfyqlkl20bwcUHyqm7e4Tm9GmJ7CJDIuNhLltdG5NtnOO1mKEG5zEUMrjuUADeTXH/Cn
hRnHho6CydRsoWn07+aLzXcfMC6RanompqeBcN2t/KlZBamrWoX8HBR3ohDZrs6M4q7Hz7GJoupN
H80Ss2j2I+W9+6lIcF8ZszFVSI5bplsz+ocBI/S7k6wmFVY1bGLDBJLcCexsJqwIFfnMu9BRD1am
TNsojat9nVjY4EBvXaZ5oxUoDqmidxvNKMpz2oxrubSfhiTB2EVWduEO73L4L2PZuWtrLikty13p
l+Ai0a19cu5pJ6AeTvonLQ7YTe3m8kUvfnNd1n+aM3GSMa4LlS+RRe7rs8z1bY+4Ghsz3Uh/l4Dh
2Cysdov08KkbYR+1c9ctHDIA6hp1StFEX1LFMy5LrgBJHRuvgDhQ+j7Ro2V0y6YgP6tdG5KjpBfN
tVGh8IjK3johfUij+JBqgfIOkehV05V+RVcXyLLlmlvY/u9/fZTo83zv+xGElZNpU122NVfjcNFf
raKcCJxxXDoIcmf+RO9MnAbz0DAGFA83kITLz1P4CNPd/GKZ6QtZkA9BVCxyKzsijMkSw71hEFAz
Ko+s02gU1cbBLuP+LrKd4dTY00fJomFG3m+rqqSq6xvZb34i4bz6GDOkiCsfBEDXcgWJfT8e7KbO
whcNUrDTzTbfL3ZFru82c4tphB1fbwREq3M4pgl+6hSUBN89bMe9WwDFoIWUnGTvV28nGyUwQTs0
zNd9GReP2lC6z5HnvEMc6l3lc1kw3rx43CeqdnTDqXlfR/i6xjJPzwOhoquiQV4WzcmpLSEaUHTx
l00Vy9PZKNsPIejtv4eTSKnrtVcLdTvEc75VXpr2U6unFzF2wQndI544qUgKbC/AE0RWuj4LKCQH
fFTxCUB8ehCZ2p6Xy9tiBTc7+NLRRHsXDKAO3580H1cjXNoqrLOnhd0xi6Iexof6bFr2qZ+Kv7Te
dM+GyJFDgTKxQjR99/DNw4Oeq2fTmtSdZZvRny0oU+rlNVGOb9InJecCS3exu6ex3GwizEAgZawn
CDvZvjAh4RNL8eXXB63zuubEhM1RNdUhBIwimPl6khNbAx3LXol2C6/GSWL1LhpSBHYDy5i68/PT
t42Hnojx/EOh9d7F6uixa7W3ryoGuk2qRc47E1coqg0CaAjyGYGNqYgikNCpilKfe0qRK/nzdJFN
cAuS0QMD50hmnIgOmZOQEjS74Xq+09NYVSz0A/caT9pwmIRyk7JEOasuNUIBsNYd9cBEGlHgIN94
Kac3bn3nqBdiTU/lYKp+fteRuEJMUz3tAUcVnxq9mpB62sFZDTFpVcnGne9ErXDXLGoJQEurq0+U
9kWqN3s4CivPI9LN6Z0IfYNzWcZOHKHmTlVR3Tq6/kkfCbYYiXKg8eKZBqqcNL79+neyX09GXUM3
bINVpuvYBmrLV2clovHSip1e4Mw9sobvCHD6awltKrtulgoB8bLnSMyhoig4pGa2HULlsPx3Tava
eBhi7w17mBuN432nW8XJFLW7NVQsD6PXPqVaBu8XG8Vd049HN+5RiKgmfoTZ+ZXGzV3P4HwMZIG0
Q5Rp5xDu+5YJYDUL/3Lp9ihGlT4Xrnq50RuCnrFDaCRjRH/KlYJfZvlFM823XYQb1qhIau2qwaFM
zqaucrHHTAM0UoMcrTeQ0EocFVpGdo5HZvOaDv50S6ZhuoXovm0ciyA5y8dKkK2yJIRQL2ivhE4Y
N4wu3g7Ne/WbEVLTXl/F8HpoDI0qK0zddbTXK39qCWRDtZFHMtHYn6eZkEHAEOudJlmnUfHSKR6M
LdM4OYBENsuZFfUqiFkfW6GECLAIJ2i9JP09NfqHSnokIhdPANN5+trvDcl7E0BoLkBiVnbrPRbd
kBxSOOXNyq4jOpi0JaUqOUvMYY32PN6JrKsPAywfirgzG3bUuMRONqVFfQwU2kvWuI8617iXm74g
g9Dz9bXVMKrLU8ugoLVOk1LsE2N6tgcnvZPuw7ofnuHLpTthVF+xWgT5DSu5TJCtB9UHeJNNVbpj
fJyBDm28qdsBEoTb53vXCD3Qo97zok5Q4u65QjSKgdYnhb6h/2d2CWI8KYrNegRGtGMM2ggUD9oO
8JwMDUA0aH090Cq7+Qv4MzgRmk1LaFQy3401486h/XUMErt+w7wS56wzvKs1vzlaTbJaalo5/WA7
UxUdR60YT0Wc3ENPVY/U7QlEm0+jDpn/Ri7QNaedKAa3xLbkWnFfaLAag866osF4kY2d1suNnZxY
LdcLze6MY2eykJc0gtrL1L3mBR9DJ3nbTiPGyfmiEBlvfz1EmD8dlUw5LXvma+pzE8HVf7xwK6NF
PSQgz3hZwYCLKq+YIr2DN9XEWHyQ4nK5CVmSgaaE7OH6VYdDxTlNYRWeArLfVkmiDHdC62dCp2Vs
Da1LDv1Es1+piYzwq4wz3MIxn2DRvimEIVGdZAbgDVcJ4m6aPEU35R6Z6g+UOGz1jVvhW4u03qG/
m4ttKJSB9W80ndNpenEmo70RYXyj0BB8zCArrbl0sJKZpo1Bv2ulej4LbD/QLpb/tp5y/75Flfvw
6y9Pf10vok+g6bajqdiMBRP9efz9boqv6r4xx4dU6xhbJcJTYnaqusoolEBsyd2ZTkzk+26ERXUM
67gDLFU5q1Jttb01Bsk+JTNURbB06AlB5yMa5yEeOeRHtVoRepbi7582aFe7O3f+atPc0H9ziRCv
L+WMSMyqybeg5MVRYL+af/rk4eB7mwmyk2Wd6Yp1B6/T9EMT+p/qdnweei6n2qzGSV+Qy6A0R6zz
MDn6QRS2eh/E5O8lpEMY9A5fTHXyj6Yi0Ha7eb1XK7vf8r0r68bBD0TlrX/0g75/LMkxD71O3Mt7
dL3TY6eSbGoEL9gVDPiFuXmVt5AxsoCKWyBCgSgvPeqmZlCwA0f6jr4lGBwNyEYcsLwdekySNocM
FHipxe7CKj27IPfiIsgfMzqNeTHo94wvHywR9tueBdzVIBXh6Gv5pqtAXaGZKTE69UepZR0aaDpF
p52lC5Gqkr2e3OaDO+n1o9O873CjbAaynG8+kFuUpBmR2wMmQWiz01HEIKiBLNy1hfoi384ykob1
Rwhu382P+P3Le5WC48uvD0rtH+biVDEpP7FkArBNO+vHo1IYXQPC1i52y8gS+W25C9RPRoFQyIXI
skV29+DOMUASuOUPEIccflbyQ5BNFmMhCAOrHHWH/KNdo+PXl9WrKMnOkQo0ArPinQwmKQXk8+Xv
lApxR4HTCuaqKGFcxcuveeQ+yJ8JCXJ9N5LnkYM8b3K3uKm1Pl6LRmGgSUFYENAdMoEsKUiQEfSf
ucB3CAuvPtQOwL4aYRl+YroSjGgDla+501okRA0iHLOXEoGKM+SW6R8EdqEdh/ewHWcfUdySKdBh
SWD24E67NNH0jQwGC+l+XPOJsklahHQYHheRk6+wrsyE0xLhomF9tSpMfOmEHXkGWQ7OnEyWDMOm
HeYa3jK1ISVqseLOUd+xH1+ln7udqoMskObwN+4X67c10QWRV8GAzoQZMoow+F1YO4m9I9f79Fgo
jPYEpNpQQ9fN31TZ0EqvWhT+maJIffAUprmU1N+WWrq3tRh3irbzYP8R8ITgPSf30OtrZT9ksyNN
gj+LWvu8VJCA5xbU+UXPuB70iJr6FpTtqoooGtDNcbxzQxSrrDFVostOo+ItH4+27nCcvWZAkUvS
Qb7QKC2pOhGvKzX8jgiMpXAA0K+miDxpBwtT+drPjIsMtlGUArEhLfEVca3hOnBLsdksaTfzB5X7
yNJn7xTddpmnOZjoT4Xi71URYh2x4gvXl1ueFE/yDNNcVPAlzopDSrz74EfOTRrmuPzCmAa4sAuP
5aGX3wHJTuGO4MAPo0swRB8O6bqK+vToz/KUsVQ+BPiJd1KvYHeo42jBzL8+RHMJwPORsG9HUoB8
kCEXWqT6XptqHHHj5tfns6xufF8hcBwYpkLolmlQKGNC/+p0TiuEGKUGIKhgin8o2/Ek7Xad+QZR
EV6UMqPySM967VGlfdMnebCees95m6kUEYEwMaZp52jetFGjwVJ4THVqgjLknom8vY7S7SKWjEfn
THW4BTNpj+7aJ0KZjpQqOmACXdBhK/EiqM3qHKAzT3r8ygm/ro5bX6+XHBGlcOiGJD5NSYxKyZZJ
R7wpklE/yEJKPdh3sHrcTVG4SBDFaN9GAF9iE3lMLRp1pvpFnGjyGS/t/K3vwj4yCcxtOpQvIqMY
i8TOyDAP15+l9iOSwaezCgRbIfygxAGsKtqPv/4llin665/CMDgBVZP4Fk2dL6bfXe8Nalu5qpve
NiYsZiXzqb2OVGoxb4ibuMPEqh/l4wHA81sS16TTQnNmoVwBN0JheRxxwZ8Ny4sPklqh+emXgO7y
wfcHAEEqSltZ/6lGl3WiHbOkz5LYZ8Tz1e2ILczDNbuyUzyqUpJRm+/J18ATWGSIVIdUg4qTB9WJ
rrK1U9P+S9eo6Vkwkt8MH1GsGycbSHvTPugq8aIHOInITmm1Md34Vu/S8lHOsqM+FZyYxOzdcLNv
ayQhm1gxqJROo7KXmkPENSAExbuuapl4a563CcIiP5nURgJmf27Tdtohs8kYBWmldn91Vj9eXHwf
Rpt0eDg43Zd5ddr8mWGy2gDknYdyy/4snyRtpF8IPxLzEw1ZepRz6zYd40tn4d517WbuK5M56RUV
bN44ZS6vDDeTWds5DbDTShVyaac24FUvx7bpqQBANXvnze6Ams7BNpO9ZaencUeHgKzixqvBlJjT
OqihxotE56piELCgUwI7TmkhNnVht2juqTWmdJ2udTduQxoAd8GI26PsEDoQm9tvtbzf1bXaL9EJ
+DYqMPizvcMV3cHFdYUTC1lq1mG7YFay76qeJYVt+ydUUsWfCaPTRaqeFdePV1k/tjSEQsLSfUV7
tyzS60kXeEnHYZvilL8bmWKdorLWwTb443t9aHcLaLMenUdF6xNmZ4P5YAcxZpmwVj4l+bCG0IE9
qBpz/juaxaS/6neWb/y1YA9U1Z22vz6RdOOncqGwhekwoOmqcBi+Xo1pbZdgWsybcRd4HVwthNYp
Crq1l0/BMQuMd7pi2EePnBbkWui+FCDeGaLqe9nhRIK50yzmjFbRRUiJwuHaGZxoaHXsD/oXL403
LsKeL6i6rxUcnfcTh+hq6uKzlc+AWyfDlawp7TboHPMiTXIY43PyZHtrv3jmarSEuQ27UXLE8Ez2
p+VYRTM1HEZ5jSyAYqzjynJRqKTRPg+TZCMlwS1S5eNiX6kDAU0LqPMub/F1pjUuMM/3tUeraFDn
ka1+1gzHPMP2QlPZBGfW+lx+RWzfyJbcsEhVCPg4tnVY32soeZ1G7fas48tdMWvXzB5fbxI39xi5
3sbuhIdljtBSBwtVhaU+yxh6WqcRIKTJQMdkt89lix8lUrP2FuRhvJ1I9JnzmGkRtnsZ9qB0MH5R
Rps7ebZ1MVHt36Yeambd5PigAMc9yZU8HBj/JN0CRdVk0G3NDHEmAej6NIp7svCATZiETc3jM805
iMPzrYbQ4h2tp5ELES2D5cRoWuCt82KjSipio3WiE5yBtqWjxU/xgKlMTOYXF13Z3urVZE3jOgdg
5LylfKfc9ApSiZO320gfkk3gZvbVCz/UU1A8Z9T1W2cgvCjuP8vcX6+ImvWYkcUk686dT/G0rXIA
44Tg8TUyCZDdprBwm69AdrujERn2idh1gwv/e25GqS50muX/btlRcWm99l5TqEeaM8/BjLJ7J6sv
UailqzZDxrrMPerYEIfSzO7UrsbtHjUGGN8IxYrBolB+O1ofmVCkMlYjGDJJUsi52stiGeG8NOq8
Jjv28HAehNGQpzK10V8Rgyel5C0AqlXbkO+w5SIRrTrHNw8RCt3TMqklmh7upWGD5TWLj3pRZCvM
IzInNPULVuiznWawKxjQUA+l4BRNNCHq5QjkZg5MQFrSAS4Jjwou29Bvr9KswSVduUIzrm0Ams2s
ZE3C0byA8bjSo9svawQrrCioqHtzDDhrI9zzWoIaJ+ranC5U8nVD55okzkmAtuNa6u2mlIQImShf
1pAqo6o+kCQGqqs2ggeV+LezM4bH1B+is4W1YgOX/PFrvMyg37GWTE6ytpcGuXn59VD2U/0ER6km
LNVwWGzZjvG6N0V9Iso9glx2hdU7R9tjEa2SsVBBKwIIXhesTuWD1E+tTYQPb70Ma/CYXA1yjcQU
AMRWzsyxVFKvl0eAbahnPz6qzAefVDPwN4Dndy1ojmrO+JXk21ghEtmH5RgxupTVLWjGcbVM1oRa
Rkea54d6EL2KL7KPb3mhkngRoZlQ28hCMhxAf0EF+bbHF4Hm22pxoiMJGeCeaCmZyRpBAB89Ql8y
rY3fD8bEPCAr+/1vvsGfitQas1raYHx9qDZ+6qFTYsmQtEM5n6pWxerSOCe5Ia/t6y1518x6Bhfq
RB6oDvPe67we3pU53FOEmel3VFxUd/CePTV5XsRKuQBkAtjnCEQ34YsKi+PElLjWMHwvBtTZhYq9
DBsAxnZ5ZSZkQX3s0iRZm3S5tsuDuW4Uh45O6G6gx76ruA4z5FPHnXG2tWa+yfxTarhvpcUtSDTj
NpXOW6kc/vV3JWY9wfcTUNcCj+aopu64Qkep/WppH2Nra0ytaNbLuYyel9pxqcQXKmPom2c/aWnS
Iw2ILqdKGZT3Zj16YJ3I652S7ES8+kM4q/vjaY8QzOVMRzb/JxLL/pBXmrlNBGHcI8WzdViK8A6l
Rnu1OM9XOLhJdKj8Fy636dqPTf9lmG9FOrK5IKsBLc0MEJNUm2H24fehdw+EDTZLobp7va4xuxch
qBU4810CLH7MG5acrRfu6qjY+mMGXrrB5WunDx3N68caFJLH4XLrU2uTKPApfe8R8UxxrSn51b5b
7ptBt3YB6sOmd9PnscgsqoBYg+bBh8MKMordMRowhJwJx8PMBH1W5OVVZrx4nvKRGL/hGJcI4aRC
UunTloix9GEwEC3GUcZadx4Nq55xWBN2fgc/0NG892HpixvzU/Gbtd7P1TgL0ZmmGiBFNEtjlfHj
AsMuUrcJiqJeC3LynorUg71TB9kdVwflHDnaR6b6yk73JiDLLV6MKZ/OZjiGh6Fz3lVGUzASOvmZ
pjaFZ2PQD2U9o9ORPjZTVt+7zD0pXZOvN6+wLb+h5ibu7FKkd0VpVPs8gRuRe0F4Gmi/Hqi0pVdI
HR2lgRD4cBnfByN2D4xxKV2xZtVD2HuPA5YAF98/sM4rz7kgjRivBvxqLz8ljnNA9hriRuv1Zx0G
+1oRyYGvt3iwvfiJi1G7NbsmOEpMlD5YxyzvzA99n71nvtvcOWmBwDFNe37+0Ob3JS7q3BW5vRYc
PwxRmbGapx7nXHU/jgghsMTHypYejCDhzfNvBbaIm7yljyGxXZbariXYVi+9+9HsqtPUud2GCyRp
9Vz0iTt4+vVJa/0kErI0l59S1R1hoAh7XWI1atcZI5JDUa5PVH9lwWo0E8givbmluEG4t12ab8ep
ISpOM+HjB3V3tpTGeorzcR8zZ7rvjQBDaNJMG6h43VptyKmKEkrrldUqL0FHXhxgKyx5gVBeWtH/
KcQ43Mkna//UBkr0EpkTiN5gQhGkUCaJA6IJ3dnIbQzrJFDfJelnOSq2zUzDq1t15gBEK9e1oZOQ
Yw85k9y33AxGkNAKWXy5QRKKo5gb0x2cd1aqnek8sasBuME4AN0Xt9ygXzcyv3mfdfAThqj9nDvT
c0HK1O8uIz99y7TWLKqdgquwSnf61dAYTsEE7SVt8ABOytUPkuEBwccbiTASlqHsJoaKYNoXhRa/
VSkhtIXRPdhZ8rj00fT0bHZ8n007kZWmhzgbymRd6tWf8mKLAgN1VVeIs2tUm3aZ35jPYG6w4AC6
l2MKwJfwZGDdM9QqPizztR5d7EoipXWfOQ+D9ZOMGiEqsMub6G3T+kzri+mtW3nXMgme5FJ2YCkE
z3Au+PRFqu0UEw3ur49L+/UijNK/hpiGr0pHgG/Jwej7akaWWlhopm6zzJWCoiUMG6kta0Gze5Qb
ZdCUVQWU+SDvksU33Wf6Sz8dQ1MlyNb0GaVm2ByBHdc2HrJVViPcrdXgJje9W5l7cFkpgkOlvOQD
BDuROu62x/1+XTaWi85rwptMG917WJp5AJTRl86GXxxdFOZidPBa3bjbWjd7QnypmKJFxfNZRuEK
bFP1PlbLK2HE5yw36xvU9eKtlt8cdUpf7Ok+HbP+vs3mz4eDl2SIHoOjxpwzK9zqMsx2JB3eyEap
dH5bLmv3tR/UK3uqCqbprrgDor8LuBRcxriuyXigiGu19UFr8uOvf5Sfu8TMghyXIpLpWCoy8Vf9
GDeNGssKm5pOA04py+l7iuNqfusKTJEjKP2XpreSlWfSZJ2IPdyWapDCzavHS5USR9ukIUx0UHtr
BqTyIJQStWldalfyzkiDMQ6//v/qP83e+P8Kx6b5rrp4V17/fyvSiPqJdLx1mrF4CBuqe5p77Qdd
uck7Q5/ad9XYFMcqSz+Lphy3ai2QwEjutYu7vU2NPbbgmEtA4J3kRqhGcgoy9OnzWtAKU3vldaO9
VcLMxm0fEpGnetpvzgf9p1YYH8WlIIFaD7mZ+boV6npG4Si+Xa+T2HhwmJqspEHM6PQPVuwTI1Kc
PK/rPjqFV9AyVvE0a3N0nR+ln9AQJk6bfpz8Ep10S8Uvil3tGDWoDWUlU7G1K1rg3ylQjZ++/7ky
jLuCwwUBqqnNLcrvTuJEKUeN+iGpGnhmZ6QXHX3SfXRzPEgrt5pMf+kd4qO0sU5W5pkHN1SmfUsk
CsztoVs5ppfdQiv6uBQ4sFckK1GA2S9zGi09mc2gDlx3rnLNfrchndZ9SnEgqeFXy3EtdQhN68SL
6wN3H4NpzklDbC43uFmre2YxxH78+sD7WT/KB3dsF9OxzvVVvB7vuSgahtPB/ojs6rP8qFakP6W5
mC5lQrpTZZE3w0/Vn63q2XTAD8XJzjao6ec2dr8uVqdzNz9WFcgP9GBIHlK/7LdR7++IFusvbRgc
sqBp6b2G9smBtoh/PnZeunB4MD2ILoW/12GdBRsD8PdyOfvvH3x9tfT5fcqLkWC7oHl193/3n/Pb
h/Rz/T/zq/7e68fX/O/1aff8yx0O28ft6x1+eEP+7Nf/1uZD8+GHO9usAenz0H6G+P25bpPmP8bE
ec//65P/9Vm+C/Pvz//+4xMk/2Z+Nz/Msz++PjUbGYnk+e4AmN//65PzV/DvPx7bug4//PSCzx/q
5t9/KJrt/gsn5DzN0udRiJOEMg7PaO6/mBNAnXN1RikezvKqCf79h9D+JXQqjzzmzCrdeRiu83Z+
ytT+xRxc2K6JZoqlqeX+8Z9Pfb8sxZbf6Z/tmag4f1iymbZBzcXmH5Zt/P9U8arU2dg1NmmFcPdV
0iVlHe6nwX9q5oChOldzJEzc+rYxMAyH2XcPWLhsB0KG2KtD2L1JUw64f3r5t3dDGyjMdHkPL038
c6PAb5j1RmJWKFC9Ie5Cq1T3qOfGVj6xPCaflvfLGIFLX7XrZbYa28IFg6BvpcRBj/ISis78XgkG
tpQ8GjReIJq2hRFX6fKnlhdOY3XwQl0/ABzJl/WpZ3Gd+Ha3BNR0sVPx9dmpm74+KzUH8tlvO//T
a+Wz33YW81vBaTTeFBlGAGUE22djNl/7TA+3lnQAy1xARc+iKwtMKK2FeZP+Gvm4vKsp/ddXvHpC
DEN0hd2/6gX5uwRj3XBp413H7LOSgtPO971t7erufpzJCvaoXyD1hU+O7pt3fUhNSz4ud9Mqz93L
V4mfd4tcd3z37d3kbvO75fO7uX1Q7+KepI1wLtlXCR2NKiYSer5H9hvq/nnz7a689W0jd/l2V76+
nKo/Xz0u9wCLmZwHe8RS+pjib+7+TliiK40U34QibA56du0GBzllXFHDXh6oFXGrVTs4Ls/InaTH
UN6CtAG/1hMQmOZXy83y4gSZ7nXs8t5Wt3qWUDWeC8ZV0PlMkKd97eXhSd779rhNoAR/e96P/jXO
qtQ4yl2+7Sc7hd/uDm17tryw/ufdwHj+ZqakGeqPlgdk3kyVGIrA42hM7NBovLpWd4RRDF2rfMGt
+oZkzHQz6o37NhDRuyKiYSGiYxmo5menIRWwr9vsZWQBvUFx1t7s3m6Ppt20hzLLrDv5asCvy6uZ
mZpflOq7V9e6bT3UTNnoIkaKkiAYbD4YM6fOHs13aq0CNkp7d68GBnESiDKff9iBvE/ruQTf66Qt
X+vsAlQCUJGKgG4h7wphpI8BlkN5z51N/oOtvVMzp15cg0E82JvGqMVO7qHj5Hj9chwry8s1raem
1BBmaNYALhzF4KDgFksnYiFZsK19w7eo0nArKObH/mm/+bHl2Xm/ueD8pu2UNzr8AGRZxFYDzTCI
L6i9WwG675aG9vveHoOjfKiTMx2KBNO2p8mzlg9+21lRq+Vd5EPoLJXb8n7DJN5bVhkc5Xva8G8v
LQQjp9zhGoRgPRPiAP5szbaPzvq8kbfkRoE/d55a6+tj8q58Qj727e7/9WW1DeqLBcHXv/b//Rv/
9Ce//Q1vWMHCbm6yZh7maXkYtNJfTb1GkINdhjgjuuRoj57lbAqyww6jnfkQcHO6dYBrYKtlpJuq
NFNveiMKoqpc421pjO7OMad2J+9GAaAep2bVKO9649ocWbO9elHk4ECSL5IVknYbkiRIk9oyI7rI
I2GlLd7pKi8S8DWdWFupDsYkUq0nbyyCDfUmfd/Xvv0UtkVybmCm0hel+yd3YbWEAjooH3rN+yux
SgJZZ/hkNG++WbdMlJzEz3CcI+T57nG5h3xM2kT/3m1eDbPe//tNvr1MoX979lR68D/+mWzoYJeG
fMuz70PLyUtVR5IWmpCoRPmYNIxFwxgTyTDvg4qdi9qAbKNs9fy9kaIdqpQgf9AzdB2T5w9HCznn
HZaSfDP9P9LObLltJNi2v3J/ABGYh1eSEiVSky2P/YJw292Y5xlffxcSsiCzp3PiRHRUV1VmJUhT
JFBZO/eOW/1Ln3VA9Sz/D6+ar9PU674lLqymVdO+LEKMc4COGOqlrDJ+HwN/vhLVxAw0GGJjM9hT
KrDf11WmnESfT5pGD4ub2tURjBA/mXTxI+cKudVCPCtTCFq9+MlQgejUhTfLWOOtayUWzLvdDuE7
qpst7WiMmvkoDelSB2bGJjnWcR87FEVh8dUCDFdj3021FTnQ6CnWOeDMQG0D63GdG+ywvW6iqSRj
9jrZLGwIs5ImxzeTr8G2i9qG/r1onPEqosZWMZPpSWSbpOlUGC1ri/PZ1/nOpwQ+SNBTEI+MHetT
Q33HaVnu9ou0jDgvS4OJe1loEZIjaAgpLaTeKP9kB6La31Wl+80B/foxhZjsaIcjVJ6D6r1z9Hba
5XaCfJgSXg0cm/yWVSZqCoiT3/WjYd2D3QFyitT7txBaFnG1E4rJmrSDHoyzjRNkPi3Uz978abmc
eLTDuF4uXy4Xp9bL5aq0enO57uJyIUfXfqlE87Cz/PYud5M/5G2vbzTyrUOSwGi9/Ys5IzR4uZXk
3A8oB9mhsmJToZuvy7Z/RvDPh9Q3/Xv5B+Rml9zFXQrDyZXVPHUL5ItqKrA/YxJTyYTMGHxhkPpI
VxoOOxKU62jWw3RyJm/d10kJVLj5E0Vk2QQiCX4gJAFTXpjXALbImqa6jYeeDw01DpiZYgs9Jgqt
farW+/kh8aN9gRpIc+U3cbKL86S6zdbli7vqOe9VDvzUIPw9tPrhW9/635Lah5GZjmIys5iCPFw7
sI4X7/qBdOs4AAYBfdd8ilUS3KNKCb9qDR1/q2N6LtNhPuuNGx/7PrCeUkQoDmEfB58RoYrQ8Svy
H31TH5SxRRGtdpwr0t3Dd1UFWamGfv2J7Fp1iGYfjMASs+7s9AxG8iVmYtQvMVWnyY+ZGjo3qhlR
YDm3hXOgbAMyu4WVuFX1x9H0oXJfCLoqdaCGEflJscnU6LbjDTB8jtMXDzEo7ML2ChUv19vcfwby
XP5gspjj1NBzn2pTR5AtzObf4ImCQByM6f1miEwDgeMigQzD0N4agsWgLgZZQUIUnZEmWxBP+fxU
BHCYXPTiwKYeZnYn+O45O7uwbivEOi9+Yeoku0qJBqTPbOOYdO5BNiVpE+nvtc45rMX5ywh1tTej
xbZ5vq6rSUIdXQqrrtCKlyoLKWUaVSV5Yl+xFn8uDFE+Ja9/M8MqSVKLY7+s+iWOP5bwlcFE5lMT
cWMrqvkxdQHlImX9+1TBek3Fb/aIykx9r7K/3oukiqlzspJM8RddV+IjIivdTZQ71Ebq9YM4yEon
cNNHM084CHSg0rVyvdyjG1ZcrUqtWzadx1P/bGUtDFg/j7Qly47sqnMvvYGXuU81zgc3A8zLQPyM
AqCgwVonbKNdCQMRol8OKP8pC58cx6qO6sQ9oVmGMidWtuc/TA5QbrcphLmcsw3uEZWA8Em8pLGc
KjxYpTZeSYwteIwSvFu208MWe7veRZC8UX6wz+5utxjKcr05985sBbOrPjQojFgOE+Rj5CPS3aYL
SVPzodbBV/ngV9q4l485tBZgr9id5MtW3vZzvaz4JeJfY1z88fxtHAkhS39G7ihR2a58EeOvf5K8
F3PQkKiyEtTDluNgaTwEnw2Fn/dtiu9PDLk8jBLjq5uVZwoHR2NyLX6B3fpPiarq1zk3O+CtP8PN
VAWckIP6vk2VOUllEvn7KmhNSgUW39erFrnhrS9ku6oEF7ftqjG6z2C6fR9FPL38DYL3v1w1TJI3
V+1ITD1EpIPXFwI9CZVTs3LlWh3HOusreX2fa3S9Dl/e4zq+eH/ysqJ2rk7LlbYX/vr+trf863uU
kellP4A4a2evu1YBur1HSLd/nmI7OxhlWB79RSC65sH+Pp/cD0oZUf5P8fHvHLBWaHXY/XOVQ7vF
P7m+X60ESgPHeS8rt0DIgPTPwwwIfAkkI4rM3BNp0t/kLjtECZrdqvFJ7skpuD/gwBc3bpiqkrsw
q6ujWWqfZJm4yDzCjPOZs2CLe/VHmOL3kkFpAd3cZtBwHYYl0TIBn4a7WunvX90kZdIotXprOAYC
shzJASbTq98DC5jqaILQd9UJUpalSQJnZ+kgkBxy7NUh5WTijsQeMAqYqpEA5zM4qOmiSJ5C39On
J2gp5oeyz9SHsvYOYQhVcr2MQB+g5DiM6HVnjUHCXMamPQ36zp5A6LgQiF5noTs/rJMpB0H31NBL
LHMo5rs4yb5TPOTvbLvm6S3Qk/BGxkDgmndehKhPimLJTeJALiJDaWxggjClePPe9DkEylQDplx0
j5T3TZn106dGAXHaVzanmlbonDN9ND5bibrXAiP+GEeB92gMzTcrVYzPDqwBN4qHQNikNZRd/rrI
reZ1kcrm7XHg7synkwV+smMfD7FB7E7PWdyf5AMIyqi4CRpNg96Cz4kix4QjQMRoxI0nlZNkupZP
R51Miknmbsmdtd+EOE6EQ7ShYOsjYz2UzNqLFX5B73a96XpTX90qMD/cIk4LFr+yFQQuTY4Wl7LK
Iv1cJH7xHfWoYl+zo3zaXPUqC57F1Z3V4dx6NYmRl1v5BG7kHLpheY4nF8L2hSneClRgFtBorMQA
YoWB1FrZCSvwNOduGQqN1L+vrcapB5IV9MozQnTWXUpBzx45GURlNF05loZBXlUZ7Pu2hxM5cNru
49xbOeWLivXDMP6UrNHUm8+h0hlfZHWau93l6q4ks8ImvXkOM6340CwnI74bRFdCor0N66E0Pspw
5kyHk0WUBDZr8+tws4qzrLXrD83Y5ND0QhqpVn50p+TQXFZop3yGVvw5Hnv7hxr1d4A81C+VWbF5
gRQWYVU1ugPQMV61YI/EVQnTzwDQ0KtCP/JZ9SHICZZn5x4cAVL35p9x7N1ETdR+m8D97r3BUt9T
9UP1ecrOpOgKBYJtrbkeXeXt8iJHFSCBcLkubXC8SvsN/O1zncJO6yep2jy4obLw7GXt0R5LsOux
kt/pZUIi068H9uR8NQebR22zKr79nUcf3i+MyLtmqLLvrh+QTEqnr7VVD1eFbidnzrTTJ81BLflX
j9EJ3Z2JWAGF74k+fW7N3gHpPZs+nJ4AmAQiKMM8b1GlUfljPcSVx34k9EBrRtKufXHTtTK5QqA4
OhT+8NSak/No5SppcaV7AjPoPspD52KTkTyeNkH7ZrTYGs1zHsX213VVl1RXYAvcqqUOGGoqdBHC
KyFddaFIOLr6uChbwf67DTervVi3oTjHYec+vmQt22Ca9yJiFbtNe2XArH6Uoetl7dUiEXKsF4mr
bbhZxVkYlsX6v1qrdaidQmnHd1Lp/QC1kLm+SxecQJwprnYtY2ks9E8yx7FvV6C8YAnEAOzGvVnI
lf3Qnq4yUoc30UJGMXXwc/ez+QyaNHm0vCLbyTzk4fNVhlbXTbQk/Re3Ps/N5yIfk0c3aN66zWVb
34xyx/vFbY22LI8DCMzkonHVXYEeQ2szrV3EjzyqPpRFfAFoW35jA5ncifr2OukBpwqs+EmmukwZ
n9oyd3fpsqzgkYFbDaTbN5oUpS1mBBBnuOdCG7Iy3QbkHaNgu/BSuzP8FPqSbO58QGp81b78nYf6
u9/xsCGkCaZvtvf1VIPXorROpsiBQbzsTAlnABZgbzc13vPgaPzjgriyP6jwQ+4C5CCuhXc2LlPj
NDjRzJaaHLarx+b7aPghqsYykw7N71Av+dxzsdeTBXdl302c3jOU1Uqb8W020Hsq1V5Wp1E+3rdh
8iTEg6tKqTOUX5Dh6m7ezAn1b5QXwU2pZd/DZVcjU8g/sYOR8euydW7I2B2XBjzKs82zbufz6Cz6
aBXcOI9kC26F20Omgkz9PipDf2cspC8X/mVYrf5ihMd6p6iudYI9AZRxCTL+vJZ6LMdFXgx7a9E3
J5laXabl9EjG6tKDewxE87ZEeoU5A3LOWKdMyX+c7nNI+8ux6XJWCjiUrB7EMjYY68tj06j2olTN
TZihmiKm7H4B/0aJ7iynkpq5V9UTP9zhCeoedW3GzHrpbXMNebNTtzQXc9tQrOLn+xak+6XKCd2c
1/vCKKP95BncbuGa9U9Nbo/Wfu2qI3THAJGjqp1P45jMpzyPKGGVrkxKQ43gzI/5AGemdNdJO3uG
oMG8pq474ul8OQEIY1i+ZGwoGQoLjtMnO7b6zsFbxCzG4tPMk9aNOcIj1YNfylT11k09OCFjxGj1
4lvaUNvrt9NpzAYXMYf6sdEr9sVTA+XKgFQMvzp7L4Tf0eqyg+dH8Gja9qeyB0Q66L1GZhJMS+q7
CrX65SmyNfXGgDIp1GDZCVHIutZV0nLVMO+5EU3XUNQ2RgNY2/WPvTEmVEdCZJ4ipxF9AlWsLj9u
j7NX3Xqqxpso6x9moCsH3Zs+AwaHiN4pvqdx+YXKfIoVTQ4z27h7aiB85kfkkQwevPQQetaufRhR
X3I5KGrteR9D4gzD045T3cdq3GnFyFFAAWVuOL4fLO/dPNoDStX6bR0o47VSJmfFhvw4JXtdK11K
qWT8YNZtsgNWVF3VIWkxP6eKJ+OR/KB1xmGwILBVEMdolhun2Ri7gvqKqzxz68Ps3qL3c4tY/a7K
6n30zeYcZI/PFYSvbPY641ZHIZTawIYHYa9pdn5a3iF8/cFOAkR/bfAyFgzOEOTXpC+jb0i5hzu/
GKNrqwxuoja859j+Wi/6ClqZtDtR+ZhSfAJM4SoboEMEpt8h/cdfBMQG4Y4KZiVp+DpDyA3iq6UE
R/nTrwbtFOopz+dQ17ZxOR5UUlkDMklWYT1HVoD0ilcmN75iPCF88x3kfXJvTshntfYny1B+D1uU
iJzkM+X3Koe5xvfEANPo5Ra/YotWbRwe1CH6Q/XLL8GQ+vs2dZRrmwoUYN32O7Sow71GzUZXjffh
pCXkHVOw4QMiNVkSP+n2bO1N5Te0c2C2nKz3VPD4O9Sun7nlKnd1HljXxfhuzoPovb9IOqtLIptf
gnutapxPhdrcTKiueU27LyzS5M1Y7ZIu5ZoEvumN4pNezsMtco6f9DgmO6SU79xOyREvMrRjHDtI
UmgqiHGj/ATZpHVTDWFwLGZohBqk06+10H8XqFV4nboqCrZeqpyM7kerfkNDoUVnXbmdCj8+Vq16
08OYq8Eee6QU0TyrWnfnVzce9bQ3agVuMGri3zg8u6HS3KSB8aBp/IbigZ7ndxuFm3rOEYdpkAlG
InFGTaLXD4lZn9SpQwjEsCb+/LPsyilM6gQRR6Ga2412VYIe0NR3KXWLHey8w60Zx6iGzTNSzTqQ
ufCx4hT6iCyvcpgrDxJA5F2lCtrq46OJRM5xaNE0SgwFILyr3YcoEIC7R9lgvOv0kR+ekHO+ViXr
1ka5d1XBDenrcfduNMmEVnZxamcoCntA8WgDjN6DH7rvNK26s8J2PHVOfl9VI7Krxnyq/QDGA6hY
qKKvs2VH1N8jik1hZXDjQMtFDpE0j5qypzMS5zc1nqqjXmgflb5JqZ6nLNGedXTcQr45fTfc6hFn
PfAxhLOOPu9Hz06N68rSykOK+Ou+hRzHrKzxtqUgEn66PrnlSPmLBvdMp8ZkobP7GWoNHirhXi3q
2b/yrelbj+TrXT6OfMsRRo1qDaFuOAqGKVXvgbDfWmb7vjILDVUbsIuICAN50J0E2UV+Ub1eu3bV
cDp77RDvzKnSVK4ZI5mTIXY3JbxeSOEtZzz7qRPeZUEHo/7SU9q4aHYyVnrULj0rvbHz/KtljNOf
CK/A/sFbQFidCnSk5tXU9r7GC/8A5b/DA6DL/l0WOb/ryzxE1wVCJXpy9pRW/+iW+dEKG+8ruiIl
y/X8RtwGKIKg5/9aoGJyA6uXfSVRPauh3NSyPjh2YZ27OIXIb1kNxT+8A1qiPRkuEtoxhKM7MejG
BO2rSm0i6jX5sw5YEkSnfeNAT7jrK6s+lWM8pGtXxpMSNifp/a3573wuHS9CaEBeCwPpt8HPIoTQ
dO2g5dp4oMizZ2ND0xhW92hGmbdXx6m5spTYBRe1TFLXn++Nsq6u10m9t+ZTlFh33Mj4kZ0H9R4J
ueQT9AcfpiCeHvUO2laIQG9jSI3fqcuI4uF9xb/as9XV8ae9zOmNZT4PqDvLnKsh6qW57C0DD1ny
zBrYokXRb6E5JXvSQEjwxAqaur76zYBE7tjmICzREInno+6rIAWWBjajDmDU67h1xt2Pdi5rJPXg
wpVGqHE9zc6v2pzvisfm9hx0lgmpKr3UiDgU/RyMwfxmgip+yog3B2dMGMsq3WhBeJfxDUrY+XVL
PdAuC9v2rvcNnqyruPsaIxx6HNvc0K8NI4akeGqgc58AHPe6cy6cmFx62r70KOC/8iqFuuO4hJhr
YXSTRl+GF3Nejio3xe0oHM1HOFeR/8xgteVoEK7SQNkDqwEIkvQZhXE0fkyjR/m+iKyS1M/onKQp
JvulV732oqFXeH0xx44q/AnSIJjLxSAqnk56r3Yn9YFEBiCCdClGbNHLRgrXpxAHhtnVUIxGcfYr
fhh30gWKAA2tC0nU0eZfzVfm6D8gydrlUzAYRMuBSFRVNQ3Of32B8L9B96pqFynwVwZXZaDcxNDc
7Ll1IBbUQY7oQmhxMKGjHqaquSmMfLh2opM9t+Ohqs0Wbj0NgC5USIpzx5H8G/TlC87x/72RndCB
Qb4tRXNglzE8sJOOq0EbZaIl9OtLK4xeG8bShSKxmT7MgJD3wkq+NUYJU3nsZC905auh0VFGU73T
5iY98X0z50ZkDv4p5hu/hQe9+T/GdNC36TkpIpS82hQqyUqHZ+TiOv/T10gmb09FYfAEIS0V4Q6E
P1IsURh+8VRN+kGqJmSKZx/YGF49/HD4DaqCbvI/BMi372P+vIoKyAs6YsVLD46Fv8wtfmCvm7uk
K9A3GxNIIN1hph5naWBYmW/JWh/eTJmudi6EtVwm3yx5002getsWasuaNoBZI1P6AHiToowO0kR6
fT2oE5uzqYFYdmGXHQGT3OVlw/5BJoPFolN1CNTSjq43n22J9CK2Fv0u/nPuu/FfIr25pCy4iCJX
k7m/u6RcXKzw86Kcl8/2oc6otU2U8qUJS2Sl7YUsHMW9N/PiVqvR8sS5OMvYjKAnXT23MJYe/JaH
qnqti3ULncPB8zbutmSN21iQYvROoa1XkIVvYlwu316G9CrS8afWojbh9eVJTxp5M9v1ZO5N6G2J
pztf5z6k5Oj17a/X3cJEht3vvDiHQ0Kv7butsYf6mA62f7tNSS/g7PCN26TD5TtATrzTfl1/4Sdr
/9cxL4JsQ2WcEFD4P8QblPDlbWxBX18juqEf/v031jR+xY4vv7EOqUAbphlQ5KYj5MFvfv7rBE1O
SoUyaJd07s+UzhaVUwA+6csH6QHNLR/MFMzhMI77i/l4MY6NZZzZJVHswUrxl3npjSncMLHRQaSL
6zYvvmPgaadmiE8yrwVOjITT4gc5Znoy7Oz+ImRrGPN+zBLtIL+cY1r7+xyFWR62fmpWXGpYpMvt
4fDmF/hN9yLIG8vb7khJ0xT8Uel9+Bw3mXYM5qm8TamTfTIckAe5uuTh5y8OiNgf2cgPzOZqGfaL
azcBEdNViipbRR9IqiVDl1/HC5tkg7qOUTXanYwqvTCf+MVu9nkGnZTMGezwnprWbo+5zW0Q5RcS
eArcK/eoaqzMmevcEspXtJdQsnYLlY12oOxaq5ivxq5I997N6Oj9uR2T/sydXM2vO719GYtlJVne
nII4aM7dyVYhDN85lQLy8m1fnVskxtdsfTWq2XWzkPX7001Hcf7DACQJAI99AzjOePByZ+RpeXFg
KszQ65CBNMLnxrpteiXiewkn02sAIX0LEOFZYm5OP6e3AKo+wGCUI+r8eikKS8u7wIKrQi8+bhCG
2m+LJ8X5cDHT9R82KITtRuIjEAXBMcjMzzhsR61bYCPoxb44rpiKn6HfjEJOxoVIrX257IqB+LlO
XoQ7KwG4orJGVGuqz2bJ07n0oGN46W2GYXDq81Ra9xmVrMeL+YvhFuki3GaQcDLsbaRLk8qGNqO0
zfR6WwLaCHrl2FW6crethMOD8YvNcvah75NJeH3tbVP+gK3au66msLi2+7xB2c9bEPYLdlUf/ZTk
X1gUbBASsHdLoebWpIqTvZgzh7u+rNnMawiJZi0h4tGr3/i8uY6sER+EvCnHDMHyHrdoHd+TdbU4
imG2SN2mBQyuA1LvZ+gt0mKXG014lnG59GTYsL+9fTlqQgkGiBIq1shQu+w1MpP9mBdzoOWOUAXr
EHWdF/NoJz/NE9p2q9kovI7o6AfI6hSRRJL7DoSCQkK5xVEVvmLiKHHEqqu8vM6t2J/cJRZ1y65Z
TjGCSaZd7cvGQie7TN1DLTXjUmIMlYWjXU9LNY/YjcWeSBmO2NNCOSmOvmjETm5xMOCR2RVKX1Nl
v4z9hcDFXRrpSbP5AMc7KSbkjWGF3H3oNu77uLOcJ52cK5lo771MWR5Ej2WH7KAMxeAHVLOP7Xvf
Nt33Y2Y210GRqEv6+mWR0SZXtVYpj7KmHF33aLD1QhjZmlA+NKLHTqmM+/WavjfdKhmC7jKkGjnf
IUQLy0BF0bDmVCdul7cy8nrVvtfywL7fhu3MU/AUwvooBqrdjb2jjGBtkrQ8Z8FcnO2iZhcnY8R5
EAOo76aOZL0MZPqNh6wQS8qnWe6ku01uUcZkUbbOtbwAuuw/id8WcVuxzW0uSLn8DL1Nlstr24aT
G0Cn0b8zmkJ7QINh+EiN249sTvR7Gbkdyt01Uux3MiSPB9Nl1dvn1TcpXDLH8MsGnfFfG1Vhr17L
4ZbqPR5VkNVC6AJuPJtSVN25oBofRjf04BtRTuhrqNfrfb5tq68QQ8zHtzfsbbcVNpAJ5pr/eeaM
x7uWp4SLhT3ChtX6OCFmx4+bawo7klUcC359iJ50O9vPTaifg8qBeVBks2S89qyW7ZB0V7uY0mWl
6frZXizbmtXHg/XtWPU9vPtZ2XHmqXqkmVGk8RZtmsnN1MNkzu5Va1X+OzE0CSmvBbx7kqEYCsp9
IfJwH2VVnyDsCZj7LDaZkuAN9QDc938GkuBOYLtXW6B+IR0Na/gdoqxHMa74brupf64XYIA0/oIT
2ObcHiadvObn48IgQ1mxOV/MIS+vHiKv+ugWxWMYKv1DjtyvtkuLqkeJ3IY6HwqsAwnVDl6WZdJX
1Q9q7Ve3EccuGggktX9w63a4D5PnN1Myj1ylc4RrLN5JaFkvhmFZhZrWS3iZE+sa4fUaYuDkuTgG
hU7m3m+U+6qP43MbcXKwjNolsy29rcmH4kOq+srNNrW5sd92D+FIjeDfrX8Nvi24CLIEhxbyJfjC
cLv7942As9C+vP1yLcehkDNDC4BQju0Iw8ibfQC1tNnswbUGN98wIBivwAvA0YjV33F8ONw1S+MN
ZH8hGVvGqtOfh/GLDC7c/m4OnaaGeqmmPdjwVXOQs0Re4/V2M9zJOEe27lwrX2SwTW/xLuaU4GfQ
zUV6q6EfzMa7B6XIKcuyCVw3Zyha3xVWFt+uQ7FAyEN+Zu32WX3du3PxZuP5xrwuKpL8TrG7nzFk
03axXxuWOJNOUuXCcDE0w+4/aEo0Yyny+/Wz1C3L5ol9YbuCTPSiCLCHYLfwp2E6R8sTWQq3xkkr
7oc8Ck9FluqnBFXSk0xvDRTOL3PTVFXGXiwX3lCFW/AJL6s1M6QrTmWQck8Q17W7BW1kwRsv6a5r
txehTvdUlgTrK3qzRJw3t8srXHpu7m9enCx3kqkg5ZulSLSUdrGb4ew4dzO00rEbOg6FTc59MDjj
UUvNClXicbGnCLErN4spL9TxuHp6avfOdpoPQqCXLqWgoV5BbRgZFENMkQd+KJzU5iT2bVKG8Nvo
zQlkIKdoi+cAn+dAbpeSHnOM2r1wGwWxW/IQbRhoK6x9mdbV1rnKUfWDm63EQSZbWLfPl+N+mRQz
GwY8V/vaL9vcudLJJq/rzVm/bkIkGvQqa/ZZrMEPOpNuv0E/8lOZNi3/IL2CHnt88oe0zM9FAygF
/NDtauymEjlLtU2u7dSMHvjSWUBgqwlG6CWguUwCT7WRgoOm/QbOn0/iKM3UdjVELeDnlvgyJQv4
oSDKciXFbp7+/UcOstS/fDMAfFB5TxE/zCf8of6aUZ6arC+0hGKURcz1KMWL0uj/VDQZe7mC1p3x
XdykqFFqJgPfhb/rH5dtdZV/F973lsWbT5J3ylU/2t+3qW1Zraa/W3XoQ2jYmQ/KImzZjrp/m1rd
u8rh0fmgL4Y0aEqexBYglUxOUedTLjS8C4Yqdo9J3rNjNzuOfhbvPuMuyR8sPkucObJ+hhbDFkyu
J82QImftZRMABKqU4vedGYXkAZdH3dQvi7PLz8utNdRXVZDziCpz0ojL6r2NpXcZQh5fSw47y12b
28FtwanatuQyBDAj39oLMht9NJjovenDMLvtg4Msy1oCzyl7dtW4vXsjOOFf3Yaw5qve5afSmZVb
oGq5dc+96YGKrH5BrjGEjiQ81osoqOKPzbUKc/xX8i8PfZh0z32sw0JDFfNO5sMJGYEBAaKzDs7g
E8iCA7ux6usIKuooy8OBIeRZ97LcLwIKiPjO7GS+tEcYdXvla1yZR91h53gBURewuswJYl2G29wQ
GOsqxVz05zdkuzmTnx+ocUjirjoAOaPuMYLuAYyBfdXlfupdy6Q0We9A4QoN/jYlvXo5ubiY0ydk
VtqQM97NkIt+bDI4DTJNFOY0qj/ZANuV8Lx2u0gPzzLWgyJaezKUJk+AiDkx9VYskMbT418DyGy/
2GFtg2JMxm8uk2yzVM3tEdXg/A3prytlQtte9qLSyP7UNSgWBumDpYYffZfAQXPlsPtDFXNhJt3W
yLBms7r6eC0P9zuZlGj/6ChWE2Sk2feHxLfzveo7zsmMu/ETmPQ/Jq1oHjQlGD9BuHxMFYCJU2BG
n7RhDxxi/DTnzvwuDFJONPExPU+7N5Iq5QwXo+V0xQlVhXEv1nqym+M4Ox3S2DjnkPBeeaHlHmUI
5j7fx07inmSYJc7Fxb0p7taL89stPnLxhFuhXK11ELGWi2t6Xx/b1OqvEjXI7j32S6J69lJzOzn1
fqJqYp2UatzU1FPxk5E4Sy9ffJ0BKCXlYxQBv8YTayIFv+Ij8bbFr/GqLPmADBRM87binJ2kdM95
30Jhjt5PfV1XwZ9xM/r97WYuFSukXKVOHzNb847OYOfj77LwdUmfQFV7KGYOnV/Oofy63EuZgBQI
SBOpnCQXc3zY5sE5xdQQFMN4L9bQiKhKeq0rsPNsvN/WZqyV0TaPbG+6rwNruP/q5oGZ7F7+xwmw
DPOX//+0NkBP/zAgez8VN3FThHeuOYZ30pu7Ho0SfxnDxN7EhzylykYvIntvNGnKOdliqqJRbdHZ
Dv2zdltlJvPrQolhjIUBPfrrwnUS3ujZW8DHTVrcI5tQ3EtPGjUzouuxVam7/9Vw4QzH/20/1Mqt
vwhqbus3N7WrouuyB4ywWf8u5hKJMl8iLS9nW78N/zevyX6NtF2rg5B/78JmvZcUoEnJ67nRf4Ra
Sa5yywpKb210UngmoLYlj/lmeslg5lsa863XmpC8CNbEbgLxXPNgjkp0UqoOJmYUxnZ6MGXfuTvd
kv11P0NjXFxfePBim2dXm4dj0RjKKe06KuWHGYhaqcKDDXyCQmTLFxFzTJ3Z+9DeQmXIE95PfxnK
yjdmciMsoubo5yLxn9WQ0GNrAgCH44qHN+zr5JuuxFpnmzQ+//uT3QUFkqM6lsV/MA3qVNbDsHZB
gVS6JBuiZApgbkZtGvptkMhVxrFKYL70HK0EiymTYpamWhy34bbEsyDVqKkNvTLYd+S7LY54Xwz/
MdblRbd11Zj8JE9BMRlUoOtyGrqnjgXufrCzmtX9yBe6ammSBTAivUlf8JW10Fdny+xmEvtqWb1k
wkzhJ2+LkwyGOb8P+hAszh7eJPuqT8itK4FLkS4bgbu6W47F/TkFBLqMbaRk1smO2qfrwQrQhXid
E+9yWSI9acQqa1UI0FzUBTb/i5Db0O1I/surAJ0X7/28I7n7738gmvaXBIcNxkVDJNezwXzrl4/+
Y9Soc5SQ0vK9wQh0wEckUdbf8+UXW3pF0mSoqZWUMo3uz3qw9Se8WkzWYtp+r9/8uMP3+LJyux+s
ZnGP/Rz2mbjPr+Q6a3QvdPRrt04coObOdQxm7vMMnu5IwUZxUw5++En3g3upl4bDGOKZwfMekOec
7+uC9KqUQy8rUyP4VlG0dd0sB3mAPK/c0klRzoFWpFumZF5625wtp3fb+MIH6t01lEJe8D9CXSz9
x0uO1nAFH09MEX82HU0ey++kUTM7qMF3cRBnGv0fBsT0yH/8tCJKWvggOuDN6y1IUmTJwtN6Jyte
Fhe1Qf3mHzIlxsKEhBfoxVIsiQR67nyuYII4t1JhvAzDwsvPq4bR63CzirOo6MHL+B+VB3/NtdmW
TV0syCv0X/iELhLZqafpadIDlysKQLb9nEbHPM2jvQaN15M0Phn+J7tsbmMtHO4Gw+bhSPy6HK0k
uIcYV8Pkn4cG8g4EbHu7OgfeDLlwWjaPbjZzqJlbh171X6ZQOon4V7XCGydxPg6AWX+DmgGpdteK
79QujJ5dx/yYVzqSHoHzfWzSO8VwZ9DrYwBHYxorOz/x3ZO7NNKLC809SbM6Svd/4uOEubcu3OJI
WAoblwu+XkYizn0aHqbl+jK8uP4W6+LyMlwDio+H7vzVv/+m6Bd0ntx1+CmhJFH3DE4cgKhd3HVC
xxoDNQ+Mc944P9AAOMdJ5D8Mat89F1ZcXxc8sR+MPu6eUbcY3umAJ8UoTR8PPFUiNnxT8yT/XOiw
GxdxALXlsl4a02OROVr3MoIDkI/QDuuDLGgGzXzvtMfNHfZBa+8kGvDrJUQJEOBOD6evcd7a5R7m
4K+J4up3c+NrN4XpsHvqveQcDFnKXQTp5G0oPWk6reypsANlf+EXhrH6EmHz7peA21CWbEPpbWGy
YCTNSoXDywUuHCVW3JrX+qhTgdRCAqG56iENKQjRl5I/DYbxdaj+OhTr5vwfa4HMP8XNcJPpfoXk
GZpbWlLou2QZytzsunF/4IGou/NGhK1+zudqUa8ewO5BgHvuBHjeALvvdvGsnhC6dK+QG9WRG/7p
KatbEhvsnV8CruEjpe+RHPP+dHQ40ayl6bSkPWqLeoaQZm8G6TWLtUt5phErPEyhthOLZtcteUhI
XrpF1vVi8UVUsW5+snaLuhkurrkZtgASuVlekThvhrX367uRAGZE8Tt1nTWSioi2CHNeXBrVHecQ
lW6THhVGPWnWcWO21d2onmUqBhPTIREGWvgrmQYypr/2igWpRnlp/lV6Ym3aL5UKewOsTeaHXod1
3/ACF0VnhrlVlwuXv3fMVcv8ELVRelQcaN3EqpSFd7JNS+PjxDp5+fioDNa9GKUxqaL8/4Rd2Zad
uLL8ItZCYn7d81xzle0XLZfdLeZRgODrb5D4mOq6Pn1etFAqJWrYG6TMyAglO1TxYdz2GBhbfHlH
Q4EPQijH77oTddMuTxAd8Yz/kcYJPkNmQVcLYnE8l0DYC8beYNoFfUjjsDgDA7lS5eVXna/Q7C4A
d3hI1F4RaaMTwRekAceTDNL9bMt6COfN1F80gurq/Qc6MKIHW+ZNK5LJqfVV2KV7NBML8BorG6Ao
lHntBsXiqH6KuzcQwJTZDtjo6d+TNdO34s7vhA7WwE41UA1TgGtPV1DggAv1zQnDzZtuBYL//rRk
H5esYkilyLUDhZyWfchK1okeow356aysu91/XCI7Bmucn5X82IPlGQoaybhy3DHdxCU0VIugG6Et
h+PoVVdiU1oDlGkb22z2I7AD+yKP0pXNepxrlERtl4Bo/L7F8XvETty3r1aIZzR2MdU5aLJtTIuL
AIvNl2PfPeWRvMcDD7T3SBigTAU6BnVsVWe6WhqyWRT+b6ZIfkVBfBo3oik1sLgywdUWXBM4egHt
8z9ebXRgKtJBFvmcbIfYjI9tiufjYtKe+fRB6sDDoYxEArQwROwZpJAxNLu9YuvFafNmltpe916r
Tkk/gHkMTIVeJwZotmbFM8jDgRaBOa6c9tIkYNamSSnjbIcakh6sohhlvsAeBhtjAOHQtSQqcWMh
nuLE9B4CjRgKecWleQLJrrmevQwIB6iwV5vCgWB1OuSoMMtBHCcKsQXBN9RTp66eGrrKPNQMdlX6
wZex6KNv5ukXyGHIYxkH7gF13EH4HRrNa5s5KycwzSuJMC1qTb/tZJIRFL1WdY0ahd++BYnlIY6z
KiIfwkFECDKgYnKGII2sO4FMrj9K1PI0pxlTBFtWx3ompKdAgK1vEQjd+vKrgKLOBWTUULViqOPp
B3NLCaXZNCWhqLvY/EBDog10GMBH4wDhBfbKRTBtS5Ce3DVCSPDJbmdOCJ/PiB8yCh+UqY4FOaBZ
+5Scmh1qyPQL9jSg+VDejaPCkXq6hQjm757qbe/mjGoeA/3Br7EcFGL/9KQeUq3sRd3wxtzENepx
9zEEsy7IrW6U50q2YkmF4vIGxdBhsGspSgh62vBk5/ob6VVPTK73dFWMPEYhnxEdY4ockh9CvN+a
ESHAX6QbhrA0ePBALNz0pn1sHbUzvHS03hSEFKnLiLy4EkYIhsA1JHaauxKs5isVB9auY0YXbj/0
J4lw8lkcez+2d/ic/xrAXtu7xfG2CwSUSpg+Sxugw008cnXx/NHhu64Gb3DW4M3CVIAhqob5cGmF
FXQ0tIq2NMlFIG4LcmngTKfqEweyVaggRENX/9Wm2lRszEhU0ICSPbYN02QgKv3T3HdQIPzvTxHG
/0lHiw2y74CWEkr00FxCeQn7dNIZJephGM/sS5ohs0B51YpSsJR9RaouOy/JWLr6kKGlPs2hqw/D
g45+NL2Md2RDBhzsXTlU27MpYFKB1+kwNiAomHrxFCOhq6WpKHoyt4uVinLIHZo/iLHM4y4KhXLb
dm8JIt5PJtIr60C0+UEifPakCq1Poxj0KlQMBbuTxJ9VQplZAc62H726uLGp6XkUnwarha7QgF3a
rMr5eyDu+yu5LXaaOqYuim2KAfo4Jb4JFehPb+RCy6WYtdwhLdU4sRu1Q3EsUUG+H21lQGTX8/PL
fIkg/skE+P9AtiHr8nTjokD08usS1HlbCSAbks8SJZU0RE01eM7BUi3EeibkRzshN+gqip4bhlPs
YnYI27H0W4J2xGWNSiEbGne/59PAslIY1u5GNjbfjF7+AOJK+454cDIv/dWbtv+eG889ovRQAEj9
+8eV2///4woiJNCNgGscupHgB/jn7kmwYixq0GVezBJqvhmqzJsV9FLTC8/6LgH8kIeX9uR0VQ6e
nxyM5GYpNhGPuuqtj3R6qXIdHjoZ3/fCwdkYFXxQ5DOfo8Ae7+xCXEJn1O3ayr8CkVA+uSD5foaY
0nfZ2vWVPEVQuqjM1sNBA7H/nHuRsWtKU2xotC6C4lyAmWNFo10QWPdJGOxpkFaTnbcehR89kgmM
yckKjFHQH5lWMzVYp3JTOfOEuGV8X7is2dBoaloZsgRmvINy0grP3uA6Y6YJkf3bRsjqBWj92w6l
SnW3ILgnO1coJo1sYVxaXVp7D/X3K3sKT1DTT6EJJ4t+DURGGGzdpHNPygvZJmhAizfDpKlvTP0Z
KI2yY7bx605vZ+B1XbX3tXOiHBx0nuIVd6H62edsiG+Uf9PIgM/GJWPXlUgVOTa2pT3QlF+b3K4f
7DhyV51nQkfSaeqHkcXNB1uWd+CmIx+z83/5kKMP3OCHebQWyrpdlP6o4hBWfr9jYym2HWJBGyBi
9AWMxvomo8CclT3S/kUBZP/9Tw6y1zuwLvhHJ4SAze6PUTzUKEFP0jFe56CeIdUEzP+vAb55fA4W
DkG45gpMo30dX90cPOArawII1CPw9GmGRDFXRrRvCRZARgQaNRgy4iv5zVMWb7dR0CmFCnAi+hrn
C+zOra6MJRgJcDnrNtMlNaFR2yfuviyWD85ktBKoQy/DLmR5s7Z7g3pGuEqdMro5PRteR18fuB9W
j3aIqKlZbMgqo7F+gOjtpWJQdja0DxaoIqxW82Bh44WENOiaRsuic3edbIwtjQ5D2OPpWEHdbJpr
WZDlDJ1wZ3qluQUo3Lk0U1MzHgE7Ol3mA2hjkdGKBXiDwMmNYl/TGeNq4ynL21jSTVBXCaMFQjwf
kVpMGXLvsSm87DDByfiYRUcvhQjTiQahMygPYJ94nlehuXTjKnTj//Xg45+PjSgF8JmFZ58JzUH2
/xBj3LYMCKcN3qFP2zfWiHIbtQqEOLYtHyyvktesBfJaZ0V6FTk4LCd5bmqU5zfbDxMsG5p8YD+Y
JygPGAHWZB6IyoErAmj/RhjbGY27FD8meZoCQaaHGaFrElaBPMmHJhd4+y2mGcRL/fkSQVSopNpV
u0qU707/6AOInrNiHdWGtQ6H1Nq3lRU+OUyVd9OooFFVdQ9N0G/x4UhAslt0L/g7+A+jYNU21hXf
UhGli6L3x4l+bRKj0lA1fIo8r9riKPjLwTbEDU/G+KAdma5xjBRfoGkHtGfUTJjhIX9DkH7FQfhw
M8MGGvclDgaGtj6UnQRt2p8DmBbaSzJNXgtT5m8TFYZQQcrvtebH5X9bB6e9D3f7PYmWplsuJoqR
m9OPOP08H5b9wxp/ME0/8VIq88+fmG5HS08ThwDyEjquOGSIk+wSpmm1Fh30yQvtppDyQmNAYQ8s
JEacXWRnWQ0kGt2Hsuq8fZeOoHkhpyhLonHnGyM/QyWS1prtCL4PV7pEADbZ5zL+SktBP9I9d2zf
tU74jWcujrBF9Qi9a+ypGFTlyW6M0J8v8hAY5RICyIFVg3FgmtDEINMoXKODdHYJHsKwuwefT/RN
GJ6x0U4cnozQDt90E23In/UB25WFgZ95mt7jYz4CSVQUYLXJGORamFNemrRHNVIWV3hEOBl0x6wg
PCYmP5KNRsmPGjbNWKYtNiXyDRdNgaTmf5YD74IcDCiKD4ZzU3mW7QtonlxAjI9dBjJiKKVP4hPD
e+kIIJR1rkwzOoDLAFi/sbd2jRd0d2Ha4/UbtcNDNm1QtKWPcQjB+Wit7Lo9gSFdnYoIO8wGCu7p
ygjq18LlEd7C0qgPXa3f/8dWDYXg2It9DFBgh4bYhIuHFk7/DthM/rlX42YRhyBsK09IV7C7uABp
Z8oG821oTWAifP9nl5TrqGsniV/V7D1oUr1nRVCt2lCLF+GaAOQgxnsHFK25Bw+fOOFB4ULcMp7U
L/Hcw/lXbnBGzN7ipAmBIurUT10BScFBbLjy3WTHgaX7UZfIWSALEO+HiJdbNg7HgQ/ii5ZDCOo6
Dd50yy2uMh0A6HcD8VUF/Q71QeVPfGrTFQsS90k4EEtFcis6Jl2/ifzaPlYTIRSKAux8FVSoFJ8v
yUr9Yhq3fUNCuVK6UMDs5WPrgg0/dUcQ7fjyEWrhaGQrT+OAsxF56MktNRGGApIMrBZTlxqIVuPJ
ieFjxZFIXztI+njOMNzRKpUrOjAoxpeCBjuoKuybLEBNxO8FUAEjN0OW891ii2PzDRAZ50y39U2m
H0AjMtZtmIAPyQrPrgCD7O8l6hZSWa3vq838MwSpgmi3CvSBfh9yFGKih6uqG/1cHAgVhA0SVMSk
xgg+ltb+7mcD+AJE89q0oLED+C7c+6xxvoCRbHawUqsDYDcLzki7lA+9gdo1mikn/Q8ZhdljD+GY
cx/1wQYxX0iFhiAPDgr/q5dKvdPcEkjZSPXCLX4jBxYHxTpvB8QxvK6HqgXP53s1bXmnoPv30jFL
HoMIEUkUPxlfVfc3TSwbS2yAzIjPUhrFo/RBulQiamlW8m3MhLdJykJfuzaqzx5ril0fOf4zTm6I
c9hZ/ZcGbqNtXVC5gutorRCNfcisMT/oshCHStvdfSrSbnqk4pDBWqhVWNVfqWOA0LIBi1ZZ8C3v
2/QCaSsTjdtseSz5azjmX2h9yEGhqKtJv9dlCY5e7ok73xyr46gBKe2dJnq0euavoi6NvyRe+Vjg
lPcdZNoA3esY0nr+OgJ/qlxB0e2hcSGh2DoDeE/TNnrWDHSjEDHhoKg1moPMuuwEwo7u0oF2FNkm
hLcRi0fs8b0KTzK22feiDlE+qgBrF/VY3+eQoEcMAw5h209MA/mRiRoKG/04rqB62d21tYru8MW2
VmnNrG92jS9/6ljVvRNW+U3j7LGmASXAttkPfv6QgokDmgk2pMBB4/ctj/i70H36GHa5eTE9BD1p
Amvr19SrkqeMB3eiYQXQpl1TrQbfG87ScxpjncfpeE6nhq6oKXu320EFYNukqDZwW9m8Z6ZEGFAB
PB4jkYH56i/pBu+1k4dfOI+sdeV37GHiB0QZpFldGhDHnkzTlAeRTbJxpcbn3xD3LhfiSIq7JTCq
OG4AtKRWyuJQs8/9J3dqwhjZkDyqAdWdus5Ec2rIvN7kweg/DaCt6iKebRMBWVN8c831OGbOl9HO
XmNwi0rwSCJKumqi8pUGyKUQQCVVfit2hVkPZwaeY0icQnCROdXNds5d6bJ7EKT1Dxqyh/cg+6fO
bJG8umtVC/i56h/IhG9CcHUNf089smcp1PZKxm6RhYgcaIdRgSxM621Zp/f89JQB/rNabB50a48m
oBArxRmo5hsXSntQlzFwDsQRvYZ45bYS0+fTEvJVeqO5UmkTfnNS/4sz4EHf+eU+6+oEioev0cBA
AN9WcsdkXWwKHjKgF3h841NTaDGCQRGF6IbZxDdqptSeuXKSeNgLA3o5ZCRvH+RSB8EgHiigkGIW
vPmRS7DZxLbxN4pS1qAQgspiMOxEV+FRk3tQBRdWh5LCIFshnOs9KTvynoLSX9uI/T9Qz8nB6WuZ
hthTV3vFFDMP+hV1aVbovTdg83okC3AJ7XooMn6gsSoAfwgI19Zu5CenLK0TlF6WwzccFQ6F4s4L
R5Bswg8l2wiSlPcBY+9IQo0rV7r6JMDn/5yYXbFXKuk21A2hEHqDzBTomzAYtjJ6tlN1yVSd3ZEJ
RVjVBv+udk+DODBWJ46/6Wpezc+apwAEwtNsagyNr1fMxwqsRFgslyVSCU0s5tsZgydvcVFCdAfc
hjjQ5QdUJST3NBXbuWCdxH0ElTgs547teEwCiN/Mo5FRPeJUN9+YTBroT+DaxZVlEDfHp0KtW7yR
3yxdgVbarc13UJScR21Aj61KTwoq9xEyX8bWSJm9En6Q7P2kLiaVqYlM0s5b116HDn+4Bkypd6fH
8TBok68ezhe7sMqGY4IT3xPqgH+QA3MhR23VTEPiRqQn3gwo/ajd9BuqMVdMiJU/5EAWOOIeZGz2
y1C9meMYv7G65jcgh1DcMXVLjjh4mAzthrqp54sNzh/1AXyNR/CLI8HBA4SfjAbn3hzh6TzV7Dko
reAUKc8EzTbOSUDBuWsXCCXwjiX4KQLQBiPjpdh18C12pascWSqnQUHCYuoRerwq57UeQEDGUHgc
rArp1vcSNcPFaLNLZoNubSwgMRO0Chv7afNPV0gpZRc7thsi0/swSgNpFWDED/ivKcu8HvHDOCzl
yTGNdRSx8EvV2MPar2R/87xeIB2K2BdoDIP3CiTxrvneWmW/6WyoedS5DUIFqI/yWqeglO6hNxPg
HXvtigyM0KmrtrPRSICnGMcbi9ri2KDk82gGRXvlmW9sRV61j2BP7NcstssvVit/ABsv/wo7SMQH
EeTfW9BB+oGKf9oNXo2ycvo308AnIzAs+yFPUqRX+s6Dqox0j3EUOIfAdqKbBkEOqBlF9uQ1Tb4W
CBN8Hfx1CCRIaewjyKSe4hDiedQ0sk7PKJL92LVYDG5EL07WINVV667Ooqurwu4R55QvSECW33Tp
JRsJzYwzAmU18tr8SnYR1saGZRYCEjWvXoVQEC2Fv6wmZkHLCw7YamCDxozkGCWGunc8HFYqd7hE
QaHuqeG+ara1M9abkmUMrJqup24VS9c0oXbHZmuy0t9ZQwl5r8EbH8dS6pOy+25b5IJ9tycOsSp6
RzgESCnHESdQPIaPnCFgIFsvfKeZda8h69wHytwJGVeHcYhQAVKW0GntdPQaxPXPxC+zWwAc3atV
Gg+IygZ3NIZHxsEIpf3go1pwZShR7JIR/MxbYu3ywBDsgMMcgvNjo8NVher+mxii5pZyFIUF7Zit
jBgiFCsyUgPVnHo7ajxiQ9E0N1/F/xlOKh8l/H2TbhdvuiLHsjbKlePIao+nk7I3NNLa+q6vPP+Y
jYgSzzYLz8LIS8VlWcVjapvW4G8tfOmenAn0Sg11eeMBk0H9wRX5r8sWXNP7ugcQ8p9TlnnV74EI
QuLg/LjHV6V+kKq0V6aNKpGUQqJLP6d+nCobBexWc/jQL5oOfWRXH/Csxd5fP1kWkqbIhVrHuIhx
iDaR1OujkM+jtV/pJxA4bCENeW2g7bUuAvDT+FZjQJzpP40NzPJ16Vaqiw6DpV8+2XPNjUs5NeTr
dTo5BSbCAf+00+BigwZgd2ns3SfzcrvFtQU/WBu44ZlM5LHcbrHZjXUrA6RgliX/5OvYoAo1UoT+
aZFl/uJMNlFFAT53XYXnpBTd6k+ORTiEG2OiyaHJ1Hz665BtMHQ7MXqjoO/3X/dPzl7qxXtV53//
aZHFViCAiv0XqDj/8Cc2QxM/LWRzkKsDCw3d5k9+i62LLk6Lut3lN/zTn9fx5KGHZNRxWZGuPvmC
f/Qtc6tg/+9/Xek6auVDdWv3L3/dylBrC1mdDd2ImuWPsNhwSuE4fDn1h//CH50jL9/Jiazk0yrL
n4KmBW4JHGccvHyy0+BiA3nJuOVl+ogD87XqC3NYZXbMrm0BBqOV9FW402OO4xF3zCuNdFHv6w34
/9TaLxq5nfs0lEwzIW/5RUAr/mD3SVvtaUBmfyU+virMbnCiSCwBLiltHT8vWoZFj+2Ogdpvugmt
RwsYorNwRsU2Gq9HvgtcBGJNnYC8EYRzZ6c1fNR4TJcNeIuz3TjYxQoaFM0WSniADNlijPfSdPvV
6DvRc1uJ72GRiHduFe+oBA2frVKaB4gDN3tLjslrVKb3QzaKd7wBINK0GVOv2422LB4NwLsfExxB
zAwJOepFfRvdUA586gYgb9ZIXhu7sGuDdRT7iBMaZThtlYLiyCXLH+2pSeML2F+ROpo6NcRNT1bW
JytajmzjCP4qPyvkfFdfjv7K78xhIwF7AD8LHwFoiBhAQKuiQOYkMaC9ASxJcEWdaPjocAHNHxw1
N409ho9kUxkz8T7s4iN1aaBv+o1leOounWbZo1VezbK+otYpT9ZI+eg9lFc74EWnvhigPtQadbNP
kjp6pAXSSN/ipIghtgpTwEbzrh6CtXSEubOT0F85OLCfy8ZTZ7oCplidW6k4XmPTCPU/+bi+iDdZ
XeKOExXn4vJh8mL8tDatNd9gdrcLKCYE+Cb//hk+jJK3Z8WXvItLMN92JvjlU8s/i04GZ6T5XqBt
W+wX0wcXMuJbFpyXYbpyqxraI50q8IHFKsuo/8/u7Lzc0wMU/eCOyZEGlmn//Z5Va6sdFBvKVdA6
dyP0Ts+AHPp35tSENTPObQIm56nnuYN/h/t7dwnoure9M8SbxZdcjCT+Kj3ocS++2SCKa4s9Hjks
/lnSZjvHqztUpGNxsLVqb6UiL16NNn6JxbFg0CJq3He687JugXKlfYPiWFSZY/7i31Vcr3QTu3vE
1OUOfB52gfM1QsT3UMRsv+uYM30YwtoDITl+Iy+J42PCwZaf49MJ9c3pNxxBmrxWjWds5x+M7iH6
eOeEmbjMtgEyrKeoNF+rVhvptucCBZ2pnW4//ELQEbnYDpAb+VgEGY7b/jdCORFGiq4WeNRi63md
nPM8huRPW19QIwGZ88oYX5Cx6nbJFAUHQBUB8Gy6zKeAOGA7B22M6lpkSf+Y1UdoSlkP2dQJ3Ywd
Rh2i6kd0Rrou2mCAxGijjyP4iB5jb+jvIecN/nZDZmvIMgS7iQ0VBzocnkXjNuCl6axzPDUNtI93
eeKb5rNuHiGLmN37TsrWdWEmu27qaugopdgtH5ZJNHNQmQUqYNs6J6gAwDlY2xsaoOaTc2HUwA/R
FBqe+wjgRafQytbLWjSatg5CbrMPGT6NU9dOApQWQHJu83lZmmLlr0kPCQlNFB2izA1wqmXJ1uZg
9KAGyQhUNofgTbvoQFioLAChwjJK82Th79vYHs9tKrO7wfKh96CQrDEKx7LBqcPSO+niL5ji/7um
LjXKrbI7FBFER0MV77NzM61Q4FGHcIa9lULK+BA6XzRzQpzWsBA50H0ymd83cZ6t7CBCgKmJbguG
Jy8hdovdm5KnaWDB/8wQISfi8hRAw272o3mm9uJtamOPpgG+RYRHdumqZcizz5dk9SfidmDLwZE9
X/6LL8394Ar9AmA1kWrh7tHFCWNlWO1fiP0j/z/dhZrRCq6DjHJAPKNi10WG/a1CFGfMxu+NI/UW
ogTpCXWp7hNy5ogkw96VkAoDNyskGyvwj/GgVOuxGC189fx25ziFdzLrHOIbdPnHPg8M9xT7FlQg
Osj0kg9jHlQ6ljkf+ta05jLyeckR7AKgq1PxLht7ft8YEArIK+3hjJfye7JVhisOTgnSBLJRk0Og
7V4Ou8qOQXtEJlD6/K1H7hxnGxA5+RbHx3FDi+Cf226h0FCu6XU17ZnmN149va/+ZJsH6mytI9c5
Lm50RW85uopLAy/ZT+stw8u83imdjd3a2BxML+dlgObOy3xamxwDB6k9IzOx52qgCAFi3vK16g2x
FtK2EfD15E4MhXMtq8JEJXBYnwCFsM9liXqUVtrtnVtD+6utbPbkeiidZUPbfnFH/Rd4UuwfqmL7
sACjCoTvNkY0JLio8BXvSrAqQdwLu9/+vRt5u7dZHF6GRubbAPvKdQtuTOhwsQEhfOTvrATqUNRF
0T70UfvRPaEe6jUsmrJBxf+w512XoQZXQcQuCkAT6hgTTnhynpsaZCZjUfycZ+QQ6GbtkN/mGbzu
O9DGOcgsFxDWXfHUi46W72crs66Ge3BDjfMyvv/d7mR1N7v5XIVrjZDJfu7nDvbLrZADqoWnH4Tm
RUgSJu2vn2L6eXrBTXwmBcKUdLMRhH17lO2Anm90cXN8QYa7lD3MayapFV7AbnFuW0uturj2jqz3
m0cD/Gz3FoISGXT2HmfT2PG9qOIe8g/IjBhNHuy4zPiZGqvo+LkvwWaOIM2BTArYFFRFTFzMi8uH
GdMATVtsor4DbVRwInPrmOD9720odjugFPVGLVZVZrZ8Vab5eMsmUcO+Z++J1Y0HMnU4RnFkkSow
Hsf+bu7SSEIKiO6IAxYDWbXbOqgICRNQP9cQYDYbZ+MPDB+Oir+kzIJYEPBZlzJSVTNfAqcSXVqI
HBzj5DCY2EbHJQeJta7CV9sb/gY5cHCteyt8rVX6zMC8fKemHveCUxoDi0g9h5lQOAPzD0ohrUgb
9yP+27so7AcE/9LxAEjdgDNPVJ7rzjX2Ajnvm6Vidzv42n8oHedHOTo7N4dwuD81FiKqc5MbNfgY
/WpPJhokt6VLV/EUSF5mLX6flstk1E4kAbgHLfOjR0p9Vw5JeanNPse/rTJ2ducGD5n2qnWN+phv
1RiDEjH3/k4aH4IDnv4heIbSC4g8PhsiAwqvTOsrQDbFqZTlrfeccV9A2fvesHh3b9tljrOQIXbV
ZKMBDrDAMZEOkkW+zU54wdh7p2UZ9ArtItiAADPfZIALy23kIRvmRm27DlzG5RaENHJfZS0E7D27
vHONEnwIduSCvrfgF2qc31dli6yV48pDFSEu26qBXxiEgSDuTi4DoJBI5b0j2jBeB1RlrQqHF68I
1WTnAnqMa88qi1eBJObRBvhnY7kx9FpSlu7Hruvx2MY3xkHO+ZS3cbce0zi4oaAfxUdjaG+ULofv
tn7jwop/hCpga2i3qFvaJPaFTZFljg/Pu/AhtACHLIPiRQ/C92uVQ7Wwcapi005HVOvkiCL+0dUA
stQcseSxVfw6JK4EiAMTB4BFeTe82x3YTvHoNS7KYekNPJvOmhya8aaBMQC5lcvuWMXkDmzKqCzg
+bPVl9XFL0GwHCr/jRktu6dGgvfifoBwjQRcANwjsJOp9HwEfzxoP0WTBw1kDgtBreHjAf57vsAN
r6j436ZaWng6TQO9Je7BpIcI8vQCJdPQA4ZXI7O2pdXn+WHVHcMyjudZy4AvN06OWg66M5lFh2cQ
xES9A82kAZxl4x2DEMiHnyaT+Je4qr6QB9QCucAhLzuO4xBclqm1sIb1MLJ+t9x0CIr6MNb46y23
5VD7uYPCD83UeG2OEvq2VGjhOjgGBRmgE1RoQeRfS90FXaH6Kt4gjQItGpRpQg/Obd8Rt/2R1m6P
YKZWR6gDtSh/CdVxGEbk9DtoX+S9m1yE4uOzznwgE0atobOFrutY8pCYUbqhrnJSB+Wc1t/UAxzF
flQFPu1IWj1PsiHPeVNPdXH+HfUCG/FVNVWcQRjnwS/t/IgMsnWZkJyXrDIt4Iyw+eQt25G9d/Gh
3tBliZNIi2q1AB+nZGxAQoF5XcnfWAZAsUwL6yka+uxQNhkHnYhpPXHWdI8Vf4UIEX8iB4jkoSYG
G4Lj7M+8+Fi2iPxTVyRYw7hCeFQ/pcENVUDRxhoGgOvjNhx3wu/B/4MC2qaUw3nsyuGMY9pDiJDc
vqjbAq8nS5bQSqJrcloacqdu7bUm+KjVtkr0dwYUzVFq4fnQXEZ5PEqMIrw5cTIapmohugp0O/st
JgZh+WPUm9EK3KYJwIVdfa1H82hCU/eqPcQIbVCK4fSJCjBqaICussAazwDtbhY7+KROENTje0iP
8acQ/FJQNPOsudukrD27PATHwlhZT+QiUbXGEqu8N8oGKZ8MDwrUKZRThRo/1l6HuhWnuwZplz6C
Pct8TFQOwbfgztG1PrbKNi8AvjHgv1sTj0h0qamhV3NOy2S1mMiDfMlG3aGPD1XTpZsmkTFQvWn+
5lZfQGsgNrYDRtRCFBVIIodOnGLHOtZGLA59BUGjNPJCVAQh42UkUftcA+i+8nInegdt76GuylaC
4CtYZ6aIfuYuJPGQ9UlfY4UYWC8s4Bqg6XrgYFE94WWcXFur+AYBCOOCZ3fzArCIrfKXaro2e8it
9HX25GDH+oLS6ANCj/igoJrvpXfDB7/KOwjFYYzr8gfXrX2leaI3kFhqVXqhQVQHGqjczdmJRlkP
roeuAI1eqja1mcXPTtcidyY967V1cUjXQuiveSN+2qD7e0+jAbLGjP+lOmvrJQXSwVEDXjWNBx2k
7pBMbMD5N0A8rO3q/mecW8+s9JrvrlukqxHPxC+Ng0SargvrRZTcBmgmSp+GxoRuBBute828cOeH
dX/Dq6fd67pvL5nhyWPmW+FGpelzGfv8Qk3ipNaln96F1AXQga9Qvt5u88kFKYp+C5xpBEAsJOPj
JPg6F6tRjVvvQLa+MN2Ptkls+zgm9td+KnSqxqTCg8DagV0puqPGGwxAwbRzxn8VWCYQAHFEZGu5
R+WXIzbQ09ZbJ4MgF3mHwMkcuOd5+aH3x3Q75P0raLXyC21Vo0HiAIBDUpvhW7e2h9SHR+1taJSa
LlCvvOY5NnUoNXWdXGH3lU4gY4AAizJ1b6XPXKgod8nXdHjWosZfp4zZrffdu2owkmdqBm7vO2nW
EEuBqTe4XsPLOpB/WjjdAaljvqZRgSfm/RjJIw2SyfSiW5aXxo16qGKH7l+f2fvCitM9nszZBtWT
+qZtlGyh9tFeCzxcb4hu6xuy/igIbzLz3TSb4UA2asilASf01RzeF3NaoBCQutihguWOl5D3DkDK
tCIj3WcUqPBzUtHtaJH5FnSpwFhWoz7lC8q0oBFTxAooGB2+Qs/rMrhd8F3xGFCUNG9v0g7L2/8R
dl7LbSNdu74iVCE00inBTDEoWbJOUE6DnDOufj9oeSyP//n2HBiFRgfSFNDoXusNqo6iapiG7pcq
tk7VrOaf5mwo961lpNgeaMWrCmwLuz/3S+E40dq0J3FX5MJmg2NHQJxr2ypX4az4e70Jm89W7LX1
YH02ErNjY1NHW1msffMwIez1JPzePWkG0Dx5PSkmUC7Epm/xPAY3MyoWfJtvfbamjBVPjONyGFvi
qQYX0aFl9ZkISbAdqn7Yy/6A++087j8TPsPbwG31jewN9OgudaYfTqRqO19fdhFOmFnHsLAu7TDU
1yG362u3HGZsEU+4wWNHtzST17rJWF5H07Hq/GLBdEIdKStuFmgcIR57Ir8L7WgnR4rToWedGxnz
HcIlOJD8PbCs7eY0OIM9XgdCu+UDlKpyYWjO7ZQ0aPPB5FQVVJt4331BqhF9KcmIF3kTIou/VCdZ
pewmzfgEKSk4v9fKhh9lM8Yilr3Uw59934dR0Y7cK219kdWj/GR5Kg8mKMFD5DpH+Wm5rfDBcuj3
r1P2MBxCAFStIH2BxgBfXvZLFmJqNMwYXnIJu0b6/XYKX4hIleXCxq/y1kM0A7QAiImbPjj1jY0i
eXUX71VABIqr1J5qtfpWtkqWax1yCUeYky/y0ntjsPz3VpM2pxhOJOLWjhtt60ZFnUqOlZRjdw2S
eznmEIkIqRn1ZmRj/NiqGvR0gAD6NMX3mm2dZClHgONaCP2TWPzWMqRZzkMJ1ztwdJyGHd/cMLXN
R205lNKKVXqtDkgIZitZJcuy/qP4Xi1r3jt1tv93f9lUVv1r+yLVnyNRAtJyhuA6l1lwFX5uXxZA
XRYJ3plckQdVaOHKUqZmb/QO3Jtu6dD0PeJVVmWCXqL4XqPminEkXHuW/SptDAWbNKqRct1CDq93
Bdg6PYQ6qAWusZe+I/HiUTKyTNlM6IOvZVGalIzdBIa3ap/xWge1UAq4VIuLda8sRmmgBBLwMdla
qYfmLiyb9udpJIbpkKP+D0SE6snKGrLzKbOm7N2EUbtPxYRP83JNVr+3lANVrDH/g6eqiz/5L67A
vk532NaDgRIgy/8Ak7dF0YKABs22BNgBOImHcijFg9minxey5ZIlwwfmZETYacoWYmnW90BNlEYl
6Ll06CfNPSttdZaVsllVE5DOyXky94XmwxzE84MPBufvz1AToW9DlZj+x7XYsk41MkkXOcwwsXSt
enh/88T8C2ELqEpEmoa1JJgRQFHNSiwWzbll3uB1ZZegVMTjlIp5U+qu2MjKkRn7PMXaQxyLhEw0
pgsfbdMY497Mic1NPdbmo2w70FaW5EG1DLDlXXaRpf/V3pqHdHl+jfex5QcT+uV7RJWJHGUUXPrc
vxdtRtwlmB9kA/ltf333P/rIyl/fXcjx9X98Fzl+vowvv9oQT87ZzowH2VOO9i/t5f9VVv6zvVEU
1lZrWn2dI+CRxObPH/PjP/wvnX79QB/tNT+dN10x/P6lTL7U+1csy4mAnQpBQRnsT+7YXOImyRck
bfkJveRkueoTTL7hzPkkS1GgZacoxvtRMWL7E//SXVO15kbWahn2v3YtmiUMyH410a9JyJt6ChpQ
W2OBs3gz+GiP8E5ZNFFxnWQmBEIo6+QByeUf3aBMd7LkYgy10SEev/du1TE+pXpO/GwZrG/16lFl
1b8UaqMkKdyHI0FvVtUqnS6l3mrPvlF7ZJTz1wpD1mMXzUBkl+JoTeT7jSo4yaLBA5TWYfEpnzXr
bAhlgILsZ6+BjTl7FbbZ3l16DXF1Y9YJHzLugXszxuIaE/ZXPU/tXcmGYyMHS5avQMC0vDijpT3P
AzrUy2DNP79Cv3wFHTEXQGe+bwBVt5olpzSjipzYvnEh9/gcAG4+yFIL9lgHAYzPuosOMsDqpaxa
M0RJIYZt0SEYpGGnG8lHa4jSelFciE7SRh2WuAkkdFCWHB7PVti090vjd9v15ZLsMKZlBLuXYueU
5q4OiXh+dGizEXOREpJ5b6KX0y+NjeWZDyOj/S8FefGHK5imWsKyDGHo4HiFCfL/n/OhWSRaEfmz
e5kRG9iqfYQ3e1uwJOyXg+Wb5smINC7K049D4rcv4cTqX16SjWU3WfxtmI8e78PgY/SC3sfPfrL2
o9+/FUvfmQEcD91+0PElbbo89CLV7PTLWNhveTzqu16b53ZtlEjPgkJMz1EVtKfJzj1Z6vQAZIao
s+K983tZVi0jMMXqO5DlOt4Bywjvp3IILc49CDCNfonJrb33lv1+a/7xqfLrCEXfvX8AYFS8vRtw
OdMv9Q2ZS/5IPn/knVFjTjfkzcTqj8bviWfZpXz37fnV8mMwexG5+CjKM+y9w107R9p+tBYDan24
k7oV0aJWISUr2JJv/aId7uQlWfkv1z/ULZb2H+PI67Lnr/FzqYYiB1ramnEhjmTzVoGY6zs0PUs2
S8up60PeXnWYtZt1YhzTZSEhK+Shc1Jq5fogtaauXdWQAWTD39owK/0cTPaOkvGv/z/tDEUabvzf
WGcaWSzN5vHQWSi4Lg7G/3ww6oB7LMrc+ZotucHCKcZLjfG51JqRB6lJE7aT4o1OBMlghr62giP2
3q5b4k1/tKvC0tjIa7JW1d2RzeXvY8rKocSQleDnC0YyYit1IORBZo6lEMQUXeqm6c5/XJYNanGW
dR8J6I9WdnMJ2qj7Vw2K/zGm7Px33fuH4xDttVXXbqTr1EQA/AyOqe9BaMrCu2uVrhg2MCQAUF1T
mIiQskZZy/r3bg53ITjNIky7eSUvhYvPlauXP3t8tJUV76MugKmlm7z08fnyzMBGQLW7qx+EL9gw
+7tR+i7Ei54OlgQysB6+FIXt7xK3Iv8gpcXkYekiK+RWxpD+Db+GkQPIZrL2N7myX01krWw3oisX
EOWLX0QFd05WlEoV/tfE/afgCjluwzYEamImdAnj/9yfC1K2Bwit3hXFN+nr1zFXoFfMwa4Wv76P
chKh/WpFZbGRDS0Avj+rZVn2ka3/GAfS7kvvKt3WWXiJ8pAvZES3iSAryrLZ1z9mwgIbWbJlBaIk
/ntreVGV1EZ5Kg8iJYr4UZSt5bDymt3gXI8m1dA128II96bOAs1JYav2ihvcDwgSYaqhAgfHVlzM
qfaIeJt5iO062Abk/97U+k3qpf7PjrqjfDYbU/2zo2K+yYFFUehrrLLxu85q+Bgo0L+rwEuJicRB
8rrBLPpDCZ7XKxrx7xLzUm1+aWPVGa7SizeabOiGjdqtsI20VgUvNFDEVat9/WPO/jnDExbZFtR+
TOtoJm1tzHwPssMfrwj5FtHxedgSD/tzSNkWnvJDBvN0bbQhLLQmu0e4v0JIox2Dw1BH9/XUNubR
Iqn4H3oD5h82HBrESE1dBOocQ+UmtZdZ9jeVOtfgNrW0EsBMW7aTeUKQJX8wtKJYlyP8vjrMY9ik
oyo+64mFFO5U38uDXiwspSpCwURy1H1ov5jnsVp6L5dZE3nio16WZX0hqv7c9tqbG/HCUdMw+GYe
o3jOvjVKGK1HJwXcOhnN+f/UozsF5Mrv/1c94MpoPYBy+K3/nAzBN8yqlvFdN/s/9TUB9af/eDWp
fxCiNZarFup/luGi6KVq5h9aS07sJ7waUuKydufv+tlMz5rpYsOC4ooUW5Fnv64XbYNinxO5/aWP
vgTCmN66rDyBM8yeFYhDvKRBZ8jrUcBNS1TzOURi+7fr6Zy/tw+sZsLybcAgJMzmt1/t5fXSqYjg
onH12vrqqGSbXnEqnoTIeLFVv9so+RTuZZFM69dmGs0rxJL8OZnxJ1wyHMWgutwTTQIV6e9OwqjC
vaz91Uk4VvY81/V7q952f3bC84+or45FSES0c8M2enptDZ5NcpXlpWkRfhRZs0V1eXpVekXZ4zoe
b1DZmdBwMDpCmuwmfjWT3WHqKPuhIGqsWuVxwLCENJCbFd+bImjMbelOP2x1FAc39LXHrBWfIVtH
XwMzQle7yoP72RjFybIifd0sFb75NqRT+zbaRDOdovzZET2tzzBbfu8I112clMbV1vMy2/n6F9nR
RNhvay6fmGRZ+x8yt8LVjT/uLcPk7sIXjEfV1FUDKbt/PrBjNzaErB2EWkN05JQp8dDXicGhjb1X
Yix2LJ1DF+Y5Mi9R77lTdh+EcCr9QijrODPC7Qw5a2U4gbqqfLXYRNmmMIpzmw362rLS1rOFCQLE
taF5qo8J8Oy9r7grPcJXL3bbt7LKv1RK1m106GPkWPotwZx6HaoKQFyz2oSTjpzSgN9ir/deBRZx
W+r2V9sC84uTMSqzrYtQS9E92TZe56XSl57bgdXO+hHQA5pcTD4kYR3kr4YkW5VTuhmtKCCnXhzx
Nf2R+xZiy50tPCUJjZVvuCNQd22vjn24ms0gXoeOcQUGD3Vw6Dq8JJNDldvdGcFde4fh3bOWxeNa
Ix3i9XaCSSImdbna3w/dQHwmrmB8AMRau9aQesR/0e8pFW2liBB18IpkMsjWdh8r1bOR1f3RwcHc
MFZVZ1lMZqa/G/zuIIb4qzOo6VqLId8kyNoWdhIdc3c4Id+Fu6BjxdsILutpqhKD/RwkyrFoarYm
zXwzHbJRkK+jHgyXOTvZFgNWP/W/uWMGD6zVntRR/TJjcrm2ev+strNnpQ7MOsWE6OTohwgcPxv5
5FRhhOGBwfC3BrnR53ZQ5+0Ui2iFk3mInrRhP/S5+WyZUFPQFBCk4RCtiqNVW4/fdScmYsHP3yjC
R0KtNbZtN+5bdCV9OztMofEUV636HAWG6VWJlh+q1FKffVDyXleHD4yRbufGFg+TkSZns4oeop5U
ebAcJgX7Akhy3Q4GO+lzrdbvS/te1slWEwLiW1Rbn2sjBThXRcVh7NL6qTD959j146/+ME4rKy9m
ErIhBhoadAmR8sOz6FtF6Vy+9aEJUbivTSAw6fSoljzcsFG/NmSOVw0C9/eacNsTqV8cAZchkZ40
EpF9icta3QBEq44IYJkPelP+JUeOWmQixjKMHkoA0GxZ52IjK2RvoB4FDLvOOYZkIx7mLsfGUX5T
M/7LdRvroVeYo9LeQDUSPbUv03Bo9LF5jUxlg1xqvJ4xjL8aXd8fUuRYdmo5Yf85mYg7qHw78onr
2rfNH7zLn6tC9C9J0VjAsXL3rGHufeziXNnGjRo9CtvViC7F6ffKfLFHR/xIbOWvwmz8hXsOqA/R
V/hn2mfRNXcIO/s/Rr0nYFX3b7llqR5Su/0NqMGwN20kFqootq9jqrte7ZoqkmndnTHlxVvKxjCO
NeQ1yzYurrEw8w3iPb5XBFoRbFoXuXgHcOIK+HVxlW3kIQfstzfS8bssqZY/w/PQ19XstMee9fne
d7SKfJA1baYicB+YgFpPNNX8MJh1gyDBnD2SAWvv+wGC6FKShzhCE2TKlWKX+Ur22M+dcoGTcED/
0yo8FIZjr0PSfP/eg1niLujml/daIoA4ZSEjfpS14Gf1o2nM1QpT9g1RrPYRZfwUxXZEU4mVF28i
n3EQcvuXsgPmo5pTt5HXzcw85H1ePvuCMB+89WEtr7vu+IjIb/bozw7SfValeVaWPyZ5gbuFKIO9
rarisTIqOOdman0zNQQLmlp50SshNmQZwk1vxNPWin3lxApDOWGyoJz+KMqK2O0IFsYu0/zS5KNx
jAjMnbwmD8iVeA6SJc5iFJYDgCKWVGmDeXIacJPAojoWgdE1RJOsnPTwXs/r8D5SIza/LKe2sugj
4HmvZKG/qR0DeEJYpYGHtvm4yUwDX94u2YXJ7OM+V1qbprKT+yB11bWt5cMjag+q1+d18AkYlrWy
iIi/TiwuVvpUDF8AUz21Sjx8t+vwgEDmCYptoO0d8EjPdhseAPOK51KNsmNnp/FGcfzprQAW6jQ8
Ho7PAwBmztgp0VjeTYObbXRL11eyKKa8vJNnbVYg8CNP5cFdWkeQl46Fba0/2hWztUgCaSmri6Wz
LH+MheXJGXWlce+3Fj6pugIRxMLOpLUCr0a2HsFEiuwqIBgQPXieijo59nFukoCz1c9KE6agEoLk
ZqROebPJja06t3U37//luWy0TauyRyzDvL8Fo9WTNWp6LKpF/GXqh6fAKoxHy+nsI4grZx01Vfwl
t2ze7H9V/ObBq8rbOyqU6NFuuv7RhbZeuUHyooSVfYefywS0FaZ6MVf6LpnzfjPUIn6KkGsoF5PV
Pu6fKvjue1nqFstVecZrhufS52UT+wscGK2lxywJlHWvOeKKhEQCQXF5mxMdPcyBnx+GKKuQZwEW
i963gmZzOClnW8XaOxjAR8gicur34RCH9/ZYZR5ql4u5kZqQ6YRRrqAndMkbXLd9E9FjEY54hA5Z
tx0aff7U5Fa0xoSqPshizwYZDX/FuZPFqUgv5jREbFJpmyX7cLCtZ6a19iGvs309xuonkDKfK4Su
wPEJFZNHm8DiashQxl40dpUkf0HD17qYuWo81130MknF3To3nlUzIV2XvekwDA/8MDUyhtZ8Fh3s
cK1Fw1Al+aOrl3JylMdYQy4Hc1BnazlF8ASGIz/pS6zaWYqyieqfRBgnj7LgoMq0CljEHmQD5lh3
B2hO4cFkNORGyE8kxk4OJls4s/Ec1KF6lg1Ij5cbtxX5VhbrKU/u3LwN3z9O9rJR+Gkbxb33464h
WOaHuxF7jFunTGsjT5JLooxkYZbDXJqoBsFk3rki+3kt9zE9REY4PvWOms5rXiBrN3LGn0WsGaxz
VjgWFgLEzLvBDINT73ZfyyxDHk6pzbMR67grIExHtAnYDV5J2Ulek7UKIeLacYLtG3PDdA3wX7ra
2jBfU7sTUMi648cleR1FjKsdBEiKvWZuZbM0bLpN5bjqd0fT30y3yD/X0RBAMRnrpzjSxNoq3OC2
vGVW6CBdMkxM79A1a++K5aypRuDdshyrvr8Z7RbQ2682skIe/u2aq7OCLiA/rf+tnRxfViih2h5c
ty/QHMXP3gdSe1Iqe0bwJZjX83KtKer2gAYXdvRq7BlzXG54x7TnjnjfWZ71pfh5VlaRxqwHWFJe
c/1CG1dDoAr8j93Ja/IuuOb1cM06rX+Sh9JB1AHvHs9HGP4ohUTTqhvX82yqa1Uf2KZKYVFdnce1
niGiKfVHHdUZPRKKwQFwybMwYuut4fZatRCKPiGsM3gxWJDHoFWdNZHiAmhBOW9VVa9wjYZYlR0K
I/peLI5c2GODrZjy8P1MFuUBTfBFJCf4/nEpXtp+FP9Xs6zLc89oI+B7Tj9e4RC3W/ggIGmX4hSn
41WehZEPrT8OhvXHNWNpIsyg81LRR9ukzxJrpfSoug0Zd8YIZNXX2d7CmjGeP4r6UsRWZlyVUY4N
5VIE/0nUqV1cKZcimZ6jzmvwU+iSMROjZbCyDo3P5W5SFOvzqINmR+0Apay+T/Z915HTA9nhLhEr
f/FJlGeERMjUNA67CRYpXtLq6C7UBLlI3FXBXevUd5neVrf3awUrQBgkerevh6lwV6GhiIOT+d9k
m9gayHe2rtOsLX3YN2YzrjHlbV/jIgg80cbGXY1v7Ytr3ey6bfGGrqKTqQjhwQhoXjukq7wOJ8iT
rI0q4lXZ8GK6YrizCL2+t2IXx/+kD90DGq5sEidg7bN7lT9J16LCq+RXObnKgpiuSY8ckm+IcJvP
qr7JQn18DdHL0XHz+6aqSbuyE7V4sMwwPzDLJLvRsrVn1FeeZQs9Ct4gLDtPTl5Mu1gDLIQxRPCo
2na26sJs/Fb7+skBCPpCkjTejkk9YKkcDzeFFdqSQV0nXRfu8ypboD4jxmqOYp6yYTbQ4Rgeysyt
b7I02HdjVdgbcFfT2e6ymzDL4d6OKvU24Axg9MAFlLBIoRRmLqtAa/SC0gY/m1kek4nwUPLfjbCE
4Cr4MEmyFFHEMPmmkYPxCidvNrnpR6spLr7482B5bhomm8oyOq8yjBuhkWDb6phRoSBDbnhe6zPp
nTGpxlWn+MUdXC1DBajT1+GGyEfo1TES/bmjHzlcxvgp9OPRk59vZKu2TbEoLbeJIrJNiEwteRUm
xlEEwgssZfBccISYMTeemcEW18Z8FTnp6A0DM12HHvRcauDaA/7YaGH4XtmP67FHALtllCAIBpCI
ibJC9Po10IJkNTXtC1ivnk2LbiNJoq4TDWPe9CsLEfjxlgJnQCXdO5jzX+MUQt0B/+Sxi75Peji4
RoRgKDwZyAzNrjba2zCDV0GM/L7SxDUnPHBwoh/zrJGUytDUG3vEeUo7e7DNazCTHDes5L7gS7Le
eQmtUxPVujchP7WJBZRmxd1UivqQDfapc4x7PMtKL4aMuGrLl25SxCUvcEvQxm2LQ9A2z9yO9POA
hkn/3e16Jv2U5bCb35Wp+Up0x173rfaDfMyXnOWnN2Za6FUVcgN64qwyB22CuWgGL8rnYxgWGZpt
MeqEogR0EpxaHZkgZSyBUufdS+/z9KUO2PM2bo5j3JR7EdWjB5f1btDC4VQPjuLhbjQij+lZLWoC
TWUClbMh+QGGJ2Evhmvcq7BaC9YUwEObPRxJ3oG1JbaJqj0qGUxzc0BxP+ZH8HJR7m3Widdm7F8a
TIh3aAhqqArNEIhZ3iDSY+3SFEr8FHR7A6fLVC2Podttw6arD+miJJovhxTSwzrkdemNSbPzwTo/
jgMgWjcmlTFitdPlP2y4zi9loDwq/tmuMuteNcG5j616KglSVXXEjEOIbztk0fdF4rs22zv2F9qu
QT57082E9syKKBk+E4cJ/TGiOFb22TayHbv/o+8n2V/kMpUMm2tXbR5qn7+pMvtXG0GaBzNpChSD
nhwDHUuRORHPQDHdmQIcvjUW7bppnexqjOPGDuZsUxe5ytRXfQqrJPDwe3b3qAMq67aK9XWkZuEp
AQj8aA0RX/HTCHXgUzqZDZq0mFD45jc+0/jcLsuwuO5YgWdm5MW68J86fdq40Gl3g47snmoMxmNr
HrCFsYjZ1Pkm1RP4GpiX39oWvQYnQuWvd1F/dOz2nGhmuiVooK7CUY8uDXjuE8iqOzFU0aZYjAay
oNOP8hCmP2L06Y6iLGsUH2aE8rNuNbrGE/Yq0V5dbOFqm7X+hAZ/NqRXR0RH1WQOa5J1F6VQKcA7
e7mbR6t4sJYgYwIV1fCMCYc4nJRBYliL0QLad8i211qO6bluvMZp/2CP0c1V5mrTDbq5zhOlWqH9
nx1wgM1WUxDw+Efli2B/V9h5sbKrObwl5nrUCmdvZUzt0VFYwr1liAQChRg+p2Gv3xEH9VCG686p
npbeXHYNgpZJRPjZfHDg1g8WGFmj1BanaFU7RZCsVj4hkbwrVE/DKmpnFRWIdmudN3FAjrQAOBOT
XEoqdV7piQmQqkS5ILG4jQKb6Qrm7a5dcnxuyWcjTI8Up6+AdpAHDAE1VOwPpZGMp1y3q5P21lZf
cchrDsbynAyCxF2FzAQzO1y0TM8velhoG3SiwBXWSG0n7vLkWiqOLcmI2QshwYut28plGjvhERhk
Z5RZT/gk+BArqofUUoxrPLKbiBCFmizsD6y+e9QsK79aeYmg7phcAh7mbTZ0j9Wis6fzjAiEMGG9
HPNNp1U3x1ESxLzg6PtRt7frIjjpC/I6b0skrVDA9Zi6vugTkmVa6o/3R9XH1KerddwmWi8TautB
z0NasXFjL1f0v8wgCO+COc73/WQ8izx+Tjrdv7c7N92z3mm8YiyTtVUDaZ/YSjyZ0fyMNQh/uYS/
L5omfpHrz1rfrMB5h7vB6ap96lrGuZ/EwZpUx0vTeb5NY/ycpuYnPYP2sLDTMcI0JoTvkk9xWH8m
D3uwhq5a4QKPnSEhqAncF2GKFVD3fG8NxYxWV4fmguMTpuMuJOz7YqSd9q21onOrVP3LEqdB/Db0
VMjjDwQHs3XXFsZTXqIUoKhfyWZOaF3qN/Kh8b0lkCSAOD0dzKWYQrezATIPcSPWRayiTB7gGTfN
qCwRDolu4oglebD2VZCvGkQ9XLbD+A7T5ZU+k3ZN7PQ0hyPa9SqhQQdEdB97UUG0NV2gU/LgWNoZ
BEV37By32IS91W/0Jv2rGwDsIvv3vGjZ5YNoj1WwiDQKgWIhTEIsIXxm/DpececOnlI1r+mgp2t5
P5nTOnNan90SrCl0VgnOmfHTUA2EjYICcoyvnc2UV72wFcHvwQo3DcP22WYpwQaD+dQJvwsNZsFo
l6gv1/o6iWtiz3VvQlRAu6aorT03HL6JyuzC25h8r0dXnJVpnp/NBO+kqHautZb1137BdSB3a+wK
xd22Wroyx8G5m+HEIKbfP/EOdbdWj6Vr2EcsFpaDkxtiU9WAlGXRneYnfnNxCOrZvLAxaXesGVf8
gUmPdap41qsl/hB8tyxSv34xP2ONU1xtjBKQaN6qc/cyOYF/nZh8z+UAC0InJfwi6hGh6WDx3wLk
+EJYAQJZGbBDqqeNmjrqc27+MILh2ams/gFd4RYtaDL/0ChXbEasz+g6I0gz68ZeE9GLixXGVbFq
RjMQXW0gzlrqdKmE8hZhE/5JV2YSjQEgaDNksp1US73pKsL3euVPJ70fu0e973ifIKhqasVEcCP3
QlDzT1aGZC+h9L1ZZFACLTHcd+C2kS4Jh+2U2jl/Q2fcBcijPsWxXx5L/lcreJbPZKzFY9+gdDxE
SxImq0Io9kNJOryzEZ5syfqEPeFl0b8Sdb4PdE25bxAe2Db9WG3Qrzob6pDdRXUsNta8rBezhj1M
yjtTmMNWMEmceXE0fnSpyOStWr/WX420F+RWKqhH8bgp20F7FeALCyw5P1Uli3R8OWPIdEq6GpxW
fCLecct4L516cgbZOKIIqgTTYaHUEIVsm7VbhfO6GB17E9TVUwxQ5yKqbhEyRzAhYDFxI6PLLoCl
ddPofyEq0hzKDFexWa9O8hDERg7ZpXa2MH3EBVAFEqJlp6zSbG4912SJl7jGa5svTJdo2yB9fGfH
IlwBvgmvDksRZnW8CKHTm3z9SL/TyXmNwiW8qT+EuuNsFZLxp6LtWwTu0/aSLWe+Gptr02lYYqfJ
W4o1xa4MfMRLlq18Y2p/5ZPLap2o/yb3bR9rl3EJoC+QvcJ9JjmeLrq8K4hSJFyMC3eXcql13b+o
BVZiA+tQBGdGFhPR86iN5qOhjNmDacarRiDWyIwyohWc1Sc4ptl6SNzgDWTo15ofPsuqft1Nqr1P
iwIsp4rrlJXOL7h1H1H9CL5nwJwzv/imdwQcwimKrrYbFGt7IY62lq+u7Nl8GlLWeGprT4e5cRFW
1mqco3tWnWktnL06DGjoDmI4OEjtHLFrSY9Gb5/zWn2oJlIFIfzpPkj16+g2w6OZFUc/5jVXilB4
etcdtDGxd2D5N747npJsHlCB16ujqApj08cJq4f5Ok5xy1s4dlbN0IAL7f3oJM9KB9H7We3WvQ33
re/6fZIG92lJ9BYAO6YExtwwaxEYm6zpG9Sk+cGc7TVm4tN6YrxzO7T81cnlYkuD3mQCN7kTWrHB
iRgpsHZI4P672t5y7fKMAvJWxDZa8yH3sWnPt6BlnQVcQ5yCTEFopTOLUxjxl5mLyetnp7mmvv9k
JXO6qoskgf5vjrcAFZRjobe8yubZWFfW7LDkzrW9IBDtTew01vGwQQ+///x9QArAVqd2PdpqvFYC
lwyxbcMOiZyLjRDrFuOrXWSIFMmt7L4NIh1iRl5tfS11VkMDQAd763wdxgTNx6CHw97fxpb3t836
7mxkZAVY+DDf13t76sMDpnEbvRZY7CgjDoapyg8z+Mmy+bUA2T8ZWdPswwJFASMuEjbiSEb107Aa
wuCrZhC6doRI1jkBRK0nvKihFY2YiAvNx5m2Xd4qayT4igvTaehx4/ckWvx6bZj2i2Iiql9OLqSS
wAYZkHTJRtPBrIYlGSz4jresRJGH1BDvctzhthARrqmr8EohXKtP7bhu8Fhp6vFUg6FuIalcFBNv
Cj9+jCzffvFFebadytkhKTtvHO1rmdgOImtksbHyRoSUN+kWd8s8/jqGRCashPWqm6jZeWrtFXH+
0msRRtpGOIGUZo7lIWHmdRlPwC+XSMa8dGL5mnqYpc+9YLf1hsM99DYVpraoh3qFfPt2rlsEI0FT
rwYC5Uh1hts+CJO1Aw9FB829yqs3NnI+qQrlOrUmWmk6koY4OaARrhF8t+/BsY8HJ/3b7i+Z/C04
TQzxmF5v8rreI1cnAHGzGK7xugVnyRQC2HIWGMC49aHRms04CXYjRE9uSPg6N+aQHLlJWKt5t4v8
vCYDQUJ5rhALaAB634ALDjdM94jIZ+rwOVNh9vuj2h8bzdFv0VA/2tP/4+hMluNEtjD8REQwD1ug
qLmk0mh5Q9hymzGBZEx4+v7KG4fv7bZbKkHmOf9I0nuxLGAYdEI0aqyBHow+yfJxgbhulr2sWX9J
jmUi3YohXCpmgLyeCaBp8vQ8N1Mfa6pFgtSlx8EfjL1o8zISvnmznCmL9A4SRUderqGEP9Ztc6/Q
vp2Jib6roKn39GJ0DOkPWGsq++FtbWcQPHLdXF25r/UyrLHutuLubA26+k1W0aov6Ch8R5KdZv5n
0DEO9799bezAYV8XdjTNU4rIZKuT0uSH5kFyMbqwmLPUkFK1gud27eZTl9loT5bb8Eba2c0yUB0h
iE05pK3m7pbrt8jS5TIYDp8OwuPQhlur8PAxzq/0UvlqSuYexGcJnAuEZ3ftHZne2ywX3IfpT9Db
ek9YiTUgQBMGkRRYhgNptB9sLkcoWfvYTgWwbVFf9YYdOsP1dsndRd8FGSH1udO0kcBOfsKcn4cC
7oRUKAji2QQk2ciQggffTrUsx+O0BRG5LPZHSfgySNCGlxgAbG0Ui6f9PqlAHcm0DEIrlfKgzW2+
x45GNXJzT9fFAroZv1oViBdfzMR9m1BDrtJ+Lv34NcO3/FLeCvo/2FHvFuMN9IpmlU9WTU5+p8yO
rfSxStfYDitZzheirB8FDaRKGFU2XkbutSHItXDiYTjVuCh3tSM6cs3Awy3s7WWtQTIjA7motKBt
6/G7tecaWMp221sTMdPpeCbmkAYAfAQ7Jt+Zu2f91+ThhSmva9yK2jwZs/4WaJ082NUWjXpXXHqf
r7lw5bXsMPCL3HLACNtkyklH8twZH3rf72bFpmzIOQK0yS9NpWbAmuBrLIsm0ieNQXFnB+VnVqNe
hstJRPGhNFOPR2Lckn5WP5eJUCuR4YMmGD3Qyh+90rLrI1g7Bg6DJ2T+PhMP/EhBo+Bs7JyIt6yI
zIEfqQkEuvCyWF2UG25ExHB2AIRBS0mWZWTq5IC0hCDHWz/ExiDdUCqRH4kRWM+SuXGqWue+UT92
N8m4J+h23ah088y9aevhPDjpGUbwFrRzfsutsri1xPCygE7HZuu8hOrIH5ZWVdfZtKsrysk1yeSU
P85H7VTYgFjd2PvxYsyv/Wyqaz1A2yvKX0ZnsBLC93Mk80mAieHD8vvPrB+uS17QbpCSr0zfUog4
QN914MOfrkfk+tT7+bV02uIASN7EuuP6D342RORZJ/5GOL4XtAdrMnQr7GypHWpX/Op6y7+N0xDc
BkHJ+EQuie8M/o30lMOiY4ecepYwINXs6g26B/hfOlHltARyPjLk/snPO4e8ucwmHq3Wq6dMEuxg
0TcRZrOjhU06T3t4Be5BhU3Q9frtmeBMrGnqMYqPjb8ryXDCkd+Hbe00iZFudkj/xKtn1odC+U8L
0R0UWKRBiE5nx5vG37xuy7nImmTb6J01seiRFVgkwtTaxG6b+tBaS8GJ/Zsz2DgKKyV8bx5fjG2d
Emvx7aNan3VC6QzORaItebKYjhfgb/2ZpxbAoxx4azIp8DT5MtG18o8Aqj/UhkCUAa7MDpSLy4yR
58YY+VOC9PJw/R5zgNGclWOXbtt1A20+2NI7UKzgPJWwKPFD6kRIysMWyPdbCkPGamX18p02DlJH
Oy4IhFB5gFSnBBxb+3Jm2yaFKGBKy9aIcAyTN59wDmPQo4Xd99z2D4DstR3L4LKah9mV6K3Lbj4z
JZ9rPweXlfbVsxYR5hUjbyG0Y+Z+u4axvqbj3usEw9lo/3ARESMO644OqYr1I0kp9XhG52LTufhx
N/pD/dxsFRyM2YgkoG+psIIno5nvwp29pLbK6roSr01qj+VHK2GedHydAtHZB88F967l0/CI8zOc
2IR22k+C2C4anpK+pE2dlPTLLPJdUcn6PDXw5/1AmYijHx2fQ77A71+MJbEAbs4oxoH5vLXksm/g
SJuP7MfUfES7ekPl5KKF1Ta/9XOFQ3keRIKXVYKzB8NFLvX7lv0ZJ3M5MhQ2p4V2JuiVh27P9Frs
Bk+1aw0nLuaWaUy7Uu/k77rJi2UBm6QN1p+BQywiooWLom67/aDWPTGxJHz0qtibmGhCi8aZ0KTw
IvJS9YO5IjiYIBGELw2I6urt2Ix3vZm+7bWvqKPLkCw84uWNxqvxfuKU182tQqhWPVW13dysgHRa
pf0dHXvcG17hx2qMNSLBjx5BTTybIKGac09HgipyY2uPVuvZV/8QPNhasGqG4E5qoTVY4ZwbnMS9
DDvqcU4MyOjLyBabVDWfm8Cu6XFGYg3ykTimLKJVDYDh5paTapGbJ2vdplBrSTTYgMvtxeQsd4nh
rHpU0JP3cJVbR62yR9LMVLeT9eyc1tnnqiJzPVpr7U/LABOjqn7z5vqBVKMIkXVhPXTZPBqSCrpD
AMONxlLbDj5gP0EPSKT9Cu0k2tNdNkq8jB2VhrRYuVw4aSl+aI++bj+DCCpqr4KartKwmZo/geoZ
n73liSbYWI5FeZOg3XQT7VCukDGq/vC3jUfEzuUxpVUjAB9wDOa1RmfYhkmFdyjbUCm6cYNc1dHS
ojLNHwmbqHHNpG+4g8YClwiA6HTIPa5/ZxL/zV36RaW5F4tVpIx3Dm0Tj7DHADmJJvaWAYVR6Twh
CkZ1IebxdXmIrMZNJxavyJ2469gEinRl2XiUBFbbX6q4UFsYY3qbJvZysiR6knfs/tyXGVH/uPL3
ad9s77oM7mwJe1nI/gggrp2CqnrhTfeTepq0E/8/n+P6MhRWd+gJUuYZNvuTSMcq8gaM+P8yfba8
3TVW+1aXTGzlRpITOQ0nrW3+8lEAqeBlNIeT5Y08IbB3kdTMOHvY6tZN8WwHGIjz9pscCrKaywPZ
0M2LSrSZcSWr+jEWU4rFgSKdlVL10NSLgashX0Gv83pnvBKz6Z2qPpRtuxD5R1hwaal4cp2JpK2A
20Jk3z0mZ4tEL5yGQfnojyRPSOt3omowhZNRuRcGiY2KKE+nYKPaAoXkBecVmmzqBnR+Axd7qYjQ
O9TpMB7GFOSER5zNJouwdIvOYNjO++zsF2XSo8j90oM521UmWRP1qtxDLto7F515ENLq930Jb2/W
EU5ylJAbQ1lLN3yEfxIeqh9uOTEDx4kjYKHGCWtYgd5SbsdgnbM9Q/B3Cu0cirKrw46yEmS6vKPE
IdF9GAZD7ocGh3Rs5N9zGnbEolRjakGb4Q1zR9FgPYlTaX/IwLhUwcO09ELy1W/F4sXYa5LfrJZo
W1wzXPPtrIQM+xQjs6p7sO7xOBKF4erLDyyd22OrOrQy2zV+/6s2i2mXsf3qju6FUwXeEKTZFWfr
G7qJu8+LcATUr7ARAKKb5gEVLL0sJ0wVVcho86TVJZuv691pW/qwKvTT0zgkQD/PA186lBpTEGCF
yI0pvFt8YsfGnr/a3PBoln93LMoe8kCy77ixAwSHFLEHTw6eq8kwIsubqCDXfinMzKzGPRVFW3+l
uKncpfDhet9/tqt3oOuGVALKdjxd++Cc29ea/iTs9WQF4hm5scMUuh6akRAnLE5UVtKu5g9HzUTW
psu3rNDdg975cdaR6+lW6WtfrS+d0UPeWB01njplYOV6HVPkBmzIqZ8psAWDPdflIC8M69bk261f
xl9uY/y39CUX1c5K9zZ1YdSSQJ1U28oUSyxGRBRctWs35/Xx3CwOJ0VZxLSJGZQ5a3/131VNVuFW
YRFDn4B4Zicm/ebU3i97M8kTGebPum/fTJm959RMRuqBuozloe6gYCxLkRPCy5qqEnX2Rv6Rz0zW
5VkTNqTCHDOLcJOm6vY6v6kX/as2UrEX7oML38xr4IHcAH1Hy8Sfl3lSaBVq/oJ8+xF7QNRPSxAN
/vaZFSzpdA585zbPe18zTVUpRNDkTz+nqmDZQtARI0k7IdeZr7A+vLqgCZre62dZGqTWco+t1TSH
HX5uwo/WxuEubmZAhRISXG5k5khrjO3xv6Ilb6onNC+ks7rcTYo22WJyn4RpdWHR3FUvf1YuUs4a
HgWtLckYQYr4xyWkNsAFQ0zoT0+Q3eUU+nsb0NtJp+CbEKRylhsMmuw2WkyCBcw7Z0c2OlZ1W9kC
jzXpUioAdjS2Xu0W6SYLXkdEOU5wNHXe6B6UqzCbDExkvlakRVFDjgptrVFiNvw7RfE8LUMQ0mdE
Okme/eDkJ1iDmLXUFPFYCoIhUi22VqsCOy3bHSDxG/mfS2I6d7VNeFmIOUOo4d8RgJ4Q39c0I8/L
WTSAXb7NvygLUFKPVwWKWoPt2IE4gTJgxanJ2poyul0KAzHWSugtf1G+Jn6wPgmm+0PN0VlV1tMc
zOwOvv9fw1o7aJMe53MXE4Ci79c5CUqD1NCSyCiMPKHgkzmNRVdGnra+LuQjx6bDybCM7reewrsT
mDgrGPuuKuwY/P2N1rV4rrT2BQtJhGjyu3JNP8mbaad0ngubQ5ZrR62xWZEsnTYY6WX7XCuUDACD
9zJHPgqIzck6QtcU5WGy248xR12gjXwDE8U5vjs7EQSpw/qsJc00/pc6/Rz7vfPkESsBJ0ERNT8w
Yl4nI1zGF1uUG4my84VNn88YZFG3dJJN0E6dzaE6VQHkjm1m1cEoyOlFEY5K+ffUwsZqwSau/34x
F7E3O44N0sB0GB3nWmUXjv59QUJhQWZtiALnqLXux2r3WgjJvWFzOusE4JiaV56EPT5DVAVHg7Qx
pFHs4IMw9i4D7cQoqxox7ckg+myU87Oy2eE946ekD/LaGOISkVfwAxnyL9vt98hi39rF1glKONje
+JIqFwzhUo2wkupDeMiPpNO4+7Gfb0KTb27n9Lyiza9AIn9gGhxbeixWm4+qDZq3Yt5zfvwns2Cl
4UH/hDdislwOerDscc3vR8NCj7M15o6xUjjoVc3W+20UXhF5XrzM7k60+KZAZrfIXyrjaM4gpCgt
2AXqGx2uf1KUB2ZaDF+U8nxOAw9tZdZnVG88N0FDnF37nPVtd5m616FSHTmADvARKoHj0OWE7VnL
R5EyLvKF8MKOmcSfoj9ivI3bRnX7rulajQlLHQ3+xgGiX7pIb6gf+86n4hAMDMjrmhdvFJ/1AG8u
HQE4gsKsbP8Ob47pdXyfzsZYB/UllIj7B6IltXRKiFrxY8vrzQQkG71Uvn2T0UOcnetnb3OWVKP2
qpACJ2u3PUioNtT16nvWf9il3t9Ng5YeF42Q0d8IoiEl1poTwjMlTik9+BSFuLv1vetr+1OU+m+c
Dt8Kkd9+rpq9HDb/aRAOKLxDXFabd5ExWjnHTvNV+cEvK9/48c1pn2BTYrDSuS22GVRDftQ9GP/s
DNULFSTwPItn4FXpKJwYWu3aa8VdtXZxEA76lybLOFXVuO2Glex5QtyqYyWJU6bJWaWueQjMeX5d
eipQR1xSiTcs1j7rtlvq4EthSaP2TBI0h/tQ2qV7Vd22RF4+BXEmywsNHQqsfDVuw2pYCLdGF0J0
Qe1Uxn42Gh92v/LeQ9KFdyJH8LdaOm6I3/U4HPRHIKTjggk09UvgyljQSnoE5mJ1neD6Rb5d0866
tUubh7TAbgxMJvBLiQ2JyWqbAIBRYOJKIzYiHL8G03L2W1r9mEvxOi52Hg0T7HldM11hh4/HhW70
afmNlJUeX0MnYMIB0d5E85dc9CFqeI90mp40+0OrksVDuo9E2ecnzBljmhlyDS+szfZv05DJxOLh
R04B15a1QcTq6Rx6ezqNHuowz0Y9w+X1xaOMVEq/e3IsdwCQ5s4hz9EnLAT/V5UnRjA0zxPjra0U
eWoW4r55Nvqjr4tnzq64Ej+HFsWomB9wa6bD89iZxYVEi1QPTExU+RDPXf/DsK3fBY3nfGWQtcOr
VaXeVRPavH/4ieJA/Kpq91fTUYOqGqM+N37hhXqufiDfDqBzVPZCPXGis8iY/qK99l555/YQO33l
nHHk8F75pFBKKnkeMsP5PIHPxDbRNUfqwiKgofpzVpU66Qu5MdyunM9lrx9YFsBJLIMvftnOoPa+
DaTh5HZJJyIxwV6RtUdnaqK2ytl79GRyByIsjO25kCQTVdb3JGV5yxXuTOtvO24fclHZUyYcKJcu
75Czsv8a7hfYiXcQ1LVxzXV3/G/zGRXdN4TOYwAUn0Ph2AfsRcQAWZS5Qlax/qTNa24tNG20iJvn
VUaydE4+fad7S9P44egmlKvxKcza3GVYgLpREnoNa8dVJLWnsk7mOge6RsTA8go1iKv0g6oZdQST
z26POgjqWjtkTNWQrHngvjC3TjtHq2gPIvMhoI1gKNI6Rlih4dpXFMGZI3C3RwMoh9KPyl7dPYft
gxdfvwwMM29ro9fHJnvUbA5EWwmSUpJcElYeZFPssk5E5HKGvSTUSjdoGiTRfkV8UbW3emaQLpU8
eo3J9G1QNWpGqMkMyjIYGKwKz6WX6UngaSjBpg618uMUyT2ziHrScejliTtt+RXo8u405Mp1S5QS
il3S7n43Rpzcj7DIfa+Euk56G3FHjmVvnUcjuy4OLYrtNh+MdEqpoO1ir2/OU2Gbp7pwrYhm0n0K
Vk7XocnG2/A9BaBIfs1axWRgBcYrhlpy6lrbuTj6RKGSDnSZjZoRlo/iu/qn5rMOAG/nse9hsCvG
wIqwTwex5N3x2/UPSuNm15ccAu6QxcaGbId6VJM9k/tu+7NOm/6KG+IDcvE4e+YPwyo/VVD95B96
kXgdVBMcqOT5UxevMFSKF7wOMCuw49kWBP1ctHHZuLctc+jmtmW5c5GVxYaPA1mvup3rIw8AQC0j
5AZEaxBuH2a5jn563KO0q84EBR+rdit2M9tWaFc1zkLcO/7L4jr2ubJWQBRuJnRNb8qvjiT25bcR
ghaZbQsj5SnOC9n99chrT1Kr/Ry2MemaTT73Y/+rctOfVKQhN3O3V7DTr3oJmEsIXwyH1BpiO4dl
S0XFzqgL9GiTorjN7vTdViDPHUf2Wctb3v91T86+RvBxUcJOBMRz5l+GyeUqc/0/i7H7uSz73+nm
7Ba7O21ELWOEfThw9G5PMcsrucHqlBtDDHKdk32rD0eakeCMyWQcm/U6jUaHAaDvuV846gxv7fbV
R16QCWjkfflU4yU8jp73o8nFeCcP/Q/gBUkyDl2wrpfeUo4t7oYAm5M+OuHYG6CZKIpSlzRk10Qu
jFKvj9uu/9Wn1U8apr/Wrk5GWlsvMrerI5UqXWQ3j/ZrpFPEH2JbflDzRlE4T05uyNCg+psjObBi
sk50JGexJQNg7eUOX07F+DAXXwi3YqcDL9K6Y2d2xjO58vWrksZ7Myqdng00keWMJFyYs4z9jdLP
TKkw2GoRD43+W/OrlGmUpCJNy+ZQYXZMrLrZtwZ5x6gijcpjVm4nLxpSDFY+HHLjg9BAgKYF+v/t
8dI+ADnHWyoex2mHiZ+xdG4i0jvWg52ajDfOP2suXQobagTk8DSl4jbOMoM3F5DaU2WSgdAaszrM
DbLafijf/RKkBLjEiJt6EMfM6VeeQG7vMXPRHMB2l2n9XC8Oi7bTH/lIJqQCaEZE8JkFvZZkVqvO
0rJXXhCvC+dlJWvAcFmf7HaPqp6XylIZpdDZrjWA2CF0suTRFYIcNmtPQfp4gb0xHJTHD1MQKWqt
ZAqPZ6OdplNPy0zYkv1OBVcQYZ+FFreWa2WuwMG1d3RU/hRU6EJWnyUiG+mVLMpvZodb61lmgmny
tTDJANaGfT7CYVSw4LQ2eXshtheKv4qoWll8bFTk0K2wSxQ6FXPwOo3oUC0n3Y1ld1phwn0l/7Zm
eRonCC+rl+tVNL1/JK4CRV/9VVJNGVOBiNpcpuj9M/VrsynDQch+2WavwfSLzV0R/52wC/MtVV9m
D/mrYFZjY7pPVisuZDPvyHEwcbLXFT9vXPAj4eNVW18bqJ5Q1cNDDF+/SZz8hn+W5noQk2uxvEiO
Jtf5JJTN2zOTPrtmYvoKFM0O7k2xxn43bIliWwYlNJyDJu965f1t3H6kR6SxqJO75R4dFENzKhy9
wgYePHUZZwHWlMaiDYKFe9pSSX0KAhCn1yPyHP7rrG4IpyKxczW9zB2LKHldupG7b/3k2tfMW656
Zu61zgGrsK1dZtgiMpte7vNs+W6l197WgXi6rqMEePIJW9laSnTGyt/OZN0uXC08GSBLLqrdnPDQ
kg50Q9PiySerQZ/EX2be7q67/luryuk3BODOGIadrcEPLDrhzvZavDurlWQlQqzKBP9oqeajcqCq
Z//KbOXug6ZDEijAPVMjZ49dPuoxKA5WNzMmzBkaw959X2dpHwsaiuaGLSFg+Ixp0dmbDb3gIzpA
AXyerOWPwRinc+XME72o+aNn1Dz4Y52dxay9lyT8mZIkBqEpMo9Qf1X5lIM2GVaMBpKFQdb73vfq
WDJ9h8gEwEyWHzPo4NlauhxhTuHvDJ+8U00zotKifa506tO/pGHamiGaiQFe9KWEW3wIxlqMMEPF
YSJMfB1ZbjH/WNbelluBD284UfglwzxtbiR/Va9YkvX04ucuDXCN20SlYo/0W1zShWerg0Kuuhae
2KUGBk9FSFrMlz8jqmj8WwudzvuPRJSqCu/kW+JYEBp3bmkaOnkDT4DbnmywcIrfvQMfqnVpiPyf
q5GdYXHb0LUrxP36y5rK7kiiCMZRRtr8gb6JYeNI862930Pz01ZhRpDtigufevBBRcO66muoyVqe
XdHHIMsDmPTFgzG/ZbZr3EieNk0ikFnYndz6vXls0BO9FQnXlTqv6/BqrO4WmfaEHJ9RO0yDn1LV
v5GwrSe7KN7N8aGb8+19yah38u3RPHV2gDhAcXSjhTis4zOAWeNS+KTJIKkyzBfB4P9nONK/W7Zp
3839sD0KPFBWx309R5jgqpuFcxxyF61um83NuTDbcNb1+RasnXms+4UzsTlYEMsXVK8B6MmGj2qB
mCxpmyts7ayppkwI9s7DZkSjqdcAYusQECLtDXHhSNzoXP+vSr3iWbJDf1B2VGr6eoZyyKKx0Vkg
m+miZxq6gbWXBxoY4bTbsrqJyWkiJjcq6nPX4yp6LaiKfh26eg2HjnesJxicnluWDlXVcTVvVIcs
mnGYFKSuZjLatGZjnDEQcdo95BHbsFKcPdD9NnsLCkFVXXCCc9sWiLNSX9A7/TCzsbDtdLuSd5pi
05tzRG6Y2DVcgmGYRozKuT7m8MyOMt8Gjlp8QNJEADYdLWqrfxUb23VVIRFEc43AEnNYmnrHcbO9
ZCun7n1Z1M8h25Yn1lm8kgUP08h0sZV5dqipa64bzwU97lso3uGyLFNwlnZNgKvbqh3hXsHZpDMC
CNaRj6j/9jzVXKDMO9lusUSVtEb96S7giJkYjJjylPX875c1Vz9L4aWoO8bxlHqDlzipe0cwb1/K
7j6tBcRzczL1x38wG7cLGv7quBouICFtYpo+PRdg6ElhIUXsYcWI6H80zln5gCpAhstcQi5aLoUM
qs6pe6FoGKTDPWbLz3+dwWlqe3xPpYjnDGXuWqLdra2orF3zhk8MZsxFjBEBS75YCjD43/A3kaD3
7CzYNexWaqhvXeg17xfpKHYSFHn+bKVTB2Y93QKeqKcpN3mDM6rRHv9LLY12pH3gxcGvil4TUbRW
0Jj+KCiuCeLe6XCiTz1RW4nhBR0hvLjmNgcud3RRptroSXQND79V7Djm5tgdtO3mboF1MjbtTmVr
4dsrehQ26qDMnKPfmefMyNMnbNXnLa0VtzMyhBcFeZVFZToXz6n2KvDO3dehqO/aqjmJrIj6bAOi
UdK9o5R5Kmk7RdJZ30d7rO8CWXbcu/+VOX4gKPbtaeQhSAxhpqjqEDFmJFPYms7z6HnnVAgXKvfh
Wt8kSovAogG+ztrqKH2B+w6jE9YnZzj5Rl/GHZ/60XRAUKpgyChkENhft+WRN77sNNrFg34pX2Cs
lxfdr6HKnKuZoaWpTPPSeODWIx8ayYvNg3iH/jC9c+eD6nr9d0Xb4tEZyTCeMuuHrWECGQOXuI7X
zJkI+9fHDutu4+0ZnegE5Tie1jQ/Uu59m7ZZ32sBnVasewYqEKs99UXlvvIVjYd5G/jj5Zuj+/2z
P/DmCLPlLhoABXxXjZEzth7OPu6glTXiEc9NGsfGIpKZK8RDJikzd2ac/dlLxb/LurS4cdoGL1qa
49McPDo2UoI50LYdsrrfGCd6sMGGIX9VjGlGlu+ywi3Jg5j+OmlV7BDsJ87KwOSlsmVzKM/OmAWx
S8gkBSJejEjxdVk182jSPBRvODhBsb/ysWvfA98yQ1TG1qlg2MSMNk4xqXXkPjGEdyh9m0o2ByA+
MjEXugtTTz/P6NBiIzBfFhCgEzeuFomM8bweghl7nmsguqbz1BPy1C6GgLFvnQd8fzOXuT73I9od
/5GewVwtTuhwAcM6vs2aG5o/aJyJiEwx6DvdsSnTO9KP/jbM/Q3ITkPw5iJoL29FPWWnnlpfULVU
XeZW8UKbhfvhlu54cHEfxqr+wdKAP7RCo2oK69qhekGRmFD8snw4mjORZGFYB80ysog2w/FqzVRU
Tr7zgUyEwtwNfpO8fzJ0ctR02KlC6Ksn/RGThzGsof2naNBdmdkec+vfDMnOMeOfybkcLyVedC0j
7I1IRQRKc0E9bp29/PvF4KeKHLl+Qj4ZcCGrNtzMJTiWs/+hV1p3WJT5icGmfPcoXgI4wXU/7FIy
sV/+/TIIrdyvKGCjOrWSotaeNrt670R94LPAM7D9N4n+haWOAsNm+qO2zNu3dv2aZyMy/4bsMFhL
4G43f8VEcevdnp7EDAm2Vct5D2G9hP40Sgy3QXN6qDMcd0IGMCw2382E9FMjywJKZjjZY/dfjhrO
UiyrKWbTjMQkG+FklJl0fnqrK5I59/5Yjx88C8V2KHT/8YqnJxgKh+lllBBDsBHj1u8GBK4YKRsZ
j6OyYyeLR8j417R2zjm5ciiXm18ZrM2uWvwcmsJ71wbfe0VvfhmExC4MnLpzJTxuW3Lh290Hf+yj
Lbf1PmnIbbFMQ4ayXXDuiY8adcSOWoBgn1HyKhzf31vIf+La6gTQVfDQqqhr8yirzIva2FnFXrqB
uLpExO0WhReULSoKhFhPGx0lF2uDK+1mn6DEbY498VWhO4Hksd2yBwkWFZYGvG/a+kwA0xI7xhDE
Wks+NrjH/FrydOkULTC1XtBi8p/TlzeS7rA2FXbx5GCtd0VwZoICiedzDGZCmEV9FphwM9F++wV+
7RHk/dpm3ZFAAoBU9eRYxnB1iypWgy3uPvxArNGnixyFY5/55kXUnwy5lC8SZEC7j/cigqrfbyW4
sxIBTReaellkH6FTJ7BsGCMwcvOU4jyIx1zSWWIab2KzDoAV2G4G9hIvDZ4Hs3PP7mBNidTyJO8a
IsoyEHoJThPn/cq5YDvnlBswmszENeiBohoIUa1S7q4T3TeWLxygQhvo9+6mEKRJ3+t++9dZcTSL
EeOVXMu/swutC3dEmeE0ETnm6Q+fU/HG4ffU9TBPRZrHhlyqRGsqO7TkvJtoQgsrErzCf/GWWzGO
6L2AbkkO0Nbpe1WczuCdkc13FTe4+I9yIaJkKllqOlKBoswytchavPlUalA2pHg+Nnjv2BLQf2kp
qD4MgKDGMBlsHnn+g/ga+7RoiB+7CfeOQjTQrP5LuRB+3s9+fhSO95Zv43xphFHEkHBPVPP6xCP6
OobnUn9yinfStOSOpl07qVkI3geVt3uoCQfpYADSRaRo6yL5ckYyl7b5YWHKGn8/mtZZlctnv2nz
Udih7Dn9mURwNdAFhZmDI2ybg3BpuisJOtsV4P2N/dcNh8IlISRX4UYOISRa/dljhkB3DRGkZ/m7
t0FrkfAouXwXnbxqDACa5Lag0wv+uGkZD7BDbXb/6a5Q72aW3a3emWNdpAOK8FbG64Tiau4yrjF7
sm+r9kO2i7q2er8Q6dEw5yKwnYfV+9YHllzUyGiFvd2yLvvB9Xw6t1ZKTkC/mN8BUpAtJSaCvp2+
HZd6rPc26Xlfmiz2jrslbsf94c/DrRsR967/83ReS24jURL9IkTAFoBXkqA37dRGL4geGfiCrwLw
9Xug3diH6RhNSKNuEiyTN/NkR3rdsyN4OcFjHJ5MK8gOAUG9DP2FYwM9jpJxrx9U6VOTujukLecc
YDbtCkQu36CUSBd2z7PbwPAapE9sRRhcySYnMlGvM5G8jR7tYlTBeNEg4FYCa1ATRUOpwiw35d78
mKr+1wJlup57/0QkI2IyZOwZsYNYsiDCLeVuLrD3VXxPOXf5BNV2V2LlnD2uFMvwHzOyFNmKW5cu
rWOpOxB8sr/1dqYPvgzZVHO05lFhtlIFF9pZI4mDcNmUjqYwzLHFwSJ1+6LD5L3G6V5q2EYOEOC2
J5Ue5NNPuGu32Tc1uh4Ec2riMF752+Cnhx4W0fdtPPN9rLiB2j04iO8mWKwX0G4f42JRtTp2Vzo3
B0LhA9+14xRQKkpKcrGnbgKz6SLDfA1bDNjkTa/8WXDzaYwvDzccAW/M++ELPMyEK3Ac79OaNLyl
k7/xbFdPElDAbLb5fiiLcwWUDBgjsSktgqPyw1XiLa9U2eAbQ7sl+BG+1pbx2gYz6MKBQFo19t3R
ao3voZG4XMwmjM++1dzbNpyuFhBwDjbIneacoplZzIcDxtFj5zGJB/89N7U+cstcCDGG1dGL5SaJ
8fyWTvJXzCSFs8Etz5L5FFH860D452LANyIl6nYqwaeX/0mUyRpmM32BTLUbPT/FNbDsAj39ibtp
3y3Oh/Qb8hqtw+FI16eCnRKCRCx2FYceos7m9INYH8a2avms44YjuIqbY7jGa9FukJFAobK9GTET
OvcrhpFxa31IXALgK+P1w5QY1yQr1Z1zakfx4IHx3hXpU19COBSXxHA4aNrGMUlz1HdRskPxtw2O
9WmBIrguONSRzTgpGJXaTTUikEIOhCCTOcdYRZ3zjS0G4MVodlsvZRowTvXdshvjYroelvBqoGsH
WwWJKOtI3rGJeuVcte8qEp9pvzFj17o5JEPtVnjP/p4rMhdgIuAgVw1558CH+UnjoMnddt5+JmYf
4XUwd04146huRIgkQY9QwwMUEKi+5xZnDtd3j0YcNJAUXtK8NTediwE6rIk0JS2IzdF9AuXxg2QT
TZO9mK9MDCgh8/a+5bi4ZinGstVardxyRrEJgiL/XSymfWlmlPecssBzzVMMygPGVyM0olpNZmdl
2SV98kwBzRiB7ltZdj2qj2dt677W28GHJVZmW5CF+Q0qCUMulziYY5R7m30rbTAcjQUWsskWz8HM
2guiVESlw1JHDaJiLpEUafu/Xyr0YHvpjoFlLpSq8YRNvMr9PFjXJWmeFIMu5tdBdbJnK6fDbqxw
AcAO4AxuRIS6/OvgAWbhujZHdUDQMq5/ciiYTqLqcfWShqrXXqiyy+5YO9ibgSs4OIUg25F3LpK9
GBX6ERb0ukIGtlMbLBgmFr8eoiKTXzbTjW1suQEqS31sqnVQCGZPSCfezkDtGLPgUDbsadUlzN+i
GUNm+BjUJLo4zXBRDTRyT6/ea+rXcCnU+MsnVQLDwk6O2GLOaj0TCXut7PRb5nKNNvfBWP5tzYqP
psWL4a2eTJyJ47YDIIYLs10F+1pTbbnan9g6qwHTSGX2Icpf9caFriEwwQHXYSNroQC6RCV2XDw+
J7kCvsJHGAeoSzlJsyrn7GLgYz+W7fA39xhREdB9dSabYlXcipshmcsj4cUvXkK5C7Kpu9aeoq5U
N6+8JN659IqH3wfM32VLnm9Msrc+g2unZODsyjzzub5BJU0bl/WoeoCGeFPK/GBQwHHdbTeLkY5H
8DHXzgj6e0kx7m6Q9euoJr0zcdBljOLgaxjvBtCxbec1z5OonWNSoKvOsUjYSCuEUpDAO5OtILez
Ydc2jRXJ0d78+9XoIIyWAPFCCfR1HpOvQM5nanE/c/TinSGDIsok89u6m79UYLePEr2dqypDJWq+
t0NRHWWcuec4iT9T0Xd7m8IqIsLyL5BXdeh7bIvDWHZXOS/dxg8CE7v56vWCdDHwZkJEQ6L3A+yk
6Q3p/XM0JYyXkNt0pawzYQ3OFSUgLsfPP4X4HAlIWMQaaPCdubnlE5GjuHmZ3QplRQ9/jYyokO2D
7sX972y8ePnikvhaNnG+b9v60rgxndI9OpwaPlzXr/GTLVMkbf2m7eB1KkX9qrrsMA3s70Qcq6Ng
IQJBhE9ajOHH5BJnyAHdblFX842vEx5qCPnR4rkMdsy30SAN5WMc4BM5XzQU9qgGhTI0+NB16ff7
fkkPju2MR8LB2AIn9zh3wY9s9FuwN4r5Vlj4z3wQwER2GpMtdfGbUQUctY382tTFixBDiUo4vE5d
7mGoBn1HuLJLEv/odrBXp5TbjHJe8UYs5yKdDhMDJT4qDEp7iCMdYnUdA3pswqbZMQOoIp4sC5M9
Vx5lOcGu0Cq7B/mJJe0r7NFv8ywpbszUDjy41anAOlboyTwjMsdc7nLqBnBSQp0JYXdzMxWg5q9K
RaSQSSn4DPaw9lzjYHpo7XBL6j4bzNw3VTB5IRARVb2kHSc3jl5lufumAAw4waJIORY1gXcwwdJs
rEnETNm8jl0w4cQGAKoPg6+kLsU+ic2fhVP/cJkPXObUb3ZW56KqT85V+MWjYgS69cfWvjokIBmQ
IyLn74mkX4sbn0zCyCGtjFlvVdqT1b9j+2MUK5c4cJkgPgdperQMiRaOaM3ym50ZsEOHUj3GRv+3
PcuvOvH+1EwJCbcR6ipy/0umXKGwmb7UVQePBVBQY9gQSQrWTGOChrI8hUmELOXugajDLhoLtCO0
5QKNjZ6TH6mHvGzaiHCesTfrQpBf4/U0NSMEIdZFNXGf81aQde19iywDRjgPIM5648LqgrukGedD
e1nWDWUUb3ML5diMxd8Rw2zpgBoITcxtQEcJa04P1N19SSs8jVDJJ4kgQn81B6x/unAxcNyr3X3t
AiFSXrnsnVbG59QGcJ1KJ8dIxBwMI9EwzhSyK7p3W92fqIJ3wSQ1v+Ajf1dD1r6DFs7ZlcyHKefn
oCCW460uWSVmZMQ0JhIBxLAvuCvhEkEFG5Zb6iHem0cVW/UPk16yAJeqPZfpRzuWOe5ZClrywQ+h
bwUhUWZGL70HUC4VvEV+b1ZHUs/mI9DdQabyv76zBzQKm/ZG5DLfW5oIp4faIIGTlx1zpFMuFkvK
Xuq14qOJi6tqMUAEU/bOxPa7HtvqaMs43KED/gaygTo6MvXs8MY4jUFubOT6Zoo02XqW+RJ4zZUs
1vsEDd61c4Kj5UjZj2G8SRMGdsU6wSGPFUXK6Qh+ZsRPrZsNCStkfELGmddEy0xHN4WGL+twYQvz
XU24JzsuQUS8eGbcwjwkLdLAgKxockqW01QS6ANTy+x1XzGF2yf+hX6nYVO3KbdECz/cLGig7QAa
asxettW8Gz1pgKVDSgncT2bT5i52ArHlA3/zJsmwqoLPxpYgOOLu8jzKs5Am8ZJq9VRyNMPMbUdZ
nCA5UEijtfdrHMQn08mnitgPjAXwJEL97ED+wco9CZKEFzWegglPRa/rG3XFwH5Ft+yhaCHUrG9I
6nfdIciqA8Rb7sBqOZglsoFkSdlYVoniFqJwLUQqJqQ/Xg0FYcUsrV3Wxjc1MR6ItXEA4NvTsQks
fhis6dCQkMR/w0Ggw1zAnpfjc5/yeldm8nfhSt6LFvavEetDFRpvIkcyDFSKzO+oh0j4h7TLrh5S
LH6KrcvLMSFaWoLLSnxcSzHXLDdhoSnxNPLsqTMxz6fRE9TBTPlRNU18i+fiI2O5XhYaj+V6IeiP
cNmTo212BysIojQIz8tiPEavwcHuGrj+qWGdrfk/fLtR2pk6okQW10PbzDcv5+UY2E+X2f80D/jd
ucYMDe5wUzzFDV4CDbj0aJP8g7qtri575AFu0d9FhGcHCjLVLA6VgMytHanaM9nz/3q6eOmsbM7j
aAe3Mbjz/uiDrDPqOsNfuTKeZ7f92bsoaMPgv1aagbnTmiTUDbt7GqsmX7OvyFGBPe+akNFoymGZ
wCBITwJPsWUDG/R6pmPBq9vnX6AFaBrrlVoZZB/1mESmgJeRId4lgh+9pvR+l4zDQ7gm1CiMCih4
CdoPtclhETwvPg7IsQYeMFdJlDTja55Rac+5cXWIcVCQQVhxycQK3rBEWRPUuMKHQuSG5hP9sFiY
Q7L2AeFUQ4B0NqkWNDymRGQ/REpipC7cJBLCYBKoP7XXNnhDl/fRtp3tMGLvKmPRklpA6FpS54BS
t+IK2vK4BjhKpofQRKnEUTpbc/l5vMem/sfMPyG45DuTKArOxHZ+SuonuDg+STyLJ6uW4JSF++25
bXqamvpF6sA6IcpydovbW8j2H7W4EIlXYjgzA1JLTBejUVUPt2VLheT1PBgxEqT4xUoUbiotN811
iNNvX9nfpkNekI6CEybgi5/nZIft8MML3Kuwph9ljVOyw3MSV+6v2XJ/K3tNqgU9infircld44/t
ES0LiuLdgwixyecJrUL55iZzn9tZ3xOj7Yipr85uif/GIg+d9/jS2nvQO+aurYyzGswvNQ3ZubHa
58x2BLZrRmB9gdofJshfuomqXO+VHH6WeMRN3JUTfXIQrQiBNxxWBhBk1/JYsCxtE5bTfLGavVnU
v5Meq8tk4CYJfH7QPp1zEvTKPKWMB4262SCM1m9BheuMbLjLpeBgEqzajQn2gyXnwapbBiyB3Q87
K/af+1koehvq/j5a0AFFglnbSDjbN6m4LanidAsWfqNklbwARz6Z6bj88Mrx5IuMrYg+y41ImwO+
6O8WqKl2suA4riS1uuI5TKQb4PhvTDBd2GvjAjNq3ensFofBU4ORQ7o9h6kJOHlN/IN46WIfGyus
t7VXjz9ats7wN/OelJICae4q4w+Doz3lN/fcp9QqXdVBFKCdsuXwwv32TOle9ZC0PO68IrbOC0jO
vHZfDJn1N5Wh1nOAMY9aarkl52MBJezEvgpIjZOoY2xVpnfDLOsN1/GnMq4wOfRufsw9eSAxuAEr
MFzDbgpuxdRNvNUxJE0OTqsayxw1hKQnUhLzI5adEXicTxkzaeituTA16Stcko5FFCwYoGBgDdr6
gfdW0BaR9sGwZYv9FPnyEYSN2nmMnbY542O3D8II6E/CGoDTD7QIj8RXluD1DTxz2Hi25slaMnEa
cX7MM+zMsswiplNPXVZnlzU4gQL2CCqsw+MS/E1q9HLFJICjLWjOHNvKVWdDuclTjPUuPoAd6P/R
5roZ65ADYRDePIPsui3omrHLMgSGEHLuW6tnKSJLIwcBd2urrt2HBgqpswDSbpYPg6E48i75Al8U
eyaCmMDDxIy4HCx3z6u+EwMhNobUJPFu9kooqAPTD8PgnkBGmVwtlJWM4ZMsYSoaWaHYlciqjU5z
iul+3g2WJyJDGGw2xfgew//GIYJzg8P6DeRSqdeXX8/xyRz3Pu/VuhA2kc93wjnD7rkXsiUvALvw
7KfV3q8GDU4l1zeOoBOEt4njJ5m8BN7MNoMzQvJeLndiy6DFE0MfBieY72r9YnUGp1Q83Id/v2wz
MCfhOkX5N+UYOGFsZc3+lY/OzwRVFsMYtiJMjOj1RktWBbHSJULBF6OdbpkWp0YNCnf53NyCrP6/
L0lbXTEFqBMyX3NTSqbrzKNGd9Pu2Ub4MEz7bk3kyEh++1vRJVdsVtVx8tt6p3MbJYA45DNvaiC7
HpJS6RzhZ5acBv73L7dkszG4bJ9JaZPKxeddbblNpju4adx/8AyRu0r3fRJ+2cRiZYmjR/Pw7o1A
f+cVP07W0UUThuOzmDIWR/+HNbXxY/DEBdsEs0dt7wxuI5tGt7+MkXdpGRkHT4shmRNQ51plgpyE
RcnSVRBDgY92YfPm3beKa/CzUAUCOuwNfxLd0XFATnL8PWbLT3flr4bVchpajCtwKldf/1doVl8h
ZoZdpYty77Xkwfzx1qbWvFcuhdmy94ARxRmOXQlpT6nbXA2w9LEjXJKC7zfAP8RR5qPvquT52Ylj
CWp2nNb5NuXMheVEseNYxO3JL7XcGAYqD+FXsPLxdrRdH5yNWb8LjgrHf08GLsf+rn7NqaHu6YlJ
+fjogc7soHXIiFxEyMO19SBgqmk5+iVEsBjxoRPudV4WGQ0WZRi+nHuui+hlmPqAQRM8AiV6asaV
vZUv4SEWpMk1fC2OyhOD3Wn59sXCIQ72Fu0VqolSvABdnnLAipfqWJawQEWTDM8ZOGbYDh+Nb/bP
ngpfpnHp+WGXm+9iRZBifNZ+yfyl8OHerjuRQ4gztxhmjgkwa2ih5+L/v9SYv041PBz8gO3GC6Cn
zF11ngam4nkHZjDjlr4pUgmeNqwfdG/lj6A1WBtKSomWRD0vgn4CgKCjbMw3o+jLEwWEeI1ILpWL
e1VW22y8pVV7YgE4KCfnCNmsPw8flOAYN0Z69kYWS7NPlDWc0DWadrrXC5hJtPUvgjEAgvGX1s0f
j2vg5Mkz7z61sryAe2iuWGrwJwOeS34Y43TzZX+we+Kggd9TxeP3zlmsX9TYEuCyuK8MGXPLCu8A
9IuDETtoZlveCyB9Tji/rXFYDl3OJvVQPjEowvnR6uZXMPkSv3+adP7JsN7iM/CWzzKnvTFhb+rw
TUDkbggw58FZzkYQVSL8jenchWeGXocGzFo4yVMcDN194PnVMOGOrktwU4EeNT0itwSSEBc777VM
8U3g56cmQGKJw7JasAP32gyOKabCaJbuGkdT437MWjqu4z3cUYO1hBqVAoilAbKIUi/3rtW3LhaI
hqn78JLe3nYovzvHKX/pXrastTb/s9n5LwnoHWu0cnghSV4YACYAp03vHRz7fSGcaTN3QIqGufiZ
loQcaHd47c0cA/lYm4e09cKoMlJrR2/W+ErAaAOxhaiFh4MDYltPHuXVaBJxJCxfbyWQjVcSB8Re
ae02CqvbWPpQDE2wD1WPW0QweKqI5QXpQjzFde9QuL1L2eGjGQfMmLo1mYbPMcNV76ef4p3Ia7qJ
vD6/USx0cNBjN1Vp0puSIIWT/sHL2/6mAyI9z8mC6ab+pL5XMJ7u5C6jMqFx1HkewZSodmHq0Yv+
VgMl3lUJsqfHDOWUdsULqf6F0afJ5dht37JOztd29T8M+NdTRbJRxh6beh0KAj3VRXlKQNXP6yPE
MZeLPXM/0sZQZDISddrYD+nk67Vd7FvQzHJ0gm/DlTY4NtPCzLFWErsEMi96qt8pDW4O3dJhuBbu
h91Z41OMC/zmOnwIlFMcF58ujdYRDX0C/FCwQIyz74C5Twz/H0UQoaUKCcLy4Q9n9TI51HKWk/2L
AEI7Ld1+YngG1jos922yejcpgYig9ne7cJx9Mkf9e8xrRrJ/GHYgnMyn0jDwpJspZnkazW52SUxr
WFiJfD6xlRuEdx/+WbSCq3DxcEXjElZbi7XvJgsib+Ev23FacElg+WVbTux3bbhHkOORXzflS9Zg
6KM27CLMH00MgyicuL9wPmKsDjF245negan31iIDd+Evh9RgdMCWMlxCvS9f2E0z2IwAkdXKyipt
VbwuyfReq7+5E4wPMgHXZur03sfDs6l7xzh7wzggqFYfdI96IAqpu1OrFdZD94L9AMIjV7VxSgWG
Qjf0H5PPSsvNNZDDzDZhv5punu96G86UofATynzoImvG9VcScd8GWd/t5Kz/I8fhHDy/Jik3zPNx
gKa4wyZEDA5My8nzresEzKDgKHdN7arbJLr5tuo8PCzAVvVUQSYBuR92Nz7DD+07Ds+C0XBzcbHh
I4sNZq+5iucvSSiDc9wxvIV2B3KEERJP6O9c9emjMQP/Mvk/lnXZH0eN5cCv//xzyWqGntdOUjoF
E+74bw3DBfFJrJXxqA12Do8XqN/pALL0IA3AnlmNAN3q9slU7jo9xSJQx+zfjSQT0orml71k+k/L
jJOOFCrJF6e8FUD5gDCck50/gPFFTmFk5nH81e1/miTeWdXu80Tgwl5N6mpcQCIYJPMTn/VQNKwY
ZgNlMvGzm6FC8wQ8ASopKe6KEeIxsVgwgSnxR+1SRxN2jP3Yiad0LH+ars1PK7gANFzpCSUDMM7H
8gmzS3rvGtyKPoJ9MIRMd6tNgjl4l5JQenikZtJ8XS86CMtNrp/The9cdzhIUjw8uwq/GeLeAK/H
ox/RMZAUuhpBDL3fqdoo9Ny1TqsDjUfI7VwYw7NXBnrnGIPxqcIeJE1LsD/nPkXGoTvzohFv7XKL
VdmpL8KasJCRLDJLCeSKmevg+uQKR6wsRcN6wqsGtpfBrpBkVMZyDYA2M0ElRDvLQiG2sTBdQtrh
gFYGuJi8XV/hJm6TZDkwtSVPrQmSDuR5NvaIKzJ3zBNnegL0EoFet7O910XxE20weySp/6osMsD5
WN+nJNUcQTrs7tWM9iRX5lCoWejoBKLVQ/TvYy+tQ93Pz9DwaDEz2/qki9WIn8EfvkPeLJ4sUr6w
ZCSGd9zDmHmuvtUW56bmg1MaXlQ4uEdlBVVQSCx1PS9AhqhKwml1lbZi2uJLA+JiKonQCcQ7pqGx
FQUdF2RFaHnKd8p5Q6xAxfW4dSGMi0V4W2PkrOYt/a7gthRn6Yw06d4VB6jTv7BRNbKzZw7Cfuyz
ynEAdh3znA6/myT7tJfKIUXrQCFJ3X2uBYYlCR+rtZmxZTDjqiaGFzIx2ZR0H82DaT0PA1My2/Wv
umk4EtjfrC7LOawrSZ92HO49S36lrRXA8P2ZFZm3wYeZBP46IZ43cLO6A6gFyCRUyG6IG/1DENyI
KI8H7mNlROokeedyoXhv/GTf+yvwoxPWpcOdSkjHTHCpBQycQ+M/EAUNAi3vuBG2OsobMd2487GP
8bhtXStkklVaewNXEBAIlMduLGPI7GheojSYxPFOJUvR77wxoNPALR7BMG0MB7BB3WuuGUPzk2DJ
GS8+TcWInVGHUWKjw9k51ZWxDTsSENJiCmGNJWp7MsA28NuSyUpHuM3I96qhK1WW/jMZP3nySXwc
QX0ftM9TVLPs2Q681s6KaBZGU+K6gV/kyaEpB72N9oSQbE5RG/PDSZyfniARMi7eMzdIoGMI+Jq7
3BNV0hxWgX6jyn66krq6wUq9w78AzYiv64JJdLn8+2XimyafhDjYydWrZ4JVhFE8XKsU1eHfl9Kp
/+qQ5BDmkjfqhxmedMUt8EX5Q9pkTbC2H0lQMlTzp6cyy7/NjJBckvWftsbvNdP/Q1Zn6rYo8Qs5
b2qBU+O37ZfJk8+Nb2MWQm88CLXRODqRzyQCArG1Lcxl3ruQrwELXEegjyi6sOjrIMGuPZ4L3J5Z
XgAvw1rLKD7Za1DSjwSt1eetzev05AT0TAxzTGXHaGHxNb4pYk2pKOmSG9foP6R6A+5ldHzw6Wv2
02KdGo/dnYY2IoWh9dliTuYYbXgHNbIjUltwYILCMXyp1SbD83gh9IdymjF888tPa0naNfrzbq/m
A8tXzdld/20kvlpYVXpWSPh4skhK1EtPRtO8plad/aCTrry3ZnK12fDKOp9fvaLDJ2QVb0Bc8DwQ
Jrv7eND2SwCAgz3B2Hqm+GNjLAN8AoeCiz2HUnpYwwYNA7gDcDEiZbXrP6wlPxluYXEpt5M9/OZk
L6HNVlh+0KoNquUohtrMdWCf60Bnj4KqX7OOIZvDRUldxJyyoIVC2DMGBhwtR28xnhj2PLtJKS8O
DSJYH7pVBtjjxYvvc0zj1RzymuLx3IhWQjREXe5jVM22sjhT8f3MzffC6PFQtJV3ziXZwtnnbYJZ
3W+7mDAftmZ/48aVvwl1GAWt+2YWZbqb+wF0AjMDLHDNo53a98npueAI33tJgCofBtEw6tfjm3Ir
+3PUVKw45Uc4nX08tpfaIR448WwmlLQVAXFPQkuCcA02AkZ6+9VkcTeIle7x0nsrYzZlIAa2UrTu
8Kiz9QPMWfy7HeQrrtIvUADyjWsiuNq70TCOdybiwYEbQxmUVMZswrJ/d5sQ3lgjLeT++WUe++XW
dJzTXEf/VDkJCKKEdpT3IYYEDeED+wGjs7kHtqCKm2nCXfTS9NtCh8V5OFQvpG929PnEwPGVGSWG
Ki6TDg81k5AjRh3vzIYDObHFN4kGCqJ53riDra+mT9tmX2Zk1fALqLx+oVWXY1yhl01v8vlUdMYe
pcVQsC4JsJf9QAWOp44uExNsatWwV97w0+jW2/s4Gud/FLMmCNnkeHX3deGIo50wPYJ352I9GfSl
LngLDWN2CC0PxKhEtu0ppSL/lZz9kO9MG9l+CJU80RNLQmCejfTguhZVphVbKUeVTY4taIvjcuOw
bZ7Xf8FcAFnSoo8E9iFgJ3DRaV+n195AvnZN90OGQ41zVDlPU+rwO6Gs0tQ0lox2R9u5hcOYnvwM
a3hdy0fgWeXV5BE6cy4Gxu05t94ciD4S4+KmXiD2cs/dZ4k1nl1uLUIH3W0YFBY+F/uvKJAa4Nqc
R/+1buR0LjHgRgPHJ6izrnMZ3dbZJVTSRSm13lUi7WvviZtIqBkyzSfkjrECHDnGCTYqOqyMhfWs
61u6DRagPMHgvmdWhQoyfQzzQsusU3AjTNmuUnx+G7fnJQ29FYPumL/QPn5ZRuA9dVYcmW0KVWTy
oJr5/js+BLiZ5vKdjXF/1EYNeKFeqjvsMPhI2o58kfrbPCj3WE/0a9HTYGcNilRgj3Mrv3DT5Xxd
289TO57bpryv8Rhy0Xo82twsLh5v9TFO6R4zObIjpFs3U/vpBqwQ2sECiahQEAuJxeFRQEFHByGH
131NpOIwClnBI2sTAngKejIL7chvDQ1KKXktcfK9eJ7V4g/mIeXvP4BeVoeSaqAL3XHiMlM7Du/q
Eua+e9VFPcG9o941G4Azt7HgkeM3/fvy788IGody8mRURSTMI9ISA+AvjUT6PcchHJ3qPxx50bwI
Ds2W3kDy/Ft4s/Xu2eYh93swBuhPbHbzgSRCx0GKymWJvHeV5kELR/JxJAzL9b/f9o7HJ8r/gFOV
gdDqufAXX8hG8mI28kZSwX0pknvJ6vjK3Mc7gAmnOSumzbPGrEd6wT5LwuLbcsIJMzIWs2JTHISl
L60P5LnA5MxVDFtM2QJkHW5UMZLRx33F6aT6LPB0RWBBGcBLz6X8rPUuwyiOcVcGWzMzb4tTuIfW
8852bns3f61WtPGUMckilgSIkOPvUDzhaYKPG68EZVPcyk6FO8U0kPnUZx9O/OyNyveBz/WyLJNu
W+PDiMIcuayQgCNcp86ixKtxtlgXOXJXd7HbnQPNrl+BvXpJDOviIQx9ThwJmcOYVJOETvUZW3nA
uYA+gJCbTGRoLW70S5AQxfmC1bGg6agUcOFxjy9LmN0GNdExlHeg/+fg2CZVc+5UjUvOMgQT/wAa
pKGZnHM17ooE/Pr6pWjEw6FQ/JS4w9Grp+G1alP0QgsbCwb/I7QBmGhZgjM1wFCXwHphThac8rZt
CU0GIzUHi4l9ua9v8bT85jilgCiVxzLnIeoGjKBq9Lujiewsp8Q9Cst6ouKiuGUrAlvZ+n3ymvz4
7z/9++JP/QuFHVkUBvSEjzHgjH8FOhW3dUz9w0ejxJceUvIy8MqY0MT5qdQsl8s4VQeaQY5tZ5/J
yXbPUoKq7EyDMSIVNXmS4Wa305v29XyqquyUS+ncuZxTrjoHvzllk3qCek9ODhRmdWiWbw/1++q/
w2TZj1Npn8J4Ai+kQ0DTMsi3wkUOw6xkbRZ2+Qf9zxR6dvemxs4YGHSkY4VPHjo3UOEtx9w3Q/3S
9q579QSesLRMH6lr4yVMJFDcTsOwUUFzh59Ck0ZrvoJ8618pS0kPPa3nM+OM66BtiVCi3xsElbgZ
o3zy/3MXFe+JuU7PILNl5A4c80LDAy5H9+3RD7OPOUGwbewlv2awEmAgIuyYNWyjf//t37+5vc/y
GoMkKug3Tz5mGf8GJgsCqYyDH11DM1T7pXqV35lApG/Z5La7hpJzQI/iYGfLnrITk52EfPporvcP
p3tLisQ8tyqLWJTh7U9YVwIkLiId9EqKoN5QUD+fhVP/SkY4L3Refaeh5V3GUBxoT4P6uZg1sy6D
BjJjtLdmSLxmWjkiRblyiRFdNlkyZdS/LiPNdFj/ALu8cpc99BRNfVsN/3cYOyEsjSOusuciBS+X
OXNkp9awwwj8Sn9jcy9m/K/ZELx0leBGORTfWe7q28if2xexYUYeBTlk1ysbFFmcY2u15REONpGV
PxitllObgMZfM6Og1f7UiR8wnvw7Dsvwo+ia+RhKOErGSN/fwKStFm742pa54no0gWc2lpfGzQ3S
UgMfeSmQhrxH7Xn+U1kFn3U2lwxN5Icdl/DxbMiVzogtHL/L1nYM/cYHE3xn/k7T1fKfHaaPsmUL
9IT90CmN3Fmdvwet/ZVZmst97fZPKde5A8jiYBPmXned4+UaW4n5zGcDY7DqmTfXX3Mg5G7WdF7Y
7XDvAJmeYSq1D2JkyyFfDb6ccG4L2OJLaBXjEzC0U40+d21nb3j6H6LOZLlx5dqiX4QIJLoEpiTB
VpSoXqoJQlLdQt8m2vz6t6A38MCKKl9blikg8zR7r53wq+BqiYHEeNa8bxp2CmbgQeu0lmjcdSQm
7dgkMglP4ba2AeYZinAV3Sf6ZloTXgI0wpvEN509umloCmBuH36/9DkwI2R++b4LbIUVdg2zA1m0
X9wcWeLkFSnsBZ3id1r/7tejeZcJeeiG6mkskT47Wf5OUwOA1adWa9JlO5sMDOj13gpnYrZ853F5
3FnCohmHEXpVCp+sB/ugZCgcbdAAyp2cCLSA03aMphXn1Ym32JmY0cyrhGJaZjgjEhM9DfGIVvlY
6cA8++h7dgoy9uaXP1zEWXrIGvONNq4N2XrEISN1em2n0OfUoqXxAQ/tf5WZwgo6REEdTsm2ybeG
0zmEBBDRYBINuPPhZIxkDY/pe42Llt66f4+z7hCY/HItmew7xlAIOlkxswX2CC7CkTW722Aen34R
BKnlcmWx3wYzmsR73eQje2jXfWQckzwApthV0qz2ZWGU27yKm4cU4TXFHICbDnOr3Xn3c+uP24yR
LmLY6pibPdoOLKmazMLFc9sjBkhSZAszObsj/RBwpm6HjFOETpS2jKgY4vglWF4t8RY6wBQhKqUP
omT9rdXAxAQOZbmkPz0z9svsD3iBMiZBRkLehpHhRMmWv01Nv5pQpXh1mh46N/vKrdY9iglJeJE7
5lGSvZ7CZ9xUTaaeEptUhzaNhvupzY6plc88a6sywjI/a8upwnQEjIZqLbuDsYhip3sxnDh5mDWs
STqklSfAPinQuHcG0yWhp9y6fnUslYqP89x/U3DQx7eMbBYMrveBi8N69J/aIZdXjHbjNtEZoxO/
/OkLiKQjnKTQznMiRazlxAhj2gmeSAxftwIiWhjVVhpikDIKUvXGig+YMpYpd/SQFPM9vddHZizq
EKf3rr9iKS2WDGSfjXBBXPWvHDXmZrI6Ni2rslKorS0cDNWOE7Ehm2cKAIxcbNiaZ8BNapQMn1os
2tmId5Zlw9V1ZHBRJJkJihhuG+/iFAlhp6Rm3krsn4TSVx8eUosnz2DE2Y8IAgrPeRGG3YcWJJdN
V66ITW8q330mPtQwdn/45ZbZiPs2edoS7LP+05XyHBgLZ2SN1JpcL1JTa3GOpzI/sJzHMdW79U1n
4lKmdf6KOEw/a+NvoWT2+vsFwhsgdtnefMCmv5MaDP7Xkfrj9vs3ImT/y0yjJewNTfjIUXtHPB+y
o2kSZ4aA2StmJejFdVEeTSIbXnswimwP53SfuT3cc7N6m3PMxpQoFk00vLjMZLdSMdHfYFYrL3xL
wRyTGRE7C+sqJ/XdFEPxWrOuvJkBTepSla+jz1ZNRQNb/YkDaZRMyYPMeHb4K9td9ezYp6D0rFAp
w9sSst6+khC7Q03SPNWWPtPgilvXdahsdHrLYbS+KmP8au0J+Yjqm9e5MvgNIdk2CMW8pKbEQ5zd
7IKoXjmM8ckfnQUXEsl0AhLNuyKU7UB6I6KS1HPfV6fnRo1Ff/39pyBlK4PTh4cZJVscieucoHfN
0Hy8Tykb32CW+aESxIwBrC9Joer3eScWot5dljuCw5AX4osqYXqk3bh5GoBgF+jgeZwmOKZFYj+N
XvJTF8aPGxfGs2uwXewjvn27zH8kV8449v9xqembMf/qo5z4zVksoPfNOWG5/aSLqQrbVu+pheLb
rFN7Yw6te1jqtD8os3ow7Nb+m3G6CCagl64z8ZTtzTSw/mtnzrzWe8z4UL8mp3j1A7967lT1PUXQ
dpgSVmLJvkBWh0AN4LNYtXWd2P5jrkDPM/6IvGGbmD3qXrlfbNkfqwUKTcm4coY1HPJjPzRV1HwH
zBOQ2ufyQ615iSiU1pclqi4qZ+yK5z++rdtzGz2W7cNdCnLjCIbRep+pdJg0LOI5WpcxVjdzDGBF
voJyrUOJj+ptKsYfykhuDhYlJLuwcfEZ4amY20SDRzIDIf82XfotRCY+atNo2DDZGv9Y7HLs82wF
eVreZEHHQ7j9cOWIHo7gdowzpjl9HsbGRT9dLpcSJmQbN95eRa7P8qAhE6JW2XNR9Mgy8otHK/2a
NXddMdT05nHznef5ncEkmBqDuMqsoTGPy+44s/T/MWLwy3YPRbXBwMOiZ8n37cQnkBGoDfxrbm8K
1yV8nf6lYCj3rOfx3s6RG9VkILBaC7sJ3kGOkvU+amV5cPxccUG1M7LQCIyA1vT0Ccwfz0JZOzn9
cHBSzf6LAltK2p+iIzCLuKjhwaHDtZErBEN+y71gOXrF8GhLOL1aQRDu41H+CWbnYiFjiDeIVLeJ
XSYoBQzzbm6cdEc3e8EhF50mWaIliRi6ZdUAW6hA6pKIgOrbiu7wpG/Nqu7/Im3ZDcX4kGixOk1A
Gdil8eYS/LJJHjW0oLyl1aUQ96/s/oY7WSzRTlLjf2aFGyZKy595Hcj2vlE/1Qs6j4Kh4cbEYXnw
Wy1fjCH7gnpj//RW/pQhIHnLJlvztnrBqegZkvAv+uHSdVEIpfqHAQ+cBK+CTw3+0rD6L4ATNU+k
al+CtL4uHum9VgsxV4tsR916zKfMZ3PIfjzXXGTusBB4q5+cZllOal2xRAFUGYaD9XvRAZ6Szbaj
2rtisuIw58O+xFHmXiFaYf83XqwyQJ0hxuk4AdFny8zzMiAYcSbzh8PHOUxpSspLURn7HPH1KWfj
+mRNNISQv9VPl9/IgzsK5fovgVLezjT8f4KlD1Mk3Al5hVQZft7WmXKUm4isr47bQ2hMHzQRETfT
r4yzxWIXmRsfsnGCyrftkO//NC4OMVk/uU4yvsK+S44JG8LD1E3ytetqYhM3cZP1xxbi6QlizA6s
0Xo5e3ep5CKbK/MRo3V0AA5s3owydbcDeLYHo6r+qnikoLZ5jzMHkY35Pivmo3Bj44PxmcvSOiGe
ZuAHWeJCyHqDdyNtjl6VbgloCE6JE+wQqcwMzOodpNlbDtEWLJMIGTd+R3Xv8awlbyq27RO1RHlp
kwQUldAHhycsHBLI6JObGOEQp9AOmjQ4O53Lqs58T9Oq30P7o3aE3sSDc9EiMLggzCdL2cRC6HBE
63ZsNFSaaRSrOGiKCJMr1bmdBuJWfPkWed0+X9f8RrQS+AWDW7/KKImdszet3xr8CghMG/O6EyyQ
JvIyVCXxUuAHSiAyjImR+7Vnz6lvXNc7QHfusYzlE2VYv3PHZA6DOm/pMxSy3SBRZ1msBWulv+yG
OEggpQoz83rCN/I54sguIcAgIHdP7VL3F7V++f3TYKSrt7rcgll4JD5Co1gEZFtP1gCt39Pn35/7
90//+/L77/WCvqQVOAyr4U/RmrRhy0jnR2ZsUFnZXnCcNlmbXRZPvpiZ4+yWvqyPhhW8dSU6KQaB
AF6ZPhsFW2pCeLbB5BD76aFisBWFhW/Tl/uYHMw5Nq9NEDM2B74NnxelZ9NPd4nn/Kkkmeme4mJx
QXEeU1D6OFty1mYMe7SXu3dxpc3TYOefCEePdjM/ZmMArVhO5hFTccW0CUAf27aS24AB1XTXrOHJ
//viqeIVsofbjjgj/Ha4dW4F+tTLwVASsJLP4mHm4ah5MHynyc8kMrm7yadPiTN3vkymTRHn3xJ2
5lujAhrRJP7MkErszbmud0ioCkSMnwTrot+RihTBCsQYcpGranubuoZWRuTTYwsUuLabB8iRU+gO
dboHFoCnqIUy5s6Bt+FFfkFpCisMPy560oNEP7yV3Mm5b0Iu7F5UI2tqW/Pa9uMIPmLBYmnO50Xw
ocEVYqzlOlW56ZP0LhiT8VRFZnBFc4jpuBTvfqau8RB3D1HPl4a59xYljd6njDIPpsTn4Xqjcwgc
gjUWtC8UsEsWGmLN0uin7FB1GY+6scusGHGPNZGngsG9x/8Lt2lbcgJxueJArp/jKBof48n4nosM
w1wwTLust/m85MOUY+wriIJN0c9TscA+wKsRkuZhr8KRbSEK4yVxzH9uaVpri2FvmUiTOwtC9jcR
Cf79saod5zCk0cuE5go6rY/QnLTqtickCelOEs93GVO53iyJ0zNbGC+GVGfozDYe84QIZSOdm7sx
1+BUV2xfbeU11Szz2rSo/04Kbc/kEtkdFDMbxDg6xCRs/BpIokBToboIYWTiWhvEwjBTapRLjqNC
W68K3wg4xkBjmbsVXKllyXdc8EyOZCR3ps/yBu8bP1n/Sq6jdQC3TdYaBMy49tfQYR/XOaJTksdR
PiE/IpGUUEKgib1E+sKwinS2CFLuPElkClU7bH1nNWJU1nsgZu4WO7iZWG7Jx1YmsNQBhzk4Yc4p
qa4dv9tNN4Y6aJx7t/EPtR3oB8zxKHr9AEh6lX+OrEDZYOG/IMCVqXKJNKdaUdXMBI7+qkJyC/uj
WCmTc8u6qlfM99AnQHGX+2mM3yImX8jaHYsqsDt5ThtckUo/+HWTHfRz5UQmMnq4ssx4tq6Lj91G
xba38vFFSxLlNopaAfvbZ+mRIlUtWH1ljIYZ0r9XRB+TQ7imacR/UIg1uBfq/Dm6Bq5bPwvM1/d9
2Z1NvHzbDKUg1/oR7YkZ5olVnzxWJJZrr4yLnlzVgk1A2QVnM/+PGDj3HLnwoGwgZLOCwdrTZjW9
eYm87L/IZnPAiGyLuRwCJ0Gyg03CCQomgzVYcP+7hsxYoTap47D9ttwHaPomQ17z2GX8EoBUUUjx
xV7gOeIkK8PBmebDpBVS2aQ9qqXEBKiGfZ6bC0AnYxP0Z6ox912b2R8aPHzr6fp6tihqHO8ZVisL
WTN7KvnRoCZaXrv8gHi8Vnn1uLhAvTHDT+DZ5WdirzVlh/iNgVe6BSixbcEnXnImJwTxLQQpZNNF
Oo6+Zj7th58W//Xg/BxPfaKYz6Fhdh8F2HZ0smRtdvA/asM/MFqcjhL5f0Oy8jnW49VW2bSrY/+V
qalztWbEPaPrA3LAFra3JdSwCphTCJGazA3z0x5q49G22A0NhWbTm4I4lwFEfesuKGcrBJID90Zl
y11fOX9NAaXEHcpVxAZ7D8UpAbhD9ECU+3wii+455oDaexNKZurXbBv1aMXsOBr3g79CZ4O0OmeO
cWwMIP6seYFBt3kDnybJmMvk1hYpaHOhWUShWjXGXUJGe97Up3FiZ9cbWY8TzZxDtBHAP2f35kUV
NhaLFjKyH2OD7ZbRIiev04zoppRJYF46zFSc4R/FWPYdr0bv2fWyJy+uvPMYW6vFoAy7Oms+5KdQ
Vfk92ejDbTRY4AuMm0luSoLB9VKlZr23cDLDuCeKUdM8JnrODkgONLpD9MeBKNt9OTTOias7VJi/
QpuJx50TGR9F3AjepQCcOqr0NBnl65AYbWj2HhLGGd5EYXTzM89VTnHRpK8k552oMq6LA0XTDHzk
4Yv5t0A3jseeSPW2HG71SNfCfyE30/xYQHvZOCL69B0slT2LFHQLxiEG7wDo4JgjuKr6lIQON2H1
6zLliqdPC9H6wcPMq+vaQwA3hHm86EdLBWeDTEEwVUuK7dmRZ/o5FQ5z84y4MNnJtRLvhXrl6TzJ
1hIv/dwzABPN1Wkm8c0rPPRF8k14ob/rNDTQGCr/RvYrb9gvl71XoC2ooPSM0cVUJN6kAw/VPL/7
HdNtpVhXZcQN7eFTWuHci03beO7OTADlOMTTgVVMIziby82BtbgfqNyA+Wj3qYewo/SU7To5sIY0
WDkHzRRKF1HrPDzKSbNL8xWW9akg5bkciC4hl9uYKnX2jQEqAeFzB5EO2wldxLtCZhxiPFZYo4dX
ejMMy37G5h0YEzFQDjICXzx59JpHlwKkh4rdu3AKEXqTN4oau2fQ1XtrpO0YCuH3u5mNzbaKU+yA
pbaujeC9IQNMYB0Y/ZMTeOlZxsYCB2dSb9pnp50Sab0MPg6DAXZKU8enkgyLTVR5AC+m+QkqB7r8
sbtlue0jLexo8nrlHPpE/iuj8ROU+SMIOyJ1R4hHtfkCBgqhe4/GVrbcCHpmLSDavSd1flc1346H
blkIeNZGq+7MlE1NbMyPPavm8zgKpHBBcUtkzHAzGEHyxtnbnIqnjNyh1qGJqV3ab9f2UHbImdIJ
nzlP7Ibnor2Qf47/pob+XQxZ/VUhSKWb7VsKClrIk6/7dj+jsDh6BhMkhEVE5+Cu56YOxqOaJ32Y
UHgT92cey1o7e4uctC0p5bhfMvMWLNSbLSscBviA7QO0+PitQMm96Fg3fwYGN1NKZsy8nJaeCxt2
CsBOVMY7LfCxuIVz9lPz27cJsmgxzZUGeSW8nMhmlB+2pvFlM61E9f+nKEFAuuvc2+cMdmMCaREU
LFs+863N3X5IhBhW1TEJXBpIBykam6obxz0bMHizq7I+Ku8VBRJBdasSu8GKtSjvUpVULoFnxGE5
tLxn6Cqx7aHHi5VNelrW2vcL9Ot+IgGESY/eL7b8YyJC2k+KdJLEnw7RUu39hRU/2plzg7/64DE6
abVr3+PSte9HvzMPOWzcQosXCYGRoeZDU2pmd7nz0WTooXtTLs9YxjYZP5+RN/t2wQiL6j6yJ/w/
3qzv+B8H09ojZm319GF5QB7jPv9RGIK5inPWrwRf1CVwdggoiPhSm45Ef6EvoH2E9DNcTGOK9lVf
iQ1AaaIrpfwB2Oo5ffTWIiEmvdrGaQNH2u3zPDRSXFHc5vI40/mmLrnkSz9de5Sih9ZkAJ3J+d2L
OBpod2nCZrs6SJH9CwzvM85G+djHw7QFfuNsPNuBxSCs9KIkUoM+YNWgyh9y5V6QP+IwCWy6xjq6
EXKCqxsAms9OZ3UcvMUIdClbpvLIth1WKqXMvumulSlieD8mUA1Jvl1ir6Vk1L1AIkiB5RPkUiU1
m0Wr/YhZloaQ2nhiDRxhs8DO3tVecz9iBds4tQEEQ3bvlbYT1LLjK3Pm7Eo7MD8G8pWBDmBhy7au
PZGw8JYt3tiCLgmK3Y5B1EOvypKkJe+USfLhaGCrrTX/aZB83krXudHiQHCCUoVpG4ugEzTXIl8N
00o1YSb43WU5acchkEwfdD3hOrma/iD2tDesTYONa1NJD8jddk/kM/wjgpA9++iGdsZOAjFGxAAP
tXicxJw+LkAW1mCHwoNdECPCGiOmCQI/2G+xKeauOVsFxf1SwUNYYG6B6GCTPjK0u1qo9nbp0vjf
9r9MuY+JApKNCHiheiKsi5JkMq32Oui+PlE/nx05Y+T3XPBDiIme8L5AzEx9fzcW+m9Cij2LAGAL
MInwhbj+gtijfQHfDEPBdpM/DZvmiE3TViubUXo3/EX59Gm4VYQN+0xUvfuwAFECCLTsF0v810Rm
dIBQjkqPZQyWeoHy5s53kEbsHaxBl2wc3wJroWR1F0RNUAW92iNAy5T9g/Sn/iGSnwhRmIuCQGqm
5h9B8lhxjYIMKYA/ZZ7uWoTycjRuAP6fB4owfktQdQVV1JKU6cXrHnWXGSwXkHHQuJmlJE4WEbeJ
5nw7WU59TMf+XPr5ciUyiqcyTvC+ui6Wwr8QwRdam1yiv+xN5ODNypCYYc8BJ0EmRoS8h5k0glTi
6T8tmnKCxVAtELSYp4M+1kOAKrGzHos8e7OztSpNWdaY/GcaO/PDuUuw0hsKJCP385Z1FylgQiPq
slCNM1dJGZjDRvlrdxbNx7C6COcsvdRHYD51SLckNza/4f0UQ6H4jc+kiZNnpAFfNVCDA54bRCmQ
0l0M4k5dPJmx26OLMPURmWoSSun+Q+3c7TzH/alZpW+Kfv6MorLByEytPlsYfXOPYWMknmpAtyeM
IRQwOjVRU7MW93SMybbN9bFzS1hm2ggR4iHGCHSIQAIRz1qCgknea/M9wuy/0RWMxWGhewcN9+Oj
rKWSLmgEK6yJlPskhPJKt0QaqMF6GnPcP0yC47NGjWkOLo4/Z3lqYkRYRjMG+zKZvmKRHHRSxPvA
j9BMk95XZXhfSZa94HXlkhIBoMoBMlc1Q2rPlXfzcPCNKKg3xGu4J4bCPjgIX+zjKvYYigPDN+3J
OgwqvYheqos1oxx2hjuFJ2xJdXGaMg8gdH1tjOK/iZUOZhSBvJD3J0FTlWfNVWTMjtrBWkKjMt+o
XSF6IkkM8YVgq0iqXW5DOy7AfJ+H0sMyJ36gvLR72JpIyhTw7zkasYPUZN8FrzjaGeJgltq12kkP
wqRdxXKFwQSKlVvsUyGd8I9lAPAgz4EE+NgInSrKzxbn7W7IIM4ss/yTBet4vJ6vU03vQWrXp2PV
324w1Pus7wAtTvkFa/XG4fxgb8+Pg0GPoQ9YOUbxmACzvDka8/RSjzMQtwVFQwrl+JA3s2Z7cMjg
tZ0CACU7FwEbVucKYwdJviE+PkJJ6zvPHhJ0N8RRIiZcjbh5GC2kJ0qN9DEqyLTDUWiTh7Kl68Ay
o0HKzxqHv2XoeeuZ8AQ8QYomAl50U5Fmqks+muu23TXKrNdFqpAgN/KXhe8dWz//B12shjQL2qLv
slM1t5cAw+Ypn6r47veLUOLbJBxvb0zv8DSAtgBW6SNNMd0RgGf7pgh7/w1ZBXfaXOY7U5i3VMn0
wDuXiQIDVUTOXF7qtxQw7VO3FKci0c9uyv8/VLusGQSRwFTm6RbK7KZOW+NWB/XFrciANVCh1KsQ
7FEXn0S6/pu4uzj9X3moF+yTwaZrsc9GRv+dI+25KKt2blp636oit70jDLbJPxcR75MVErwKkAuu
m8M4jn/KterLMoXM1DOeRLbABfZm8AvITSHmzCgcWKzWni93QDK2YNaSy1TxLQtsISGRZey2N4mV
LUy8550V5f7WsaTcDgRkxevvdDHJeGQr9ce1UHctqAQUSWvwLd9I7rG2RW595K1kYx5aljib0X3m
OwHR5aeUMVRTKCYEmX5KGH1uhVn+K9Lk39Kt6MsC+VLXiqujojtr1u7XqNJDY5xT7U8UEpz+mJoA
IwaS8DwSwgMynxSGFtTqSYB23cQZ1ICYZSg4saMur025wB18xW8sX7w0fjCxW2QTGkO7rnmMBWKN
3uxDSTbMQaW490G/6UtBwpGp4lPb2dnBQkDbzJbBYimOSVvEC7/Y+H7n65y6UPJo8g+Gmg9kT9dX
P+3zjV9D+JlorgG2C/a8U32olpkaJ07D1hGrqtm8Yz9CBI8LHVEyk8iraANNiZwJk+QTMgSYQoxc
ClVTkiBfd6wSmqeYUTN4jqo+xdi3pCmKfe44zIBHiSI+K8pT1ZBZXc7LmgKUJJz34jxHpo3VJLeZ
CoGPGmIkOZJbZjZR5y225+7ZF8x7nueHym8+XCbPt2GawLL2xMe2tmHu4m54mYsZ3UIWoBYVUL4G
y2BQoJk1dTC3Twi/vAcjJT3IRSWUdTaYzYJg1rzMLmkPjrd1mjvbhPWsCyoPhl/sPdcMbyCJx4Z6
+ELERLlbeRss/OeJ1OjooyhccYJXIcDMEGVYvBQTdUI011fYzgOJKmhkwe+mh6kZsBMqcWinyn6S
fnecxvIEX1uHGaEYzPk20GqKzQjpBj92dZqr5b5W1adwvlCHAwmdGRJrld7HCelKxBE99ZXHi0Vw
VqoV6616oEh2go1T2gAkjfkrwZFRYwi+ICX6LAYzpCaCTzwb3R0l/M7SLobaMX2zVfAPy7BF0Zx/
IPPyt0weg7DuCUw00/g8D/TaI57xxhPYPxe6H5vYTjsdpx18e75lmRMLkzcsWJXl7kECfY25bVwz
VSCxQlPk2taNghqTuNNd/b49mtBzdmY8IbqexzePJeWmy4GZ8Mn6OEcuhKWZZ8YD8Y5QAcoa6ADl
amHKB4+0a9gHYdlIAxq1CPDig0UVoyUPIo4ukcs9UMOq3BF1dVRlRvJHHfGpkJiNZwtCjEdDDErL
SiixVYNGj13jPjYldgsd9Fc/C7DCd/n9UP4lSyOH8qUEFXJRX9uF1TWlkOVTESsUiwE/N+oX7yLy
iIWoHyM1csU1Msb/8nS0DwhXvOtgNmi9Yb7DaCb9uAuDriMogTjMfey7H4GKLkb36EbDcpda6bFC
+nPnnW1HyD1OTkJWVO8zTxLjM0z8k9nzHtWVL15wpaTbqLYBda23SO63vC8kpUzQ3WAjmMl+VGeD
S/COrelqO8BDaYFQ9zlGMZ1DVoIcMe7L1v0P9ir8176ZDjNH16adI3HA+nEtBuyFlbTgyttMmsf+
c5WZ3M81q9+xlkTPT3cq5/u68ZGq3UYwqeIShsy8GztQLhEnq0yAdyTtR8JIciuAKo9MRTdVS4me
L88IuOUhwQm8HRMx3nOYhaBxhke14uQSrAMHY8lR+svlRSIEo0fywtLP/rpY80IPXAraLi/0bgam
/sfFYPGZIJHQwfwn9Sdvi4kTQ4f6CApSMZTjzryj9ppAcp+hj98ozC8RN8F2GNWb6LimYTTsSxIb
z0TthUGZ0STCweabYrcuGc7xEr44UBs5TXr1wLTwvrU62JqOJCEWe445XmQuMQVay4dtNc9Ce++E
OKZHMi4NUOs05hKrKMHOhLwEiInEWJz6JlAbYUCk4cQiZlRTOOcm+uF+FPtZntKo0sBAUHCCxGNW
7kzy1HApLhJZMkPm6IGlJmMVMVnwGS1yR8ziQkjHuKs6jw+Bg+qB2j4J8Wuwjkc/eJ7HJjmOSX1G
q2HD3CpYkTYscvZMRxiBt/n8WC/BiWVvtVP5ROw9Nh9p8up6GT6DrnRgnMfNyV//JutUHKcpe0gF
a92a2seKMOGPAXMibYDamxWZaPlHwO3BrI63vnLZQASl7GDgVCp0CF+ajGjf1Gj5rOm/vLH9s8/x
0uFrYkEdMzuYPSZkFcBW/MT4gIV3F7n4A9NZWCvKGlav/dfBUrZ3vMUNU3wZMOzz+pwa3YLOBExU
Elv7sumRbfyulVb6eLsWLD5imqsnvFNhErNnushlnEHamwjN2AbtBJLSCW0hrGhmJJAZSp5kgh/q
IGyy5Y/B757BmJSYxaOnPog/M4vsZ1M4WG7pGo/91ENsGkknquLiwaaZwxxTUF4wFeactr70iI8u
qn4UEyEWFZE+l1JM5/njF9qNqi/Yi+DKMXXVzfA8ztB0nc57cBUvIPK46IBuCvGm0XkvQLpG+gte
z6bwXiw2xT6B7iStFO+EBPUhKGDYzA75hFnVPpPd6j4wecPOR04xu0Q6TK6ohhlvn4a/AEhE/oAr
cyBgrGOGk4eRLSBO+oImBP2z04RQP+2B2nzJWH47wiagkrnFyZbteO6ifsWyPpKD6m1HybaD6d7V
6d3sjMRu7xuslio8LbtU+Exi0/4xm9a4imJ5qcsAQYcQ1R37J8Ypk0VKx7wO7sU7Q0oNY+BE4ONH
Q0iMP5DuOHD/IDJRL22PnhlRhB33SHl85kVRkBLXTZRWbWj2wpAtMkD5VkbDZAKVMbJ2PvmKoRGo
W3uXpfkrPGMH+UxBECKbX2Y4CYa0VOFA8DsPCrvy6MooT03Tf8EoTLE5I5VGuUgTkAWXISr1IXZ5
zX6/MJm915FELUW7GLvkj/elM50sdSGHQtVogpKxjfFpsu7OqDr2vMY/OpAXonoC6GLmQWGmHQdE
2HrNlTD2bZwal7lpYImPnO+DbyR3aTTxXIGAxGKBKyJjHRDFlwF/8WYiSLFWwW39V1Um/62iMjXG
yxU7+mcjc+eevcUhrxm1FLKwd6RMIbqGI3cQU4Z11V/ThJ1uOHuDOZzbtDSOJNWTeZAPl1ZJ/E/r
n0wj4cie9XBgnc1rxOWPcPXe19K4uIOD9Jr6xc+/GlntXNusL2aS0CWR6GTb/VtrooSbR3JtisC6
W8z0oKf5kVPue2EWTX01pM81C5qq7g6kTTGJSsC6zmzOtkAUFAx/gATaTRjaV+YN/GR17cgStJTF
kQMqkI8OmZRBYxRBPEZO4TKPxbN86Jzu0bFXR3H8yBQ+gRABWFsQwbERbozpqSMscwSttUNyhCFK
2jipYwbvfl6f5BKzf4FckZSJBQaLZlzpWjcrR1H9f3OureGWYAE4SD2Yx16yhS6jQ5Fgfx4xaZ10
259YOmQPszBfJN77CxJStc1LppSsDdBN5H/TNgHllrEmmi1l3ldu8WxJ/UOEmAiNLGnPv19IH8Gu
5vcTPos0CYVDD+NMCqMGGRJbK8e03s6MshoihAc5XAg3sCBwSogEwcg0xmuOnWeya3FhnNbQu2wP
HtjCdI8brbkDZa33ZhV8dxqFEMFlbSgS2PaBYVJnA7LeWzQCh7LxNlE5+Kcga8ZLKeZbWzK7iOqx
OnNfVtDD+VOW1N1xJIvnN9fLb5nkuxYWzSkxkkvbi73dO8lRG4h5HCO+gfkcd0Er3oxeGnfQw5ew
8AaC28r8FhOFseuEv6Jfer2NlBr3ku6J1QUDnS43qHv/ta7dHsknjlCjTc9xRVdXeV6wRSJXHjqh
qBIY3eymNLuaraxO3hA/WP1I9ESeie84SpcTgPWzWr9NRUoqTXC167IoooptugdNzM7DeIU9EBGp
NP+JU7c+NwPzKfhZEDpaNL4gCRKzJtraNZ5V6Y8PSGdos4rxhUsOoXvWTk85u0YYrpqBZPOVpKK7
Dm0OdYBw303Tgjjgoud30qjn0vnqRFHuMdNATkjs7870KakThYlWMo+rkcTBhKnf+zx+gdbKtnog
jTZ3WG1ZtvrjWC6HZkcjZ9jV/xF1Hst1K9kS/SJEFAp+erw3NBLFCUKUdOGBKnjg63uBb/AGzVDf
jr4iD2Fq78xc+S9s6CIYgOuvjJZUei5dMmf9gIFx2Son8XCbbPfgBnV/qEtumIKwAn2zEWYdehSv
To9Vlc6GCezpjkROevXtCtYyVSc7c4p/GzV1x+mSd3bVhPEBvMY3W8lZAEukC/tjRrthOlMs0GO1
YDGlT072VeUee+2yh3U9GM2aJQHkrK59TpXFubujTidhmQk84TWd+HRZ2cAwKKfoGQmKElBZeyIM
N6FwXfVWefOCv4sQsu7sxoGsjVnie4n9vb9OaaNY58q0oe9F1fmb0Jy3gH4UgV+bTBZlV+20a4r+
J6pTewU5zsRvUB8fjfEuNEOX3EkR378jX9rGgt4mwAKKAud7aKv3LuQvVlQWRUM+rVMb7wFOkmg1
FIRV/KKCuN4SpvG19xap7J1eAuvYGGZ8R9AL1qXoBHknpjdkWJp8WR5DErLzcyWieT3U4cAzuz8Q
LGa1GyBqY/+kqyui5KNj5eDNdHPbORWpxX7w3eNsave1gWuykhFkXzXZVxEo5HHt3d1cdOzTW+Rx
C31mdId7ruzx2HXjfxn45dTjrOHY1nCQI0q+Q36HbCJRResY4nTbQizF+sjWRvf2egYTe03a/2gH
LE58Gwcij8MJGetj6pcdcPybVm7lMXKX9fA1REw7nt/icEg0dw7D2TrwZQIuZCJSSuRs6w422V6K
UmkyddnfzPUZbxZMkCT+2bXvtcSSk/jseVJnqBBbkTNnYCvs8Fz6rM4oMg+rkNNKpKiG8Nwk5khg
11bNsxtBFaAWBz5eummoX1tKP+HeN4h+TNUER6iQXsa4vOw8lL1+Y+Goow2AeZn8FNjkAUMhMdJh
K0r7bdaxf/Y9HFyZE14jPu2VlDM5qKJ7TwiWrlTioGCyYLbtSfwyY28HL6xru+ZTzjMGPDeu9sIs
D37CDtXlX7DR5cNeitaKgf5nJ+5wdEz90Wnkb0LF5sPAxVZwbjpADocLMnZ3/PZp4Yy30b8A1SlX
de1tQ8+mZcezbuhFm06a/odIi19+h5EsHKzgEESYEecA2IM9PVzhWHsFrJ1DksVSnXDtITfi33PU
uHT2Mjdn9HSDBWngV4xyk7sQTcag3MYRkCguwPEcBtFGO82yt00OKhELszXUN2gQBOgstpYVj8dr
E1A34If5o+EQdIj77hUfP69MLwI2KxHCq86Bo+Bn0baG3ngLOQ0d+7H67ec+0DM6+nbJ9GcceuMw
RHQ0sHYifpwN8BzFfw2047hbWvzmk+nzBMY2zCjqzQaVp92+7nlMG6r85SFq7xsnfyrDszA7gG+2
nZqKQmyuqxDnDxW0KdBk3FxcVAQ93WbvJLFz5AaxVroHFWXaL7Plzi8D2GyA0rnBFWTlSIKyvVsz
pAh0GXOpBnauYrSO2RR8QXsvDgY6g+GYP5FZbfCBeMgrQomGFcn32iuec0+ez64w0tiIUue0+uW2
jvM2diaRtzCD7boQGyglCRCxhxTTnCHLzx75x8nTfBN7wrv6ZOvhiEq27AMlupWzd33gNzEUYhO1
IF1+DjFm60FLXG41HqIIPYslGpKKC6dpW2fy98TsdbBIcg9EtPcdabq10qT34KVj5TRtcgfg455U
QyEjpl244Y50dz41T5zrsDqu0Cd7Ht3JI5vc+AQrtiKZsG0tUqk4N7j5Eir/SOqj3aizdAZv4Z/e
IkHjbgYcY+tPjVjpRr7k5LwnrxKHrFCogb16TdylO6aAC+TPzyTiwyIPW1+lW5xUsQagEF2BZpgb
fPn4Ugj+jZm5MWJ+mzYs/5V2Q8ppQGhPtpHilMfx5Y+kRFApkzxfy9bL4Y/m01H/AFNWfSbs8uoJ
uN0cz0sLWg6JQovhoMYmXDvT7L9hK1Uc7Yi6AeKkX1LPP3o2OC3r4j4ZKqbHhrMsHjyg2NPP1Jus
vYWURcApSbeB6+Etpx/b4FkOjUn/nivSeFljEyGf03MIfYrELMEUilu3XWDy6iMEsArBjyymhFsp
yosV+9URA9gvQ1K7xIL5L0llLDye7a6tyQ5vA1XrgmrTdUMn28E1DfkcislmFoFnplW8R4+iCt1O
rOuS6BZuAyDII6pAKQLDkYx+Vx0pmEmYj7C05kvrkvyROrzk05cjuFv8HO9yZuC2pCicVULn8hiy
lNi6cUYsxnQowTQrDiGZO9Oxkt3Az5rUMgvvQu2N8wxbwlpF4XyOPY6AbAAT3+fsBGLKXTY2Rxij
S6q3qY0ovVIRf8A80Q70gCqgTxixXlje8p63u34tCf74mCxjfLR4cLS5FSTAnp2BC60Mfk69rA4R
GFpZF+CoMv9Xghd1ZTaRce/hI58jfpMeC/RN0dvo3/2ayY0gYqWsXe8Ta+/KkDHFRoLBqfQkIXET
9MFtGl3QYRhgw4QzJy4mR5s8yh2UkAkwV2ChWhlqI5OYzXhHjjmhvCXtXietTq1KzE3NeL3VeUiq
yfC/oKU00SulOBRohdOZyrZ/vKu8TVYxQdYT375qikMaFfSD+ZTKj2o8+BS1VCr7l442bxtnw7Iw
RI6fQVZvuVinrSciLoNEWlu8GvVKJgXZGq6TREGxEZOsdii8eyOx/QvHab71kJIuvAFXHs7oZ38R
zi9xs5mdCNSjlg2mbo/SUIZG5bzLPEEAjP2fbWW+ys7u1kKRIBqSag9bcueAbkFVgHkU6JZlZ0xv
XOY+mNU5QrXkCXT0qvLyLR/BajssKJBo37Omhf9Af9qqiEfUi/alaIzg3s2woGt0O6H1zjOZtomn
J7yAyfQDiviA644U5iTmno1PQnUV6x0Zfww4HV9iO/3I3IYJFoeBZ9LQB2355NaSas+RAhqoWBzi
4WxuyIvS+LXE56el6cNpu/CAUHy0mwQCwJiejJ76UACL2CD4l3oeHAqyj6CZwhxIxACoOEjqrYMC
WfPePgjh3UY4Nv1UPBIjwH2v8J5P9UjJvKa5hBKdfWs7N1kF+7yOs08flloMu3fNE8tnqAn/VLCD
VmYFhNDILVz4TJMB9r6jHfJrwfvO/tyHOGcah8oGv1KoW72AqbyYjhviy/M2Y0ZXUtgPGEmvMbia
K9a3bZjN2BwB55qWGx46a3y3B4sbk/jRhacRpwrPgwxcyFeAENkKZ7R5oZQR6PFSLhlPO7MyPIqu
icwWqs4u31+0w1im54bpRGHf8ar0Oglvu/RAH4SX/MmkaVBZrGA3p8AnZ8tGe6OErk+qfh3wm107
ZVU9JzO4M49K2U3vgWed4fyS+lb/sgk87zC1FCAWeDXy9FXGJfGO3DuQ5S9ewTK6KzgywzErrB+F
aTXbQdFjoRwk8Ayv+TluvS92sa+E7d9w/tao1VDNgsnOLjgWBa0d8RMNY9xgafQINXKFhVIAXMk8
Ikvpr9JLyqvDMxsB8zzG3qp2S2OjW1hoE/Qau7+Yrlk+dSbZBuBusNMmfMaDVlurpOlO+dZvWiB4
Tznjl56owQlY1UW6sx/Ec82Hx2+sDS5298MHMgiq0nyZsi64g1VSd6vcGXU6I2PJ+WIgPoItXDN0
Z9sqdtUjyrjrp2rbS17FjWw+sau5h4DhQoe9zbb43Q0ycTKNpROR4mAF0GxSnNsJ7kys/5lNtWEd
5eS5R8q1YVo10YUO5Aivychn4Y4EkIIo3pDlOAaB1TFmkXvucfZsIpMGo0TB6g+AXBoTjysb+irP
WJh/CZXgdk97ZEtD7MpZchiQmn1oendXlnBtyCGta9OYtnAn3UNpj18pLtEgTMRbWgvg3Ystv0wJ
vrR9t6bZ3buhnp7BRa0x+HKTwcI7cJB7hDUtfcXALwNWBIdZUQCoLkaOjU7yM7P4oQcy1RH4aqrD
Ku/V1vHaV67m9oXATn9ZkgTI6P3BcNiiMohevnFQlYvjwClocO3xXCBVWLsaAuWVM3W4p83sJU/4
R449P/OoSy5A9pKLPePM0C7hUlOp+lxoNoOWgpgdVCK8OEEybusxuqk+ugknqdZJiP94CJMF/AkY
YypohXacszIH52xxwILMloCHRZatu5rqcOk9WsyrBwjhv22SJ3RUOPHW1jzSwtT4h5oHjzvFMN6p
edzg2WPEltajCft/NhWGJP6vMhby3eJIuFemvLlGxpJlGuDGCQNOxJ2ksiZ72yY7O8r+OhzGjx4F
PrM1+Cg4P2IqulfB2DJ0JaHDRO8/ifN8BED1V1HMqR6Tdp1QtO1NJR9o1324rRRbbu8eCdn9O3EK
fSloimozdqxWGfhAnGqcS7p4AQvAM370xpWbSXGbhj9adNmz9Kjx7JCZqOVj9JaNM38EfgaVOhLm
tfEEzCc2iOMg7nGlS8aSMMXv64drY0BKjqsdVaTeyWzZ+htCdkdytngqBzLSEYqG65r7HNMklsb+
ih4lRxp3aTm2KKCXHq5YPvfRgoOmLFy/CED4E0tOSFGfYsuv/Cu1MvZ+Vo04sgIq74nFRI5lezWb
jdp5Dj13QdHFXHrDizsYL5bmZzZRh1kZYDUCAUc4rF4WocU+LbqNEuZ4bPU148W6K2xyoHYYPvrB
h8CYMpTBK0OalzH8fWHIU0JHpGfZHOti0j12ROHQzISeUsEq2CfgeSZzjbwWrfMZMH045MFF6fYn
YIPbELbNFhGvgDdU/Te6iMvfvQKpvbXhMwOPZpyIYqzAFlPMKkn8mxSCDMlks6COtgNUi9c2q7gD
zyEHvEvWmePWTHkCWpiMCS3h1xhjraGlDVg7InshCcWIWc0+5Ll/4Ix/cDvP3TqYAVZR57z65Frv
Nk/h10zQZDGkagvxjzssP5GREcpoT43udt9pxHhy3s2qw5BI5ZOTyg2LlfbCM5Bh327MnYmJ84js
o+DQtM6u1dah8NSPpCrjkxbB60Rt/TkB0o0lis0lmFOgdyNnWb4EABXXHVMy211x7ZCAmmyA91t5
zLkJEqVg20DmGyB3HP+pNYm9OLHvloJ1zlu32COElLjQyXyr1FoRCbUObha/ehr4iyopHfEVtPwx
qOFmB3+bvmPUi0X2klUfJluhWwawYI/VfhUXtLOEFYzSYByyV5ta7pw9+VftBEQFW0w2mvMhu/32
KqPKOFkmfrhCiGsyp0QcMaVtvNRrj/7gcJ5h4dHy0vWMOKdB6O8IcIChqG7OSVr9Z4g4PfsBoHI5
WKeOQpkcI+De7VnSDy5VRo15SsKA8sig5pHuE0O0J+SWGj/JTjuifp3AJ4FW4JTW1zzvaAveGMps
GVgazmXUz8kUid3GzBK5H00HPrECErMum8pe0852hr9Zv8zdEpXWpTwpNms7WhNE4+cvzZRRw2mK
fZXhuNOFpsPaoAAyL6M3MtkvY2UUT2VRnKm/mobtOm8g+pkMW79g4ML94bsBLUc9MZUJi5pda/eq
0FG2fAjeSpPiPH0vL6vcZ/gaqUROLRw+Apyk9Mfk7gfRBS/Vse9cuUco9bZ2VacYw661aqxLPDQ8
7xb1OicxotA3Uw9qFDHW7JnwQ27YCf2NcMBtcqd8L8M8OHsw/558Cv8Y29/HeYIAlk10so4LeyoT
4Adpl/9TYJjfk+PFUS96fJJG9uniJ4ViRjWkAM9hZhV4RhbMmZbtbvYo68rxSgPKMPCmZ9aLlH5z
C5DouxrnfCQospo9xCsf7ISvg+D0LQ18/yloEhsZF+QfOL75SLWTcS5t7dM9jA/PHL0TENToZA9/
oLpBdkbzTgSy0ODH/ZZH6MrMvQU1Ha85R4wHIgD9WUzWSyt7ffAnf4DxZeJtw35Q+y1Z0smjR5Qb
spjwHQ6k/0dBQHp0/B29JEWAHzoaadEwk57ywBH9qrfI0KDl/jEmJmHqI9Yi5MOG6Y+3zGvmKw74
7RDwbEXdYAniFMlr2ASLVR8A4vd/bfnFvlRfgcCtb7J63KdLVqqZUCyMEicOy8F/RtQBgZLOdmiG
gwXT+DDzYuKvYwsFFG/VRjSZBvajVFLjhyzFhdAHDj0V/LZtxBMTYF8a9u+DTKlJtuMfbFKr/dnJ
MRVRGvjQHezF8HdBXmsvXeMWYUfBSUg5WEfr17Mwhuxma3cnatrJrcY7Gn4KapF1Y+zlNNGEg/0k
YGKKoX/yiVuE4jYhxKiVwkx65J5Ye56BJ4L2QSjNLmbdgeCrCgBJB6seI/MNZyRP6JxaNrMmZTHU
/N8q766Ujo48ScnNAYyScNm2djb7TG0UmSKdkotqG3dflQT68gWdCdmIbXYTPUiH44GJd1bWw401
24dACTqxoHlrCyHXhcBEb9PRt6JV6IeGQbBu6jLkqsYsWSr/YCLiJVn7K1aozbWB0GArZZAzrIJL
O5dw6PiTv8NTG686Z36dIjPYCcM4xbrgsW2SyfC7ol9YbJshGGIYdZQRg1UxjBDif/K3NWFhkb29
cQqIn2MYeXwSihoJF3CVbqLybnLmSjw60GCOXqI0LE6tMNwjAfR+JkU4Wbs0s1/Cgp+krLyKpajy
XibkxxfFN2/7tdoLHAsrpE/rhinR2oui+gKLMJ104NhrY4J5l7CoOHcp5XpeLDl4aLq6gloi9GWA
gOA10i6XIt6b0yaih+sCJmleDvsYKuz2axqpDhOJcesqK/9lZM7ew8688rGInXxdee99yqygg7dc
Gfa5aTMa9kZ7N/nUVVZkyNf+4L/mQTXs3dTxjgz3BCN0eIpy81+SWeqgRbLY1qG71HPZPKTu6fGL
5bD+fw7W9594xO9jj8sOyf2josCFI9/wDEwOfwkIxjmJgdKkQvNYoiLy+8vYur/Kga4lD8zVSTf/
sRsLjzgI4nPjdxs2yDkxq4gmNonvCo8IaAhtHiOqH6/ucOnj2dgUOPF4ecZr0CP9jeYY6+i48a9o
8Y0FUwSsxCWfnbrIXS2rgHNlegFMOROzqCnAEnf/XI0A1s3koUeulJQHMOZ8yiE7g0U1WRYmvfFP
ULnpIZSkYJsg/wE96hQW/rhjx7nybCoBXS2tXRNhotAEVyFWfbmY69k7OoztLUFjWZUfGUP2y9g3
NKKN7c2jLjlcAuAz7zV6agnH09eudr2NA8BTI7tHQz3IR31OopoOiev9ykezPRiiIU849Lj2B8xB
XRP8aXC93azcBg21fOlquDMhcE1penCtcDMCguvpjaN1jQOuwECD3ciif2dbT5M+q40KQIg6Hbgi
UB5cfoYiE2s6XNX+3p8C71iDwru0y5du7JxL0g2nPCv8oxRgD812MXF6gqeC4h032PV/LhyVgwvI
i9nUGwnClP/8MmrfXemld+pQX9N+bt6pYnMellHzFrEUPc1ufnOBchzrbhypmLPey3LpRRgdchF5
+zZKKlcBwhWY34xoV1drY6SQuGuTjzKKQjI3HDB0RzVLI4OfHRwanbCnATGclu3BrdLPeJjOBL9e
ZWr+SONabmSZA0uLCY/bZ4s8K/G75t3v4DbwOytquLF962ymooavd7MDCnZHG7u7G32m2dyBaoqP
MDPemp5wjJQc86NouubO8F+myIFYbflVeuqD2hUwMrK+2TV52p7w4oeR4pGS4Xs0I3VxDDQwcmJe
SQAOrzjxWYwC1ZMgpjomgfm0CtSWlE+R119kr6Pl4xrBt/Bqzo27MJmKOWXJNqq2ZmiyYMuHv5qk
kolZlVMB3v1p8s9TM73kRQ53DFhXXf7kwv2rjfLVNGuKmrFRqPCfAYlhF0b6CdTIugQMZp5JBPoz
cVVychbbUUPlLQr8B3cDBzQqF7oIIwSvf8YT+MfGfG0mtuHtTMlElxYPJoKz41YZ7plmMXW0/00U
P7NSZg7udU1ZLn0j+4krCYSivjpQ3PZlaGJUKkEF+7214xZPNlPUzIeul1Cq6Fpo3N45RdNWaNUf
K6g8NnR7Y6hCduDlJzs6LLoSl0jJG84shrd2eRKYLeAz/5wNmj18zXY7YGK32TKuKBL7xaLJ3owN
4Ck6eF7Cqe3f89QK9jwJSa8oxkXlVqyUyxCLOrZFS7BnojABzmTXh1vuxwATzLqyWf1CXGDCYqYK
YHb4M1zxiChf5OWaBMt0K7IiOg5lsvEjnsfE2Tk3BvLNavArjOxYjg7h2wqHB1F+TEtFrQnsNLeC
HHTiiPxPWdQfsMgevD2TQ5of5dDzPWUBiXJudp/dLaT0O9V8ZKG2im6lfc8L8Bj3FU5OcbIoYj7Y
YQuMci46slrpnmErOzKI7GZRiH2eW79KCGO4b3rvmibhNp18/6jw56oemoI5U7vnW1gLelhGqYlK
OpSuse4yG8JNxqxZS2C+eYpoF9bZWlf+TMZiUms/1U/V9+x2A3sXaHVDG4ZSo70HkAUIbV0i9pYn
t5nZ5Qc2PRHV0rx6ug5anrCoDmp0UF/p2/rV6EodTIx4XBng7csUuM7cBFvC4tEZc30JfPbnuRfK
29Wl+T5i17knGJfviRya+zT0x4atXJsukI65z07zFD1sUFDRVNA5YPOYMsniU1lH/XPHfe+7ijaq
0jtgJLWD3HzxSF5Kg5GucIrqTPDO5SLGxNLDf0LHaEBQsb5M2k49u36HK5BOvdGSDx9BY8/iiXOg
YeDJS6HFgQZapdcES8cLGNt1QpJzYze+u45Ycpy9IrX2wVC/aO/7PEUDU6E4sYmu2ou5VUyAFFS4
8yLpzISKyoLwaZK+lmKO+fVLwWVqZvcu5PKbS/eVP3ika8BrRhXuF56u/Efv0uYeumN7mkZxI+dJ
R3Nd/vt+NRtzdCVxagPP7i5x4QS7Kmzbtc3fHxjxdKoRpUmhvk/EejaaKSiTfX7iLlx5YwkyO/Gx
WFi424OG1JejXIYlB1xQvXjbHKf3gJLU9iZU4cxbnzikgN15TYFIrTIb8AnwbmLnXTk8AITsSmvs
jyo8+H3pcTKZBiw4yVc5OIAMJ9TWp55ddUlKygfZmEU4xwzewqE1Dnc69/JzxwJdSvUr66iA0zjm
8pywPfaBEB27e8H7Xb4AAeCgRL/O3g8Q3NuOkxkJzmrgZTcYT/4y0tMjVDePbK25fOs0fVLMdPMK
vL9tSrQm5oLfsU/8DZUKat1ix/YSfpauZnANxnzrzbCDap9pqpHmWTgZy+TQJFOF6kWxs7DO3+iJ
unvzSZlMpQhPGJbUNsLVCTt1+NGjTLEJ7YCy0n+L0T641FblbgN+dwVMpINNhRD7XuCQo3mM/ZzU
7Mgt7Fr5qfchuweqhWc2IgILl+TKlHmfXYQHE4wybGxbcXU43nRqcQc3Q+ifqC622ZccBykuVjo1
N0MLpvm6eGOnkGAOHoJTYpEqaXxEAVexneJaFWM/71xchPBoMYwpNAAcUGRrvWrcf6sPs9UTVY2H
XReIpzBNRfvZ1uwRySQlxn5FmHQeVH2YPA48dpqrE5ZmtfFj4CwKe/omVSZogViRvU3nrdIs2Aod
nBuKKc9FA3wFH1d9yYdx2gRusGrhH/5gEfPV2XZ5tPGmouPpPVCX29ACZ0mocab8Wv8rwna+SugF
a9dB6c3SQ96wjXdFecos/mnVsOrxLGxUlXS+QkndVRjyw/ctl3gPRxOPdntku2ifu4RFfx3i97MX
j+W323JAC+fSgk5mkyAK/IBw7Csy9rYm2+UT/ZEJ/Y15jOwDv8XfoC+W7CfIdI0dXSoUj7FaLzuI
9ICsOTvIeV/Oxnzg+nex7GcjvD5eOxXVxjZprDPgf4zFpn2gPdPaNjOMcqtDBpmIuhQbv2NvbGqN
r60+IuFOHxh6dg3OQ/LeHI1jK6iOCd0Swxj8aVnDvpg0M8NKgKUqdLhEFBnkY8NfMuoV97SXQMLO
ehyzTXd3zbeZFtVrwxsP0n0PFwKPjLEUd2P9o9wrQp72G/+iKnyuU5Ks8raQ6P4M7agMrVNsDBL2
SUmIs1o4PN9fAJCnrGBYR7omFTtBMvEqkk26jgDBbo0AlxOHbjoMeIxvLcfY0S5uXSO9Dr2cxEkd
sAQ2ewFaAqVSTtiWaQx9ur6OXrIkomu7Gb4iHnMNxZN3urs8jsQUJxspJhqR8bS303n37RVhzyZP
NPodB3uALAC0fypd84IRQ2KJLMdbUo3y2JpZe4JNhEPYIgs5M0gekjC5QDP4hTxNZgiYBdwvSqe1
EGI3sUXf+FTsMWZz5p4KB0vxmJ1gWBBw1OeyieA19FD7nD7bS1t84p8z9jousxUYJPCS9dJTyiSf
rmuH6yGUH4DG6l2nLGPdDuEiWfXNG7UvqB4n/hfjnJpM1GwKRwhUPJVNSp9BVw/+BkbdSMaiju4q
/XR9G4r22PGteP7j+0tTk4XJnKeZFO3JJtLHsQTu4QCZIZk4Y8cNiQ4Xq9ZCSEDJMuT/fQk5YM2j
vOkM71eZokElFqRRPfysQ8xwZBg5JFHusZRIjGUWXQbXYFlnvZJ01/hRWloXC6y63BTkdLCb0Yir
Ogge3zjsqg/+4EU9ORy/VpbPxTQZvHsANNrHWGGYMhzg5V1f/RWTmK5V3LF5mo1wA5fuWDTxS4lz
gSVcmp9ad64x1rTVIfTZ+mIfwKZQ//RZCD2KRQ7muQ95g2TOqo7Kh+kSSqhLQrf1wHJBL3mxlAnp
OjqCParDFrR1JlK6K4xmFC73JFdix0Vx7utTNtucRIPUONkcPelAJfKPFZSxjSBZ1hQ1ljPF3xMj
h1OhFuM79FYx4tEL8FRIheD4vkZaXKqecBFRNXmiRATAlk88birm37lZfYoaixYy+qXTc7SXHjsB
VEJ3a7lfqZGi6FVVi6fQHtGhtk7F8T1W0fRO6GIXmA3nxNpJtwxszdMbxa+m5KKDsFZeuk7qV7e8
JS4sMiOzntTPRNup2cl8Ujc4T6UY5c43u3+mnL1dWQCK1s4ENqBJXyDv0uXUlxE5eWagfKo+HbCv
isl9qZyjgYxtlVK0t9AqbW6BvM8Pqx5QO+fwETTYNtp5IkMDaRFLTjG+sy6rtjy3VnHJH0w7ql4o
TvyiXts9ZOPdnif3pARneeDpJ4zcFHnH4dGNu19wk/9i/GsfHKqaKugYwrtyZ1oBtOJl5yCJSWHA
jo4wZ5bGFPHhuSxhQIUexIDvkpG4+VRxvtFVoH+WGI2MVZzghAJyIHHFXGf2w9SqF4xmhXnqOPJt
pyG+OcJDYqM1HIVzn06h3ofW3K48kpZZwShWdXvQJcMuRRvfqNBI9jFIB6oQlp82l0BB5nZvquGt
qaBbz7W+jhzaiLzXS/9uv5SmJvHHt8QV2BwDDY8eo84xfvhDcDDc0Fs8gGtRt+HeX9g6YT1ivMp1
C5BWZZu0H3ElCf8vXKfmNqUfjdl257Hgn4bJfM/pd1zEcoB1AbJQLUpx4nd2gGvBy7af4mM3WDdX
cSVSxRjsB5zKuMdzQIoWCYLYGMmX5aM+zFR2fYupwuhhBU2sJ5YdPojy/lr6Zc8zMfd3daflbR5M
k/kof04xJbiVGf2XW+xXYkPCEnPaR5PQAJX1QfKwJwzyTRQjYfdT8nDMsN9HBWiSWfpHLUNA0hjN
U+rEuab1DeMM6nDxM88y0N/o1pg03S3ZGuRFmUT7cWLZn9R1uvXShkq82n94JrSUKUu9L1XAMaL7
DdYcxmV4QOxl2LWtjSiWz6aI34kffsaFt+ISHLko+QB9ytyO4CNaTtbZOg0MaiyWJcWsrP7h4D90
jENP2oo9mq++oqKlhQXz0ob1rL+befpiM3cvZttQudDrs9c4V2D6w60c2Ia2/TGk/2QBt3LQoS4b
dzY14BlR5b7EcBwxFHc0bM2zcaxhgSQMoztrpACOkgL3ytEIlRVxu7I7tbeH/DdlO/A5O3gFdr02
iA1dtRsUV+klnEGS5mhOgBCBeH32rFK3CU87EKrYo+N6lCvdQoECf7MCpksLyoizMXDYavklFccQ
i1lSK2urZpsjvyitM4lTQVZY6zNTBAq3LMeXPnkH27rUVMOto03iqCzQC6EVj+sERQq8ub3VfvKH
uD6BcvIWcUxF3cLjbO3Ee20G0DJsPpyD4+BRlppiqDEuxFUHCGna+WgDHRyaes6OumNPCsvvoj7A
rwDgjSk9kqX3g4hGSq+0R7mbQR7D5ym4q9JTC5qTm6RvjxkKTEnTTobCcO2SCRxRjg+XDNf8hLaJ
Matkz/r9X4MWE6+IYUxVmfhTOUnIwtzsHpP52zW0fMCo/pcPmP8FpQLw6CA3jgJoVlLNI2alpNsV
rYX/btbiOkwk6HLrZth+eQ5Fvcfydy/qpDs0Hddgt2CHnUK7AF+bv0lHl43Luvw5ENwBjkAlFDDb
69hBbYLqsrz31Z8SCAVGyO0UDy2r2J+dKd0nv9Cl/4XyWj/IVnqsnVecG97dH+czSVbL1PLeOkjv
ozLUwR9ok2+1eaI0iRtBUYaLTO7ust5i/2P9DKbWfE8bM74xt97Smf1dOXlraGHEsjR6CBKUZo5M
nTMQ0HXJfoSooXsdXf84Zon3pOwmvBtotmPi6ftY4luzxxvRD42xt2Z/VQGOL7K5ObA2Wzp9Zh+P
QHVhqKwddrGztWHmQMpr4CbSLSQBCe0is/9tx5xOYnfcayp91mpkeGPx0W6oP/BXNfLK6XuEo5ci
Wmwb4AQLanrk9FLKEcLb6JPOHLAhyESPT6g3M+twC28y31MaVXLxO9jHZGA1pkgMxLE1X1uZdM9R
VOljposSzx3ZhXLl4UG4aUfjKcpYemQVv7BKx2j/mFji+K3XXETf9MDcx+bcQzl9/I+jM1lyFNmC
6BdhxhBMWwk0S5nKuWqD5VTMM0QAX9+HXr5n3V1ZKUTcuO5+vHPagHhIc4sctoKS30gttfwRlMih
HNl7Ge48sZjsnmDnocGUrcaNYbgZOQk5DzxAymm5LRlQLhFplTzXCOsInathshZUY6smEz79lvXw
J2qUfhRzKOa0PeDpm0BxDGHcWSyEZoPv2NhKui6uhgEgylhWZdA+jXH0bdnmh6FnmAvqezNEv6Yw
X8qyhaZTYOWqmRoZ7XEYsn7UpfaEaHsbOnPXU4c3JcZXzbc68Dv1XetjsS3SnDvb3mMbhPeovE1V
Gca69r2kZbShl+GG6voykA0NvQIYg4iwH+tm9jro33quX6KB073T2Bi1/Rig91fEtaqThsqDvG1E
u6Exnwuoqovt/WZxNO6vWvOS0yCynRmUpwnjZST0nd6Xx6zKn7XKfu/hAvDdxvDLjfQt7paBOJX7
OjVUBU0lD24FLCqbKUiVfu5smUO/Rr3O2anTumbTTxNlYEhkSx3q5NDYPiOdySkDdZalBPFmPRzL
+ZW2gbc2yeedTyk7qQlkEMPx8mBqS3c/26t8K9+i2iPN0hOpTTIqbyYyee6kfRUp3t250rZerf1Y
0Pbw+pQrCeEn9mQZCiUBTSgfDP1orsiVGltnu2dF+dhUmLVHq/oz9v2ZGNxBOtoFJ98pw5NIsLR4
Ihi891J3Yu+UEJZNGNgGHzk+khsU9mxHRyWhV9d5tY8eL3qQcAs0OhM765zb3CS6lxpTAJ2+Vxew
+6YSNdEU7F5w+y5sydk3cAsxwBjU0dqC5azHyoAvZ6gpOBzmimAcVyCMfttEZQfLFP7RvLHOi4Ec
9VyPuVjhPoeg1SuB4XuqD7Wr85qdul3bq79zk7KnxRdkKu+RyoaJuI19Ep70LoA7HTGetJTbGwDm
U+4l1c40FDh7k9Wb02rGXqtc/2BpLLXzaIEGYJY/DqUCgVs4z1Ni4x0h91i66U45xdmqMVZamA0q
hVfXH5nxqc3BMrJtq8U9EDS9u2spp0MXNhfbNdZk0+ukxOxtRJ7vI7v7pyU6bEeAFH7G7zWZe3Gp
cbHTc4ABmXs8i6fONHZ1D+9xMgrsUAmXER1uh8aFgD/U+st3AHpTlLWoXCUrOP2PtnAqUokZWpMF
3yA2znSK0DNX1HTxJsREvLoDN8ctENK+RVZVQw8ZffMxX6hojpcHJ87ku5r/sjR/E0ZfhE5GLsJN
VB226ZrrVE+t0P7mKRk5BcI8QT1kULZ/kgS1HUPME6UF3AWbNg+LzP20Z6IFGYLzaLEJ4rzy9ilm
8Kx4qIXuUnA2F+xSSTZgqL82cXdnCTBrqOJJb2obYmAszAkDII6sWXv7uWopoeiG51jzv2DT59tF
kpdwbK56WC59mEvojunvXBtnDWMc6xz5otwZ5znmVtrtr2WcULZJLQ6uP9/bZ9CuCutf1zVJqBXu
pyfaDw/udCq0M7nuh2ruWHzob7Zoj2Pi7CMv2vto+uOAy0SZiph+xeatf0Pb3Veed+EDernKsqTk
9NjEvJtj65xANgPN5L7D4zrmkf0WyYgSZsj97WHsmD2gQOLwyP27NTZE2OVTyaq+0+Oj1MfPKhEg
GpaXKSUULutDhdzfMI/X3XQwBsj4XnMRfJnbcr7yk2xJKlHVM0t58Xt5XtziXNIDVFXveluExYj+
knBdpebm26xfU34qsBvvrGAe8tT5R5aPqoYz7scYzbf+1qqeloDFOZv6r6CzeysolYROB+rfrnxG
wvq5cQcee3kcZRd0EfbJKrs7+Ag0GR3QOrcplSYNGhamlC+kzYdCGUfVlm8kdj2/+LFT70/b1Q8t
IiPG9lfwu/fVHgBxe6O3gNEV+TfSO9FnNhvvfjZUG2PnDv2+csU1MXF8pWvi3cnmegv+E+olx2Dn
ef9fRCLZ/Bit8dpk6bDTNH+X4Fk4D+hRmjjVQIptDUa220swBK4b2srqQtH75r7HCghtQ7SWFQiq
Z3fT2uASsFnXz2kK4kpi08Slj+Mfn+1uxKLIGgZCqmSzGWSzJDA6i4+8NtrtmIx4ERZ87X7Cm9Um
CYz5gYYnV1GaBWUBVYf1lkN6jhaWjgmEa5naiuYXnQgq9WK1weIc6o7es6YgaCC7o2+Kf7NTfwkj
QR5q4x9LUVWqsYWaF9RVU/QkCZfxClY/GFgvNBo34jrmNptp/XOkUUlVlO9Sn+9lr/4RTmLxUlfc
aOy1U2dmczs3RLj6J75eCNFFBKhjnGFze6ho2Mdubb38jOAYrtjqx8DszKeoTUkxOwptKbXeHKTr
uQf1i3hvsblip720l0YnbtT57Smdp6fa6EUoiTmi5s9FkPMjoh1jb5hhGJn29ARv+k+qUR6tMDw7
vn9skFdYtlqH0dd+43rNc4A1Z2FKFCHqsxXsGU0bxFswPxbZCRs3ipbpT31Bi56nN7xMtPEzhnBM
4RaCk3W35STDopbspBoC+p4F7KQDwa5UYmyj1e1SI6yT45getBIwuM3bEpXQ/9FrLGlFpM5Cb17i
GIeys+IXJfpBjg0HTclmI1zRWD5QG6F3BmwtkvebQeuJyZCwGFak7SRYR/qVR4G8P/+FrPJqxVMe
lEUBEM23fZZxtyJm+zlkObX2wGttVDiwZkwWAA4Qcy0rCidkyo5MV2ROL+TlLcZH5vx4xtXcd7Ri
KE3unGbQMFNFYT6MbsCRZG++jAxuPV+N97EdP7U17ZSCS+uc8VqXyXsSV9fST59NqT4cKcRWrKtb
QdnXhmf/KbKpl0rHj8jGbgpf57M0Mm+DKelqZxJJmUDq0BdfQxT9cwvJ1dr7K+BkbzJ9rSy2ykMC
ysUdWu3QGdRTYccHpGh+mrl4l6X1OC6Rt3eSgpsiz0+s7M88GR4XqnJGk8nPr4DOo7Fz+jrRxlgF
r7z8V6KJbdjI3Qk903Q6ApdkEOPHJaI5TgTaBHgEb+LiahMFBplbbEGUIVpEkE5RWfg86hUTwwjP
+g5QhEcztDNaNPQxc7dF3Id1u2zLgqSp7+o7k/XldiyxoixJDnKRvzNIvJEiav7lesrb7eIuy6Xo
4H2RevPbLj3SbDqFk2Wdynjc1Y6RPKNOPvgUaiGnW+VKkI7B6zT/DP2iuUmzpxdpn8LfW1nvFx7k
W2rjIjLqR0u0fB8TKzAbjTlAp4hwZksryyuNbvLYEte2C/xRgEReslLz95PNy4MACGux7OqbC6ss
1PfN7MM+q9a6lKqMt0al9Rd28RyorM54yLI7LYAqZOcfaA7EVqGxnRJyiMM4qZ6jxXofUOD2A4oI
54C/x3Wc7PDEoDJzYSl8EB2Wfk8nxOqVnY/ykmK1iNXr0moN7v0agLAsT1VH3LqdGItNbBGpw5zn
5o+u/RQ1IEq4UAE+ZM3FCjJy/BAB4adIWdJ33vQ7athzc//my+m6ShrnMYk+434w91yZOUvCscPp
uiJrOkdjudr8gwaLOlFcSQX+jH3+3ibG0apczpX5wxTQuwfv3faZHxIs6/zEc5hxZBNr+MgLtjiT
Zf+bCJwFlZPeCTqc8iFFc7fpXFa5czUj/cOeyIEthfbPA/1zwLj9YOUaD/ySvqd+QhKUcGqm5w+z
cect165sB5dmlrLM501G7sfKyl9HzN+tbv8ybPwYSj+T7jVkde/M8kZZn0dMkvbUeXptikxt7dz9
juA/b1PzDsydlzdyJj6sDNNaZAfLaL+0o3FIBacprlJQWHN8hpHwPGfDvYHVRdS85DUEHlz6Q741
wAWHaXKaRlfb6i7vrwQovDXoIatI8oaF6o7EhkMp2f660DnBL3fth+6wy3Zj2kPZhoRui+shm7M/
Ts8zhsmXdEk0aoHjzoHM2AovnC5xSgJ7QT8KJcZwdt9gSaURndxuWVhEOoirWCOIEC2bL7+HJuN5
NbSkyd/ZUn1n9eI/OiaEK5TCq85WmuhRTSjacc6D3m178EhcHrBKjVXNnbgXb8V4iyGBBz1tQ/sO
uunJ6ylL77T5STfZTYAE1d3q7qxIn6UswcjxyjWrn4ZHd6sv5svSk3oSOOAV219Y81RWEU9NYvcr
clZtUfVPrQsIQOUoBFL43bG8uZoWX73Ep6iquytyuodpIUgliCptx9mlt15gcTBid0sdy2oTUAcg
p2GGs6TT9FNn6H86Q9Jy2aIPW4CYdNO/QJ+4905R77hofCdV8rxoXENN2w37tTNC2X36rEkm8Jb0
fsR103U7qNeWdV2kz3tKdJ+QQ14zg4vmMjJ2RxAqAzGp+gp19jwk7WMqo1fPHMyjMIdoG+vozl2h
fifNp0rUi5BJJ2ZWi05mdyn3uddVR+BY5G1LAtRTsylFBgjZVF0YceC12ug++TMJpDa1w8opPus6
t8+5Pk1bfxkCmhth/zkF/yQI82wwk1edClIPtstWTYOGHNPp66ejn6rxR1ubOaJVsiZRRoMFaKqP
sRoyXlbJZ9Hy0RkDj/vS7WRamndFy9bcmdrD/B3/fzGlNrami6nMsn/Uh1c7S3jGuTW0Zxhd/T63
RoitUQSqpSENrU0EDuZkOmq1YuItU8YQSPlTp11Ae94UQ0ow1zPZ6QK7+zjnbcDLcTc6dnnonaEN
KDJecl55vc27kzdRjZsrg9UEoQ2bR3PpUoc3YNlcgCDiYnJ080T1w6vk+NyYWvbbzQgO3DdxelL9
uExHUd00Pc5Pk7IezDHv74k/F/StNeORq1yh8f6KTaVC4zFOK++QpM0z1/lfS9r1k74t2t5DBKm0
fZGDn8QrBN5miY8lq+2LLca7zl/hhknslQrmt9lpPlnxzTvKAo4yNm/o5GiC9XRKhHyKKQLZi2QV
jn0GJLNssF4XSAKJ1fO8SLLljqn9pYihC1Ov/p2Xq7GwGsC7w2rFBhzeXFTBuQyiDR4X0rePRAQI
ANqIgccvxjCyZ+xGDBBXkoLplFhXFfmE6xfqqiZOtk1bcBvWmvHmpXIJ29wGxd0fy9QwAr3bWNoK
P/eZLtXE5OBnMFqGhtCKk6zWKW0bFwRX1eoAlgxMO10FtKCBzBKcfdiHnKBxsHDx/W6D2MTVYpcA
XmbnWmcDlfXATTaJAAHeEChQeZc/FF7CzBq5YTJxGRhnyPxpshQBF4AxSXcFannRSmOtVYBgofMC
rbNwnPSSKwEbfk+MMKnjmI7tERdbQ/J4X+vtv8QeMqDg6tv1tEtp0ZMU6xjFMzwt4zBcmsoqAq+1
vnVGAMD53a3Qs5DBYs0NZR+zRjE83V24tDCeEh8Z903vXbEcPo/TQzaT5AMZHWrsNKEOWwYcTQot
2OnP8tlK9dCnCu6y1hqgKJ4Tl9ehmjtmj/QGxdk+2xZzUR+fDBUzMuO+7C3oBC5BxzTLhrBtRL/z
xs9+AMdqtdN3IkkTLLgPh8kEwT+w9ObQ6ZOSwKR5dgB8bBW2A6iy4ye0SsYRqs53SfXAEr4FHFfN
tJrgt8lndA+Vpx9qzAjD2MvnzDs8txdoQW7x2CmwMSDiPhIPpjbYO5Zt3sxcDAWPC0uKVuxchMuF
NMddvcNKcVCi0fa48vKOL06aLn+yGL8zYFbF+epQxYIXBsmgt/fgsr4X27iheW2gz9Sn0vOvYi1p
cTr2R4Za6BQZ9TU5ltk3t0D9dAo6LLHKUiTSxKexL82N1TMaQquZqNlm12cprk+Jr86qyL7YXPy4
1QxpWOEy8nL92Y6hEwDsYzPnDy9jTgt5gYxUlJAGAfkDVYXCBQB9JfFV4hmL4Evi+BMcYh9neNI/
kJTctU5mPJjLnyifu72McMlp5C1BSkL7cMWuAqvwv7+9DuMYiiUveUTGoynil8lTRE4B2pTSnfZ8
GzaQKNCUCkpKSC4O20yRy+xsjJ1kNC4Yb7auJ+nCgZcF8uhus5680Hj5KnHabdqkuAM1Na5JKh9l
j6rMVWZJOBv9ggsToo6bDeA+ahwzKMwbQzOcYKoqGAp5QhJ3hF8gy4GPjc4rMaQ1N2z/VSt5FdYi
f+f1S402WfdDU7JB8+3vCVoRFQ6ZSehJG6Br0HnIDX32FSidflM3z7wTa3jygO42LAo2MeEpbNGb
pidQ2Knlw+udz8WZmeg16CopON44g9k5OM54FxhJzJxjS9U5OWYWIA3tL6wmrSLkchrRsYb1ZT2c
vWHnLxPOtIT/paX2PgeSRpsJ/E1ldyl1VbEKSicltIBnIYpcn7UeZH43i7RzKZbnpI/qINb7e6qI
QNqgm7iIcyzbXpUfiB/vSsI2cWRyuS283576qY3jgvNQPcQ2vzRYczUl/ELFhMT4X56nxxT3VOD5
LPmdbPlTLQpEicWTjRUEGlxj/3EyRx2yS85LlnV8aYddChu0IbVxbIhlBTnXgJ1JtMeFEmHH/jmx
JaBY3cC0WPE5ccuIOgiYLSDh7TS4zcFtXkRefphlzA7AZEPq2uJNJ1W7M8x3vcyja07zenbUHJvv
Yyv2rgDWUFsxIhgtqSkhq52e+Hs3h5Pujukttjjz2UMQcKj/6FPvHbOVkN1P/sMyVzR8woktW3QS
mm0Do0KgH4ossDLJ59mAT+GQwrs9sM/0SiRWXjXWrSE3hbMAc0fT2kHi9+86AZUNZS0EarCqSQsC
gTOh1fiWOKj7/zC4qlnbbZqOwMqRvj90zGeH0vFwqSS3Sbt4pfLS27zxOnDZ4sG0yxQzbV7TRHQ3
cxjVbdKcygkeXusqngcIn23fEVGl9ZZSBGSdrHskxn9jpr5MDNDH3vqrw2gJSu5ewcpVAkyKYDDq
lICX9j9pcXvVdUwzacrk2xHTt4zkr+rBiiCcgBHof7IUqd82Wwg5I2mr7K8qjX3iLDNRiXgIRoNJ
11uXcDZFeY1aiDL1ij2o74d6kXwYzV26/s4CQ9tWA2Gzuckf+xqrqdc9ljpKgzUEGvlpHWBCMDn6
DPiAVrMOa1MMp2iJR64NK6DTzbhBsYbBNRFQcE9Nnyy/fZfE8eD9DFHpb7mJfiyNR+6f+GhgQ4hi
nvK30i8b5pA8KAa4XbXE3pyuADcrGvgzzM8clzSidXfjNQdpo5Yv+YJpgeyEYCiiTdWS3AbKsToV
/NAsBXGWStkDETVmglPkEYvaOHkkx1Ef2B/ntvcvgYiEA4r/sGUSo5FIpfFAp0WmJQ+NXUuMCTw8
neR1gDE43qC/X/S1tIOX+8NcFYJYPvESmwFlL31Ju2O5gBtLq29qQ1+dari65J63mMZIINQJ/O+x
HsKm7PczQrXhrOxgK/mE7yge5NgedXcYDoO2sEyn2aEgJBcMJkhg5ebZTpPDeIrUcFsazt8YYfRj
6N13JX/7Qvhk1rJzFfdil7oYj7WUYTxeJge4VvY6e3daHc4EHdRx1PlGqyT7m370Ck/HwBSsqZ7D
MZugDgnFJXUkApK84ng7WmaXkHn25oscA0VV1jxBTBhWFQgWQdUwb/DXlWSAoOJ3AjA3WYlz5XSP
tL+wlZpXF0zqsHd229e85sxMpbtclAFInBnBXN9qxklMUbM1GszOeAtQgOIpyHC+brluP+qDnFcU
srGFXwKsuzP/1MM7I2ggY0CAE/R1mIa1sZBykDffNC9wIMaz204wtj3dDyoXW5UuMtpB2dmdpPtp
VAyUWUSyoTFWqs68fNQjuCKsfilGMbsNK61+kSChAmMigqNs40PMeLpyRZwx0Y5ZVvWB0bLg68Bz
LmMb74c+P+qrCMwGyt/59nSZzOQ0TohsU1E96hJUMtHGex6bp5kAkN2whLTMa0dAJPAB5q2pzOgu
ZhwBPYG4Hp7pMYF5LWTLRBwBb8ujY9tTi9QLCC90vGERxHs/eMxzxEIBviR83QetpGYC/W1bDsm4
FWqh7QrKzJgBp0qA/4AuxNiI9wGrEl2WS1TS8JptXYivL3qV+y8pGnXqc8LY+ISozBN/J/pSQ0+1
n2SP1wQyUC9uRHYo3OmxXU2E7DSHgM50mrLxnYSAC7OgYi/+KDr6F0rnzeKsO445MHHLS4PSXlkF
bvavZSCCFF3vEW5ofosERK1yCIdpYd5lMvLtaj/4HRLVarxtKpgvVCnEDjallCWo1k6fsbSdFS7E
ATCQKJjL6iNuJndnU2PM/euMUn5bTNBli95h/ui7YxEfwZAQI/ob88B56xxgKT7zxaTuhEOYYVbn
9ejWK6OCpV5O0N1AJuHR686dyfNgJTy9k5ZCqUsuvGfQWdxfuiH25lJZbDpHDBiFQX+UzhBjDywy
VFfhLPOex5jeiwwLJYCXIbAKNofrt67WJkAcbvtMxu+eRnUbWvTVbKMmrEc6xahnJ3VqDF+FznZG
qXFkIihouIlhc1N9bdyTAg/hZL6hYFBkZ+M5iOhW6WqzP7g9J0wHxFcCJtlHifVPLxesgZIrKUVb
0zBw43CIlVrozj6GKrqkAOyBOsbBXrK3qxzzIN3xih8efzQ9ewEjWUNyR1JiP9DVHqdesUL/8S84
zF9qroAv8g4EjfNkUjhwr4hsARBV295hLgPsf+gzS6wpVyrU4+HRTgQ5NMIjlv0gtVJeeeMyBTLl
NY2DDl97wIdopyjpML4vGmK/nh58M9ICgwWr64/toSxQ1LUobLCDBC0Mki38ApQuY3WaQF0wawZp
GHh+YXNrNfkNeiJ7TBDiIrOlaG8g5U18A6i5qQ6e6Zm7yXPP3Su5v+qgYvXmNCZ6LZTrBGnI78S2
c3gYbY9dUGLvbERmSODrnOvxnrAJzmAxYuHEQSSVH865jr7Cj5iQuY97hbYyLQP/N9j+SUUbsynb
oCefv/Vshy/xRHBC67rj4GE5sRlGgrTkvmixfWZP0+ytcrbBPHLPzDRW6t7AMJ1mhN91n1CuPr6p
CBd9vyxpaI2UfFH2EKDuUfsyNnI/uUYTOhozY+NMXyJPjWAReF/4CenqMxXrWOJxtijxWSDWz3P2
ksMl55c8g512o53tExrmkAgoJiFqHhO64o8iA7kdUmJui7nGSozMIWhRBEQq0QwjKCpN0h0rI2HT
nRUsdEHQbtsu8/a9oKGqN8BpT+b4PNlpe1IjsblewJNgFKIyjL7Zaa6LQFbFXyLL72xmABFK/1qb
ULxJ/7HArv9abn/RB9jII0xtyucQodhnAnKziAapoTz3AqmTRS2g3YHoCjZJ1O+3zm5mPng22hoG
Gzq1MZ/mZRNgEzGZVhFvOVWkNL/nxOE2jQt7I135r8erv11EuS0w2j/MhJfZQWIkSFYvil6YR7v6
nVhNhrw1l5CXvR+WsQGguwQORavW1nNXj0tJ0wY3bSq2+qNTLBgA3LwFtBOTZspxRFl98p0QAYeh
59P1ABmytfFvFFglN4tCo+nwoeVzcRdSU0dpC7WjzXXkNTa2FP/UXA9LeXKFfsjcekALlyC8QWdw
c360sLifcwsvTu0xzXBSbk3WQCup86EVHPl0dz3pel4cJosS6LyTj5hieEVkOpuEjDh4Z38WE3we
5soQaOe3b4gfM6oYUErWoUpoAUaZv4WOxQM3CJbRYDHJsHHNpj2tt0qI8aj0wMWH0xJDLgfTGQcw
4Z91zgardfoT6x9IC6CSQqp6S/I6V1HbeThSZbSZycn7jmnh6l5IzrnY2CJKsOpBK/Zsaxr9XzEy
xs3pVOyTsYg31S83AOdzok91KS0E2UreOPvZyQ8T64WKL78SR7o/6kBDNDjWyPeZR16tqUnbtcAX
/eGo+85aBrCnLKAkm62zWzKyBxD7VIby70wD8JE4wybL2fSmxUyD7H1rHm9Dtbemq/7ZMyOJBkUG
TvPyiFOCeCJbW8TUJQDJeaO+g6lS2vNWswV0yAIPEn6TLTgRZO/O3WGPmnA7J4/gIY5aMxTbnNDU
AUNLvGlzVMJspZ5qOlXPjfvj4wYK0jRGr9S620IDJDtXb6IrmVwnF64C6HTgUR89pfMJqhyWuYRX
UnIC9sa5gbS695rirYUDcuQ2gScIgNyOcfQjoQODnO8I+HimNr2wWGVgnnwwNKcmiwT2h3gmvMox
HNEpqU46lrq3fFEplJvVuUo+1vvxXe9eWC5Rh9OjRTuFgRjrFzgmxjbkGgP+gt1W756YeOR2dPt+
SwuzSQwx/+BJY4PZs7MojOrXqkW1G/ThkzoYYII+eZxp7A5pb7/P88hFzZf2xptJypX0ECgyB6za
Qf1kWYPLJz/HGjA5WBzFWfVEYIXR7GpBrFz2yAR9rm37YZ4B/3U79nC8rEAvh6xrAi6JgsDc2nrK
hGo5PC4tHHYacsGHyc5SYcHHZWFEY/qt38DoepvGZS+5vtkPveCCv2QWPkQ8O+gK01DA9tXnFfFG
bW4ny1sz2XWoft3KfbQxsjzW3GiN6Wo/22ZqwhGfeJ8PJREuFFqVVVvlAp+M3QQtKAWASDd8MBgm
gUuPcyNykFyylI5Zm2CSb8nu7KrueRKWflATYTxmdRYJI3uqNHozfePbyO3shmTO2lu5rExpg0Et
FfWlB9o4W0b/ODv7psZaIQSHUGHuVdE9NSndpWnLQ+jVxpdoVbof0wQzR/UlwYftmE6OzXp9m3o6
hVu6yDhLZfqndHnDCPhjpGgiuq3wH3Yx+6VKv89uAoEQlTiHX3ab5+JtBoKwiioq9KrlD+DW8mHw
gcfK6iGemuGxw35+ag26Zxpqibu6xzOpluq6lNNRrzrg6X2cP9Li8LFgTXmhQxmGFE/6PnUbksEE
4TemHm3KuPfOdl3QqJPTbTGmOrPuEBW4xrTDkitIlhiTtkRNqr2p9/bZITTCdzsf3WPtr0bSHE13
dIz3JStpbegf6o5jwFwA9RVOve/MPN/OE5+jX6rLkDrzOTfFPi2dx76Njcd6xRKQnbV5nW3Igld4
WyGiGqb7vMRutSkS138YKxtFdf7JPKwDmUmtsEejYRLDCoYImNE//WXZ6KlVFBtHKfC6UxSy1EZ1
1BUhEjIguFGpHHLUM+Sh9TfGx0Wj0h+haztzGOOLFTdAK8gn+9IFULxaqhyI3bkz3DlUBdS4jsBd
o30hnR6U3tJ9yVoQe4fgXVg+4CphegbwJKbh2Nkivk+9LLeKE6cDI8OaDyx/ASnaLDNuUov1JBMx
7CXbXZcrLkY+3PmTt0f2fgZWZNFFpZznpKI4UGoUVQ5hb+rzLnb0AS36JDiMHnpv9Y1i1TVc+ciq
jwBk7tz8Fb1XaZC3meL4dZ5jy36cK5qMHVpxmMniA8tVEo2CpQJ3pxWobGy8UZi4SKN8M8crMFBn
fh8m/ROXXIOLCn3TUYW4eZn1m2Q64TNfYJwqoWMxN+j58kjBeb8jafSJVQyYiG1+AujeciKPl4W/
AVjneVPWimUe60fm/wafY6ZZBzCFdG2XXLU8rdQ2y2Ia4eJfGFSB8JBOOM2uhacn4qlo3SuOBW9L
UQaGG8c4RTo4wjp7iJShXdd9kkfPIwICIfVNGk39fRYLrlrHIfM6PLvuYJ0rluVbW9wiAXjNpqqW
4DDcnHSmjWBhXUxS+Mue8UFN/kkACDmpjIADvam3PidezCpl0o35wMY4iHP7XfbtsAfcdGqQ2QWk
LO6R7c6SA2JVXwZLkf4gI/VkJqv86tbaW5UaD4L+lGMMRo8hk1aIONr5TjldXX2haw1MZcBPTLdH
GX90tc8qAygoXck/OUTEoFISwUZkzJHTrxYBFu8XKsQ5bHYwSdAoayI7YCwGM19TL82DSarOsVwY
QVlVbDOEnXIB6jfRuUxugm4SnwhX31nebhzEc6uXIT2j/JfaESWRQtk26a/z1Lx4UMMhQy/cZ4CF
q8iCrGkAouhxCGxx/wxFRy227nBUzyP0tqR6NXXNO405fci1/2dc92yzwqQ0s03So5lNem4JZHn9
SvA6ooN2/DvNq44HhrE02tvkZHezGvott7q9X3Engj/30FpecYhoGtHdRJ7KvCFeY2BJZc8eGklz
gWzWnJBgmd+oiPYFY13cnURk8cXNXSxA0FEJEwSGkwjqrbDI0ltOZr/ZG3W/x55gPlcX3ZDdRcMY
VHrxvZP6m1dTmBg1Lv10XGo9IPMBwOcoKKT6oWvQDTkBH3DLfGYmLeIeW9GT31iftgDG1bn9Lzx6
61StLigINdahYUKeG+uEZvcZoWVj7Jn8DQzi13gqrCv8EWyaKtkVU4dvqhz/WDGfdGIvj9AT2HMY
PLKsAdy7/hRTa3ehcuOSg9OgMBlTleUdl7o/cNNaXSjI85LOYULGIcE4dv5ZGe8blsBsLKJb6Vj2
wR4bD5r6mg9RP2QVGc4aOGvme0lNB+u9kX+k124a0iKaGfshWbS3WRsfL2OcHBgWlr8NR/ym69Uz
Vwju6ZQ0UEBRs4I0+FKVVXKkuyYO/NKxN12dlHsupNlmlKzKC1z1gpSsyXUDGTa2jbvPUpFIS7NP
iUtsWjmqHbWrOLznvka156lzfUsdXWIM3K4NO2gW7Q/1AEhCOfcarxPWoZjTI/DM9tBbSUWPKcug
Kv+m3CY6F8Roh3ieAp8D1tL68XG1W47ON1c+bWuJ5cMxnE+Dl0yZJa+CYHcPWOTkJ/JmadaH4fHA
tCM+e/w9lAnC9WZBRT6o161Lh48I1Ie2TwZuAXX3TbwN74mey9BvmBAmCh3wP/7GM76augNHEFkF
nuxVKQMx5OBqbK6SOpwwd7i7TB1r4wGRsBzkF41fT0zEL0OfumGskcFXEdHzpmfo9HJqxHnJj/8R
dl7LjStZFv0iRCCRsK/0RpSlVJJeELJAwnv39bNA1dTt231n+qEURRAAJRJMZJ6z99prYYrPvpmC
w2ikr0EbPRRtAFJZt64Mk8UkVI5fhSQKoifZrcn5yyHb44nHhXMwExx0XNcbeFEvQQbjVRVYc1Jg
HRMGqm3UabQ9BJ0uLBAwAju8bYyqijwCeeORh6Fb3os+kt+OT2VNs5e6XANZyII1gWWoOeRNtSut
qj+pAUgcNqNhBQkhEjxPbvoHgHqieJyzaMc3NAc6iwGcT4WbQA7qFkMU2dejq9/xPXI3aOWOrgja
RdNy4Zs2gBA37o/pWHxUEvQ+Yn8vDcpVaFPrndRc4PfKe7+royvHtMgi0uESsSDxnS/aRpgnBqnP
E7FVCIgMyEH3zK0fNJXGpyMjhwVb+KGQczJbKD7DLo24BIAqzKyuIoAzSzQNvnmcPJhm0lPYYhP1
njSP0BEN8dMswV9hzfhIlh5VsKu84YYztKAOoNiBxR7qcJuGsKkiXSMQL3HA0UVgpdPgmrcf+2zf
rq2xZdTz9KvBBTFXN3wXDIyLRar2gUPxsqRClcnxSwScDLLLhuVnsNMlEF+9sEpk7ROOuzCmMe+W
b6SD0k+t6vTW8HtsMZ08kY95rASFXs/Kz16I5iMTXJadGbHyG7Y0iR7BCw8HLyH5RFfieWpucFJV
m3Sg/xBr3HvCcKTZY7LA7xR6FD5cEc5dDBq/w+BMC2wmcglzet83gDi7HuuK6eobXCTpRnPqFiGg
TgEGUP/WnkJSFY38FLmy35pGfAe8D220o+i4EPtCJ4f7XGtM11ZB2zEtKQ2ZmULD01N6ldgzHaH2
iUPrr9KZkycNoHBq2VSrS9wJSTdf1bgAlp0b4qvROgbhpKCz0+R0mYZ2z7v3ksSWflNNgjsXRSoE
Hy1pHq8hC+yjZgcKK7TRLa3wKc7gJFTK7SHssj4ccsB3sCz8ioVp6hC9mOMqCpljh0oVNx0LmnJM
gNX7yB61CXUMtyUzDnfAq3JELGYCKRsikkZ5sK40hnIDqGDp6o/wNHEzDOmuREx/UNY32ZPtk0dv
jvqXRXpvgeqBCKltJc+mQ3ciZcxckN26ljHmycb0JjJ1rEOTP/Q5bJeBKX8PZAg1MhL1MWdthyJJ
bhwyGA5VWoPZm8sPFRo5nya5bzJTZim0jgpJLzrzsIxQag1c9S2bIrqKjD3jYbLK9WHdkZ3L/DnZ
mWm810guXrcj1pQZntqB3aaK47+M5pFEXXA02LRXRJadkdLdtZgDQHO0v9xozK6x11SLEL3rWusL
rGejcWrDl6GdBagBZn70mvfu1AOGwJL7i44NqR/eBtaABy2kHvhh3radNvNPEsAiTIIUmW/roSAR
lTeoocBCcdKY0utxgpFqUYLD/kAaGEPqMmW4XHgwJpngJc9pM23LaXidRUTUmYv7SOUnWenlJiFa
lwpWtBjcZyPRUT+xorQrWz10o/YV02fsiijeWqTWbPzIIe6ib/ajBxN+7FW6q9yK2PUYu5qTJ7wz
mX9Pclq/4574FPsVklPCGQKqHrvSxH8kkgeyZ6133MbTsnhKStUD4NLU0op0hQNrkTJxBcxTr4lb
IU7DVPemSRRvzlAPPoiGLUstO0if/HSg2PpKQlS80WyJc7KEvxYHUt8Wor7Hh/7cBVWz8wq4mqj1
MyIvFmhE9m4TZfdhQSOyBZpSkvq6sxP0F4nh3qJ72pZp916ZsNeGiAQqI9OosHlNu+9iCh/Waazd
8Cb3Aesivdt0/SkJzfY0VIniDrnog0skbTE9yMLxYHWPcgfD+BHpFwi/dIjWrBrS/rqvh1+uTgRd
0pJWqRnoezxaVPSXRXNK4vo2Fv60Rsjc7RwiruG23yq4rDuqPk8FNI6G3Jx+HNCujSim6Vny2SR8
48gvkCtw2joe//RTpw+/iTkdvlQSq2J6AKdAD+5ci/uSRc9dJZXaWqKnCm92+SpJnYAbHWLX0U6p
KYfdflB817MM1JcX1VdDpFnbFMTlKpLAHKckoGyczQa2LL1PtegzSEuscVnzRCmSIIPio5umGWyP
8T23iNBKpFWelDk8DmYR7epEKlLgKSq3NP6OZEE9mRHet6yJn3TCuFp4R5wN770k07i0NMzcDSq5
kL7AUNXlWtekOCTutyixUWCsZjXtVt312LwHuX/KlZYCitATQhAReZLNRMHKXyNTKmD3dsbCDMrH
COHlSoVKPoyNae1qDexGrIjIGII75J4jEGmKVNy31uDD9L1NBssxYNibWc5J3by6gi6p60MS99t2
uM2LteWmzXU9hRS/Y2dL4W+VGr22HzGFLEXZJVgwsmwF1GXVxiMcPzd5sTIXd3hIwlRbhhsZY28S
0O1o49FgDWAd+wUlxwbM4NIJbawdqdrCSCj39BGsdYoPrSnEhz/HvVUeiosocLotki9jWQu+lPEU
PXDPjXcR+dfAKMWmbJCCEWm4rnqCF9Ce+FuQhguM63xq0Liprrn6tf9K9fSe2Fpr72Cb58I1D1NB
lTYLEB8i1iWZq4X3UHYuSFt711E+79Ks3BSt9p16VBnh6v7y8U/t8gxW8sgKcyvC5qYSSXlsCLMj
oxglRoB5e4lrZ5bu6KAgDe+gBdBzIu3V7TTnjqV0ZC4N6UcPcRSRTy2Z4ac+mQLadGDNZu+cHrIq
K7sd2JOGuCTnqUFw90VLdZeN0n+BlZyj5CqHayafEsl9SGKMDegsVLpznpCFRFY4rMNksDa6VqAA
oRrrgBGz0CBjPBA3Afa7tTNEihuRZiyR34MAtMlmHFvrowUNuIlyEAP0JU9NQv6I576rokYS70I3
0uu8JtTNoXmB1JGbBetJSgZbV1gUq1pYAKUM1BWS8NMwqDtheCEaG6QJBk1t6CoGCxGTQLSS9WDO
cmCS5slHTbsafKvZhHUI+nbI7lUSQYcdimHjUDxwvNw5Eh8HZDj1aLyQSr2MVRSQ2DMicZ8oDhi9
/jT1eCYBMfqLXqIEaGLjAbdexZdjBM8Z1eiQfOBvtDyhrqCHg6tWHjTLW6nSe3EyXO4G1DHyQZjH
ZZB1OtrDorez7aAnGlOkZpMYDL2jJ43N7IUIC1KaARC9wfHbVyLzsJgxqREpEw4zi5eGRlBV5uHj
mqa0W09MJrkssk8nbc5FXKKmn7D5BUaw0ZOy2lt++l5ohb6sw/zDS5j8AHZ5Q/2SjG2/gsuRb4zB
pC6sD9qmiS3gZG1yC0eYC6DB8Va36VUu+1nyzlrI9TZIo++jygS1YmGG7giX9sglJhOtJHKZ5dHa
r9U68rlHD4KUkBByKssz7zocaQMbsxM2nGxMQpKlkRG8MPsjTFrgDXGmML2zgAQv4VXXpIylwapx
nWDHEstbEjhXN4AczTqQJEiT/wfXilZzoS0tO34Whj/rObLtZKQny0zYkXTMNil9BNrNiyN5Cx1F
nbiizkmjrGBw8o2llNUumOS1k9MtYlHTr83W+yj92zQwWCEIqS+DdCtnEok+h4Mnnr8HMmXvoq4o
l2kZUqm0QhKbjXIFc6OkAfEtyIXny0EIq8HiJ0XalowR06Bbzxmoc6QgBRRkC7vusOE4tJUM9CpA
jgt8mZR2AHcRzJmmWHax2xKOMZK5YIWrJgWYhCwfP0QJLMCobww/tFaIOcZVbkBa6QeCwLnrh+vR
X49RctvFYXYl9ISqWEsQeI8mI5kJUUYTHeKBBOlpbLtDkiIur9AcgVI74RBHBUzHds19/4o39cHI
NT62pt1E1rAb/PYgsFftYib8Jpk0vEV5uodkd6i8/BCULrkI1gTJKsXpb458SCHDatvHv4D5QANs
GVw8o8JbOPjbUhuwGTfJC9IXiwQIyfIEKmQf9smuyLKdSJn7DsLQl11SRRvlgkS15BxBGsQaa6qC
ONmufu2oVCDLBQ5RRpSUwODFiPRCFr5V06OQZ80AWxj8j9Kv1Kj11x7d8VYL8OqAEae42m3qav7I
yK9fCN9i0kJHXPewmbqusdI7h8Eh+nJ9R9tO0XhmJhnXs7K2kQz7uLK8shw2JKzR/1XlUVIgryrn
2GiEj4KkXLDwAzfrEQ9FDSTSiBZP7fI61lIQ6lJ8tHleoJ6ObpD1RbspGIitLfWvYW1nlFSTFi0n
NxESzdL4vVTydSLpgauCxY5tGTdzyhDcgcxeRrX9WCEsW2BheRs7pgkR3o7RVr8QU9zrlnvtjPWu
yIN+7beDvyF8BuMwU6z0aMF1pIdfAwYBUzyVICttr+/3on4ENkx1QXN2ju14ew852QgODIfZ2pZp
frBq+YAYbIcmNaQuMpjIPvzrlvrAEpSq3A5h9tlqLgFbZr/N5yp+FPSnSYPbn8aNtu3j9DP2Rh8K
vsMq0bMXSWqRxSwzxFG2vHIdarXYIo9NBbauK9xDpDvxI/ADPHckjK7HxnKwXq26vkNkAjlvGY0K
rlIgWPb72a3vQ/5qiSt5jePg5JQCEn5fIoibf6EeUTyVFbGNPBVxlx8ENQUD1zka/Um3FZ9xpR9z
l+/cOGLVMlSVU7RGYF1M/Ty7SnF1DwZ/KiN5qkibiGLEm0NNYU4kNp0lBDkb0vGQcgXqgJntDRNc
ggQI1X1SGUtLo7qH3nADkiADRFArbUdeLKt3IUaoe7p/z1qeZSzyyqJpjBNzBWp+FmF3AYu/E4wd
EFHTt9bgz3Q9mW8D3z56BnrXietCIxR1L5T/CQ+uuKfNW8H1xkpdZm556nqMqsKL36TskeialQu+
DOuVZjvnWXu/Ih62X04Kq2vV159WJIi2n57DVlJlteMjARjItVqzWTk1qQBuqY4EuTxiquRyEDkZ
PmCjpzwYZ126t6rUXMaR+hn1nXGHisQvaOJHGQKlIMR9gTtAEiuSoF/pMuNuDPwn5K8HGUUPIxyt
pZs0812t+5C1ae3hlIJOCWtGXgcJH1MzF7LeOWi5aBsuM1l2TNvIEiOtWK48Vm8i98ZN6SFnbZnu
Lbq44w3OUwQubrAfZnmqp5c3RV1grgY8vgJXh2AJ9yhO/vE4+RKL+GS8Ze7gH8KeWY7QqpVI2hiH
BMNpURDWm5bZPjDJMQi91lqO6DcoxRVql/Yus4AyeYh9cg8AAz06jSY2VSMBTWWkVghXFjNX/y2u
ofOa6cGbQCk7BLkeXXJCDojaiAhsKLxl0vmFdJYZEymSlgrv3YZZVR92mxgKruYlt3YcD1h3J/iS
WDWVoU+btHTlurMnD9OJPj1SdPkcPHkdYfo6COY0VthXyzGzXFjSEKcLn7rVREj80mnxWjEhQbOt
jSyF84nQz8c8gSWMksa67lJhbllTghXQbEamrNpHRvzdFrAhB0BlGOf2ah6m6uq56sHg9JMLoya+
iWreOJTWD3HshbCYTCTEOdb6BInXoimBsASa/tJFA3dvDZgnvlFyjrldZN5IfnrrX5OtsBo8M94Z
Xg1FM9FOjJzMvOfnE+G9C5dkCM+BqMl0rzXUXeMwOQuc6NnXzbMVkb+VUgqu5bgvGlB1WTBUS+UQ
ZIkinTzs9l0H9whqsseJhmhAuON93OT5spu+Sdn6zMIRNpb0AcS1d0k8EwF0ovDCNnxVeY9NP1xz
sUV71jHMMifUqzgpHqw7c6BbYEh7P+bk3bYO2hI/rA7N5IFetzDoA4xYgayj2OiQ3dxmqlsFNVBS
1Xfg9wrdXVEh0MstAhOy7iT6Y7Tl2KmLG4H1C70hZWSragrQX8FjO+pIS+W4ixr/pJXUu7lsB6CI
0SfoF209muGXlT80VV0sEeDtkVVvcsjZ3IfMK12jgyhK3KYmhBiCdxlXLYV82LXOkU96i5aWyA9M
AiJMbRvXFnb6HBBgI5CSZ9TPXSfiNjhr9gQ5ipSm5aooftHWto9kbhNFZLOi8B1AnSilVOh8Dqb3
aSMOQOuZrEVXXM3/ZAzntSGNYoW3vl0w+FSLovJuVJMtzaJ7ilqKbzZ4U7OsviJ0GA3EitDKH/uG
socXqIFxtqUF6iClyakuVuhP1tiVEzTl5gJJOHhNjTkiEsWlIeBlT73P9GbCYqVC8xlnAgrExmEu
g0o9dcdn1OynscSwpBeEB5uKRf6EQlQa2TupZ/M9LAzWDjcsejzAJH3WL/FIRMUgtC9wqXJfVYQk
trr4SjIbii6G/tZ5MipW84FHOF4DAEY2HQO/g9LXp5Eb9+EjdG46RvPbnUYGNAZW83mv5JolPYVF
jThaLYegNDXNxvQAYfgmBR+R0lQUofHYQjcCfP9k1iGlaCQ0UKJvQ0OzqYi6VBvHO1sLiTNTrPn4
hFYhywrTc96d1IrB1mAzpK362vsbmlH4pnJETQPO6TpQ4A7qgVAzHYX7aLJmLYz4vYUM1NQgqiBE
mJGL9kHDiWZGqEzRybKQraM9i3oqg3H6kWJiWRYiQjtvgJSCWHDlOwHfjjKX3MbVoVDoZ0Khg1OJ
dp5jUIJw2hNewa9QQlADrIDiR5i3+Md2SUQHcQxpusGbBFTg5ztKcF/9bPr15j8miKhxl6Bn3PCz
HVFoctHfGKo/U2xbYna/H0O3JhS5cmYDrsclk8GpTawFRHUx3ygmNwrXtY40IlFwHly7oxkimquy
yB4F6/KFqHRj1WE29yquBh93LtkqX9wmUwAdzOLpZVNevrcd6rexbdy4Lu2GsQooe2bx0QZPmpI0
T/mQxWKHvcV07+pxsqhjdQ9GYTyYIP4MugqgrNK6/FJG+T60Fnl1lUWgQU5GmhTOKinmrIcpPhO0
B2OZeNfV1AjGtrcRbr5Oe4HuFlUx6ITJhAzSVNvEsIkmNSF/p+QxVmADDe2ZVPmXjqbwQhAnQOkj
tfUDDRRzmSntOfX0T3QLTYLkU8uEhuCxxpQ1RG/fuYfJm8QSJJGVuCZrnIV8vHY7rhw5IHSK7jWD
O5TTR3Bn0OZqqFF1Z3pBvfDtZANKpEIc/dG/yYo3argnH0Yi3AlI8brbbgajvrPc+qVLExt7M2WA
wOp/Ub8S3A4x76q6D0g+IK2a4sli8rKdRrOTtToNBazE3shniHR+kwaPLPrpoRuJQAerHqYI5V7X
AuwUBt3jVtzUAwxIaXaY5sZdZk/XggrwFDKYzr9W34XvBEhvm955QkT36CH8AjKMUb39aBOUwGX3
wJJ9j6ZbQhVtzyyS7gKslXTbjc9ePccZ1PxZO9l+Z7gk+Qq61yVVin3mFe9Ugij/oF+xlX2F4W1Y
b/We9T0qQfRlXuZcp84UHbDR3V4eXX6wNGnnNpl4yiyHOZKKaGFomutc06TpN0YMIetfNl6OcZwX
NHrGyZ0N4l5kckQ+2yo6N6Kx7PeUWKzGLY7FVO8v+/z1cv58yCCA0nWjKHd/PXHZzxnslvspMuyf
17mc+vJfRWy8a/b1Fd0rvlAGig3L7x+EiT3IRrC6mHPHl/o8B+nHtMd+R/eCeeCIniY/a0IgSokn
zFpIMQN4G0cjPlLbRUc4SPRtJNesep9mZOFD8ShMs1hZLvN8Jt7FXs6QusCI8VdhFBohYgRViQuq
dYmLwrDLQi9YCMeni2lwWvJJ+CDrPVWo8RQlyEa7MMffNW3x+kKFGZrXycAs7k2PlEmHvTKG4mrO
ZyZoB+Ze2x7zyr0nbmXONWSuEDjYfg3vXIApuGtp9R41rDrL0WVIzcTslYI5ulBBuVe4QVAfhS6h
2wfmqWIbN8O3raXUW4NXrvdviJqrIvPr1YgXconxkQ6Yj4JZM/OXghLtwgDhggfMwdYUcG3LoPRu
tAE1iGXN0sTIwvfL1AojyJ1EzLRwdGy4uHLgZjfnbqB9Ns9elLahmuJgBGpWqHcPGoDvuyZ/SibT
opzbPWErpapBmMWqdJmrq3pCaasj58X+T+VWE+SWc4tAIvhazNNbXfqKcq2HxaXoiVdW2rjos5Ae
iU2PTbcRDgP+tbcdst9Myhgcuv/kjnDvpcZUzagItiBtEdLRgLioL+/rLmBt4/sPJCRtqjAzFoTI
fdOTZVBLC7GvYe+61keCCGvfCSKTpkH7Mo3qvm2oGff2SKegJ0rSLYdzXlUkKU5RtzT5to7GSJcH
qHmU2UCbsax2BgYL5moswQA9+C+4JuilQW1HTF5/R+YGWOOBm8Vn1iFLtd3wHU3JddVpFGQ+/JR3
peGEvAfhG945RqoARzl2pEcPfd+SqqS/kcZ5TO1hUcdls4hM+IU1xtBBzaJk9Iym+R1Hdgd0Yjcm
bX9Kk8G4beSwD83iiik6MhmqrUunK84zVrRUAFfQq1CC0w/h/Ntq4EZxRj3T3+xPMrv2Q6e9NahK
xBEm0slMvF2GsZpFkL0JIreCt0cFl/7tqlCWdzBS6ZxsFqbmZMp9CBdnQ+ef753eabvRbnZRpeVv
8YM72yvQhJbL0Ugwao6A4kZG5FhDBKuT66qGozQtAO+RBaKkfo6YAh244P3bdv4xttzPwSfm28vD
yxO97ZPZNjTd6rINxQgpmFYsdqIHJXh5qPkNURr+9Jy6sjw1xbhNOocirl7H8tYf+6PAmXo1TZ28
vWxKZDwHNLNI/GvbGCpvy3uFVnM+SkdtdhvZFck9ZO0WeVqc+HJskLNbp4YMnj4qGHEqGgZuR3UB
7mwKiwgtkEdU4cL131tpeTs31++JqcBY4NJ39itBn4jiH8sba8PwxF2+9mcTM9oXr5vX2h3iu0Yk
GEaj4Nboqo9YDgh9vXTOtDTWppE+jgnuz9gyJhge7b3qdArYBKbLNjCYyPnY6z2n3rUjzcI2DO5l
+x7R7NrqnXiI7KA8I4ckg9RjGsNvRlZFh6uzbVZ6DDdBWfav2gvkZmo0jVQ3LWPMIJYwprPR6iwS
tGhTugU2WNU+AII4AzwGBJb0z0KWXEf8xkyIA/hRYfIlTPqKWYTLl9RrG8EE3wPaCEvBp7XM3Pwp
CELG8BbEj/cmW9Z13MjGio5i6UO9qjDXCNpvVqwwPvYaRlG0ZQu7QCXel9o6SObL1FR7P5X2TVgo
NP54OFY9+ifRw4qXkR2u3N65n8qouEu8e9pIQBRCnB3CV+9dVPwyZR/f+t2BMItyUZA1si9K+zHr
s2TXt92H2cm7tsxOLui+q4SBltErp8de08ZFlJsR0kLZrTGxByrgBAly/RZtDnrIB6rj0w5J7qnL
bVzaJtdAV3nuqqzOLipr6bTOpjCN+ipO6mU21+SRWh8MQTlSZ62MpL9ek4cc7QqPl7UqcQxVJHdD
Ptyjbf5KJ3edUdmj8q1vNb894pAA9yces3Q8WgXLHS/owVEV6asX04sq/a2InOogY3luMeJglutT
qjDjWTMla7bWGxlgEdPmpfdoNkmzIspAOiwFU1J0F1nXN6hqVn1P4c3Rn4RQiiwzlW4KDPDSSV9H
K8RezviLShEKnBGRpBfK2eiepyuK9wW6fCeGqRvtGFcXRhVB8fQw5JPQzso2ZMYQCMzaxDgjaCdp
c/aLgTZ9bj0a4Xk7Mh+tT53DogTQHasVcutaH9CITuBKXsUsRx0EZN1ccR30e4Z8G1kmcMdGw+PS
W8Pe6igDxG14U5njU2cBkGgjruRMs+Ndrr3qEWyBQdpfsazF1uzBkVmDk+7SwDvFIrS2vf/WxYN+
IhoK+gwN52M99yF02gRY9yT1/TnyJPUNAsVL4n9Fq+/4VJnJuXyWmYq0tZryG3+g/DxV/jv+wAcj
JoO1a+xhU0exvQiHEtmDSconwqNN4MJViUBr6b2xbexWHhqLNmPhIRazQ1gmY1KjyZkcZwOLkLG5
ZD2e0cJAMdASBIqvZ4QjvZYBzLm8bwxY1d5LjIaRsjvFUFoG7aJHB+g1mbVWEjqJV13IMinVLqof
CNlqzHCxeUV+M4I6QkYi1MlBAi7C8ZFWxvp8r2yAQgF06288Lb/O8xKXHVpWarUgbwqQWwA0dlPT
bYHXm4TRqlewL8j/qZfpeggawy02hk+W0VDlPW+nhbeB6dsYTFAho0MBB34dxrGzDLyz8J6msWke
baDWXK3jDA9aiJaliNWf44L8Ia6AT70fnqcYkLrLe4kednpyTXxUUz2LITE3QU0hENIvwfZRWgxM
pm36VNtYlzPmVDl0w65I9ghWsAczPQI5UGMoQn20B50HDajQYK1XkwNHBamljNaWdV0QxXrj9czM
pFUN23xIb4OOZpHuDOCGso/JpBWstQhOysj7nrNz8QWgJ0u7bzXghBNl/ZFjHqfMJHUsRGJllZ6+
Eio66BBi1no7LCZuNUu/Du1FL/iKSGCSy0wkZy8gyrNwSeaK22o9sRhaIhg56G2FKycbb0vnEOjm
ez4l5r6JAT9T40kQx9kBL2TWz6ZoHlORW9+9PIOSy74CjS467XnzsfErtR4iW12Xf46urSz9t6OH
shlfeqd4Nsk9uNEr0EtGlURc9eH4CsyMvJEy/UjylgLBvAcFDOuoKdj5yP7coyLIBr6Nv0ZMbTya
RKhsvDGON5eHGnIwsDYy2hhWIx+pAWToO3x6RFGlNraIKb4pp7obsA1WgXkbD2l9d9lS51tM0eZt
+mdL93ufy9NjyCrG1hgIIiswrrQiTzaRb7n3l226l7WvXtcixCf3BI3nhzFY/VcTyy/hlukvVCcI
w5sxve2YfW+nPhjImOU8pQtdEHuQd+9FIBfQtTZ/Pw/alOKugf+z1FVz52RCQNVp7vIo/bf/0Ez4
2fKf+1yecsLq7r/tE/jqxo8wH4Ak8umMa1PzkTBa2lbgfxWp+0KSh/ukjwlp0qSxgB1yyGww7WBb
5rZ13xeUIi4HBVT8LgeNhvVijqn3lGSVtmKG+jLhPrS3E32IAaunSrHtDV6Dd89hzGHSxhjwZ9sY
FuYJqOQm8oir+XlCQSZp3ck/XXa7/NAFi5REr5ydaGP39rItnKhZBa78/RKXJ/QgNXbeBF3jsksw
v07l+/LyEj+na11eB6PxnHqEQAxcpaWgcq3IJ4phdSgyDcOS+0BPGuT9z8bRjMm4zn8/YxtJfGXG
SA/rcm/0JYpl39+1Somrho/x6vI/u1Y0MN3LT5Grf9nn55ku8sv9zwfhGA+61Op7Mx7wjUOX2hdD
1dw7bZbeBeWvy3OXH06T+NumRNv417bLQahwxv3PLr8PElkU32XBWwYT5sYIEY6ORQrIJABFxJpq
2BJ+oh5mYsxNY2uon+ZnTaBImNdTvnr4p1hDoHTQq0w+dpHuPsyPWHfJR1SdLnrw+ufR5Tkj+P3c
5dH8nMBI92/HXZ5jSPuX4+ZzXvY0Knt6IDyXDJdFpyfN/eXHhMF+q+l+CzinYQ5j+KCIBqc292mL
EoH2hn/7fx1xOQF/VndLuxfsCby6mgoWuWhNdgYfMazRYahNT0DSObTb5ogkENWhp6fnvMctkDvI
kHhw2d/0qex1DS31y/6XwxvmJhskSdmZiMrfhyvgtFuZ8eUh3CG9mWz9bGW6JL3U+Hl0+WP/PLq8
uX8e/by583FjKM+XR3+euxzXuiQRz+f8a88/j5L/fYX/fpypqGu2XAgl2d0bqY3pPcn0/ZLmmf4s
+f4qkIzfvv0cjA3tb6fLjrnjGG8IkXUmbLZ1Zk2sAQRqfFJmrWo3WX10MDRpXqWpV2yIGErvdahX
/3lGh6oy4mo3OdJfKX8lLEeRW7+E0ZR+kB72ikKxO9clvfAEd9GWz8E4/22HAbbizw6tktoWW4dx
rrTy5wzmYL/+2w5yKH7O0DWVf2NGtVzWvcKkCfV6Mf9PVM7v//21jervf2z7//f7/5/968wYU/I7
CDjE2gjxnTCZOF2ujz+PLp/e/IiyuDhdro8/j/489/fjLntero95TwLCsB3LsFiH5mggIKJgTnee
iBzmn8g/+jo9drWP82ZIjBu4FvQ49T549N1eLHAXJW8yGa8FjL1wMW3IuiEqSqbi1Ii6fgtclOlM
MNPHrLL1FZUeB9Fz2W+NgQ4WtQIiFbH+bv26N26ycpCr5O/nNgP997m7VWjI4GYs9XEV4T7Tnbo/
u4R/b3OF/z0HanNH9ppFAcmN8OLU4Ldz7601oCUY5VBc21mLW1+RKIEws3oOuUpj0USf88k87Bpn
JlfkUPsNcWCu6n9O5tS++vSsmpaJ5b6xpoyWWOmWtSryOKc6o36BcTVRWOTZofEYwWjr7JGuT68V
sgW8OWy3EjoqlFF/tjfzdjlvH8P2Z3tO1MfP/ibJCT/7O2MJzTAfX2vDVWvX0ggQn88/n+ev/S/n
RyHNnIftMOL+dX8ZNvGxTvU37tvYlCbbPwjMDWdpDicPUdQr3vPf28eg0s+AiH+2TyPUiqKrtcPQ
wXfv2R6YcvzZv0W2+rO9KsXP9sv563n75Tx/3//yun8//1/7A1DocFM38X5+cRBMAP7nX/YfXuTy
y/59e9EWv3+pv17kzy/1D3/c5fz/sP3yZvzD6xoVGHJqv2ph1ih3iAMorx2zNa9araDU6zThew0d
bh6L/mkHlWjBe6f99x1smlAfnYEqE3MwK7US5SchRtRH+1YgCKOsNxotnpceVqgRuS+UEsWLEmBh
cksPDy4u4l+N+WnOuzvKiHatq4rN5Wi0AgcRxdMZ4ktzdTnr5ejcIM/rH86Kcvz3WcOoDp45q+WA
9sTfED9Uhc/CAA/xdWA68tqE1LMUfVO/1Xn1XMdmSRyAZ1PrA2Rw2T70IwKhbngW6TRuu7wnrDlJ
++fUJx+DvtmbhskPF1lIPqg9FQ9ePz6bmCXe6lJRhP/7K03/+Urm/EqXA/68UopjGfqV/pAV/NHY
8ZF5OOE7Sgw4sxHrDm3EiepJvAauY6r3GEWIS+zjCzEdpKKNdbIfuQzPrYvVcd4h6iEpWeRY/ByJ
ApUwem4Oi0lPzZus0Y++S+7mwmsQLCCP/fQByNAfyIen0IGlTyta3KCxTXYqlergkvBwwtUNCLcM
cckNkPEt6BNv/3CmcGCRRvJc/y9n0jIK5YiIyS7yXLlHBYZtPUjV/5B2ZkuNLEuXfqI0y3m4BcQk
CQGConbdpNWYs3Ien/7/wkWVgFP79N/dN2kZHh4ugXKI8Fi+1qq2PPsZAtUcYtv48NNIn4u8tH9R
OvFMrSyIikSJnTas21JA8NcfRmtL6QD1yMkUgX39GVlPvtvHm86ODvyLrHJLVTNcXY1zm/KAVK3R
7SlVzfwfMbkDsF4soFqdfKBdTAeAhSyhZB0ltkmDbPW4xgLFd/QT29GlvJrrTttNvlmsswYIT5HM
95VIcrcZLLhz2G3EZjQdi9Gx5uajdyU2ObgB4PQy1R7RTJ3vxU3sk3U4DicllADmnctNpFmH65oF
DeBO33w2Zu21WY8VU1XV6wDzu2gKR9sMVvu1jLJu10bhROFFDBDYiCG3ckqn3bHtOJ9PqeesLNUM
pOdk1DMLT16qxQ2JkB/cr8U9gJfD/dRm/lXuIzFTQx6kdCLoMedupzuHfi0uH/zEw6rN6zC1KRsC
+y/fVtO0cI/Mw5uWbh6OrbJutb3ylD9TPP+Mk74/ntKnWgiR3Wq68XVmBwMWqp5JdZewrnjx/aR4
FENWTf41Gx2Q8aguOeSw9LB5Hc7XJ1v9xcit/Dhmivtr2+u8+pttVi+jtVj3ZclrWIdW/+OZ9FoV
xPtQPf+f/DLIDKmm1JJlJEO8o4S13kNp4Z5pvVN+Q6ToUjPZ+NAd96ZwnPRrBxMnu1Rei0aAD3dz
2ZD21P18g1R8Cf783XBImi4lp5HXDjQ3ZfbVNXTqchxopHO3ua7qsnssxqnf+G30LC05+GakIfSX
gnzJ9O5RbH2tb5outrf/NqjIFK1m/guWu2hbhmhmQ76bsabsFGzatOZz6ZGaEzmj6Bd+NttBnKBZ
9rp3cPbaxG53BIX2xdhG7t4dS2eXa+b1sTPVnT0Pqh8zyd/NB39NdWrt4uzc2eDXRfomKPMA9GTg
bPu8U/KRmvViUb2CakZoXDqq2UKLfebCJ7RlH8Z+KczJeinGxdk209hB1UrT40q6TBeLEU43bEic
z5f+gcrFJSipC0PUDoIimi61tghlqFN7mGFKsv3kbT+YUGPTZODh3aKCjcuZtXXnpNNZV5jmszTr
KqIZDtZzydPx2EsGsNlR+RrD06L3l2yjh3f+Ajo5b+zXs5MNlPpbW/V+xMkPOdZwU2vJqO2rLjTA
yto/48S3tjC9sfCdvZ9aTKtVLdVXQGB67DNpSZ98TdVHxk1RFoUws4MzB1aj72XO7sVKI+R3KxHF
kN+t7HdLZvB/xk0K+RbrpZttUakY7rj9tPxhWRb/FmrP4mbJ/Ts42FLkCZ30say8bAfoYWWA5iOP
zc9z3U6Wdia93pJnj+xheefgbbRLscnhfxkE9O1jhGTxdWwvzaaoAg7u3Hdnk1u0GzGmEFhA0YTa
JxU7wIXEeDqI40DWFFHjMYdkGtFExJO/xC0AQN3pvbXtFzXSPHp9zAy+9wCR4IE107vztudv71jh
WCox2GXG8igtlQiUVq2YVNiwOvXp71oyDs1P/VF5Wu/G5WmB+GQYG8+9A6hg8MzvFVUA7PHY0R5o
T3DZW6Fz65XztOXlmaxy4CWfYPj+GmdO+BP2M7SS29dBDpOI4yA9L8dr+D/gC0cYST4SKtnqylVN
+a61ZVbkpmnKlz01pTdVzqex3OwP5gjcOK+zt+MhCyG6+rd8GC/Nv31YFCOBVGgIFdewlbjJtZHk
4zoOk8s6N8s76nBLkJYwr5xJx1TklGBiM7ymvGthJaIcKvCGdZFkx44qASLFhniDrF8C0i0q/ei6
RKt5I2c6CKTjWaQgSoc4c2t4ddL0HIDI/JhPcKGjZjA/Rp5DyYWvT8ezQNlS1YvkvMtruusu6nyY
v2TUWUJvkH42vcm6NnM7v8wH9G2UHTqX5rLU7eDCWbpPLKyq6OyfUFK3TESf0Xh0P3uav7Dd7k8P
TZ3DJZuN6FQW+rgOm5ScWNoODxWF4MxcY+vzf4QpQ/tZR8fiY5iFvdyuDcbNVNfBuWOOxVeuoouU
T/zRh1MMXNo3njKUEi6tJO5vlwYqNfG1fvv6SfTqq0UQcuSd873UcjX7CCEdBCie3PAq+T6xV/bR
Jh4xy/xdqg7iCxjj29KQJgFu6rnBFZX+8T31EUjTqBWz8dnrWvf7lMEn13uZsQPwYtzGJiKEDQCX
T3lnP8oq3I6r5zaNcnZrKMdNw6G+rdQG3cE7sJup1unFV576zvd5dtHWLgZ9t1CJdguoqwBZWj5E
futvhoktU4fJ1340u/oCREq8n5StjM14r7fUx8uZ+MmZ9DaQi+0acnbnVMY/LrDEIZmDXvTWHfR0
ZrePzT+4vh8N6YFOfdzW6GnZBQihb1pcUvQwTvD42OhPB1DvfV709C7qe+8H4iwPjuZ1L0rnfZWa
brMR164PQXIqV8Qo77q+1O9Qe6dsEODs2kYB/aJAqOALhPp3EXSbT3AgJuS1wLe5xQIDpcXSwje8
hCJprt2scMsXb6pYog9LiLZyW77A1f2jas18J53QQhRJ/gI3X7NrWvsbVGbVS8nl8dcA0nuI0x9o
ieU7v6B6bERFBhkUDXB0U8KfFiztLlIHK6/a3alj0EMKiDzSweOoX3fTZK4ORZ7+07On0iVgMvuC
Ij1d18b73C68W9uw3niUUEvf6oGF3AhV+0C6q14voSKveWTYIf8LSqbNMFw2H+xmQhV/WVPlx6oE
fHZtVT9D0qfoox0StuPn5MHo4BDSHBaXaMcisJI1Dfte3YwckvKRg28xY5kWXUcVAdt08OOH2TSy
GzMBUS9hjgF1J95otgapll+sUt9+SMcDIABL19ZyGL0azFneaefhYofrcmGHGjqHAMqtIVxX6iBn
p4PYXBABDfsHv30+jDt1yFmueVScIg61cmAaZwN0dNbJYJRQfnJTsJBYYLzAJofDAa4EQAs4en+8
T+OoKiMZBRU5IslgEWNNaQlsbB7Oa5KlYM6d2dtEQB0QY+QxIfe/nP3FLk8INbwrdUAfiFBHlWbv
/bhF/3Y0ftqO5ewbfoW9ZwCDaZDtkxZEcNBge4htv/eXTrYtjv4VfK2B43lMG5zpKoezCRwjAgGd
afykDo8LLAyfht7tnk8O3B7+XTgOqA+N6QZFjnwTppB9m3XrPWU2/M1BGWk/IaTTJ/9n4yCwRM2x
/dQVlYbIAWO0A3N/GUMFovcEFo61E1yljKF8Fnze4N/LvoExpfPVnMWQWsq2QpwCN5gcNBJk06DR
O/3e18bjRsSHEeIhNrf6zg7yV6uJ5/VkTM7eyvLuihoruPKp4t/HZezeR32GyFPu7MUjCLjGZIDY
ZMDc5OWF9EZj694PqMoUvp8jZK2c59ye3kQXZxkrziq6DD1FX7R+UkrjwyYdIY5galWG9fISl1YG
ozKUptDXzehWm7B2pqF7CwPR/Pkwg4iylxftgJfXOtThUe6wiy0DKF/Otgy0e9TXp0P7AHdU8yC2
eaAoUJrScfITm06l2gM4O5Itaqw0T2P/NZ6ZFmN8foplJFD2xfr0Qnm5Fjjhj7hpQP0xaXmiLKe5
bMxhWisufHJh6J1Vaa8/ZwGoO/nhGQQGMfwR2dDn1kYaPbVj2FyO4H+vzRGaNrXTFFFrvRrMuFkd
f1bo/x8Hb74f5yHZiodHCdnW0up7acmBVSRF3o5XHwcdOxjUVyTwXG+4dapq/lxSH8m6LdhDVhft
6oJFudgtHbGXZOz668DOoPLGzQnbYN8rtwUSRgiusLc6wuL5weiva6DuH9wkmthTHZwE2Jf+WoLn
pKybiY+MnG9+jCZP6rvf/5xUsXW0MKc5nui/mnF88oxD9Vw5qoLDz4brpuqC/ZCaP5h7Fd/jIXhG
zaB8nhP91cHUomBvu/YHh6Dx9KskD/rr9w5Q3zzLRxzXNLLY0QB/bZBTQnVIbSu6kLhsvIEaINkS
Qdj2P3pBqVGJpZx95fzfx2pNx6aH2oaUyP8/Y0+h5HPzmTdAUlOFzgt6hqH3qqOMZwWjT/kSWg7r
rLzNb6UX8uZ94mn2/WgXwzOJYUheGKQhN7YFbVVxndL0AIocY0ivxGjfxRgXF0o4DdWZOl0G+MsM
MPPjwUKNoxiehhwE1xBpJmASejWDSu/eZndbetvBbHbUsG2lM5i14clEATmrsupRHE7RxOMUTXpP
0WyqUFZQiAWrxNbjfQLGKXJcbnO1l+wXSpBjNJBikM7fHhQ9dw8TSsb7A9c4AlmjSU0RA97HkJZ4
nGJMo97eznP2FRjcRqaqhdl9j3XNffLqIkdPahluorQvHjI39c/Eoyx/WpDyfDMoJzpnXjrfTeQs
1xoVgKveI7Eet/MxlhY1f411MKl8l1gOOXj0nagqNdLjkw7wEyQoeQJE7zBQo4MmXAktMTOh08NR
fPoelXR56DG2fRCb+Mkz8GQDYOkDxi3TpkNbs7qPTGoXs1gL1hARRJ/mGSrIdK7/ifzMvQIa2CrK
kvqfxkzvIH/q9kAiwq1usE8mdoCVr8MHNTxevI/DmyZ1Hoep22vRfEd5Vr6TH3n0qQJ03by6kesD
ikEPzB67vNKrH2wf9TIeX9Jrz/bwOCOXKZ1iQoWJKo8o3x2vIBhn/xpNestu6m8t5FpIRe1RdIGt
LmtfD41qCkOZYfFg/2OXsyyCbzaIZ6G4fx0g4/Ny8lgldXtxY3vTsSgxJiaFntfI9r5GEt85YU+u
Rwx4PkSXVTya+y4ryIoO+q0FEOcFpE631jIy3HIvpiNrF7/sw8vjjTs2/KsXv9tIU8XoyGzuq6lv
qR0yj3c97NqvMSQkWLB8pc17yq/yT5X7Q5JpTqMvG8MD3ynpN4RS/BU/5KTIhKyXOafCRPEh7IZW
z+By/3kaVJLzhAtHJemAGJIToQiZjPQjJEhw8tseRFKxizoBBK45QhzOcsn9Vj6KT+D2G69i21la
idGa2xRwy3H82JaPpqnD2xVRcCeDFjVSyyvIxWBMuxE/6fiMzE3xKKenzz2F+dtn21m38Ru2td9/
tnxEBC/7+uBTHNzUJZptkIGNrtOdtXABbll5lVvpcEITIiE5DSboUpPYvJGW+MnZ6QDBe30ZFDDg
h1nKMPE5nmr+kK9bWLG5c1MH0oK4p+SMmuts0wBOhZWmarJNAmEPOqEBjJ9v+k9O9kIJoeFUDszX
JUDAUMkEBkom8GObJNHWRrrjKiznYX3ys/WkouhUDfFEXlAdTt3/YWu26JB2TMDjJ11pCHrj8nr4
0LQpOFJc6r+75Ux8yKL+k7kufCN/Oj+MPTV5e1U3TcU1GUM5YakDpZMxqV7w32Jr6+a1g8LQ1w6x
/WvHMcr7UOJcOhEbMyqehAJWDuy9RbKvRtmBFNVYtlCvq+kqkOYgHueXSE1qFWMR1z/mgaL/c4qo
2bJUzbSC3yh49aorAzQkK66FuaRXDtaNpdZIs2RQ9HJ4Y0tU3gQ9w3bn+e2/2qvD4l+yBifO4FyO
OVJQ+qIjmnBqj/Cd6VduVr32x24ANuLUHjOK6rz82Yu0aWeHUV3AMgftznjQp11Sz4ddXABOhZvv
2gri56RbhqvjJaouQXcys2krbdWbSa9cu2KrlA8FVuRXQmtdSBpvSu6sxuy3x1ascnmVyvTV9tbx
mnsL0Tj1Jjuk1pWpxdpaU+tiJAepqpireiXNU0cUB0yDxCiHWi2JT90yrhjgHZGOzh7AbWsmIpcZ
BFsfnCUAsL3wzWfKWOn4+Ekf22WLaO6cWBkbRyM6zHBeOvtSHYaqfKkPRbkV02JlxWVrofcizSpZ
vDvYRDYn/yjMXyo0c47+A0pRZ/4Spein/f5qifzV0j6enr46LOjwewW6dfxPffyW8q+Rv7vlAyiN
jJhE8C4hhTRbkNfMTTlfRZ17+IJ5qBIwJE4FXVAan8wfvNFlEu908tvLKS7SMzdO2g2PpebNoaM2
jIRbTq2J6vD/uBjdQK7+5C2DeSANF26JekBVQ3bhBGlwK1PuoszvRlaQ9zKnrpLD3RTXKGUqfJtq
wbWCtNLcPJ7u/7KGOC3SlvDiZDs+Sor6bYdujiQ325SVsHiLTwm14G2cjWMVP7T5XD0dkvBLB1HD
naFS+vbofQkR/z21opKWQITJOHyR1h/P0zjVd2qN6RM3ccyFY+eUKsldLU8GOcijIHQQSTl1nB4P
kUvH3LT+5fExIs+Mk1EcJcyp4xRGOlpFexVQiwszfiCgXG8qKOg1ARAbZEfPsxLdvla9EotmYEds
6iN261WbnfRwrcrBxATJBS+4o490O2bXwRgFc9rROLcwP1/AzBrIICdp/I2LSLJ63GaUWu4adYY6
IsRv05Jf2fVIucgHozjKwVbP73YAhCHeYpNYMuLU8SF+5NvU5XnxTd2w+q56f95bhvarVWBw9IOe
4DBYnrmgehAEjXH9Lw5u3EEYki//C4dMpZ6a1O+9nmSeScHK3NXP1eBdyFI5nobmxkeQ/tisTeBt
8Id6W6N2j26lWniL27Iw24YguVVM5JCeSwBmq8MZuaj8zi9DH+oF2OfVwt81l+TGMnhVygpd3BKY
jO+A9rO/sQTXjrEx63TcumZByrQI2EzhBy7vsBu1M2wpRGpROVUmNtl05Xp8f/weCEx79XrpqpzJ
hd2DuU76ZP4c5d02bjX/0cwdf4de6i8xt60doYHz1itpmuDRmyHQhOkXWW2V24k8lvl1Pa9PKRtl
0pVJ1i3ilafNc0Ox/lpasvhRXmI6DUx/e51M72Np8FjevD65qWyjMqyIw6tCO6AWqq7oOmVT/0Km
dKNDkXIVelSHcfmfDscpoUl13dUw5v9Ix5uZ3mliqALwNAHyaQ7RJtSy8m6ohvJOzsClvvTI7F6f
7JPqhNNxX/rLF9gKiycU7REyMkyS+aqpj6m27YfpSVqd1YMcZl7E7s70IP4RkOyzrNbdG+ks+rK6
CtlOvwjGw+HJqp3wNNzKYc0kU93Bu990hn0GN5jjALBobNibumr5hdB2+RKNhX3dFol9IZ1GDGyA
2Ux1A7909dKl9he2AXXopGz3E/WrYv0TQYZIhNzyrQvphAISvTuw/It/oFQyiGMgnLF9iaJZte8c
SgQSbUh+ZCxAmF79dN3uezWFzacD9NsrGWNDHnscE9tNzZ4nhDyZGmPZPwfeS25p9PAMGd8pWNQ+
LYYzXXjA0nfMByA8ynyfZFOb77QxQ80ble4X2Ka/CdgJZovGNn+9H1vo7etYSqSC69JJjCtr5uU2
+Hp+VnuD9UK92oGZtpdfShOeFP68IIwgQQmslz7aHsBVfIqqZb772yDxamJ0Ww0LBjo7aO/l+h1d
bdomNdwVsvaffzdPd8Uf0zGN6Tg819WA0+X/J8bJ1HnVLF5yK8mhBxmIxpLereD2vs+HJnucbS19
LKzIRsklpE5HNaXDy1hCNhqVFWKTwxSwA2u2IwpNuKFUIyTh/+tABxv0qGM6V4KDalna7oaUuojZ
OHjnJ5vn1v2tmXf/zNaw9xYKiNGkdD5p+wl+pE8T9Iz3uWs/R2YSvXhJpd96HShz6TSg87kcM3e5
lGYch1Q8uUZwK80/8epRt4mXqAi+aScSzwiH13hFiMYI9IeHNbq8oHZBq9+ZVr6WPK6kZCnNC1YU
brgXJ1tsBp8KKDs34iGDnPpAzZGqMHC1IVh1FlXjSbqgk2JM9WUXDAuUXh0iiQoWJyA3SsRfbZOC
wEnHySYuApoTmx/rb8d+iFcil8vOm3PewVXvXYSQ/txOo70Neh1cWRW45EdHNwdH+q7bnHv7bgj1
bZtq+qMfGBQcghi9T9IBMe6QamfBLSMXAp5MdWid87YjsGYEj3x+tdOIsHD6T21Y8QSjqJlpQDQA
5lMJrOPlOs4wLWE6PfSb3yZxON4JypRb5MmWmwGBJN87jxMEotX3TQ5VhJo7Sm13i1U/tJEW3hz/
rnI8LFdo5JLWTDJ6lcvRu7bbB3S7w5sRTNrFa2lYhAwZiDMUwBqFBOg05lG9mb+MmlPemMqeKSTA
e3uTadbRPwz9j/4S54/94E3lzfv4sMJ6G31If3aKtrdfYnQvE0q73JKS1lWDIlaa98ZWSH1dsOpA
lVQ6zY9/Setkn9Lidahjj0whJd6f8XXgG5c65dMwxVFWwb5ecmG6tf3Cv7qGhggug+MDqvS3yyFI
Ho18th47nttiPg06NuGlvOCxYdxYBUVqFTvlFZKPt/nilHeBegcir1fejergu8ZNXDqUrP+xH3zn
saEW+DarreUG7PqwGhWK3amry95P9U9DNHy0L5a5fPKQCfvgL/ZExQHEP6yYyR7jnPwnkxJViQ8J
eGR3544N5PXQ5Vsfuv8vc4Hils3m3MMQF6yXhsG7XazG2SDp5q6YSKZPyxCj9OmxZVGM9QX6Ptav
3ki3KTssX5oFBicZbiJKQP07w3Mjqy7U3vdVDCE2II20uZjV9ODYBJYCzz8MpNck9NrdmMOVQ83i
/CVlk+ZMbK6VtLteddSqQ87EJr3iJyNkrNi0vP9RDBS5+o11dnoNpKBPd4rd6IMJfViY0VSyWTxU
8/h2MS0LLYLfA+TWs5XpLzHUJ/kuSbRjwZk2wLYsORKtG83zzneqdVMF02f/s0vd1+fGNvR1FCN/
KXmV4I+TfXCW+yAb98vkrNtlbLYZQqQPFJ4bDwZ0yXqenluQU6MQTz1rzaoEDiqnudFdNu0O0Cg9
yCGZAjjSIsRXkyCC1icrvC1TneXa5dW2aizTfNHLCfG4rMrXsMxbL+ASIWA8454yoK4rg+XJpJ7+
1jBQkEwQa/8CgP0KKor2U14g1FTwrFl5XsEKEa5ucC1AOCDqvO4hVL40ujjbNSyIKDZj9ZhSmSUp
7HxGhqC1zfpGstRQJzqXdgJaRJpJFbGVSp3IMek9V1X/2FjumXTKwfeARr2P5gQU+Z2i+VYL9kTt
v+R9DNX/qH+Og2FnGNzzSqXrcF+R6kRVDWpJabr5fLh3J6tbK78+9Yv7kz1JWkipQeNCTHrMRhes
4VYdfHFXknaeW/R7XJ36StmZqqnKS8aofSYlTC1mMDxKCtsrqF2hxgPKX5X+tth3WsHbCmuB2s6y
dP5P06RZW+kNqfNDHNm9GoFlXvTwa+4p14Euagmz9QRSbd9QjXMTDT4oRNW7KFuG3m83sLaQFjvr
/gXA/I4nZzTuSX3od+i3csv1kFDkB0RyYhVOnCXcoQboK035iBxWTBPG9Qd/Qha+ROsTziN0gZPk
OSK/zLo0TcHvB8lnh8pWqKcP3qUfNeln24aNywhZusLBbD3BeLCCCzz57MHhfJs3kNfIqEhroey2
YLqSXhU8QVjsWV/MdFchHoNOHaPcoH4bnMpwWIIObbsr0MS9HuIDRfPJc+/50V4KCduOHCFkAgGE
HKqusC36S74apECqOTupvQmb8kdfeV57zkgKBV5Hlh1LoTJwUV1S5YYykolSsUIp+wukBtq1UfLG
Jo/xevCWEuo5M6pWUdkwBVWHU6/Y7B52OmcqqtWpVzqKMeQlkTkoCEqEeFKSNuPYx1eWXfvnIDjJ
d9d1cmfPWsN+R15eGUvbPTbsuCGcBpNBl1KwCbM/q4X6pa6zhk1SBs1p9DrIQ5rhalGDeBAGZxHS
A1epwduui9ufSzNPT1Fq1VdZU6iFTTQ8eIbadlFgNfbpzwCBhl8RnIMXuUKfUqtnZz2FcBx4nlV9
5nY6VoIBLD0GgwipvrKGvrpBxK9/EywfaoidUu0rKxA4nrNzfUAJLGNX4EoALekcL2snOuRn0hRQ
jAn3vGH09r0AYAwKS6H0ZYB0fhjgVZHLv9I2zkwbCQ0Ez38AbeRmN2ALvTdS51fUNv3NaLmUDVAh
bdyUUfVDOnld46EOAdt9hvsS52l/I4bwYGBV3k5VHL3F9D7onGvF/clVBWYGyMSj9lw0aIHV6+ly
eJGz0enKlzbuIRJ4fya9cCyXLw5UXiipdOVjCePzWRne54hX3Ole7ijtTHtnQX5z21nNy8kk9gQd
c6irG3iqNCeFXFk5Z5YFDNgbUCJqfIjh/iUcmnovIjV/inkKJ7ZSyaY5U7w+JcYl8+1CQNCeNRel
NSdwYKp9nfeHD7Y3zYvILX/CtHhd5TCuZV5o3enuYt/JWRaX9uYwQyT8x95ZocZqbcBYU0+xeuOs
fLLeO444lAFCKyn6ylYf7xc9B9WdGGtLtcSUBEZ7XidldS3NMBoH5sHGWlpyiJRHqzxq230TQzol
0IcY0BLvXIWz5fk4AddxQxjVNaO/SxI9fQwpj9nqau2jWpNaKyI00F0huTidi00OuU4y2DdIzIAa
6rNzFQRYYn8nI/5rkLIyXmxnaB+bOGBgcbB3Gn8WLD+HatUz7/oCwv6cpVbx/YNHO/S3zXGDboDi
EzaU/pt34DflJT882BH1DCgLt6tAMzOq3B/EgfKbBqEOa94sTtfvSgrKAAKXw7ey9m9SzS5ejMQu
2NyYp+sCoMZT589P4mDOBnTkZcyjBubsWzsu/jU0jPn9zh7HG6SIYRjXhpU3TMgG6jGM08PiKdr8
n2TMg7vXVp5DY9K3ry7iJwfQTJTE/yqZuZ4JANRkagInZuzdCDrULPXnYIybe3hxwmdreBZrVOrF
XYO62HHMMEOWHmthupJea+Gp2KoQEpGV9PsQJjAfyE2i6HGM533HrPS7OslGExG13ydDoR8t0+8T
6XIX/RGMNVPnDnLHKae6L/Hm5CIql+VWmnb6VEEk8NJnJbsQhwwKyCCYP1d+9+pVsDyH0F3LmNJC
PAbj27TNU3g54xoGyn6oefUcjaobSZZpy3ZRdmZQg3AlHUefWL3RJMSpO5cXl4yRnlO3XU/J1YeO
06dIBOQuXj+APzBcDzXYVgUE0xLvcAH17AJjK1gxsbUWpFwNEw1pQWlXoJ1q/pTW3wbVMdgAA60H
FESibaIb53LjMH+bN9F4eDzeVSaC0JdNgPbV6c6bIoAduZt6168juE3R9DvPFHGouMWm8R9BIKJL
L2SAEyncRmzu4f9EmPAc0kNoRnmEfq/jr7zE3B+DBTIOSaF0j07rcuVpVnNTtvNwj1gECcikSr9r
85eTa6MzwSHhYGVbcBSrqE+avRwgOkXTI6oVg0azDwAZAnEmh3nySAbYt8zaAROJB2yMy2ox6nll
TX2zH3qwj1TlMb2wYbHp3bQ5Z3IyXze1We/tpmg2JWBLGSoD1OdBKFZtxFSyq31ts0A+l04ZBLHR
8fPE5Lr+vCqscV6VCVxKtuUjXtXmd5MTdj/UCXxn/Y+4y+8GZVEnYvlPH6P7ZtuwScDF7137dViE
Z653QEWPVP45NVCH8KyMmsPOKH72IBfvj6Zas6vjEDHKQYbpy1ycR4ishayQuuysq8DWj/Zy/H3l
Z0TGGBnPDEDT6dKooiREqCuZrk+2BfENgAvVcWhipNrm/yZQqI3rEfbyPftV3/Sg6r6qEw+W9695
0n8ro0Mvlj9dB6RNhnz8dtCLHazG8yffdSijsPPyBn5q83Eq4HdMo7T4/v/kYYA/fexrgO3/FuPk
YSqYIhpyO3sY3n6PhNTwdQub0JkNroZCvkC/OyyZf01hBSSrdZbexR5kCXVGJX1psK/jlsX4zYBx
MO0r6oChaV85sV9973JePq4b18+nSKXhcwnkWnXjTj2Fu5qHLtGfSFwgxhNri7tiLH62SWM8Avdx
bvUpzFeg2pyvVrQd6tb4YrDeuvSnZLjxC+a+RZrvpT8OYd3OmfLvhoNjbN2MPKR0TDZV4CO0m3oa
lMhZ1tlVPbPtdJjgyVKRoetoLhpTyzYobQVcgujsxIfF+VryVWr1VZjTvX4Vsb/7KlPtMik9NPNT
4kWIFTMu0ZQGjsZlXebD26/SVs1txBP9Iu7IhcWAaZ4KfUJSL/Yfy7F1nuqC10QfB1tpUSoCsTaU
9Ddagqs1AGsM8qY9jmzHQb8GSOgy3cjdpzZxJhBDLLhkrLGU1YOfDJcy9BiunP/7R3XhYt1IsNNH
9UY77KgJ3rQUeGzNpty9ebqOTQDEzvOPt5p0gHPm3hy84fr4pNaHA7I3BpRuatr0X4OkqTlkaDYQ
ABiCksqSDR4f6aAtzLTkrDNj/FaLFAm5qrQw0Xc7eF8OiCaj6eDlj42LhO9C5ep6iMJ6M3s8vEY9
nPZ1UdhnupZO74d76Joch+cubPgesNPbZTTy+58hlcv3sZqlFEZ7uAcMAQF3A9OpJpOWcoqK+5/o
bLIUgbQwuzxuRY+NuTwg+XA5pnaKFOyfs8xMX23qbMrKDJ63Pzblh9LU4VM5wJXWqrpOvUvGi2Eu
iutKFVNShj4cmzAbv206NozLx1cMs6wOmlQA/lYa+VeSozpEaF/ZvcaOCMVgkMVF6AUC9zm5SdJK
ubl2eLhzreEfKLvy1aAb9Zdl6M/laQKwHGbRIYUdKQn19XuPWVvy724FBnAy7emNR+anzZeZjXmJ
8TcPVNFm9JLRHAay8NXIfbZ0l858nsz+q09S+c5UiGTVd2qVWfvGs6b1vu/UUuMOHfy5VYIUBc9X
/8rhVrutyfAhscvjBwBo9Uw9h5KTM/QfeYvQbkrVdGL4jzplEZ8hZ/TOlyGa79lfCI7DO8ga3wwv
DlAiB1nlPWcUk5gxuriRaXXXXhHZj6aNzkSkFRd8a/sRlKX92JPfW+VGOlJ/aNuP4lbM8/nYHfp7
aUEYUF6PBZjpY6caFcXZl4Xyqo0Mgj7QW6M59FUiitfAG+dfP1g80KFD/Vh9sDQlkPrggBnnvQSi
6v9wZDedo/oq9o127dSNtgUmgurUkPb+uddEOgkNjFpHrfaZnOZO3cH4Z91LK7Ns79UHEAr6CLp+
27Wojl2ZFdOxv0Yw56S7WRrnHgV1HsV+cKFrDu+ToQ/XoWu9HgzUYdf/3daCYr6MM5W6eu8sTQll
gsdbe/OTFHsNSGBeueRgzqTsSw5/6zhVhpX+aF0h9NyjQPC7WkyKx7o/obQhptRQCsdYVL2Nz34v
xO9sGaySOYSrtWjH2zrPdla4xMeD2KXpKw0FthK3J5PYRyuEsC2J+ivpYEdNPdv0ZVn1VTSfvzHa
ekD4Ltp9iCBNQCnnRtUl2w+fbaRwm5ntZz3I2+sWDoGdHJoZ0uGcrQJqBe8Cnak+CQ6vAhxcPJ+8
Ftjud61vNUhfLAnbqu+GWyFa1RL3GOBdzJPv+7hj71KZ45b1KuhHUNjqQJ70zEmKmG0/WqPvzndy
1ix1dh1bfkR1X/G2Q3rByiNU5DjR5WmE+B17D+ObmKfAErP1uBrF5qTWXQKMco0A3HxvuTPa0U5S
rxLVjHV/uneZYayrbtlL63TgCXzbRuO4OZlOwyWaxHCKOFsfGO4WjX0+8AGX3Artg2XFzTYx41tp
xS4msmj1tirY91IOLnmjo9dsZrfSOpkOeE18eoyQ22ucumzfDvpLaBUnYbcL1Y3/Ie27luTWkW2/
iBEEPV7L+7bSVvcLQpbeE3RffxaSpWKpt+bORNwXBpGOZUkAmbmWuhINwZt3BNPFg4U9iqNqAs4B
f6eOWZgi/6Ck82HSz2PsEQGOVAPWJsn8WCCt2iUhfhYkuDulsaPCTeEn1XTeBjpYlSL9LfetNRoW
3FdL4RLTLuovTPc8YFqBiDqqAutVAuRkbcR2eKo0Pz2BKhk57ptLz3LxE8WogeP+zPFYXoRV4e9A
kZZtkH5HiVCh1wtA33aA886L65huEnO/6KyYDA2jx1LeT5GMKQEZpBJdvYF9+joPhkc3G/NLnwJh
3FeAT7xG+1I8hNbCjcwGTe+jia5M3zwUrmSvY2lla8NFjblVu+x1AJTZru0s9FgrLQuBZV5nznsj
MgNTZ7DTCPmVVHQIXOdYscF9oJHVg2UrKFrjLnRYIsMzOeS1A+5lzpZ0pVtoFG2zRS9Q5AVApWTT
MG7uPJA6fUEn+pKguMDVnKAuobF2CdiuSU6pdJJjv/tOTva4ByToDviXnOJTHKS1ss/MBe9K/8/8
blpAjokGPzwSMVvHPc/owU6rPgotwA5Zw5NxejcCyA+7aBz16YMqi3wEMEf+TrZgvaxfEJreKEkc
EDdqvWvdhcb89xo6QF79LvQ4PqZY5SzNCqAoRQ9ITYmm6F5HZk42gf1qDR3bZD5QsQVYtx76rMYq
3cGum7JtNeH8Z9swQkX2LS7ZDh3wO7ijW1Pc3Ey7Q1CizwGlrFfbPnk33e9UrDToMTs5GqoSqfqp
8ttoy7sw3JAWlDclqlQBM0TaGpsdPojQn6UT+6+YoK9JPMeYqqFUDE3FoGGOOgTwlgD4OUeb39JK
Zb1Fc8B7CJDkEx3S3AeSJ50m2ESehGSX+Pn7LCILF4y0KxElEXrAc+fctvmJQGIIPIa10l7HmuAr
khmdhw2muPukDbKezP7i5DHdBkohOEVzUzc3kkkQsnoDY/usKlEjEYpiQbtszeBV69qp9N1U7meA
oTtu01cyM4sA0MSqOtBow3ptpfUGYN4huo5AUFRtBg+5LCdWTI8q61cagOgN/d48UtavibWdMSbO
s1YPxUthF9up+YXZ0ampwZJDTgK50w34jpoNOYHp5xqDjPXe31sqBuYZZ8xWmyPVeTAfdLqYm56a
VKAyhGRlWKI8oAeP3iSkypGpKuS3NY1InlXc2I2FXiwMBeYRaGDLBNspcGJVkTANI611d+Ofw1lL
xrMvGVMR8f/gG+sO23kx8sBYm0QSHA5x+8IwWXhKfSRb1ahErcNL6YfFspeOtSNZ3AIXqq3AWJb0
XfsSqUNYjuicb4oLOTAwXG/62jYAGwFl7XRTSFJSjKRIC9CYD9eQbOzksVchDWwnTXg2IDcE5jmS
+4sJyooqt9BIFuxqZhRoRERd1wRq9UE4QWQp9awIU+PBtFGiAPJn+6XhXwEq0TxT33EaWaAcaBO5
o2GPX+TBMkAjQkOydySWLfxqb/YjsPsNfR+A6Gln2Cx+Sf3x+wTsBgzrhZEn/RPWjRXYDJHg9xRu
W98c3L4JvzYR6Ows4N0cEqv4qyN2gKpjZYA0ruo9pH0A99pFunbIYvCzdyqBimdw9JKUT6Sj7Ksx
Rj8dP2ITvGuHBv218FWnsDIHzLB2QEUOKn1VsN/epMNtUq5B0ICKvERck0y+DNg2TaoXSjnNcuop
+o+y0QQXpVugh021HpGZWaQuttPSHyluTee2T8EcH4gn/DujbkEyAcayenXTkIwOsm5XhmF6SPyY
KPjffAli3KixrkPFut07T1Ypml2eeKBQB07akxhAVF9Uvv3jzpDX3HkCoEyzi3tUEsSdFaH+yLeP
CabE2Pks7CP6Ja5n0U1G2g92pGXK94PdHKUOLIAnddERKKZAdO49rD41EIppQVr9dLonTDCsX0mf
fE5Q0fZFJHG4yp0xfCwx39h5gJbZG06XADwvCO68ZWuUP63uCU0d1q8hiz4baP3DlpZzTDMGnjcj
dX/Y1r7juvPdiEKUGaAR5ykG0gBYDDyxtWK3fy4Ui0mRm86fpmHli51J+CLgoPeBJ1x3+rfUw/uI
Uee58HLj2EgdU/pb2SDTQSmql8F5RtS7iRynwly288ejnourE5kB6+IujhdU6UJVxixRSts99WL4
RcCiwkLHKcqB6rOe4O+jx90vmp2whlVgtvOb881+lqO2rj6b4Lj/YK+pODd7mv0MITgSWflkoadK
IXgMAInTi/e5TwKbxbifIM+xl3H23jIsGdHQiOHNbG6GuMktg3OkZlAEQLdgXQOvIagYijPdoGNU
EC36Au0ypK1EABIGpaUbNGl1PK8mLfk6SfsjsdtPSWVHABsBgKo++Hu9dK1PaPpIDshWXuVVooFo
GDCJs5w+xz/tMxWH3n9u8Z0fM/sTimyucW72mYpTc7EE3W+Exlf1RWpo4QRHSmtNaPRFiY1kRwMj
OBf4byZazUADbLj7knlsq0kXKcw6Q0lGEkTfgL67lih2/+kUKXDa/fjL7FQDfRs9j+zeKShV4RX9
EmNxkEOeMrDNdQFoSVHZs3Qav14aIJr+WjN3M6gFAusEdj0d+wuQehSDlJc8jKOQ+7HMgp0NLPan
JgSdCjklHjpclJMu/UdyEg3SlqF76rh47sBQ/mLWrnlkvEXHnkKitW3veQS75ksYDyb6GdGHOoG1
Qs7+lNOaQcUBp5a7aQwwxqEOCF0ZKboBZozF0myzR7QrfZdNaO1neYve/r1ZSXQOKChGOmidET0G
jx1WOr/quNreTkbNupPYoFsFiRJYDiNQ3yYLt8lPBK4oB6QtwDfHT7XCkATAOLAUpemdCKSRtDRs
a8P8NBvPvrYo+UdjQOO0j17sY8vXjYMN6inLV49X4uAmaPkDJ2/5asdl8dzXqBhRShKh9PLFdmV6
yayoenX6KlrxSPDtZJ+6+g4/aB18MdAOUZqig0c/kxIAVMkTRzXo0tFRW9xipYVKYcq0gq5EsazY
i95oADqY+c5qGhNYTM7B3B2Yjr2aAKSGUJ6LCbUHhMwdHsmg9wgqoZ2xJRSeBYDOV8CL6r4NwZrA
g8o+4WBF1lEqDMr7s8tr0ANlzMF6BR15vYu/tBuA7mGqpmFBtuUCr4PKaXhvdY+Grq1JSSIgPl0d
yD/BpsQGZOygXMA9svN8lCAOiolLO0V1mexJNB9mM5LpHj8FyqxkWb8o7LZFHWL6bIGTYN/2Vapv
b0PWxMGP1kO5quuV6AMR3lsHoIwlZ1nzlIA7ZzvIDEtPlNifar80100R1699aYK6rW7671ZqLScS
jRBg1WHD3/Q665ZI8zZPehbWW1sHNBa5GxKY00i6Fot8sOp9j4KAz6EF0CN1/2qTFG2ilo/tyDZH
/wQI1Ol+5AObDrBIv+2VnOxFDrmG7eGtqn1MlY+KRfeqDz5/uQZdW8Ui8OkP9rdrz6/pZk/xUS97
fU236354D7f3VjSewLJGF3uhZQGqU+v2TECKJtjEkZHGkBAYZ61Xs/EhGMGniuQtB0Ms9tFBy95s
XD8CU4hCBeG5Df5TpZ2H+FPhQjdj0lI/o6aM/+ab9fkXtH+UW1vBwNKsWUeaYWMB2XA5TZinufNN
OE+YZ8U4jChgJlzZWgzgVc3Mky7HM2CJ9B8c5Xq6b+g/XJyAyBs8mlDlmTnSCaly3v7FxkpQJ4vt
Un/To299FZk2bvhWob86FQKoHwzJHT3UDi0Ix18ZGu7py/lgr+Sz/Z9x6Mv/YK/iy5y991hiY9mI
RR2Y0RiqMKkZYEDNYgj40odr5wsQMmg4dwoAu3kSTd0zIPxZgqIsfyCLW4x2NN95I9dM4+m7Beo7
1R6b6WABREpz2OZ2m76D4qcIi+pJDuyrN6TuscsYKLVUjqkG5+XRjyWGKqlEWpP1KHpXKaeIt8gx
qCEg965a8gXuZLK9PgbAsmQBeRTrjhicCk+VOmtGlz2BI0OArre7noHvhz39f9t9iIJpOf/rdXPW
bMEeL3f0wzZcFC4if9efaBjEY7norHAAZTL+FIAH/5d2NnZTlL/G9r43xvJIaxi7COLNgOzcVInK
y6Y4oUIK2z9q9UMmegVmPDa80AD8ahUKBb1797FBST8tpWIXRRnkbjlRccLd/58iSOS4kMDN32t5
dLkO49A7h27jAlkJZILMGcpFECP7KpVisiE1+flRcqHRpGgD0OuhOAUE5AwMXnTQDkGa8AszbAkG
dz36YbeGvWty+6qfLLV2WPlpiqZCpbBEoDINGdd2th9/6z3f8XfXQJOOzG7RJlmeavx0/bkYHghn
0gRrIdDr9hvs/zrPPecaescG/StrUrSfIv1WSLENQN3yFVjz2iLimAiVqErYFMx0jhwAQXfuo3L3
yoCROyD+uzddmieUVLzgMcKx6MbkHMXf8RL9VsAxiSXKDxO9v7QmG5+Kqv9ajqP7lru6XMWhZh1M
rJw/6zIE4w3ktTM4GwG+wC0NgxT9QVic/1Mwzd5rHfidKGzhALlIXa7UsXagy0Vd4r4JQPxMl0M/
xnQ5ioPJyPVylhDT5RLW9we05QAohvCN22GIMCXWUF2tgJEjQJjUB2doMKmxentpy2tng966wdH3
h7fpVmHiF3E0u/Z+qAfN2wy5c3OY7iPqrmT/dprvQGSl4pCI7l230POdjEQ2rJC8DJejItkeVdt8
WSF7dddfP7XRB7a+jrRa8db97rlnc1f93GpPrfWdGP5lTQpzdrl6q7h+D7SruaGfgklgEqyBSdOC
RwpJ/K5m+zYxmxMSwypvH5TY2zSQ3ZjGVGbY8BEVxr48zZWHSdBf7aYSRdKoWB/sKN7AKsRTV5sD
qJjI0nzSTM1bp34Xn1DKD/Yky0CRTDKk1zEJG2nHpyxEiTS3w88kosPsNssqwc0VCNGiJe1igNTP
2vkV0vxqAyRWhz7MsPkRsRBraDVWTA0of/cmk8Ew3GMMGPfOlv1zkhb1suNj8CZM7zPAVsdfbnuu
GQMHTcOMU2KDpBTVzRbK1t3mFXvayRppFR2oGMm4GzLp7kfNDM4D6uM2jQjvI7oh5lVpP/zy7PMo
k39FlAD9A6B3ph8tDeCOqnvHw4YUQQ1M23PIW9vP4NPWX3QH0z+11GjGXH8JVOO9wrK/6WihQaMm
sSY4+CSKxQVwqstMInmCUi9nYnRyDGAw5f2wm0G4OtQEL5ugQqpHYXJZyqL8bYGJZfhCMVplQThd
TQVUqCLpd9mIfY0l+dMVsth40Uq/fPQqrOiqlvF9qfpt4w60Sg2TzyjGrZ47Xz9pqtG2SFCGyjzQ
RNIQiLV/dRq0xgNNITp4qQhbjy0LlXDAeKY9MNoNm/fQSHZXrK2Kuskk4+692+wr0jDYjRpILyos
zLdagVm3pWETWrYcqKamV7/qBvAfpF3337EDtqT79eiUF7PBnN9XPEZ2hjm/J4J6cs9SzPmx0jcn
9yjr8Ivk7uRe5+M3r9CqHZpNsGtWxSOO07nGBrTVtwW65kmaApR3JZMeQCCVzMsF6SdTsvo4jlqL
7WMACOXgetedOP6p694xt5PozxNS/d3mT9V/sbFCM12kXGtAAIdfTmIB2bx36mxPvxrGRX5GOfzz
RB4WKW0p9GxPxp3PJi3ZfvCnIfl3lfNMo0GW3rppO2+T7IE01bw7UdpuazMvtzRLzfZcSb2blBZB
zlZK0PKhuVtuA0yKtjRzzfZDjsLZGs1iO7CkY6WbVfGw7mIB9ids30woQwQy8kExYxrNillG0EXY
nf1XKIIu8hRHdJJYz1eM2zzKvpQKhthWKMVVaP10U6vfkujukHf9mYbKItW6HvxhsCeRTljGNE5d
5+doKiimm3YgLWCq3wlawkEf76HFrQtPU4BHWorRNIjT/oR7avCP638tA2BZkJUsy2RFQ9U1CZQA
YJlP0BboVoh3QE7Tn000y56BSHqmER06FOSutLysNjQEZjN7tocKlKkCFMxqFDWYojZZnwCHCTHo
oOFBsfDzThxoqAfsGtfR9HSpd6BZ75yu2ljgk0lBnosSfy0Co2mCHj7yCJGXQpVrg8pxdY05aHgL
Cixy88wT7+7F9m50fbGzFwhSAZwG0rg5rqhZspwuDfrJaMESLKj+fKF66AC3IS5BxV44oG8duvsD
Ko/k0QNAWl54eF6Tti39FsjWyjquAMOYeyXgFm5+pTrT40iWwHYp5NE1ANmmZFMI1lXase/+Ic5E
zBeTlV727pr4DUnmO8CZCjswn88kh4MO/tWOBRNnIpmRg2mCxbk1moeJ/FDxIbqV99PWgXY7ixoR
Jyuw3bjrWabhyTldhQKRgq6icQ3QaAhUgZ7lwWQgUlN/KuQMkSGJC7al4YzzxcF9fKeYwH5m4Yz7
9SEMRZj/r3N8Ugx26y5rR8TgiQa6NWBWm0U1aOY2UDVMJIvUmbwp8EcrtOAr3TgKVO0uKiuuLgDO
bh/Doc0XdJ8BaSk+Vg9Al9TtZvA37OFmPyQIrRZGLZoXVCWxTWNr0THoWXrWmABzje2knwde/KDi
C16913/x6WwjOvqF6W+vgCc5sKdXGmqvFgUecGv6x8//fRrSn91KGvBgu9XVhBTT4XbvIBOKMge4
u3mQGkAz3uqKece0oTnSnI6rqlDfEg72IIN2S1M8UrDO4ke0xJ7IYp7/YUIMRpa8a7ez4mY7zxBR
/ZU9ZtxBSxmaJ6e4pBVuIOa4luwNtCaipQH9GWdaFsyHQANXLIC3ysJs/O0f8rbjn7txyJ+0MKk3
GjbtTxlPx2PUF2zjYFb77A1luES6rPrqyWhPeCJ1lG5L4fvf8hRdOq5fxiBsQpZvdgeS7r37gL/A
xe+iH7Es5TbidbYKYpCr8CDzHstRrIhqBYwM2NcMZboYwWp4JBk5YOsSc59IsbEoB9Cnr8g2AT+w
HVTl3rDTds+MtNsWXl28lCavF51InR+DH6JPo/O+xV6PfZK6Lx9n2w6tBC9R7aBhybC6owHqr6XA
XuYDyryfaY96DOPuobacZ5pHkk6NSOcDXYh0NLrpWjzXV2ioBUOVyuPQ3q9hJ4ewLMfjHflAUWaH
KkJbJFmQLW0bKznZkmjaT775T0QF5HHzny9z86e4XeMi7xyiUn6hbIFSOF7hzVU4GpKDy/1PGnPq
0l/nRirWaKNgW1AxJWc6ywHFc+6VbFSy3Gv+pcX2sr79H+zmKHRGHvknR/p8x7A7jorCfnjkhTHi
dlQDKsgJ95S86UZ+wqymexuiUAPramA9OKkfAFailDvmesPjgFQ4CgHh5MNJt2L53JRAOvej2LoI
hYNRjbZ5yRpjyUzGTrOI5IDFHNeWi25bUkQErkEaMTAwI2lg2VH+DOAlC9tqtaEDXllunK127Umk
g1o5jOsu0UvgKACtvdHLn3XXh99QzYmmC6+3nnwWJUdM35HKC/Xgm83Wpob6ZHIM+qo8lEbmkeM4
pua5xj1k6fbSWJneEGxm0qkAdXfYtcouxCmVSE9VvfZfaESH0NeBC/wfnBxDsm07jGxJ74cOfY8C
XuBZ8A19WrOijYV1QEvtcRbRx0NmCcrZF4BX4xvSmgqUZPTEpQvd/ECetTSPqIUPPdwqAAxKV0BN
le2uboEB4GIqYN3Y2gOrG5VD0q8ahYkwPOX4ryKXFL8HSQzE7i7MwTMfiBUNmUixMRknGuiEuuRT
mObrzuuHLwVyevsc2ZWVVMM0A42mkQaHAGChYIPv+HIAitcxSm21iqlFhvp4OidxULLfOnLIc8bR
4gcH0tAhtis4GW01rq77VqL+xRVBk01cTUnThwcQsmzEMOon4aX4ramzOxM69YUdHnwebgAzWx1t
p1t6tfVilVX1LN3Gu6S6lIug68o3s6nCVQeGomNSAXjERU8IyQHZ0O0qlKyutRZmxeC8mL1WTu6A
0pcLvQ/LN7B9hSssz6Nj5WDzKkNzNz4ybNShyHDMn0WrAyYPnaytb+xk6S4ymZpIOlnsGGVJ7CMj
FRhHGrPbGcn80jWwHlOWFdjJlsicXR1JRoc7QzoFh0C4QgGxv87cWK4Kx4y3VNsSuNI7jqYMp1IX
AuZ3hmpjurJ5JBKAsXKaVeMmyZ0DEvXhYsCf8TGXKbpgtf6RFa6+4WizW2pCdYKBdkO/NCxYjlU5
POJ/hmp9ZRdGQQycxLTc05AUwkfJI/l61HxWp/3kSybCG0+AdOCHeLTsC6hSqkvrY0cr97wtS7F3
UHmA9jSrDJODAnAoJ5Oj6VnZTrImEOZClIm5AaqCc+GhtC/MbsM0Qu8/oCJKq/EeMA3znhPXBYi5
H/dLoOd7KMKDrHGGh7DR9DOJEj7qe7QHAupOWbRgtH/WRPsTBEvDkeyZMLvjUEe/SEdWRlXqAD8Q
aJ9XEbFRMJyrLHzkIgFzax/5gIBipr8jfzkY9oNtsjWNKEjgVf1K2FW3IZndRtmz7LeOx+E+6txa
a0AKW8+vyAGTps/QsRqNlqb6KLGd3Fhb00/lxcJOzkNQuNg5Vmc+suULi+eofEqxuFuQEFUZ6Kmx
9HRFw0nTB26FzSTw1CpnHzvQV2tE1utOXu5ERVpeo1IAOhS5tmx6zTkGasc8UoeByXHblUCdAPWy
e84Aez6u6HSwq1eU5bvgIlN2RuSec9qCrwS7ukxj5ICQM9DyRe+a5iNmGfqpHMQhbUJNTLJKD4B4
p7dnsrDCyHrUxihYDv0ot4YakiKqI+CFJ069pCEpULM+hZtFdKZCom6pPQswl2roM8mWQwDPMk8B
7xQ1w2U6WGZhLApWHBvPNQ4kGzvzqi1kEx/AXD7Z+rOXOiuCIltRuJiCjCwcLuT7ZziKqWm1u8fC
C4korNVF5K4T2aG5XI0stdYmkqF5aPvOukQ5JhrwFAURmZCWDqikQPVRxg9D7ymCIuImqtQ8/RZ5
oi66oylSGoo4h5m8aXzzu5PNhup65It8H7qEhf2EhtX8jJVofqYzOthjbyzTIJOrD4rZOEv8/pRn
p9mJTPEdXQNNQ1Eby6Ko5Wq2qys0CSURmLQAbXNIkd84dAY6rxY0NnrDsyfVnbRhWBDzIAFe72za
OCm8wOCjHSzyKl1Xw5d8k06nFFarem4v6WJ3VoCMNVdiCDrgAMI1Thxtd4U/aB3PXdWRWR7FxsiB
eaDzuJwOJLVMMy/QyQFhrEnuLe9OG1+WaL/DgYQZ6oaC7EhSYF153vL+dJGx2n0wYs3btayMwMKZ
AOMLu9b8AV1a5bJKudzQcIwlf6AzwbBFZXcxEM9gRvIsNa8BMgpAQgoABlKJDrO+OLl1tC0oLdFq
sjr5mW2i0MPjSzS8AEyahKA8B54YqQbcy5eTMOHGcswMw9naIExfaWiFQp/pBcRUOKgzx2epvsCd
7Ivt835HMi7BojgZchAurJgMm9UHP1nriND78c7Squ9zPJLXSjkajXXGBfng4wokmpzUZecL3l7J
ZOeAHPTugomuGetrVYreHTp8bmDXVPkAOvCiPFRuN+xnEZ3FKm1AZzUAvs7KrBzyYT/LZ4dZdjMj
ZXK7im+IaBtZ9g+iRMwVL2KLzvA9aGUnqsQ7LkQQL+JruKknDSqW0CXC0wFgdTJHh0xyPVQOkEbB
Fvp7TGdIDf8hLGq3WWiJ46/x0POLxX+JkapLfAxMPqmWV6tIJhmWUqMegjW3bB9QmJm9mo7IgJub
SzwLkYcvmgblv3n4EjiXxgzslyWoosBUNOToQmqEXu0tQMy8GI1X7oM+QCWcGiZZYb28+D6Pr5YA
l6r2XRmi/3IiewUdFrCWCn2qH/JsVJQXnlU95hU4y8Gmra+RwijexnS8s8gEtjuDptaXrl9/t8PO
3qVNLy6VISy0hfSRvY5KLJ6Bj4E+BZYk9kljHpZoWBHhT5mCP0KZczibyplEoKa4yucApKBDV5nY
ko4ajuRu3CxMfZCXoUiHV9Spb3xdG75Ece/uYjkCWIrm/3XQALKeX826Rtt0mQCroC11oDwjm76w
NZ092E6A5J0dosyZR0+DdJNPbRrYO8lyZ2NYmfnF6lBMqAzA+4x5tRvzE3l6RgLoMLU0U5668vSj
wsaTP3A2uii/SqDZdUAxN00ONH3dxFMBh6Yb+1XomM6ShsDKRolKSEdpS/AcxTnQEWA4yciRGZ08
hLW9K+SoDdjRDRlS6a51DSRQ4TgFn/Q0RhruLlgOKoagBEA5TUlocmLaabYbWvP941SFxoC3fCcL
Gt1NfdSUBrvC2U5ZzHIUzAcng5nAHuPVk6u1aJ1LGlQ2d0P11CmZ/ReZ1Zvxrq/xQdp1UT+R8Qff
D/GCtkGywiizbctaPOZjd8njNDnXQ1Pbh9AFch1GvPnn+vAZvQS9DdRmTb3XtbvmlmAP1I1NfdkM
8GVrbmCqSrJZEeebUIzsoSlfgGtTYYWteDcjH/QpKPos0RsZXKk6Z9LOD9pZwVwwd/o+IGvCwSmW
s6Lglr8A06e2YTyKdiBP93elabBXzuSbHJ30OyqW3lHw1r3OBjwp2WuY9G9ejY6vOKxXWZ6gA1kA
RWvp6rFYDY2WrWeA1Fk2lciinRVdLVwDroJhor1IrThNIgymxabj6Chzb2JA+amVKsk+LkibCrA6
AP84zMa0evWaZJSLaXHr0hKXDACwgXrcWzS6ogXCpmtRcyH7ftN4DP+wvOZHs4irF+Zlr1SkOqDx
aCWV3FZyLyzv5C0P+bFruuqlM5JXKoJNMukvaw9catyxn+om9VZ0BvpYb6UD8BV8hjj7oAW5JOBF
xuhAXyx9YaP61gD5Ei8LUZn46n5/49NvgecALuvs5KqZv1RyJq2tHpezgiLQkKJK5UvGs4LO5sjT
leYrA9AHpcoqKr24D84foiYTh6x6F/OrqV0Z7tPCe64bSz/5TV2chLHULBc7AG4douMKRXXAVnO9
kDSTDJy3/i7JBeAcHd1dlGplaSODUlrce6DDaI750SqxwaogWPUwgZlm6GzlSYDhk5DsXKX+f/mj
hibZdkIOq6xsQ3z+zJ26/nN/6wJ56puOXfVVGCAV/F8NRJiEl4bjh0a4AYgghay/9b1/jQAenvZk
NS6wvMGp4bWD/hypBFqD5zuKAaJ4T7JWL7UHW8PjWClJFEeNvbYNsD/OXt6Y7X0fsIok0mvUvWc2
v8Yl2WAXgK4c3GhPkSiuAdBoUtIBayN7PabaTyez0sF58O2hXYMn8d2oRm2TqhKPQpV8gOjqekYy
jSpASENjq5fvhay1DdndmdROGq9RHQ98cbV/haScfUQFun2MaWdLLfTQnCuAEggZmcyHkqN/Yx7+
zcRqDIUTyrdk5iUDqkqcce8pzhu7j8GN8/H0btz3z1lmOoemMiN/RQo6MEW5Q2d5OGAXyRyLpyui
h9v+iL3AxZcgtJUvLf15OnBjn9tWD6JZiDSR5IemFSh0SzzkOocaO1cy04I9qYU9hI8hUgZFGbPJ
v4lydy1UzFnmotUlqOV9zNICKuLdVd1yJXrgbRoKWVIL0bAq4/gx6nNg2DtWt6w63d6REmzm6U5L
I29pKdu0A3pQlwM/zSiwJL+5ku1QAr47BVrsrm1ZgcJ18L8lCuLOKQvrYoKzGLzf+rAhGRZG6OdL
hZcdjTzfk4wOqQFOBTBKwxpITMDKUM6YbVqXjFnVog3iYteqvS6zGrAh6hbuakZMGlzXPXpjeRlo
S0zBK5ES238PIDQ2j+gsBv4SUtd85Raxu5rGWQ92qUrWl65HitN3RsBY4t6zqLI63TK1DIuBg+8u
2myXsQT4SWoZRgdPq8KdgVz0ogztq4wUH/xnD8SINSdHjSXCZjI20YMR5dg5zLRzGQAaG91hMVjT
0yWJ6ACEcuBL1IH/fQTGJdgeYTZraWgnqC5IAwChTsak/jPU7AboCWyOR0Y4xTNrAPhdf6hd5ePn
IEZxjA0jXxkRKnyQ5RNHktHBKThl6MTRrFO3WpBwtpn9ZsVkWIqda8a1yu7921cDOsnKdMN8SW6Z
8HGnm/ymc7os6ejQDn0O9jn8U69cw0HghId52+HDTgYfm2IZVRVycmoDJERWuV/MNg7KKY9Msxak
neUf4sW8L4A061+jZKnxXjuu9sAFdxcjGpEf8sj1TppfhCtKiPgj9lSi3voiUt3eGBoWEqElk0+c
J09kAMQoDzUHpfEQqHZE8mzVRF55ppUz7LEoTi6a+cuKQivEP+h6EufXE6gwL0Ea38997HOrs//V
KG74E6ppja/3wW7X+RDrdp2/vhbdA6RvgKT7wsq94UVv7OdaIa+3mpHgD+oYx6DNx1kufO+v8lQA
KzEdavMIXLFui08TnySCEXF7r4KZRWQe/3IRcurD7u7if7lIVSFRnwrkrsdCjA95EQIzqW5fo8rG
obeWESjRn6Lab19HdAAtOnAUHSeLBh3jETIhm0mLzdE97qvJkrSoZdbnaKhev4tGBn5boLhERes8
e5/UjTntIdJeXeSkoKoAO/l1Q1BtLtKuIGmJu7wIBUrpIacdRd1J7W5FbjdFnRU94PgV0bmSTUOK
EnHDo/BTACB1LFCb662Fbnsn22u9k448Fr66cMh2fV6/GHHqnVjq+NXqTu2m3tpI4upQCk8DR7ty
pIOpzqLKrZay6PXV5EgxDIpr/I5L1q3d9u2Crk02c5y85GsNvNsHOdYrhpnF9ECen6sfnrXTY3Z+
9oLyDPcM4TXr2XB6SM8hJh8aT6eGhtRX6pvN+u55/tFrjkeelvKJlQ8pTPXgny+Rtma8QGlU0BfP
Rm52W6N1nYNZxe7ByRp3OqMhKUg2tAKrJKZskCZ/Y5j+bNpKMgv4CJDdndLYzgCehIQd4gKMSufI
0MDqTjqdkpQOH68U2PUbtqqjzYdXRK9gejFp439L8wEVM4HWXhL8dC9gH7OPdmuvaUTyQdevylQC
jcIDFcOiUzJS0IGGSRdGy8DJxeRLCnTIgjw69TXc5DT3gC2bxl7drqFHkbRXdCUKHcWoLM8GJCkW
U1h0m8ka6NZCNumpdMZoE4OzY6FxI0X5vYECiLtTMqLxZJ5pxaJqYnc9y9CFD3JMUt+5T+bf40Ro
x7DxsxMJ6HDnMJ2ypkElcA/wVU7X5+qlkOndK5kvWKoXAaIuZ02Gdz5kw033zbOwZ+Zu0zzezfvB
oV7scGOSJ5pEkDxiJbL0ofd/tH3Xkts6sO0XsYoRJF9F5TAznnHcLyzvYDDn/PVnoSELsvZ43zr3
1n1hAZ0ojyUSaHSv9YlWGkreV0ayTp2l3TwobjGUPBIxWBN+4sZUHfrY0YHwYZpv4ZjK5683pqDI
Skb9pGW1lNNDvltwoELym72SN15+tS+W/PpSEPaVkN/s6flO8TkLHJ+h+EUgMmhY6QXg4DMPFjrN
P4VWAmiArr+fOrZp3hmT9r99lfY9X0vgROQm+819b1rybb1pnwAY4xI56fxSse5DyJfuFC7O9EKX
sijSjdl6OjihTJzcVm2Vn4EgeiatZsOLRjgH/mChTPAkzUbLTTYhetDXxZgCAb1i7oa53gRsaR+L
zaxcpjPNY+7Em9EeRX5wzPtVIjSkpouaDljTHU208bdkdxdHCsg8n6o/BtZXO/KTEe/Us15N58QK
401i6J78FDLQ42eju1mRvyrtXj+FxSc6JTOyaCx3zNLeKs8xQJksXnPiIs+8yGZu3TttVk0z3mk/
Ze+eqYl4Tl4bgF90G+eYzb4MMNM7kuJTZNSC3EUmue+mbFwLjz6ajf3dEZp8EYvQpIkGpuFRCXol
KkQDDhy/q0ZzUxD4dl2GPgjRuKIuqmqNPMiubqNIlrP1Hn4zK2VDfg826k559kPjoXaYQ7T1akmB
fNJtVKT6VaZGMbYgW71q1j6ON58tnclqWapdzUZ7QtYMeICq+DVc5l3em2AUFlW0OgrCDmPXjqsu
AqJ0ME6ARdK0aADqHXILVdJNFBOoU9DGWI1vUHxQ3d1DxIuNJn4mB9/+K/fx2x3qbIU8Zf6X0+Yv
KBJoPuc9i3aVZScHc+L+6zsWrYcj/tYbn1X+Ne+GXT0y/6LZCbKJt6nK5A5pv3ONNLxQXpfk74iE
Y6uDxlPrkFudrAk1t7bZsHPUG+xMo5abogx3OUaLXfhbpdU5gD7TFs4kAz5mjSWUcA4BGHQd3rxJ
gTN5f19nzSUUOUZNJDTlSFTU4DfjHEV9hBK54P8p154wJqHneMgfw4RcNarD+TUSo2SmshMmPiU7
yWXK3GVvZv450+Lk5IVNcsrDpStXNFTCGRveY4If082MDJhw+L2XEeqo57m50Ihk5OKEEW6kbPBP
G49LcVQS9SH8UJsO19SS5TNk/sSuTV1oh5Z6Ll83aZ7cnTY/bN0SkCpe0A1+O6Z+CEHT1sqitZth
p6Hs+jBJt709tCtKSqk0FuWuzDjP9tzznx7kD7a6l6DfiTxQI4QzT0Aehu3CDtm4bOgA0QXlzPVk
Uh0o4vx5VxUoYKADRSV/OF9Efd3ONNL02BDgC2nVhdwmXu3Qm3KN9BBuxpt/BJhOvQttIwVBrpiq
40sVCkVV/nhgvpYfBt0Zzj0MwY6GEapCryN/RB/Iau5RqJwhtQQoSKiZOQI0UpnfzbPCPcTWkB9I
24qIMoSa0wgwHECvKwxEFPeSNr8JDtwLZt1/xspoxmKtInYi2P/tx6MwHGceZZdlOI7ofO+bA8Cc
o+lr7BgaE0ZNgVU5CS2hkWoSqjkJ6ZIV2bhDA99ZiSiMdBNRafRb2bCg607e7rc2KjSa2n9+OBI+
fCKAqw+7zErO0s5tNRMIBsuCAjoPTCDnuxR/zbJwnUSWFVB2v6D8vTwbEBpuuVZwLxQc0vHCgByn
NOq0gaKVzWzdnTepA4OuXlD05hs5eFW5j0roAsxA5zl1kYoTI20EvA+Nxl9lMZbdd1qy47/K5tH+
VlqD8Vyn4JXK0cwKoMqxQaX40mwsvey/oGrwA4Hbt1PyBFye8iuYM6+mqB5p0NbYN5smNsvtNQvV
i4wA0Xmytt3XaVe8ENdn7VZDwJbB25PSzcd0n4HRMPBHcH1WOJjFkXp6qRJsWwLhumQ2EE0Eaahb
9UNgGMXV1cqnadWYUXmcrTJ6MwCZjFrTKNrRtNNq9N+BQ5NmdNG7LgdT7HC1SH0NrMwusgc4my6D
9/yFFqna6G0qS77tu35aV4DUQrOUQNozYvclokaRpEQ/yVAfAJPbA4lcKHRtCULD1Z9mMNC8jOIC
tq0MRYlAqCjaodNWVh+OazaCvZJsyE2Fp8gkK2w3uiAhdqAoZEsXK7vegkyBXlxsrKwGmWky4tMh
lftXig0YtVrobvrnyPrps+NiGW6BB+ViJZaHV2jqArNwTN8qANStQP4knQhPsynjP43QnT4vhbes
MsCVH6jHi9pKQrSqH/pB/zraAyAyaQqIueu087LlIKbUloLq1q9thNpDOlGkw8QYB/ZhNvqHhxpa
sng4xhwi5862LVCADXCFtanbONkSDaAd+O1PNB3swfyUlv39VGnJOCqzq7YRraQPxmqqOejebySz
yrVa2ddd5L4TsIvpodUG6FUYUe2JKV0WD5zTqeiAvYmUbSJsZ0Fd1sdT/jLlu8Ye0LbBs03Fjf5r
DKSY7Zyl+j4CufMnc/JwJodqhSrWganOChSamHNysSMbpUkiLQpE8w3KKvuvrj+FW0MDnGE4d9Kz
4zH+kyfLwd6Sl6fa01EQQ8POjjG0m2g9tWZzuJM9DsG703jBo9TUR1FBE1blyR84WrXC5nAnC1Mt
2lzP8nEg3R8oQ+12uXVwsT2jGSW9H3LYJLPRiB8Dlh858TlGGWvJEumh3Ho8XE4N/ltEtf7U6skO
jcyoK6cydFANX5bBmY6klUX+dtslu9z0f9oUCTgSrXE6SjXVuzNhUwHXF4XXdYIW2582spqdQjRC
DaCbr0M8VSsDpwZb2jwzP7Q2bZrqW9qWJwkINWmqtGRMe2llbNe9+RFvaHpXtFOFrDh39iPn6FcT
06m2baCIV5mc5j3au+UUDAuf0K/Z4S0wjrYGUlB0lCm+8aVkr46dVKhi5vfysvVeUela3snJU9gr
uQp2kytRQ3dC2+ZDfFtQnKeQqzhjWr2huWE41ZEb7p0B3N+F0zYf6KKBtE7KakGj3YqLGTdXGbgg
2js7jmbVFZmQsfJV8R7uQcah1rB979XxOJznya7lqT29pOlPTq9V7qDKMI4KUSAiXsyiXEC9b0lb
80WUgPyioCjJUNQBaYExoSHZh0yySksBnn0JOE5rHusXnWpat4vZXyjXRA59iJ+J7oGf7FblKAOB
9FfGUDks8hIx/LFE2TXP2ZoJViytTXUUcQK5lKZ0wcHwP6AEQXH/zWLw/erOApyh/zS2b5xUDLJo
BGXWrzFCv4/PNoqk6z8d1mm7R4wHsNe2xykFmGuEqiUF8YATUt/YyvmAUy+OlzqK57p5RvdR282f
YpavK9FuOyzNeDA1F1Tuszt95TFYpWsr1y95waQZyedYZ0DAStEnOaLPdBQYmx6I494avEldwCBn
gBN4a0yc4wFvjR9oypLaPJA9mZLTT3vsqIszWAoN1KRb66Yyta/+XNfbwgZfa9om5Vsxhn8TaZam
uz+yIedvC2pxD2UX59uFl9W3EmBjZGBULepKq9S75DVDHUOX6wEpbqHtBDTJdl+8FzpFZuXV9sJr
6LJu9dMiSmnM6psBdMU/GlC0b00gTO/9dObfLOsbEabqRqRvdSGeOY9+FTtJfRUjSCRQpynIL2IK
0onYJG51/OK6KgJ7LkMbuM76HjXy7DrC7/lfsv8vdoBMA6hI02gA5uTM01FigXZSeqp6VmeCCM+5
n6IFyZCPYCxVrlp6ItP0v33peX19aUX2OB+TPgUCddO4n2kE7DD3cyRkyNJcRyRTWj5ykBn9ale2
yHI+RCE7UcJocB2pHm2yvqDn7ax3OGsGhLRrbF00vR1yP3oL8dfHEic2Tl03pB+wQkYbI734uf4H
15vpreHA3dD5EoLLSBwwjp9pYfCfjq5jTW/AYWmBm8OtAOQuQDFscqAYOinKGPKy+Z4mWIj8An1Y
G8h2lx5Q80At1R8SrLnvnG54iT5rq7/z7rkI8ZhpMyNDE69mv82RY+6qGEsOwqqbAFXwoQHXNaHU
0cUTTy4jbbMTTZUD+S9gCA0YsCP2vi86RbwPhqW1r6iijA8+m+0VTekSx1MSJPXS7q3CAUn5fzmY
k6WtFi1GJ32ie0dwqbwRL6Sig+SZ3q2AgVLvJWGk4JgkW/bTluRdbWsAVtoVoNGiZie6IJ+GJZeb
Fyea2s5o7MB0Gq+p9wkwNsUH4dA1KeqCGx103so4qTskzSR8qBvPb1ODimBvqtwPsVEkOxs1iCcn
K3RwFgEbrjYi/23s8ARDhUf4Z4tSOR/cCz+Ynp8N0+z/8DhvglC4G3p/dc/RFHjWQRa+0cLOf0vi
HNSbAl0PaNRsS32inMfOsxotWhtuSDbdRkqrRv9tx6Ny2BiLB2hu5q3R3hbvuyV7m1lmnOmyZB7+
XUjl9SsakpDsdKt4UyILpTVnlnnJeQJUiGgsHvmwsfLFBNYPZ2/m4lTrkNv1jvqKHVSwIcEnYB1F
XzLJbg7k3thhtXZSrd55s1sGcQuWC5kvVFlIs9DY3glDmYOUiUiRdfRkrvGWnSS70uSX/0N2skLy
h+KRnR+1+FfTcBBHC7wvWFBMHsMyHb+oqgDBXZAjr73RWt9dA80q/EAXeyrwKxhKZ+/HOLMnmb7E
hwqrcdBqwqzR3O555hUATEWQFqj+B1tnCMoWNwnCyF5kUBXArZpr0M6pww+uKA+eDLvco1v2wzDN
qB/22h70ENyWU5VxRh2uFKk0tXDS0yo6/yqiOEgwI3N9c4ockcgWYclBZa1vMaTD7XNQzTGZ3WKA
qQbYG3hmrhaBItOCHOXU2FmqBXI4oJ2q4/xYJNaEpmmYlAQsQ0M9qxMNzD8/HcmFLiRrfjqTKDWB
wojvp70ZBxBWZKgIP2lgDvT3am43WdedaV45oLhcag+MCTCkizNqtRso60cNzUldeuW405f2VRWJ
GYJwFTAwgzi4z7DTETVjpAaRTn/UFutyV0xGQ133QEsrrKmirCdWVrQvoa6YgbBMFJiRnSdGNFXx
HxTv3cMzv1x3yxN4XLeOQEzgjubsJtE6Rw1v6Dset9liLLIJjprlQt5lZ7ueZf8c2dLFADczgPa0
OzmFxE8HKEwiJF1USLoDhZzmRIYEOUWL0s+qdvsTKxNtT0zjuo06JDP3X8pkGcCo4aCJbgD1Aymz
BY23ThiHG9LW3dQfx2JwVqSditR4Adn7TiqFf6UxEKa73gvRllO0VHBUPEQzmM5XyH6hszIdThOK
e080asXU1bJkB26mN5J3Zndv8SB7cP1/Daf8f3vbmmsxfbrf2tI/QmkfPrFSGIulBzx3ncByUXyx
zGgPEH1ZdDET0YelC5Q4OW9raXLXwEWKDqikJd6cJ9NDLo3qhYHvvmlHr/+2+DiG44UVYwlSFi/K
whwzkNB088HhaD61YqdM16aB3CaOBXdOOgCaDZzg85aGDDU+aO+20zNNgWwv7Vxh54I4ZmOOZYcC
WYDrIn+zrCYLHYquANwtGcNxBmloTiNrAbpjizr2jR0BeGKVo4BozEzUTQONFGzXG64X9ucMmaJD
4aOKceTl/AeOOjcu0vmf5yGdDiHaSJTcF/JRyMneS8dundhpuaOT9Lb2dsCwTy7yJL1DKfraqApz
44PrCzx7LJ+PVl58deMpajcdd3eG7v7bOgwzZ5u3lbW6a9OiJi68NZAj7rHXdQvsR2lKF9nERd1e
NE+86GPd+PbBSUb7WRfE1loDzMu47dEAZkfuimRYYNnbppjjgOy6IgUNNprc48D2dHtbW26Ybtqw
3GddVZ/fiSVFQ49X90OsOSyK7bWLyvFre8WGEu/UMKmGk9WgX37rAhUraPG/E5DQExo/M72rkWdx
EANJrztf5WXH+HNedxFjhx0KGCe7l5nr3Uvf8AgMVpaxBuRb90IKtnB2sdFqSaLayPGu0jKOI7DU
Qk3LzW6MONujrqlcUSilALDdLvfb7AJSaNEHFuXRBoWtxhoo5IjlWjW7VD5by9BJqnUvWCEMKw/r
nH2U+ABMJLrrCWlFHGv1xskSvf6Z7QC+qV3GNcm0SqAASPVQocj7UUpzDnB6YHH045pikGxkJTyj
oWE/H72NhuXCPHMUGvRIRQvo0nTV23O605x0uoj09IVGpLXRtraKXP4M3GhwbpdRvjd6YHCh3mtM
g9S3zaDXzHxH6mxo0lcn1M44uuguJEojgMeEtbUlHYlqt8z3do0Fj3J6CFRl+QIMnMXZtm4+bCpf
R0/94IbGa+W506k1v3g47uHHuzKPpeE/4r5nWz8pHH5UJSfYDw3Ymk0oHqJKEyoaccCbUKCWC8Up
FNFPvkoRaUluxGFz/Ln19esRKzMc+WYosY39yNkBEzyaZHmuLN5NQHmHlV/xVR3pomo+TXdG6f7R
TMxGd4bXz0e9z/J1bXI9sKsaNcVNOYSnKPIxNGbLuQpCfMAT8zIUOuM3bXLkGKUNyf7lQ+YkTdtI
mt/Z/IfPLTrZUBhe5p+z0Gh2PY6Pz3TJu/W4MHbydEDGYP3p5udBXHict8t2KMJim3RmsmrCpgP1
tPCTKs0GhFk5o2GHnKSQ9HNW+ukagZdqYqe7aKQlaxqhJb7YLq0HYgVxxzvfynHaVWHPzsYF9nSx
DoHHjZcVgAmnRudbn4SeEMqhjzXJITEGsKUzHMNGrj6ccbKEGhpyWoSTnLtAJjq5NqCRgBW4cqq5
PXFgc6LBCiOgAKDZp4/AYK7UwEVBQloHFhDKacWQnO4M7oYUIEFp+YbiqfCzFYJcqvzcCGw1m5Wo
2UAynZ1pjhq0ZNWjjWi7EBIbaQrCcDPC1AJsr/t0J6OhjKHcLT0ytqShCyl0fQZ2Tl3k2xTNFPhm
2gwN4gmzAXWHl3+iZUiH4GSyOTfUul0K/SD0kwn2E3tA2UET6DXoGz39b9TWsM9gRV/WS7mET2HJ
44NXosF4Nr3yuWo6wJHgJPOLMbPvscmdH8mzm83jDzOb73xtpOgffcsEbb0AaBnX15PNtAUCM73Q
nXQpW/S94P3fodxu1dUoVqUpXbSuRyEBDUvzFYWs8cq3eLRWG0ra7L03TdrBCTRhrGpepJ0olRGF
M9eakKGI/+CWVV1cbX7VJx/ooMaCQjlnsvNDYyOTW+JVhpcEKplIO4OWABhHZXFoAPT6tjid9DVm
A4egutDmBi8OlACehFb5vhdZ3Jds6UIW5J/0xTOb0bumlgUDOkHztdGNR781Ndn6LZcKysaIFnfn
jPWrY+7RWjU/ZX4MeItF9DnVublsbRzarUhDMoKsoKlbgq/BxVtkRwqJaIHelvDCh322tLUp3aSx
5/0S6gZ8YWAT/vM/Gs/ecj1rmrmtezD5aeFbtuj5N78ekn1ROOaWUqdt85HE4PlDQ6iwJnGkvXlG
nn+rPTPZR/2IlrWc/1W3nb5xmdO+0qUfpgvXqvlCswY8bWc7Md+ivkP2ahqyeKMcej3rXl1zuHMA
A0C6cnHWsZrNT1Ohm98ZaP3WIAKazlHXz0/2NOlBO9b5X1PymS2Z+T2yUUqpZTDwauDLOKkebm3x
dKGLPqWdHNEUG5r2tIiLmg6Aad1n8XIgOVmQ8mH6EM5oTDzQHkKRTWKlb2Wa/FkCcG5NhX+q0u+h
IhDM4hqWmkkk7cgY1XCiWOdWbRhGlgYcOIevqzHFGltpVDCKQzZAuu7ONk7LB4O/EjC+l3MdvfvX
GZv+wd+x2FZmvDzrtg3Okdxn22Ysx7OcFmwwn+ri+c4icSLAezj86kCapQHwMDis+9WdIW8G0QU8
xOusiDsc5442mmCdstrKOeDj/3GTJDlcp7/eua6Y+WR5oEC15ueu7Ts0Kro2QGlw52s8u77eFBuD
5Tkeih/GpGmuGwBEV9urDRmNaPem8Q4rXtoDsmLuTytlxGoNKtrUySGppMPDzk85rXLgS6Nmw4nX
yM2F41PNp+8DC9EKUPrYIaXiP84E0Xu7duZFahwyLH8aojsFiTQt+VyA/RbgZg16MSzeeOcYpBZB
CtCwgNm6dyaZVCMLItowjArsOMWJtCQik3Fy0HVBQxJ6BjstbMkPyu7O5Ld36qIcYQzxQcimzrvq
kLHyhFP4/AzgqdzQ+Cm2O35aTJOfJnGhEV1IUXpFUq7U/MGFbN6TZWlurnytHNb/e9/34pFMhQJs
YLLSmnnZ05q8n+bXqQhxoCpW6HIBT+t08G29YgnG9g12h2fX6AJsC+ejyWr7S9jWe2/QWqC96f0H
zys/EAL24nv5QetTXUJdg/rDkU6AzgMQtt08OBX5wE9plFo4XUXthIGc42Yq63JNU7pMQhEnX4D5
ljzXC/qvVjYwyKSZnA/j2+zU7REQwAsDwHgSA5MUlyQrM/Sn1O2GZHQxcrcEf6xQL6ihuZrfedZj
C/faAiQJWUkVSVU8qSehQVEsa9BAxzN9TwbfevHwWH+yTC2gWW2W9guNQOP1kiPLesonBsgnNLKx
wPWjcmvEKeYdVvX7PEWrCFmrUP3M18Ywmt1GRKhYaJ9I2bCquxh6farABTsj2fDRdu3qNCKjtiYU
VyEHc0f20RRyXyQQiAMlHv3nfLbSj6ASg7eJDm6CgzV1R8YpnOHRvhJxVPxpnFH3jGctYMd+wnnf
wXtrSQyQi7Av0dyMTOsd2rfE+JbI30qngpCsHwDV+ODuRP4nz1jYMe9BuTgMcw1IAfTBoxcGU3Fp
qo9I1VcfaMJzHDkP+TCjRhM6cqqzvg6yrr06kYz7b6ZmfgtBsfqMim0gLUXDIv98um8CNmxcPtoj
iBNHo7rKHdO+uFm6fDSF/Ff7Im/Sj7qzItQ5vInHoJ6neUsAdiSLPQtUXWBtXkmcOtK4vApMv5ye
pAzAbmNQlPa8JWg7aWIMVz8KE3nZn8kERggnAbtEJ8CladtLl25qi03puPUmTcwhxVKziVY9llZH
UltYJb4OW7VN/u8YKq6VmtiVtTHO94rlxcBmOnSK/qIYKG4iIpKYRbWHEDXO1KMDAqUgJMeB7aPo
5vhrLHKkMOR9i2Ua4bDu4iJbm9SbO4myolS08yZ93OK5XQBMSExJIW1+P3/wwXs7X/ltBCBbC9D9
rYenniFG6Myaj15au4dMjN7T/q/sKDJFoXjDwJtVh/yWXNY8rnBC5KhwiucDmU28Vn+7jiI7LUeH
t1oTkQdNlVtTpwugI0Z383gn5UexyEZFeG/NZQGubBXjCYUtRvdK31f65oJfD5zy+HLL7zXJ7LwC
k5n4NtMXmS55GM7IDeJbr2T0exC+5CUD4HhvxfFKMs0UHHFLHALKUaDpCKjNqKxQIZ8s0QlL5vIL
aHFXhKFZczbtNUO3N3LqVh+70C6lO2gyr2bKfYmN6kvboszbSwLTTFJw37nWedIXZ+VkmvUFmGTa
pnXdDicyOOPPuBuvvGzAYs236s8m/zqD0uVLymfrHPfWvZNr6N2un8d84+FEIr3kiWs9AWbbDayw
zr+iOfebNdnGjwoll17Z8pXHk7fIL9tvEfa4AWo8+GuUePqWT6aGrsASqLRJVYLCxuYfVJy87r6V
Q2mqOK4HGhvPbL9ZSRWwOg8j1GylAC4qbeeAFc78tSvaoO80jqoIvbqAaoqJVdT8NU/reW3onB3w
xog+XWt8FssOxlqwp2tpfWDAQT+Bgh4UA55RTUGSj/8s2GseOOvSXT0t/pszT4UEdW6TOPCARvxn
qKMGqmOm/WynlY8SwvzedgFa33dwvwCzKe4CjVrasTlxAE9bdIEv5rJ5afasEHzNKJnTdQBYWtEM
rh6UjWpLuik9Y3qlQtDbLLd7/w3tUMEMXIIKD3dDUKZhkjJv+egsnflpKV9IowsaKUwaE5w+EQi/
V42hsaB2xu57Dmx+AGa6f2upFq9SIx8/4o/Ktl3LQPsLAutnsl1qTdq6rcmkbaSnHN+e0U4vIPKs
QQGMVpoOHQxt32gHPt96alRvDpmwWTc2Qw+0OJpKQ9mCI8e3GKSny12zjophm6BpwWZ0S5+ptuzn
qAjdL15oZBuNucZZ8yLgDAGBG0cWmv0FedUXguO+maJj82qqu/4Kh6T5c1G74NK2cFqgOv6KxSqe
0GIDPJUKRxLUBVhVC185AFw+kF0eDugMtPQWHMOJLn1JQb4jfCPRcZj5Y7UaBpxPE+g1ejji3WCi
OmTBYVG0oXnYmwATxV4DdFa4RAK/20h4vCOFhNJuWYK+rKxLR39V2/Va1EZLABeJ4tItSDZ2Vk5F
03eK3ze8RCI/aYdjvqUIFDAsrP31JnPB3sB745zUZdaKozfzea9ENHJC595MyYwhRhs2qbU+P2oA
UrnzJXnBsq8x/sYj6tUc4LB2/uxeAIi+1fU0OtGsESLLYyhl1Ds0xfcumimBagu01Dj23QtDge5l
ShbpImeObi9IaFqbsrILibma2dhsSqjVpQ7BmAnYoTsZQZqNEwC53bCKA5pKMFYz+QnYKkaghgD6
LnwHuy0uuTUesISu1skQ4xfuVxl2+WJeTjH6/6MlXufawN16y/1Li4Nb/WAbSXRumwisWcybq/XM
zTL4l4qs0vyb7mK3Jq2HuIvOOF1M9UOulz8dKRBqEwK8J7axU43rAYi+l2GxhxPWGiBWzFj22c0t
SQxtWcWh0sfpG5n2vuVd2n64mlZ5kX/mjq5MO6Odv01Deo2qTONCzz+H9p0p08PpztQt2++tX+j7
xc6Qz6mq+WvZ2846tqr+QNPUH9eplw+f6gnkHzxFpRDJc2GWjFF/IB4UYWbErJdmAwDjViS3/Pkx
Wn6LFiaI5scMyL/gAQ3SpgLinaelzrmLP069Y10GcaERXcwpsS89R2ksx4Jt9ahohqtxPeKHZrVN
vSMPLTUAvEfWhtlT9P5mSxakk7IGvLEUXd4MaBLXtEcRZTjDAZn3MRuxcgarIj4ZLrgNeurSBOcq
NNd7HQ+K2jQ3DzZqWosoBaKQb94MQFFRsWikzfEzylj6/YBXP5Yg4rRUpjuTHKAXJuiMZM0fHZTi
t40k+MhNqfHLJfcO5CPdbz5SQz45EqzdinxwQBYAfD1zLnQ0S+qbC8943L1SsJtMfhJ38aNt6Tnd
ZgAv0ZEu3dC5Bdocfs5ZNiCrBIwDqSYFTZEZOzC+YK90syU5OSjZYzwViusuu7+TCh0rTXcLTurW
Kw/J1PC9CjM5GjvoLQ59ad8nNnMLQOW9xdBOtLWry6J88ubkSDO66BqLtk00musuQqliMMEB8IH3
Dn0NXucEmHvisWuh9K6RQ5rTBUgr7KSmNOrKhJ1myxg2NjOvHnfO3CzKq1RDAxJOYVEB7TTRsElR
E7ipp6Z7NUR94xzZHxZ9BJmyEOWAVbm0U/YMmnSkhssGVeuxcCDbdxwmC5l74aAM3nMCVLm8C5nR
XayueJblk674WHSXqUUpj+XwEgtAoNARFJ2G6q/dYsZ/k2hCezt+87Fxfm9KtjXn0rbLwnmd6SXW
tA7Qv30/4Rt6IyfijUyv5RBrvTUwMrQ1ydT7mhTKg4zJ5CHUbxUj0tnPSR+txirPT0WJvzWSmmkS
xFg4rWc0UZ2zJSrP2CaU5zjiuXNwh9E+xibQNoSWFFGFmthX8jNYc/Vry4gblyUVABRLsX5E6ozB
UHmorBJ4bXi/SWBxhdeZzXG9Mg0ApCrQTwXY6eeD9CUH03GdfWNrH9UtaMRZhiN3R/O3NJW3oHC/
3pvet/KdTFrye7g3Kcjw13uzFOS78t/2cDvykPe83e7O2i+RdNJC0NnKJiQvzfcd87q9nFKn0V0r
kQfuLbDdiE4jKX1sRSLVLQhp6fKvbqfGmADxGk/fG9E1RJcWVTBLzWNJ+0EiYrgAA7uGXpE2u+PP
IAWZlADYJS9FO4J/FKAdrNzdWjNgXYo5ZVuCTSQARcJOzPrvOEI1JM4i6fi0DPsF269VZ5l5vgGc
HUoS2gZ7A5ozT3qQMfBA/kQKNT9aY/eJKoJChmOQ2a7j87L4yRv2Gp+oguhBPpbNu3JhT3E6C0cl
Ko6wfy9+6gzvykWcDHS5T2ndNejRcbW9VWVdQPh4lpN0Ly5IZTgIQ9DH6WgXbI/48yCYcqcq4mtA
DvM92TZFwg+lz7uAtOSqg1KLlHSZFgBtF9P3yHCzQBdPR7rkZRcA1jl/qcQjcpqW+jj7frHq6Bnp
uZ4dlEVU7X716B0jkx6Wjeb1pWgBra9NT4mHVpVyrnDkKEaukHEd+SzdAmUsjciORu9pf2vXatpF
H+MqRJ3OlP1TgBnvTJexDPV9xtsTzeaeTSAFvWlJmLtReq4FeyNNs97U92zpTg/ytEiesJf6VPlO
8lqVrbsbY60K5FTIGK/GIB519FkvWfpKii43jmhwdC80C72wfnKRCVFOFEizgYCrnB4CAbJP1CcN
PGjQiAfOm+a1Fb26k41j2hrsWccER/4fNaBJbwEp7aFTBlPu4+3kVcs3mpFDWk8r4JTUr57oA3bq
+N49NpizBbCRt2bdbKAsKHRYvZ3RInNUG69G73QgmvUFOiqxaSOFhNmkody//YrC2SBptEJ+5OpC
Jgb6mFahNdi73mLtuu6x/MV6t4s2gJds8bZqnbXRDthUkp7m4zwMEbBggB061Cagh3o/cMEj9gRi
SAD421Nmrd1o8YO684qnnk/lExbjfXCtwWIaeABFwYUsq5hzHswOqolJNoBeGyw8ojQjdjR3HZf8
ak1qUnhh1tVrGvooT05YnklnEpGdutggYwWlS4utEqq+JlcDlWcFsEtsp34WeJFG1XLR9K4UjOZd
UzF8zGWU1WOPNmAex+ZbNvBUEaptfldPrcqrmxbVMd1QJ+8WX6PsCgShyloFVFXcpAXUS7FGcg9h
EGwD1hHkez0+r0AAivwT0egt+J7sSEgNyiSjkVKoVmdSeABykh6Ai0EYUivr34YhhW6Os7NS1rJn
+vchR6179vroa1lZyz9dvKqBmvGP46F9PMyq5FPT52yDw6/m3AHF82Q7UbL1UWT2MWLA0SKn+Ydf
ck36ZKMXf7IL8HGEfCx+/qdYXn9Xrpc1SHs0Yw/Sop+lgDR6/G9VQvp6yCq/m/PDV0ZNqzkwbax6
6PsfF2O4AyofX8kp/UZcA6e7NmhqVvI3I38+wpKExqILLkcxH9qcr+RcOV1/WHjC4ti/2YShjS2X
G2oDkLuaBWV4IB2QWx7aBsmdE+tQO9AKPQnp8jrEeCBTgRSVXlGVVLoY/sZD6z6YLVEroSqnHqbk
QcVYNJJTKn2gYZSKsq4yQ1n5/1D2Zc1t40zXv4hVXMDtVvtqyUtiJzesySQhuILgTv7696CpmB6N
56nvu2ERje6mLEsU0Th9To5mvXuAF6W1dJkdoWo3vQuGDixWEbvuht4PW91TDG0MjQXNmAH3NqHj
o0/YZlCVxP6zh15wNU+uFPQhx5iWkI1W96A5XJcu9hMnVYMcBaLVREuvKVZ7SHmIc1CuJ5OPHnVV
xA8wAVX7Ddhih8UHI4XQYdBK7I5mhbaZePHJSOT4vNQp4+yb96GpuKPjctNpDYRigM7zgAVxa4Bb
TWw9nulsTMPswzCwm0UuS+uoKw9yu/PFa2i2ibT/JjuFf5ayM0Hg5QdOA5T1nwu2rocfs3msLsYG
3TrOJjqbXxM2AQKogGDzwWaDD8bvVLEWQx/i1I74fw49r53vtTql8eyE2nnp/cZ3PVtqDUpVc1Fv
Lv4JN6lXKA9ES7Lhx+9WBrwrCI5UBpzj6IyCM/CQT8FDprmHkb1R2WIuZ2DbGMWPNPEOXiSM/Txx
5wfZUrnJTHy35omp+DGPO9M/QA1K38+mooyWUab7KEjh60Nfmum78OEb4uEbu09asZpsCnVEZ/Pw
A8Dx7vtJPh/SGpoFko0hB2Mq0kR5sbjtSgxjwSfgi82xRtvcw1lKXxfBkvArYwmEsZ0b+w9olzEa
II+BxuV4BdgNRCFKiMnWo76i9UFB6nfMbYtllqF/hIyz6F7kA8vo6Vg8fdAfVNqFznuEk4MqfkGs
BO+pp6yUi6d6gZ/cyl5PRvJRGbXSbva3IldlDv1Ufv2wwtNMezn6qFZMtnlhyZK6XDsAwC/vl4w0
VnHgk3SO0+zQgPrcivsVuoKBa8+kvpTYz9nUJR736ZA1enYsq/Qp6F3dX5DNjptXEYB0YXYrkHjj
BXinisGur5Oz5kLoxNAuZCJfugL+ygJN07ggXRWdedMVyGO2q6skrdZNV4G0ziFtmXEuPTxPFFET
79jYBY+xlgSPDMt0K0QPOpkaEVVXrEsWpnIgE2jDxwOQV3wRAFEYA5Gqp+DU7KoVTdOh+GfiaQKJ
IdCOG5JK1ZZ1dTXabEFzWeWGDz6DzqYCG07wRIYHrrFCc1gUv0MdhzwGCYhV/CDb5EeIRsdCqyhg
8ViEqgxTCOEaY4ieUZo7SCSl6uL8h+X56aarU1Q13TY92mUDiQTAquhAGKwukQBiESar9di9S00o
O/Imx09c5lRzZnJzhhpd8G2/aJV2SpAYun4YtTZe9x0I89wmHvUDUBs5XhVk76ug7Bcou5fnPtKi
duXK5s1Jk2g3OWaWEa8j2WX4uGamjv9RkawcI3wugYJfaDKCWAQz2WPgpFAfg/AbcEZ/bE7vDcuG
Qa2gHUIUfFqsE0Hl0dQHCqFDludbvDvlA41kZo3XwP1CA0qE1gB5inJtugqZ3NywdoW6PC//XAoo
0tvl59SgJhqXo1X9ubyUFj5e2AWaLk+5Si3dso6559t32YrGHRHz04H4+00LXG9VBMEeslWkcjn7
zI50NokEUGBuAE0M8plb4CwG4FfoLpFpVeycWMP+XiVe09EDMWdX2iBlxU55ONr+puUGoNpqGCRV
vkz9FBydaohN1oNvRdWTLTzzOUe/UtnnxWvCx/rkopI45QB2IQDS281QddWNLx0LHoM0gnqrOoC/
i0F9FYe21PdN26TH2UQeWVvpmzYFMbldtuhxnMPeI9woatFVnvMRamnSBksFNlwebMduHzq+cSDz
eqYBHWiuNxttB4Glt9mztyTgVa6OWqCfQkqLZvAEBwLeIMx+N62b7UB1DHreP4l5boGw/v1S/ztx
y7x9lVcXKEMno/+1LEt5dfL4ZagN7atfRM6hs4t6yc0ofNV0UAaZaBrb0GxfOc2yirh1oFmjc186
G1RCNOksRtAufzWBsL66dTrlqxrbPhRZ8698qd72p8h0fqCtHj0FY4t2nybJi6WFHnD0e6gGhWkq
RXer31nF0VPtDNTooPkjCO5oPJ1SeIvl4JJp6TA+DXklF0WTQLIhy3LQBnJIRb0fUiD1H1rv2RWa
fyZzrixkDvrAA1Fq1G9AaAJxKjIKgDvREfInE9mmaUe8VFhzn8lEqSINPQJjiEY3e9auuKOsvhsW
XdtsWmn/sBR39UR3PfFh36fIG5CG9G3PlwarlRZPOeaqBT8/leowkjGw8AoMh4Mlw3YCcB6+z5M7
4BlhPUXSWLwNHaSYAO0QJzLce00Btg9FLspK83Q9yjyi8Qk1MCdb66gy6YsErcgLCULJDT3ls0FA
BIlWASH6VaaZ+5VE25s21OoMsXHn9QEZyzQqpkTTzJwjCsduX42gYQX0QnaJqtO31lFJikHwGmcA
wd7OsHQN5IKMeWkBV5CAbHt2pAk6cBU3D8klbdCtNwXzFDtNfTSeyYXyf0j96fWEVuLSrEXPrRug
NWMaU7ykKbrGFlWxDAtBATzgUWSQrl2Ilj21tdWDlUKKh8zV8oeuwQ1wUdrfnNwCLEeZZKOLB7Oq
+T7obHsZ8qFel4rrn+e2ws41XxV54L7Fw+hsL4zhZq/f7Tpagcg/g4TZvhNOtX5EOwx/lr1gpwgB
IGzjz3To2xE8bQM492kolEcCD/IHrGg/YMd4AaH6eOJGK0GTf64Y+zikWaJKo9kY0tgfnNN/Dmm2
UngZiaeIM8XmNrqtQOmJjsiyf4tFX1xHHugvWN2tajTdveZR0B4Dy5aQu8MQah3ZmtdetQtqZr06
XfWWSe8WNFSjUoKxXlH46yAf2YdA0fTathzFJlMigtiGCs+xkiSk4XzInawC29fNrQc9UrcgP4og
P3IxAeGf4yWxhM5ZohT9djpc0NoQ7HN0iwSq4W4+gLHwNjSyuluysjJWNDtPzMORQfFHDj8+C59t
6Czt8NZkxspXyZNat05okZKKA1oqFVQ66/DjvrFbt18ADtqjhqyEVGmGxvM02WzlQxNTGpWLXLxQ
u2WwSWY1t6S9jJze3aRpvyeqP45uXI0n5rfWgHQ095h7qSHRsyvdrN8FYKy6ZjwxloBsNd99gCuI
VFCD4pQTD+Y3wNv8ZWLH3sXqObD1gZIFbVxtk0Ol6ivE5i4AfmV/o5cQ/Ifg33hyfJFB+VDXNkOA
rwn39AueAJuLVnQoCtGbYKb60erbpUfM1PMfXbTeeAyBmp3eDfp7pz+r98GwrULm92AKfg+hLCWp
Q0iVf04zGnF9soJ+gVtBcfGjJF1ETTS8SdEa0D2OxC7y/eENIogH3BHG59FxxaXhHPSKgBK8WUkB
wXegWnY0/MSNwiWPb26UPIUwoxsrkRB10Slb0P/UiR6FOcMjcBRm8UVaTrowM6xAgDI+du5gX/Bv
0B7ccbTQD4jOJJajQAEJOftSNLH2YI7gMggWIJOzn6E/lT3aYJGqRpc9kymps2JhmX1+JFtsxMaW
AR23mgMcna9GRapCB38sIBFgoJckS17Lzk2WIsDbt3W02lrT2NcS8YCuWfHQpREEVfFzvZ5lO1JH
gl2msjiYwNQneCIvJ95xiD8aixwamJvJODnMU9A/xja9+kKQjQ62DNvjjQkV3P86ZOR53IBrXlWs
5CjYOVYlKjpoGfZ6hX+azZzEGx0/FNsuBh/M7HsXz8Frv3CAB9twlU6SmCN505jnlyEb/NMcT2Ya
jq6db/GHop0cOE67HI5F3RkXZmXZksdj9rcczGXnJfn3OrLzew8sTvguTpJxNWRdtMNmFuCVCmjY
CC3aibIYVqCmtT4MQbdrfcF23m3WzvXbsDYhy3YXS7Nd6/hbyFLmUsZraC9pWApWHw9Byq1dx52v
d/bZN0NnMphT66MuLIgozX6GZ7bLVCWebXRGsWGGxLZpfUg858QqJFuajTesb/VctVFC5UorNXem
Hn6by5pknyfTOP5GI3q8oTPaZ0Gd3tipyekpqIvNzQ0ppqFZaFJHS+0S4A6z6qFRBKXyaWU1LZpo
5m5RNQ+n5dUcOAuuBX3sLsFNW+HTk9rXdEy/OKj1vEag5dyFVRas0tEEUBhKSMuqdqMjzQ5A44y8
il/+KwiSlOwpMaD8Jbp02zuVsZwofBqZMvTGJ3ybKMIf4vEZR/nqQ8fsSAw+k30tKtsF2xcofYa6
BNNmHXyZMuh58Y+MBZ5Klnk9gJOeSIPisn11wp4dKRGwDvo2R7fYwkqiEPjGIt4ZUGR4sP55EFWx
xKKgP812vYCMe+xixZ+O/vbOTkOoqEXbDMxUCxpSgFtmzFhIKcIVem2tFRlp2uvd+oGGmdR+866P
d3d2Gsa6WHqpf3sl82t1PO/DK5ntFFRCmWUjwp/MZqA/eqebkb7unFvPWqOz+6bsTpN2yk4h64tT
6zIow4PSr1+mZotWU+U3OePJekvpJp/Uls650tiaEkw2F2kCC2nMcpD7vmr+mjZ//7k1DHZmfRVL
iCjM+8P1kGMPeR53tKdM0SiF39yhytgdb7I8jSiese40XjpLNAc8TYL1Sg2tLuoveV5B+xkj4TbG
iwNteGPQJ/ekrN8KrwfcTE3FruyXTunyPTh2jBf8wjSb3o/qNc3WPPxX6hSpg4jpKET5WPkjbRy3
45NWM3Oredbj/Kg0P1rNtrQGPD21unhLNnqGuvNzsVLeDa4xZaInNU5aZ7OfPzC+QPN0vE1Q7mgU
sRchCazRC1aJDwXUCUlgR+OpTRN2JiCB0MLm5LLgxSSOuc+cubaDtvNJejmaltVhTCO0H4PqApLj
oI5YzTMoiN98XCF36F8HsW7j9w+zvapMEC2X3tOUBBvTwlx4aof5LhUlhdJXuxaGTKGa90flm84m
bvzM9/Vtz/PvxIr/gXS/NGwwD/SZKX8YBRsXQ15YS9wl0q1U8AE6sCIBz41bnbEaTJ6YLRzIC4J7
spLoINKx7NjlqYFiKY3TAYp+lMCwORg7/iO4s/JqE7MxAVE6YBFBFDbHyjhNn2My0Yf5fkzwB3K2
yw/wCDLbpQWpRrt7nN9DVifFdkBhYnH35tJ7JsYW6pqAMm8oglzm/xD+jJoX2fSPJPPkJX08QaiU
ZJv+OXSqlwI4hCqyN30NlIBICw8IC1RUrI79ToSxYqDs+7t1oOWBkifaxIPRX3eFZ5wsfARBo9ok
2zIN2KPvWSWI0Jzye45wT4XbmXkfHpu1v3ZKw1oMPsinO/DRbwdUiM90ljdaBG0QUDDS2aBm6ezT
WaN61oIWD+kKCi4JIk54cNTzyhWgMdGKjDQNDgEXTW4tOI3qDrusbDh/MJELhVmyBjeQApDXHbR8
0sptlxkx5QNciWb93M0A/FBUx74PqZIPY7TTNdsgZtlicKGJq6sDV2S8dKDZD95ztBfX3SnMkmWo
8ISROozgdzrHEBm3FPIfANfqQmfvdvIi/9megf+RRnOeasTdWtnJNHToFEYP2C03FNWHZckGbTUv
LulsXpOOAQrf4HfBbtzdKnRenybYC133AE4t/3PhS86z33y53OyPdp1bm0Ze0iLqHgBIN/RjOjRs
BRQy/leE2ye8f6N3XyD5wnYzup/sk0fXWNs+63/P/h/6A7g/TKGTLddAHpOydF8BJQl5UqhMq3oF
0U8wG3z/kQnlcLKRB9a9h4lvohCg9E+TLgGcEfWO91nipqAA8pjjod+MHe6pi71HaWM10+VV2F+A
0CrQdQI8EO+kejI2qwgsQH/49ugsGq52a5eHoMev1pJMDYXH737Yj7T9HYeM2942o6Wh9pmt94On
NouhEoG9DOAqaESTutqmpqEbF9hEBukiAxYfVbLZhxznfDQxGvJFL6tyNye4cwPByThf7M5t9k0B
sJ8uGGUsWsYjvmNEq2piFbMq8wQUW31pP7cxb076yH/iJw+MyeoAscldwdFtFSreVh4m7N4/OoNa
nq+g3qMfwN40vLHw2Sz94jUVZnnSZI/1jTK3PXQ/IeZ+83KrZ0CrVMvceOpAigF5630me1S0ipQ/
M11L1li8e2uy+TyRTz7btRZ6pJbJ6KHbse3RwrUobDP+go310ktwi5PMPRggMju2UOXdsLHJHiEF
5y+1um9fG9n9Fk1n/wy1ail4g34myytwh4m0H7xHF2UeJ8EXEUrwXA26dzF7Hyofn6TEGh3SFCol
8JdzyoHL4pw7XKzDPi3XjYzqYz827iXw0CJCuk54Qatc74Jvha7Je49EGui2NsAK6ei/WJEGOyw+
qgsdLGEDBR0Nk720ZLEpKiNb4av8O3J1FB8gK7ErnQLKTzIfvoxj9lIrjo9/OoR61G79RB++dHVy
5xB1sbH7DwetsPKtBxjKsmBm8BIET24yqtKBDF7SNkdLnFdfghgjd4yaBW9K40iTUKAKVw4qJmB3
9/0Xr+wTiIQZzppmheMveB2Oy0H4tfbMGgY0HDZotxKiQ8F5MH4wrcy/+7LL1+1og68zDY2L4wgs
CJVMlt/pyzZz8u9mJ/N1VHcDmBYqiH0ViVxy/G5anYH90Vyk34U1eCe0+dnPSZU0GxBGhOtcOPZz
nQlxGbrwSJPQE8RnnuWTf2ej5T3WdBR3NdMcrhna6Byjqn+Eut8tjb7EvnSrW3sthnIbLxMTEq4V
cAVJ4PxUvprrVx98oRuK1UGPnZAxHeMl8ZCPvms+pwsQtOGFhlEAlbSUVXsiJe8js9gnURsviZ48
Mlvz2VlQmC0qoD+D9C2rmvDIobhDYAA6NFkA9eg+gRwJBLHx1VYQ5xmxPLSedniPIPsEMah7DxHs
CTfcaD1zeM1cXKUiB6PDZ7ZcGr914Ow2hXJzZjoxGlMYwCxvZpUwaHEa04bgoGstwBKABdK24WAE
KP/FboL7EbYLCwec7aY/ymlTUXB+9IqueEqLwH5WOSjIdIbuBI0Y6BOrfcoCCJwt5QhHPX4yQeqS
nOsRPe+qS3OIBOqQfpnsqU9TE1DvdtHmuTdVNYVmBzU7D8l5jp2dfRVLs7Pz/38sNZLSy6BYPsYQ
u3XA11jb0CjgZuWuAqbYb+dxHfjlY6sOIXjp15oBHxrSxJ1NdEOJtT1ygbwFhENqONso/5yP/LA9
Czpgqf3NHT8/t5FtPkLS9mc8dsN33JXqZeWPNzsrtB82SAe0sPwygCoWRRwOFTiR929QfV6NSq2k
C9GPieopP+uN6C8avuSLRpGWlxk6ZlVkb0fmznMcb+Nrev+Wad6KHMLc0ZZe176CaYc9groFbJP9
8GZC/v0gi0yuQvW7kkOGZ9k1iXPqRWZ8NXNwEyp73XrZwdHcYoUdTJBzZdJEhcQ0GnOZJwMWJ03b
7b2xMJ/Ra9Jqz2j2axah1MS5dFvr1Q/WepJGrz3aIx+klgrs0EXYxIBA4bZqfbkJFDuJBKvoP4Ow
ZOev6GO5BUVZXqIZMjMPcoyzVeZH5tFizvicRsMTQfQ/saP/bPj+iZ2g+FXuP3itj1JvgvW3DUUA
uwnKBQ3LLA4fAaXf0ogOBdeWPff4k0h7LMoTyGSzjHcnmkzQArpKAi/cTcOyLrdosjRWNKTkaQzS
PBpWnqVdWyQfbQM4ZZXYKTv+xCFkgl2pYOG1jfsIIIDxMPo6louNrX+LoXG5bCoObqmgqV9SMzgM
vWF8G4Yg3VhenO/IjaVvPDTTN822few+SH9FZr8d3+asJnrCF1qbG/87q0gcbdvaXvQIts1wHQqn
exTBgPZpEf/rLGbNzZa+n/0/+HlNt/fTErwqlcmfyvbCpM+fU/X8EkZeCDa+MdzQkLM6ejKTCw0i
m30bkzLA0wO2zi3DfZOFX21pFIQgkII0T3eisztblNf91sM9kexO4eDD+pkf2VTiRmuqLdd7yMLR
Nr1KTGd3NkoMGdpX2UnQrkQjUKRQ/POp9TAtAJGtSISgHQMQ9Cr2uRhfULDxchO3WSv6aQcmYIK1
apd0FFQPAvDuMmFsGIC6gnHEA0AERiSoSaCh0sjTZBv4iVjlUJBayhgk26vIj9m+y8ezSDrrVKUV
fvpBAkK0H2SKa3k2wQ/Al+9DmiR+DzJZ4PikER1qx7ZOKojyoAOyW9V+maF/28ht/6CRBGWoVCwh
n7Atqjo8WKqhviOZSjqlA7n4CaQmoLCiY4MEPh8cP8tzn6KtBXpdkrpdx5ov1uA0SlZ4sAYdrQlS
n0sYSIDM9Lbd+Tam1nrxir5t44Em6dBXLD14efo15RUeiucsHWq1yfqTBKAcAqrSHZ5jVfalQx19
xZtuXz1FBp+ZkXMSrYNtEMxzdUDpyNm6bS6Wc4wToBFvGES9mW2j6f1sPbyFFPUntZF29rVS9WMz
MZ2T0bMpNc2n76lDG1uXnWHVKyqameCEQSUUzbBUYePBWD1Z9lJP8BLJwY21cF+L2r5176QS698g
6JrdVGYLjSW0KzjwMOonPvXAYoe6wrUyOhkuYtTaAsj0LKw62QE+V/yNxQ2aOErZvrII+5ZW3cgn
M8USAw9uzllD3+1O85rwUIZVCYpnzd2I1huuGg+qVdbn3ZcRdGULKzOiv/I2vMYMz5CLZjiJ98s4
SSyny0BnvnltTXG7zOjnt8s03PVAgN5qQ7cAheW+MdJwSc8PLCqdAw3pYQOCp/8algYPl/TAQM6F
GlJsLvQEWE7zS+3L7AX4iHw5APa/jyCX8xKlurUNZAKdOzWL2pP+wNr8ipVT/jKZIFvD0D5zncNH
LZd7Gt6F49lWX7mJe4Oct8lQQ9EID5wT+p6h7WpjNmMGHD9WWCb6gCCwKcGBVmem+SUPuQOMthoG
rTUNM1SYjzKKb0NpaWD0K/LhpLcvlZV3j4VMDLAcAvDHayiSABegP4GHxniygvbXALa5I5mcWoAU
wHavHFS3GVCRBqgAGDRgaJaSAFWV5mP3SNECkio7xvD1pDnyUhkN1wLMWF0kjkCHiJXX19AJq0cf
UrvjuqjNcudBN9z1KpQUA7NdkZBXKNPbkARp5lldSXXPQ5qdnf8ztoXKFqBdeBJTN9GSbTIvtU4z
CHtCZ9M4yD2JJ6beXs7TdEahjYqn4Z8kMwZ79ieb9Hu50jrge+fw2WW2/Uk0z92lpFcEMi97evWz
X61+BObhn0QUPrjhUR9ktIcURXMyuqaBahQOdFYKyzvW+tYUYwPahNnDENa6q1iDxgndhjaLiqig
kgE0+uykjEkSxoDj24DO5b4Ewcst432Enw/C2owq76DyhnhEOBUpYwsBCoZLngAREHOnPKeKxifE
vQEt1a+RkPkD8zSBXfnEejWDWNtYpV1tyKsy+PBJEEARza5yJQiQrH5jY2l5jEt837YmhqFVVWjp
A6bI8LRqq0EUZm3q2ZOjOGEa1zrzyJFvKKxpK8fOwDYvvOJkybBex3pfvirXXFHNKNdYuUJuVlux
IrMWoKD1t1UNKG3VFOmb7mtPQWwHv7QoW/uhwX9wb0yXjUysx0qLza3eK1Uhj5sPFNSooAFBYXIL
yp1qfBNVZ8kfOur9K5aDXsjzLPP82ZkHuZ//nk1MwPqw2P+7Fd4Nel1io010QIGTqUXRHHd740gQ
agJvc/Tn7BrDDyZYNU3IDvvcwLAE6zYV4Pe2QeCyKAujOEz47RpJrSYMr+QN1vwPSckkKlAPjqYd
LKzeqde5H4F8xwwgNhYZcmNlzJ7ul6CzFEsn18R0vwTjMtuijTJdheruGwAD9aDp/Eqj6YaM8CCo
buEtH2/h5CHc6BaudfmzCBx/l089ailoYhWR+3IaG0Gc7bO4scB4XBsdw8ZKPUCR+b05dOod5UnR
rrCNkn7YESSfeSOFzmYbKirp1vSzv6z+u+MY+CSIPPO2WcTwIEPjwWs7NBOh/ZwIaPPOjR6T8K97
ZyKwjQOzOzBm/LQsu9imPr6jfO51oPJD3VgAg/rFVMOYG6kpwgM/2KTtOE9QRcMp7AeQ2ly00GSg
nypXueFBG9MDriXs8esfua55wXaoCwKpmv8YkvLRByL8C2gM7V0+SHuD33n2pgnQiSuHxDWgn2fb
7il5jwQ74oBGJ8ddkdLhkIM6bxyBzXpXUiSlw1q4fLaTPOLsP0CCclZMNDMQVaaWCFaUTE161DtI
Kf95AcpBoe8X+OCbxFhPlkM9rEnnhhRvRF59EeXYHyfl9/fhpJ+T/ZmdhlwrJudJOyeJ5FomfoV9
+75eUXvsLOCdAj6arKgXVifdbq4z9RMLzw9GOqXIWkfPNXpY2LIUVfUYWXLccDd2lvRL6pYGhB8j
1q4cPzbOGkAQDxrAgljGS9yisDHxUFMRK0GD1dnlX8gEwDV7iOizk7VZsByUMxkpARhmwm3ZtNWy
1wCOytMSzQsKBBNFQbrQSx6eCfVCw3mWnGmWnFGCuzl/Fmsk4PebYDhBbzyhzrh1Uc96qyzXRasv
atteJZyr6ztsQQXfJoq3YTbcPHrpQXXLjf7ubVGvw5GhYzPW22cbG0QXG88VNOqVCZWsfsH9vjw0
Qd4+N9Jg+ypr7QVvGx+0j5mxZikvr44Iu+fGxbb6J+mMWAvQp61SJaKAgIDK3DSsWlhG9kuTdX1p
tLJaAe5co5ShfddIJGxYAMomfweN/gsPUuZXK3RxS29b5yHDr9A+bxtrV43RLTj23H8Gh2F1C8Yj
s83wM+HpwSWU0Y5kz0jszC/7X7oNgGEY+PazZerupjATYxJL+w9/i1uPCWfto9DjfIFyjfbLXWhj
5P1C4UcsCt21XqzY1NY5BHdPtuGlJ55Y/rrubPelZgosLvrgl78I5OD9ymLQ7Np6w8DLm+NjCojp
KdAPteIyaYizRB2q9zOy0RCKLORKFvLvrdI4AXUWrpo+N3ZG4H03SrwrkY03N8nwTvUp3jMfjR77
AnQQDxy3ypUe472FtMevDo8/v80BPZ2QaMs6bQruhwwEyH51CxYG3nonwj9BA0ITtPJaebZVtZrr
dgRpj8w9dhbK2wyafFvbjdEdqGZ1QCiueZduaPQhINado1AF8LYMvU0XMEf+SAwLKE7IZ8Zd/D2r
NVTM1ahBVXwTV6ig0GRQleKC2QP97979fd3wTjSqlL/OlRa41acLaeINkBpqvCmYtZ663sp3kLo2
dqgJto9plkEd22vrn625SPrW+Tm7pqmG+tBgGTtm182mDoTYW2rVnIAGG3QcWrGhYRm3UIUxQ+MI
ZLhxhHSiDdQp/KwW+A1hm+vJg2wdFmPbygLb6gfjnPCD8ZOEXtJDbzNv9lJwbGG6sf4Dco4L4vRL
GYDlWTN2zzle3lYXFcjCTC2+zr4myACIP498mReBBRGkNwvaXIuZsYbouH6dtuZ8XWI5KwoAgyz8
l2RnHnWID02+5PIeMO3Nxc4tIOflzm6qYlpUAY6xKlEdf6IlViyNlcN69kTLMTWa55QnzZFnayYL
iNam50JB2hlXHGFh0uVns/oasQAod4WDp0k6o7kof6XBPFeqaJqz7a9ktisjWpSTXrFpWwP22Nzq
gNvtLu1cELnFxjANewOrS7RGbx0vccFDFopXr3OeuqHGU62DyhL3mrfajoMVCCeisxsa+SkLhmYN
UffJlaudGHJ1ICPGSKzW90pUoNy0OmWYXeQDj9YGbswn1vHA2NCpi/2RenE3X9RtdQrrwNvLPnng
usNWvCviB7f05SHPIjzdsKJ6Qg0MpVCn834MILXEvyH4Fbjxa9k41etnQQ4K+VMQ9jLlWeQyWnCd
51cWHbMuay40yIwKK3YxZGsw5NcrsgWDmV1pAq6F6G+u+CWFKGXTbAABjpeOBgLI6QffBOnvCk24
xvTEQOJ8ZIu9xljbVVE9zjaZZ6AOLb0vRFxZhHI1EVfmuNt4uta9BFhvbXy9lIeu7fMLvvPYNBdR
/VcOX/qQVxn2aYGvKp5LyU1nq8swvYxeEZ1cnh5aMNVcanVwDOFfhF6l68iIUNXXM9PFPhuMepg/
m05kHLI+uPm9x5PDbEcTFtgl7Rz0jJBGPLVcu7pAju1i1iVXC40uS9yM+XdIIh3ppwPQt0OUjfH3
MHUhH+IO2VVjgbmjIHTEJtesQzUqwHPId6b+Feq3QwVV/FyWCfvljBoanofwZ+SB9ZULnb2kQdiD
L9YvzlzP6kMh+Lj1e4c/BhY3llgdtd8ymV4BV7F/v4djQ+sWHgRZv071sTjXg2BrGWfHQor6SXOa
EgARgUOi109kM8r2WrVpfJ5Guhud7WK80uh/BtmSV3vB5E5/19dkObr9JuHNckwnQc3JNmtw9poB
BbLWi1ZAGUg8MWP3iT4sTjtgp+QTWytTCR5OtXVVZtAJNZXP9KhJMVqIrZlpXKt58r/pR6qcNLZK
YE29xLPRsJSzEzT32EmoA51BqMdZtW2GFcq7bfZzY5edDM1A90HU5F95B7Q62Sh29ptjhQc4xdA0
q9l056ZXBSgVIJ52uy7lm33uXh9N+Fbx1fQ8Z9t0AlqX+tiz+geHUMF25s2o/XALLpRwbym9rdk+
Dz8QsUz8GjTVIq5WcR9sFD1wNJKikmrujL4S6zQ3fIhfYOuP/nGWskFx0F/NX3qyzX60nLizUeyc
T0A7/oJeVUWL2ntjgIqm6wxoDtSdv6GTi/uEsH9W9oAdJ5xMlvcpv/iJH+3JJ6UTt/jEJ/da+6uD
zd2Fhhptr+XmIxdx86JBIAMQDxA2G1WIViYxLBI1bDLsYKH86KxpNirQ+hFZ3APNP2ZVDqf2jMfE
ahvgqaG8q8ypF91y1E1RvDpiKFdVCAmPuiw3ZeH3b5omfuhe1lxt3S+eGtFeyVyVfbPV3KTcmIr0
uKuyHyLxm6vw+uJpLOormWevHLsi5FWGQ3OVyquHF5lnrzbs6oMF2riVKO099mrdrxqkZbag/LC2
/8fZl21XakPbfhFjIET7uvvWfTXOCyOpJIhW9AK+/k4tdhnHceWec14YSKsRrrJBWs2cDMCLX4u4
P9Jpl2Vlty4sI7+zEWi5Q+9quybBm6U7dc6+bRu+xw/+zrI6Zt348q50UReY0hCHFAAst6VEzgN1
qGbVgmsHrBTj3ej4WyBgumfSW2wtUSfH1Kq/0dSHasrF3VwOSWL0Kjhoo/XTVcNQnxVbwvlqjq08
Zo6fo0ioc742gAve5rkl9oMe5hVDOBSpaYDuQXm0qlflWc09CdWEbVUS+i9VH1tPMnX2pGTJGD0i
AFybF0AHsTwWegGSZlnogRohELNyy5x6XYJq/UQu9QK+r8ZtA9Zq5D81SAr6bQqkjdGJsPQTzN2U
JGEqnrZAjknMfdbZxZrGc1S8RNZyHr8DslncoYgduEPRb1mGL45b592lRtXJkz1JBO2QCqZ57qAg
ufAt9tm8ZVSfzts/5ynVbLX4DC7+hai/e5aDKI8P3k2m/b/pf1iX/P9T3yrQy/32PMiom5sh5ika
rVPlg2PQyepDisz3PrBE+A1VMztK6jPw1aF6h/XXxB8ECGhQHUx1ApY0r3aUBNhw/IelA3rNK7un
E5cX91O3qqK0OKb2eKLDmd/EIExmGQf5Hkl4aZ4abJIuVppkf7bYmONFm/1mTVwCCpxVd5OdJmcV
GfkO7Wbml7CI/6CdTtpXs2rPfblps7q6A5j3I7iGxrvae0wKpKlcXdJYhFW8K8bW2Mz1izihxn57
Ew7FlK3m7U9rWEr1KCc30TmKuBJ6c+UL8H3Nh8bPv1LYWITSPJjVhNokHVxmkdeto0aiF0EP/8vI
y5/jwgdxuS4ZQzdtc493Ey4o1dhmKkaDBA0X6ZvA1qVlZEEXi6P7KG4LkIc0SbHreFkfPNQvgPW8
Q1WT2CL7m/xZosdgXatR4oPiOwfkzpND5aI05x+qrGjSWbUdgntHJsl9mRjNCVRMBSL1fvNEl7YV
7tpB2He/zIGVZY2tW/JAUx+s0PHRPuG4iT2dtiq6aNfM6V2k7oeVGjXrl+Oldz7qPr8xhYpB9NUg
kdhefQlMORoCuqPbZWUf7Gj4wQhZIQdhqXdGhu8fpzgJTpOK0MZut/Y2HvMMCMToVbvOtxbz3VWC
2qktTXqJlZ/6qv4S14Z9ki7QDhreGk9dGSObYGfsR9y2KwLlGkT8ezu1/OtURvG2BrMB2B2lc3IC
wCyU3DGesPN4Z5QIT6JUs5ZzQTOoTP2DJ5O/qTa5QM89dkyl4dHcXJJM1cmkB2S+v+e5zA3SnYEQ
zNqJDOQMYxTdUuqVMrKJd5E5smWUmXWjuj4Cj99ckYy0TPDgrTn6994ZhSi2spC0G3MA898qa4qA
4Q9oPI1oDnoSmWU9d060A2hF+S2XXXsZWuR4aViIINjJPCtmaelmxTrvK2T4iq78FnFsz7QPBIut
Z8aMLRklLm8vfo6ya6Xw/40irmiFFJBa2WVZHH3D6V9iab/Uaoj/SIyOrfrAkQ+oSmwuyWhUc5lS
3Ag0XbXqtRUVfi9ycbMse/elcVCutFg6iNqeUBcarILoR1FawErXEIKIxKWXlAKldJuhz3KeJDF0
K2kI1F1jejEgVT/2psOgDJwe2jZ9MkMPpGwcTeMAhVqbE6LZhiXSJzaEv1NzZ+sDN+STeQul+OtR
6wOTiK1TezKRG3D5HfLkIKYa4uq1A1LaBogrOUhPguhbhH95ms9KowEAKb6JzWSWr4UVPvlZ2z+R
uZJev6L5xTzilSBzvMHtM2NZta4aq0E4O8AWUFfT8bZprglwpleUpGZ6SFJKYZPU1cok/W/bCqyv
pxQELRsDxd8vZmiioqsZ+79yezUyGf6Fwz9CI63MvyTuYG8Tjl8rp7C9c9vU6S50vfadkeHNRq6w
05Wb1S1g+PDbSnjHgXIRP8sbd72gJBcl+g065bUnAl6enCIGOJCl+enxCiPs0VEU2HcW76046A9W
Wa7OjYxq5MiT4J4ubIgGFA2E+yntblM0b8u+2wYKDKsfBCgm+hrGQXFa5smHMJHFszzmoc4TzpMA
O223ih6a0Qz3lFhmCF9uKj2ktLOL2qkNSSkpTdJM+DfppJX/25aUuTCtL4sr8ky2iyuSon063AcA
ybzmrXz5iJxhZ0+ZIb3TAr1Bd+/V4kmzQKgJYb0h5dVKdY+NN9xMAG3CEMCM5DEs/f0c7dMhv9J0
I5wdk2azzFFAMPDxz1OZhnsggc8q0E7rSGFo7MtapbeIIYUXq9E5KlSpLS7obvE9UgXPZ35JkWkv
/xe/y4K/9E0CIJH+r58Zxxq18zMXWbxh8h7Mqq6upn53Z0NnIDMqvQfO6w1ogZs70qApuwapWRxH
YA51Qw/nHqihPpJtJqUPkdqTrS9tZ9YHEaNCj1SWJfopOzDTBR87OegQpWSJvC1Bagj93ZaYHwVQ
Kzf3ZEE6ro0+CHI/0uNaP59+eQK60z8B1+5ntTJP0f6RAVlgearZfW7L7fxY9OQAc0Xlm1UAKZX+
YYwgRjk9fuBU5sMOVQlINdiDuICNuUk2GQvR24gMxDpF0+sl0JK+zDLzSGO6oGMb2DHjBj2qqKAk
lToezPZK0jhPxjUa/cPZg+xLq70GA3BnYoNFK2J+RtN0tLHD1F6jP3C4FCPaaFdEB90QeTTd5pnC
l8rywceTFt1sSOokJT90R3Oqti4jelgONEWXd65ImfQaYwCHCpr+1jT3zvW7WwF6D1p5Jqsmb5PR
xJqWDxwILWLVQW/XqAFyVJOsDTn2QO8rgKWnxlDu+rz8YQDp4WwnYRmu/+OWyNfJphnyHzRyiapd
WoNzrFMX5SrOjSOCqCWApDBd+R3NzvQTi4I5ReOunYJuRaqLYFa0S1avhnKwdyR5RzRxc7oQS8z8
EzQuQmfYxQKRpnD0wI+kmzpRyYq6/iRWe2xS5d1yZPQ8BoKDvG/Q5oBEZVSVak9SG50cO2dsxlXR
JM+9NMbzEBUn2pb7qCBxVnEvp3OsMrBMtP1dEo5/jp4C8i+RJYPUBkHspEFxZqSSaVNYwCyfxybI
OE9oGLwOPGo3aTsiiq485Kb0Xa/nBLL+8x3N/VIPsAsn5QVq28a1ehqY262MKE/+FL3a5BE3f5Ou
UJvYy9orDs4mWpYReTJGPrwaXbaXJUv+7EBDvEJYvH0eAQW8l6wdUdBn9E9pEoLMWqsgD/Spt7r2
go0Zpv3KLvrhbursE5XDKJV9HTo1feXS4Fs7BV126mbYQpt4kzCgkLwCq2ZWzdxiVi0af9yUTmdW
f6CwJz5NhVWsHLccHmpZx/tA1s3KdEDHQEfkrnFuUhxI5B13HAMkGzibkyC2QvUwacFigf4kwI4P
k9JHmJsFncKXhfx8vFlU8h4swcmMRE+FDhVSzbtyLMWaoB8BL2NWbgnIcxNokGXJdwOwOM5V09ve
hnQzBhQqqoxwHPwKhKUR4yzu2J46OH/7UvZrfRy7YotU7HkfDHuznIrfzHjFUm/4Db+tbN2boFT+
6o/IJU6uqtdBE29RG5c+gKfzSdpjeXWdLNsbIU82I5eodS5GMAiaAF98UxW2KZ4tm6f7tPefXJO9
eF2BQEstU9Be41ve1hw9Qe8+63T7cUxGFfZuK7yuLc2tDdP5m0/jzjHyY2XEyngGHEuQ71N7kBc1
FBptvi+SC7DEpm2ngYZ8wHeuamQ3LkIjCiFFsOrcxPtSFYG8Z7L5m7RElVp70Yz2bMSsNFy5wfjO
qG0j9eRPsTxFPci2lVMH5ww07QxxqLOP7eyZv93RnAekBED7CjQ2ohbtMA9J0TSMmwkNhWHFu9AX
fzlkMSvO9wqVouUqmawTk316oBXyxkCpapJcAOQgVkZWTrhDR34p4nTT8Dw50BA1KuXeEp4FPCFI
wf0IopsBDJs0NPLsCmi16pKCHZtm5mm0R4DqNXtyGo+90AL2YIzzAoVegEmc9UnXDNBBXU7stkAo
+uFc6QVStxAvDMiduvKckOMAraIuLbPsDf4zUMT7TwGp0NyMMEfjCoVXZgVk2gVm7h0I3eIBrDs3
r4viOzekmCo72Xrt+Br2tYXESlTjw5XH35oxAcwzDlo0bwS8WubpoFWYw0f9Zb5VwSNKCZPTxxKY
zPZBtpXEF4tqZUi8kIa54PsYd6QDVrvLXE9DOrNkUW/QDnNgdjJzin0oySE1mgt900HsDZXMcbql
zJtjAQ8gCSvEYyaRHtJ4eErBbLANsOt5NBIcdedoWDgn6khdWVaJHLGbHJLGbVYREOHpizKFzm9m
0gIQ4eNXJuz9WYL9HEjcrTDPV7fXjhwrdS6QgAS/aGsDDA8dNbb1tU7ldBcJ7w+Vdt5dNbkxijHQ
RuML3uwB3xjtSJMMTW1Y3gw9qWqEyLh7viUcqjr7wRAAnNHz5ygsfUTxq46NnZbMk/O11rOTnn33
HRajuzNkpmbIcZSp3wyr3hDborPkERyXxhpsYdU3bwSvYhTL6U9nAE6PG7gApbJQlcut9EdbWOXK
4Lb4CnqLbhOGlnEfeKjjHEG7ewKoPx67SZA36kBvbcg8fmxtN1xbtnrvWHHkCN8c9zzLftTasY9I
FTjYRrUzVBZeRS/Hda8jEp1dHtAJWn1reDXs8X429qoTw1ejS86mbr0C1Fy5ZgEClpbVh9cQd59Z
Zhzpt4CjWrJ3a/QpNaiuQe/PExX3gQkYMHadlHuao4ud92tLZtkDjcCUWZ883n9u1cTtcG8mAwB0
UlZcucMA6wDYxA1eHv7Z05fScEQHKgfDO/cpirI3gVta6DDAp8ljql6RhC5t6VvFlW4XR+gXidlj
lLS/97nzqoCyYBzGvqj2MkNaGecXcH1O5pSfP4jmoR2C44zXtnXMgUR6BlbVn40Vo8u48XwQqway
P1EL8puURj4SZxs0FXb4MdB6agG582J6tnXxPfRk4FUefqsAlkJ/jF5WPaA+Hzg/yAJsh9pDZbtW
bdFftgVLpHx2S/GQOGiAJgwnhyMaL/SQStC4Hlomk0dCaUoj5AhGI+jXSYy6/kyZIFoBSe8XBMC6
S+hwtN1rYL7ScbsLSfvG4l+cQFWnRMTO1eixl+hQMrzJvBCFl5YEdCrdYqeGAozyzq9KG0zUE4r6
kRW6Kc9j0pOsC8CF4qqV64Y48IFQ2L92ZQNIi2gMdkWC77WhdLMWSWYl1wgPvV8Mp7az/CsJ6OL0
6Dr104bvygD74smM4gMImov75eLZVYM/Fg+/pP8UyF4Em6gXBf4XflpItyrujaJ0dl2kAFzzTwHy
/OLoO+4fNM88xExWCUfOtQJODc1V2p6cqDKz7tr3i9I0aZVNuvVVZl6WKZr3HOOlwj/H8cN82yP+
Zhtuv5/XpFWMpubrPFEAZ9GLorHFRx9sL+qtiTaRNTlcLlaChATgbAGv//Yz0Z2MHHZUgf31w/xk
yfZSBgGCpPrHXJ4IBUuByB4yP6n3wPHmp0Ff6I4uyJryUw4knl/PfVChIdmS2TL8zP1nc798Aq9H
Oyw+8fvF5/Jkdh+w7eAjIy8nZT0Yjmc99AJvVmZjX0ZzwsWcYeYoIZtQSDz6rLkybwi2tpVsW6Mt
90OcJhuOVNIWEFP5S5UF8QW/zODn1MMEtYUvAC33lOU+02Bq+3IFxE11pmHAPGMbZ2wCXzxUnTFP
LnUFsuKw1yxHME1ldTO1TOzlFlMLZK+zKS2F19VnK5M5PdqHlcFVFeGXvJwQ7gKDEpm/W9lBBuCT
hyZdWpnpn3lZmUxJ+vNn/vDgLRA+Tu5wF1T4gu0lL8GjUgtjBayv9GoDrudKd4MjUFLdTANaMpSb
7cpeDApMxwxXUmiDEphBQKh3Etc/zeqzUhIL69j2ySnDq7I/kfayzqxJk7O3ZQ1VgN4X7U1wzIdU
Aq04fpYF6mqCLGGnXlfQchdw+F41BquIKmjDoN+Aq4I/dI7XPUuAKWwryxQ7GoI+EeS0E6iISbfS
rszGNWdXKf4Kj2hvCkD+ZvbPkWja+0JFRxHBJToUU/ZAS6ocLyDTBI0DOqx/z7lTXblpAqONbisT
7IxCmOfS6SuQmUI6GG3Sb+ImiNZpAgz+d9p2MvL9mxvSRl9PM6wW6zeHIxJ+PWJUSX11hX+d+zJK
afWXKYyf6dQKyjLgIXME7v02G57f5t3SSz+b/6A/SI1ZGSD9tar1w2pq8QXiHay+6jKmu+INTn6R
Lao/tT7iyC8aOF8MlywEZCBg6ZdpGraVqndTmmVAqi7HM5H8oJVUViswkPwwQbOxW2iBANub4OAx
5utlju5+zR9EYsvrfwjfQ5XpwjOUoUgXvQ8lQM3ObhCi+cgFslfRtI8UF3cKcRROhJHT8i9lG84y
CpK/ySj6/m878kKa2m5CVmvDq7rFvqXtVqpNwj+5fex0QSGzKrFqpTS/IG44bGM1ARwOG45zNHj1
DjXsxjMqYRAsBEPtUzEIC3GAd5YRk9kz2C37VWuhoKth9alf+Ejn2yHqUgA4I845jxtXbJgAKu7M
mCMd8Wr7rn9J+9dEo6KOo1Cngdsw0sMSiFVrV6XqAsDS+FsRvCoNiir7bCM6rjEV5e+hNeE4Odpg
UGCe2FJxaOS7KISWNttR4Wg/IyzrGlJgkIBoJjJ0P19XAjm49g5U+J8Vxj022ulp6RKgea8R3R6g
Us1qbiagSdJ5swhB68hXrkZYEyZQF66xLqhyeXE2EzDJr0qeFWcau3ZXnOny2RwJOheA3BXgmteL
8khuZmeLnylK4ZznMrwtQQbzeJYBoNFjKTCT9LKzk8Up3dlvD7QIaG5e7KNzQCj7a4uBrZPU6Yeg
u/erLk/YIF59GkbmbVHQASwCtXW7PHj10J+9b1DRuDf8cPwNZ+kMvVmvjp4ulIj3P7UB3he8Rq7k
iAJJTHOgAAAgdtrFHJmEqindLbizxt+GZtgUBY4wCUBdjlOW3OZt0MebnlfO85/oo2cNaLbCDlfM
dYddbwzyVfjdms49HWr78RYzh0swhPED0ND4Co3e8R9Fzp6V11kvHvjhj2SJvOpsSQoO0GA2eVoP
F+WE9UV2w0soo4eFgtVCym/LO6/cUt6PBJGD9MfooL9EpwIbNDhcwYp0I0wlgx7Nh1uF4mJSkEDF
c60OweIiMC9ow33upjpG83HOLjTlWwIdiDH+xgPRoJzFGCdEUn8ql+kUH5BHNQH/BoijWUrGi17k
ZbNTl1Rmrx9MtE4ukfDoc/z7EKZXMbnmoePq64wLpqQhT64jTwsG2AdcsCBvx1VneO1uUaE7AgEb
tf0E6lNyHqQgQLVdsGfPZHcg9amyd3HxeVYju6IGWItoYmaumrFbdzRN98sxntlRibKrsFvX20X+
LiJw8/Z+Ri/S7SZAFN+lxDRGIfp62+c4yRQ4hgNWYy19FBXZukhhNNFy4Krq0YlG76XOizVNo7Ss
unYW/guErk4wimDcgwvE3JKUfORvPkz48EbAALChtTZdm82OyLJrhTz2YzmtbJUDi3ZKv1M6ZM5y
UMKDxpRCcRVDKr/yxfadmNeg6wEWNKxRif6dTMyjxNfgTPexn/gIUegUDHka3SpEJZ0EqKeRnoNM
BA+CuwESKYY4umN+Dn3mPzDduqwVaGTpL9qbuqWzwDY0owCab7LFTssys3ono2XIDnAqn61A62m7
xcs/13uzi1BxxZMJcZTa2Ho+mDlMQpT0uQccPm8yj/PYZb/Hnec8EH8lb012FkH+ujBX/tqeLOog
qO+S3AWDIxfPYVkLNGaBqMfhwZWm8ItkHTKjzcBSBCFdjEHdSfBXXKfSiJ4V761DCFCzWQP/8c+l
ja6/Nz9kM2otX2uRW89Lv9z2V0Nuqk3j4O3d2EV4cjWZu+2jkbKyv4VgjAPCmkThouDjd9ISXhic
2tEb8Ak+YABghN52dspBvErHBThHE3yKuDFh/dOIl2JV6xCCF/UxyRZNbUcyFJR8YajyO/rKj650
8apcIJwwlWtz9MGFMjldtE/4GF1JIh1ernvD3DZm4KJJFRWtyUmOSP4QUnwENNjK/SsQHWjhkt56
aVFFvksCXyBcmBcX4B/4Wz/OgheDAQ6SbAAp9Gbjm571kv3ll7ZciUgwpGYjvCvpNq25eZnvWAXk
0NxR2xygNDepnltUgijKdkPlesDf6iIbDOxFVm0dczzPUFtdEK8Mw3XOhMJVR2UOlHOwgJJUjQMK
8QFIPg1W9jgk6TztvBmRliXUzahCfGs1NZk6FU5TPyIO1IL7GA23aEKrHxt98dHUuQb04edzFvos
HkoH9R2AXLNCfAUpFmh55n3Io/4Lq/3p4Lp2uHMmp/3uR/mWFFTVIdfc5jghaUtbW9InTwCKH2AT
3Rd/MKeDx41wl+D0sUn93txSfHmOYoMzsV1HKI3E3s0o0s0ct55lRtlnqG8TGgqhA7fapXT7dg3E
oWxDPaSSaQBMo4+8aje5jwAhNK6E8E13BASuq0+xUY1OxRvo+KJmA5N808ki25AuCRY9W6ny1BX2
6R3q+OJ4ssZ705LjkaZQF9rtfSTxT8DQDVa157Z7OZn2zHHEAzEAfBhFwIQsJlAJEYTj+OjU4fCC
nN+aplGfneD3Hqg3hFIGoqqbjxmOrAU2HPkgKRgxZh9hmNRr0MrWRxBRrkmGI1pyrZVuzyTSJO2I
tZ09Y6MtD0O4ZlbT3XVdMT6mfjXSw9A0PUwaoSWQfCw/kOC198IqHFzFBGgKJ+TOpvFBBq6C6mEi
stosAaWZHiaGCO5UhM1e1NxTxzGJvMrdl0OxMkoPIb0wNs9x0hUH6jCY5+br3H1A01w3MDSdwu/H
UBczDeznSqSO3sAV+mecA5rgc4AT4OVWBwC9SHoktdQQhV8D+Se9zdoxaE6+2eYbWbb2EbUW46Zy
kUtCqntRJQ/Ih9xUyZK0yGHvtCFIUd45lAOaqOnluWj9XJZetf6bLxr+Wytze/AatHjNLXxGFbjN
tr7NJ8CYgsdoZibypFWCYKl9p1fL0uGrWsjXFPDvx8UBmRU13tYak488fRD2Es2zHu+2Qwc8YUfY
1qGqOoDMAi+iLlxr7Zq5xpz9SUkzA0nojr1mZDcpOlZvRDaLHtn2kUAxs1ZeBIntAmbN48HFzXO1
j9GTNPM2F0gL3aWsemJ+h4CXFyTbghX5IzE4TzVa0PqqHPHZAIWzAFb9Z6YkxNekvCvt7nmSv1NW
P+pUpwHWk2deTxMiTqhArcHC/JAD7xE15Cr5AVUCuVhUY1QOz6pmnKiHrGmqNd4+yY/hX14/qJJX
Uk3d3+aygrHbGQi3B1WjVmxU9aHPjeGh1RdAX3Z7lzH0+lVoEgPuQuDfo0apA77Ww3KRLqASyJTm
yL5WoA0m00UvYPE9apXYkY89WpYLl68i7N3VRunq4qwAOgUKRW4SGmZx159bq9kSViSA+tt1PrT8
QB8c3inj2HiJs6IhXRrrkvOgQjlKGaxp5jMjo0BFc4xSCKNBgL9krg34D2A0O1kyrVEyAcKj1CpB
JrvMTh5AmAuCb64yCyd1B4R8XOu/mwQUk7wbAm5tJrR4+oytiaxwQsXBjfgwSpuvE5Cdj9nUABmd
xPFQ87NImt08SsCIOGmiQzKrbHzcpHJvrhZ/pJJ03exumae73rP+Rqyi39uo+9PfGvoQ0Z1h1uG0
AhyeXE1+n81i9PN5JoJywCQvIoby5zcbi0guUL3aXKNhv7h554sjiZXw8A9yN3sC2O0Po+beAfFF
CexxHOZU6zX4IgOFmi4k8A0XeEcap9qXPT/6fvNtEQYqTg4T0rNiGyfxXw6/t8HCcJxR1lX81UXW
+4EQ2VHtMJwz2fy2QLb79uRvi9y2EPnRKO0o2GlWjin/B/YZuKSkTJyzKD1xL2OzXClPOXtQu3bh
xgjzasuS3FnbTIn7IfdQneuhNfdUNvkTzZEd3dElxWfFVO5wnXWBfdKiTVK628X1B4tljdmE3Mgx
ZocE9dDnuhu/mJP3WEVmdEFVdf0Y4m+XpufRv6ccswdA5liAJBSJQJZ3W4A0Gtg9AS0UeHe3IdUo
h+DYmaU0JKmI/HBHw1/aUrkzNnTtdizqcRe3LP9iKEBQRomXf6W7Iu7+dRdraeThzAVOJS/vmh9W
jeMH0H+8ALF00PD4T0qGfF/lTn4sG249oPKpWKeAFPzBjBkoiFQbd/Kf+JTZ2LgizPJv1RkoqOuA
SeYYN6+kGk8xn73+fIAaXRvtkCVfm6YE8ifIpe+sLJEXqxtc0MrE8vcONUGNAvbwopFYTnH5m4Me
tfP2ecP4hY56TiYkmjF650KnQhrWPth0lyFJF2UTxR7/H9sAncAgRyfKR0PgTU4VU9jfFk3Er3PB
VJoooCYFHLRWqkr8vSu+lFo66/YDSk86C314wcrdEE24sCdgwhGBON3Sxc15tiumOl8tOlIjJs4R
00WxcaNqO9bg7HLibjw7bv0db0C+AxQCAtZogxvP6u0iwhKc9suYTGZNmtTWEfNhTSbkYtZ5c9EZ
oK4Jmo6fMlW+dpWJkl38yz2Cl+mJorO90+R7ZsfTDrkCMFqJ4lVMxk3LbpynRDNbkZYZ+yMAABHS
jY36VWlfzj98AYI835MWRXj1ikZS5NvRrcvNLe5tgLQNKIMUE3eK24hkUR/tSUYx8bfRL+zQsmnM
cfY3zU/sQhxDySd5qRt3B/bQ6kTVLJ6I0fhv16kPDj7US45o/o6B4HSaq1tGBT5mZCbsHWJw9Ypa
ZmP8wu46hP3X1BRLXbA0x5sJc8xFh/Mynjueadxom3fjwvWx8Z9s4Bk2EkGVphhPRYdTxZiU/FuN
7paNF6NjhViATM94CIuhf3RRiYjMozqgCIx/W4xIS5rDtKmMqDh6XiwvfT/9zYBnAksGuAAv+BK4
6XhapgAhPh3SJChXNDdmRj7rmqP3RYDTdNYFisJesGh4ro11ndbVKzrf2uNYDwlCbEH5mrb8Dz8N
jIfRtNKHYZriVanVJmUzbKfr+CTKyPleATLozToz65s1QkuzNU66J3QD1YjgsOIVfx2qrF5Ns7OO
xaSLEUavfPW98S+zD6aHzm/Vg6eGvz2tFcWtt1Fico43W3wkq9dR24YGGpvJtjfZX40hmw3+FgD+
WwgHJDzIVzn6nOHVZbkRViVPlQ6emCpfsRgNWKQ2uk60Dux0+m4XabnJUv69l3l3iIA6cChVCyAI
feeHye0OBbn/mvvf6y1eAIveHCdUhIKXetpw3V4cS+mgQJVjtxEEvv6CrHPdUGx4DT+Cx/umJvr0
ppYYI4BK+im/jG2GyCR+fcxGeKfeTdiahpFp2JuxR2kGDVsjeUbDfvrotTF/rln+a6OqZV9Q059s
KKRdjFPwaIybDsRkCHQ1VXso0FYJamMExEljTEPsBTIujjS0ciN4NNubwdBHFuiQrE2mjUjhgxHF
2Uu9ymKUjC0aD2Ewr+rVAF1yc8QvSdkRbNzVTo/de/8n9WnSJYlyF8Bso9wRncTQ5uYjFPB1RmhP
d3NWfXRToCESYKTwwUPt1nJna/2fHj4o0BI091PhsyUy32QPCp1EvM2yR3+KwJvaF890MZrRWxs5
RxUZK+SzAVS2O7S93y0arEWVX9gm7pHmQHAPrlIX/EWMA59lPTL+u0T36IWkLoLdRxvdc++WQC3S
sW2HCIFpr3i2KxbvYyeWG5C83B7C6l9YaMVP5KIENsmWtZazJYVPntmfAAJiOBnbk4GFcq7lmWkR
euZSeM7HZyYpWX3y3MOYRGtfDs3FtEdzI2U2Y9uk6Md8eBvFelSzZJZldTfLCOmGZG+a0mj+SA1Q
AhGKsBdw86gygEotsMNRIb4Dxiu4uqjZe5hqIP/pgLevR6gBnkflhFeSHtEGhTRrBEeX0Zsdaf5T
9m87CqIPFQ64/7ZbZNpu6jv+bEQ/OsraRnpzUuiNh2h7lGxN4emdYIZrJiTnN3GGisUNJ9jc0gFT
zQxIHOpdumOz0w2f2AvFXdRYSD1roGHZ5uLQpV17G4uIe+sKdM/bWf5mbQ1ofpovPz3MDnOO758h
Jo7cnE5cmbmPLGCbnuah5SVo2g50liqpgq0zpekp1JmvAjUd61sQmZkpHkiTrlVmnT9YYkeD5RJk
oLafkHfK2hghzrJAy1sXBKh9LfsISFMiwztxitPZCSOutilaPNHM7G5MZ080iorcRW2kelauY5+j
tt/4YwSOh7oxxV2rL11WibuMD+cCG/7TJDxX7UEMnK3rzBu2pOJEDCZ066cZ24kOG3ka4lTVMXQu
4WwFSh5w3v/0Ogve3NIi3YT/GbojW1AXZes8ZcM2rKbpnIIBp4u66jyhNnG+NHr4yzkZlCDzJO0B
e1TfHsIjjciM7sj2nd7i64POMmQAHl0XORJprWOYqEYe5DZoA8RwwUYDfuwCUKUruk0nIS+BEA4Q
7vytEFHuHGkux8Ym25B57nC5jbUiuNYw+e72zZJsWAPoedHiiIsypHzELt9n1yFpvmR4cxxoVEaF
daW7gu5CkKL1xtGRHBUG85Q2IrXOskxApUZ/z1LwI9oj+gIgRhuDh8IepTbz5Kzwq+VmHW6DsDjm
x/nRhJGG+zH2viZDEp8r1cQoKcMdXcBCJD7OkUolS4mMiVYUb9qJGx1sX4At7hNXH3W1Csu9n14W
E1qThsvcMqQ71uHLAnjYJ1Wg9ibThT9Sl+fQHcqlUzVP4m3Ed0YW33RITJd0LMQ7EyvNbnrvjBfF
2a4JrdkXGXe+AqfzZzrLM31YhZTLCQhRIA1CUR6PfxigYj9YjCX3Thml93QHajb8l1p5uV0EnpYG
Th7ugtHiq0VAd32msnPdV2dSWzyRMJYJWiHAPUvzpEHzXow3t4MqZRotF/zh3pZfdElKyzcVYoKL
Mqk0cR3s/x9j57XbuNJ12yciwBxumZQsWXbbbrtvCnYH5pz59P8QvbHd3wYOcC5aECkqtCyyqtaa
c8wJg2DWs2bk7Epe69kqwq5d250dtemrlnfvZALmV/QG1jcM0YQNcJQQpXkYsrjzI2tMXnVpnT1F
HuvT9qhhcx4YU/RiO0N7+X++ttCG98Sc8quSp9a3KnE+37JcJOMAXAWJd9V+yEuhPuTy9EvSBuOh
URfEEYJmfcXdH8T+fO7vbvvt0Ry8VM5WilX9L9GYxsNqVn8ff3udr/3b8dvr/O/+Mi6JoExav25I
8dBENT7Fkt4fjcYy3GJQxidVh7rhgGDaHtx2iUUL9U5ygHfG01OiDhAv1B7y2O34Ja+MQI40EWyP
Fszs/3q1WYzyNYEutR07WPHy+BloZNNkNHdOob5Ot+CSVS6PAJJ8KFPRQ9dO2gP6w29bOFZF0WSn
OyYLzduRKKFfv45yDGv/j9Upn/t7LYtBzckWwUbmCpE8xa5zVhcBJE2f0dZgpt0WqksNFR/y2Klq
6Xur1vS2KdSkwn7WSzu637ZgP/yzdevuE3X0ubWtnP99bFtj37aaPhNeWjAx/apWAkQpj3Xbffus
R0aKWWyb2xHVRqLguymOkG+/pbd65vbAVtnc9t+e+vVq/7tf6f9MPYF/kh7lcGkpkG6l0hbaxvYe
k0IbDmrc3y8/bwF8/7705yH/PuOvT/W/+75qsGqBhd7Up/D2ib92Z0yFZ0myLG/BQRr1jnmVFTmQ
SyV6Gpc4fsL0+boOS3nedjV4eYM8apNw26wSqbrLI8gUX0+AcOROEqSYbRexz4VnDjMugNtLttE0
7k1LIeHq9uL/+34k8MZP8v+8XzspQwAJIQaF0sdP7aL8/X5q2pfX1RD+GsGpySbol5t/aLuRv1xK
/92m7C35Wk3J4q+DvoxIM6kR0DBSgJzZdZrM8bJ9Mik2NF9fVvvz/+6kanpah7UjQ5KP9vkFoOAz
lOHbtiE3CanlfdIct82uudlZTBYi238dMcB4n8ji2MZT2tGCza6xk02X7dj/vJWZSv+81ee73L6n
8Z+32j5aY8Sngum12y55/QllUG4Yhg2tMJe9Rz6Adf6kKhB3mlIl0qNPvsI/qAWuTd6UdP88+XOn
OnSe3RJnuYEYtpuyL7PPJ5OsC4S6SQxgD/+fT85aKT0UFgl1Xy+43TMzqIxf757EZnaXM9ss9HS+
zLnpUcYwr1qF5GW7iRxxkq0UOW48lThWl4QQ2JTrx7RtRzdzu+aUMv3oopLcWY9GmPPT4+fh24u1
ynOn1ur99nrK7ZXpS6FMU3L18PVGVW/LftcuVfC1z8h1Yy8UFR/tv59qEMN0mTmJ7IjMkK/9CR9U
oVl297Xr68N+fjgqlJyTExPK7S22F4CF/PcH3h5oxxehOCbN8sNXFfWzdHqrvn7t+0/VlAAB5bAW
EuCf/zlse8J/irTbvv8ct20CB6JP5Gg/t8Cz7WaLUjPt/J/stDh2zNb92m5sadnN2vy4HacsmtG6
/z3GnEbVtyZAhwZqgXynpaW3RvZ8sod0hW+lS2jJDboveNJl+Zgp9GSSuHpv8Fnal3+PbjrRzm6h
iubcbXe/nsjFC9EJLEr/02+7WW030+1f2593tRt5wzIWOvezELRqbv7cv6y5/7Xqjove+rKj6WiA
BmUoYn9Is7OC88sgYyCKTvQjJMbZQTpum389gkZJlO72eHk76K9tdPUSROfbs7bHtW6cD2tt/rXr
v4d8bm9H//VQbjCyeZE9lLtCKZ+3IWo2jWOV2ONp3QaTbdD4d9/XIPbv/rXMp9O2td2AWLMPFvkm
apmdqzyzj4ZkMtG83Qhyku/piBtcERorjGQ2pRGDKpnBZhlIeF08MBSj7m5Htkql7xlUfv/nFeiV
NBDUJPfrRb+OGJd8v9zadJ8vvD3grCjj5E6fdxo/XslvS+ptKrGz6Lb4CJ9vWUCh2+uNTCTR9hG2
Z9Lbb+/MzAq2z/r1Ltvz+nqGldhq9H9Sj9WNerTQbN1hns/vtnvmMMqdu207aqsFwzq0LnJXpXOz
OBkzIIf/eyhfS+OLzqy97fnbzefxny9V6qlysJVs13eKofvUbahgah4YY9ldjC6D3XQleZj6tdPu
FOZtNkIIQsn8fJUI0FCCAvHxdOMW1D/m1IVPf6cY1feOwOJoNpBMOFelGUOljQO5+A0lwEVLlyI4
jEtiCaX2qHd7ru0UycxDthR7XTKO2dCGXbL6dvVLHWy/lg7UlHxLW/ZLjmIuskhOjS9yBF+5s4PZ
kEIKG0G3N0uCqQwDNd+6q9VsV0pkyBTaz2lEEy+ifTrqp4mvszOaUzlWhy5tQqtR9o0GaymGcpSF
slkdY0f3jULfyx1997Xbp3V1iAZ9py2sf5N2b8bpPi66wGywhQxOkHsrQgEtUk+r5UvkHxjrU0nI
QTqRMdY7B2Zt5zlf/ExSgkUeD2sJhKDyH0pLgs67BlZbhEO2fBu66ZxZCSS7ONTJ9dLkiR8Jj/d1
YEVWmI2ru4J6M1MkkMMaAMfYY1/0l6IMbp+HZsxFyr7pqXEnsEI1xnrgQrbC0q9Vfd9VNl+IeWeY
Wcg8b9/wd4sVK2w7KwBHi1qIrEgmGoORhrklBxMZA3a97sroftRLl04vkmvrEJWZh6IW+ZLpaekS
yha2im7cjWa9r2xa2WpyKMwprI3osNrGDs1rMI5+ao/eVK+HXp2QwiGYiDEe5BN8XkGaIfXCVTnM
vU1jKDmsJi1vcSY5JVgr3R9TLajKeF9Z6y6SyTrtGGSN5VRFTiil4z4XhMdhQZutwbcaalTRE1TY
0HGcfSai0ElnP2r5QcxaWAzNQcTrA8NKmBHHJRhR04oLHaRgk9hHPbJBTO2irgwUAcHQMjCW86No
eEchh3iavaFTd1XBeEARrUnUcFxHIvjEtXPmgNS0MOskBu4Wd/7TPC9hMWP2xypFUFhg9s1hJbAp
7z5ABexs0wy1WtnZhMEMeTBaWmAahBasbZiVya6fUeHmaiAIgRN8Y51a+Le8dyffgRQK5TYPhFbv
bNJfu5bkBmsMNHXxbVBNoNm8YQ65FDNQxAih0rBv8bKPkY+oOsgmKcgl1ackGOKQTDjHrSioBJ8B
w0CfdGE/xzviPoMiorAvFr7aENaiN6Z52GAWkekvaFkf6LwQuViBmcJdGd5imRgB1Rcx0/AhNGMy
HPL4iMAaIqVCFJvkW6b8DtNypxDXHNYCufrKSkQuSB3jl1jF3TN+5t+LMDJPK/WD6NWL2uXCN3Es
rk5q7Won8rt5Vvg1E+iuJbtUpm/jlMnFBvNHwow7lBDpIiM6EczwHCfO7HYxZRM0WFepz/40ifxi
z9JZXlbfsfP3XqfojzRTh4RGACPa2IPhmKX3GDnZq2rUP7p+TqDWrjuukNn4oVUkycuOTrB81aOr
K+/rcjqxlAoMkzy4KruQk3ecbPWgww1nkVWg72Piqcez7Zrl3aorr4naPdaaEiC/GTH0T28G2TdV
X3vdCp9Py+fFU/rkVb2tP2uSaMrOerSmlkabMH5VK20I3ReWeiBfyo30+B5Bw67NrDxgfuIxiF2M
ovshq1IXiCjx9I7xhxDCPsjMeU/i6MNgtG9NnLl1n9GRH9uL3stuPhofrXYPassJI719WK2nqUMg
KrWvMXQD14qKC7KDHU2nyrWd7ilp9cHVypeMlEY3TvAoqtZrmuTnfkbTWPeHSnWOdRpf59Go/Fru
Ath3eSiP0zsij5Oe9YkHPGVwCYpx1165Mw057MuRoOp7tI6E0Woh4auBKdrzmo4YyItbDnxLeJzJ
zxnvwxjazXwxFFTSM4UyVXPCIop+W3N34hT8vhCcWHT6hYR1smB9NUov0Rp/nyf7J0pIX4dZNI/z
Eynwt9q5O1hRuDblvlW1u0yOj/OUnQ1Bvnc+rRfdCDplPg7mStRQdAKMuyvpnYBETMMFlHzaWZdo
KXdNtZDS0L9WBDq7uFb8upz9nvWC1B8yxn11tmXP7BcvVh+qYbhMMhfb96gpT6B2jkk1HwulecOC
5+LFo3bsiqr4gDnzNNpO4ZbVeNC6l7i3EXA3jJEqf6tKOeexGVpGjWS4DHMzZ65UfkiSFnGR1l5p
8tfEtyg7cxzfIhvs0dIT3bW0glglgt7X5SlLo7MopUNpki+BV/dNWP1JIxJAmamDyXP6WEoBHccB
FVnyp07Wj/h9WA1iHJ2aiUDbvyhlau+d6Udd/sINrJ4S6QeYSdNVqK56NYIrbTnXanqnKtJ+bPTD
oo13YugOo+we7LK6jklxneba7SLndRnse9t0fNrZQSxHD/lEkddxC0M5lwO/2KyLf3ZDfl/HYKnz
YvXNmoDEnoFCvmUWk3/Nd3UpKjWQ7egDDWECWNXtliF3DYtH5eSHtJ4bMlNcYbZPJhfxQZXOK8NH
lYwPU3MWTOncKpv3Iz+3qtJPS2IcetsI67nfLRkZZelyR8YHnY/izdbsoDfUs2zkobqYXj5rh2wY
X2Sn+LBYh8R/Ip7dveaDfYyN7LtuLFwXrOUwqgsjBvkU1hTojG2id9wcuWBW4x9cuwuqTMi7qjtH
tID3Y8JPlkWCkHGqILcgK+EdwxtUzijo60wN1rxJvHg2GPed49IC1EjR4sCa694pLWMr+RXrhIZE
5F66oog4Z1VgpVkpB2O0vFDwvG8ktP+SoV8hkV/wJmZ+lI9uI8nnbNB+dAJ7HQj+Q5fNRzE6tHx4
R+hkyrcaAkpaYLJRT8r8kqJCUlIHP8Jwb1lO4JT20boBW3P9905qRaC3cwgW8rmcMTDky13dQ/yf
+t0Utcdika5NFqb8ZEx70NzGaK5xN36rFvvdmesHpgewae8rvBEuVwUuRZJ1QKxwb/Jr6aTOtVVm
i0w6Qd2QxVkCQ3Ub59HqOs4BpsjtlXiM+7YrgpSaw0JIkOC0jHPHg7FCdHX6UovxOBnqtYzSN70G
aTSLcLh9X4nGNcVen0siyuWaaETzZ1rCh9CVLqx0ROq67MX8W4S+S5Zlpnte7AmjqG31rRDFu/RD
J9IlVqYfzdoelb6/rrF8MQnuzZhPqIhj3HKqCwhmy7e6Z8almu+lXTPVjNEFgnNmdEfrepcWq+nS
MFfdUoxXAZNGvev70s/Kc7tQXYE/RnzY5LdKw8ni9AAtojk0BfPPmmLY6kcrn2k+EOZzlBuHufO1
FsqxNZewzPdVZyoMW6uPmBZgR9a7IA4/kEUBhdb/iLW6F/1RjtKHvGvuyWOBvTYkVGsyyOksZDX5
wRTFtRn1Z6EtD5oDTD9argwaYbPqu4Ex3q1jPactFujzcIl62zN08lWnGy6sEz/I9vuuL/OxrCIA
LTXZd8M+N6qLyJtdr8X3hU4Q31lWy8Slb1GcEz6+GKXyu6Zz9UxUEK2z2dCOLWCvxuOyL9Ce8O3e
QA/F6tVFND1bQu3vc2HudUKyiqw33po6KXalIzzQA+xyxvsRNhMVIwTzE9WZznxXi4HEhjAu6p1S
Q/QprDE+FnUfzr1Obkth4amBHxw36o8ZC11Rj+2uHl/ytB538cR1S6aVmrTdvpJakGEIDa5pO9ah
oRST10pacoVC0ttusSp3jp3QFJWS9Lod11VI+rU4K8heM1hBCcEjatMjzBttMjlAENnkIVYGwe7L
3fZa25O3myqWQD4UnZfOvNEXKSQWKkuaYZT2+K/Oq+43xfhhWMFiSOTbq6p9zIcK1qw9xftRBVXv
JDUL79bTkm4Hby8LalP3ulQh7Dqfd+vc1kcmzhmV5duRZWwayH6HIxgjC+jb9FjtW5Qp+ygS7eCS
HbfeSbebNl5KPqBQvXxJxkdnrH8XTstabTLIocO+POTr1ab3dZqHRDs7Nenc5azhUVTrd7WVH5t2
kt1KMs2dwk9SahAYwQyYX3KNKrk0+obIptcMAc1uHBEZrc7anUprJm6EC61dl/p7Wo4yyeg6c/FE
/UWuSX1fRibph1raHSMD98GA4pOeY/PQSlPgJOKsxE0TRnUqWPsqH4MmEX5r7dO2St5MOq5uN647
zer6N7ns/rA6Xa/ZvTIk+h6Rce3mmM6H+XdBzrVkfZ8b1Frx+Cfqu+aoyIlxnxQaIzTzxbF+w2It
uyURsZ4wJ4PR1kzfDGXiDLIRq8oGYOZ4jrJTW2s/qyF5wqknvRo6xnWCu+TdLFbxarR06ZWpgGkm
Gq9Myo8aY+VZniP5HE/qep6W28xH2K+qZXAd2h5wprba9eXPfi1T7G2afp7V7HUqk34/37YSMH8w
aW53JfwlrILy/edht13LShpQCncnkEYkEZUszHNZVrOnRTPa5tu+rwe2e7Yp4/+Mw+3QrwO2e46t
5rtxUCFRU/RJskX8qgECNUmCjS613FUht9OadLJeYpaGuCmScOnlhvaL9qepKuUYT3tkxU3YRjmo
n376iGy19vRZta+y3qh7lVTOvYpz9CGbRhJQLFN8aNrkjqVW/5ZbJHmrMjtPCjre0OiS+sRJJ5+N
nmn9UEihnFTx43bDAI0FSpXxXqzxo8hvIh8y3LzsJvY2Ef+MqM0foZncEkuY9Ee90qLHMMVK5PDS
7GzHTxpkVCuxSI+L6E4IN/RzR43+sUjmy7Cm0qHR9X1vDmctmkhPlRXgHkMfXYsi/rAxX5lS2z6p
5ZxdRbT+mI3V/i5mhzFmmLRAXqr52bGGg5QRapZ00xMnNPlDqc0e+TcpJ+PBgWbXyhl5Ggv6/Wdo
kvabiqEjJEoIlIIV0f9nxpsOFoMX0PD9MBtm2BaiZd1fpkejgns9zO6M5yGeH0clwlxU+Lf5yDLG
vnk7qxOXK7YrWcKziOadW3jEGM9T3SNPaJexGAf+FVhycSR5zmdN5I75n7b+jXzfWxqbNk4L8zSY
cjWs8VvzYb2if22Hj37Etk71SU4BS/AOuta5CaFoArVMTkEzBSbqyE8NgkeLBOu2+D1phY9j2SWb
wreNn5OcQU/Ha9l/DMxyMLz5tS27mEHcnmKAKQ5G/U5srouTvRPQ8Kua2TQksuU+mf4gdAV/HbFE
2pvyRdVMt8meFcfL2kCPflr6jy7hqtXgcb6mZuExf2W6+guoCAWYyZ14HXUwiET9XacKlR4aIeS6
r/BjhfJH00JTfhybAco2qAPYgnFxTEumJvbhNvLjQVj6QCKhQ6rIswciV+k/ELe4mrR6ktV4C/Ij
id+cXCPG7SrXVGVXpivX4vuCqGSaT5L0aEc1tJ1yLyxG5INOaa/Xv2tMzpX+UR8oNzOWqXMCzTN2
b3rBpEYuyUSMzzr0b1HNzKV50A3i51ZWyPSGmEyU05PM99+JylfaKBjA1fT8zxG5e1oDobvUQov/
Y1/semp/WQfXhzzZHCY8n4Q6S+EJSjONtnhw91yJH4+M/9KMCM2kFtGb99DOXBUsbj3dxbSdRkCj
Q/U+2t8rXaXg8qfvgXYMXNKZC4/tNyK23IpCQTYzRWpIAY8gZEgvMXEHWnORlHP8QlIDK+/BY0wg
8Q0WTZNIh4Kk6rn70MtzJ7EaivhuJok66X3NQVGehy1125KRD7sY8xDWeb/N6fYXnj2xUopACbBa
eOE1bzDhVFWRV6tvqzH5JRkCzn2UMIUvMoBkXIEKNRhqqoaNHuB/9SSmsGPzK9KZ6fvkx4VODsKu
s/1iujrO4K+NFmCs9COhUEgYPdm5k3sTTsudUkWBXU/BInJv4Uem2Jw3jewN6os8JW6vFV4NXUy3
zoV8N5WdVyF+TSQd9k7Bn8jxC9Uv5SroW5y7/AMWTNvw2V5exPJ9Qfciy99uigdiz/j2mC1F8Q2O
6rZBp3NmKVnY5yaZNyo+BqanS+rbSD8ag35ejIQfy0btNU4WcNW6jDLIH4vZiqoqww9nlWOSKGsk
tDaEqJs3L4vGhzVVHgaV9BgsMUyLDQh7C2zHK8nO9t1gdGyRKaFhrHsriaX3ZmPS7ggNHp5wTBw/
91ORD+M4M3fb5kQQumXr9oulV+fGeIwmRQ8XAQoNM/z0VkDgdftRclgN1DqdX+P3tr9GHeWDhqmP
q1jTQ9QJx00EP4bZxcDs6TJVayPqPmjWUkERcU4sXPRc1Ms3W3ZCFXO3uxyI/EhC5OZgvWPlnJVd
+SDEE0iB7rErZskro94Cq5XS7237/qDAkPNKUd9q1K0Is4x8Teq/CKdG/k6A1N1luQNlzM+nUz7q
lG8akEfK6VRHf8olOUiNeEXNUUqx7tpReUGy+Ke5MSu0VGjUcp2nYXnJFFc171lzB45j+KQFiGan
p4+kNWovhnGV0oCxPciZN0UsCy1WO40KFC3LqbcW+07Pbo7mG147ln5oKdfahVc0cnU4DKbtPEuO
fYCSFr+3aFZ8Zs8L6qu4IHRwfmzG4c2Oo+wd13XmYdtOZwdMI04JNb+t4fTDOjbUoKM7iqmejdO/
rN7xf7hJfKlREAz8/fUXUxZuV8DI0jKvl17MyMCCedW1NihNh2VQ6VXSjOBsOFZSEjTSPO+iOsd2
/6hm80mRkpive/EGPItZPDxMkuk7FNWdBD1IRq970n4slCij6K2ljD8bjNryLcGbc5QBIPm52INP
FSBvgPC1VynpcLVCwUZCl9cfq8OQ1jxK1VWDPEgRg3KnBDezZpCLqP3rrrroFK/Wt8waf9PiqLPr
KKXA8G4RHCWtybBu59SzJhT7uaw7LtzK6HtemZabDkI5jCiAvNpcOz8GJXaZV8ekWCbdIbKrdmnc
G0elTFI3mewYUfR4tHM7f84l+d5ShHllVpD6yb0h4pMGXyueV2XfFx9S94OfWXzzbzKMPnRyGl0I
IixOay69dBWNVqcVyW9dP0yqER9xQYcKLASyVAjNhawLmWAld2Al5j1HdF/7ZvZEtUFVKj8jjGXO
lEDMlGuaV72L/b796SyyK8mvMhzrUpWDrGSisSoBvbZdQR2dLxXFbKS/1AszMNoczSzcabzhkOia
5HjyHtRc+zMlhksWxBstCHGfVZW119XKq9Z49Ze1DFWWoOCdRyWwu/J1SCvTNYwxOcAdxHpUM8y0
mnqp6O895Y5FpSovLuMN/W2FqCaPalrUnlEVyovMqjbpnQSBR0vxxWnQvVG+8xbY5DQyOvjttfRS
MVpPIe5dYtys9A6gNYRJg/9nzdejJqXhlVn1YGWZq/eUfKso9W5DIGBVaAGU4bQUC2RtHihedwep
NoJV7kNqdYyK0/zTnOGN1YDTKzhRQGxZhBStu5QF9LCqfai6Fs0bUIVWkZ8XkaLT+Nk6NVMZclZD
q3XOtWEdxTBftFulvdC1ycekKdxq4W+QZCBVM7G2nlEKhYvsbdAwFAghpO32+SUTFKKXnB5YUnlK
zsAAg8qnvrKf0uh3p8ZHSK6dN4pxCQfzvqE9vSuZ1yuSQyFVfGspzs1U+5M8+g16hpnVPF+QKVCD
y5ioCDVQ4zjMVAH51VVaiTazRdKi0hGCDk4mx30VGXsa+c/K2HyvhUFnb7gRHTSI2bKdB5grs9Bw
6D2Sz3nzIlNSVcm2Tp8ai2q5ga9TjaPXhLBIujtpcQuUjrMX6wfR5nf6HMpKbfldGnNqNZTItpuh
h/kdT9HRVCSiepKfLJ/3oJ7up9zhRIjmChIAN7igqkuL6dmbK6yL277tBSjStEwzAOcIVhHzPs+i
MJmotSI2AJ5xo1SKJH+rJOPKwvKY1BlLVUVlpLSWb2pC/kPWcZJOtQS9TkO6nE0Iyqa+W2EdQ4zQ
IhlhXPmoYMl6weCYUkRI1PNQaf1FpRdWtba3ZGBfegZ0/nLmAURt5RY51SxBw0sPJySEVrQ864N8
rKp72xoh+/YY7sppQmgrh7McrQdR5X5UMszInUn0cZu6K4WdHb6BW2SEUzwp9aNMRzhhTg0OzjPs
NDvRKKpf0vIP7GLne96k0mnQjdzTHDV/SDoS6RGUnzorfnFIrqSZpTgnDZpw30jVI5foNjSnaPKw
7/1GlDkS71SeGtWud1WHkF6eBedhrjV30joQuUwLA7UGtRljHIWLRae/WxzLPlX6jhm5eTaVkkFZ
aE8x446ZvS4szx7MPD7ITTQdAkPPEKqBAfyhJKYLYzV67ZU1PkS2oyJKT4eHRUOETi5IKI2a39Bx
6xBpT1Xr0zsllMF3ZNNd45cxvVbOvsh+EEHl9ZHp6nPJZOyuV+nEMs5mWRVSep47D9mZ/QwNzNmT
Qn9YAZ14xZTl/mIyierbtL/WMubKhuRdX8vl+qjeqjDbvSmF4l4N9qOqruNeBxmFSOZ9qwjdisxl
1fWXrbhEJBatb/oDET1YSPwdMvNyUYNaXl5WS2ufanlP/Kv5MqfavC9nZvqKRf4ZJ4+pTOu9PNme
TjDafpD6vaTIfyiqS9+lRec3qQ+aB8lYcUndoJ0q41/prfnDJLrrNm1iAMOL9sCcTBWYnFNYC+oI
MrLF+bqPhdXcG3ZyzNDyh32F3CVKRXH8urGUovzcXEf+exNeW48O2klvUFckpfKHSjre5zoJyU7d
t3054NUquUovM8u4JXOthARfyA+01MmBPC59/8sgZ+O4gHoNY5X+HcWQd0m2TvNknI2lbXxnVF/s
liznylEyeunO6i7kZpyjNIKdW6/ZZez73/P4hrFjgVSsJXb23cZD6ElOynCPxuCoJenidlaDsHSg
rlgrtjsP1aGN6YVORD15jc3yRS5YMCyNPOyXmiqrI2cPlfKSyVwr4qqdz6NlPiumU+JlTtf7nKzx
KWm1c6/XT/T/MNpcanV9haYJKbc2vYRctvJqLlW/56uEa57Znt2D9gak3evNvUk7zJiZ8MOfBk7S
O+oxqmvb18w7RWu7nW6wKOAHfgOjjNoussApjnP6ng5Ocr+CjHajdWKIy8wE3wQaEUerisde2gu9
Hw4dZ8b3FQ8mq5j+IZ3NjDW6Eu9nQOSBbqIVLkl3AjhU3mlZzk2qJcy3blC3Nd7VN7Ffe7spUspd
dVa9cx1l7DZg4TEvRQp2Nkbmn4UF9KtKnfmkrVbYy2kNRPV+npllZEZmXHsrwGHg1rWGbosGG0BI
rv+smipqN6Q7XHtZunbrquzGm/u3Uq35tN0r7PyPJWwTPJcG5d2xbzVwsllrLS5DfOzkyck2Wcnq
yaErshtUoZwdvat2Qz9SHovUtzg2D1K0nyrkwrYsv6orK07VGgLOgyTsoKQE1Hs7bxqV5dTqT9lo
Uu6Nm/yZ4Bi/aOo+SEenuFraUJPJfCmKhTJAJlNpU5qTUTETB2KWEBzdxm7WptcGcwwYxsF8Vgmz
yivppV/j/p5fwA9rzMx9zbKFN6fIYturfcjrX0umk0qGLbNhlfOIVuyP3qvZ97GadpmJFUrYfXut
NZ5W2c1VEUYj05coxAnPG9KENLkshaIfWQAc1I3WUi5zsKGZOwKgmRXErPwR7d5v+6xRAdLc0EUk
FvljtqaHISaUdMQN7WtjsbqWlXaHWq9fSyc/1saKPG/uKD2o9RAwWWLaJMSLICHhvo/2JF+rbgxJ
hcZwwRIUQz+x5K9xzjrTw6gkmIjoQUxv1CqwMD5MMkjyCsnELI4SqwrRoFKYHmqCGkWUHWRyTzu8
fdbPga8UVj0yKqRwFAFQSNTatzmugqyf76B6XApIhKpqh4XskANQB0tFckAMxTxJwzX+Kag6ZA75
FJayU7ViNzpx6Ei/zKg/0RG5iKw/wZ68b77jSrSY1GKvesIMqzz1y/A6NfpyUbr2ZExS/NA23bOu
WvU94jOKyIx0x3J28OO2Q8klM3uSrPFuWnvB4s469l1yx7C9K9r4OADwcqD0lRmo+aQNqma3SvMu
Rq/QY2SYy3IMygqfaT0Xs+uIgVElVXISc6zFa+Llaix01ieLRoExGztCqKIwzxLLxzbVnqUGkoyB
VzhR6tJPIWL9H1dnuhsnt63rK0Ji0vMXKKp3udw7f1AcJ/TdpOfqz4OXjtbeW1orymc7jlMFzDHe
NljHT3YRno8pTtSp92cDGAOUIducEKhnRqd7yBnmBRhh2T+IhniQeujOP//V2EyEXVYgMJtzg6MT
u2I02c61F9qfgqgYSJMWeRkfmUt5nZM1h3Unh3tVzIuRKg5PpmVnoo0I50yzjwka3ukmyy+URV6t
Ff5MMlzKFVB1pa/1LxmZ9bUmfYgLlounOPns+1vD9eJY+i5bVDaDwuvYK3V6qyq0HgaeMJTNQHWs
NVje1Tbn7X5hGeyjTYqDcgHxATZrIn6cgMYhf5hcHx5vP8okWKKtvD0s3G/qbHdU3wTUZQVONx3S
2j4abDmoMHxTNsQWA08haxeD6lOptyEju5QOmwwcyVF0fzXz8zhFp3zkk320+HQSiB0nzXqlP/og
CX5+c3hr4/mPKn7XTryDVA04CHn15JThIquomiHlsOMRWtnvRVpJKFZ+mbhRIYBudUbp4gShydhp
TG92pQaZ3e1Xoe4lMnYzWyHHfmmHWnAPWU1AaeZOJOkFe3cYCbF3h+Ec6f0BlzlzA7oulEbqOPk9
/yJno7OTc9U9RHQKuPHzCNOxEZSE2PnEUnlt9Nyqv4B4+F8ihaeMAHxZu2saaoUljQRaH5C3fwTS
ItODDWo3VVCfqwdMxyNgCLp6DRSbW4IQnkzzS4VSsqxn25GcdZmPUXUnJDElVrXvIhKjdARoCHNY
z3czG5W6XRPaE5UWsnqlUthLMuQge6sGeZqjXVrG5wQczV4JqmWd7bU6dMzssjqzZyDFrHItGLFe
zoO67xlk4iwJsgo/KNfIpiesKC0ctefERmgwmgRLVyctqQONcLueOUgV8SFyIIuV6ohuZJe17c6a
+1Opr+fWxc5ORPiGxbq8IiZPOUoawozXoDTQYU6FI9gVMljyoVAPBhh/aMXZrlVBPSzRXlRMXwNu
SirXSccAMXntTC40QB1aOVg52gOKPzJoYs/aqHan24v15AivfUzrI/VpOWFI1XywhkcWIqayVqoH
1nDwU9lld0k0Gjxvca4y8u8o1ugyeUBF4QkUH309oF2sQrcEIBqvln50JNq2hvDijEjpfrfCfmvG
W23o3qg8RwJwqWbfTM1ApdHNcVEUGqi3zuShM7l9LDZvLc/y7XUuh2jXAQCbCu2ERXwmtT/UBnGM
aFvKE6XlLmGFMNDtu7B7YT9x9NMTp/oZA9bRUQd3j2jMvrZIA/1xGJ4rNvFl7pZAmxPjNo0/8lJd
P6G3Ty+9KQ2CsfsrZC9CIO2LZcNzKsUnYDreYgPwZWITcNxHt5p81VAJY063Cwf9o7XsbbOfbo3W
GUGzUodLg/uxrNnvm9xlBCPJ7q9ahIqJfgc9iAxk6Tp7Q5u+DdcQb6uqEzaQo/CQ3Gdr1t17Os7X
qMJpRUW93YMEDOV+XsENLInUM7YIhmC3FfF0jRLL/ojN3h/0BmnPYi6hZq0ZB88QTsaBoIF+E3mx
H5PPq5JEmBjuzdJmj2XXAKIxn3qLBJNTbCBIpAObIA2/1QO3YKN7NX2C7pAn9nQlWN7Ea/9eL4BE
Rzvf8eyPhlBMXmn+Xux/1vBRyhtJfnobk9zyvaICyLSZoLsvW9X8VTCUjoVXd0yKC49an3V3kbvG
CJG9pO5rnATSeSZvRkS7TDsZwz6Sh5rHW2YuQb0+ju57Uz3M1BLwdyt9yNtlU/9Mn4BBoNJeLt6G
wTviryGeB93lEfUcoR8pESg9tt1Jc68pcps0HMa/FsRDzkxWZWdzPGbLaeSgRJ5GAv4SGu5pQlxj
aO9z4eg3JxEvImm0f7b809mR9b24jPDU9cjX2U4aoMAG+aPtnCJL8VV7Rc+m5UFijV6jxb7y2BSp
n/Jqp07RoyVJAlvM+rllf0X7L/ihUcGhp9YCoZ0Q1q06qmrOF7iJJTB7KmBlaYcLtWBc03Gx0IvS
Ked4XQ9c+RmBnDwel14bDnRgnbtaEv3RkYJbcMUK5UVRF/KLu+gTrptTOD/HtBym8jHvK+3dXXka
qs48HNVMXJc+yU9qHkuWfhrQshFITBfPZazODzIp97aRXEcnHd+XWe9PqVObvi6UV1Jbh0czn9Nd
VuLlScuPUaPY+s2sXirntUsmb15GhFR3oR63kz4BzXe4nzYphi45CsEfU+SZ3YPBWCbsFqW459Rx
7guGCE+H63X0utvbMv+a5vm71lV6h5LxpdK7zjeqyQlzGwpinY2GqhIlTCVmSi3O5yBDFAkQ/i6q
B5WVRVqN12aDsoerYhyBkNI8OxH3rFM4FzvEnSpAEbKDbGToQIAxqlcEZIwH7ZDNoYaIvkaHpyvG
byM3Oh+3xC7ZyLMSmkp6I+GBiG2M7G3Jh50Tyeyc9lbl5c5Q76Rdt2HZQqSZ6DBGuuHOKLo8EIhw
+7HsoaQPLztFgulq8SY4k1L5aso3NXGQeUj/eYWblleVFTUHvTPgXnpTeCsPWQR/fp1+JevIe3kf
YC3/DGr6rjPP1SopWBQhGIKl1jL7UO2VOqDcjnjOKvpeJYmbuaPObw4zyIJ+Zmyji8RvdMc64EcV
P+5csA2a3eSiGVz1X9vHyZfJz2aqCj9Rxu4gTaCUjkJfxM/F3Y7j15Tq39boiLV94NbFuNEPfr8i
jynNFVWnHt9ak4HejccwLqvsgKASPXqyAq/KpPWRkEH4ZA31glC0ekTGL5xD152yzPWdZoFxU/yN
cczIO2hkz4KrBz0l9euIARHqlKZCrhuwbS1M8Z0NPLeqF6ZU4AckJoZ+sU0HvVWjBr11HoJFKPHZ
XppLs/3LY0kK7Ty7IjTH7Gt18nuFeu6muFyd7doCl04T6iJIObdrhFcMwvJm3bBJ+0+GI89j39Ry
22vcZxNKex5f3ai3w3IEaOzUcn5tluWgVL28zytngUkgLERhtRs53092lHGrNIN7NHKimZSro/2j
29IKUvksHIYu6lzY99D8RZyWa6S4yEX1F4RvVp/tFif+u47mspdsna5s5KmfgUPQx3kpKwAeVOZe
P69ESpvVb1LZ2bwkRZdtr76m3PJaHBt01ivpHhYudKf8d4rDEYEV73G5ALAY3wqTd9Qnuyi5pDkn
31yOxVOvvXRx/su0Pzr50msypAAe/diImAxh7xp7Cv4Ax/3Tti3dlI5nWP8kMuY2zkOSIw4R/ACI
k9kCWvMI8XOLM2nVb1mWfdPWiJB+w5JG+83m1CjjsjwlogZra+c72a36mDO5ozpWAfr5s9bJWtHh
Rhuso0D8HcXiHpusqPZu60DfmA1LAoG5Y64Gkxr3R6sR5Yt0QBiS8lJlw63qkiwktt/dperUsUu8
NdM2CpOA0vsRcj5A2TAZA6SxAY+aXcUVuA45xDSMLOoD5bWE+Ff71rMza7Mb+2O1nquGGXHY6mqr
XWQbbyyaPVWBzVNuaHdXkUM4iEmeutaip9CeL6WE6zKLjjb1zLB5JNOiozBewFA1L2uV948k2QDl
V+pD1KGHU0tj/DSEIfyBlp+zWVjTaz3OobkRofH00fPiFfD3ZazsyEsNUG/t4IKY2VVfQ4CwNjIw
JCLYBxldlBdt5JnA5DU2+BWKbxOCxRfzeJ4FL+Jcy1+F6s5EUTHtFLaxS1vrPYqQk4x2fXXr1Y/q
xD5qKG+HseQx5zC7Tp3xmZPuuTTADzi/npSER8uqMmbgWCLZs2nOoMcodmBEocFr/YIfZl3ui5FB
r3yT4XrQLSqq+xr4lkHf1a5Fr0BMz9HnYrv4x/WTXX2tCFljOF3r1tW3XNVZ3XQ4QZQia7ruqjh+
j+1kukvgyXtSJR27DwBUu5CXa0elgjBxsu7kbCLFTaweoYT5EWt0r2q7aq28rpgPaFvrc95b6jUa
+2OnAkLn+ouuau2bIVXu8OFJ0UeEttOXpllfyoqwGomZ8GX1PVfaCgXiosUhLw5B/6AifdmAhPmG
NotUBBS1HjpPa6aTZUC45hacKzDwfT7vyr4LOIduiMZvzdSErumc9fl3M5n3Zh1e9ObfuDrnMa1Q
YFSHuU0eCzNE114cXFSxZkeIQDvEzilFPhGkuVL7Kbcw/Vd59U480qseOy+0Nj9XEAJWxLSMJNKy
acMd8P+hqtWdIEtU3GBrWt767ZEEsllS9u6uL/ZS8gpNlxUJtJ0VD5qdtCddakSCTGNoGe6/upy+
UUiO4TKOFM2ODAPmfKcf/bHqeFV6c3ltNXnXMrktEURRwJKL5d+sNkdrs78uxr90na+uRWWnyNad
DhQYV3Zo1kPvu1L6isrq3pOIauKrgwe5jWOPaM44F9x2YTSXDYGMI85hYa5wtu184O1Q9rje/Myk
Hof7NYkHDOziTQz568xP9Rb3xrSPypnROZ+gEgionolgp8dzvyQATNsrlLAvxvGFtNA3Mns8Y4UZ
iUxoYW1P2oS+b/p1fk9g5Zukf4zlsN4cEWRm12M8ICp7qoba78ECrug1yaqYHQtV97yvJMy2ldAX
ayz0307Jh2taQ1gtZXMca2ZA80HdRNNSOS3EPe2GzlH8etIJski15qhIcm+5pLO9Mg3TLkUMwxa7
PKbO5OBQGuncKHeA94I1NqYgJxkt/aFtWUsyhfllPajN/Nux48+1jH7ProuMZbtOZKxe0sap0QC3
dVC1pvmSO4hxEs51XXX/ZH2C9TD7ldYTRzOid67YSr32A0+xEel/RuBNj8Xhw7oZzl9MndytCeXQ
D2SgBQ4HvhNUy35N9/EXUIc9vqAy44X7ji1BGRyXvkFoMLDiSg1c9DzHV93yke9T1eyXFrlwDO94
DwjzdvDHJshT6cMMXbAzbWH0jNMabgDk0XFdr1/AZSr4Ppmv9WlmYknr5aJpiABkyjpki4bhyYVm
UxyT18Nm15FxpZ9kq3e7aSAlr1/ND1y+PWICeu/6vrc54zTjGik8tadl0bxybpe9qk2YNdZhei8y
ieT85z9joiTPc5+hs0NXjjaENkNcMAhuzHkteWOpx/3Pp9bSVE8/v8Rt9ARC1J4U0kDuYxevh2LG
n2KMSn7Xtl/QZM6nfhVfoxEtMbCSqV9qA0hl+wM/X6arnJJaOyx/XWvpz3WLdJ1uF8DD+DalZXIb
tl9+frfozVdvRtHh55Niy679+Z2VdmpQjOQH/vcTP39AL5b2SN/5x//5Rj9f1vaPBTH7D//9Pv/5
M0Bh3tCZdHRuf/HPl/78TulQ2sEDGPj6//9P9PNZpTe6E0Uf/+Nr//tzWNQViLF0Lv/90M/vkmFW
PdKZsONt/9KfH+Ln+/KAykKtn0o/W21w858PjnKYzu6cwsT8r1eE7un67GLxPuhwc9aNaDnB0TPr
zrkzY+0ka7PQ/Z+P/ue3pcOJn1QjophufHBrG/bbnGdcW92E2XSmSkeP7ZeyVUBp+uUzR9qOtmTU
9j9fphGZX42F/RbX6e80sv9kiIDPSiGssJuHXykpmdJDNxidi8nGM4f6Nzov2y8/H/zPL9sfscwq
P8xadP350M9X/Hzt//izP9+6WWYSRJTkatUrZg+pV8/4uz9MJZK/l3JAX0df3IPtOAI+30pAZ/iE
bjnvAl3E82TW5smtQUuhX8Qt6pTxWhWa7RWLHn+mK2pPOknqc89r9W46Lz8fRtUxHzszd4Of/+wG
iBwC2JdblebVU2Qnzz8fR/wvw37VUS/m2bNRoiKc3QJhrNUb5z6vke3oIvpd97smbsVXpHFw9VSr
Mkyl+U2d3cr/+UTqdqEhjfFjLBh0Mwo2kXGAZ6Vm7atxnn45tNoFrVGPFzF2xeOg65zANP48Ddb0
NZZ181lgrjCT/Jde8D6RqGWHcMZPhtXMO2hZ5Z6BHXraNGNgaNUuHDjZya7qbwRQkuxF1pBv8ZdN
bfKqKTCFC2Ulgq2JQcTd3DiFRc72iKnbQxoC9pKBsQEp6I8VnuwdKuYPzIi0VyBgonFpa+pBrpJU
R4XOF1+jJgYcA4jDmeTolfm9tTPKoGQ/+a3a/jUS2g7q9S1boAc6wExfaLpvKelhpNyD4QY6Ilf2
IjMjpGxFWDbytRXmoaArPIsZ52vjLw56xJ/fhkK7n3xuUAbBqvqjpQWTYlzo2AubiYIsjb4GC5IV
bafeWVeZFE8c5uaQBtkIHoj0jubCKsQV0Hr9rqWpM5j7KaTBQO7VfO6CaWyDmRZtRyYrsgj5VSXN
41BVeJNuRu5eRrXXUTzMf5gu8WTCrrNlvSVDmZ1KB4VLBebtx3ntxZNBQ3sJaVUyfjJf1a1yS3Gs
stDBmg1tONg8Sovk0ZROYAoz8Y0So30ECs0ahRkl5o5dHrK0hYOdEhYbWw0VS3TB2EUf9sAslPdo
6/DQSCzi2eTX1Xp3F2D6ZpUe2fGDjwTSt2s/Vwe2ENwXJGxeBiQWYd+H7Y+GoD8p1JOseRJ7AB60
YLXT3nYfUkw0bbnWqGadJ4nZJVLlDg47jC33JVXgsmbWp9yZA1Wst84tPLdlONm6CHt7nEL4+EPM
8oqkpPeoCz0sLAA6OQubSXp0RrBmkCZVtn7nTD//r6v5rysobdKRfcMibwu4+y+L2OqaKiTYu+XS
KZ6rRZxq94+Sxe8VR54X1/pHYemp5zMtoUIc9efSQZ8oelxi+mmE/bfapPDpJNscQJ3PLndH62Gn
GPuJK9Jbf9xUx27rD+N8sFtKnk3BrJquGttd+aR1z/RLH/VyeasXNL8k3C/t9CUt+3Nc/Hk6TH6C
VHlKMiy4dim8BlJUb533QctCpdpZFQJZRkX6oLYE8U5sqC5iXA7cN1RY4qQ7DF0/ny2Tzj6IdK5g
oPhsIVkiR5xDu2wyizeinQj7VOnJpg1PgWnfOooTUCd+yv7w8yUDulS/xa4LvLh9++msCsbMBgnR
JV5Gfee0seYvzlzwAuQWP+qavwyF3sOF15RdLn/RUuI2qPXthqbSECkj9YVLNa9M/i6T2/afbV9U
D7ir7//5Yo6Qk1mwqP98UiucJjCtctjXrYxf6LLhQnLY+34+S0dSe8jtIcUZzzrnNiI5OSZ3l0Hg
2UE6bntJl9HGiDlElKEU0cndfqd0dLRL7N8k5Lppoj+kRoVOBngBaT9CRPFFXWjBSp7Sqe3m1CSp
ogrxy+DnHu6WHrFhZiYiQVdfP5O499tRVZ+2PIpMVVYi03qe4IlDKuOygj1xeax1em6Qdza98zVM
5le8aYkLanFaWRJLEu0TNcND0z0upBvgwtvXynAVl2QATjFR00XWTsH1IGjGch+bjjSKrAo5xx7p
lnkUZX6wSbfDjXFWhpvI87vrcBiXOPRbx9rSLD41pmXaU39LMXKGME6SeEB536D/y603tDrkkwBu
576Nd1DYOZJqwQzQ+kgxz5n8jvVXNFZ+P13XMnkaVPuwdPlFNtxbLv7gCT+zh0b8W183xFLEj5TH
PdPKDn6QaQ9LPwem8qSVVAa9zHryWG9YnZrKo72kz6YGEEtpz0R0Pu177zqOdKWsAl1N2OzS8lv4
ziwYutEsg8W6bwXhj37fYRqvEwrajcdStzPO7CmYjbM5MEfzZKC2O2iR3nLaHszcuqy69sdVixv5
bmdA2gJZeqShCVw+C+WgwyhRwQWaRa6xU+9jpSNu4mbr/NuiNktQPvaMS8gepWAw/zAS2nXH9SRN
TFs8NVoVakpZl+eZlJkhIjaV8yxq1tDIpmCKnzTRR97cYffdUsIIvSQLo30xzGhntY03NNa7a3V+
rPFdW4L8538JKRRZBnWj5DsIbJG/Z/Oyj5PfKul0eX7TS2odJAtJ9JpkmBua6gzaecSx8mdOWZZL
QN0FrWVJws4m6kWojdax/9ahRlx04ThWd3VydqN/axoH43iMOG1TckCE+a7ny5OlHNOxMpBV1rY3
yC2CtkMruwRpqRJ3UMD8OMec2M/QEQjWGs4jM3+um5iAlIRiemnqu2XeuzI/dWnu8TTxDAW2BLx2
arSLXBnKeYYJsANKQRSneRRi9XP0AcPFElxDZacf3PXarTAf5CFBNeeVteMM3s9i8Ff++T2inGje
TOu7uReHVLDCxAh/qjp07c8olUzEKI6ZVpXWCQrznJLUWsf/XIX3V0OawMkR4wGKzeK0Qe9WQ1wr
5J1FMAHI6NOiDIex5ly+F3mDr9I+uIRiuNtcE51dy/FQKsXUhnTc5uZTF3+x85C/JQFc4GWYDtzs
pPXNTcWAUMbwdn0SbO73QSDmzug1m06Ke24s4KOJ29/1FwQX2ZJiaSXJsGmeEfEHUV/tBhfojh+O
xoIUfogx8eJkma8sxV0CILdsq3ozhVWPer+fT7H+IOS8U6Ob5nwpy1O1PnSOH2nPJh6S/KIWhByU
cyAQ0Wu7LaaOHqFAxYdTxoixtJCgrqCRmGtnfHav6WuLW7ZQFbRNhzL5fSrjgBzUu/PaFEZQctgm
A2py2t0J5Xkxkr9N+m5q6a5ChuI8dQBgcUo/gnuZG/ccL/LJIQqPrDgy5mX6K8rvq3YAUyAkHwZt
3LIX4mMBUr0Ybmgis46jKJhWIjjRLaJDWwhMjyrC8CzncamTdwIW7yISN0Pi3G7D2hF7YkIQyLgP
hvqI6XvnjPj4rBrIurqJlIYcZHroFzHsruj50U6Wc/HZrs0tiiWDsnI18flsih34r7SJz/mUXCct
/1SRR+pm/VQmLBDRO0IHP8JkVTggOCv8k303ipnIiPiy3RRa+0S7bYAymcCB5GDkOAIEDWhegxak
jKZTUlSm1xn2xzSUh7Vegs7Q0bbjD+LNo/6Betgu3bOXP5A87KmKxgUOo44MpOgaIPaYVqIZkUmt
9ueqF3uQYuScmnUA7oEvU95XRXvLswUB92OO1abvYaeT7smKi881Lc5Ri9DDNd9srafWaL6BV+Fc
iq69xfsrRkJgdN9lDUYOPj0vsUZkisptnSugL6M3txmP7tnXzD8JT5LMMX5bLYpbTXx1sFsSpbbb
mGc5R34ydmdMbGBLzjWayQLUinKn9mqDpWN5sNX4WGJ3oUQ1WAsr2ZnIS10V1LIewsUiXU4XD51r
X4hMJjrK4ZvHNCXBmsp9OVavJK88ocbWxvGrwTE78nQVfMt6s8iISQDKl5D3ll8lpFPLizM1B8Pu
/i1kVpSbM8uqjwO1Y80KDYiEQIYZ7XiKQpbTIh5qWWXwNR8iumAuwdZHtJGfisXnb2yy8Wq3361I
QDwCVV7Bqrz20Dgg+eAXuy66OasGWhSJh+hPe6Zc78pOvSetZpfQ7zn1PTxP+Z4jOpIl5HJaPpsq
0Y2Itrz5FTg1sI9iLN67Amn/oH/02BZVAouhQ4pflirJIKFNSflDltNpyZiOh834Bz0XpLGzV/Xs
YKviJkr4sAVR/MyxA1JH5Qscby7vs4JaiIso71VeteRoEA6dZIYSVB3Hug6kO2j7omZDA4Y23Jcq
/zcwDLozjKuGD8PXZ4gn5hzbGP5pWPqTuPrOCDDcXkcTpBZjQJdf53S5URccJllBHIEkzeqpw4mD
mnQ/TG8ta3WrFAc1YTDDHsyYe4rIL9Mpmo4gnN1xvxmrGqrIU2TeWqLt4hp+DTylVBg81fc5x9BK
DEHOqqs3s++a8X2CuFSUkgK/02zHqCrh11uUBNUxJ4dCxbsI797DCSlDoNBYCyboaS2yupzqAL+I
ondMPq9R1TRggtjchT2HGYqhOi7vpOTssN79ISvmw83PALiYY+J/tQb0ooLZIsHYLCZfboFAC8fL
CXV+0r1oqnYDBjLDFjW4y240ajFC9/Kbut9QRMNBjbA9wwDG5GpHVrpP9DEQ7pID1V9bwToCQn03
TXFR2xVbSaIk559fapx9ljJtatY1mMqVa4fIibwm/yJ5nBD7bc4yKZnD9Pp5zO13aesHCkSCqOCB
nytbyqM3tfPJXQmz1fv9StEkHqF61yKXzMYeDgjJq8lSmHSnZDnabRxG6F/KhtYOBYlt1PhOWqJf
tNx3zWVXMbQMtVkz7bVe1725QQusTCm2qNHY5WP+LmeXvtPcgBch3HJMUmrglt88mgnVkiESmMfG
gB0p7PRtSquPBM+YmvX1Q8pf0Ctxc9Q6x75UY4cpQamubcGKRIRlLJik4rWDEQDQTQkeGoSOSRyl
ZO5swgTU8K6eWfilFLhubVVCWRm9pzVgidGEjyq2iT7QWFoRPN/mRrsK0rS6In1TaQ9oO2xvJZOM
5filQBQ+RNzly6pJwk/So9Oo37SbPvfxcMxNdoViDTMYK5n91crRHxxxb5qN1vml8Pgk2MOaf80p
2QC2wnVl7Qa8WsSZomQMMHkEa71PlOlVSk4690lN2NZFysAcXaw1CkfN9OZo5rQ+GqXgcd3+Jcg8
pWHbz1dz7zhfxap6qXU33F92ZAejbj80oxMmLW23hu7PG/w85nGAKu1ZnVF8Tse6IpcpGTFaq7th
xHPLbdyqMZ65dpfbv6vMgMQGpTVeF+uVKawYFeJSPnOnfKjMX2L+s9QTN2j9MqnmQXNfmzUOJOC+
nr+l2T1KGp8C8pDOWj9HzVMurYcw0x9A7Vd03fC4rMs2WRaQIrRYMbWS9N6QeKYOkElTvG+yP/Kq
p5w1tF5GWv2MgoiNICUyun6JCgJ6Fvcs2y8i9VPQNc2PZXmeSv0Rv5yXD+mriDmHyfjdtyvCXlMb
/axqQTFU6CO7c0hGhVGZrsjpnzubckdep56Tt+A5lCnP1tQ+TO4fHQBqeivH7MrP5tlU0jYexTf9
u8FbRPrleVqeewKgW1L1ZubTxVGvrsNTv79W5uwT2nAx3YuWOwehHWayDSjrfftRIyzNuW7cq+ib
955yPT0yghr0bCrms5oW2NfKndJRZwQjaaaHLuYxYzRhROXHkhXBqHC37YTxuXasgfFZrIWvMR20
RocfY/q7zs1vzro3V7FftS0+ZhpQVTg5kQTr+rtrOHOYdx6BLP2tv3oAQo6flGhC61QjWC2CiUmA
4k/fWRG4WRdkDmR8iO4h08U+WVSwRoPjZ8TIg8mlY7vnO6HkxjrOX2ZNf2cZihSDe1v/4ZAhhNHY
TWpxSIyNQM33a5u9V9XsQ83sBE69YfowOYhc5Z8ACora97a4jHOAw9VvuYIM5aWf6oCWCgS74lu3
61NH6SABlXMbB6a0fplpjD1Yg2AkUWrhORWlZdjiLwXR3BCgmb0fa91223fpk+NurThEv0B5/5DQ
u8jZMrmsfWseIJX2jfxeKjyxxrOlZSQeac9j+biOo5dsri2pBlp/EtI4utDoVB/80zcvvwuOUcKc
qJSuNHRsjA/mdOwK1hMAO4S7p346LsN+BB2cFvxlzH4VNLPb216CQH5Y+l8NaCX6dB8v6OOiLAgF
oHISju1KX4gymkKLQUZmRFnhz8+av7EDOtqVFzPmi0lZOvQm8jGgfWUfWdFu7F3ax6rOeu7mZqfL
b7N9fcZpQwjkrsj+JR5Wsw6QJu9PsuAOaZzcCoCwYkai6V+d7AqtXX2jxRQ1qCTRt2z9MjEOLgv1
qRVPcUWEXPK74gEvph2++Fkzb+Odf8lusBDrgbuTbNj9bkbrarQZRzOCzgkRJxbIIWZN1XzohKCf
8CCw9Di6Dv6YH9I+3c/Fd9P8HadPhaihmS7drn+p0yIQgmBczTrW0/QSG6C1KgeqwSPWImWLm4Vz
WpKnZ9KpikDuYy6SB6SjnZYN3toWO8hcGkQZo7uS0DN86k0ZWDV4IwaU0WgDgyQozYr+6vgluFZz
2bzri4kBc/Zqh6EdhWzp1mjnrWDBBKb/NnGOVPROgVtxOvyht5BR8RLzQwt240nqXjR/KqTYk+DR
0tnjeDyBTq45+GVEsDC3WEligtlgoddJ1jV9covbf7JHbzxXd45NGn+M/UaYxbV7l/DhyxQfjcnd
K0nvbTgGVlEEK/jJXctbrEu+3qaMdy0z1sOS5XuTkKWRkIjU7R/BSu9iXRE/1SC1POyV6qQqqBPQ
lbpkhHbqax4tziEXCohafU/QXhBVzchevzlN/wd9STjJ5JGALS1obWKeOPfvhYnLnQRAr1k6WAKL
h0k7votE2c9aFiSl89wrSrRzTU7fUTGDKeoxLeo1tG26MYBfFbuJolXA6lZ/SzSqjboBw0m7hSF1
l7aisLVO9CDru71l8yCM/h9J57UkqZIt0S/CDAgg4DWT1KK06HrBqrtOoWVAIL7+Lua+jM2cHuvT
nZUQsX27Lyd2z3vHKd7nYQ1nDSefix4umb072fc1yIy7D3+w3PRe+sKbYOMnwR/HKO4ms2gqrbvR
eTyDj577qwrOQSs4yurZl8tVhm7A56LUVfXOq4cma9Xj1vDzowvGrce1SZYIy6mxbYtviQAAU+kQ
4AQ33YCqJq5MJmn44ZLVzz7PN4f/1qNWw4SPmLJjgEVyyqhzyAouZXj3FndflT8tp2Nf/XXFzeMT
bJvXOo+3dn3LIR8W1bEt5l1KsJV20Y1teH9bH6ANfxCnRyAydnw8O4UhQETBXuB9TUEJtsXCXuYB
9zWeIoA9XEBTttTYYpXznthQY3CENjLbJpm11yMLgpno5vJiuIJ8Jzs5ts9F8ipxVMMhT+AHDCk2
7RKPQx+99RmaH2y4IU52pfrMOuiObI8i80pd9kbr985+tNL8MEg0SYvwmPtotq9wjKJ9UoQfsykP
tXUZ1F9VsWar//kzRZcSg/vw7VfPaYW5dsjueZHvI+c/c1xCladn17DfhlwfbZTEhumPyTCTH9la
rNq8a+BfxXJeggCLH5npmHNtEBcXESvHtjTgxFFpFY4i9LV/ayuf9XEZWgAHyYrTv2AcZuzH6JIz
+Dj3Xyd+1ZBzCAbbofV35BRQ5zeW++tocU3m6dnHRuOzBtNL/10yBbo8BdWH6tMLMeQjfH6Qn8FG
wvm6zWm/8gPoPNHbeEGTsOKtyY8n49YsJGfcpCGeRm+Oy33KJXTnXHxOhyrDrEVgJIrJZHNSJoQ5
M3NgXkfBmvJT1v/BJ72Nx3JD3fYzS2ysXjOSXnnyDGpmafKMzppod6GvmTNDrgKKQ/1xMzu7bGIV
/eyDOy7tDcC4sEEWy/U3CGbSWzafQOtt8wKPRnKa22xvEvpQEtOYYHXz43DyOg7XbvVkOSXrIVBl
5CkmjGpW/s8BPT5jFqrwP0AS6IqYIO+7BQtkjRU6drLu3PYWZmIDbutQM2zyHf2yZY7vlFQ6kbOF
vUgQuUS+iXQ0tGoUlvEoZVJCJHH+YOn5BD3nnMFzErryePv1aP57PJj5E3WB3hrBi7dQ3AC7gMEs
+Q4YGtNGgUhcGQtmBCdM7fy/Eo8Ko2bzUFqNe7J770TJ5yEW/dPidB/9aBJ7XT2lxrZELw/if5qs
zJoIQ4LhruZsNemkaOGlYxX84WvvKXHcvVel58ovXofR4AkUu1hTG2lgPPRZqbEV8fzXvD4W8iVb
psv62eVYTMBTkRRZB3RYz6n9krnfC+9IDz3Ez7NXLh6ngXBkQjK6TqZjOU77uS1O0ZQdPeN1ZLTr
SIY5xZfhzOee7A0bsk1S1Icx+OHmti1fC/jsAX5or7a2k4ltHy2VMZ3c8jG29Hs5UTnuP/M9CPuB
RZePVJb/oGtgHxK3iNOHItONwSA1snZroupoeswVXII97g/R8m6UHVgzi51uwkqcLXapTkl713m6
q4vuWAWUQgW/pi3/dKlnYufcBJSlk5sAxScTBrvmwULT7J3iigJAsKU+tPYjkX7sAX/j1bpFYIRn
c6GcoU44cot1Ib+dB7jHmsWMz3ZXsc+J0Kj48vZasAT4IRX54fEt8asCZV6EXfaPyqODm9RAMFcC
dXOfcQw4GwHApB0+qwbTMn1s2NJxdk8dwBo4yzEu7NH46bsZjY5lI5Emw/Z/6Oj9bcxLs1CUgQVS
0/AUjHtKwLb9CtmBEy4MfO/5+DzUzbGs6odkehO+u/EHFtY5TpitEc8/vV9RGzvFLzOW19oyiOqC
3RlBCSiutAm2I3KxKdhKRGi55ts5+Bey2f0zxeK47/REl617LlB6WIya83EkzRS0YRM7LGXEWx6g
Wgs1/CxIdnhP8ROePYN6koyANOtmcmRJqne2Hh5HXmCo2OjXygcbdCxKE8wI4a6ijin0XECCOvKZ
5BsAFI/hjUDkrXImGLXN3lm4ys5m/LfvhlfVye9gdl5Y1KXb3ZzhYV6hPlUS2vMLBO2jKoPflAbM
xtJXA7d9zBPbeFnINvZqDMFzNamjrNmtwi0NO6n+oKRZ+OmbhM/EDvob66uTJKxcy+KyOo+nqTn2
GVO0X0FSaY4i7kI+es4lLkfWuJ/auwPIQiDX05dH9Ex/jl2/NUmfVam7lzgFXK7Tbb9NVnaQ8cOY
jEdmZ1JwN4D8tOt6j73vQELHMH4LEFvaIOLUFVz8WMYt9sJ9jTsHqdx2ovOhqx6GAfG2SupbZvgk
CXRDjx7X5lLSUJbLV68wb61XFHci6kRG7XjENpHLJ9F+Y+3gVaUc1lA2CNMK51JezTPJqeCA4bq9
8K9wX2wIWxGC1MVCkNiWM6rWlBnHYmThXnriNV7q8tUEtmTmM8qjts9zygmM/xBDYKs5+s3nrjDS
0MVjFRrWPF/SJR/Pmft3MZfyUpUFOkXKnqg06+5muX21RXSudorGyFtvjrSwGS+YShRvFE4i3Wfh
YjdHKBuAOnJv1wUm63IA7qnweReiO8EXOFPBejVApxqZU/2LoGorrz9i4e8ulmnke64++H65F5Sj
vV8cZFG3S54ICt26wRc0nWruak6ygxIQXzqdiH0txSuLqN+8agce/vK5EBYlDUTfcjU3e2Y/j6Gl
e8ti7x4Pw7Pf9v/1mJoOdmBa4eji6gw4m2cQlqjq+e8sE/NiO8WFHe6bNxnjwaVgqWQPCBJkjs+l
XWYE2KqXgTU0np4AEcjcjvZUXI0oD9OkkSf6oM66yqCdlsnJz6YJ8Bkq+sDUGzhf1MG+Yef5Z/Ty
KYjmjfg3ecUfu+OIxSPNVmq2P9gc7WAPl7c6IyCMcQ9/q4U5Js8i3C6eGK+yZ+gX/vSTjPJsTmYH
NCD/YukPNL8WB5owHIZ8+6+YZbSrmox9CyxcOnIPWYMnOLJifL1Vxtyef5op8eO2a/5UqW6OI1Xb
V1GhNaTk6Hf9PHc3NdoPuKpJrXmD/akiiKuiab88pf+ZlfdtsESzNKliyQ2LAV9o85pPLJdEkLFd
ClKUUvIULYaxbTMY7g470COYobcYJjwGUmGE/kTAT6TNj2zJNEuMgWY9fQQgga8FpUObzBky1Gop
w2oxvnzxHtPpe+hqmGClYrqFMMQLKJVbN/7ISvK9m27+4/lfXf03tf6Ny0+S/jrI4th3CWtQa47h
3uPyAb0WTCAEB97DCSdcquNv6RbRLiKBsWWFs5CnCHuzJMvBQtXKrXe35z6nsXxQJdGcyoSVzDCK
W41kULd5AuyDzXFkZgAJ45hULwarfW+XhKyC6R74k7sdc2amSPBnXxqzOfDuuwkGleMyxz+eBfe6
U905xk91oZjyCxZqd2zTgt9+4aOsFjQsyEd1Ha2plJ3qaDy0y5/eozujNQHHgJNpsLFbfm0dEGWT
0aQMqfUlwH68WuMkaZjxP3VOcWcURzrka4ADx8zzXeaBEOySC3nDi5c3/4FfOBJ1VrsAzslOKwZJ
o3nuFUe8Q6LULiyH1oyGAVwznVmi38ataLmeeAfDs42rjYhYF1yKjVaeDbNe9kbLVILXhtyv3X7Z
y+zBpNAbMZVPlv0BxMtaIzTmnvA5B7McMcu2WRaWsbxjEraZ8fSz15XiRh3wSDRti7TyJjP+uian
SExv7E6XvNaCLEjOIif3NJUsMYO5To8+FaS7YqmzUC6tzQ8Xx4SYU3UiD7aN/HgOQfS1YVdDDSka
/Vs38jOJ3XlbCE1JZz/hk4gvcZc+qy56cOZIH9+x4NMgkb0WuvJ3OPa50vGZ5GkP5nsOtvGUdHQ7
w9SrhH0yrEmeF/FY2n5wKs3XoWkVC4aVJyx4HnlvJLtpgj9AzIjmUPvTTYBZqw41eOo5hFvHeE7b
Qh4c6bZh6ngww6b2eergmqwMmqZ2b0ObqWObA9LwIGVfSCFbEv6l49hfRbQQv0R75vP/ZRd3aMrh
la3fzwDh/zyPqBZrBDqtJiYP0nA6FkhYcOeg+LjRU8cucEtyFRd9zhMUrcL0MDTDYSwjph3KQByf
9UBJwKuDqz71XDprjjFdqOHRqKaTKap+17uE7YyEvCMh/TjmFm2RvNzir8CbGWH30e50tkc7pMCB
ECV1QsaC08aq2lvB6pCugDF0p25hKWymh8XEflhpoCOzFe/l4i+X2G326Igo7O3MkJ02iBVxO4Jb
+mKng6Tc1A53JO7dqdexPsuqsJv8y9LhKih5X9WRSI8maInFlJAu+zfHKV892aj76PLUMU3uGOi9
LRa5YN8a+ylVkM+cmtdsbD8HZW3C6S9pceK61Xg5dPeufIlUSTVCv3wl+OsnA1S6m9g2K1wY1BP3
9mOiaCPh7vISazQxx82vo29xjRLOIVgIaHG/5aPR7T3lsh3OizHQ0bLu1iZoI3nsETmOkITsgp9+
2fJVyYCFpDGU/rzFT6gSZ7zY7FL2uYP3oM8MbswF7D6Nqs1zcUzQo8/EE4Hrp0PodTFP8QDf0iSH
rnLhPSR0EReOXIs11L2wuEF2aXp0GhKT3KvCxsM3aliUqWZDcoIDsVXagIABSxD9P3gnPlFf/PaW
9REG4g4B1IR3MS3eEdAy/n2B95R3CrMZCSxn9tw9PkUfkuSyMZ3yUZgR7AwzeCon7HjYdD/6xh9u
pXxXsw+EwOOPyRzIncgVJVQXZBqFBEKZCLUpr/QC9CGwC8oO9NUDqE2RExvLOjm0CZl8nUzwTqrM
wOwXPY7m+O1TA7XKRuaWgZ3bXm3Wt4iua/brfPO5jT3oRujzkBGxrjtn2hXrAo17JOB/z7knY+sw
biw8e3XKEFVOL1NtfltwICF5sCyCR/c3sHj/wzLi0ilBtyNzDwdby6eSkMWlzSyWD2CItm6Dijs3
6bkZ8qOdlv4WizINQ9xI4dDYzXJxKduxLLb8QDbVKpF7t5wkuza6p3woi4fFlheJ2+fuQo0VY9/t
ieKqjeNSctzV/hPPFgFlj77vsuPDxwDIOiPOsgO4OXa7GTmHgpBhEQ80gpcNIV45t6Qt1kCy23z4
kZljQWq4YDrvlajPuECPcvIUpOWi246dDgUgoLmco9NknIakupIw60Il+mOKotlhAIPK4DhFWAm9
60s2Z2vyycQEUlenwUcpKZifOViqzZhh4Tbz86gQ5+wocvaVq4k8wleBX7bwpdrWfJg++914/h8G
09opSe4heIDVzDmVlFsFRboagvdM019TAywgZ2yYgFxV3u4NOhA3aAwLZP28QzBcDw0MC/Vhdtpz
lozYmA31R2C5IiR/EfzCmhvzEfrjfv6tDXLEdZBvh8ziz11enGo6+ONQ79ncM/IZIzH55OYXBL5T
7r5h1rLHJpJt4vJTURqEemGbV2XgKzzvLVssjBuT+ebK5O6J6//MpiDp2VykyWvBe3TjuwT77eLm
9iK+gioDlJR+cTXmKuPcYGHGu9mwjkke+Hdf/0ydts7jlPFPV2J87eFH7u3gv8XFKESv0sQVPACi
WVhcBlEKSmBu8AHnEHA3quWuWctU9GAh0iVWij0VP8NgjqAFMKtCj3hUJaquY1U7ANNPbUBPqlvU
TyVsgDAe+50yxIQSaZMWj89GOwGUcrIfylV1uAQVyqjzVMea6Q3JgrYdcspJaT+YKE6HxR6Yjhkb
vdW7Fxii30XZqzlklxKi3dXxub4UmXFTdZjFyLuI/fcfJAV9r6Ahvfrs1FiN4+kjZn0gOuA+JXOz
CaThHrKyPohcv6j1o9JVl+w7rCPUyOPF8VsHlVL9LAMGxqBwPoOUlWZKYoOeDxSRSN1iX5Ix85kw
ffM10UiUJa6lbZ+tYt+UWNiBV5hwwC3TDPgU1YhdeAjK6zGF2TPJikvO4qAijEiSpUxpO6JQhhke
cEQqmiJMzAE3di846rIxwhweYAyBOHg0eew33oDVrvVpmfDLf4SKz3Bng6OYNfvUUX/87/8dl9fU
nz9dP4dxWn7YNV1YVmtjeQ6WN2NgEJaZsd7COA3EKa8mD9jgqv9m9XddA5aMG5QUryJTXuU8Y0N/
ooNnObcDSl25dO9c194zi6V/S0Q38HY+PFNLjQaJgA5e3LriEx4udJJsGREUXMURwbZCgFgbLkvq
w2VOI3ZytgjpQ7iMCl/DbBuANZJgK9elGzE63r+xeqGmBqBTk+9xK69IC58exfW/HeopOvQxfK2l
rz8MCnTQz7DYBLcInxOdFnMT6sA6WwbnujSDa5/06PQ9BIgges/F8lp0qMhJdvVSQOvGFWT06qMZ
P4N4efHg5DDt//FGsAsefufI5X0UD9GPhv/tcw6GJSE8gle8g2v/0KGwyo56ZOUzqkt7GQ6NOS0h
GdQMY2phFhiRxpyqDqTfjMsQOBgOC+oXPuTA+21Rl8RVr6Rk2MWmAYE4mBHedO9r7WM6TOBfTcmT
8IK7WNwy7DtQpsM7+EAujolVcEfxQs9Y6iO3KEplplOSja8BlQO7yUKniGg7OcYsk4baS1iI5d9I
Q4xCzfhR9SbIodbGEgxjfjMvwRZk//jslQhFa2Ok3RLtdPL4kNr2Q6CPQ97IbbM1emSXvOfLIie+
qobEUT/UJBlB2r0hNrcHu3d41iRGYQ6bNUrBO3AK5yGHSktaIIghESBzfhjCeOk4KPAlkEXtKl5q
flTy8ZMNB0oxpqANy7UrRC7nzOJLv/ZsSF2YVwz4W1dimLc0lqHED+5DgnePDVzJDNp/Bax5yL/z
EvMrjmHMqq3uBzjODvfFibQP9vZrUCbwCeFmg46Luf30Qdi1NYWd1Uw+DXXfKWLWPkxO3OYcJh3K
vlEAd+BcBdGEjLtSkHOH4ulqliYsEppMupQhlrKQY2VY6ZX1GjAsv+kOCrpOpIoMR1VJ6a9v36yU
u0kc8y+OwW1gC1Js6vzqPHTtumFm2aSUt0VRTB/TuH0EWM5PQxOMBP1V5XTXaWq0MpPEf0+omVYB
DBryqBcXOblGENOsHuyqpz5OkZj1fP1ZmrSHV6QPwgSdYqmmbifMnmrBpdwtyiOxbsP7FmQu2NnO
fymPQt5JXOdsTD3FLfhhOwavs5uFWq7cjnR+krzPNgEBo0NLy4/qxZMtongnCHqF/XNupfrC2uTL
8fVOFgva5URyft3Eia4tj5P5FXvoAVnfRbyMQL0nIRWT6M12yftBPJHirkLOYgoIRkyPMPa5Slx1
9mkEJWZ16Z5ihxMwSjoUdaLobfydlOFogSPpo+avp/M7tK8N5ZIPsS6ujTE+JsL6ZTbl28GmGE2I
eL9sYYGn4M675ejFHZHH4CVTrWYhylYRL/c2pmZ+B/IKZ0IH2MUAP4UzDHBAaVjgNYkSeG77z2kJ
Bkg579jIaXKoHGQDCU7E1lnuxNQXB98mijMmgFNMp7voVuWhAwR9KUX8yKHEklJQRKXa9DpRiRck
qboWNOhpt8uvuX+QdYX1UoB2aFxRPATRfeyZNrMqO3QDfLBqqZejGogMo/SwJs7AchGoRHDuQWWJ
Huk8SL79QWO3TfJ402kMB3Xz1ES0LBKubkHi279eS8CGZdCI3wEFAYxGuYyvSUwezfNPvTuwVRUI
fbTEPjaMu3vdYpi3ZcnCMcHOifOfgL/E3he7TIMqgiTNeTvnxXDS/P50hqDBJE10WEDLm1lgHFyp
Hhk6lVHzTVx/mQ7nTSwX3lpELQ2bnIAHObrwWlRNTeytTe9VDbu4KPJtNAigGiSNt4VcTZF9A4xm
Gr2QydXeOlBoQ10YwQGXI2jitHCow0oOhGzbU+v7Gjn6mcnS4zxCHiAcZ3H9Up8MKU5o9YLWypqV
9gTRGkf8ONzRD85d2zaXpqudU1cV70bUHlHcvJAnSzfQN0y54oacwdnpRfyZmuWnq5Dai5S+oapC
Vx+kvgRGOYNnjP7x9gFFnYPWEYk17VzLYs50lX8eaCiDGr3S4utzRVBxB/F92mAKvMqx+KJ8jsKf
5JfBgRUCzTsbEKx7MXah3+MUnjHJKV4SNx61B0eXKPgLbEALLWbTVNZzP0vMFhn4wtEa//Py9pQX
bBQU92I6r+XVMLiC1ak6RyaJB27m+NzNLVQDxcmCCicbzkXGDa6IE8hOu9ZPZZbrEAjzH7FKvtbU
Y81K7MOYdWeukRz7pfef1iCHxZz8M5y1Vw2MwKEPFGVFcfnYr9TEeiZS1WJrsJB+DHzFD5p0i/Sc
9uL9rXWHVdCOr7PiIt1ShggbFcR9E+FMS6VzKCyImFlVviRTwSEUYAHAStX/hRSr3OlvMM8736Ar
o4NvB7BahL1s+mPvtI92hlUtKPNbn40mpaws6YsJ6nPAX073hmRdHVxyOUn6BatPv8nEEw90Nqxd
pRqyCdPtYPO/nL9Jl3A41+Ow9TL3mEYsjWanJurS5u+UUFF3l6rmIc8N7t2YEGvLCUIT3z5zmfwW
WVHS9QxeqkViBudP++YPiHDvcXGcB2/A896AuNeMGJRl8m7qFtc/II/TQPW3NVsifbiGijIHttTu
NQAtaePhkcV4x9fPirL469ht8zxZyUPuJ+6txDg3NwRBa0u8rwz0uMrAPGcUT7BZaveqraC9Nh+5
4eZ728BBF3BX30YgnWKLv/xItYKnZoU2O3zEk/qoYjEfkozlg9V92UUNiRtj2hZEB1Fzlh8kpKbT
KBAaEaASdugnmbKDH3NsN3Fb/5rF9EECjaZP0JZOzpLaRQXzAhQ2s0NWs2hFCrJXcCTxZStMSgZz
H2FTSPMz8QlFzD35GB8vOo0X/sWyEnlkNLwTyTRDmUS4gLplW7t9T+2T8DY6kNa2yKL/lFhxjdTC
Ts2+Gp4YZa45SI5DEO3XRwUPOZZZLI+qMVqKj/SOMXo4ujHKQ8P2kHqj4epHaxiVe23PCePMxneZ
tu9NiwPAwhbeL7i+kG9Amfa0mjh1Cy2vjsjejbcyIoRYeGzPamsKndaiBW/59SV6CVZXHreMW5eF
88yyQdISaIuvxIk29YQJjWmZ0Qxq5tasImxdNXWZfjPZh7iyBkyy7ou6xNMwg7GVAmZwbZMawtZR
TCQWuLuP5bpszcov7FqPfZ5WD91iPeFavFTFkt2rinVwEiH8jMTmQs/PXgqHJM/g9ojjE8dK2fVv
XsxZvfQjdmhvcm/M1LexGPPDHCz/EIoNhGDnWwOnJEnGNc7DXzhV07lmTxIqJX8Tl0tYQB/aESnk
rXTrdxXX5sFfsBx1DbY15UBFUMM5ja1HmJ3pMWbKIgLBz15PJs1KlULaSiBMIIQNfJtuXiOvHH2Q
Pac3oouAA6WYdkbxB3YI18y6TEOAGenei02xdyL/ZQIl3zyqKb+TKcAc4alDnk3ZTs7RZmiBjdHF
5xnRJ4/9srfjBuAO5ELHCNhpQPHG58xu3cS2xLedJrsav3xLBn2D/To9zjNLqEHU0WEcOx8vW8A3
YzkBAO62RBz9nans9fcZ86Oa5/pY4nc0WxxVEjdw9y+yC9ocRvx+JUSnydkNVUwjFgz9Vo7qZpBR
SxwnO06EvGncxdE/VtVXElWwWmy69IwYMiHxH9RByDAD4VA9sxw35/LggWtVi4xxcBJ2b7l7poFr
gMaDF1vMGQDhMclpSbWOqpuSvRtoKh1U3L2N8+KwWVKfSUKWM8vGR489ZTgoDjmGfRoKyK+oHO14
QRrXc/sPLQTj9Fh8Oy6Wq4g2wlAYXUmsDPeaKNw/hPBQ2EQNk9W7CPMxFzTylJ1DwYO/fMy6I9gA
RKygDEeN6FZ5hXhDiRFBl3bjihFf1wzmAfPvRqiiDyPyACyCx3U3Zx4dZYoX0rHd2ah9yBnBrfN6
69ZKt8dg0hHiTm5R0HCeAAhZsMQfsjT+GYzaoLhQopLFNFQVCZtAvxeviD9WmNcJYfT+eykkMnPq
vFQglLMh+0zc2diqxJcMyOl3jQmaNMXNMMl7+jFLU5+b5aazxwC/g3iwtVPxu2andFTyVDgwcWXg
3nVb0W6axAFCzkBZleajD6rAvCY5B4BKefuwlQthgOSXwbDbrZV3P8I1oy0JX4TpBed7AUNb2WJh
XiupaHQSstsDJvjylIhU7FwMYFvXm5m2q4x7A79EpwYr7oTEKiV2ale4UxoOwCniRq+FJrZC9hmg
jUbGs5WRcR3jODhZOfihiXqUXCoiwXyvaC7vN6qiytu2bQjTBRW340oUOdCgQNZvzOyt6yZ/yqEE
2WkGbqi95WEmjvHGc4LTlz+dobjgG/NkURXB2sEI7CdcOM+DAo0SC4eUJl+vExEbJOj1sCTSkQN+
gTDDZ2BUGpsm1stFxCQdyQrvzC5NoK+Tf6ywb9JBD3jSMJjZgOlt0gE7IU0QhwA3HKzRlGFfVCWx
36O9OGI3xNz3ux6QG0Vy6SEwnvyS6WTka7E3y/qll33NNINetGQMFeA4Vu5Bx70+iCknVlQhdbM8
o+7Oj8mEZ2kwlnTXUDp05KdqGFyx1mb0/qN6w7QgLiaqeyL4ywnHCgi9gaOK8mblcxjB0eMGNKpC
HfOu2sYzxhgjHspdPaPwELVG4XHqyyKUe+Md9xhjJkyDFntcbhQ7j50GFxv7QSftMeqS3zkSxCEq
8aVF2q+V6X+Ji6DDcGBuItkdezTyWnU/gT2se8Q7T+gz1eHOg0OYgxHO0TjRjJGBJo6Gg1EOBrVZ
K74gjl8AYfh7mhcIPS48W0bfkjRhlPKVvum2JXbVo8B583ibA0cz8ttfmcRx6QbGqe+z5qkhBE2u
wDST9DKmye8QdTg8S/1hFXEJF38hPCF5oMClE6fg5GWBhginsnUp8uA5tABAu4GANE9M9uOTMzLg
KEBWynJTyraimmAB5lyrIhzrtLYOe797tFADOzEF96QtKcM13F9tQOnJsNO5dTWEI31kAQ65Fjcx
NLp+J4r2HPQka3xCrUDS/vhN5f4T7kueiQe3Sm7S1DYBXf9YQgzt/ebMXyu9x7J9I19HmoUFqWNi
Oowpkj8POT2oY0DrTCPuYuCn0pj2u2UM1mPduc7dFSTk8iS/46ybTwDru3PHxXfP5uy/KCg5gT3f
+f//aFvoefD7JmaqHtADS9d9arVbh76OkyyGdJcbNNcHc/dUOJ15slxCDLpxgosbt9TBxCFqzlqX
7cQEdtAy1shwzvbJaOLgmIq3ZqoBOy/0XAwsHBxRcwGKdiz8mjCw8ztAfPlUZfkHZp73oPWQVD3u
NTysLZiKfm1a+QXABP6RYJmWRR1OduwQtbl3lb/3asyejhdkB9pTuJQXFKWNI0V8S/+OEXN8cFgs
hriXeNGV+uCaJTJZlr2rUb1Aeui29OdkYSDN6Wyk5iOYAx+67MCq3IGhEAC0YpRBqGWzI8aPqIA3
LR2I59TmwGWFkjla07fZieGjWdxmNRvRbTDSZRwxsLu8H4+AZcCt5K53StE9xWqtlyPk6dobnjuf
9mIcB+wUhA8H6qMq4kd/yMHUK/9agE/9KGMS48xuO9Ov/gD+vzmC4bmu9cqBV8+56hqCNv74LinY
CetCPrtMN2xb1pivXlMAzP7lQHYXppJLANqm+xr4a7z2aJBKJG2Zw6AAYDdFHP0RwnXHojSTSX7l
hwb8CAmZkPxzOVBYlLponjmull7a5jbVBXbiaiNEwIpxnKhPEsaxjEFg5rU17CoX/S1XeGxy9PI9
trkaJg1gz5QnUKVLdx9VpAmqz7+GjuI/dhTwclzERYpq3MWF8C9e1XzHLb6crKqvNWGha5cxcxUA
w7wGploH6H1caJK9zOZkXDW2tYtvEejMOjQUcrNc6i5GnJ7BZmziXN1oB/GvugUGzQRKKHQ34uiD
TT/7LOQw0E2svOqjY5Xp0RVRQfoL2rZXN9Q0FJC9lzf69PIH25H/xcrssJNzyWEBeuKa/GvMNd9D
ojQxdEQsTA0gP9s5l9P4nZNRZ2imUAeE80bYK28+wGCG7QbbGDT7pM2JN1fDvc9wM5qCRYGV4L70
I4YifwHaKxumZMpqnyLMhhVhimOaDvOmxWOcd4i1uCbvE5wYiuIPzbVoI2qViOdRbxCR2o7z41Cf
KY7A3ZKdl1g1Zwe6/JwH9AlToUlMGT3GHzCo4vYBXQ7PdmM33J/SlkT6yLjZuLQK/cMzdesorD1Z
quHVmPtO6BUYe3VK4mcsyn/UK9PNTW74ZHP9CpugkFCyFfGE4hKn1Skraf5ytNnB8OZ9mz4oqU5t
CYFqTOL2BPeHCrm6IAEV9e+ZHI3jYPh7H1tvXjbik9fFfzV9wsdK5C0U2eQ7K6N2i94AdNB+EfYH
rrf8jkM1pZ8Jh3ZkgCKg6+plsN1yP9nzu0gpYJ+tuTxCLiAgYkwnp+Svi9MCIgcaAofjPh8mWh/9
cthjNmhHcpEaR/BZGhDOnJQLyBrU6nzvqpQuwkVSTNazcjFItW5wV3WsAP1loy3z0LsOuFsXoHzD
GKflBY4BQdKeRc/YkjcWXXWkaM+B/LrqP7GJCULP8X7AulHG8bw1rcR7nQjMH3Kroj3ATU/DCLUG
l6o5Y/NFxr9Hcx425pg9IDqke7dPWLhAoEf4/D/Gzmu5cSTbol+EiITLBF7pvUR56QUhVUnw3uPr
7wK7Z+r2xL0R89DqIkVKFE1mnnP2Xrs9JX7PFL6mLa4ilBBh89qSrrNNY3VnTOApG61+oBIBPmub
v5Tk6FGhY6GpvmiqMtiYWviMXavmlaO50ilvaygU3JNuEKpFBNkQ5SfSTOQD6iGTDhScV9awcm20
VfQyiCDdEA67ljQVeP/VG3PE7+EkS9GKOaNz3Hg+on3VAf5BTdPihIL53bS73kQXhH/8l6dUsZl6
TDlLDqAJ5HXZLOnAPdadme7yTKqVNWLHjQfPOWkm1HsvA6Ub+w5LcF5p6z6T+olBI9IIf3qGr9nQ
10vFFRZwgJ6BOUUrTYhPNixe0s/4pE/wGuj+5imnAy1LgWS0BAEUJf7rCYA4i2+fIq6mEfxIX1de
PCOFs29gvrfIwbhlly+rir0JSlfA5KT4ACFM0lfj2qCfUyItQ8yZiskPrfX01Mb9B1v68BBRl4d0
n178wXgmNWvahT+21I1H+Fvl0WlibCJuEzxZnrmh5iW1UBFi1fg/x5gzsiU3Lt72U+7RXsLmB1AS
i6MzYPH2hbZTfnOvXNhVOREqpj68G3nf7eUM8pATHOhiAPSOWuWEkFdfNDpWVIPzx9oCJ76QJmsz
fM36ypmfyCb51qriyerLn8QW1n2em/Z+KMZmad6JlMKDAtjkSfL9+4YUya1ZocFkfpitxxr3W9g6
LQmpVpTshc4RPExtda9LP1sjDmWJmopTjVJpH0oWFqtqD6CLNOwqLlymsf1gU8xIQmeMffvi1ryE
E5Dhtc8dlVM6O91FXa7p6EB4JtUx/kETPxwA1O5LQ2sOkxV8erqmNRS7i0GT3g5GSM+0PG+viRNv
ww4XeN/VdBZgt5IhNMrt5CLB6sKqoRvQftlw4TaqxrOKpHZapiVCqB7Hetur9pyw8vP53lQRgze3
9PQ13FF84aE4xmJ67yysNBmKuqmzUyYVLNCIan4bmQXfMsnPftsZaAVI3BxCOjBMwDu0uNT/XSAx
68xfTIPSz1Sy3g1zulDk4SJMaBgA3362nDTcu731PNTJb4aSHcaL8hO4yyHRFW2SWYXNb6d0U1G/
QWaFP0HV69AyPukWY3PTR6y/I7PEPhAOiAfhgvzx3wzYA0xKtP1Y8C4NKCJgxAG4hKNN/9NMTsoe
nTPzd/IUhzg5ZRmHrcyvaAeOyW9qjBEuS5+u6lSK5RiOs0GFYBMcwuJgTM1qoD97dclGeUK91yyy
2L/PDQwgIkvxcXlk55U27e+OGOeV9DQQD7LbMBDwnxTCWN6/GDRR33HUizmXjhuHbPD71qDw1sW4
wSBHAHN/1hyDwmMwfpLA3VdiDhSJtEOP6QtbAajxEbFMHr+2UmH1HeRSpvjpBZwu8AdoterhLis4
ibrAY4512e+g1gEddlx/m1r9VhnSuHOKAnOyfJZ6ckw6KtemRQTTxtpvr2XQarPobat0+mn1Dsli
6+DlZ12MmgRfMgLOg0BjtQyqfF5SZHb5GulHrjlLDutiTh8sWnXUHdZ7wAATQxiPOBAbWl5TG5ci
YhmF3ZouEiv91KCGJmbkblM1OncmTwy9Y2ZJ/SbFQw+NQ6G3op9NjCHDaM25QBRa2GP3MXjqUMK3
8a0SY++uYZsA69QcC63yL2TBxtcRYgdCfw4/gc0WlMNpQHiEPHq8xAqoeTZyLvXr+gPMMbpvTCsn
O8XBgkq53/jJhMYFjie8fwzOIGPsXOor06AUqXyTikxm2cWycQKroPPoamfpVfXtTz/1wYbmgaC6
R2pOWrcovK8uEpuiLS+0/PcEmTJo9cxkI0cZXhKa+hvNaY1133TYL7KRrhaNcF+m+TktOW669r63
Y/2hCr3hFJm0RNz8OXW0YkOuIzQ/0pg6jQZBydl33eak61ohwNYWhxafkX2jGz0pUZi5wbg/93o1
bRgAQjoXOJeTOpfLyukXHn3kg26vWudjihOIQ1Pu7ZhYESsQEAFX2I9V2U5b5ILJSmtahJEe5bno
UaPNr7FTJ4hd67uBVJFkRnEkp6HkKD5oBgUGhe5SeJF1SpXxkhfpXglwvV5go9Y3qLk83xqfzDaV
6/EHDSJzak08hs1l6IEpJrj/rZLDmoXS7NLOqXBBmnx4mnFnCzLatKh9QQfLAefeU129oRYl0KNS
M86GEQ3RTMIkbs7zcdYWfkgeLtnrghlZPwwBSjMHnnPPQLjMhgzBRY7hEPHMdqbLMSXqkyPg9mtM
ZNbUyuKS9M1EulQkjyA9tsJhZDdWgimQTbVkuf1blhUOO2SRraeSmpDhinM0qQ34FwbzXDM68lNC
Bv4SYN/INKvnrACiLDuir+Ogq0c0hgYoDADEHoFA4KZoiFC2mQxnVUTRDAiQc6tk7F9k15IG74I3
K+/yWnsDgqQjsQJJpqkiPQCTP+tUWKe0s7YQbIOXyUaPBNCY8MKQKPRAtZd4UeWmcSqCgo/rDA+0
LNnvM1wCuddUF06wzMdxxZnOdCaTNX90QTQ16DdQZyf7uIbNJhTJJpqn4GmJFnMXKENJW1yIHjJj
0sqD0ZlnVwFurqMDycfmBTZ6aw7JuccLFZnmPXbot0BN4ioZOowUz2kAz8k0PRrsau6rYaiemnfL
hv5gEt73yD6o7yNmtQuawjS7oXBvm6YVd0i1rbUv64ZixvpNIa1voeXTufYHjfmY+0meXbBhPPYS
jq1JJqkIl1XnTJ/4xR/bgAB5YgDAzU29c22KiX6O/hwgpN67MZ10k0ErJbEi97lTd4nttitbKfY6
fH/8tYsU+R+tTpQnRUrDBBVmF3sZZwCct4YPrNjVdPIZGgJ/C8fPIc5SO/Vt9zLlOf2ISkJkqi28
8gm5okNsnssW07ptIA6JMibwcJiY6KhuJwOBOTyN+nPv3AkQnUufpfMJqUOC87SqMVra0zEaoZax
8Ea7JCtHooiIF0qy8LvqPJhbArMP8PWQrWYR0SLNWmyVpJcxKyyxymYVOmJlG0e/TeAhCcgzGFNB
X3Io7qwZouXz5GDLjwNIA5N1HKrRXU3Si9a57U7k1DOFTzoBIoipJmTuAtlg2D1EFSFTbVsaF3p+
vt22VAVWsu6YW+4TaGtE3n8qqouV7dtIMfAtO3qwLrJXq/8xg4JssahUp0BgceBXQZ4KrgP6FMTS
MsDU8jjWyIkLk2CHALd/lqRq36VUDazr7yRnH+oxg1PjPdtDhBc18a4g/L7icV4eMrDjMRqVxKi/
ALQU+EeruxSyLj8GggW1Rn4OQmOfi3E8D0MP4lvWIIcmb+chyr4jk7F+nQwzPTQFZZOQqf1ax+kW
Vem7SpV+L8Pp1e3Nfo1uANI2gKtDzbFTk/UpIiQRuXXfHqYBEXWFA9HzdfcOjFq9FZiWjxbjyVUz
9+tNpgI1JYDZQ15IfcKXCcnDMGmxzVg92xrpKBFtmn99MYLmriVmb1f5ya5qQd+jheKD3fqKKTRB
bORzGa39FCneAboOeFejNfAsMG0apxCnJb7uyt7lhK6Rkwi1qu2vdWSQQqMsb6sHJXRtF8szbhLq
5sQ92Ea5awtNYBYNPt1IVCszsj5zpNw5aIJNGyLi6pq4WqhyoMEBjgibi+J56swF9hHSwm25jgW+
PRk3nCr14jTo0dYBJoUgCX1VJTliKTpLYBGHpR5SPvZS0zcpmkDesGxCDrtVZ7B/SIyrDXHmlCPq
U1iklyUuNrFOUx7J7ghKsb6wjrVXG6/n2hmNIyMt0kEGbVpD6uDkq2XYNch+PXHUPsGWwFCQsh80
ZvdTKuPqNNYP2uHvEdWih3B8ND7NGtYFf1q8lRIhhrD7jQDSvSs8pmwDgENFvkVeYa9sgvQw+OGj
LAy5VHGDNyXpvxt3/O7T0ECw4F5qo3sSZvXTdPyVGOE2wJUWxpQeOEF6dPJiPoTUnQ5865Cjzdzw
T4Fn1ONAommutpGhCQYRZUOwetDdsc2YENDMi1XzyvtsIECHWmPOekuXmdW/K4bSHDc9OXP7EWyh
aKoQYB4D3rmLwKH9OJLCZ3avQur2fa0c42T53S+PTgyiPbEbgx44cztaG3Z4lryKAB0fwkOUvugT
64zjYKdSLmlQWOifPOR9GMydaDFgHFj5A4g6ryNpzbGok1ve/FBd50MuhYzPG+zQNmfLp1yV6FYT
jU6oIgaEYMMp29r92bJ6Z0/8F4MlUA88XXCqpiIKHkIHpzqU1lWvlcVHwVgzHEpqyqSbHq24PRNY
6lqKlTDaZojswdwJc9F08FvCqWNhFQtboDHMkD2tjTowjmNoePsKJouBrPqOTFYSp8hmCQxU3U7q
3dfshbs0ZQbqDYzEzHo+02rQrKBrkxSqbwXdMRAYYhN2E06DyGyXhdXinO/qhQ68dV0PxCoYmtdc
Fcgq7hOfiGyH0YPHVhdmChR1+q3MA949F2AhAKr6PtbS7z4wv5MMRILbPFcynmWnUAwNtzznORhT
8k1WOXM6hIfZTkbBDukIHl1YKAWPDXsKIC2jPddFvatw4S7ijC6BUuEmC4HW5EnAoLwUb2Zivddu
E66DoEGBxgdybQUE3JomU4le0x+13jGo4ATSEVkwCUU9UCFyXkRjtmgihCR+pcZVilvWHGBc+rpl
nOgiPJWcMi5JpH92BdpeROIcI9tNPlofuobJKivrc9ZajxhusLnPlqoW4HRpBz+RYW6x2Ffw0lzY
aoH7GbhXtkR9JRzgRBhYZtBDcsUT/poG4AFIe3tHNkVjPdCXXVph9fjhWMMZSOp45zP/R8zzRE4M
v8hcIIFvND/R7lekx6x8i5BonTIQBSTsiTJh++909TTICIcK9tnB+ul8Nm7f+SSgLltodYV4fqAW
osfloU9DgjEOjw2mzEXUoUG0BtY7niUUkBnVYjJ+DQ3HLdniPcZnQEADcyOEOrw8pGxyFrpDlHZM
EyB7fmCsTIusBJVAHjcE2ALiQKt1yESScaj5zDRowLImiM9ybIi6uWMt6yp/yvrG4u3s4k4K0a3Z
MEEN3U2JoPfXnsHcsISChaTown4Eoanxv9Xk/bb0n7QQL+7Y/IbH8Mkj3DJOeCxKI+ZN1ZxiQEhN
ox07PzqUjXVipwyRMmSPURRctVjeMTf7MKr6AWneHnkErYTHuLVYwES2z/Vvk0YWLWj7DRTegNRx
7NFI7KpxRB/NGrBLSnOfWx762VaFFADWPgAjs2rCibgZcu00d/qElY9kDuV4+djpMCYKv34UJbEa
jFzaJHuOYx1DnwLrEIBcBxvozWcsJ1+V6GPYvzo45LQaEk/Q28FOX2RZwqLn7sdUvAy2c+9lkmNe
hN1i8lGnWSi1K38TlXAJyJ9591ProZgZlAHz9iZS7Kb5qepxZihA1HD44Ggw0EWS6u4jN+YVq4wB
W0oh88PtXySyVJukBtuANjUvQH8mug0Do3RDwpKI4fDrmShjoB+rORYtLH/EsGAR2Y4CamW2Bn9m
4h6b+kJXjsP+HM8qiJUfvcDgXBY9Fol4Q18ard2O8CY/7NWi1iaECp8qN0krZ+wESeU97CUTgLH2
Vy3zR5Q/M2SBegt1iO6wyDTVkGJYJUPYx2ggi2Q/D80MMyDGMREHbSTTPTScAA8FTrfS+ixLX4Gm
UZRslqP2IeYRL0GCZLfQHohz+G49Dthwk/oxOuOofTJODgUcmz+buY5juOhJTzXosEJZC5FM++50
N+OXspjB0xCocQHfjq73dI0SmJzhiG5ExvYzn+plmLGJYVsylnoDmsBOXnDokf9m3em5Use61p4B
swO0kYyKrZTFcxpqeyssAhgK47XUOx0kwywbHqdz69WbfEjpE6ahxzBODUskKMAhmbkufJZjZJAq
Ojd2fsnlfOBCS9O212h0fyFPJc+RqdZURxaMFhYK0sVe+1+IlUH0hfgMu9g0VsE4R29WkCpiCeK5
5NSYgzqcuspZhpNO3MpQH73e0BaTj/IqZsAwFeZLDyd/abjZq4N5hteAVNTbl9vF2AvQmrO3mJhY
9qMe1VcW5gr7pFOCHkr/vq5JsPfq6A14b/szYCPea0V0jkdmwTmKxfPt+tuX23W3f5lhFe+NIDnj
GojhYTg9MarR/ANu36ZUjUGiR39d+nO3v253uyz8KN4P6K/+/I7/vN3tl8w38UOaBRTKcMeH0n0i
ugGPnxNwJp0vermFvNceC4Ie0DmYbQ9zpXSDR4xlVGF9I3CvhnAiKwRo1WBm16hrQSnrZoQMOEUm
MH8poV9c0ArcG14KI2G+SpfNJuUUc9ZL07+O8qulwr27Xbh9iZPovugAVM1P3/WvqwRbe5ADImS7
8K+3bxgZ0ULgGJLNn7vqMyxMS51g9ee6ztSNXeqhprjd7fYDzEpu6f2fRwaRzAWL8kgcNw14q/p0
JdOITvrQUG7XBd2/vis8vd4GHDt5RRr7wRnKvWma1asxlDXSBAKTJL7J17hwvHWlM9O8fVfR02Km
3GTn20XMBMALg/S5qQvrPpyaR33+GRxR1F5UVbj6+04Z/EM9oOqcf2Rl2d8ir4M7KCXZK2KD+S72
GKlLbn6bur4mDXJJUFZ0cawhusAl+/tft+sygPEcboEl0dNFWXn7ajTBb3Ngani7x1/X3e5XaB0U
3aImxWP+MZHWXwqmGQtCQ1aJFbQf0tJIqrR7IGLNFL0J7De367UQ4buezvj+OI/fJx+hIDfPx9Hb
EEtvbQtgOB/Vt+X37YebRd3W1Lxse7sRcQ9OPBnvSRP6pFQnFvR/7uv0P07XGG/4CgbAvxPY6vnq
EsdNm7nGKxigeI8RAwadQOKkjxwPuqDR800V+8MxG2IGKlE/DpD6wxJMkQ/JeP5OiiPvSLBXt0om
OTC2QujuMF07tA45bzhEWW+l4f5KzZfU7+qvJkDTgvimpOHYe0dhKNi1Ye++TWLcOX4KD7hjKTWb
rnqsJ9hfTSSKnaOK+NHHeLYoNNe9d5ICQ48dvlLtOvd1VSPNtaIzGtvsTWP0vZOZna11T2RvIxEG
bNplcUYy7b3Y6WPBcPNNtHZ3RN/VLXMHF0emyRhI0pBfpJH8NtskfolQdYCuCDHszhdtA/+Wa6Mu
u10cqpn0FmGAlu0Yv2RInhBon1Q7TLAhi6UVSnnvFVXw6NGmJWQ8aRGhc7Gjt/U48Q4nG4tG4T9v
cfvm7bp/3yLPc2M7CA5jVYHOkyqF4cz8rz9fbtfJqExSYK//+M7tNsGk+M6fm//n5dvdRQEqwqdJ
/+d2//Gr/lyUA4zu2+3+128e+65YDk3cnShaNUb6ToWqcvCfDTce6dH5xtYk01NX76zuJ9/I71yG
ds/KQfyA30MIlX1W82uip3SlYe7s6ju7CCvynckCHjCRpaVcoVg+JwCYLhhrn4RGRHULx+ciaVMc
rEEc+1ZVW88iKblpTxEsiudAl+56SiGGat3wYI96/6yGeFfBGU4xQA+VWR7HaXLkhmantwc6gW8M
KWOG/zYpEw4s0Iiji0AeB/GiUOhVuXgbnA/DxANwMkiLEmHR6q/LSDA4gePF6TdhSYfpdvs/d7r9
yyGwl9mQhYog2cC4ax+dQTp3U5J/91pevVEmUAx3jNfQOVZvTi9ehRF791XZlQ/1UN3dbgWXLtjF
nO/Wt4sTApxFbbbTBQXSdBB2cm3VOB08jLpIuWTwaJtt8Bhq3XeZ98bxdul2C2e+xe3iP29xu1M/
/4w/t3C73DokXvVizC1WI3bBD8xfJgfWdl2UhLH/52W8hvYUMhvJiCsEpfgVyaHGyOyXBO7UxaUa
JZDz3NY+PWUQTqWPL31a+Luh1jpapWP/iuoG0TX3JBbSwBISTcC5suCuD8D63u5J2tElV1J/Hmi1
7BjO+dvBCLs38hxWtxs4kYY9RAbUHFh/Kaxy++IbKiG2D5FaShMIlQfXaeVkX9z5i2kTr5gxpcIQ
8o9v3G5ikOEOrcI7Nvh4GaDO9xAMeNZVkQ98uLn413dudy7NuyaR7vnPT+rRRq6Vh3m8m7xnr83s
r5oR9YIh7/Sg0t7cB0FL2mrh1W9joW1utwjDObkXDexdrKro5JQx9sg2S78wk91uoGW4PZtYqJOM
fOuSplT27mBZX55WrLRW6959eiZrYrCaAxp345oYLmOP+bdPQX9f4H59TnxNbEslMwRZlvP074cH
JIvZ8RCI/+LhDU0YnSpZ/BcP7/bLPcRqIaqR/+LhUWj8/fDwMLtPeen8/89eo1XNWxd6fz17BWni
fz17fx4eIVbJFz6T25P0fz17/3x4OlAekilLejRB5sKkMrEteXRQkOfEkdNdoVwMJwFgu7TjmmRJ
Cd2jLQhR9+PgwRN5uEGY3axUOcJyRk6uJgnKatyDj3lI6SosMvQBi7HVSBpo6zOq33SFeDLDlEVQ
6jRpAFNs2CERLjOcChdb89+1BHOeP5Gzngf2V1Q5ezlMZ1tCogUf+nusqnE7xpbOyDRdoW1ENmo0
d5VpivVgruKWzI1O8Bg1AutpbG1No7wK7GvU+NR0YLcQweE8gYJhQWLMmY0n721tlitdePceSS7L
sC++vLr4lWvjs7A7eiMju1+HQSOEmda4IBzDFEeP8B/LlPSawq5fsYFSr2iy3SYJaLtIc7+R/NI0
GMRemsVy8tmXISy4DFpokUwBABTNxlPUNjd4WL1VDbGvSYLyO9hGDMZWFTn2JJQw0Z3cgyM4BI3G
rx5y6jJt6Ou1MHDpL9EbNhirS/K/cvQxa72cx49yYtg3XBkI43mPRnNZEYFeeSJdiLg1V6W0f+m8
fEtEgc2KzZbACPEr08xrqqy/b+ismWOEdJGnDOUka4eGIT/3XSj5uE4WujcTNkChFF00HoIMf/YE
1oRJOxS1Fp50Ck0Qgsm9pjGgGYErLuF3nksI/8uqz74DI0HSR+VdlNbVaJxL2o7MI3QHtYz3YKDw
n48mHCGj+AxssmU/wiPWTfyH4dAeiG50pf4+IGVY+Kkcyc6hDlypuv7NaNY8eH1xTqg2N0U2Yonz
a48hDDNvoHjYw0APMqmOkErzcGxb2zUmxjOyTefeBZ65wnsN0pDXWf0OGkmTZYZBOWGzBOb4Pin3
u5x4gEgKQAM5wSJDbQq2gDAXw2Zwbgj8+BB2Z40e0CtQW/wt/L8i+bz6TmpEN6Et3wyJe8nqhmQj
7OIaDvEK5hZPr6ZHK6ckxsJ1JyAEOSXXiMNDe9CsSi6Ux0bvxEDlE2WcmRcv7MbEuwS6YcEfTrtM
mCvlzaSlGiOZ0U2fTjD8RM3ATiWA9ic+YQa03WTuNutqJtUxZj73TNfdpvMRvupnUfdL1XbRnhZn
sgwbpa9DuvQ0rVHgBxUdEZd1AvzsKkycC3xVhq6lfGl1MOpOYLyVEs9tCFFWDKQjqTbaMA7LVnZU
yFWSZEzX6Nw5dUYAedUyOw49yCc6kFTzeazdvRFB7fZGOGxF81iIjDf7xNCk7sUXHUfWnHfXGvpj
LmH4cKTlE9BwCo9RjXndtzGhiYlpLBRm3B6L8k2K4Xlwgy86ZQFjGAhLJYaQVrTvU1O/OEJ9IFqJ
2OniXamCdskuRtKECg+4RDhokeg6SZ53lw8coeSXwK4SPm4sM/akjWvZ/yKAcuPbOLYsx321Wj6b
Yzs9SQ0gUBigFbRDuHZ9ywpkkCgVyn7dBxkYbnRei9gNd4VvLFuGVuhAGULl/kPrjXd5rTAMcWK0
DWNPVhmBePFwtOh50tFneKPBY4tC8eBNzdVg1LFNzrWHU5QYZsK4keDhFezXnk9zKQJQtGT0u8h4
72yLDvRXl4Pwm0i4MRhR5fHnkNT2rm1IA5hsAAAQ2QPIKPBjA+s5b+jzNbn3OlnNjxw5o+a/bL38
RX1FSxEjcuFcR/c9EBl+PbKX8VsQT1jUuEX6WR6RxO6iMu0fLZTPJvxgIYNtADxspTvIt0TTsfro
T2XE4TEknXFpZR34myETfGi0d0H4Mu49zL6aTxsV7zoNdcaVRNia/J3oczMB5rTgHdNPBN4NTJBV
mNZMfUZc1o1+MmsuVT1kpbdwcGsyd3mBSpCrWPBWNlIeJAj7uJz9n7MaGKrFd7C30+orn8anUnT0
653uQXUWLg67n5b2U6bwqCBHZrQk7W0okJsMtrHFQv1kdBFRwcDCEvUR1eM3h34cTaQiIlXfjVrO
2CkHAD4nzvnBQ1eTTWFk907evNiD/grx7Vhk4g4IwXdOSESBscXrPUTvvGcR10w6vGhsI4zEC4/g
HdQ3Tj0GK8aiKdSzkKwuqDCawfPKbDwjDx2OdDDJdtFrzRVh/ofuJxznO72FrIQYWxVIp/pL6O5A
YLz8+CJ9st36dZy9NzPwAhPMJs4oFujRh5ipPqqq8892/mw2yQrPMUHDHXJD+P/herDww4+6+8j4
O4GX7nKABibWEg298Dt2kbgUM6oeYoyn3GjjgtJL/OHFyon4wiwabC3MPEenn546IHwry5kuYzs+
9Lr30Va8fVvGdYeuT79aZ3rMrBxRC8k6PXF2lkAGnFkB2lk48bPNhcAVFP7Edug9SjadfLWmYkGu
8Liti5DUBNdeorc5+YV3tVqNdJZp2VvqFFOP6zbdUMXkw0Ex7bfVSIO3eHWz6mwZ/iZ0jWCPaPWl
gtC/Herxp5D170hvGaSl6ZWR907EyXc1y7kDjPDFADFdV/XICpU+M2ZZqJ4IsAY9P412E3q3luIW
peYmhIq6K5DwXmLIMgEcYhx53Q6bFiuc42O8iD5DqdTSa5pxkVMqOToBATGQzSQogUZEVrCqMRwk
BaJpGrQEIhFl3cXkt9YadLvWcrdGKGbfIuIkc4h+Oh13i1nGWIBwT+1y+DhrlpGBVEKOvCySTxYD
7haqwjO2qPgQakdJnbGOGXKKee4WYDJemoDSW/QxsnN+ZKa55GRgl7EJVReugzSgCY7GVBESbhj3
fvTUKSA7mkt+tt15YEfS2ZNMs8ayzky9ynVHSJaW0z8WKbKkvIm+CXKhk80C3Mx9fwcBK21z4Fym
o+x1qhNgEPc8L5UxUUc0aueFTyNDsVUqSPTLYvGj+Fit8onsqaQ7N/mAw3+YEdaE0CDMLe67GFqN
7a5Gm3VHT2HPhi1v7Aj997k3/R+9eDZL0hjKoZzoerOOd9XwMqXDvrXp6qA34UiHvHIgCaPLdFC/
w3DCWgROpnrCTf5puuFnr/vXLiaEqvehADmSqbvewS0oSaPq0JegeSLalyw4txqopvv+oLoCqyaO
Adx0WGeFKk4tvnyAaBiLgALSZFv5dsXWo0cohsL+pWOrPDHwhMhKPfVemde+BMzmkgqio4NJc5vs
iRwvwljRneUYiwXoWivzTums/rYuHyrRnITX0I6NEbR+9pbAeWcwM9SiooOjSCwGc4NeS98MV3/I
yvAVOjloEZ20PuV0xOg5P61zTSuBNpAxVR/WPzIhLSkc181AvxYMGWmPsX614O8h7l8DNsXH0BCR
Z4NE1638YDsDoZVOvvTQ6kHOImoLWt24g6/O2xVl8ZIB6JqYyJe2w+ckuH+Ip3jhTdgKPPQtnAX0
NtgUITkUdfMVGgHR5TA2hrF3Nq0G955xgYNiEp2ITbIXC7KfAV5mlyaHzl1GafwgzQgCO5bUBSZi
Xiuvkgx1uvcBRTtv/uJXxOsyCKNemCByFh1G1bSBMA6Nm74polM3QrtVR19V3dAD1KJupdKmP1er
oN1WmM+WtRV9W+R7Lkqd2R5aVDLqLITXrBu7oDQ2JZO7rSM5LE0ug2TV8anr+7AHVzC+annAM9ba
uzINu9OUaNc+QY3AlvfFfB3kDz8JQTXgO/+zL/Bac84gvrmf60PklzbDvUXWVieEPdBke/s9cjNk
/DVBv13BcErR85NVoLZJgxVhKIIjZNaD6drNapxP8ZjXfntZXW7oFAcnLaj1Pc/VeijBwVhZhUYN
eDh1h7eaNUrRAI0/dBDx2WayTlLOwLR6LyDAYYrp2XcYdl866sBVEEJZ65HkTZ626jhBLI2kCBkD
iZ/BnKo7jyV6oYyaueZ8sXPUKzrDCWBbT0+L8XdcoVrX1cm1cILUHQ1ct95pFPpmiIG4l22zzCfe
PdhtiVUOpie9dmnMF3myVuyaHLpyUslBeS1yT6CBaz2iBF3ruahhyMXEMFoZxWkREJec5rMTJos3
cJHfXNdQa5o2IR2Ikuap+81Sq28Txay3BDSPxcjpt07Rc6Zvsuq+nPhMkPxoH+Y0cuDiRAEXln6o
NWKEEH29JBUjFwZ9jGerJmAAyVTQ4piMJI0aD/cD5/VsHdoOHL2s3XsYSR0xt0JUXmz74N2rEgsu
oSHPxLnvEINGu5LQpH3XS4yCtY0EIxhJBH3XY9TZTWE+5vqALk7Tn0wF5c2sxb2qtac4CcMthr9r
wtrFIb3MyGNzZx8JccsZUVq6V2+xDfL4p3lNxVvv1DJfIuACPdxNhNQnzdFkXGjn5nJKxHNYoh/x
i4m/BRRnnMyiIz5BaPWf6WHh0xVwQxIkB1bOgZzAkFPsY8lHd8inK0rJmyihSVSkiYK0wgMNlESS
wxOAzmcoRW4N1R8Oi4QDsMQ/NDoIhUqYmFadyW0f62QCK22fuvTL8Irp917zEwhLPMR+/13MIrnU
Y5KfZDhh+i48U8D0eMZ70Cx59GozowssQ4I6a9AH8DNsyCeFbY2A94cAr6vGKp88R3ZaLqc4M4Ac
h2unyk9F7tjvbUYUtWdVvGvvjHTEHeEAWkAJiOEftMRKodEA22sfTc0giEJwukOl0CGNy7Hp4Fcg
zakNXkmXfVed/+EKjrMCCceSLd+V8WoUhMonGmLjwrkkHdVREyYvrjV9cyzcWk5ND60sfjtT4RB6
R6+vYyEbwRYF/8PZmSzHjSxd+lV+u+uGNeahrf9ecEySyZlUSdzAVBowzzOevr/wZBEUS7duW2sB
Q3h4OJIpJBDh4eecKOWW5wkLR9alZcEqpA3r/KiDAXejMb32wWsq5n+t3xlW+Wc2JSSdM+2MbNGj
mbiKAfAqd+LkskpBS8L5arDJy/8q6Db+s6fuEeYDsFZZ2gP29tPTsiBR2trlJ6uL7lyWuKgc+Pop
iO/Lgo2iiwpy3GNbZ6M0RUdeQ2zA9/0j3aSYIFvBma7paape1IYzvLQ+lEqVA667XSpWttQcO1l2
bdXGp9GDo9sGV3bUjVQ+1jOVkRHPCW11v9g2ld4AF6ioy/hZ2k3xM1xKbWf1/rnTps/dhDaRaWZX
Xd1zEvN8ZE2IPv103fsVC6qBXI+BvoZZNldJiuyLlbKKLv9cyBWckBRlFsJeJI+0Y2DBLticXbYo
BnSLKarjBD97cA7HY6sjrUo10NrEDcWRwTcWg7dKsa1C5Ckul90ysm7KHf/Wsygkq+NTylD3BjUR
R6Rh2Z4o2ErSkEov+8/uDEWdFgJGdGP+G1xAWYnOvixMHZ/ZvjqHBkUvdfvYhKvuHFgsrC5e8c2N
qm+Z4z1pPZSoJagqVlVn5H/8o54KF18HSmsOL1mEbJYR+t+56eB1MsFCp9npwnukTSD6axBRPV7T
9CHMluR4WMpdqnQrqC+BUWcZIEQOqrsVoq4GqofV8NjgqSiELtljU7KW9VKRi+KTX1MDGR3Ng9UD
OONXm1fPfW+i/mN0f1JZyKx5OCWr+8nUQAXFEFtAp/EjTrw/i9H5WoQ6QGCbFABXop7PvF4AARXV
V7LbAMSm/DlpoUbIg+MqndiJNY8I5cKRiVYVOAo9MvbcCVnBz9FC3DaH6BNCpWw9S6C7jJfgc2bZ
8SUEUu35lOcnTohORNE+9l30OV29PxaYos8GGNSOoEOajkCr8xx1LxAh9M78db3R/Dmn7p63AQyH
wCGz0oNM8DIYeHpQ4Xo+ZqCiqMBllZCEBcwlvLBzmAGDHg3ZqEc4GeVoFA2DY3dOec3BqhU5CTo6
y3lKKh3wg0MalORPxDPwxIUzHYnkYLrrk/3oB/XpnCu9uMh+8iaWJWnHpN1PP+cgUY+nxPxpMQOh
muVT6KNE5fL+1l3kF1ZIPkgodEELB3S6M/QRaHE1sIJwvSsXhguEjn5qNtMEq1ar+TZAsW0tqrNK
A8BTAaJHLT4GDgSrYGF+Qd720mKtdL6mOrA4KiYyj+/CN+ZsXyfRUwLzzAmvFSjsIMfsJnIvrgfF
lXO8tjybtUVDcbk1yepDgwYoiDmkH3yfIP4EPpGBhGWRYiBvvBYG5BxD5oMyoYKlzn56E0DZam3u
2ih6ARh+lrCU2DN9aI71iRwU5d/3psHjysp7j/tsB5E4j00HmogR3FUbQoloM+WuF/cT/MpcD1jK
6uYPZC8gsG0Vf0EckS/OgfZQoOFaj5lt2bcgl2vyBzclOxWUos8Qs4SPlE7+7B2DnYyEInuSh9NM
BRNEex01SOE3dJ/2kcdd77qXQ9bfxRVZ16XkdaoF7VOh6tuY4q3HK8WaR9QGaibbUGk3kuLVIdvq
mq9lDDm7UQff51x/oZodRhOqcGPolYaKintDMY57Xv0Ss1DyW6VLxyTuyPNX61jKolBgsBbr+2gx
5x4cm0qx+JulSm11NtiWUC1BocFUvKxfc6P/wx3LPQurpzw0vyUBf34BXhKQXXna5CnvfgO8Or+0
0UKcljUJyeuWTP/QjOjDmOVRN6m0RtR+hb0gLdOvVlFBEwePCBlZBV46NiYYOVAA2VGwd1NMyEzo
rvu9q5pln7laDZFF8RNKZ3Rf4xpdAKiDJ39QWiAGlFpBwyqstU/tBCb3JG/da4fClAnJqDN9Do51
O+qPnJoScqNH96PTbXvnWT4aNS2JCzb/QccVVCa1vgnhAFNxA2wjhaZs7voxMNT0eND2erZSMLkE
u8KrP63sMQyNvS+KGQ4bsHK8uSI4SItLZ0QsLgNk7IWI4ukB05xpJcUC4zqVtT7oFsqJmBQX3Xd4
qduj2UEnN8oT56Sq+K8Ed215EPVkvDmSdLgFQY9oLQCak6j8zjaNgt2hTFc5iEL67aNXJB5leMCF
JySSwGcvF63RoruJ9oBWkAx1WLMdDd59aMWQE0w8KwONha154lr+zzT3FHwTbii7LJ5alCOO/vVf
//P//O9v8/+KflR3FbzGVflf5VDcVUnZd//9L4pW/vVfTKWV/eL7f//LswEQ2Bb5UgrgqRW2DZv+
b1+V1pdy/x9Bq7GY0aCWmiMtbvsTag+ji35dg9s28zvSQZAfG1VwKyY5Kyc2wLmD+Ii/dvBEv9H4
eV9t9iGCS1XFgFo5uN3sEqP0R9L2i3vhNPYFanfB7ZoNwS2qThEyMzGPfEyb3Ydu79RJASCKLfeA
VR5NRv3Cm5iky5uzjHcZX4qHxJSxi7fAw81K3NPR0gidC+raR/IVHOQsZt7LVmcZQcesjIMHWWPa
q3Xtr45UYoJ2+zBQjwGPegViVirMwSWIqmkv7e0Cizu+RpUOe2DDJrGijH0xZrZQxEfXciYHEBrt
VQwYdcqa93aYJ9h42VyUhNGHoTLinU1Fov79o1uh1qLsTs2pXe7bEk1NFkqcyiHqhjPdTgEl1ZkG
zHCNWQpUFqfSLW1WMdXeCsYWnAf3s9gOveK4+YixECNlGYe4h6b0SBzxhnfAOv/n+5z7+W/3ecBd
bnogyWwbtvoP93nB1mycev16P7RFPtdfYP3MT+u1b6+tOA0u17E+NaD0HCGMTFsI+DhIb1ebz40f
tTtUzJrrsfCRc91ctDqGoBZsAYXWbz0yTnzeQr/rlY6moXQZ2Ub7OS6dZrcF1DvjJ58jvgSLXO5C
GNNYyHdVcTyxLj7yPUDUXa/ND17daVQWgPCu2uVBTPkEhi1NEqjRZIRGcoGsdnAtvbGdIxTmtj9k
APj8hb2LkZ2PRB/PxUM6pvbMBzxzLxb5DA5CqsfSlEPgAnNjldhfiv/b59g8On16/RybDSTPfuha
VKt0tqWYIztngj1PSC+xGHFuEkGm63DwQVjaTheoBoBMZ/Jw50DrdxIUsNWK7TDMG5NdC14XNrMc
RPscgv2aeJLIiINNhU67gdAK5C5jS7jvKAdPpovD5ZaJit+oNMdT8UHmjEWg7hjQ6TlMj1tAl5TJ
B/7rKewSnOqQl14eTsUByl6sCNlr0Hxe/n7kosaIt4yWs3ch3l3jMB62QOvfhPqPwyT4oqGsXHc+
Zf3qj5DrHz6onB6uIp9l+2ji+beP8nFoWNZo3byL8nHYu29JurYPwHeUpVV7uV3399/W7yN+tP4/
flOW1cSXYcBu2FqXwSOsmf1ZEzTjFfyI7t73WmBrZmxR9sEeM+D78EdiXtWj6X5fNSazDe+tx4K0
Djq5DNLW1N2XPmkaiabkgCZzneABjUi0QyNxqlFIwPQP+o5oYWHXsIYD5zbeZUbtIy7NT9SzrOEW
Kuoxov51Cq4VrPQ+UYfAo8584LcCTpqmx0zhvgdSe7BJUzo2PxDBxllkul0T8fia4eAzlLShFsFn
2RTwYpAUm4pvgWr3BrjUYUDeZI0Dtp0XEldmEFlsiqA+N691ey3NoiKTNRlaw5NRN5+lufWKs/T+
f46F8beByUU/kY9CkVAGt+88U7WgPpq0G6BxJ+Sw6mNpSsfBZ2sXS/HqLTbIQnYzgjtJ7Ce3JUyU
n7ThZ76a1h9VCsB8sWJUVNPa+gOdKu+0riKqWFTTdrgzZJCZtWoQN4GyyyhDYej9WtfOVlWXES0L
M3rbbN2907rgGmfq2ePVLoMzMcohHgx3n5BSgIUnuDwMERsVhQAS4NqJDwPFe46K5jWkCY3Lpbem
l33mDk8w31LH7QbVuctN9pR4vg1RIsUl0ouy9wh17PggnXLox2emseVjnQLsKqisQhizYzqjRsdW
rZ/ollmdS+9qZc4OoS3KVlTv0hqvwUqf9WRpkxW77eCcQ/Jk8O668kuammN2PDLDuSjdHJ6QRE8f
5GBEDSxTLkoAMCRAtJuMzhe2Star2dbSh7/GH/oaSHIP4w9teJ3+NEoTqkuvZ+cwKn5IYbccsmj9
q9CbUgxUrsX6t9O3kVIrPm/V4e88nVSHnzfNr+MaIqV0QU7bDCxwYqrpp5l5G6oDxEhw5mYW7z/V
lF7pKKfwgY218XKz+4qJIjkwM21Wkln1JenLJ3cModiUCHbkwX00rx26qmBXxCYHPRhryJ/V6/bt
I0jHr5crS2YB61hNrg5W50end+ilpG5/xBSneKIGu3lcy6vVZA/0uHOXn13J//nYxOVTw9Tm1NFR
TxTXbaT0Rk0jI8MxgaRPjdSVXpdt9NRGdvF6jnhOdT2hvWLdrG2rsbHRwsOBDmbAqqMK7+QMVgfW
WN2h4ak+JgsPUNmtSjHz1bMBun+U5q0FxBubHBY7rZAxyK0TfZlfbbAhDbsKiUPAeH9dwKyWaa+l
/X4LJwP+uvDmOTXpA9lf/bcXljE23IdX8JWiqqbmt9pASrEr0CmUiedhxqqmsnLGjnYEhNGLhl0y
TNcwS9KUnqAP2F4/OEGJcgjhUAcED4+Ke5hCv40MfBhiDN+5zMI1RBY5CBEq5oyKkvDKhBWiPdra
0u1pcERNVK9s9o9+H9sZCunbkCKMXGpyttiJumBvUEZzuJa4w3J3uIJchmID77xbWnfH/QeCfCrj
+ToPAcPbanJLURJsXHlpTdeHg+rRCocecT8YD6eqi0kteEXlLoEi5uQT278ogEm4Q0/Bptv5dg0T
hTTqcJpkYjfNKIxrSge6h3qoYENgHnwhTRIGzE3tY8tZ9PwY5U1yRDUwrUO7MgA9fHB2VsAoDeux
8jistcT7+h8WFvqHBbRDxptddNtEN45/vuf/uoBuspYqvyrzH8ayS8h6mJTlwS/Cwg+yv2mfBnC4
NdkE3RatzR7IsvM3NtjZdJRbrOF0c5GzWJ9hzHsbJmdL43jgl2aqOdQqVoX7na9cNh5JzrS6Ayk7
vPVHbI2Ud3KY1ZlnIZYQGfbFZrcTq72YTTbANpucOfjWfmKrjHIKixbcik2gwNnz0N3Kwaqc7hb1
7NeOzJuUxDClUa6qV1hWp7gxumW9q1IEgbt8XF6kY0Ug56ZjJ/ku8mKY5cZgeaGqlbQ2u7Q3fMy/
jZhUKEuFijXUKrZQH66BwrR9XFUtuahh7h8MHeLqJJjj3QiE/UEOAzviDqgxaYSWM1w4CylYacqg
qmU/cqSu4tdBJlhylBoL6HOM2eF5DE0xAmMuOI3AeezbtdmDPfmRkWN8FA+YyXdtGfq3YtKN5tVf
OjPfb/bwPv9oo6/O0vqf4jlu2DfSUa+IreXzUBovbl6Yd+jsJdC9OvdiFi9v8l69lnx6GbvZvNPB
pj/kmXVP3eX6eYvl1PUhlq9igZBOHurSuxdzAdsxJbSQZSaaKsVpGv3McFf7JvdC63Aw1ja/mnzE
z97sDupxFtl8RrjxTG3R5qx8jMXJrmzXvNBaypBgSaivgMHm915UgBcKls9aDLYeHGt0ng7J8hk5
qCdUgZd78aq6itz+9Fuv2bWX+2l2s3vu4T9k8ODZQJUi+PffYkFrT6wJZvssJgcfVNSvMTdeTtrS
5wE/6jz10AeYIVmkvazw7cxk6w7dZN/m60JV9WWuHZw2o0LSQpQWXiEBf0wRb3Xp5dAGw2qN7d3p
IE9dWNhRogshqlVPfRn3LoQjI5VP3prVpaveEUjAEU1OqaznwQ3omod32r6ows0w+Y4EBYUZ8ITd
MquHXQP63TNI8ptPeVA/iUeb6Y99pfWfrCSAFD2r58s0LZ1bu1fCnGQIv/8+FLjzjiq8sf60pN1T
UC36DUBAavmPFg31Ws3OlrsJCYiTcGS7EC2v+U4ORdjpl06so/6kUTQjtnpFcssx4e9WbjG6JRCD
MTSaGCqRDm55dhhauvBp982E6KjRlXexHpd3SZb8sNx4RZOqZgPSW0G7hLn9QzoPtjcXscnQpUU/
0wrdHyEUhYdAYn9zPYx8c5ORcvDQ0TvqVraRqTdOEhNIZZlf6yQTr+XMaaH4WaqsPi8pVbRUS0xx
pRkTm3t/+bGGhP9yrNZTXVvYqxCnD7EyEro9SLKrzb65bRfKuZC0ts7tOmKTi43zsIJwzHRKy0jc
BZAL36x5Ah9EOZPEtCAWOmvIhL4apX/IEcmC9EvsTg2N2KvHWJ23C6uySg3Qm76mUEqdLhnyV1so
i30VuJfVQEIZrc+boJzuZGGh52yZFO66XNlqnYF+EVTf9bpCrkXTQY73oiq84rCkWXIg7LZhHFYs
sk7JqcSLQj85rHKMgWS8szbLlXTWQfe3aK4TcoN0e3GQgCm6LKhJh4jwEqyGB+tBFlC/C5ZH7nom
vWaRLxeZAxn1Funto4lHVUJRqKJtfyhzyeW8WSxnd5h6HaZhMrvapn2tHn7KFzc7/2CX6eBmO4yV
YdZ0Tk1A4KIJigTqkBjT/eTOLG2n5YWMBNMsqGOu2Zib7wE+/4TadXmJqPY72N/8B5YsL3lst8eB
XXXXSRPWV51rUN9SuHdw1/WGC4t90nrOXQ+kx0mVnIDqs+Mzg6KF19bonfawBd+P6vDXWLurOx6t
MFX/ZZFucZSIxIBBFCq+JEvPqsRorZPENFzwCZRx615b3SzqQFEtBJjLyFRUekYqjvVzJwlePd0C
cD/CZ38fGS9xdXMIpEZb02UftORWjsyiKE51ypXgNu67q3HUlvpITt2y51S6DqdiXTXt1VWapJO7
qyw1X6xxgEXpt0MkhDgehswBUgVQGqfLBbRGETn3BUJ8D21Y+Yrkqxl+Ywtm9th5D7Ws8//6Prex
8mVKgHc2+T/LIVj8GF9isd6HwcS0kF2HdIklf6PtAT9O+05Jqgrt03YQ25Lrw8mqo3rzoWNryllZ
X9cqkDSGt2hb3EkFMlSgzKlIW8NYfZyYFDUfbizoY4wddIbUtcufIO1M9ctfKH9rMCyvPtvXJn4S
53c2+WalY4vX9Jpz9c8zfsfxft1KcAw7YA/BdWGbhrkOApdfZ/xa5ZGY0Rb/gSlYedV4frk33bHa
s5ZZqIlvkhPHithHCZqi2ku3HDTV3GxLk9hXuXbm5CVrx4Ob0Vb5STHmFCvbOXvKEkCM0h9Z4JiO
yiKoLzV9pezcRIdiqMEpOZ1/M1iWB5Y08W+CsdSQftDuZ9USk3TKAfDsY1AG9sXmL2cUFiZnvtfB
DaFGiW0bP13ypiYXoLrEKv1hOFfHsL8Fpx/cNfUJVj7BhwHSNMz58Am28DI8oQr7LEheqJxkBy4l
7kNiI2Oms03YFQ0ypkFsz5Q6/nWIerdAUsGontMstM/jCXAXhKN0H3p4h5sn44wkfN1HiXmIxoTm
xATCf4jDrWlHl/2Yf2nYMj3/kAsYzUxbzwrqIk/TCtzGx+0qZNtK56Kd4l2OaMMhAQAVfbVfeyZH
1zIQYjK4blVqYDvYPtA9yysu9LFeruTQZiv0MLPfPGsdUjwIoeba8bseObWtCCcwrbxS5bRFqPRK
DYLmhwJ+sbG34+5yn6SX+iYOf2A2PJMLXWFrb3ztWjoKtbGpuStFevJVlzaM8+28/EwXZNo//zUC
+UatPGmG4fWLl69OmtVbAL9bZ2bU9QLHPDpCt4bRBCy0HG/aGwvM410V1aftFCbHE8Sb57KGdPOl
vBMXO5PvAar1oXdfXZpVZ66XRCNV3HTLCKpGsW1hDj6Q7R58Dk3xlDidMwB0gVH1NU4MCbFcVFwM
o55u/MC70kACkAW26vNxUVKQA83OnanEDfJgT/EpverVOs2fMidm+VPW6Gv+46CmpZKgYcFFNgAZ
VviG1dvNUIdEvagiM74F5OBdiF1M0inN1AXuWSJu8cEuHmpk0hnehbR4tvlnlFOR4VBLHVlAyXpH
rYNkQVRwV90b9vok5i4MECSrWlQc1AprSvuDlyyg3rxk2SSxZMH1Fku83Hl+ktWaLNSyGr46x4NN
TerkSx0QT1Tb2rtVQemECrUQ/7nN9mXKP6zaac19cy2LAjFZYQsGiLJjeK7VCmIoTWgUGOo2wV7n
kRywoRexWdciY6FBDHPUKBITODCrGxutlOvEPjVWnSnDry3NqNDcCE+7HqbRQ99bBCE+IRVm7bKp
Sz9lnpsOlIqsUXpcqwnNzFfMlJo6lkHNeMQGjZB/WnnIaEvTUW/reOxfbaT/mTpt7eltnMSScRCm
UHs2rc1lEzjpw8Ay6dgvvWTnrTl0e8rWr8U560/jRlqu787XzH330pID4i71eduBPdW7huz8fw6y
+NVlTI3uZx1tpEjPfkAfwp5+neVP1epX8PuG+pVvU3+Owqd+ujr98Oz5wGNReA1/pN3HQWxtVawn
Ov08q4uzCa6OKycZ4EYHgtscSRuKqq9dk46HXjHFYc0jjK2TTONpwJhptnCXkYe2MqqBlukPZ4P0
+j51fCQUppMv3arXXyhQRyk5QrLbmJPmix1ZP/QZzm9QQOzFQY4eTVPzBVJnirSHwrnonab6sicV
0hyGQs8WnEikt6ETclqXMLZ9ghCP0jHoQb7NUF4utm3/kadNc2YOTUR6P9bvN4+ozC9hb3D+sODD
jZ3C2K32+lX2PmR7JEp653RZSwcKK/ZDxLZQwX0ErJdfuNpGkQ7qa1xqXe/Fwpumu/p3cbYxEmet
SNFBNzU43vBojyASXHgbpTWG5fgIaR66Fat9vaT6+Gijv3RmutDcSicCPfXDVD9F4xDArtkClUsm
u91Jp5fZyIAQTFoSUQUb58C+7lVoCWYlDYRSKTUHHeCxnQXz/C4zEp577Jg9glm179vZgz1vylrg
Fu0AXGpxLpnXO48fnN0sse9rnN2hHAFWrPUu6aCErGeku7QsvAchChwzWPdjjqzEcVyWEFrBYkdZ
L8WDY0XVgl9TK6AYUs9khNigxkqO+oIkifhJh6O4JlXgw9B+aq7ZoNhvgwY+xCG42MSt7UKmXFA4
g2J88Z3yaaqj6OfKkwpxYvjF8xSo4VDqPwxPex6KLn5B9ASmSOTgniGaG0+czFrutAhdOwD35t6e
jPkCRcP2woj0YG967QIr/OhRjA1YEmaFBszDAFZZXc9ZoWePp99eb1iC5751X6+XVE383EA7ebhe
PKf96T/PgA3X/TADRpPZov7M9GHVdFzf03+dAcep25kTgvFPc/xMf6IEL7rymkUmS6o1XCCuMstr
sR26g1ibLh3UCs0lau0bcNYdkGXkWcUncUGcTavJFmsRIHrQWSP/GQCk3JX/lhO2flEdigtrD3P0
UWrBR3xSNF51g2SfKTZnqRgmNldRWYkzlEFAAlW8gw0wpw5hGVr0ZXLxjknqsG0oO4iyyyjMUqkL
BVOXwDNvDFUN+qlurt6Nebc/+W74O18J143pIchh95JF/lWimQUYw9YDROGNl1qbTZeBOsiZHKQj
SXum3MoFnYMIhsQ3n61785YzaE1x3IxbCLHJQcIE6ASiL6Ou4HtQ1VNz6XRnS9mjfKlSPHKQvI+c
Dd6z37EdJI0tRbTAb34OSScSJ2rQ1iFN2ND8o7hP2zPpkFzT5jcPlJS3ryHFLJfz6up9yM3/Q0iJ
poducrG6WXgO5ETfs6R5PSzIXLETk176CH6yZ6k6EJQhszRRHKE4EQ/d2wjvbWzhRetJAXUghc8o
QuguMwX2JPQjaW4HT0kAb81izndWUOSXbtxTXhtXDuDAEL3Ma1LcXO4twjausst6/8+/y0BtNb2r
5XQdz/Rg1PIDHwFayGs+LExbYMg5tBTNS2ah1TxbrbH3Vmoiwni8HJLE2Iup7219L005dKpDzhpW
RrDojZfiIb7w+KGt4aXNrtfL02gYvO9ggqKjMu6CJ36J4L6ycLmcQju4KZFfOk7BVrwMRgVfQujC
VI6iNWtw/6np+xUlqv4uRXWjhVcVFr0mZY9MP/PRH51vpOV4FG3aVEHG/p+RHWV3el/5YPzb+RyU
nP1Hm+RIlepBfNv7a/qpiX/KTDyN62VvTorTQ03Mt0HSPAzyluS2maExI3uGFLZ+O8wTJCqKMqtr
alVsimqyNIU3CwfHUywryoF9Q6pJxz8zRJ5cJl0NfL162t/kOqwKZAPql9WGTE39xZZu/9kNw/QM
OAm6M4pJr5A76W+6uXt1habtLInL/hIh7vGkzk3I+HwvOW8qxKsOyTFJZ1lekp53yphAL/0fHuGe
7/ztXoH4lzpIC3Umw/tbPWS7GlPm9Ev40iv5F9vy4mtQZbDmBtbddphLf5eTSb3eTG6pUY24htn5
ZgNqlp3HMblcKJXtw/iZ3bUtZGNWr3YT5aMt5MGuRlIe/TKBN7wpoIpvdd98ztzSvFOtsTOtQ8tK
8n0zQf1qlb5+blrgcVO/uNMXhIe0qYaZWi0rZYXXWEa3d2L/Qjw2+zoryZEZFdytYwa5Q05n2Ddz
6zzarSKCLifuF1qmXvknq+uhZ1FpzGlGxMhRgf8TvBFzmtFjHkel+q3lICoovnYdXL2m3XKLZNDQ
sxGwMrHauzHi8eiQl4jOqXZXgtCTbjNFW+tE+hHbDtCjGe3XLivtfONM/KHUaIuTrUv8+xa4yeve
s8Vy9ULedvLOlDNAQ5+LnPTfZu/VC1WazIvfdW4vUBmuOg0YAndiT0t4PRetbc6RuQb/Ui09sB3D
eHK0ODo3SmRMUcg1nsKiy8m2UkevIcUKF6/e37lBcSGdcojRewv6yXiQ4aGWsbhAz0H6bJc1pMSW
psSOdNjrpWmUSLs4KrYMfYutdFjO2Kx1jyubrNqQGaAju/BGDmMXOrCjLsFTqdkGpP90sPgCjd1a
IGm0ZvYBncKLdPI2+DBkC7E42rvBsTEW522LZInd5FDAFX1eXcXJbO7m3jtbBsjBIkgehupqiJhl
7n2Yp3eN7iOWkvYX6FecQ4ZaNebyQs0Roip1tbIsL4uX3Pxo7hMnfwHCiM7R37wJ4ulUbCUFsy5T
Uj8f80XSXoxoPTZGkrHS/OjzLqe09R8GviWnJESC1sVx4rQ6iLZ4OpNifjkUJUK3mW7cFnP4WuQv
drUfdWK3LMI28IB0QMy4t1r2hTb7v4uB+DlFC4Z1Uq5e+kefLo/yYslWa79SZ/bZyjr/JEhm0Pmr
m+71wptOF77nX107e10/m33Lp2kCxPxy9ypr+u42r536GJxe8a114uPWy9cXZoyQf//qEbSBxS8W
HoipcSCaoPLx2MkSlBq93rtG+M2/ljNLs7zrFfmc03QlWbF1jKTf1xM1zDftdH+IIt5GC/F4YOf9
afQcFSlqKwU/DEjUKcrWPAQwBnCxdZMZD0safB6GMtuLac70AYxz/Un6xJSt1Mn5UMmd28EK6733
ELOye5A+KKfHcyDGcOTn/locvwWT4XMdWWTlfOC4w5mklnLZipFTYETWtQ8XrcpffchkIRZvXaMJ
9sEsTRlHPIQI3cugCi/sMO9uY3PqbgEYduio5ns3CsorsU+9193K2VyULMSoavt39s31zV/iSGgx
/Rp/u+Sbv8SXOIUeIa8E03xZtxlKPshvNpYOJb1qyiFXZ129uifwmaMf9mvH1pwGiAjfdfsITCAy
92OEq+UMfQvuG/AH3nUsB0SGL91m2IFC9K7FfnCRtjX6JqUs5GnEWbo3R61/HWsOVbCf/aKnOJBs
MjsDJVUCRmzBGPKWddpsW7bKqtGOQkks3IlNUlSs319tsWz+ybjNx0mBai4AyC5arSv15ARiYfeM
Cq6MsglVMSElEkEDiGlAuuD8UFWhyiak41BUYRqwieS5RS2lXRsXvKHZjoQB+yXu+n1o2vZPZBxO
+HPjb3oEKatZaOHjSGYEwC1MQn7jhpc8/LPzqLPt+zlx22NkItoXRcDg2RWJD8s4DNf49lj2wTCU
aroFEjmiYGPQziO3Xq+KD6XDqgRZiojloPspEgtyGpfsxVkk6DeT2GeXdUTkof8iicsq+WTOxXAr
DclzVgPUkE6BVrfY5FDCtL2zY789lEaIrQjHBejWu+FiriFtgnbByqG6hC/TWuJ7KRqRg5SYHOpK
pA1V/qkBiuPinU18tiGdVKFsbTUEulrIADuEggY9ppauj+LnGr40NQXqH7wKHHBigoGSziVR2L0V
WQgD8M+DHLIq5c1n9XtplYHR7DoeUWqQWCSODKSWJjx5dxUksQ8ub1exSmiv0KbjKuIsAYIYgc5W
Q4ertAF6wXP3eCg5p7Ua4/Koq+J1IOiHvkOx+lsLVrbnt3GGAa2qMWsaJDW+4ZTnhQ267YJV1J/m
WIRntsyxRoWYgQMLWGE/6fYF+6fnuXHuZ479mKvqLb+ATd4xSvcC0TjnUQOgvWMzrjmWXhh10ke/
h6+Dvs0/qjWkzlRl2DQgUAYFXX+eItm14zl8X7c+V5MLv/sMYwO8ZVyz+2JiggDWLlsuqNbfI9aU
PyXWD3N0zWctszLVMNrSOjS84qez9sybX9105fZXo6duYddBVwYJRdfdw5Nxp+VxvUccl5ZCGihT
m9+9fk3r0lSIUaMYt9YaeuFqHeQhs231bXYvS6RmyuYzvXeXAxexeGSLcWRA13QE+JcacD1+6BXj
m8ar7XueDiAmreJrV6IElg69c71AHLZnIpmdmqEVfcmYa1a1kX6vySjCw+/6j4HfmOdgb/1dN0TJ
Q5gAqheXkmgWudevXouitUQbTa2i+HnNTlkd6jsYzYCznVJLGp4kVVRAfZGZX7RkfaTSFOgnsKZ1
yJHg1dFDalZ3fTF1JBer0vQe88LuwXkX+c0ItGhnZuPIFq0xXmcQWpx2wZo8aj2yemFqGl+iynjs
Z3hetpBt3d9WKmRuUYXQT4n/GLLHIM8iqjkyGPBj1n3tBMvxXO+lJUtBOZNKBm0ej13kDveHsojN
RY2iyKbei9tmn9Zu2XVacdFG0924ePWXPoSlLvacdFeOVvNlqoxjtx3mT0mOBnI1dkg5KrtvakAc
c2SV084KHn4dXodVtpNoFso9FnXBh+Homp3PxbwcZapIczTTP/h6mHLMS43sWuwft6qq046Lg12V
5v/Ovvl73dqcv5a6Q50SXfoo1lyIHG6oas4CVUImh3YYj2bP92+onK9CQHF2Ay7fcM982TeScRno
G6oNGLcNfhvHx1tP/jn3Yv8t9+KbAf8dgR/YZkAWRqVM3+ForaaL8hHKoa9eqhkoNkAOgpiLTaW3
v9Qn0GaB1FbNpqLcS856e6T6e2vDHacdesQm40xnLI8/dEiT/eTp1NYNRPTcYb42mdqduhBiw2qa
gW9Xh2BF8+1EeqDn4wmqHFG7eHgtsm4SuEbywgnP0bnMdkDR+ye4jL72SVZ8o8zry+R41pNTNVDS
avo7B+oimuMQ+mBu7X/+Fk33Q22F6+q6YToGiSwDcgn7YzV1QYYpr5uw/epGodnDQZ069TceJJWS
MXGe5SzKavd5VbZY2eRMbP/er5uuWLQlOwQ/lDAwrFNJp4+3rXoU+n33pU8GqtoU3MlCN/AoRVMU
lk71CgGjfGSToLqSdw+FxiYECzTl5TOopvT+bqw4Syhm5vNVYHYdCzlA7uHCmzRIEu2ejamQXZ+O
LH81BjuxZYMZ3vcgTquxp+hZtdLCK2+X0IFfV/WpQR2nF/ZooIf0FshpgunUCnnbip90sPn+Glxs
hwAEjxL0iCRSQTLkRCBXArRi/InbtPDzvE2TNNtkSvTbNlAaNCqT/8vaee7IkSTZ+lUW/T/mhhbA
zgI3dVZlllbNPwGKYmit4+nv557FSrKGPT0LXBAIujD3FBXp4W527BxlL8eeTZCa7zZmzxlZbv3k
xSBJ4wAMCwanbPwBuRV7R4m7NTQjOrAbPw2YRsKAAg4FLFeO0xh33lTKkpyGsP91bsQoRL9nJ5DG
OR59UzwgDMdddaRpvGU0IPJBWoMw7CHQWGqi+zxO9p4yH95N/ESHi26cxDa34nRvmUDIhGSFkHty
pQwIGLsLvYrXp2xskcQtS3YDjedqyGvtoqyiU6+VvmpzqX/ir9CZ2oog5bDtuy4KIXavqh1K0l9O
EWxNG6udTjXKeX3dhkMHGTUwmUkqxI45Oy3h+hT5E+KdovDw1nj6rKePKdMxpH1IWs4pHUN+NQ5w
h2GF2HSxlj2nzy2nkzOx5b3Ry8p74a6Dk8D30lvDD/BPeWYFEZw6TEdUCdj8/lW6gSeSEWS6guUM
l8kYoST497YGGtib2qsFbeiP8bL0l2NdESgcKn93To3Qkh6JK5mIMXTf3MEjUV+D0HCv5e4WiNnE
napa/cGC46Zb4PuB9qoC/ygb2xyPNPgyjOQYnIzbYZpj/yi7q7LRVlli8N3bsGhqMSDmzm4GNsnM
KAf/NLes6+YwIdyGjKeY+myHqx743G/afveOPhifX/L9TcqJ2Zz+TUDB0D8kt9i2bWme46i2Cxus
Zekfn2rTEMQDmeNfiwy5VOkVkugjWfqt50h2N2ZKeB8+YVROHZDDJ0s56CdH1YfpHPiL8OsNA9qX
XhBCzyeQhboP2WTeuOryd0BDiUCUdr2LR8FpT5jEc7Msyct5ojNO8dwr27JMrzaFlWx8giIcLdv4
W9ceIOcJvrqlpS+L0giv0dBIkYT3nbVaCBoxNbvuPZftrdn/6bhB92irgbOpDNvB1ThAbibmkhZQ
esq54E5EqMkNo49zOUNxbSplsXzbg2eF268ULc8fzOirfBz9qMiHkR+pskc+in5UZM8PMznmR8/b
AamJdm/T51nYr92hu2QXjEMsgN9y4SG5eWFZ7W3DE9pZSFYNlA9Bc5Z9sEaM2TsxcsgOMRZ5L/vy
3P4+XtJuaILPA2IzeBqBpW/bqm6ua3GJJsIaPq4P2ZTMwU/tM1mnR9kkL2ao/2Qvm8DKwGwL2QpA
dMs+2Uoz2fvefn6593ZSKN7mlm/DLToEC5p+9B+LIhmvQgLEybGLdPhevkU5IRsj0sKXxsj3cKSk
X3WHhKAAbpfb3uyyCzXUUNwgXfrFdJK9xIwEhf389oxo6sw72kIlw8h8sgAckGCyKi/lMype9p35
3g+zY7M2OuI96PGa1RcjbRM2WGFKVMhU3IVrKNamFRlWZGI214kdN9fnDlMkXDlRDSF8oBn7Xiu2
nWpqL6NjuGtY+aeLlMTnGxQ1IHGVGzyv3MZu9bMF/Gvu/9qiJ/tshZ7vi0Q//wSwPuOi8wAZJXhH
bILMRfD5VJWIaWlzRlrLkmz7PdT6hM5OgREouvdpxn2wGWx2DEHY9fd5Xg13XXslKx765fdTAft2
qoQFTx8MInMKD2nevvolGTGQWjt35HrMRzkgaroIrReAXmlmv02Wxh8n86ey2J3sxWQQTb6iBf5l
hHaKjK6/WNLlMl9qys6tqnp/Xr3Py/+HNqUroPPTITH70CGX+Q9t8mUTZM0b3QYKJB94UAH6u3Hq
D5XYXVlyE2VFzZPnlu3OEpsv2SEvhqjKNtssnxRhIZvOFnw6sRX70Ss7Tm2BDtb9LdTldhnyDyha
EAnvO/dv+FtgI/o1Xkkkw3M4GjgegHVWHusD5ISATWTisIBmMiYrbCr2Uw1auPFbVMc1pd4hyfKp
U/V03DqD1hzb5kL2oV0bXal4DLRVrkW3Sjh2+1NV9hQjWd9J3aEfLgxjI46ujNSEUVyUMh1d+mRn
dKhIumZnEMjXw0OQNc6w6URxjCAGlZfWVcIDqhJsGIzuRnZqilbBL1Xq6xqyh3glB1vWCBumUk0P
U9t3WzIkIYVLCCPbdQTSNG8IonTWrZ+OwX2T6/va6Y3nUcmqiyiKECMW1QKO6tWsld3+fVDtR9Zt
mnnBvaYTARRzfRhklcgrT13Y7SPVIDI29o82kcQtCRL5IsyJACyQqDOvagHzHhLzDiUvcx/LDtnG
NslkBYcMt3SAg61kY1jYd7WDrwyuAdNZ9e82SQsDweQqxk2BvN82chAHqUXgVlbzpkEFQ8R4z9Vz
rzRGyt0/5mDXYGAznU1k6+UVqsgABJKwuopEKRBtsleBRvRU+k/t4Lf+Gw/Av1BpOToEWqqpG8Av
uEdd88NmKcjNtk+gSn+qqm8xihbXSW47y7Zom8+CWzEZe/tb4INGG2ZlfGg1VD0qgSUwjCa/NtXh
J9tRYgkUmM6kbdZXFny74ZttoWUHr4MOd+YUcd846Ooh+/EvJVdL9L/uLdA3W/mJRW6gcJNMTh9e
wGz69QNQFyfn2p4c/XgC5aoEGpZFRgR3MrOv0lstB3g1tIxi+LlJltQejQYxXNakv1tOYTdJtJFt
pwE9Od08RP8MFLJR0y5/SguksXXO1nu84Si9tBUiroJSBXKFGzUJ86em6OJtb81vFsKJccJt/sai
IIJ7ByzjJwsjVrOPr/LrHJ4CqqCzHW+BLEtwjJE9PMrS+eLP6lWh6R4SYBDzn9s/2L6bSQu79TyC
6IQI4GnRNrkaz1f5YL+Vzm2/K/0Hdgpkpf/eLaNpjqDH+gla5BjktXIGcHVDsw2Pg+iv7q2+tuIR
lpb4MW+LA+pa8ZrTQvkMQDFcJWbl7JsOkv6umh6dOmluDHBZOGue0tgtnhVdy64sHDtwrjKm0Ip8
B+VlspZj5BR9OgNiFVN4ISTEYgrfZFfW1U8kwcJAniZfMuSCFp6pmg8zGsrrHM/2IcmhW4/4Ptct
3qoHXQib4M/wX4uFX03uqxwzZIX5MFk9iHMxxkDk5lCwOVwEQfnFCOrpJW7yz8Qg5htFSdI7L61v
UWqdXsIWATgO3x1kPlglfnmyikoruQt7+NWHqf+zCat81VhVfZya3Dg6FuJBOiSJX9XnRFHcL2HS
56vaCeqjBvMteL4uYl/HERWtEwFLO8PXAJBaaVIdzng0iVEzeqDbCLKAcsOi0tvqEHcqikmW115E
3iw2g0gj245/HHydnfF7G8nVytFIS3Lx2wYdIAcizo9t72NPJtJatEm7Nm/0bQKo5zgoQH6hfnqo
hybaB+Y0bapqyP+svQGarTr6wgEpXzlQHR48pYtu9NAxFqnoqJPpp5Fl1LyNLBk51p7Fz6ZDMnlh
Tyhm5kN057CV+dagiKVEY/kSqkmwdrJZOcSwmx6CXm3WqIrVz8K0cFLnG0+qIxCAN1PUWRD2HDnK
fZnfkgbg82WXZ+9hQTZfi8j4UBhH89Qy/yj8720sWJg7SMEXYxMuJY0UdO8vXqHGz5ltuSt38h3g
hEKW286SbcNh7C5D1wGNziL/GirKiXuqdO2XSsl+HkRAChHgLF8TQMwfuqw/WqoXXzeDlz2Es+cv
80qLdp2okl3j79xwwPEVj9mDVkDp2UG9AQtpUT65XrS1S1iuUstnj5D0AkqQ1IiQjPAqVsOfWdhi
IdrN1k0vp/xZB+2EOIhoGrogFwFtilPqhIsym6qNrCqTSYC86r4q6qgBkg1hwqonBWpvUFuyCuuV
AvMEj3tfr956G7EZOFclqOvD2HOvHFuWKfSCtlJsQy+DPVPXv2VB1gVId4XhUV7eO2AxAmEIYzV0
qUFvc1+yOw0QTbjq25o8fAU5jCnpijv8iwoHLtX4EqMF4iiB8mpHfFeqOj7LQUrG4jWKQaXTvA0q
Yz4PD3h7fTqqgeFu1kFWKOWLYnxzy8y4Mst6WgdT3t/IUlKN3cdSCOXdTc4i/Dd2ZuN/q0YzdqqN
oiXJJjM4iaczEa5RMFWh8/ZkxZV2w82WP2SWtpbNeLYQs0HSGkFlWLDOg9BzNZ45Nj2pnq/eZKGb
c+OiSF1sZJTHS2DJV0GdnKqpISiGM+8+6jyC/JXrLeyhrP60rblbkjYHVwUhsUd+wRvZrnvq23BT
mA2R/dNwyypf4t68bIYq+0pWxKZVFeelK2KEHVJVv8iGyLjxDBeuZWGRhObJAvhxsZ46+HsH/6gE
SYwoNqUhqN9KgMrj7eCn/lGWzr2TaJN2ERzO+9Ofa5g1+zlHy0GLZv8TUYhmBT3gfFRcMDWtmoXr
GPGiPxH75qxH4BKgc7KIMl+7T3Xd3jbBZOz4ros704W/W5o0lrtUtcT/FMD1tEIPSj3qVQ2esGrC
dQWfupwtGvkzaV3mAoNw4l1tjch5ifXbFEu0vFh+hJ6o6Di3SZPziA8dammbG7TwnJq1IBHp33pu
P1qqGxKEnsAoDeZbu0r7ALHTfTriipL2iuuDK/ul/WxvDO5Hezm/aJfzR36loukTpDvLGA8OihUI
+znOzgv1+EYuUB5ExMT1JwSixQKlhikh/TFzTwtUP3vltRhaaTM0VFNn/zTUBaUI2wp5YoFmXhSF
bd3bOowjugaZrz5oab0k/ZUU+ObeUlqi6wCH0Ci3oj0kmW+2uYrYjuyVF+wT5OwX6KvjnDMahMbr
2W2RWqq7XZhG3U3o1+1N5iTari6hPZbVcwecWihv1/WRTJj2phOXUNe9FVBlayVtZUerx+pRm/r1
6SVkW5BbLcAPm9cRLyEvAFS1XSte5zSV6JDG4nXCqjT2bmkfsmoM73O71A5VlDwT4gnvZRMgK22R
W5axl9Wmn7WD1mbPsvbBQo5KUsjVf2Phk3hzmiMPPZHsOqHQ80KYEreb6o438pI0DjlmULxtm8Ql
6Np3tQFPf4MbT9ikVj6dDCP9ZQi4m2PRIpvb3AAM42vJVpoSW8LN6DrV3rfTgyE2StE0NAvk4aK7
2TT0vRpE02Ygl+T5NxYcmxFkgxhs4+A/fu7T5OMcZ4tJzOHyKu1cFKui6lQCsywV3sJKjWiJRF54
gH2F1RGZoqbR2segHNRr3W+/yuYwin3etDKuZRVmpgiGuyj6q0G40NflKe8zgGvJ43l8dFC9JPt/
vCT5Jzi6VRYeZfv5ItvezWT72UyOQtUBrY9fTc52fos+xkIa1jzwkX/T1wNeaqB+yfRClkCAPFFk
XUfWEN53uX3o3BEinSH0thPc8mtpVk7Wm1kF2fsN4PMlG8r7sjDsb8MIkJpn+0sGvnUVzV5+bK2M
YF3tjusI4AZ/pzfTOe9Opr0Cs37vus5F0POrG7Pmtpr8WRBj6bvSV8mR1NII1fMUFkyUMX+pe5ED
8WUdzbt45A6DbpNkz56UiyunyNKNrqJ7Lqtgh4srWUraCjaRxP5eqGTrGB6MljGw2FNJtMWyTZSC
pKX3bPdr29/YWUjRWt7oLc6uH+nXGa0uhRVZE1SwvuOtz92mFoeHybSQhJLFk7lwHJnoze2aDao2
UXJTd31/VfPkuiIm018lIRqiOorEO84YCEHNjb9R4kkcG8Eg6k30LEsK4pbPOVlNiw+lf28XoR+G
Jh2a5x/t4r7aeXHQK/cq6KktW7h4aaF6+GQQBzuVZJsh2izRJktnO1kqTK14+mBHplG3cyEk3CYz
WTiJ5d5JHFP0Sw2+ww99yLZ7dydc0w9LU50+tY3nXRqNQRZpNeobmaEnL+CTPncoeVzK7D/ZhASx
2AHf6iJRcPbICyA54S5wBzsmylMO20nIspzq2TAhVjeh/nQeL6bM26q6PCcIhtp2FlPWvuBGz8tx
KZlX4snd2iqpKdZc+3uU1wqgwDySQ9pDLYufJuTf9jDGvbUnhfOTPXqxxHFJdAFhJOlL0Lnxj9Ld
b1UjGlZ6XuyG3OqhEH2vy0CAdP/L0rnDheTAWsT1K/7QYO9WBeRlZq8/tsmUX/i/VllgyqV0yHVj
+dYrq9L4rVeFOaAESI7wkhtuK6WJAeQ1e1gwzOcO+YOLSWUb5IsUnFHNh5XLiXIP/Nh4Tj3zunBg
IeshALlv+xrqdZq92m4ujM53l60v8uxDBwYUaLlDbbYeFENFCkcQ8q7ktZhRlXHzwH7wbTTGMmNM
Dom4tAmLWCyGeO9D5AhZ7Wc93WnlmG+VAVBZCsbsomuj9s5NdXJ8Upv8DGpp3rV3U2t4m3iYA3KD
fQCJxaREvxshjXMNoQZQp9M2GF10XcOgXqfiWW2KR7QP/LTX9TvZgh9PX6epjbSY6Jvz2FmjNz3u
g1bx+qek5GbDIbnpDRuGAxWRQvIpGnaJGmxwizFVsptGUy8hxgoPJ5swjt9sAhbLPcIcX5Q41w+h
0exKclduSp3FdzGMChLl+uBtTnVpM0XdySbUrOwm0pP8pq/UfVb0d6PWaXv5HovcMA5QGwtRWYBy
+jTo/DHolR+o9wLzkDbjE+BchH1ON2s6uhtjmNSDksKLqXY2ujKk1h9kG7RkqpCeo1s2znaqHeIC
fcyzoewIlMHaB+iujbDfHeQFzor6wMGxPiRa3O3b1jt1yqbfmZ3b3gfUDXJ/uJSUVTx3UEKETd3t
h37+rmdVfnNqM8vsm9862l5+4/KCRPrJDNHg/BBlzmVn6fGdBivGRdsZ6GeIqtJHyd08R8G6Rx9q
LdtOHbr/LdDV8DSqhon41pjX0vw/nYfde3gBgabg3Dahq4CLdwcj+ltJAVB8mXezBi8bpaB0tN1/
YKcoebcqmsGovniKOa8HsqlQUYz7bRZp0yOu3QfpwSpa47una/P92UDLi+nR8IuHRDF3YR5pS3ds
861cLIYoytcAA/OtXGjmws1OVdlLKtHPVWlsi7HS+MPYc2+LUCUwZfdQxQou1lEdlkNQTJ8apfqK
6LB3W3oFflnR7ujWeG6Pk5LwBtHpFvzlwRXHI1a54RO/sadeMW1y+9zmkAW2tVQ0pMbCZgy3ga+6
F2jAuBfRe+kv20IVDn7oerZygLxIWzkUfqNwqccR/tHZuGsyXX80c3W4Vpv5Lg7b/NK1M+ScrNq7
VhIvBzDoDrs2DYm6x7GqXtnu18wNeLjIpryorU1WonQiG4fAEFi/93Gy0RBzuWqpXoXNN9liWo2z
fluzwbFCZl359t5uVNwX4jw2x4LbZE4JzVDThdMo9MaHRuuVo6zxDEfGSI/KrazK4WNj4s0RA5Do
/Gm4nLHS+wffyS7bGtdEFbHXgwXlEVri+AK8cLqWqFDRTvKdefc3bmqZd/6zl5o0RcM1ROqrZsDH
qn5IgG30IIwtjstPFXmiqZDSOF946oWn6mykX6Jx7reyU7YXArY1jXUEnLWEMu4li9PqxbI99ZL7
bFxaZTm9VA56CVARVpeScjN7mkDpvXSzql7GfTYuFQeCO8dFcrRdzRNCzGYccMgJg9u4HpJl4fvm
10a/GIg8f+tUlIQcJZ7v0jryt78zLYpLpTfm/QyPKuQucHW4fu/cR4apb8Lasy/covGOmaGTIT+g
f9X04Z0TluPrHJe7wguGT6pJRhwoaOs6T/tqr2q5sg2n0rhVwEIuHVjmviJOvZCD8Ji+Fm5oPmpu
b6zHsBw2qcbBLU8yG/aUrLkPxufBz/WHUleiyzLl9CmxJkPSVMvMgglD4lDOVYk3MU21WkKBhHLl
UL0GsWsdlZmzWw0tqdzUQXe8URQrvJNoddeCHZCDwWlriJPp1Ccx7qLmir73cb9aBomyj42weETJ
Xl0G0Tje4uDxNrXhTZcJQu+X9qj5mwSRpls78dRlEvTGi6cUT5VqAt7m4VngHMCT+hiYof2Sppm6
9Mb030yDniridtwFC61okitXgxaQ45Ozl2/xXJWfrU2aHtHj0tnLfa/slVX56WTVIzy8U8mcbydn
fCkG9aJF8/oeOfD62uYeOrW7FioCZWdmO1vclkqo/2SmVwTKLCGgWyrNJleaYVP3FbCGJjDgFLLd
Z7/0LnQWt7vQtrOrv/kJftQTgliVRFeH3x+kyOiCaR/i9IGFWGHvKD5++xgBK2VjjHVyZ7aaeWdB
57BFrEeBW6c07+QlGK1rz0WVVdZGHZoID4bChRxgi1FN2qjo7OnzfkS7YeFbereNJhgaF0rGuMui
8MZiC8PIMmM/sSlywAe8S+eh79sXQ0QMR8P5TK5+9aDkiMyCMnC3Q9r8zgDAY76TM/yFgSdm8OQM
oQ/+unXv0lG98FJt/qxyN5AWmHA6zpFUnEf2gLKj89svweh5dwbHij25ZpPY/CBOINgJqgFhgqlj
Zcyy3t7ILnkZinJGR7sDkJS7/OL6qai2QV87a36RxXNexqguh4l3IasktR+9STVup9h68rvG3oBt
6/Z9kig7p2iTK70Mu7U61/Y9oQgPVmN7/EQ65TXNpEBYfJuma5KnljUbVxy/VcseF2mUkawtDu+W
2te3YKNBcpE1s5NVX9jVSvI5hU8jIYCJdFA09xcJYtFejPKtMRSv6pCfCs6PFtEVJ6r3pCkBsmbk
LH+fndy6r6Mgv5ucCEg8q4sQK0PRM7xNhptGRRfj9HiJEnfrost1emLVYW1f2WFyTRZO/lArxd89
UYwPeHQHRSxVtTWBRIdd7F9u54Y0jaK1RpTX7P6u92Ewz6AgXU+Czkdewtr5lo5JdJkCdr6zvGy6
bRFFfe9HgTK7EB+NgPmPMXIeji7TWg76/zAPP61kN5U6LK8iB1Vmow4peg1KEV9poumndpnDatho
2SOD4cFy/yOJtZRZioSCNTnunL96HizbqgmZQTlWdpzSWd3JtZe6U/zpaeAJoN1wRbKDDoAha1FY
/FE9ZSW4EDnshji0oYmOcedqlbkJImdAha8lETTyFLg7ReOHJNApRx7SIWxiNfVtUeYWnMb+Z1lr
crO+hb3LvEgGB31LmLxl+3tTlvd4mZJZeJP14IvsrOd9SIpJEi3RA+hJkzGre7UqNn5tKE+22xRH
IsgsOqIKkzscnkXormQVD5hJXKmadrJKxjAgISPvj3NcKU9DOKyVwp0hE2iq+7ovT1MqCrIKiZiy
J6wJ8fW/m1Jx9bcp5StoSneaUr5LMeUIe8LfhfqNj5F+iNYNx7It3bRMsHbGBz573fAb1mjP+QKt
Y3k5Ry4ZNkAC7jI16TdOwRmkhlDtUmG52xiVat3N+IuWAbqFnzur3GVZYH4vUwd94MD8PIUB4TVC
DXdKXkMD5nc/D9eLwL4LIWbvVZ0gf4o7HGS68qRN4AVT5G+PBRSOTx70Ul6imfeQsGb3MOjAREaz
1YzJkccjtIyiCsq03JUWJE0QIAbPiAbrq67Gky975ZSul8xH2UuC9WlKdbBOUw74fO5PYWO9QZ6q
FbQoiulMHXhJiqPZwZoiqFPcwEF11SbTsAjwhUPtRY+0SRX/tUqBto663m10DSqDM1Gp1ZdvbWd+
1yQeuo1DguvyRIQq63Ic6QviZhX953niHBnSUZ2CTQjeZjM47HjqNB1vYm2Mlz1x4295sJ/6Nv2a
RA4SNJabXgN9DC9RbfHXhGyzZ+iCr+HVIKpVjC8NeQyPNkROp7n0wB5uQI0iZiwsChPlW+aaNUWk
H0zpdaxyTmITJ5mZkjs1iaerAvaCUlDWyYvCIW1nK+hQz5KWDulJNDLx+KBjA7edtGkU65JcNPUo
a6piTFepMn6cpEQdF4EaBqmVPW7kPuX//CJ82EghxK/wTrK+hu2H6v9sX4urz9lr899i1LvV//xa
ZdDbpKvP7edfKuscx9B0270ilfbadGn7Q3dRWP6nnf/1Kmd5mMrXf/7xtejyVswWREX+x1uXkGnk
N/qu6ihmf+sSb/+ff/zfFDGACN2K01Rv9q+fmxYBR+0f6MtaJrAY/oMYiJmGV9GjuP/glw51l+ra
to3Ep+b98V+cItvwn38Yzj9UFM5Id7R13bJciy7QVKJLc//hkaNFrpuqq5bquNofPz42wi9CVvL0
Nf9efpJVRRzJfjqyAehkfpeXMj3NtFxb6Pb9lDdXlfybyxBF2uCbYc27vMvvIHEw2d2BzR7TKr1q
vXZR6RCQajnqMPlQtxs/1ooNHiaIRDhGL+cpnjhyaUtyFfxDkBAphAVM0pwEpbHpQiu9bJzZX6kd
qkedARsnvEx70rrzK8WpHILLQL0kBNRtIC12/G6lztmwNMdqzZklJnlL+xZOlc1JrfKOqk8GVVgX
n+KubI9xvZt1dV4jigrNcaemV5rup1eKwT7WMet8q7FPu5qzaJta6RefCPMGgavhMvOyDUn+4Bon
Y58GnnYRxBXwcw/CwfrC8efmIsbFvkkanqcTOoFXYR0pG63X20XYZcGVOtj7MofnXlfdrdHCaBpm
prYsSpswjUiCqrrHgGTgPZw1V3prrrqZB3cNmch6DmfI4cXFFTTxth0gVm1ANOPr+hFlKQU3YNGx
ggJ2h+1Hb9bAor+HgRPsJDeMpISRpUCvms0c9cYCMd+Q/Ga+pLjVNWhCxFcR5ihhzFHb88RDCCgs
C2WdeEpyVTuPfoC6u4Tbyq+ebSsijBXUcGnSdOvUqPOl1fY22Y3p20VWSzjL2HElsH0kzsEIH9m2
K8dKN915EWpTvCqttFnJxkT0IMUMUwtreIsEzdWIitc2yZABJ/nPvOi1ZH8m75AluV8qg241oii2
9lQED+twUo4T+/CjLMmL6ufEs9DFMcsmWLcOouBEpUr/6HXpt1ixg52hdvW+WidacCs/oJPwzXPT
RctU83wAhVxkaeTeSHIjuJTvdxY3zlwhF+/XOjwGihJUy9BOmvWpHvD5drVipUsjzT93tZe+KCSB
L3tx5J2Uztx4Fj5bKFGrVYtoLJ5KXAyFYbTXrtZaqG+H2t4dEZCwy0hblEobfY5JykCkEl0YuAc9
A/ZCmBrDyzDokISPtfBCtSHM6YfWu8dfbq5xt2VHm23tReSW/tYI++Gi9M3Hyp+yVYaG2HObGK92
afevivktDqwmYB+QbPM4X2iDk38JYWBaVH40rL169Lc2p7jlMFr9nQpl79rOK/OYI6a+yFKf3DXQ
PHDegn0K5hTfOYLX96MfkxoLV+KfeYQHtrsKNXGKR4g+TsXngN7iJs685JOW5fEy4oSwQZ7aWQVR
4q3TTkvgxEzCC4jpYYYAUWP23XQNQqNbNWVQ3Q6KjjJfBn1Z5xVf8fItvPG+s3Liupzn0M9V4ofK
aS5M4WNJKt+5NhrF3BqJ3Bb4OyiP8JsMYISg3oz2bCnYCAV+QAp8VXxBwX3N+pZ/b4v8hqDGc2iN
/q1uz/NydNTydvI57DUmejODaHO1xj2oFTLNiZJ8Lw1gfMbYOwd/1roFuBNnRyZ9sdHRfws8y2Oj
ZAslVsFS6X7Pg+l+1BP/wWui7RgU/dIxdOVGJaWqAQO8rtDbuYrMrlwZzfAV2DVkA6ETXpUsYuuk
KPJHQ8mIwkIWdt9YwJdDM1ySAl1/h3zzgXz76gU61WyVTPEXYPPDPjfMcekKSkzrJbe1cQsFK+kn
drAqM29a48L5HsbqMpq4FyAg/BplaJP0vn9Tk7axz8M63MH/e9kp0/zSdnkAUbCD6uIeuSf/QJwU
6cAJOiQ2iasaIoanHp0SK5vFAjbat5rXFgRWQpz6QbHKy3x8dED65rGPLhXytgcEeO+NYspujNG5
nizV2qWWWG40xCvCAYC8Uj60s/+nl2f1pR+2N30Xh7eu1R8n9lROpg5/ztVtPiTqqgiTZA/Fn/US
x4+z8yVSVOux8SvrkFkbFSrgRSE0e9RYHVeIGuUTkS8XzOcVGQf9AsrLwHiB8k3dtFPxqRg17nR+
NG1W3s+zuZmbPl0hFhRf5nk/gdei1vM38YjO71nXwz2RxhCXatC9wMaJt2Ec7KMb5fWjNlj8NZt0
X+GtW6lR0ezTVLF5w7wdzxQC9UTXpslwj6DSg60bZe4K3MrOSb1mXaYImxd4fYUWYrkw42xaRkGg
rUMEZ15A3nzLhmpeqgrpcroH7yo5BPfyw3RWEfKdxzd54rsbmFzGF3L3nyBBKG4jJXZ3ddPzLFMK
eClK7UV1SmszVH247UtDe+kTFfBtfjNYinsoslq5hjYAIUOdn2FUQPbGPu/I0w9KjN4G5NjDhJA1
vvJsI9lSRhlRuD7lcTshgod7uVx2uhs8upa10ZIW8om89i4Fk9uz6l2RWldsqx6qtcHr/H0e2+pq
aOpmEzjRsA3qAvcsPI7HWbf1a73BP1mzXpL3eeUmQIen3Bv3Sci7U0b3VbqHrYCzQkGIeGuCB1yE
IBUfoOrZ9cTyX2qOUbqFO6yttXmdWkn7Yno8jP20APytOv12cBGjjXQ0RDxVefGy2dvOajGsQddJ
d7NXDF/J1ypv0GKBIpVN+D6oOSFBkn7bxMYDzA76tqe01psvJhjnl7LLXo067HAdjUc30M27SLWu
Y5auF126ssELjoaPi064EWE7fsynur/lF7MLgfccyf59nJy2ezGGJt+WVoGImVp5iyHVApLkLJxq
83CTt0N5p/nTTeUl36eItSiJw09eHXxToRhdh2WarlS9e8WVNdya805vlE8toqQ7RVe6RZJW8y3s
GpfpXC3lu/bHpt3WpFB6bjewWqf6S+2Hn2s7BxsIlXTiRt6VF9U3doP3HTUgf6tlVrloZ5tsCfRO
n910NhZlVQfHKs1eitG1rv3im9ryZtnmEYvHULMa+Cy9Zul7sPMZwNRfWk0N14WSGqR/GptS/HrA
k5qrsnCPSUZupJrz4ZypTm+roX0isKRGXvWs12BJ+d6rTRchQupYQbeejQkRkKxmJzjyPM3g2N57
/sXEK7zMepgfEMCJl2kRRaB9K2U1TtnT+P+YOrMlN5FoXT8REczDLSChqSTVXPYNYbvdQDImY8LT
n0/VZ8feN4Qot90lhsy1/vUPsAThObd+tCL124sheLcCaD1Ny7QqdXfu2tYxeZCvOIR5UTOV9sny
tZQ3ZzV23/9yPoM4mrn4JzcMM2mJu3s3eWhTkamvSi+Do+q2o7t1dmi70v6sF2ogq1DnUTnOqdHM
+bGKNfpcfRazdoKrJo/tRGKanPLqKxViDg1+T33Q3UPRYsvY5gPT5dW/KLdrkAGlE7EVVB8qXf/d
Fme6pMPjLSW0Ora2cj7IvE6KoBJv7tS/+pk1PwdabSZECKmobpDuzsb0ueg6UcrsvMz69SVeEBZF
RrY653TgsXfcPDjXwwiBclOflp+Mdu58aMu52UbxNFiLEQodnkZp1NjPbKQ1974f1zrwHFYke7mO
8t2yNsybrMSjUn3V3GK44yb+Q+DqfnTqVsa6ywLAZK3cG52sv3pzpVRkqHRlUwzOQAQEts4e4Vsz
V8WdtpMd1Ck+Lr0Xzd1gnBwsdeL0IdnSU+EyOKNcYm9MnDJNX5VmTIQmktO26eNPQbj611xYQ+JX
LR7qmbHP3ax40+HthkBc1lNuueOnh+K8NO1zsD48a+q6AOpFrzWx9HxKdrHdVnp6sgav5ByvHyhG
/7GV2G6i15v3gJHE7AQfTHusO5SfCl8Lf42sx90yiqzYwQdWoVF3IsYEsT6ZM+Fv5FOsFywSTqJa
rRf2adblWT9lBYuONCgrHRvojQdki1wzmD9547mctB6ktlSH/+6NZv613b68qX1dmhI20FujlP7J
KrkzUWwcAx1LlO8thHBm9oSK6qYWqt/raRnA8Vrfmm4lUdR0ZDjbZXFtQ1Pz5ecKX3rySbGRzAVG
Ns1rlSMtaWejugYVC8HWbl2iDx2ZtP0sACJxAaupIONaBC7hGf2umAc7DhyKGqCl8tKDgoU5O2a6
+J+l1eGWjou3lnV1ZCri9XJSoF11HQftD0Tk8uZI+duACxm2djk9rViWUBWQCmHoTrmbYafsjK3u
D9Pq+KEwXZwzsgkLMxPi4oqh6wNAiTMWFmma5Xsu4EHA6Dkvtv3XQHxzcDQLw6JtgpZk2WJvP9y5
BvCbM70AWNdPNVn9ru+CIurMJthhBLgkw5P0rO4lBx91dLk8jXMdT9L64w9j89nU8jlzUge/pGKK
ZJ09/NZw/l94KLvOKMMW97KQnCDroG/uR9t5K1MKo46HkhsNvubREO+ClrT11RN0RcPPWsP8qCIu
9wz16auABrb8zfpae/0+5J766TapdoGdDzHKglywwgLd6ZZt7zpjhVyWtv7F2IxfppZqry0IdLLa
2W/T04oEakYetZnREWbf8mg67TnAtWmnzzKuhNXHFveLPIY+P4nOu8JV/1doSuGqUqcnBHWMuswN
ZSX+mPnITmgvidUOZxOzq87GvKFDvvaL7eunMHTzpVgb81yV84141D5shi7/1RjLaUED9a5bXZWU
OplTjJd2SzfJn063UZxilVT6JURrTadFL8x4LEcjgg77Vc76dijscHXiQJavSDvlTdjIvbpBJu1c
2Yk7acuzVcr32sgiMEsEumQuhKOINDvrgcyxIFgf+cFNW0dG2oSOzi0Yc+NSBK2KutFhjcu78yMv
QpRPLrOTXb7YFy/Tt+NSqJcx14bI0dYX4QT3RvvWasxvJq3I/fsw17gEEnLkE/fVEH7diOC2KD/Y
o5vDykw3s8RpNDcK/sPeFFMNe0vDEgNYbmNXxptv1XutN/w7HjWjeOfrkhlrQ7FwvOdOMw64uf2j
nEDsNYqYFG0ACHKBo+G0sfDIUj3jNYjHmjTaI57T4673YhyZyCFerDPMZfO5n236IxeowA2/R6lN
ivXiuEzbkdHm51KP3QXqyRibmzfHbT9AJJ7KGHqCH0LjTSMAsV2fNUgDyTJXGpEqk2jvXSE/RrcJ
DoBevJCP+zm1+DgwbP1gmC6jrm/XKJeLFvVrNb5qcjnrtSSusi/TUBrVlHjNjAvV3P3Yj0szP5uF
9ENXy0BdlYbpNUYftggwR7L0KM/rPgZV1s7/e+jsOaYjRyLhPmzR1vTGtwh2NS/FAV8nD00XAOsG
XGp7y/pmzSCfvYMwHWa2bsHynVfxZC36P3gHkPo178gb6M7q0BvZ+BLoiqVSL1kBsY6mv4PtPBc5
KSOT3f13GB6fyqzPIrMejGhtB/hUwOYeLp7F69w5dVwV/bWweOzGN4829GQSlFyFNSkqp7VuupNO
ylKiJC5ogHSph9ohXaYYT+AHKOzK01g8GszKOqNi2C1F9iEVfFijUCd/EJe0b6ZIwHSd0EmZrfR/
FGgybXxmVq37shSr6lany054HerjuRgTtaUs5wFr5iqKV18f/3opSa9gVTqZCfatqBlsV5mS7JFl
f8QMqdyPnlmyu8GZX6B5YMZY/bONTRVW1mq8ymZ1Et30V7CuIfIIE9hmw3qjLGBsl+l/6sHR8YTr
lmdGnX9dVXqRm6l3ay7oXdFLvDjV9EyADgpD8ylv1uFjE34eZl5rvWlrr+8tbVlPnc/aVPHejGOj
h41n/mwqkb9VjXue0rb9Ciz2iUm4wZlqurhmxlIzsm9m+l892Hn9GFnpaGG0nl9MbJrOti8+fTEg
gjX0nmhmo79sXlojOzJ7qArlxdQVr0hRjM9r2/yoQVvftWnuY993EhtM/9KbqGh6fMPwRcMjj5tg
a857afjabc3/znJ8Sqd++kN/9CsIBkWMOZbF/ZKFS9kux7KBRFDmQRX2pDGHRjlo4Ub+yXUdt+vy
aAvsaRtDNFp1NABKRvOquzEAhARiMbw9USDYiQT9cggkSACMyDM5n8a+DfKXhbJ4EnoQKVmckF41
CSu8H1Yo6HciXT67bg4iXbcu1eyRc2Tr+gtyyxPercduUrz3Y56dZt/9M+J8m8xUhP7W+K9iscgC
rIwi9oZgrxga2w9AZ2kFfkR6c8i32bq25dDHaDqw6HbcP+tQmffWERrEj+KZdx/rlpFSK1/8v5rF
wDYDaHjHE0CR/DYL0J2uIU7VTYf2ZUxdehZpPYlWPy+rX8d+Z1i7ali7J8SXu7Gn5zcawEjHfRnx
InzpXOvsDfXvWXTVfh18LzTL1TrneXWZF/OfLPfmFxiUH2SXeYdx9HR85PAQNiowzlSbXlW9fHrp
sUs9tad5H2NcFMBiM+dg90z0/bpowyoYDdoiQRvtMHPB4EV4R71z7uuDVlqm5XvWVoJAGIsYT7Nk
sZxwVpHbbXHYbYxljvE23RNgmt4oW/9Shoo9/YIWN3I8I7lx4xoKdMK8qYxoxhxYNJ56x1BgB03k
UGhrc0NbFWOtrI525SZGYdbXxnTeSCmr2FObH5Vy93ne9XeZaU4kHCXiyc+O9jjUV8JRq9BUnrHv
1iXSAtnslp61R3pwSnqrOrtuddw6j/AlQWWll9oHm6l3Lfrl1Szbp95fiBVDlIpGFfzXGJ/Mofq0
N8x4Cx487BuzQ5HaX6zeH+Q66fumb7vYGI0lyrLpgz04PW6FdxJDZ907scRUNM15AikHk0MFUCPi
tgfVh3oVvALTPnk+jwM79h9PzSpa7VGLmnSun9Lun8ZjjkHAnxHLvBx3ep01aDezOdHHP1hQM+0z
MuipJrAOKmRul3XnJ9da6jWZwfdCtkOsFRqFXW6FaadDnR3V/BCQxtkvJX1gfnCp2q7OUprytRDu
GGKPHQ1GoZ0wTgTWbQQD1otGdX8YegPnC+RsKrN/Tt6YzIpQuqnybRBq5UW23yvciTfkkAeRLeJq
z9keNeDfopTZnuioaV+i5mYGKrId1gRWaNms8d6UdZFRKztRQbpetcFMIUL7J3swmR6n+Wfgtq++
v66XozAc6k8WkthqJvN5UMdgQXLHTyhwHuqhvLo5i79eOtN/10sDtsRa0Lphc3HrrN+jl443fJmn
uJ8syOtyI4Okyl+laVk3v213ltqa/VSOMipYkW9VCvny+5PddWasleWNISrCkNRbn7iHddwNWMa1
WRCcyMNOTyqryJRx/W0nr9izeTdFvkXbqOEw+3UbGqqdz/agTf8dfNd+xL5jP8a3xFQIMlLiTPJe
2ulXgctcb/4ZaPn2cM20szn0GYEVZEd7koQAkwt57lsnnFO57TJz+RdygH8zRU9Mi1yqPThLcYYc
9pFxLRN0q+Zhzd74q+eax80InOzosCWyLaKC/+CSOjt/88OtZyThNlUd9XODzeCaRr2H+C4Aizml
VfFa1zSjVmseiQ88GeCl5AbSeQvDxRffm9VpKht1yv3/+QSSsCa15jylgeZf1SyDa9M2O/wQ5eX7
R7g2IMfv1lM79NMerO0ZiShmajTgLno2k7ndtRsnplEyKFhE2yJsHqd+TsG0bVW3Sz2b08fh+w9y
gYbBqny197TIL6fu2klSNgGknaQvhU79axLvBNnsI8Vl9SzWD3ACGdK1lR82Zkrt1hpxnwcWjo8G
fyxPC3e5owN/24bSTDZPL3Z1WtR3w21uvY1BLrjATiNDAB5uVnxkgHAHW8PAI3+cmqSRJOPSMmnA
AYblUphvaSu6Y1383TTKjrL0zA+L9zNpNUfuenay+9i5p6pTrwTtIJDI/w5VihuF9XtQdvaJquOr
qbQsRH28h+2r9pUMkCV49oR3XrDDTxTM38kuhkF1KmVDRzGehwEGBKqwtTGaN2RzoJdKrfe52Zb9
6BQSzmZnHwqd6tJlaRBOVp8tY36kR7iXRdkHz+4enqBjtxfrvwuVTzSo9Z12zOV7G78ZHxbH0V0O
fsoGSen2I9MJYNaM3CO3bUU02Tl/F8+BStY3/xptS5GzjVo4ZHieKHwHwkzCUMwrfTdPqCNncDpc
ybFzyac49b0fhSyu+Qj6mON6E5Ze+3v4MG3scFZ9q44tasBjhpdVIjvdDa12zK9D7caQD/U9ootH
EPhGxSvGk44zBQbLZC7YHyZf+Ka88k+HWtHT1pDKmnkWupqbK9L2Nnp+dW2zz6wRiRI6Fl6T+z4J
27p9HwyvoCFs72zDx3pbVzyjLROXNpvsGlqccEl6R+r3AoVGiO8ZUc9BXV8DDYhPx060CiwCX22s
+8WgEkIDJi7HukCR6Ji8aITgVujDZjVPx8yTr2SumDdwMOO/Qw42vjd7s6eIkjGu0TSBxuM/mWu5
RIHb7F1h/hD4yYTOspU3phoNjJocfEdz9XMTeC82ZF6g84KX65xK1km0U8xIfPPg5dbJTs3rSOET
Dz0STNYHgXXMTTwEIN8HmacpNwoLdhuPDCjcTFi7MU8GF31ZZvX6ra3Kz0xO2vH77PvQKVO/bVYZ
zsDWKCRKjAyUfs7y4MZyDutZH/K9Qj6REDIYPuREoewMdRPItm7+LNyntvFC2j9iuSDpxumk93f/
cdD0TrsueGNqdisjp7WtfV4w7MdG1Yk8pT85Sz0knd3cK6WuRdatCbiSE64LSEU/+aSZOqtJ4la7
J4HduVuSOsTx/W43N6lz71S5MXFELNm4eX81FrSThrlrsfqMutn7WltzPPdoBf/P4ftnZYMdVFYY
5skcBVXDWj2XaK1eqjK9pzrV+LT4z0x5VcwEXYRjBiWJSQg5kpnbfE29J8PVa8ar8mqsTnwzstGS
fzXkTllVefJ8kcUQEYHv/cyOyFBJT7hH1V/+YIcZ2SLvhT7Jg9C63xmOsqFylfjKLEI3HQwAEgoO
Tj31abvCvlPXileQn8f07ezp+M25ayGPwsMnP5i8/EvzG+jZLAfn79PN+elQHZ/kGNSRnIz8iiPM
gIfEmn0F+Nntyw6TZhD97KvXnT91bjm3JaNdksbsnngydsWQp5+TqqzTrM1OtDFb+ZRB36E2qaBF
B/ZyX/F5zZymxC5oPnlz78PpgHHy5Jup+aSDQ8dZT9KIHrjM41b0nxYIRzsUDcTSgiiT74+VJpGp
1dvZY7wCv84wkhV3lUM+LN67Zja3rtaqvWG69tGSaJdgB8x3Z1PmWVAux53K59/94yDBDKJa1ZEf
aNaZ51Peu5Te2uDCYjmTP2lBNn8UXbsmC17mB9Tu1U45VF8G5CyUOfZ0qj01RnlrZ3u/6c2rr8xP
Yhn0d6Zl43kb7aMq8ve5Hrf3FIDhtgj7+ftMh7J/9HtvgAZM1dE1a3407IpieU6ZpjvQFhZ7ijYX
kKIfA41acMgTc4US7M1Gj8N5MJ5H0+ti3V5xo+n0YGOYadsnJRr7lLJB4oZD8+ZX6vbdBQ/e9OX1
Lb9akbLKtS7OlEgz5tVp7tbgNVGbFzuvS+VH36YEd3e6ulEyyGerqH9hHosrvZ2+MfrU4mLG2BYK
fdQ71RLThxHzCJC3b0y2RYuJIfTwt8rP1UXYzmvXQzIb2+Fft4MkwgaiIt1udUAeF7dqXAt7dHBr
0mi9uFBSAFys3Z82rZwLg3a8RLbhte9PQIkdm0f1xlgSge+WA1Ead7pSbdcWRE8oVeMdT6Sxclga
B5GRtKOXsWUK8dxkKNX45yNg8eVAk+CHadkbcaq77/0cwDdd+mq3luM/AUA44HZDpKdpPVeded3K
rHwYJrix6/hMpnBHdh8kCtf1Sx4eazukvr5fGd0geni283FkFexfg7QyY8VAfTfPfXVR5jJERWHL
fVMt6KZwKId85cODpRT3c+b8EBiyJ/dxWGXdH3U8JjPRYdDZtr8h0cl96bIoKRtjJUvMOyyAd5pu
/PZ8ljLTyyecDMaTIarfEG+NU29q1r1Zms/sEV/jzvYFX3xeWHhNpWfrB3z9/9TMnGQgn1rESGTQ
amVsQJKk54GdUdvbdbSxJwiwjWGQV9BPPLzxpo6Y5rpa1KX0HJT9IAe9eoz8q+XnXBHlBb8Zcosi
mrt1vCiFj8SYbTdVjviVWk3ciM56hbD3Ax+p7WR23kf26ena0Wfzi9vAduJR80ClBdOFtekO7pid
4FmxsM/x4LKLWLra2zPXPzPHfxoz2+7zl5fF5aIt/NX5j70uyx7/sGVXG008Lekc1kNz8noAudrK
hwhjeMZ59fKquwx2gxKUkQ4/RKULvdh6U9JR8ZLS343pUMcZ1mwx8wk2ZkhysWev5Yl+YRcUrHcO
IsBeUucbZXPQXUcBtmzTLq/Lr7G3i4PUNmdXpWu2K6qSvk0SrRuUPT0uPHjmStiLm4t7xTV+iMpp
QPni6TvgS9aozM/2sC5J2xvRaTIMieZpsULd9a4eJmo7Kat/y503aGaoZ3wr4HXgIXLja7vdIuhg
ftTC1S94MXP1lDW+gk2z8giONKyDsf4Qa0XCUM18QVL+VTNAlZNDFlHtF3Wb/6oKGJjGcwG/6aXN
TEJCjJyxUP9nLDJ5hDfECEnUerzZOdirm50LLttkFPtyfpFYuaP/fAD/bEFzpj25jQ5QtIVA9Hmk
gz1f/Nx4HgYmqyixp+PQjXdn9kGmxOqGlRoe/YL35pXNO1wh80zgI+hekz671htudZCyMGffl1K2
O2kx0GFup11Ts4q10Yg1oDGv66BojP5llHmzV1kKgr7qkWB9jiTz10D3UrCwXj9Ca7poZTPeXKs7
kBoRmdIynw1r66+OU78wHSMaMNS77I6wvDoVdFnxBsMhzJrWOlmN/IEcCnVS1ztn2UckPRuQAKwN
rCzcApW9l+uwHIwi/bdbGv0ImhyAbvn10c0rtavnhrDrekpkD+FEk3tsSIkk6/Fxm+e0SAo4NHsj
H3532vpVtdN26DMRm0WZMYGe9GMQWOeysyD4NjTfJE+1sad4UB3uOrhptZuyV3ex2rg2TCiNlmmH
3dCuH8s8h8xhKt4Zkd5rWfUPgkzNWIBGqi6K/aoQQEGo2+vm0oT9wEPbzJBuXGzxUDfuPZyIQtfo
9EM1aGibGwriGgNNNomTuRU/+inQ99UyJOuy/ijasb5VjhEPAkKFDs7ViV+GbecXxv99lA+wDVPE
Q/FaDP3JcP/iGmNfeGpjE15QIoeBPk/AacJXPdJ7UnQNlr3Y0dwAxYppRWntvWfbMJz6xvmALUmL
Qvtbi5GA0IDxFWiDBRwzS+2H76NbXebmT807FM759uJgGZPzjd26e2N5R0+6xlNt3sa8aF96VoK1
u2dZ40U1TwFWjFYe2qqssZHg8W2nhSyPEZ/9MsfFby5fp+yz6EyD4WAVImL6t5NmcKonDzohbEKj
yvKwXQTV8QZI4w51AqvFCiHeItSyJuidzKgSGKmyUWd/g7M3tk/k7NLOGkV7LMzhYyh1VkacRXCK
mfe2XBJ6EYQ8zTRFjqcZ+zkLcDU1x45IiF8VWLlcCdGDLar0QUQbu7uZ1ul5zpar43dF1LMXNn1+
nVjxAfdwxzMfAKDn/NPr+iUf/M9q9VKQn7II0+VUuOhyYeayjoplvYic9DCG4QxF5c9+1mLN6jA1
JVtmRKyFYYANpr7alP0GuXtlUB9SRdvUOAZZOoJ/sdr63Wyugi7yGuRTzsLTiSQ1gWy4sHpZSiRv
eSwaq99b5rSCA43ru4vWzV/UAWHSsWIbSKHVuoG6ybGwIp05FQm1aEqG8RAYLly+TLN/toxAWk2v
H6WWJJq6hL9nsh9Y7LD8jt7HiAYJKz8vkj5Rl2bOlJuS1RDFI9ewufZwGeExiMgOMDOr2+qQNmrX
zfU/IvAu/dacghWFPVxJPPYFbMjhRdvmYi9d8WMt6pehlCd3QUNbWdQ5GfaPYc1zQ7S1/scFTy39
4Ga58pJnFVOYKsHXGOf4illuW0X1Wl1W/8NCuhi5jviLXJIjOW8z+JBBCCbihH3VZYkwNT1svSLf
WcFpmmq1s2tDhG7r3DQBdUC/ZLK+5ulyXDwusG/TaDmV+Omm5gNR69GzW7BjTGfnGEZzAZBcCKYM
bZJAdrrOCHkD38xUAZ30YfWhZ/vM0KeYnLD0KFNI1p2QoS5R1G5m2VFq4doE/eDYMbVgAx+mJ9U8
VIkW9icTbGA6QQjEUIeBQ/ZOZWNe4Ffa2asrqtf0yawXoGOH2060Fy6QCtx5zUHv6vxD9+eaEb2/
NyxmvuoRBL6aZEtrhY2xf9Boz8PjoCbMIaEjFaegMH7WEL4gZtt4p9qdxPZoTm+BkU+HzSitqMET
vDkSQ2NetLbXkmXQ5iQD2UHio5wzXOst5teqE8/pu7c+8EnyRiATTY3dvRndQBQ9Iy2rx1R3lLSe
uuHcvz+RBYDDfLc+fZ8RHO7hlMQyTvJRY25XCLPuJReKJ1FUEHVc5Rg4UjTF3V4wvDXYp/LHWV18
qL7NT4uvRGIsfbHP9fxvZeVaYuQkJg7DiGXC1P4oTWclbhU6aJUHdriJyTlY3rIkrW3azxn2Ke02
68mgHna9K4CnL9KOkWBx0B4jtayhgyXzvnrrfPM0b/XKFTc69KM9IsChvriVs88wmfiWAuuLGtHn
MAigVqg90IrZs8sYWbGIW1Uyp1YrXUBumrdeSRKSh7I+rHVN1SYYzHuz4+8w8Sfoo1Ma7n12v4MC
2+ILJ6EX+reurJ07ozE7IvQhT+ypRjZJyw0jtwx4PIDh3eWsaHLOcNdiJL963EOKjUZVVbd1ND4W
bEz3vt+/+FrThJv3XPtNkNCmM/alOr+tEpEOkPEKezpfnlG+tPvSzILEIa7yhxLnwu3jVqzia0mN
r1F6F+H2y6UHxlsKjB+a9q3BMCMWoqAEYv2IW2SbMSPM8gTcG89+AVvGrPvLpBomXGSBG6p58paL
jRXvpRkznLVgoC1ApiEhLOlteByWAVMam9jNndRGZu8Dy5X3kDjI0W+uxjj91f00O2LWpN00M38u
qm3eCYxuDsWiUyiizvxwH9VhkzM6ghvULInqpiDx4Syc4VMMZ1yjhvNqDZ/LhMfglKUMBbT21RXr
SZieeGq6PtsDRT5XeC5cCqZ/PcP3GErDdpi61NoPbYtxRAd5X/LgiJU8OEuA6jf+xYHyxkx8SM+A
aMI/QVO1EmewM+7evJ0xalKnzOexxf7op7RYULQhNc9wVDZHTkkazD/S0f10a0Kntdn+WszUeCrW
4qVvUmjlU8ZgzGinME3TTzgp2a3Mp+nNrM195fZEXm7Y1dCKZTc8X7IbbZgft1ZdxqKD+pQt7EHm
ai9vWbodXB6e+/cZr7IIO8dlb8nbvWNl09V6HL4/fR+WTlxLt6hOXQ/vbNRbGEdeDVOZ2S8cMXO6
IFzQRGSU2/6/OAQSgY5WCynJDvT6bbTQDaTwvdFH0AUERvrZLtXOdNiWVKfpTJst48laD4FK5Q9j
zY6WQqDvPXjARqNCk5jyZticRJTj8wxNwdLs/pOQYhr3QYu91ayeDSDpt3qBapW7VXe0HqdIxu7w
AFrGHO19bLzlmLZzfs01BVtNG74qx1tPOWjZaQUjO/VE4OxyOy0ogBcuQlBN1y5o1siEIQbV0RuO
me//ChZyKvgfVXFQeXaS0vdc61G+dlVT76Si8BjcXn+a7TG96WMDj3i/1hskTCfr6HBUel18MV5y
EufmvnAfxiFWyBvUxZC2C2IzhYtDEZk/4SrOZKi5ryDcz8fRNJdfnQNDJpskVigBFcjoJ8ODrOHa
m34nIOAGI5gQKwnl2TaW/BbgwnZwehaznI77lSyXsp2v3rrg7d7r596Fi6KtJY4L06phVJbq4uyn
vThXWvH/P3kwDI6qUQAQmTp/H+BTKWKAhypuiiXUttaMGNynz0ZNQbIEdvS/mtRyEj9FzxvynXYe
RDW4BCEaPdIYpqc0hOPCaJAVJZfTdp5zzdm1qYml0DSN98zfEvBS7SjregOQWNwIg9XqQQAiN3sY
ngxt/YEnQXXuH4fvT98H+s/5MX/iEtJXv7ORtk9twLITtDuSQ6EQgFqSzqS6NZzD3VRD+HXx1add
0LPl7BfOZamWPxTA8rKQMPZqjiXLTDHHLi3VHpXS+DFm43MWZFWkYPscvzW5tZgxMRKBOPynwP0+
zzAJCsuBlJeuHCv0Wv1EGhUMrcfZ5OcflSRrIao+sYrfrkOab1cbT5FYH9ktqsfPvv8AI6IVY/+N
DGBllXuMh6t4UHI7m6X2PI/tclHGfHUf8Ya2ZVNKGU7ybRrTyPaPrlfTXTeme4YD7olFyDo5rTPt
J3MToWb21ouBp3IiMzA4bvUaPcTimAZBAWTK4DT6kwjAEDSWnEiZFtTxpamenF5V5CPlcEjJjQEM
KJ8wiHZCbYDD5ntJUTjZLdBvxfxwpLBhE8OSrUIF7zn0K8u/dGtG5GFls1EV0jgakDtDb8FlAIs5
Royet7w8nrmlgtDprbfvLQUiOkG8tTqYhnWzSAL+mGm3yRMj92DMIdJDhr12nmxvtRTXtPbd039n
yxBcrSGcR7wmvCLAZGwYrCBWcL+wewzwARBeTWEUydJF6RDYL8xorKicuURDjud5+XBF77at31MT
sWdhI377Phhlb8Xfhwn0O3Lg0e4oDIOnpS+7xF3Q9jTjo/qy6vGgBmpLR1/7RKP9u5bpMFw9eGNi
BQvDJUzBeB+/QQasBh6/q147+sn3jWLnrMLAFpjiaSvxoBf5cp3+H1fn1du4Ei7bX0SAsUm+iqIC
JcvZsueFmMhmzs3w68+i9wUuznkxPN6zMbYsdqivapX6341fgymNnZu9+joRQBNlkX7XihFkw443
5KAkDekdxNyVZ7Ry51KOWn/O6SJtiVGwOw6PXDcZu3rN2mGl8IO+anDs1JRh1fP46s8q3a/J5t5n
T0OqbEsm8DPSnIfet3ZN88eZOoYTdREVw4SdVE3viaLfKBH6g64Jm+gQvDne7/6Oh0wxeKS/Eghz
S7a4aT6dRqYndyDqY431Q1MWZlRtH74/a5aTNrrzs29W80sbFziea+YQ27tE2QwqrEWDacbt94C3
83etjcY+j7s25J0771ad9JtRuNOOSsjk1FtuHWnOp2v47ds3lWSN71Mf5sKVUak1mMIrKu+Vm78j
kXcnOiYHRrEELAfSGTuZemuQcXXd//+yYoC5XLC15bdLI+9xAV/1o8BnV0M18XBsp6mevQCBs5e2
fW4xfZ3iBniLFPFCabhhndTQkl+osH4LN6vRGCawqvQqvfAU5Ri+2+TmUfy+q5jVnrVkml70achC
BIcbFiHtIfaym1cwkCchV72TImXCVYvm6M7Nz8b2FsxY+vosuTlnsW496ON8zDvyXSA3JQ/1s3LF
8uW6kIPSdqYqNP4p5vqR1JJxn0tX380SLa1yUUWgs72ma2ViQtb6o8pBTydV597j5dXOuqdvZlWD
2BZMowxXsZg3M53Sp3nUbk5+0rRy+tJdjRtKUk1fyvSA37UffbY0r7ok+JYxAsrmunz7Pjq43I+M
pvHIwKIIzpyMqFHNl1NSdA++GB8REkkezl1yW2Itua3xMG3V1OuxXbhQqN5suLsp91Qrot24m4fT
oJnZbsbDdMK7KI7uOE9hMf1psXUfa06CBzlwq8SS9dNgmdilc8aI0cvroPN1DtLwO7gqXJsyjFMp
n1BMfHyidrdPy6l49GLOYmaJVavnt5vhm5v0tD/Qg3jLVo9J0NRFWMqxRSnjyKmneeHkyGuxDi+D
rsqf2GSI0ptDWDXxHEqkfDhXMg4GC7pI9yFtYdxXr34fxsEJekfGDBKm+bXNJjSlWfh7YdcumrrA
D+X6WWQVsLCYEyI5Z+vVl51xQxA3uPCleIT9YzcL56fVcUUR2B8vKbOd0LRSbNcTbKeEyVzEbdhE
nuu9AI/z/zuI43YhAmBOL2W3ooDg9j1xGeCAAfnQHxb9q6uRe5Qh4J6m+rpnmknUXnT1w8j3h8+p
8J7kTMOWDyVzTLDs9IpsZumuuE1r7cMrfRskarNPTPTkdrWGG+Tiv+NGJZBgNNjA/vtNWLp7IVX1
d6JHbTcOZhF9M12+qS3/52s8rnC9lfZcOuGkxx6Cnt4+kNFTLwvRx11n58+6pbJrmjvFfsoGGeWo
MUz9Ubl7aFunhBfhQbM/jUWKCHXxjKDecuzgODZCbKAycUYnpqr1YMQrCTDJIpoV1X1GPq5Ha3qU
mR1kZdpjGWxcfF9xdYrjRmwo/Re7b9z7ahHS8xyeXRy5KS5EEJUmadBd49v+TZun+WdeVbd+yrOn
2uR3tUpDRSO5HY+H/Qp6Wew612sOKQSb4PsQZ4/zHYOSe3E8mwsy7Ch2KOYbQ8qJ0ZnLbZv7yofe
vvBWLl9izfwcFvhw20SMPVLZGW2N65Gp13Rpyy3MXZAqcvPZO37fwrI2qyJ9dn8ak0nbhbdyjU/d
PcOShr/FjwMgDDW+S57S0chO9jSbTH2zQzkyDbddjB7+AMRpKC24oZjPExohr5OfQqasDmxZEwZe
3Q0LWYazL+agEvqp1io0XpvnuMPhxUbuiGhMV8bGB/pf12fQTYo5Ph4V7su/vC7xzxyys6gsLMHx
+Y/WVMae0WPM2IW4XooOiYiFppT+yCoSkrHY6+ZJjO6J/ewSF2UVdU2KhoyKt+dvh5ZySsYcXRc6
2ZIHvWscNX9Jn7JuEq9m3HxkoBA1ZDTcMQ8+XWSPuA0wDOywsxphv9nKExTjUXAh8DNK7cfuQZO+
2lloqVgnmTHbw5axdf1gwkdXxfOfWSYpppjcoAtilc9VW3FNYdbuL+Z+hX6XejwCBKY95PDmrCt4
tmvhteHoNtmBYXvLTy7+5tKcocBS7IZrmKRgKYYfft5cFOHEf2bmHsx4POpa9Wh2L6yeFre1Bltt
ekih3oQWU/pPw9KP4Aea311ccSCpwY+0qykOWpIStkQulNo/Iu3DSZ+tBEaJjYG4oxMCB/G19WR8
yQuGxNkTJ8mDi9XEAjTi28DKeRy3drKfQk/FbhmABo6L32Nl4qfQUTc49wB54iYfsCNc0pS528II
oKqwrZar/IGpI+b+QyBa+ydjXw/jdhK7lqvHGQo22TVuaHsL1ifQUk7NLRYV3rTra2HobiTypN+l
tFvtmFD3Zxo/gHHVLRPmQsxHnbfmftwsUJj524jcGrlrB2xUczC2WUznXtC6MUGb1oqAob0nAzO8
XKb2w2CmSUCoNj2YAIeIlov4j6od/aQ1wr9xoW4CgQ0qnLtBvzpZymW9GfZ1OdOXpbf907BmyaV2
5r+M+T49+oDCpJflu9CKnUEleTrTWDz2FpujUw67PIGoMPYj1SoWOeIxjzTq0eZtbyTpkkd2Lp6z
tX5pOSxfuAnQMrZgndGq9W9Z6vVLjrLbUEqKZ68NEZ5/Mm3tAp2Jibtk710RH/oy8fduPkGeK4AX
aalRbwtYFsyyDnTl/ioSIfZtWVw9WlGI9y/5oWk6n2eNrVlCIy0Eez6SZTCX/nFSOp7vtXuP2/hV
mt2EeGrGAS8ClufppjWddnBgC0ImEIe2qTO0KvFjBC0bdCC2o3gR4iA0bcTITFGrfx3TZKQiIWW8
rHpSSozFF0vty859wib4VCkGKt1Sq0NllfU+NZiv9y1nt3xqq8BQ62eWM+NBuXrTEms+GV0/haY/
vboKw5z0fjU5IT4cHDvNTW6tgWuFsM8jAdt0P8yj+rCcJKaJdZouir+1b6sJCgO/t52uZ+IH3bZ/
OrvdQG8oV3i6f1WS3xqOxkPS9n5AAjXwOVyXmhYfyOE1Jw5GJBv7LERhRLzLp6shsa02rRzYeYEX
UrBzUgpLtOLEUePanMaCTjjshPrIU7xsH7p/lUhfs97mHUoFw3WYHqxGI2q2GHIP6kT9aNbkuOqf
HRDcr2kctX3rpUOkoES+KzfGH2kfcGRNH7hmnkzTZmsAqXKTegwpdyzjI6UC2XPC0RWE7stotmYk
zG8BHJM2Zm1mHWt6TrtiYcgIm9wS1EChWc349JYHb80J/FvxqwHyBJeB/rQQd7dADUOiNpZgTTX7
zuUVLZwk2MlcZvveufJVKZETxOkGYhe6Fw6Oc9RS4dyzWU6s9h4NXmsl7gyzh/0imts6T10o8rJ5
HLnpWYQ3DovaOrLn4veEevUCaG8gVcIru1gGpEZtC9avxcNqM3/v6j8LDIhHQAAMbAm3TqtM97H/
gE8hPSbNZgqEFgoUBHbAiOoYCA/xjfPBfiIVDU+/29tgos9YD19VmhD6lONrgkYSgivB6Fr0uDE8
aBHu+qjNNqrgMmEeHbLXwvMYVqy0uUOecUNshSAS9co5z3W9NVywfGIL5JTVhZXCJ6ov/te6zG+U
C2U31WvWFebYMc1ZtkiWnVuscBHlFR/pSNmKhdl6wyz4UaIfPEyYp8ltSTFhdMPbQro1K+f7vPxw
jPrXBOfpZCbebix7l2/GXbmH2WlQrc0f28Uk49mFgVXczp6Z4DhXnbpxVU44jXlRrmLzXFpFfWmG
zL/i82dFUHI6GEve3uZ15S7UpeMOluZj1a0FK/PPzGWfkwPPf+2nuxLDxI6pbfMg6bNM7ZmSK7lc
PUFn4YSThFIAfGxyTcFDrCYC92JGBFk9/Ivwq7I8AURbqpDDTxXZZieusybFld3LwCunrZyz2hPz
nOU4ONxoudtcvj+wS/JZizyB9+pCX6kd4k5kDvjHKCr/lhMeDQ0K8RiattbVKLgjjmbphdbgaJhR
S+2ij8+Zro9RShvdhfhZHBUZ7gwZzsUyRI5hUfDiZ7/Zir3LQg3WBU9RZ4rprFkHkdhONBTKiczS
j3fxWCG0b9+bleDKEeV21UMZr4zCOQ5kmM7CUB8lx8/n0vWnJ1YiuA/ds2lX2rn35L9MmOrRXVm3
aeuB/k4uuzT2AK67a7r09n8fKu4aSJYQDjt6sC7wnH5IvHgHaWUZYpn7W+o2465pdK2g7BrIqNu1
OaVFGttj3qOgS2ePBRADOho4U0BMH1b1Z3BdXqkl+TO3NJljG0Z9zO4ug0fp+cexKnIc/wX8Ig3M
i8pwTHAuYwJkMr9NtkEK7Q3NjNhax+JpUu4ZGE2yS+yc6PKakTTDt3RsdOMd/4S7L8QwRi1n8J15
l42B93zULooutWtiuZiruT3D+/pLfoSswkKBddknAWdzyscc++xjhg45EpRBaWGAkw1eBd/0AuXB
M+jbZ0MpjC2Q7XfUE9os4sSh19h6yyiP2XVO6gWt9rySGAhmVT/4RHZRykYz8susDJelg1wC7hND
Zha5VSMvBlfFW+YFs+2QpnIIdKVVaj64ZbZbZfvIUOAAG4CLlO2gaGyPTG9T3tn+Hkd+dX3s3dJa
jcdlro1j3WQPubuSTCzh70KxnjXc8boB0W2CPeLXWJx5VOwQKiESvjAkIvKMU5eshrAVZeHCio/I
8f3OSYflkYyiDBPpFZsN4shEMr5xX1jOg9E/i4ZVW/agaITTO+Sjx5+LAbpJ5c3vQdDIbm5YKKPv
gHNun+lt9mNpV3VKu5MoYvtSG+aOwFV8rbzFOuQr4e8McvNasKYB03fw9hnpznH7fp9ziLDRiaLB
JJtkSfsqsAbb7WO+anA4Mu/Ozxk2SeZGvGk+Jh1YPTdNquK4O0bK1CFqHYq5/g4zDJcqLs5532MW
8ReOKiSzuyqhZIxUeA5cCkMFsngqcO+X/fJpptqd3roM1r9BTFJB0FkGxITJLI9D0f7zmaPu5mX4
LfLODBouIYqbArztEYOo4z1WiXpNNOrwJjybR0C4RxLWL7nDgHmzwmXeeAY84oQzzkGnBeLPLriF
2lGCa347O3b359GMq1vc7m27Ng5eu1xBnsWw+8nOc8Tf1KFw9P5old+Fi9SyQ1Zox6omjpxqvX6i
8WnqzoChFt4LMZVB1KLdfOyV5yFloNCav0F05QEDOCzhNpb3iRk6mJf5FOc41B3ZH61m07LBu+1s
He1Dm82nYUm42vQWsO3aey7ARYKFwOqul+T6Ch8fSLq+OdTSnq2m/5Jj8mI58s+Y9fpexKIhN6zk
PokFgdqgl8mjwp6O7MxdWjQ0xK6cEaC4M1nUqlb71ZHlL/v1ZDSd8ZxwXEvMMwCOgzEUDqCnuglN
I1+iWO8bVMYXWrTET0NDkoUjlTMf2G1XbWa13RPc4XnXzkgYC/byXXcZx1k9LjoXd0jNQ6gxs1+1
0XzMUdcnSK0Vt6vMVBa7golvWJmYYDAFL4sz8iCNyWPsZnR65SDbhvTembF9qNyvgdPeOkTmJLF8
olY/6a5eXPLUe15oUt35nTntV62/wtZgQktYGqcf81qEgTgd11dzuhuFHB4nawgn3rmRV5R/pSOs
qO62g4htXZTOU6YYw4YxQ7x9agvO3BQXgrXNXrWUTJ2efaVDFZ9ZU1UQdysRwRa2PKLtoYXtiYsB
jEUVW6QebYbmIq5JDZ5UnGevOEyYirraG3EFWDirMR1au/3d++10yBnisBNybRynP/mGPR5Nv4OV
oTOsa+STofVPS4dVcEh7pBmFbQZbcrL34fIHpuGiU33LyFW2GZYWiTtn2+fWQeT0pEq+2Mwe9ovq
kSwQ01hRJHujMbZp3GbutFHUR3sI7a7vAjtpUXtzb0bGs80dRb/+Ld5WWVUltKqZ8lesZuIJNeaQ
hWMEZnoNm9GQBDAisrDoXHV2/eQ51rBmZVb5VmNUIMU/fLVjaTDmHIhBbx88jXF3BmkIi6YTVB7m
GEeA0ZmTDl9IzXHPq6rnxMxNaPg6qo/+yXivCAc/ORslROTaj5t9ZbYcGhjy74UvGHuBxXuuChKK
U1F3+6XXzrUtmzfyZAd+xd6V1y7oJp7xabvsLN6dNGOxGwvfeDJdA/JGVyIELHhjFyNWkWH31MY0
/ms+9YytVHtONfaOWFvGc+YAO0EkuQ2klQNmGszYzSZyC7t7m0r1nOYFQf7JU9xRyx+eYY4kCQlA
O1jksOgyViPkGPT2yDzF0DlOAlAMESz+jRQTXUh29698k9cqZ05ipDgWxetgOSxFgN+yDdcXo6YP
sR/ROPWJ0fUIm4zAO0gPpwcylhn9ePBjnrs4y81HUln/LJQS5uBEJGOyiebAz0QEc9nZqfU822JA
SzXyfVwlAbCL/FHzOxUkDa5McwCSNc68PbBZ7np90J8ctPk9o05ugJ6KsDTb9SgCW6k6NNcuP/do
9AF22aHIsjNMmd9zAwgESxuJFsU+L1MKpkcPDmJf93M4s58GiWBZaQzK9u4WHVGHZsPs9yIpd/AS
7bDQ1Wmwk/pYEy2oG90hdt+Me6WN3VVqwC7aovf39MBOUS7q09wwOZ/ox97PHYiLqurPpq6/rdzX
96s+KQjLHLiWaXCOJslxVmn+fg6B9JB5aMXxaAAHsyhNY2m5xFMV0sAdyEWl71JLX2cL7AtHkBiM
FlbssuliiMpMrpSwzMNkc4Iztn04dQK1hRF0nKGRbVQ39NKCyNX8FKuifNxcSwd+biSsnokeA1tv
P/elEdWrz8SKjs1DI+XnrCx2pDUn/c06OHseq5ZuH/DJBcPUGWFdEKgq/YGJsm2+kbcKOiaQQIT7
7EF3EnyZAhcDd/qd5Wf2ZVwusVpAEQv3YZ3kG4f1F4aHb3bBsX6cPRY43z44mtYGri8lN+9WD3TN
WfcQDT3etQKzQ5X38c3uiTe4uEpr55fDNWzRx/MK9c9IshndFjtD7Ggl2/koQseauI2X5vv3Wbgo
+b4pA6k3RCenUxWjF7Rtu28HKFabIo77Lv+Yie8VqOeBUKEgEnnStwIu2tgTRgD6daytAmOpdf+N
L7m5FaWsI1Ig0Th1/JiTiGrexEefhOP2fUBT++tSLHb2lHmtphqWWwk6OPUke/G5TzyQUAwUuSCB
CqNgYx+v6/qucqwnuPeIuopRHNLSI3ppJGuU2B4jBnJPrk3txWjJJ28aXmXF/r60+kddUlnbOrm4
NdbbunCctVsYT4CrCx6L5L6wg2yRYDvq7PlMeM05EUPickoEykLFf9Vyjm6Jwo01SSZF6CXWzuZl
f7Mmh5PR7EXSZpmFUjUAFIJgQztaHmJtWc5ABy80LBqPXab1jA+KE4/pA4SC9kcrKDZEaYep4y2/
YWsCf8duR1BmePWMUZ4Hf3EfiPSEfTV258LWJLvrbFJtV9MW2rguyHXYKSMvyJAU3kWWrjqNSYtq
7sE50uxogmx0NNoR76CW/Bqbr04b/zarnb/RPHV0FOBx4kcXLnfy1EM+2ME/Wi9tkZLjQZZ/0lGY
F5SCy2Cn/m5lEi6L0vrhdsiKy67upMTmisepbLxTUbQQ/mqW5gF6FYdL8aaTEWL8733gMvWx2pIr
dJqog1DwoyKultZp1JrA5lOprv5aHwE1qaeBCOcji+0vZ7VuWek4N22ELdXnlLeC9j4YI+uw1kOf
1+yeXtjiDUKgvTjOy4io3c+CoCzsyP33LXHCdKEBw35wyr/OVLvvg1aQw6tmKD02a003ivIhbziD
IQeM9w4yIpqTjEQBzXDSn+rZNYiMxs01Mb36APCi5g5Sgw9y8T3JjSrQVx1OIgBIkApayCZ4qwmQ
OgfNm4s3p04OXN3fvUXjBGDmCee8Vntk6HVxs+w3mqJ6Hjz+En24Ima7mXzGq56Uf5mJfbgYI94Z
LMLXzphfV2tN7jdL+lMzzsNLgVROr6/5iG47vhSYtQ4Tc0qD/aOqW53LCHKBsqchjPWReyZCQLSW
eUNlzrAg0lQeUfSq7KPvD0nvoLh9f1rjJ4u8zm4OpULEGqrVDBKCFLidS2RMfLhav3lgW6Ga6PvP
NWPTE3GYg9WsMd5aPQkVfeH//Zu9u8DV2P71JcYE39fg4cikYtrAMP79Gbki3KHff56cIddJDfKf
/vtq10z4rhKs/JmZaJja+ODEMj7RWcCc3RSR7JGW2HvPtjeIqJOKmGEyJ0GH1ToyExf3RT91vO+2
P39/1nSmfewdZsbU7UbIXXP0/dn3B6CdGQVRtkFqyLWBvEGiQwE9t50ef/jaUN1SLAg7e+mdu00S
/5AmWBGsfOtxktjwoSb3u6XG/GqXcXlHF3UIZt9lNSUPmtts23bq3k1lk2Ee0n2HV+volp13FzUQ
EwrV6Igekms7Q4XJVIzY3ur33GO80HbiZyWbLBjK1bjrjsmoxU5RSbY/trb3z0X5e2xTVb65Jlam
6udMZOfuIExeCcCzWG5/LJHXDh1NpqwjrnlH08l2WFfP/TyVF0vG/QfNxN+aZKFsE3gzMZtvxbJb
E584UWLs6mZe/3sB4sz6540okIB9qWh3OUD36u+SOOmd/cy4rRU5mILcUDda6snObA4kA/KlbCnL
dsDfhG3q1CeOY4K82UwNZiIRr31r2C5sQGrI2n1k09v3q53mxNRXl2DM9x8tAkohviL9SGYg1Rt1
R5L+Yxb1/KgKvX5vNmrWJphqM7wkgGR+CP5sCDzBDSVnwkZ+xBr3S1WaZxIG2afdJcDucKhNbZ0+
cXT85Y8qfug17pLdAgVXedhMnS3kaTvwb1xRpo9123lvro9vb/u6iQgwOTNDKZSCvW3F5edqzYTm
ZNlfvv+YImXqq/Uh+6EN6QRMAgAO7k41mvtJIAdCCN0xEfNJ+7NgxsNX097E5KOSY++Srpi6mj16
Ks6IUPJGqJDsMNasL+7+0dqmEBRl+jVQuMNYWCxBMoCSmEmcB6McLmS59NfRAv8+ttCpRDZ4n/nK
xdXQLA8gifA+yf5Xva3fhSynSzq5JmeM2v/U8CkEbZVaVwe0YYCNwOToU5/ytMHjVng7fx3Ns6QK
4jTnyRAicfi0qlDM04zNegAnfm5X2EyJK5on0y5+mls4dvJcbjpd+sNTAnAuNS0/Ujq1UIXTz5K2
KUKST5yalhDfDL91qdKvFEk8GEvEcFrhVnzaF2BwReARk4UOIx5xnAJQ6MhX+AulMAJv0TDAS6jV
317L+j3c+zVa4dtgnorFDfGaUNvURrGqrM+29JCJMiYmmeWYn0br/R7qhUwz3+NLJvqXZJy0d6hY
+7HIOO0ZSKOmWWAmsHIfeEGqc6HGlMyYOuQd89ozUL11vsbANtZBIuGxyhdYz3n4/VonKx3WK+kf
UqO89GW874ameOmn6pGzdHf1Bt1HxHXst1gf9h3TRMhMvji3ggfXxWrsUiX2RUyCEuZ03rCvPhJs
m7x41czA09mep7aYbkRWqhciQ+9EEZYvufI4tDgEsacpzKnaoH2ymwX9SrioSEEOsRIw+t++3rYa
XBCTJlm9TsqPmKqc769LU+rHbgXfabEo5HRJfa5p+j3rcWF+fGBhKq+OVvfB909mdBzZM7uRV8O2
3A9kbcxF2LnLWd4b7SXVaYbUWMdPVDkNXxMeQ9G1buT5JXKb7b8Obk5Cdpl8FNpYfJl6D0p84dlM
9bZ5oRTp4/vrg6nZnCqMKpJWV91LEmEJXsAvXV8DJRnRJHYzhsm6KNBgZcc9Z5kOqhzPqdMk7yO6
9cUpZj9It/+JYQDjxL4RF9VTWEE744sZxw8ufP0gaR39YiquP3QFqxNRyfmrJgmuWSGR+fi9L2nI
0ZBDyZ/J9cuq8yeekQqjkQO0pLFe0kX9Wbltmxy7F5uyFyXjfOd5XNjH9WXpgTMxF0h23jI1nxiW
RwCTONBYfywqT1rUCNG99/cO4v9ngcMDrz3CcVuxeMY8bg65C6jN+njsrPG1Lhgju0jzjK6W+qWC
MUrXXLa+GgKHvoCIua/0dog8wXJlZLdWS8C8Wdn4nA8s9J40n/OORVvN/R+Iw85XjmZm9fzutB5F
eq4qnZ14XIhRcz9ISUmygh/0FgdBr+IXhJYBWB7InXH75altbDyufn8TaSKeSYl99aCpjvq2l1oN
73HL3tw5kDjY9byvTPuXDHXxWbLhn0fdqMLvL+uSOpmiHV9BnXiwcSp4/vVPRNb0K16KJqCnB19w
ptz3gm/PbFb55UsnhMbih4k3k4hSPopRcrKLEUY8Ax2WDXc9Z+Ni7A2oXJ84vklybK+9aWLOMLYY
VMu2OdtczOvEBlKTaJ8z6t4pHhYthJ8Sk68fP2WG0LeOYn6SlvxDj84jQjbDakwtsNaARBDzg93S
UF8z8dnB16F1QREICP/UX21CRHzNGQCW9lx/adryWhpO+zJMk4xiAVuGm8wJpzGHE5N3nQQdZXnd
SdeM6mtyiNxoV/g2yPFtaxM8ql/bHk7cUouTNCRx895fv5YxfoytvH0dxk49tMzgt0r29Qv5Arqh
quaHgfjKqwVl9fvv19Nw09JJ7lnM9oVEgG3JSbP+fU47pG4DDgL5smLJ9XA2K/QHT9c/iYG3QcxQ
S6XGxXQtb+vosgLf987OHJUWElBq8SSPbb/urXmCjOlYPysiY0CAtzEmT44miQyPdL1NH8oFZ1Az
H40wzs08587w5Y+4OTligaT52SQOtgG9sLc4z1uvSu5HmVhCCrVCJELzS6tSTtmQP77/5qKc16Ro
oVB7b6XSf2UV4JYFb3qdUnlDA+uF2wBmgHT5s1CJtroivyrFrFsbOGTL4lKbMYb/qb5bTjkfZNYP
YUplxE4gh3Fcg1iprPbLW1bkhMx2TyASfqfUJr8khfHKHJ0nuR+yS+ewNVAQOTKy38/QLhnritO8
aCpM2Muc1eAnz4hmpDzORTt0J+xkVthAOUNR4hjuFoxIpc912e9rYlmYf4IULmrAUaraNR3BC41S
WW/bxgfShKPixfVq37uAYrXehLVG30+Um5PH8rz4V6N8PLRlfizjKjtrPU2jphEaeKdJPtxWZybo
uHrU5jrxG33SAGilF7CNpKjelntJ8/a9qfqBqt5tXGtwS9dnw/iK/eY5SyreYz5N8g6u2Q2RNXE5
Phm9+BAjXkSG8JxYCoIHXXe2Od3ia0joMuM7mrbpgW1KFaaL+7IsdlB1Ez5GlAZufWkfTt0875w4
vyS2ywQYDsQ8EIBGq/YG+oZh/n7wrB/xtd2Jdd5BVqz4rzBh+dXa32IwK7th5ORTdjNUQ6b9lW51
QdrkSPALSzTTnve41uj+0P5xxINM5LVskx6q++QAEyX9Brqi7d8t2ex7L9FfB7vm2dQZIIx5HBSE
UwHLWN1x0fX8mLV6H2LMYQce2iM36InpoE6h7wK0tedkzFWbKL49ZYBw8vgHF7kbUTr6OcS8EMpo
bnbulOfcwLy7vcZenxZfXZH+ksQFyL4XEaafB3sg1MFTHWUrQWQ3xxnheHsESPJdAKthAQo8+Nv/
bl+7knxorDb9jplhar4bg8bRW3OiJMZXnnuj/TA10AhJYOegernMWqPz7vI7jzcpw+/nezPFdRhb
GT8H6PK7dGFh86vKOfuepN3lu3RSdzDi+JorCHAJeUUe2G3IUmu5wrcJSKJnNXK2hML8KFceA5ua
CkS3SmNLZVk0meP+sB2DDM4W2l5YPFehZUyvoCD0xjsDeuuQ9NBAUY/El6eB0/Dc50xp2RNmsupB
0rrHSK7yfwyG8ZFQ/UcrBTcXnWU8hJRQbovxabBaxRLgzftKNJ+doffsZFbxYPL70TJMh3JFG3NG
jkoEgOkGocp31/s1mQYWI68v/zmDxsXELLpTkamOvLBOwMHO83011gAKdc6FqMA3ftdXBkfwRp2V
MNTN536I+cGjPUcO3mHVKhLFwHVvFPL8K4EpR9og3hLyys8NL/LOjauH1mAtcqfeulAYbl9gvvfQ
0VXUgjn+4ZdeFnb6kkZGmvdntqhqP1S87xvZ7tJybp+oMPTCxXlAhFEn0FTd65bzZ+kWk2xuptJ4
IgBQnTq7bDnLm2IPg/1CAKI/6NlbWWF0FfLS+C68JucHGsgCg4N/JRlvcQyYNkYrP8ZrSifQx1BM
irdmR0i2rs2HeguZufwfD8bEDjAl2m8/lvuiMpcj779lx2FMDxqZpdQgpje8+a+w9k6xLNPrYhG8
ox6FfiQ2z16C44ibKuQU2O1Gb1TnzB7/MXKd4Hy4AkBBz9S3Pvmc4oMJzMNOjtR+tLHBmqX/ZosI
NIcxWvE/zJ3XbuRKmnWfiA26oLlNMn0q5VWSbghZ2qAPuqefxWpgZs4P/APM3dwUTnVXqaRMZphv
7712h5NYJYdF52zrIx9s6kEmzMyLDxKj/S1+QzjGg/60GtLS9SyhMOv1S0FwjPvlEtnl+6L0oHTR
/6XDljAPQL2mpDvVus/ibDJ9go2kVcw57ZaLmBpYoECLOvSGnBhO8Tr42nfGVX2Hag/OQmGmnEo/
aJsSmIbm5R8Aqg5I25CxgQCDfitzzguqOLCLnIyItRhnMcR+7QHM9nBtvU5tNG4HYDVxIczLg9N0
xk0zxCbOMv6LvmrQWeFALJlENbSbRSOFaZWpQF1nm0c2R4lxysNgTFFILZvN5E8jjZ848s1LcMIQ
Ka0OWtr/6QrT37km31CKklzZ3dHWjO6JXps+TLX+nkN/txsZupGpgRGrcOF26fhhLuNqizhpeWzB
Apt/qiicUZXfjAjALsOaBJWBihP+PR5bYhDcjEl6sIJlVagVDIkNNNObhrwiYWJsmjXoq5syGcu9
JQZqfblCNWCv3zQElz35RizFY/7w96fz8QquCyQ9gONZyyfglw4ajeXqPXTjBv9KYTzUfg5rs45J
Nq9LLeM7YMAt/d7JcPaGkofaY7Dw958gCXXf0/3taVp/ly+zczfX+lfrZNWbRfEGg6WN51vZcSrG
+VVwLK3IX3PJ0zhUrhdzE3D25u+9+7+uiDnusLOeLVHAMUU29RFuCm14GYd/RSd46MKge5uanCXH
q8W1bVcycIxTbX2sdAOD5Cg5YevGWOwns47fRKydYX7REo54SrImKvdlSlT678EK4vlBaljMlRC4
PwzoMAnQuNg78bmObkRxN5dk2acpMsJsCHVNnpnUuVt/cC6c8nFX91VIIM442H1Z7evWvfQsn+fJ
4zd8W8dBfaUlKgerptrEic0zammkkTBOwn5XGEQqCk5JluJpKXR+qF7RCAVmpFqLTzVXpgQpW4VU
cYrLmQfCYNxTJdheo6S59m72C6UPPbxmDqHFxsMyjDY5i5+I4cOBXqLdPPd90JuwrRWdGCJH1Ir9
FsjWwICYfSlto4DofRqoFiesH1W/ueLiyJBiM2NQ2ieJVu4R1Ugxx2PQQin0VltWyUhg6HmpBt/D
p2nxW0ZcvOOYg6Fty609FXTJUzbhWfYuL/M3J08JHSHLbXq6xzi1OffN6MYBcKw3EuXaKcLE08rH
Jet4/hC1mGTxkmn0zIJgYs3rJ75QxqHOTdzu0Gq0sMK1aw+lQ9Az14x+l/IiHwApZMbMh4CUGzCQ
Fuu87jpIXWy3DtmoEFAu30OBw4ddysIGvXiXFjALYkhF0Y9bcs1aqmPZz/uqT1kFMg/IWvQw1XY4
KdA3qhj9M7vBM7xr4jXGzGG2pClGpFxJQS1tY6ZUbxYYsrJhsTaLGQcHmOkAlE/oiVttzKdt1sT1
rtYmYirOKzaOh6kqQyoL80CYYx4mxzh3MIIggC95gqRkqptlVYJ02cJ38+oaw3AfZO9eH4FDKe1y
vcpijTVxRWWrYoYlL+GcERTU+GzeB/yNJABN9NakfibdMloDo3PvNPriYwA5x+HVPSD6L6P7aMcL
DoNVBausag2Yio1fd4dJZndDvtyTcHvh4B3qYINFX73bNjFmujBvhjk/tuqGydK2oRjFM+BQ2gV3
myn/IgoJ4SONIWbIvad6bdeYmcHgjny85JOrgwf1sWNuzKIgI9rcRe0nbQXlXukTI0lhnbyqP+Cd
k1trEvOuSxAnfO7TY4RRk2YcX4dNLJp2NxbE5Yb+yyvxHpaT9YEX/Hti962tDJ8ScUhUlLsyO4Pl
r45J1v+xsOLveQvhYbJf42emrUs2Z/rPB3xdPqaYnkFc5/TTqeGazQcDCrAh5/lC+fkxNXi1RDRa
x2Riap0Rl4PgqVshBjV6zkyO6/wM06bu3a3w1LmCc7tYRnuTlSlefo1QglEUO7sYHqSB3ET/WFCn
KZBnxpibevS3g5Ws35a+LZoBK+ECsQpOi2j8dX7hvk528WkvzoVgMyM57ZUTpBoqE47F/MFC2W16
PE4hRAXqkV31amNtxDoVbwHOLTzMVcp2aQXuyLBQJ46D3lNRnrXszc7em+5YYYLmYYK1xwGzm8J4
nJmNO5GBeEZKGnctfV9LHe1aU94MdBmdLHieLJeYmVlf8aDz3Tt1jUV0fZNjfOItlwnlOLjBneU4
0QdIUdp9zDqvTdmvFMDycUKeMB6/WKkRMZRDionZ1dUbuYE2aObPMdUAcucdjyidArkwt10f//Zp
yaQ7md0AeBJHPC95okYecydumJ1Tlf0GZ/iMOWu5r9P8aRzL3QAaem93jI8HC1sYg0Et0Hut4fC7
Bxz7WPtTurMZsIb0VJ+8hWNcdhMPBgM2MpuTU5yGgrqw0esv3MXAjHo6Yz2MZ2HaQ3mKGpc11MQG
H5Fa9GdPRwwWsN4r9i3BuNjQhjuXGcG+a5qf1tXaIKcVfEudUl/rWEZbdIuMU+zi+Jh2+xsAIiFF
XQgKTrkpHfuLgq52k7U/aJrgnAxQSN7UvPiR2FuOFXACffL08qNzKTexrU+QZvTBOhwIGgs/pD2J
ndB1Tq1wC0O9o7usT45miz8+rb9cvCeYS0mlRjMRh0g7+o1+X/nAQ2IEdpsTpyut5xaMDCL4ufbm
p5yEgOAp4glmTxkkEOGskz7CkZ7B8ZKgC+35BZCbV2SvteBkaIwGmLYUI77Xf8ixq7itllR0T/aP
0BLIp2JTG7q2M5kiBGD4z421HOMl2aZ8cQaouLjY2OsAEqO3fBexeCym+Zv0ZLspShQrvNbETOHX
M9r/suiX2hxq1+NoCoEArdK5KsCbXlkkvIiESxpoQxsc93PGXJTJF4cBinRZPBKC7wu64PI5W+Kt
8NVHDvLOjuIfbZB8JQP/cWrxowzPYiIrgY/DCsEbE3Fe3i2HZd9exU34E2g+1d5GbL9QUU8JEGbZ
XutqAPtVvNXjT9wiDYABErVwt+yNUMk7UDc2s8zg6UatVaYi2LrIkGlIt7NGD77AC+OnILX9Gk8w
iVMj8XkMm26vmyrbL4481aYDRc31H2iKCCRVgYGCviSMVoTzEt3GYp25ev6DLhk/eyjv7JKj1QQ9
Fhp5Z+ZE1wdnJTPt6C48JYP3hcJ0W3tld8PIbj4W0jjzocMyzxBe1N/8CbhzMOgTc7d0xKBqL4Ng
zgmTle5zqszp0IGvG0xHbVI+lVxsteiS5FsvxvA+e7EM7Rwck+cxMqhG7ZIVBJ4kJmLUlpLe1pBX
iAyaRoMcQRqpefPBcmgmyKAY93H5ledWEd4nHrWL//t63sP2YfvPLt5/1vn+f/t7/9Hme/O4e/p/
v8o/+n7/bxT8wiH9nyp+31P5+fE5/vz3jt+/f+XfLb+W9S8dY6MOFtuxLNfzKdH9d8uvKf5lcrmw
4Kf6dPZ6rvjPkl/NEP9y6LQ3yUjyi6Ebzn+2/Gqm+S/bcF3uEI5nOLbumP+bml/L8vh3/lvNr2dY
lrX6Fk1Ht4Wn81X/WfNb0R5kkTvT+eADPXGQT46tR6mTntNb2NFdX0byPJX5HCYuNASsUzyhkcoO
WkSVmtlgt/WZ53ptr24j0y12ud41t2ZF6+WEKfE2ouJ0NTD96Ye2OXi41giWgE8lUjkl82PnoONn
ABKCOCv+SA66G6u2MGtkc7sKpXj/xgET5y3ySfrgcWIOO0nABcX5Xl9YVXzV4W9ORxP1KV1bB3eO
1aEaF/SjWh7/yyC+kViy5z5nQZlKvDN+Z2uXEdz1xiSwhBNbXmwsY1qfyA3ND2gQJO8xYNZ/ykLv
qApqv5RlPte5Vh+Vo8y9pB5DiAyRDYzlJiFDDcKB9kCzZ1o1lecFHkSIN1e/Ye2d2IahVjQxqaBp
esu69NmNPjz568noo9Hm7B3koFNP6aa1KH4xT+Cd533ddcPJFuUhNqb2oBIF/8qTz1GuTeSfcvs8
T+7v6MTVu2k067c9dCgBkX+u4DFt9AHXkjVgnRQloZiJaptZPIraa8N6MLIH22vyba+0ipn0QC8c
+tHOnNrmDDtjm7YUKylzTG/yNT3gKB33LrShxZA/MUB1/rhUB9Mv5EVZWnfogXfsOcQ+M5eyUeqp
LKAGTG6Qy1fWa/1TmaN+pLex2JaQZI5Rw5NFhyQRsHiOH32DMs3UkOLRWhLKw3zQ+ji8nkY0lCDq
a/fZnfqjpVrYqVnzZy6WeaOhcm71Jqo4TltgB9xsk9ZrJitO3nV7/uNiMielT+In41Q7tPlT2pWv
SUfGMkcjQprs/rBVs5gaxFpALu7c9C2uNONxjtPVjt+hH9okCs0BuobFJZcT6X1st0z3Vm46n5qw
atytHBHCM5W+rx7BfVfKk8LJH04FTT36VLJjIZn2CfC2hbPVEMEU9T3mzs1UHEUxT3uTDZs0BpeF
ataJPczVRZo0e7qpsoFvjhh0zD3QL9iP9DORKKYOpdPEz2TOIlBOVb1kHj4tPbK/y2UoD9Ok+LQV
7k71BeBj6d3Z/I6UCTMm4jkQQY2U0WDfeFi/u2slE9IQRXfl85NAy+/vKax6Z9RehUriypkWO973
FAe3jqqDeTa6rXTzp2xZMhAm+okfQV7b4rYcgElHhrdtHGLDPZ1u9NP2/UlGCDauTaZ/Miv6XfXm
UNXlIUtr/R62dwjLIdtKrd/7entq+l5cVNw98qGLgihiYSCxA5SjBISjonPs8DSKpPCDpe5/8T4k
mx6fu9QvoArEDf1KgSPg2GdW++BjONtnHIT262yHmyEAQd2/m7XUgxXL4cWV/cfE7bC20xeQgxBR
swir3EQmudG6U0lJVqgtTslTn1DYAnW77quSNsMkg+AtbyXh8xCjCrDLgpVK1yI4lyNw5Y73Mo1z
+22wG3x2eHBctCqnL64Ra8wyOlE4gCk4Ov3CRbi9FvbwGTfRJ2MgAxdO99Bn0ZMuU3UlE3qbOcaX
rbBttSS1Lo3ihdS9y+JHRKvzutnrM2Yvl1KDTQxk8oAMR4ZDMWOIbPNPbVNK6OTV3p/B82CYcPP2
YSqjp36B1Fb0q496zHadPs8bH9zi3nWPWUa3QbVPZn9t8Xmqeo0q9NmVe1Hnt52fLFQ6eNmdkYnu
wMnxJmch59g+hWDVORmZXw04/Hk9k6f5Y+beDULf1yVzzRzeM6UMBFcxnP/OepviIFR2CI2YLIZp
pEGnIb1B514Xy2qXNvWzVuHtXugGNJucE5mEWdz7xURT8xpfioE4kO3ps8HaGFr8SEohprED9Y46
Sz937yG4IaObW20pjzRrIJyNbWiaEDRppmJI7ObRlXhoHbgUupn0KYdAfTduPeSEoxWjNWM8WLlG
Vt+Pdi4BltuYJSok0wup/woO/mVxxDUecqJ6dL0gsDfMludw7CkE10HDZrpBujx9a7QSrVehBgAk
gCw5wUuaa/vc1bTPexEnuSFnrDMj5GjgD7duQ/kCNvCWTw/4uQ+DNaeiGLPkwZ1Gz3mum+weZO5O
8pW2wNVoHKMHaNO2pM3ycXxL5vxDUhW3dcBX0gWOFESVnK4nu9wQ5Lxn2vtc+rVAaZNYsJ0L4Q0z
lPH0UhGVrLm9n3w+/kD37HCpxx8Db/cG7/RjMuj13hqVDKNogGC5/hdtCjvfVWuv10AjqhkT/40g
+Gfe71C214zgwKXu64PJUhVgfMAgn6NKCOI6KplgTo4OKUdkKVCwztorXn8PmiATmhHQiRS0kRT/
fSrBmjsjX1xOBlezgWslmjMGlbwg9paPXGCYvV9b5JOd9CsgDvoCtkBIZ0Nk7zMzplNpPFo+DTGz
rH64WgQN8j+TEczRKfJpXI2/eVY/66Oz5zWr30Bq3uFWA3jaMcRuwWqoUV6Gvjy7qj+6zWC9JgZV
lZTzUS1tbfGQM0YUy0K2YJ34xwTM/BrfGB4fHnUcADGWnDR15CHrVHtbNwQn1JQUoaObBH4tQode
xL0jd4bzErFazyuUXg4N6U0TdIvB9PRzifBu4J0mVzq5P65rcnRCN9qULD69Wz1C0KcLtM93rlbf
MHJ3Dq7TvtruHqc5edMGiFQPWR5bfnayVQMYrfXo06V4bqjCvumuQnrGDmd/kvJWowgQbVhr6fr8
EGXfA7LGVvbFa1UJHAWKuSyddG+wydkRUORuim97mt80RfTGrcyPqKZpy6j0W6xdDVNXv7jqvftW
utS5pFy+k+EqxjJ/4O59w0xr7Y/1p32nWNwjiw95l8Oe1ppvEB2MPxjQeOQpXOj9KSjBDb0vWOsJ
kbGQcVeLfLsAXE/goFRAuujOCBtYIrt5rxO/IZpXrS8AUlcqmmxLYpQWY/amwSp/eHeqLDExfXss
GOmzHJP4pjRDnTwIMlrTBM26Gxs0DeWRadGswzSXs0JoJJa/ydBrMOnJbpsqhyykR3JJZ9VfiErA
fXWOLgOvS/lY1LoK5DLO79QVfrEViyCpH2XucOlNk4+6Z/kfwS2jnawgtxSHxL2T2vda63wvNIbu
o+anvNPaCMpIsSzwvQegN8s1iy0MoOLRZSwdmoja6NVsCZ7/kS3usPFNurYIPONk+o6e58zm2I01
SfebndCi+0R8kaYvAmXCKpMfc8HLFidHFOQgHlN1qBbjjqDptlRdfi4nUi34snd8/ovtQIoWubbE
RF5taw5bOF/IyEe1+WR2utoakXsL7729vYEtH3itb8JZRmiKNKMGagSJq5HboU+wUsDw0DK7Z6fy
vqSgNSMSn7UcqkA6Ke1M3iWnNW/jxnhb7apdTjp/acjiwB885rFxSy9vSwRvjDIc1Fm6073Q9gXl
r8Uc7UdwvQ1Evg3mcWcbFaj6ZL8N7hT7qM4s/OIjyrT6zLUGidq23nTe42FtZY1Sg0HAgBl0Htzd
MtEN4KQMgZAbmcYb+GWNK5YPP4Tgz7ixdE5W4yePTSolyh70duYzEvcFI0l67sY8ffQRNQJs1PYW
MN/GFfrzlInoYNuYARZQBlvLuMNL1W8Rt7+W0jc2sHVumlE4WxZmUO99dCgqWs+c5qY39Bet0t7M
AvmZCRF1pV3+1qUc/I0IpfYPd4llF0l5G6e0xkfG5O5jYL7Owqdn9kY+kp71gHmlODtIW4WvmxdI
7e/Ys7+7tiPmnJPAjWQO+pVwt5v3O9OotL0vdPpmCmKmntbvYqujy22808VqoM9e/vaTkWiz+JJJ
rPAgNN0O3tKH6PyfdNCuJekdTWiPDfmeTYy/A3cn/gmbPLHRLQSBIod/KK6NQ+ws3zDqrQM2pjsx
05vuLPxARRfTRa2u2oi+q7eM2haneBarEWic8ACZHOY3Gv7gg9kk32nFTWBkJE9skd0kJSSM9eKj
LOsVh6xZ0H+EIHA12jifyDkgSpNUqB5qnTev56k/Dq7EgKiNod/KzykXNGCqga/G06BMCmJT8ZtI
n4SWUBqgbHVSg2WFI+uD5cfGI01M1y5xU6j87K8xRTWAFV6V5rhH2H7QW3JtPwtk11x0EENV/FEY
z23r0DsmwPjgrw0W6T8ANm83E7E3sAM861k/4HYdl0dfjPM+Ea6OU5ZlsC4TsTN1gxOcW+0xnVMU
DLb8kGJspj0PbKTRFdpRK0SImX+4t5yxf1JD/6ch3zFWiu/eY/SKdWptUpCHGKKHrKwRNdX1dhH4
zYMDEG4ih/CaDIix0lOvusdUi/0x4KB1IvZaoDy+TA7GVVM0NfGNhSlj5n7A8L53NZ/AtrJu66EG
S0SvxCDXWOMUv1VdVOCybImgWswtW5h1lul+jMr+tD3705o8BIRp2gk/GTkmM5bMKbhI/AetpZBQ
aVwCJ9w+ZzL5L90EmyDmWCc857FKx8PUWDMeaGFuiphaCqztUMjYSm+GafbwDfTcDJ2Gi5dV7qe8
RhaFv8qKxitGC+2XrqwTIHZ02yi660sGIfBo6aygHTdYfUSC0HehOQN5p+YEAcPeygrDFRoWUdzq
0MxGQDrTJHdJS6HtmvwkWL3dSef8ipcIPBO5ltI+9jHXL0jarF/m0bYZVVpOaZ8jx/wq7cagYqiD
cb7O+/plFSZR/iKMg57rbUgwdHjgx5u5Atg/ehAkZf8cqSg5u0a3vgP0K2bdG6c/48AY5K0GT7wp
yFbu9TZenr3OSrZ1ij+C0wOHQUvd9MWaATSwPjgTWYcOC9eUbDuOLLuZQ+ItoZYzRiCdY4srfttJ
fImIA3BqPfaxwpRT5kExA2pSszq3GB7ZwkHKlmLkSD1otyWYiYuB3NJAgD7VBqP3ClEG6cXjjdzr
bxzau0OGtg96oyOv2tlXv1Esx9I6pLiF9iVgl1NGybu0m7uYtN229WLn1DvyMRukDlTDM07RbsZq
fWIExj7ntPQ38Qqf/v2LbhXb2q1+Wia4mlti60Cj3mJpCGJ3fCgBPeDbKuEqU1y4HTuc9smE5KoJ
gpRZ7Sa3ntOIALzWMfdm+4jvmsNLlz1q+vAFfPevP+ongsxVdjrMpkVy9tjhyEJ/JyC7nWGC2uDc
DQWYfFk4ltbVXQsB1Y3lL6c6nVijh0i9sJip7Ckx0aCksu+UM1yXljExycuVeKcw4udgqgu2SUYX
M0qH4d+PSZ6GNRfGTacTSKafMzBLe509HxbCPSYPlZxiEJxcFlPaloi0IKVK7EujkRZsf9zdtLQD
7gtiBPiwJGLcl++k830qAfnMGVWTXfSZFsWCuKWU0xNstCEglY4gAGGtRhaHyGKHwq0MzIqCsl6p
D/BJuavSZtPse1HQqudAA0wqQD3wuq7CtSpU3tjemGRYdopO5rKnt6CCx0DDzYPSEKSQokJan5Du
hk/S9vUaKqJqtOOUp0N1Y8M9+i1beA3DCM0ohIgs93m/lIe0efZt9bLORsnvudQh12yHC/fPrMqn
fTFRGh8pRLpsJh9HDp7MReZBQABUnGmLHZijCctdJkRbx7zd1rP3uxbO6UZNP506alordhyQz5a9
/HrJvNOiM74JuP8LFCmhli2pLBLdfH52k0kfWwSjqS8/u4ocvDW9Z8r5dlA8ckE0tZiMVz8bl107
ZT9cxef7meqobVGcvUry32WEQDQ+DZzrziOU4mAUDXpj1rPGSCOIatgOHUhd0GicBcQYn2bbKYIR
Wwt/lHpKsLxfcVHGnNNt7hBFXXF5yft9Pb70cQpkhaTI1kOmKBPeImfgeMhVDvc57RfEtsO0s77r
gdZZg4kAVlLVzucO6XxbZjj3xrWb+u8vNCCSHZoQPnIomeZQv9Aj2O36tQn77y8tbYXUcqy/N82a
NXT9+3EDNa7Kf3pn5pQhKBspYaXSodVcNDEXe983+pPiSrJrEAd5U9xA1M43Y2cwZmNzA0Mqfckj
G0b1WJzrFGaG3wC1LZ2YwgT2IYH5w9OmaAsE9U6kKtmXbW2EtQfxcuCzNnC3gQjnHIaWOl8jwW7t
FfzAynyOPGbgEfP2HUtDtoUvca2MhLsJU5k2W0CWdKRaDKVp23Sk+kc0ksdaAKjDYwmhzjiOAxpN
ZADUdyoC00UVogkQQE+aHAD6RKEueOnjKN8KVoWtiIlnZJJNLgMcEJRiubRGGe+WFZpi+zTkztra
i+TS+BP578QlK3DCennGb3Ca++pBbPmIlUHc2pQJj+5FORdREvf1CVhFhVOB0gPuK4EC7PqN7irr
2POwdmImZ7AAgZ776AhAGsywsM6llMelVfbOzepjxNw3gJ70YpswYOKGcusSuWFTVezskB/J43hr
AiS5aziW01KP87mpS44gGYb0lijDRsPAu4/uGqFRKzXTfTDiP9C7Dk48AyYs2BSo1NalXhtPsp5g
GW8mc0K73FplbpxwIX11TLbDCbYhRmUTFY3ebvbctQ59COvGnfYiJhFbRSlVX/PtlOjDywiuVNDS
YdCOObM7t83CJSVwPePgZiQNrR5Um66oTnOAx2vWCCPO1gdiQNrzUqqnjBrhTc/gM6i7y8btk4nY
2BRfKyKx4aAisclNSFuDx88xemuBDeMCSboZ7/ajYUoFKJlhbdqieoAkikMCLe0+c60/CSHgQprN
i22buAgqWqOyhUrDpjnk/rAtNVD8PC0vKVwZmFNO9K4r5OZC3Ypmdm57C7pLOeFvSLlxbExyUNDu
OYQqSXii8ixKnKs3TlPY6Rleah70OZfTUmNoB5MZ/6adcSH5TndnTWYTFHGVhuWc/+Sd9pbkHl6Q
OIddXHO0zkaiH73+4mbjq6mhuTiM+IfBcA4O7oNo4SVsJfhGmXPzypv2vl2sjj7a8i4duls1OdMG
F6FHfAFoclWWW45mP1gGZ6ZByUsWMbfCZJiZC46ZRH7I2YXa4qdUpRckvW9raXUkThfeQVDwGbba
gdpVt0wWKJPTz+gW/jEBFLapUE88OgL5UpT6Pi/rENapefbpaj91OGgOw6hfKoNt1KSIL7SN/pqN
Cn3eUkFhVDvsG9XGsgxaO0YwifJ7omoxRKF+87H8HKTDDF6JeltWDHSS7sUxOwBd0fzBdPoptdqw
LfFnFWlF40eD8U1rPBdhrfsCmvAVcyEgbiB2y8JsTRXuLYdmAGR9LXe1edNVC/1XHAzC1Kc2gHdo
LwyGximufirWMPNDMdo6XapvrotlMbEWOZmEOeIm5x2dWBuvtR495F057Ru8BTuZX/oFErWW6EZA
XcRIT0OTHe05esNX6ThL/jqWlnP2J71GTHCt27ZEnWlBem8Y3BHTgQUXUJqRUW7dUjpYau9c2vi8
1zJvbyzdP/z9PzGJZvdKa9s70z3++w/8/d97GpbnqTCvf3/X0oBxT0XCPWMPp1Jyl9aS3Gqbivu/
v/jVCwdGuL1G8hp1tIRxGhQPlZk1O0IpzQVod0RuuGr2eUVFfO525AdUQVmMNc6rz+hbn7rugln2
eWAtPlSjePMBU2yBRmjbwr96UeaziHT474nGYObNRaDdmGshBPno5DbX7Zu/oOfEQXbR9fFqr2aA
OQ1yP2qO3uhz/3Ig0siYn3QQB8P15Tk3evWUTDnzK3OvQ+fZi8KnmL7qfsQvD+D4RAPeHawtyuBb
WEfSRS0EQtFdNEtlIXyeHidTevRq64fQDCai2TvG1HBvl4lzZmywxY912uy9yv0aGme5rTJ9n2ij
eUu5M3ezAceEdLXopvTS5HaE1RMM8EtOvrC8LaWROxxdRzmW6tLUyYHUfhe4LRcjeP+KOaPNI7X2
ELqjq4K4iuywJajMpNM5LXmjYT6YmzCuXNhQiYJLsPSYTzVp8g8/JgDzQxzl1FznCLT6sowHescq
3SUPHHfPDiy6OnHdkMv7A8PubdIynO8g3mGMs165j7nwi/3P2ObOXyrDIFG+dkrP8bU32Q0GRnxf
vdgZrT++EwsmIxxTp/SKCtYHTqGqgB/Cu8ujgo64in9c5YT+bSZRBuqxYSY0Iw7uta06DJFTmiJw
LMlZMtg06hGz3ZzuWldvHqxyfjbtaL5yHDICpcffhUb1Vy3adK/bBuDjWbvVBX+3NbLPQk+pZ9CG
ZS+5ql97rGLbSYM25uUwVo2CSi9uB+QkBoefmKyrGzc/nc0xrm6i77mD+KSbniK2t/T7dtYLhvct
MhjRCq3i845SQyVv3OMKNtsLEz8/MJZ23iq83mxt8DQA9t4u0RUO9T28v4lIHMQPsZgm+DMEMjxX
H1y2LFyA8843arYwdoqEguvwblCFvOmUG0Zu+0PuG91s4OxOPu9dw66L9DRuYVLAyXCint2QfdGx
INFAnr4RFSlhJ3f7kxMvv/qOWogjovxWI4AdtIUW0Ar5m8U+ieEir8MEmWZm96ozbac5lE939vgA
4HOFWSGppOZFF7V5xLvYcoEo8VqbfDSsvB2ODDHu2sbQKa7PArPW6pPFFioAm5LmioodsOHLCEsy
oB1FbmzNpfJ35M5cfgBsMQ50KBS4vqd8V0U/fId4hlKH1hmemqhkFtvgOGcwqwVlCn0Wbn0gRL8B
pZ4cF5dJITCSetE+Krd7KEWt7ZGUXAqnxKkrsG9pPfzmvK25x9X1Vh/GbpOZ5vucfHm5k4OcNb9M
3bzjpn0YCq++jWvyj+5ITiGBhVzN0Q5jyN08J99+AlRdN5qr9J5rj9ZCONLODg401Xt4rTdtn55b
3bnkMLTx/dhv7qxe/jJyfPlH671601XTkznSRN2bPnBpgo+LRaLCxFOOtt4zd2NEGrh9Tma2/HV5
4kPGimJfQX7ipBAx18cn1fzEZVHzvcn7rrIx8Kb2Vz6b8nYmL1hw0MIb5TMycCNiLKoBwWCEbgQQ
ZO2BHg2Oe5KggsLigCFRTxIXrYURdszcKRhS59L7IKhsfz8Y8uLZJiBfQNtBk2V+SEkhKXtISpwt
E84m8cxXp32IlK9pEXKPi3zb0WpXyeILQ266tdMUVE1JE55BszXTmL/UYRDCe6/FrVnay02NxBfq
Ahc4pLud2/1GMl62VC/vW2pLNlbnUpJJzSAAQMWdBy0VtJnNjhYP9a9eqQmnY/3CECgGwOj9mMSd
sOqQrKDwKmUf9LGdqwEO6KrpGyZOwWZ8sJC6qUnEDh2BnaOegXlsGBng+oaERW2hsmeDw5MT+GIF
y8KyNp46YqP41eB4GpoaOcGtZIaCRxHkD07F+G52ojIYSvCLyOEDsBiGqJ1/idOhDFLGnVWamYcK
EwUUnfTG9bzf/yDvTJrjRtIg+1fa+jxowxJAAIeeQ+4rmVxF8QIjRRL7Gghsv34e1DZjbXOb8xyK
VpKsSmQmMhb/3J/j7+SPzCRdsvhAZab4puhsguL6Vg7ykb8s4XhBEkSpbDUIXVGg4WNVdj5hnvLR
1w8aMZjKPPg94nskCLXxU2/mLaJCbp62pNnWvtO2+7Kzi5XjnsjM8aBa9tUeZEF4TtJjSMQotWmK
L5EtoWowPAaTshJwHu3Uxhzt8Zhq1z619kObmJeitp88BcbNiP0XzEacZzHe24KIrdH8MhOD8XjD
KHlC5PBjhRYyMnoLshC6q50ebEBrjDKxjGM3+WadF7zkhsnyzdUmGDnjMki7ml0v1kC5EphP4MhL
UOFzXOPQjVAGxCN+1Xc/izjqUn0IHiFOoC8XfTyeR+4M0sf2UHikprRxoFj9a5jhNAwOOSjE4Nc8
CDeUbegA1gC+W7Nj6RyoPt5SkkdllFMiVQt/JyM+ZH7rkE7oS5wiIqfux+kudVrBb+j7Yh1M+bXP
g88AU/a+rke+PX8d6km+1R5zAjlT2CYmwY/8wj5j7xIPZoDZJf2hZsMCW7VIvtFwASaY7Xxp2Y9a
yks+giQiCIRUGPnczBgny2Aii548j2apbhqDcNzQDhnPJswojNq928FTssI/MoR7NxiRQDvqv1jF
D6Qp59fSzRYqZPRelpLesRGb69zG+TG2OrnnSnIagUCvxnYE7cfQzR4qzE5g35G1vXPRjwzNsDpj
Qfrt5VhNOh+fRCjPSolXSzQT/k3+baA4FmkKTGielsWmsTOsq8JExqJFbdVmo3ozDGPgrTcI9wZc
LRpiUVvSuuOmK5bReqTGB5rzMvxX7C6hzIHqIci1gjS5a+y5mgO3L6KNShqm3EHHmJ+52NR0/SbM
G3eFs5WIH8tBEy/FHK6gSsPjQF65+bEgkrAOZ+1s7BxSYaZL8l0ZA0VMOhkJStJH49LG/eWO2R0P
9gZij/msw+ajTIGK42jZd2aM9KuslsWZJ4Y2lXHfxc6v0eGJb1ruyoWx7WOeiyokFOMU5CVoZcX3
/qQ1shiXlZJHYY2/xdtpiujgptYJR8pW75wWpcw3i4cisM9OD8U/cK1XK18SMyJcai2rrU4B5vqZ
Hg8uCTkugpoVCh9TjfaysC5fM/KIJ579YaUznPsw7W3wDQQ7i6TExMAAgt4SXAuKeJ9f/VgRepkM
ca72cNsS71MxONgDZcAO5o0/1cSMolPBNfKNj6Yuhl3QVdwlKBxYqSVzakgAKU/cjfBczW51p5hT
zy/NbUpHrp8o9Lg92nflYfpjrMvYLCnzvbBJI8ScxkeiMkXRP6KqsBKwP6/qZniwuYttlWzTrQCe
2BLw3c8dUUCAGN4iC9xFI/mHyEU51Gb2pyrSg847vcHTzznBKx4NhwVVaqB1KugJANkcyrmxPUMV
g0LSWI/Ut6D0B48hFfd+klkMBDPU5+qBzYadro6eC6vy9pMgnzNNtCS2bkzNR1WxRHjdVVbsAeNM
SeE4U9nLRxOe0JGkcrsA/eH2GedJP8UhXomY4h4+w4nGFYxxmL6BvWNW2ZV7dAb/gAfWNuNfAdrp
1u9vwaRs2DbNQ9LSiFC2/oPX/IpU+S47TiyEJ/lIpd1yv7ZXk6zGrYegtXbEr6EU2a5ETF03ultW
KAcBpYUHyNJ6T3YwObWtUdApZny5gcOAKnnjsNo85VSO4AJQO4mGduwNGCbOfSQ+mSjjs4vNN1Xi
++KAtYHJyRPj9nd403YTKBEzbO1Xk1WU5NMV6AkhuvazxBy1McPi3akgazCov8mqegj4OMQU1a96
e8rvPQoGnU6FR89r13McQbJZzhxh2N7hhKNh1byYuUcxfM5sf2H8OB51p7HpyJ0xkZ/yMhzVnPDH
vU+uwt8MJDWIb0iDeKPxZaVsF7ObEFCzug0hu18aM+2mdyx8Td3onVh5EpSf7ajd5uJVDNZ9lX9T
U2Ah9+p9lf+VLLyj0ddvAbXKsOjX85AjXDr2czmZkJzDFGyeH38OgA7WsWYM0bDp79yo23t2cU6o
21m7+a2wVLIz+oawS2MD6GLrmE2mDaPWyIPmd1okOCKaJl5lhCaw2SU3tCsiawyyvDvfC37lTn6h
MIcIdvwNOJuzEQXqses9IlE9uMrfZ1SlFCkw1BliApWw4BFdxZyAO+x1KqbXejzLoG5xdVYeJoRq
QavQ8Qg5hs5OeVfSe8SYYzUF4bhCbNJAgD/JJiWx+UfITh7NdjiUVehspQmAxV9k9coAI9MT3E7j
8XtayNR1DQDGnmZeoYjA7gTJEUgQsfH8JKfCpFwDRVYovCaFQwS/73y8yBE0hJnkz4hROUwR9rwO
0Art7G3mTMgm0CCs6Ke0jd9d3V612TkbldcfXbBM5Dr0QVUnIPvV9BE33RFhl5ObL5xNYj5WdeBf
B3f+jak/O0gc+QlQ2jXz6804TYzwQgBjnIexY6Vb1G3MRz2mDassD+Aahhc8Mtgx85RlkHnjUtPR
d+1MZbDLqgThgQ/GehzG4cxl6tRrZHdH8HBboc8fQR6MfL0bUgrPfSKrG/Jz5ImHFgBR6B7w45KU
dvs9MYvfVHhVcMcrwA9O/weCgNyNyTUCW7CtMxt4eXGyXVfu/dG6prUGPUy3ydpL0IiaaO9EDp4o
b9uWvyc2mSOscG6h80JmJqVRevpURyGBOwCAnh3+ga6LOacsv6Q9YycNGpCWFuWrLhC83A/utGUv
4IOEKpG8eGvKiHCfY5xDN1IbC0FZ6Z6eRTbj7ddAN8LWMNvfVdRdzX6a7st8pgOASdZKzfiF5tw+
AuI7O/lEJmY2KUSrsle3zLItRLLv1owZURbUsyn1h8n6YysooBZobyX9l3DGmOiQHTaEre4LKYns
jM9s7vVRBM9BnqGJVXGy71PysVYc300MWHY4cLEOq/qU0BoYZwwGws9yjvAlOMMfFSYPeEWvVin5
5Kbo5fGI+o/Xug/HeB2nEqiCfC1yFFZ8fU3UlkdH1XcGjpSNRvtYJwh/Jtey1AaprcuHweVsZtO+
XNYFlk+bWgmbspkhxvjSeNnXNElsi4OzomM6WDn5rBFUql85cApK9cJfdd1BbXYpRafimdQXI0ad
xx+RareB1+N3oR9COSCrUQ1/0wnsb3LhyTVInOcMTN/OczDxzNGflqXRBR+zFOZBwh5yWMql8WhS
s7dXtSnWXmi8xW306secuA1TtMcyqz8tg+Q/aVfubLDjkl5w1j47AQ1PtTWuRJ0Toh1R8jkbvvTm
SLvqVP0mQoQpdSBXyyTgXHJpPip7/p2bzLcCnwSxTGkDa4vqUKXDS9A6Rz6AbHA9Z/RQDgEGeg8d
TWcTkTny8hFnKk9gv2tSh0dvIpQYOxhuqsl7iDtQHzTxRRv6M8ABQipgmd/yOvGAAxKoinaLaLQl
pqbRUuQTArFat3b5oKFK7FgODhNqwqFokuekv1FMZx8oqElOclSYJwb92A+cA5zBOFgsZgxwGK4m
Kni0VQbtmvdt+Qf+M3WodroBy7ROs7uYO8FGoC8cQKKcyLYGezNWG2U1rxnVIwe1nC0jezsUcfA6
D9nNSF+zmfz3xImJh6N6DNUDd0MSlU3+VjtGeOAKdw3i6VA12R7mIDYIu3xSkfW8yhLOLokyzyT3
j8zxn20L7kw/pD8c+t/mWj+1PsswRLuXoYPB0k4vmcunvgxxxzUpzQzKOCQ+iCXb7PFlhXgNNBnb
zfLp5Aj1LEMqqdMaZmHoPdIgZVN9c6KMoeQoJDHZTBygSmsBBuABBGL0XMkGgJuvfmaBEN80gp0j
Idk5xUROMzp6HK60Zyl7hLSMeXPj6y+qj+grl95Z2EdKIxg6pRG3QmxdM877TkWYUAeKSPM+Jff2
4DGmA3ihBPdypFzBqGaojW8DiG/fUoTC8ZqwKcaGMQGWO1iyoFQ6eW2ZZq9l4ZOIsarHrqBjoM/J
lEGqXlpAV4JI90tUFcAQaWL0YvMyV+pTjDbvWVTcagH4FUi3zKjFJrDwGjdkJ208gLvM7Q5hTgBz
Cqf7NCgpOijvxjoAHsMseoDRgoASG6tUDM5dv5yNF6WZ5PTazASiUrcv+vQ33u6CUiF4y/YLPBaK
jiLwQcy8Di6zj70blt8arcjPEHvi0FBbl15ph5nfningrvaMG741FL3pS9u2dezz6lZypMiZAh5T
q9+F60DG/VProH450PmkC7lp7MdtZ9mCvC/QJyUCONBGw7x37GBrGhojLmtTwWYPGdLBJttgX8kc
qnhjV7+1kcA21ac/eQSZb4b2Xc7FHyum3dDjjupQ4yEJO9OO8ZJ6w6MxE3plNFJsFnoh+tKlpTMN
74E4Er350wR4gceSUXKWDTvsfQP2YIn4m52WRLakFIpp5FYvJRwj7+OuyigiBGqFcyqQ17J6Ke34
rJ0CNghH+R0dOuUmdFuQZcu5dK5/EdiI0OefMaapfZimD4NTqA0VUgCjrH0CFg587hEPH6LEbJER
9njrHF3T65XHxzHJTvyM3WHkLxjSS1ub2dYFJIFHMIXQG3Sg8HrvUJguCpfpfVRVZmA2jOLDRDPv
OimXmkyYgsIPSh5CEtwlGAiZZTAcEIgL4mYXT6Jb2DTR+XTcrQOEtQxTS8cetppZY4u8+W4kuN+a
qGJgBeE1eFIidx65I58MXDNNHSCfE+QlpYCMxaO58RwRHoLZImeYBczpNR1lLv3GnGqilU70zRFI
riH5rC2tVQzrrXhEanhwVAHXqmsyeCnYN8LYaDCAtmLVT+aun7vd7FHqNODpCdGJRrN7glS2ngRG
Y+YQ/ONvRYVHULo0RxQVvUxSnYLWGq/WUgUTe+/EonDwS/kyxrAZ0znnMsrznrqk332jOgwcu1dV
g3I4QOSCZFlusSGShs8PuK8Ghsy93JDQFexPv3yfzxt4AOawWDTzHjSIv557eGzhkH318JvbYQjY
ahqg0B1QniKgFNC82VbL8NZhkOMriP8D8v7q75es4M4xS74p6t9f0sjumXaCeh7L4hUDBfrmCINh
Zj69GoI6RTjhhshs5RSWJclxzqP03QDudvA6klUa+BejugCKntc5UGlGm0iLFgmtGEtla3CuBXN0
TtHMNwBxmT/nFg8V/gywIcC3kp1XDxc71eAt+/kj8St6OKiIJrb+u8cQywmasbtIzLvOqE6e7yI6
0pY9mWB+MFfvOthGZy84OyoIgaert0Bh+13WbmpeD5WNdJPlaDjxZN3xvD4VOR82ZRBMp1Ku4v5k
GWBWRgIVAJX1EQs/G3I/XvxJYam0zH3VA32xQ7BYSQecMnEgAkLmhqZtr1Itw0PNIwdChHr4eBpe
Q/zFXFV5tTm0Y1YyPF5t9btQHUVkHcIvYVi6eUxgbKYPo4s7Vm/lxa4IcfeGjYsBS9A3TCVqHpDu
0FwwhCjpicrcB9NBtPZTfU8SM99iEG3WlCEETDLCa+uSnp+PvrNAUUjubzKJFuV75Xii1PEAsWg8
M+69ENzqt8pfSsOB44poerVlbax8c2i5O7ULoQurFOL0nts8t37s6LhYAF+pvKWMobLWZfg4GHh1
dWp8OQH6O/54iNz5HadFxkomvGXTp/QrqRwgG227Apz3AN/sHOJ283PGEdR80XdIvwS7xbr5wNKa
HckUkEdpaeBVPCBFQev6SOFgHtiQVwn+cA0XONRaLq1aApevL1O4KLhTf+w667MNM33hw8Palz3Q
pwcaS0QZZWTXPnLeBq2CI/6cW0zZ0iGKd/XgkAaMknfGLbsB/i4R7ZIJlgvsAQERvCmftgw2apdi
sMv19IFMuhrmDh54NHABjW5ZLpNTNEJFgUe4Hq1UPxbzI3Xjlwik+Er2xLdDXe0jvICO3d8zMN/D
dTP3pgcaqS38Y1Z5H5x3YEcoLqq6ke9uu1TP5qgnUU2MYAJtdPv7JUzsx6ntQIxhTFyB1JdkU/KO
DA/G0xI7GWmqojj4voQ8HB7wnuc0R0VQK+Jq14BBvHKvZNsN8Go6wIG38JhXolI7fySbzdFDHsIB
rZwD8aZIUQagvTPT8Hjq/WrzN5O8xKWj7+pG2BEXK3np/w5Y/1+//J//X6W2hfP3BfrP67P56D7+
8V121D7dfRTf//7n43etP/Pkzz+qn3908fc/1hWFKv+d4F7+8/8EuC3/Xx4pbCcQjIMhzlnyfwe4
LetfFtP8wLRcK5DSdYL/E+B2/rUEu2UQOAT0fXJMZKoVnX3xv/9puP9idovzwbdtHNH8p+7/S36b
DZ04+n/nt9FoA2kFQHVd4XimYy/57j8fj0kZqX//0/ofVkyYJ4nrnUFp9TqyTOMh7OFlWIPy/ozp
Sym69ttzaoZRzFGfNXYfqlF1ugMe8+YYrnlfO9RXBdUkj2HlUzvUO7syu6RNUN/JBMwrPqExw7OP
yce/Iz87ZcZdECzOKx8HbgC0Wt9qQHSwBomcxBPHCTG7Rz+WwObN8Sfm8E30WfzQ9xyfc1+1VPaA
VPDz7gCVCy049vhOxAvw4wOITrw3CUZ7lZa7uBHtLmAP27cZwRuolvNZBT5JYyc6Fu3o/248kziQ
Y+85xhTbWTKIqhPnTToD9jnMxju/ZZLo6FyciPsdqSP6qsdIH0mV/VZ9nxwK34ReRLEE05D23utI
ZMQUOkL+GZ/s8taNbX5UMnpOUMTvCMdiW1UER8zhjHrLbQSRbavLYGZaQaOOzUa5bzk57VA/841V
EXsvw2GV6bbez8hW7OZ5vG2VuXdG7M5xMvR7yyOI3FCMgpEy/Rx785djoKs2miEXmYADQx93Q3PA
xkuE/TT77/GkOS9SfgF56Hkhyh5hWjDEGKlyDWVi7SzSSJai0LtygnxHrzjFLuoc2JzJ4tx4JZDc
/djBswHjxaib6Jh47bxjVvgpJkrwrIbhcDtw/tBeAAF7eKBulFBmrctzsHyRwo2xWnjDXaIhRuXS
+SwKGy/KsEDjU0kdCLfCFAxQOA3zgxFxKCAl0JZqfoZpzcUKmzqqUcjOwsERFMJ1yrzxpUpo1RJH
XcbxhgbVAuyXKfcdOG9ikdGbAiAeRPkXe+qTUT40neNtk6p9Rz56H7t5F3nM71t7LJHIST8ZRA6j
miISgDUMA/UJXkpEAKNCO0DqNGJdrYyehhMCEupmaTD2Jpu9a/C6cqbmDNEBijbSsyDBtRLA/1Ye
rZ2bOmfobZrTasgo33OSLxtu3wq4OH5bxQtARPQJhE0D5rAbDlhGmwcCYxofxV3gldOZ7gU2EqCy
S4+t43jfwphuTjm8RYV1kZo5kWXm95IyhQoeTeMOnIYZURl59oA6n3NFLZDncySrQj1kU/829cWP
0f+OVX4f5eI1dJPHsk1fECUvLtTVhHbwrPswzRR6y3izeko5gedj+KCGO7PHZYj8hwHIRxCrByyk
xSo9zbn3Wrkhdu3AWZqr+Wvt2Xtg2SC2a43db3z1FwjY+8q1Gf+J1YG6FjBp7TrlHOBJCo7BiBWy
3c95x0zTy+5l7957wXXok1c3dl5yr/xqOo+ZA3ExM/ntK/WUlGjiZDKoxyzbnVnF3WPuMvhDKnYj
WoKXpDfzSPK11XcNQpcKt1Fh2zO20+BBfmVmir4cSheSVGUyqI1IXekZmjozYYyPI7N189bO5itV
WowiSD5QZHznGRzIVTRQvGW1UHMgATK1tw8UMeAOhFUDD4DjJwNuKIQGnkSMMkccIkysE5tkTNu9
JOlETs3mimg6LsHCKt+SPx+iWSJ0BEw5kwLNFGM6TP+CSrZS/VLEDVeuiStlsMZbELkswsb4K2qR
6P0YBaeCAcDz4X8MlHMveEyGbGQ2WB51ue118lObhF8DKqzWpRiO1jQ/IDzMl7SmgUEzsKPACLeY
1f3B5aMH17lqd3ijKI1kT9IsFif+uJU/DDJ/qOayt60lD6oj3e9NYhWQDdA9Pkc3AAE0MMoS2YZ+
uc+iGW8ebvTVpPFqWbX9Fdkpi1gVf7YXssmkbHNSU2Oufgn1Z9TJ9GJ5wKYHSgszjeZEYcTGLal7
7+3mk/FKS/OZPtB+EG6py4EFK5onPgYulsf8iYpVjSRd30I17IUe3iGh3XpRvMjICPcx/sNVR1vK
YBJQU9g63Z4qOx9N2pB2Ah6PGxPwSFgYZD1JlIdrXrj6rIwIkQHgZBUh/wYugx7cGdmq8ptHV079
BoTce14JzCFVTYdjYN0M3rvJIQcbTKO1MTKwkVTfIezC5NnrgnvaMPc/KuSO06C7c/Fg5utaPyAz
30qSS6txpKMMVJh+srL2tz9oIkEuZrU44TZh1R/TQi1SdvayKAnEM2eazQtjrxJWr55gDJkWsqbi
u3PwrUhRfMzpOHL9cuPHHhuiB7W4KV76filfBjOtpSAh7r6XiipBKle+SqrCiSk7gjY37hxY9B6k
bIt1psTTrI3wJiauAhQXnioZAxwujeTk9/CvBFdrH1SA4XdPLlXNK7plGa/TYj0ayW2QPeutZhc1
LP0wthaX9ojMmjsxI4YSjAY7GgfeFgCCkkWHbPEJ9sJw5QmMsEpHEY1uJmVNpCobQh411zEnoyyj
Pk3JsB0J820NQ3ymBcwuc8ZpQrgRU0wsb17h/bLsgPF7Ed8x5iDT2YR3tpqqz9LgLm2V0JISFwa0
FwU/rcrHO2KDbwgCxEDDLr/qz8KwhseCLtFwEtsRekuBjL4eoH8M/rdu3kzIp7XPbTh36ReA8+XG
PPnKbI5M+6dDHdcUP1vcZYGZzJbcwt871HZDKCbw3tUIgwpQFqajcNryNJ3NyNxK+tTX4T1BL2A6
8UwW2fc/Im9EKSKhBLLGIXTdx/vOS40D6I3jYtHkRmJtqtnnHm8SxZmL6pXZOMKBTTfBXCffeYhk
kCZ9wNhCYSbK7ANC76diaBCVwR8qN/xTuwEI80YR9LDxHerh547SvNJyt6YnmKXwjt5EJW9pPlNJ
UQq1Hfelo+Lz7NTtMVIWBEiX+mlAIFrOCNLlY5qmT5wPueVYSNqY6XnDZPDmNDQ4yoFG7aWuB0v0
Q4M+eCjC7jSSpt0ThDuKJjqbhow3tAE3l+jgt4CB6MGkMnYM3yRcxC11sP7CEnl3cOmu3aCn+Abx
doAEu7ZDa9+N/Z50AlQ0afIxT1Cbaysi2sm7ca1i7zRabHUNV98DsYsnfmbY1naGJ3AWmwbiLHxl
MghGmZ1HdOmW2oBxyi/sD+T2x/s5zpG82nBxJxX5lgMJUt8UR5smh4XXGrfYOElBo6YB8XeZi+Bb
LGK8/aqRxySYn/L0Pc1NGyVnRt+NaELMLLCMVDxiNsn4DDYFL13HCr31bdSLzNJ6ZTlTe7InYgWJ
/0HbWAqXlAY4A+mfZ9I5ynbgO4gd3BmsMgho55EQwiEujS31ZivMN/lhAjW7rezGuPJprkV67VNP
ctrL8RtpzCST8d5CrdoFRnTvG023KVGVwDCEBqgO9wijhxV/KzKmhiXWTaa8KReHqd01zLUVRAyW
GLzduF8xfoy4W2OTfbMM7xVHAp5QpjNRgGZoyxQ/qCm6c+MBhJtHTYq3SB5zPJ7QmT1mdpC51zVt
bJFi9atUCiivIByLtlNe3ZQNKk/dFxMR5ERfH9dnTULf8okhLi9H9xftUIGAJei64v+6YpgGPSic
sj2682oECLUKyUYdiOWmpPrT/pgP7vPsXLhlhBu/J5+CPPHY2p6Bd198iKB/Y09p1nPErldNxneS
sAB1MYlSn6ymocHd0xXL8qeJyubWGmqhezWYrrBpl/Z2BIuxpY+VTtM8zM9Tnn4GS4Jas7pheHUe
5sTz9naNybyk5613mo7psUBVPk6Z5I6gqnBHt0NB/aCA6M2PSdNuyXRDUn0sDdYN+wtQebHJS+vS
10WMQ5hn3g2so69tKkt09NJaHQRJDi/pqPZRn9tPtVXShcSb47fGtBmDbG/k2JkrG88/32yyGcoU
l58/32Wx5VyjeBgedetcCmW6h87tHzNjgu4+xh99EB5sPgWkl0oYMmknViCF+73dD1Ddp+hIMKe8
yAbPJ9aoGFmy1dwjbbwJNEmTOyMg7HPr6Npt5eth11Z2wu0w+jMRUcNd54NuFZT1tbL8MZOm4pNe
P7sOKTVPZilkJS6yY6hxyRhP4zxa93Ma1GDFHjOb+XZbl+MTz+WrSOP07FE/nI+pzdW3TE4GjIAj
k6+l7H06pHS/PNtGJu/i1rrOOKvmIsdctHxJ/T+O2xxd4fnEigEcJA6meMozflF5j3wPcYDLZThf
ptKuVym1xFOyeK9jNmQEgaeaM+89i5I6Aw9gtoVYLEt7Z/JbtyjgjfTLDsztcnuJTdAbBdxKJ6gA
BFnMDUyNdV5PLwPyVi5ltqGrNTzR5NnueoTbXQ7fvnfc4b4Mu6cJTzRw3HVjddMC8L3vIze55/mH
e99RXeu/VKpCovMjsB6IjxVY1aGenUOGO82vx+4U0iC2inuj2ccLMV50hk2xHi+z74mOWm5rvMcI
81z5U79nu2LLCJtrndv2xU2ZJcSdpmBFiPweRyRsDFZTIgHea+8AgI3m4OpwxuIpQOVO/WTaZhbb
liMmjz5U6iLVlD41/LSnv1+cXNG004uTSpI7egi4peGG4ICcHsGbUnnfVju8+N7RyoctWUniIYuc
bfn2jA0TO2bgno142HYyqq+l0/3MCho51p9dBa971012uCbFtU10VR8jP4lwS+b4E1PkiD4Cct0p
oW9/vwxjAYfKfxmq6pu8BnwBbrhk1Rp/4+XefPf3y1AU8z7QLZGgkh8msjTN5/MwXHDuDxuGj5Dd
fKM/pcsXB6DfiomEvZloQb9Y1AosYnMAP870TzqZ2x1V3ZTkcd7AJNffcyen0yb9pb2aClAH7d6v
TcYTnMVEmsI2z6fiyT5F6DHtpNWjKYxu0/Y2sFQgJOvOJ/eIFZE+1OBgmXX3MWhoZKY0aBopdHWk
tT0nzJG2T0bYFRuzbSquLiYusx6cKsD38L2EOWExhnSyMPupKyyJqVF8BG3WYoBd7GUO+z7Dqeno
tBN5cM8GYO4NDDr6nJIhJR46lw2kTBR2grxqTrp9DXMZvZlq14rEewP1lRyn9jUZBpQgGYYvRqe8
vc949T+/FK4wdpB8RrJp/CntWSUEAhJmFmdTEfvqxS5UsufHRmGte/WiJrc41C1Mrr+/TB1YGONc
zHxLBbfpfrq3yrq6AJS61kwgsobvRoSceLnt4QsElbEOkjZ4CT228Tkb6Bs2OnzoGvgf9h5aYCu/
hwOqGJogLVyJEs6bMjfIffE6IAxY3Esdq3v2/QkboTRXcRPop9E/+uyHZD2M6UHNcXIwnO9C1eDz
mVdspTLpggu9W6EzcQFDVW3qGOHILNGjXJQrHZPgDJ2R+z+j/f3EtUr1XDqtARXK0eSBwfAtXTwQ
T/IKyp6tG67qqjKO2rNfR8DGK9OgmLdyKaI28IiQEBUfo5jvE6hnp2bbl7o+D7lzKdsZv1RLUlm6
xGaVK6mxE5LLwdRGR+wtTxVlR+9OZ9wDh2RwNZO5DIRxtaZY7DPAhWv61dm4WmufmmYPcps0YOeU
8p0ew4c6sO6oQZk3U8Fba4aaHUHk/nPc4A6oUnUM85BFIagH7snFZ9Ny1GBmgOyAH8AMdr7LXS92
ZnnvuO2jsKJTN8sHp8Khn2ffor4xXOh/5Ny9eT8G/KI7c7TXGOMSADLM/nqAkSsgW9aVSA5U5zJ+
doVfksDoV0hWak+YPzt1cviyPLd+nvLxlhhUk4uxCdZwEqe9rU1zn8fpg+PmxqaEsnPoo37P24iy
WSb9nZ6y1zA17AuRN3ONLI3LyCi52LJKhiacqCgOT/YInokGcn0KFVP/IjI3uNIJG4SER+A1XHN+
p8LwyegIe2OcQO0OXS33kx9c4ipizw5KYq4S0zpIfzrkcjK4JvYVJnubOovUtRFYR0XhuJtSVAeM
Cs3Bbh5zy4ovTHLVcXTHXW/Z0zkPTVB9eX0RQ0nhX0NS060n7HGy6y9skh4aZegSvi/Bi/FYXjyO
jc9RnvpPrmvco5NB4CbtOisKUobQz5n2h/aWXlOQ3WIcL01Efe+XWZnVAwRoao+sBaalZwbaFTpp
1X6Nlu4fY6fcTk3hHqSa7nAvQsxChPtTE8gSc7H1Cud1arP4ZBHeJyQUf5ic0z4po2ByXqqPPtTD
1RT1RD8LQEsGRLwus4L02/nXlBHK2RME0rLSdTe+Jf4Au4nwLIGz6Y32i76PM9NeVLwZ4UvA6TwP
SZictZfd2tDiA5vdqxC5AvnhZzQlqhI2TqtjNB/XIyJXEsd4BMXFZiP8jFPxWs+XRGItip3afejh
K3i0C5DIkLeRdEFokJpWFCIgSplUh6Xmafa2dgvShJsr1Y2SkE9+V1N/tHIkoGv8AyjqjXfkkFid
uJMU64iQXc2FofIqmO9WeQtjLwNqiQQ0y9bcuo3wV9IcFy6kWocmiJ0QY6aRNeewndj5vDI+OIiP
SxqVsfEsfzktKD4jAAvTKVtfbK2OLT5v6GSE/WJph7SQs5Zg6iKObLkmFJolphsvIf1upABOkBab
RQrShXFx5tXkmROYFiRbM/PQeHX4O+XT0lUmJ/Uof+ig2FyYbs97hS9qK6N4mZrP+QVC1iUC/9TV
9M70Pr3Ol8SP3xIoAnsEhrGe0gsbywEfKC8QGfuVVGxVNlemTrbtIWXEWDGwBTwyYailzvdm2n2O
rCQxWqpnqwv/F0nn1RwpkkbRX0QE3ryW90amZF4ISS3hXSaQwK/fw+zDKqZ7Z7pLqiLzM/eey+s2
SbcMpmATeWK6E3W9yYxsuPIUIxtGSMNW5c0RmC3VV5igrQwaZHZszDkLcWA7A1GaMb+TN9GZ1yjo
F2NvY08RkIIu2SKIim92luSbLjKvyVzAAskEdhp/gqQrtwF6QIs14jFIR6A3rdrXBA/02H9Z9VIi
ehPOUGkiWfGRfWD0HxlB09uxZvwXTpyzVocOMEAiSNY3bX8csZ/1vHSVY3gUM50Msr9+sawRtaIu
F1USil3s6D8tAoUtPPAjSY7U/aRPL80G5Ilo7Q3cTeCDJhhIo0DvY267MkIamOcIPWXH6rKHXoNu
sMCI5tQs9VmzF9iFoPUCTLCcy6BRrw59efbi7m8Y5J+Dr3GJhIhRG/SITQIlLxXaOUQAyZupvyB8
CSc2AUz7yy06tSsLFaRRZtOvgj76Z6IByALUi5o5IRyhhSGAgMh63eg2ZOOdesba22GIj3Dcy8N/
XyDF8ggHSE79Pr/r3OJbB/TTngjTwwjKjCBvWqPYNrfZ4CEdx7qNcL9cxoIyvkuGW67BQ2vZk8G9
hMRg1dFPzEq3rzDamomgWvAZZp0HUSc7A9wnoyeGsSgzo2WnzH7JvJquBz3QYcCaieSIPnck+JjF
fv7GRAkSMvF3SXqN40zdfXY/ld6KFV4PD7qQtxF6oq8RAWAmUZZGlpO/sBFJrhS1rNnW2meWv+k+
4CSrg1WXUbnh0X13KootPzCdZUrkCG8c3k9ytm96L+QaGM8jKxk6GywOVojRceFNIbJu3wWoO3Nj
zVn/kMY4rxW7ands3GWlaMmJlEcwZE/uhkxcguideYqBZodzRPxEI99zbFu/jDFGA5dvhz1kI0R1
KgNMYsKiWfLme0Sintep8vC1B4sxjx4s31Bkrhs/gGAfl1C4MKgt2cyRBVLUZ8d8ElpZ82RO301Z
n32/VMuBy47AAe9v5LolXKf7BH+CNITLG/GpAZLAuI3UKz4Euc0wkNMHGeRuCcjO4ZjqN2VidbCt
Y2EFpEEV33FmjEciJT96ar61WeIg082z7CUGFQ8pFcagmRtISgdx6NTIOaE0ecckxynEK2I2Cj4D
NoIRfoVW/SVHVEqBnlXgrlKsLgjJNyjEyqXM7DfyHjrioaN/fT00h76soGNWfwSPa3vD/xEsGfkB
oIecwrtvhuYZIL0PTgqmIN4M/HQFmtpcA0srvYq3Y3ot8IavAtgGi6EisaMyDeQo/QUknHppAfuX
LYEyBlrSqVklTmLMs9aLP3EYmzElEdUuXT+4IkYm+Omds8pH6tWoB//BfzM7wOswZtnh3vOU1FFd
2TEQ0yKD4VNxjiVztdAdfWn3ewwYIVAk7xwwoIlV1GwqD9Zy0E8wXHldWt5AlqUHjCftFEqL5bEg
0pd4PfhdA96eATgdulVJ/ma2RGEmWbGizqOMeKF8u7WTeG60/pGD264Jpp3ZPy4QknglYbEZ5CDw
jSIrSUGLO6l51FoGz1LjV4KMYWF2D0Rk0HfmOA7HYqANS0V4jJzG+ZLoiI1xEM+OsCyT6sWNc/C+
2tnpsXZ1/vBGLBJhEGe7ZGYsghpGDFaMMMVVW5rkakwY43PJBDsVzOq9LZyAALP/obfcYDsEyT9s
Hu9a4G6rlnDpzobLkoMO14IZQ9cUn3ka/VXwE9BQhy9Z6Dtcli5jRAUILXPjG1ir5eDy4R4AP5tR
90xuDcBUYT7plfNwNfJvnJZqOfT2LRkeJ5SzN4IF+yXjNHLKccTRELZvfiDIQnaQ/cv+qdPJeQja
Md8QdWMs7Tr8tDSixiwDE5xJCowmUWWR2fEiUfIcecNrw6+3dktR28JHobWDP5cWe69nFmSzu1jS
FKx85Y3gwSMF0IybxtIejt7O66OQhEd3fED9fTVv1ZjzKDXYrzvZbA2Ajp5NFjDKNhaidL1xCik8
mONoMhTunmb+jcixNI1LgXxKa5kVGwsBzWrQEzRbnjYhA0N1h3+36yeXE4xRq9cDycGxUB5b0595
2mpTsExUSf/eGYFY6wQdrWLdXOdXXyQflQUrdqpAGPE/LzVOkROVmxQnTgZe7KSa7FbV3nrQGf8P
ndhKAwlb2KsJ4giIpXFiaEOX12I9XJlFke8wEX9GZt2zgq/2g7K3tu//ix31nnTGIrM0kks195sa
F8SZhdvG17tTZhMC6pHUvmiYszKDOdphO6BHx+iVM708EpJJWA70IRSM8TZq3NdmbMZFp0aP0A4i
AJNtFacgZij7aRJlIIAiBUguacI1js0H/tbuSB+MgPelMYiXYTBKwT4OmzYzeGIUHywo4fFGm7SD
KZM/CNreMs8wVQjQMaePKJiurgt3y0Y8u1YGe/YMlMoKGiZudr+sj3wTnyzDX4rRugKP/sTXHBDw
I9ge91SRdHlLuJIJO/jwZ6p4YMYB38aYpfJge7h/0TYaC1ebXTw2fAbmHE5q/0vykkhhYd2Y2S9C
R39BURUvIgAXaxn7+zHQx73bBw9NlO4+amjseju8EJ7owuZSBz2nhk+660CYNaR4QeJKwvA4jBAT
9jYbF/GdeMUu6wGfs/7Y5/XDapXGZAJeJJa1nE2IgeXBpqNICVjEFpueNO2N7uWeBTyEOVpjVWzS
IUqenNoGDUr7pDXDe9DL93QMf1KS8BY2q+fU7fZZGB3xuP2O4E9vpKJcpBRHaskIyMEk3Wrp9Dqj
Nb2hBedeYTPLih0qKRQu43mCfLgKopSF1GJd9N4V0Dy3pkQ3MIZnU8TWOhpAZkeorGuw6/sG2wnS
SFcsEjYJOSLR1TTyZxD8jemxg4+GKQ7W7bgvywJ1oIUAotd0CIw+mscoIVyZ3ffKL/h0phUaCmW1
a4hsnP2deNIqC+N5PcgNWnODHjZvlmJMnkGmANv+4ZRjv9cyNyltt7lEtsvVNeEmt3nT8+RLD5sP
hYhnz10aUS0Yn0UTEOLEKszufOtITvy8c0iRBIaWg6wgUohak26dFbN/ZpqMvZWO+8GnWMwH1AhV
FmGGyowIvOw8U2ocBMEhdGbTTl1kgdwvGeE+6zzWYMAiZ2iSWq2jftojA2DRkuGcY/MkDiMZZHys
uoPmMmepPcc7FSmtTmmgSI+hEAfGFC/wMiI1ocDamECbnCl74gkEkg+7bJgeNgZRw5jNtXlxTec3
ww0ZHIG/QPndMEbo2IMdDNldg7n20ssCE3eF5FFMCrTD/CUnoPughxuXCS/KBwQxbJGWMPpaOaTM
vWavqodmQEvTQ+FVOMtYhjkDMmL+MGftFImBtTkLXxEaEkQDYEAqukvPBRcNc+EV5Vd+66Szh5EP
pjqM/tG9cKyx+NrXAYbOXOsXBAX46VsbFc6F7PMeNPvYueM1bp17hf5o5UxYuWVRU0ubfvloO4qz
yIbU/98vzc7EuKxDVPnvl74xOXivh39l3hrrzoMRpqLh4vrqe14CcP1n1n60be11ICsWUo6rVppQ
7zZFnIXIex97wc+gd2+jOf9BBqxlLeao0PWHbqhpGxp8f5pPBRAq1zubWtk/ui478gSP9zI1+ofE
qZUAg6DwxxowKEAQRHXfSsKnPPAgkoev92BTBwiKPNYJ2ygWD8UapKnVSy3tnzqJX2IMWxvi5b9b
C64/M56mepGv7AVQNdcBS7jp1zCMm4+ZQZLr2FewipEMMTYMstvA1DXs8/VgUVUqOG7LxpHXVsCF
jG17r4GJlsJsIe+yC8lkD4k5arDELQNz/AobGMO5t8RIzzaT93ei78GDvzVKbj6XmW00DObGHPH0
NO17aUCJqyCS4/DGDdVldOn2PiOZymU9S9WGnNbPdlJwmNMbYRkPkLqTUbBRXFPsrilTUiTGzcQJ
WWTvU5rs8qErl66P2qkjFJu4rhXdfbHV+rRYVFnzwXzyU8uKQzBhPZlAiy5U5dGMpdkOUflLqv2W
9DMszgMg4qN4imobgFK0c9PgNFY+jvY2+kgy6DTYrE0rR6pf2PUlI9kgN33kaRH5Y4QyoErxZjjB
u9ZbmNBwtJVeMB1ykT7L1KAHlPN2JuJ6Zn66xKeP16ciXw7Hwktt2b8kd+IBJPt47SbFojWJkkEc
g9UGbwmFTrj04HiZTXU0I//bRPUMqB1DZm6sRW2tu9nX4osXTptu3a4LrYGJSYQhSmjq9GIg8STF
WJyWLuAo1ZAz2R2lL3/rMZipi95vlAYW2O0kXZmo3+nkp3ta181KiyOEgBJlSPloSufKmF1f4h3B
2S08RrIayonGp5cLNLl3HPuDHwx9ikRwHBgVxU85nWnc4EpahwqY59qKWNtPJeHGcDSuatIs1mjd
OwO5L4oFtAn1gvQ6DAIo7R3OiZwkTJ6qpQRN6zW7CN2b6OkYnNHXNkHU2EcGrMkiZeRBPX2xnAGj
TUHJ5uezZgWXgG5jBrKBz5WZxdK2SKyN3tXt1pJ4J+EirfnRoxKcoQ2xaI2ViVFu0TNLb5oRFaeD
gGPyIfNEbv051eUnCDoICpkGATa+mm55aYeqWsWaVWxaB3uCW5QrZVVilzn9bSSVgn1v/Iah+aWy
InUgrPbS4VLf4qN0l4PGGWpagYUwUP8VLSFmcF3ePZvqV+tgt/cumci8hIFdMiud6l9PpZFq7RPV
xHMATGvScjb/YTC+iMLadDgFSy+C94d0bYWGpDmIIXxKca1sY8Z8tbKBAElrU9Vmf2HcQGCwxUcf
zuy7llApdDHRP9QZjwDTqE5ywyoBf4wegtbpjq85Q9fafwraQUIO5Fe0g6DJM0UNCV5iaeq5tshS
90Jcy1ql1neMogmpMElNEWS8XHNeHP9fV5JF0LWhuw3xMDqtTWpik25zVF5LN73Qw7+alvOk9GAd
CVSSbNsS/vT2S6PfYfOqnnL/nxE6UOSik0gKgCBaCaa79g7xiDqM/tZebCdR40vzyBGCqQk2Z0ZC
5eBG3SJ60hQvKe9JGYyEe1FGzPOpz7jl9hkHEgNjxrpAf9ip4g9fMgtZKt09KoN3LHbzd85k8p56
9UkjKgYDBYtS0PP0IF8Flf4egnVfmJ2DYCEjSc4Dbzo45aG0k3OhdgkAWGFYj75S274w89eIwHhZ
PyemgaIjeqpI61MkexJSb6/xsTTEFC7SgqFVlMXJQfUUUr6DxMTy5CloE6xYBfjftPvpR3TGaF6Y
dZfGG7FZOEbbXK7qEhcyAT64wHjTFEJTb7p545OX2i9ep0AyDBhQjRqSNtPdxMNYi5aNQ95WauFH
DSqH6o/vgmo/repDU/H+WvpJhabJtK7k3m+Nd9yxA7neyFingSGBHNYABF02uNlr3kbNrs0J1i3p
2pzi2gstWMsh2VdDjGwzpIKv4pJJTw/rJhPvTC4C9vTp1UqdmQsf4WhLmAXYBQtXVIywV3dagygn
kt0zMiyEhGiHzWbrtYO97f3x3XVRhJQJkljjwUzmh+P/bFdjApgDe2kVvhISmtj90oN5Hkc4VP9E
xHdTWsmfTjzoxGd31Vrau1ZgWGtz7yW33PMU9MfUZo6Owm41fy+GiaqXcsmKEEbSbLPqM5i9oaCk
6NrEvq1vKkRVJkfKQjRudHJpAPPgw/cSpg2K6pbs7xX3+CPUplvWiyOTMqDo7EcYp4GQsF4L9POL
QE0eQ5ATn+GcuB2mhngP4QfPg9n40PZMzDGeX3VTbuqatT4P9xvgCFnp3ZaEbxbz2vpk1mwn8qio
961MlqxsrFvoV0Q4VkQNZUStYemMtKc69GyaMKLPtebdKou925k/fpQr5kkoIxuuOJ1RUG/Yzi4O
Y3DtENqldu/MNNsY0HsWw0j8jey9oyUce9Xp+CubaTB3cUy9MhQHG5fx1oiXZL+TdxAU76izQBJA
wu3a4CID65oFvDUGxAEE+tB3//uCFjBashWul8ph2jL64UF0stsT5bBwI9s5xAghVoUJn8bp7frw
3xd+AAOCN2ISEBxSusyZqJaqj7GVXpUFJb3RZu5/41aHsOaLa0C+Rd0DZsuPBwr5roQKbDYbWAJH
EmOqgy5ywgj++8fUyVADleDPXJQ4K6lr5qHNMkrPriQ9wkNpSCX/zCbnifAKIMKgcP7/ZZx/WUy8
rNr3qVpSbdjCXLpkCGuWlanypTU2TMPQpZV7xA0rhtJrR0c3YWgWWC9jYGDt04+l/vhvCEZzHcbz
IrukP1fdeEqYZrYW/W3ZbdK6OrrTUzT+IjbAd5mo5yiIDxbcpLpgYkrG1m1y9WvKmGWyq32i5WSQ
mUcH1YjInG7JvK4wfrTSOftxc0aXfZnkdGpdZq/eWEGxNx/kkS1U6h1q7j5M3gDA+9I9ecT/uO45
GmZqufjuwuRPc1l9V1wYxC8RWlXtzAn+sPZh2+07siU+zxYHaebndJrRBvo7o2wsFoCbgntvVpzp
tL0V8fFBPluMcfzxIXUt652PNJobXrGb7co6PQ1sU/ng2UydktemIYyT4dYDeRYYngpxfk1SjxYB
MEvSak850mxUG4NWQisWunRsE9BQ0B1QHB6WmrdGNp+LuUOE0BEwHDbISsX8xme9hhMxnUE4lOtU
OT94Nm+kbi9t/eJFScXfpN8kjkf8gyUEansOQ7F3Vh+gqeLAsTLSiSk6ylw957l+gx4ogFsa+zyk
jsJNAVOG7Kea1QZV1x4tC+0MorXBeikHFPId5SqjtDebOxMvzL4tyY/5Qs/0iEJecWrQJZu2/6P3
+lbY5K02x8FlGKfX8VWLueAKMfsgTRJrYyu7pdNLWww3WfODZ2qOPFWrcY8IcjoCWnaPlbAZzJws
EFrsYX6CrOTQJM93Afxsvl/LC7rQ9yzFsJMyECGRwrV3WQ7LSHgn09nGMC0XovDIIEBdEqr5Lyf7
ZGGr/DfwCSgNM/EMjPubj+YVsusuFOEdARv7S/LbiJhYMDR7aWv3VwTGQ4+8QwnPekGkBmSj+h2T
zLyGe4WOtDIzcQCC86IYVM7/cuGM18LyFkESHYoaH108T0olftzEWlmmOnmO5CL30VDt8YO/5mX/
bHber+4MjynzV+XALoKOjo9kRxtgyOw2jcEpdSo2JUWJvjFYQXp7lhxxIM/YO+JT7DEXc1gDZstv
GpklU+f/TDk3HJHOq7hnLyGJdBKoayWS7rpCxpWRYlXHzXMgkWOl7SGrIqgltv1lCf+nVBQDk4uQ
n/SHSLITKMzh5OnhC33QqhuS1wCJFVefXNpy2DHMPRGSzmNACnxqzMiYOUaKqKl14+zHWXjfId+r
W/s3qPJP0/fvJb9XJPk3cVALKxCEOYb883jrkMxCd+YqOiWj+JfgbmX9l+igXMpDSi6s1I41ZFeI
ih7+Q+DUjUQ0aMrpFrfaw30DTfBvwDzQ5AFUmPrkMhSohDrRPKMRXXIQXmRFHm+tW2TVcxZgXibl
APLjwnXbZz8XJxn2356ZHBOOk8bMESxgjNEhL6ASILOFx72zuueAT2BR1M+w4dlamckrs77tONgP
ZkdJQnFHiSsKFPMDov1RjM+wZ6Il0B70Xdo9JY0qtzgMW97HwZ0CWjzWtmOSPhXSem2E862NOKhj
MDuLGk17qAuWwMnsJvJ1YzW6oE2kHrqLKfz0apaVcW/wNFIKBRUsLAuZusOeBaLV3rd5xPIxo95f
JVSCNYqhOKGUJjaSoTFoG/YVpC8CBcODcECXifpwrF8NSa+c5e9Z7HEtc0d4Pd9FjFrAgavga1hg
mnoaEWq3FyOq7rmP8rhxz8omiKpv4LcSXqRWUa6fGkMc29CjKErHTSrLfdWx3Yp8MO56Jzb0Ym9V
MVyc3EDbBDPegWvIt/0rhfHXT8w3bIVsUrPuTNWfmWXsTbxZ0iROSPWPJM+u5TCdJqk/tLE/seRd
dByL246ibYFIF8CyiX9/CklyxChiYo2eNEQJUYhpxNwUgX9g+fs5jl+u2d4aDMVOaaebbsh3fOQY
LRJ9yJh5IPPL9Mpd8ZfxpkFvZUjpas7adhQJFDaHEZoyxGq2vPUNotJeXNj605xT1iJKaW3izjxy
pTi4+Uu4RJ3G/w1F/eb11sEfeFQT3ejXqum+wqx8t4Mmw7P7lMWsz4T3Nc5BX9poHVjBcemOBrtr
WgbTph8w5794iH2Ss3ru2WavOn4DIRcmj3D6bXliNYT7ravavWGfhESNQMzncxBaCHPjL0fj1XcO
IAPesoXYRh3AEIpzhsfhva+/orRkfRois5oNAZqVXaM53YIHjYFMuORURnXacKxwQ/ATKCAhGljg
GIGjX/WJgg8mMDicSFJLX8F57231lXQC2wj/n+9xyVf/HTle8udlnDlDykekar7GjAjtgn1zYiu0
Yt65JNodN7O+jLQBvhVqM1B3hiGegDany4mwxKYwdo3hbEJHOzbgnZddMD7SHH22XQWHtCIYCwmu
2SFSd1z3CFGVHa1nfoAbuXcOR4QXhKSWD4QtFemZeNZpW1bdJStGdzOpkO29OMuwewIaQoHhNMm6
be5ZpJ8ia+Y7Vulz67s/WVd8GqND2Kr/0Ra0K5GyP0L9u3IZGsDlmRVMOWJeLsk0GtGhot/Hh8Rx
pveotoEwRl15GIrgnX0ljBVdhy0yfoeRru0d335lFXE1A/T0WpiBfk+gvsfaJfFBoxD3ua6U/+eN
hr4sDMLYVW7viDW+j0YUrSir32WIuGzUgw8QLow3ItSlJulkQXf2CwXPIZLvkBFxDPym9Wdu0udO
gf8lEv5FsrEQl9jWmmU7KZcmVsEMP2fbgwJTem3icmmnrefTNdiIXtndoHynqEX/bFT9MmMSHMbe
NRnGu6cXz70hQerl5NSFZAgbsr5VPW93PicKZon5TggxJkiDNB/jIw+4VVKrT/cgVbYOlQsWgg+j
DdqDndobRt8awK6wYxIFEsFq0RYoPYRpUu6UZUV/wL23c9aba8rPEcwAR9prMjW/upLvBN684nWD
zGjpby4f2dXYjTdPGMeBGNcnG4wfH46IrvPuhr1BMZ39WXFE7ONgBzsxQGbNsfJUaNNtw3kulyqA
aFBYFB0qTpzFQIja2qlprFyuNE5cCv1Bg3zdeahBUoeMzjj/56Gh3bYCiDjePqgR17gieVlR9BWR
chGBAmRt5NXtUCdqQwXKLOmPdqFxfdoIobQECEqWbvIBDFRHRPI6DtYuyyAG6dzhXc9Vb2eQuQDX
dnqj3RFOrYJBPCO6QC/uhKep748DQDX03ig4QBGJG6u0V2ZD9wDpo3IC7dCmqEddZMV+/iqdJyBn
X4gojGvat4TsBS05lXZyBO3QL+PAm/ZQ49xqRrYYxlubHapU03emYX12WJd3WVKeMVDES3oPlH1s
ksZycM95G/4jzWDi/FiJBuUPE3Z9XdfDrXOnV1BC5Mip7qTyjja5RJCs4UYT2V+YVNpJeNYaLrNz
J4f8lo0gY1MBlSfRfkMnA7s0uwQbZ0Z0XvSRsDuav40r7XM+Gw+59M8Jih+VjIAd4UnEs89Bor9l
cZhPRNZW7j5NlnZHsdllf83Q/mmz3LnrgkNmG+TLxvjShNGsSiXhYvUkYzjAPPC9yXZ41qmNa8VP
EH9tm78lk96RQj0/+LPBWciq35Bh+9ZwHGfOlqgCFqYmsO5SzzZp3DK3Dtw589W5TgMcZFyT/n6Y
nZhQN05zHu7KLKHmI9pEuWei3Cq1Z4vY6i1G9vcC0Tpj9JVw2m/LS36quEZvyatqMsptyFdaHErW
KvG0qkIUdCIsaFaXQ2xcYX1clVny9Br+uLQKd6vbxcXQr/x8tRU6kXiToriBs/qJZgBGo+GeYz1h
E2ei1zfyI8/11U44IByAyDuTaA9WCNSM7MmKo8VZAc8JEEgffKAs+wnx8KDyf/JNI39W0SnAA4Qi
zBhWkowThv4h86ks3sTS3QexVm7HUP3GoX0stExC9wRf50xEcQzma4CKfMbaUu/48NdUuKMBfSIA
iPzkBhhbJu+9RoEIcRi1QqgDPA3WEwjuPYhdpmQjlOI4rOpjyBBN3/ggj/asZx8oF907xE+kW8h7
eUxfgzkG3Nfr/KSXTY29PfkCTPnrZLy9FBCHSq/hXUpK6mqqVtngEsoba6Qp1zz/JEH/Fa4InoxB
zgrhr94MrVUu2WMiMKE77qkfeiRcruYnnKGRu9SZWmAK4tZJp2Bt4wR8sm5pR1RTFHP9Y4kQG2bK
r5lBf2D0cJP0SisQDLjtrgAxeUoHG9gomqWlwIZAxU82jkb41tVH/MGIYBZZx7TEG7/ntQ4B8zu7
T41VW90rVdz1Prz5gdEe/vsypd6LIwx9Z/ySvNcuJDIApDoxuqRCoBHv7a2FHmmdgVxklCuztcV6
CCiW/5ez/p4cWx7cCWJt5mfzhl3wUb4ABm0OVVe/FE5YrLDQc+n79zRj+5cNOKAgyiMKhrlAdRiK
FbODS4POf5eyhNlrc+Eux+ETos74SuO7n2Gj3GX9acib4B4mTkQyA88ay64XqxmBghYmkRnPhjNY
HFwt0iirZBiKwq1jL4nsg5mAcQ8EhGHwLzM0j4ksm7ZjhN6KK7Xrt3VvEe+iG/UZ06RODz+sehtJ
oZvqJtK3zDz2bvqtGla2Ou3QzIgNlg5SkW0exvN4jCe3NhONxLcp3KBwnAJ5HkEq6WUmjuP8BU4s
2L8MfauShn9RfRNwlMVwIWV7/O+3IGZPFoOFBI0TNoFV347M5zDBMEwcLsI6hrPk1Q7rjzZLNmMa
ddDQSCFM8tZbZ/MufTRwk/XBREXhIOmqA87buqjAmDLiaKU3bbzuFHhugzjJI0uKqd0ITyAyMxb4
43hO4BjsQ3eQZztVC8duK1YdKcE42ghhqv/yEEPR3gTy4FfyKg3Ghv6MMhYkzK6sPNkAK32LsaMS
oIu0V4uqR9+3wG7d7AVdWr+SXfmFS9JZJDeXgcRKMe/dOZNizE08gNfJYY85droQ9f02jM41k8F4
sSFLcfL36PZMpthzfqIKIRFbFUIvkjkfTuACDaw2yFE+lC8BkZd9sOmhKQoUVQ0ZcVu/1N/CUmdQ
JdKtWREtS59ZQ0RZiAoF4tTjqeAzdghBVK901Zbr3IJmNDRk0DV9fK1V2xxFw5xtsLN1qSerwupY
KtU1eKzQxPeNEBHZ6apBsER2lXYL6ujVqUE61RVzsgyoP9dHOmGL97IP7MUfUOzqe+wxtxlE9YHE
0aGI27o1ER4D9a1KSn+bDNoVfa/141rlk2CeFtRlvY/NGRJM2ze5ySZpUm85pdaIVA6cEyYGfmsi
owisH6NKNMdk52GmrnA9BeSC4/+r31xBSrSQMBjT4sMW3ncSAVfpxnJvmNN4toCu2VVGgKFhYa0K
m01fshyo3OQSSR0IXxvSiTPM1jkX3rkxRi7WfNrqUhvfvQEFebuURksEccN/Jhr92WyMs1t7P3Wj
tY+yQcSA/uGKyoZmm9iz0hXrLK7aXZ0L+4xzmvZPa5oHut78GA8YsTNnqgEc5Q4SniZnpOrhhYh4
2ufsK1f5+t7yS29lOTwvemGuqoZOkR/BKy0Ty85Y345RaO3ytriS1MJU/CZx3q9E6PhXzWK61Bjp
qkxsiG9DcvSF+g5s1d0InkkXurcTGlHGnkp+SKKHG9piq09jj9mXyo7evFRM4xGJJW1wrannzEDC
QfuCSyoYzipsX7nhMASlpr1JhmidZ/Evl57+JsNnIhUVXMFRbsqApYpnVpL2Ds9EUEDahTy2CAT0
YXKh7zRCWLHG4EhgKdLjg81+89z65aaZquZ1CrpHUITNswMFAttqMhEkT2RYb732CCfm2em0Q4ut
90VzI56TIU0HlMso1T7SNGIlE1RQXQgBElamtGw5U8CHjSeQHWSJegXUf/bJyoJq1ScXaf+KiLF9
5Zs7ablLza9KFBfjqclR3Sv2hPhI43CjVrMGdDMKcWimmMfKIyxGQctHh+70H4XAJjCFA0Zf1nGR
nBhjCEJaMxxWGuLjDcvACIB8Z5673vd3RtYjtMhBKwrZfjoJA7HASbZGxwhDpjGRteBx8ZgwIpmi
YyacZa+TyMmSgnYVO9PkGPc6JkUcBs0nwOjcbIN7JtNL15vz28DwAa7KRSYDGfMTsx5/JAUUT/9L
FaZQJbj0sJ7stdLEthljTcyfjLE1T9P8RbYI53yzL7de+mKYFUx0DiPNI5yUu91jW7gt7bjA9RUh
E1bovPoumaeAjARAu6WkxoMpYl5tpDik+2FrTh4Ne8fEKGusf8oBb2oV7OgD9GKi8d1V4JhinRMG
Yg5Mt9A5H5MRdEAZGuPaLJDsNUO1D3X18Nz2JFPqBc2r51JUGIvKzM4aUeZge5FkAO6Ygd8YespO
wkNtyd0keGjpqVRDCLmw7IaP/Ejyi65DKZjI6MElV8OFcGgGmmGbom+8Gr5+URp3R+V24Q2ORbaz
gEhGtRJbl3HJKtBce8GtTTakhobX12SxTJoq2bZjSfqlmn2KYNJ38DQQ06cfZJNqJJUNbE0Lo+H6
onngY2dtyYZbwuerDkVOxHPSG8fGgSaj8O4Ta5TS3qEh6esQZ83Ufag+N54BENz5W9VziJd9hXqD
oRh39mq2LVpksj5j2Z6pAliKcZeZIfEvJQUkZDzDSllWQ8jd2nZzxGv5kahYYibL/koB1sKG6gQq
se3XLPs3riV05DETJy+y47bpTlKz91KNf3h3gqU9jiyfDdJfbU7ohCQbW2Paa6SS0RFzIFTP7p7Y
bRt7iVvuIG0e7Yz1p0JPtPXgMaxCM94rvMQrPyDLUPyPvTNZbhzJtu2vXHtzlAHuABwY3IlEEmxF
ihLVTWDRKND3Pb7+LqjKqiKz7suyN38TpqSIUEog4H78nL3XruV2CsbusWuIBNWF7u/UQIXaJgV9
vkKjzA21n3ZQk9eW1COmnt7Zk2DHQxb66zlIfnGAYW+wbItAIlAUJEg9gdGz3rP2ybcECghJ0rfr
l582A9FtbcPET4f5h8LNg9QQue48wCLqHO2nYra08n0Kz8QnGQ3n677qkO2bFDWQ/pp+P7fWt1Cq
mNsanbo29ksnqkFtzyjKLnYyy61NO/pi1bTRM/0C1iUn2FPJ+ffOwNVzBReti2ACWW7xs0vmD/Jh
Nn3gQjNC9qJPZbjrK9CCOZJcDY5Y9d5otuFN6LNJTzLo8ldNvdeWFzOY6fF/fV5XCTkCUsEanh2H
9KCcEsrKMKbyEqiWGailoy4WU/VAE4mQMr2GlDz3e4fyYt+22ZFagMXO57to6W6cIOqy6BY5iQBx
w3F+agPivkVpb1wE0LRrE0m3BvmEvp4UZXAGSNtwrPgD2QJCfNbHBBUn8/7sPi/XHYom4s9pC0nz
UY6LrrWItnbGfFwfE3NPHQjIkcpIzOnP2cE+Mo/Va1+j+KNlQtKMBZQ/dD4L1Ox9biCOnVHJSgKc
pR+Gm0Dbj6jo72PNqk9DsJhx3DFfYVpOcYLn3wrNjx9NvTrRCz5i7lju1IyEeIi8ByLVNnNP9GoV
6hQUkdHQ4nBNCNCCMAibGxvBukWudFPSZyhrfoA+fSldMLszYCDhZNmhCiF4iS7c0jMYiPGkxU/F
dDdNzidIon3CsEIUpgQlTwPfichT6mhVRsjYCW0huyJM1XuvOsxlevarLv1PzK9LUBZzOGq5W5vX
iiex1JlDkaJN+oBn6m1wqi2wH9DD8eIwsEuCfl+jNLmjFmVcHhLwxaHfPfXTsGJYR4BT254UQvH1
kOjzvhXadJ+QskkyXLaZQEHyjecXTQM+O48oEqsMq2Hfw1ybBSzamvID+wCx99ZjK5F8TvgAUXl1
jNuIMSjZMfsp1He6wSY6DyhW6vJmO422dxok0Ga3j1ChMMOMoKn/TJMALw7BQGDVolWdZtYGDc0u
J1kyz4fcy5cSWCNMhc5rN20sO0Dl8NoNnXuYrhhS9ItfG86livUfaVaHGHvNtQRGcohrc4/SPHoG
5WbjyIRZMxR2+DyGnAOaqXnAhSbu9PGY9Lm7DeqgeE4U5NfG6pGbhxYjfda1p4owqafIRGwN4Xed
xYENvVLBuS/6ddSMjgd/MMLev2YB+aj0DHKmJBZwYdikKAxTcdAHOT2NFG8hns4ngen+GQkkTPcm
OlYiX5MGXSMrIQV3jrEJhliZXAmRz2QNRnXLzm1GW8aj7F3uRNSEQ2ous9q9juq7GGpj34j6M2Cp
XCVm2N6PCD3nEfIUfXZjIx0asS0CDkxikTc6o46rv3CxfgHoblGq3fVZlEFaL7Nb28cvIgiBi+lk
z09Vo14Azt23ifmN3kCN5RVtRK+vOV+SRwLiqG/L8tX6FXVAllNJSd5WNYbTsNL3uCKHyp2/m8IZ
f/g1nnA/xJfo0C/cGBJLCHwDymWXm5gu8QYs1LQxMqSdHfsdhNVtEk4+igH7Huz9fCzi+BUlHBN1
FKccLyhCZOk/2ImlH2LS3swp+FZ1cXpyaNgR0Fniu6bJXrMeNNmzGwbmFZuNdghtpPejHiTPUOQL
ZJu4lhJ2riaV6iacAedzATm3m94aO+DBK0GXzuawUa0YrnYrt7luj5vOkJyb6lw++2XAzMwEurIo
/ztoORCp6FqgooQEk3gsuPFDTcuDKYW/mkOLBYf8o7EXFCEBF8m0XmVgvtjGSGrOFF2qsHy2Ozd5
DUQ2bcel/PbJVy30JN+y0DLkN5un0MquI1ySGrUcYTa2ey9lR+3mZrs07M/ZENu71A5JYdEd7QE4
JHwAkA1m8UtyOuAcwxHKNKEvRePANCfl0Gt+WXalwhSRTDcz78azH4EZCEmek0alrdjb0HJAHFxl
7riJkbSi3htOpabtWX3z+3qGCYT6fTzlHEckkeToU0ibsYLu51CO8zYeQ4UpWIkVstsR4W5lbaCL
hGhYe/kGq3If90Som6k69ToDuixO3nT3u1+32naUjHfcruzXpeSsXJsWhIlSGgdjekclL+hZwUFL
54ifwNpBMy6ekoy7ELaCYSNlN01UdaqkjQeVFgvZFHG+TOMzjrQOlB7ndsQUCHeSQ7qFl9I/9IFx
z4GE3UUvScLAHqUUlBtRDsZ3GeuPFPPzrRn9BdERrkXVNevIdae30G6uRcdA3+jIAGsJIYG9oQcH
JsHFplb6cHN8C/Qj3PlO5PPaYZTNnKf/KdlEUW6N5yaQOJ3dtL7GkwdcA2M2g8PrJCVvF8y1vW/0
9tqva8Ej18pL5kPrx/w6nwLg6yutvCVxNHw6FfI/maXGy1CTwRWLsTxju5u2kAJoRzcWhmZipM9x
gEGMNkDxLYYolaHz/PSH8aOgMfoCj38VuPSOR2PMz0Vr9t7UBxD/iznb9yIA814U/VE6x5TiaD9k
wl3F8zB94FzZk+5W31okxXdOOViHRirbI5Ue+0Q3VBursqXXhQRmJRYhIGgFovuR0foh9/HB0Wqj
6UK89EWLifazBmHvSvtpsLNqhewt8krSGL1W6wA+DerUJMDRkO1Jto+ufybpCuwk+xHY/+a9mtMX
pcvgVpnle0O1/WSE+AqX503MWFZEHXTfkpA8v9D8Vo8F0wl2jb1vm+OT72pvWBzC5y8C7v9HBDM4
b+vp+onqJ/+d8WvY9tcV+r8wgk+fI+3+f/sHf6cCa479N8VIxrYdR0hhCgP47/DZtAB+DZDBUoGM
0G30BGivIQbnRb3Af6X4G0cPZTlKOLpQ0oTlSxds+SPD/JslaerDYNUNaeJi+H/BAlv6H6DAlq6k
kNCAdds2zAU0vECDf4MC08A2ojxHN1ZkyNQZta56PW2vWTe21wRNt6zVJVTmeDJVNP39xf7nR1LO
1b1FRY1vj6creYj7OfoBD2a6F7bbnedU6ntXYvLUWz19GUz/xsx4nbRO5zLdiMTJMlSI7y5CIQQd
88mxcobVmJXHEutvlrJdM2yZTtSrNVmssP7nLnlIIRF+xulICT2VHyqi+Z1XB12FBJFZkwq9Tg1Y
vty5OdtgWzeEPMOZWT4Nu/H623v9D172f+Vddilgii6cZN348xXkjZOmUrZpOa60JTfL71cwGqKU
+IayP0Z2RJ4OQJbqnGtwvXCOO9tWNNmp8ksgZGxPnKrb7OInyfyQZeQaghLqVmNNMtDetgML5PdP
qHvfQz2khiY2FUBy1jMbw3sdhBxXbJrSrj6Sa7l8GhG6eVeqOAdJj5oziZi5wciTr3qFcaHlMNzW
RYps/Iztr3zHghrtEOXWhNtVVHxWZniitTBdJ8J47Jnk0JdD8VGEYXVoq7g8AnsjAwLoyAJfP1KN
TpcplONFdyNiLkZ0QUuEO0TTJe0+gTrbTsSfJUW/D+FInyT/fh0N7iGAN0Y88zjS1aiH69dHUSmH
az6hsCagqmWy/ALAj4OT4Aw5BOFaudB/7iTVXQ17bE/ovLovYbydmX1v5libDzlTmw12rEOcqOz5
62XojF0tY/eMTyFhsq4aL+LiH5o5blddidWkR4gcVzcN18qn6XT3RU2aM2AlpkhiMH7NaXNxJq39
li7RdlU/GS99hLKZ3Plh9dd3zr8/eo5UwnJ0S+n2/3LjCACwrQEZ7ijnEmFNDfXwrqtk+NTbbXyG
Irzx244mji/cCNM2Egg5Mq9GIUwktz1ad13W98+GxMhOS9P7+gySQbUy435kspPbqP6wGdzSXrwb
uoqnOz2dmONBbQL8n0XVoV9XUWx/9iVENK02xHM7n/XF/VUPpbxJu+530neJfDd7cYNo1VMWc4Yc
2vUgirsetbthVJjPS1upQ2SVPwaFL5iBEt8ic/CY2WY+LaZX/eg7QIsN9fLXF1H9+elzXcuyhDAc
admGMOw/rV+JTE1RShIH/v70Gb5tXXNjIR/6vnmaUwogEWZ44ApTnMK4Be3bSh8DeKT0a6cx5Yoi
I/MIHTIQAfM19Z3E0fbapqxh8ZyfdaI9j5jJTiga6kdLDMUF1xmP6uSE39w+yXait8UtsUK6h3HB
7DrH0D9krfVcm/pbJEkOaXkHsSxo7mUgOTZSNfMzXkAAAStqZ75Z7qCuTqP7NkqyH/MMOBGU2RWn
kn4oOHKv06GPL3qCJJPg9vEyworYiSmpVxKA2StHB2sVThjY8SDfo9jQX+hCoEqKou+YvmFyWEF2
FAqlpx70p1QrsOzE7Seq+Jx0R9aZr4/AVX0WSOF3xVCe/vp9Mv/0Phm6cB3dYedyDWpW6f5plTTw
jpvaKIwDJ6DqgKjv3YTK+EvRgqL7mPyMh5CkQGAMT1prjwjHWgR0pltuePfL19QoUxrKdK8gCRWv
ba3tYCmI3urPQxPYwH/JkW6bQm0sszhHyHeIPW3DA2n22H8c88kyMFdbmEwc6b9XQeHcQeOaHqRd
glYPTGz+RP05FmcyfIHnrxe4HfHR1Q2Aw4ovJZ29/Q/XBLj/b0B+yyBb07AsOH+KfXj54I87R05j
nhwqYzhE6c+8k9EJWksPIMDE2uQU9n3dWjjrZGg9DUUfrcfeqDeDiVTHYAjusXrIm1WEr2HdkBVl
IxF00648pbOQrzajyDj/2brOuCW0o2CmaAUjxWxfnBAfk34kUIOktlVumAM2e6NgGlFwz91ndmL/
mNx3FVTpd8vWYs5OUeBpNXCASHeHU1rw0HAKn75nIBzGKsg+ytIGCl2TYSytwn0kn6i8Gxpr/C6A
T+Bg/w8rpyn+/cIpbiFbV7plC0csRc1vRUs+Q0LL4wkPvlmkqJCXPLdmSSQJ8Il+n9IKI6VEVVVU
Y/hUJ3gVWPqzOwMxx3UShJDSsQ68aqzbK5DF1wGVNPzsuiKEhqjtQQ3uLUOiT++CcdFs2QMLiSy2
ZgU31RkTJMCOnJ+zipZnqCVYnNgy11ZnLfohAppogQL3yNvx6JIz6Y91fCRuTb72MKbDNuhv9gTp
KzAbuZ45+pOeYvvf//reEuRQ/Oneci3iJHjUKElM68/rYpabhOnmQ3WwnTzZlICYrzjvjwUaolf8
CwXBLKlYiQF9azVmGbYotpZk7vwfESdiPflZj/gAwe8zIg7CknU+GEn8Sm9IwMhHlwGdNKZhe0xF
DKOLINY3f/0bmP/Lb8DeaLCsu8I0XIfC+fc3GcdGSiFSZgdHp+7LGK7rY19dceCJm49oQ4OBAPW9
3RPL0T6krvOcLKc3J3ADbCFyWtV0S+5rzNWPlT4AWk6JMGIwBZEJ9+yjm6eQoxxVrmbaFAYwfTeT
1YMgDi0SSX751wsli4MaEKhDaFgZqz/oCR3F4FdBqZqbQbrRjhTsajUlYeslGPHpWqTaxgL6iFK1
NIlS6m5/fXnk8uv/Pb5l9/O//w/XhTMAGx6MHpaP5Tjwx8tT+YHtBKYAoj4MxnbUxuZRTjJklMb0
mVyPezpEpIfOzNghrw2npmMmEAZNvXN0bbpr0fi9MFMkqqyI22ctJ7is0HCtMUTIzokVbyG9y59C
2E9xWk3ftIGui8jI3s0jeEDR4u/ILfLSDJ/nrI7NN2x0NDi1IduNZZE9AjD2OqGOhhvIW47U5rJ8
BpGFd89BcffXl+MrvOQPlwMmnnKEya0uuDTmn8JNmGel9Bebag/+JB49ttbgYTJX2aBZ1zJEAQpj
EVpESIBdQdsCr2pdPMxz/UsoOgqDjmEgjcba6wiHuaZ5xxGooSuOAxHUUPlaFNL+SYMPPmAX/mDI
5jh3nTbd+tTM/8ONvwTF/PGdpZ+jONrZwqWgEfafVjcNvEFTy7zcA6ljTBp9G3Q5v495fZYEn3j1
WFtPsNC1A0ojjGEVrZokwJtL0AF0rtkR5c5muUK+rU72hINz1eVUun99wWEP6Mue/fs150yLL901
LMEjhgN++UV+W4abqATIo5W9h2zoLh0lbBz3xqiBmvoiJmMbtqcOmnZUbqrI2NbKoOWXk3BAulGS
PvQCS/k07hGGbFrSXZh1nmIVMKnE9TG3TzX2qXzZR8SBf3pshfEQIi2OamAVDTSnUN7OodF8S8zq
LAIfOUZ7InjmlCH17NqjwA5vYxB6H8puXST2Q4rg1q8CPNbOW2vSIIsiSL6IRnviAUBatTBOkEcY
1RmNPoZVuU9arMoEOEdtsYZavA/VTRKcB2MchHv/PIuKOz/jYvNoTCgyOYkhBJtXNSmoKePnRMp1
QtLbkHy68XvsvGfTjdarQt0tISnuLGJHxjXUi/FJwWT/gYE4s1d69uAvyt7qnF4KflkcGZH+XFu/
BmD6IYV66HsBuwwZHLV2XlwTrkfiZ+1+17UnYEmAiA4Skiyg1ibcUkYgCUPF3DBWKlcK9wF2HB9x
CBZZ+uvtqrmPion+Jm9WyKEKHMA4a699lex02Hx6ou8wznhGcwjFsM1m/dHWK6+M0rVVyCszxufe
ksxgM680meKZuyBRW3KDcBdHPZN1Zxv1saer5rFJYcHPDedUc1dE6tlE4tjP/t0MkJ6olLu0YdwD
WZEpgAUSR4ObDpReZW+lL0+pAT837h6DzISti/RSsaTTsX7Sx7uyJ3deQm9KQMCgraSiFA8dNvII
tSv0O4q76Y50Baxx9+MuNUdUrB9sb+AGoGGIywjG3giY/QSXpn5JBFYr0PgtInUFSMKJhrdgIgh9
PkO32pqdfwwvfhC8BLM8BiHKgSEZfqUdnQ7XRsHTwwtmwB+469Rp7wF9d76GgB6TOiRTKPEUBd1h
mrhdgoP/0gSv8BnvpLUfTYRK5xG9XLwRN5PAGPNbpoEHx16nkbAJ+yazFZpzIlRjaw0r8L7A1Zvj
7uiewIPfEz6IjWgtOd+bz239noy32N2WwUdjX/r2GVWU8zIE6aZp2ZkeI/It0em2LY0AxM57mEn3
bfiAViWobiZTWolqcHBbT6hDlZr3sbtDU9cRVcvFTDnm+O82Scs4uC6p8c5+gR2y+MDp0xTe0GyQ
P9KmRJ3X1NRNuNjNJQUh+PCzdtUqxMJatJMLopvnI2KYXmIo7sAQ9ug5a71c61jW7La54Hn3yuFF
hyanOvTzn0K2Hu4FzPvYYQR6gOUo5rvrGAlFIJFFt9ae//Irdqse+XfYxSsuw4Q5kYSrNT2tdTPz
tyJgEUAyifCz0m5HsUTkYkgIg+m1FJKDPu4kt38CcSyJH4uq2udV7yFQB5iXrwFjoYCls+QiQiGa
WfXuSmOwnNQxTCgdwdaJamPXxJCYc+Ni+zaKWMgSNXC7Ft4XYlizNZ9gDnjQKrzl0E44r4fO8n55
tAPIdhoQEJvkB7r72FU6AyE8sLpkl2rnLHysu3VQomnbF+EWRf+MpBpuWuN9TY1waKHO2AueivkY
uh8D7op0ehHJj8gw9kSj3uU1LMsw9SAyoLA0lx7eaZzgzvtI72sqnAlc0LrkoTuMqcPFruOXTJEy
1Ri+/55bmRcZxJHLYUKjOLWfpORoz5SxxoZlBnA+DJ0qo/KGCAePAtVI0iIRDBLPzfpkM5fn2EFs
VKfUK4OWmruqN6A1zPV3xBLpJTJs0AnjsCMuOD7GjJ3uSyBNO8PVIoZr2R6dp3kt0afjGtYJSZ0V
UiAHdkUc6lsc1/Qw3eiWKrMDru7uSJD2jF6vmFlX46bxmWzVhZvsSDRk1kMgEq0og57d2dX1bmNO
DUmSjuaFTNZE79ZvLbXyzjUilw593bzpNsrJqVLZSc9y8ZIyqvj6a2gj1X7SwON/fRqMGSaSqKHL
0mK9JM6ZDYawTRG2r2gExTErqDVVPLzI0c4ei3HhEgFWRJNu9m8IvFGoDvZthOJ9gk4KYTDRh7fB
HR3AvUC56ek9jLoxXpsm2EwhTMi56xFmkjOzb/rgHy8y7p3NiB3n6+vFTAronR4EoALmRigPXRX1
UEPe0VTuzN4s93EQTzydVnRv/fM7kV95VwnBFWuSD1+fFmKDb2CnowlUd2Q020HyrRDjP/6fX//w
6+Xra//69OvH+tfX0L97WcADTvw4jMww0ukmZzZqJg27/VqmTr4PFg/3lGWcN4YiKeZ7VRP6ktm5
s/r6o2j586+XMM/4Sb4+zNvlfFI0NvqurovvYwcpsq8BHEHE+WCjea86fZN27bpIyb8w5S6uH22+
eRYO+97WaPchmMAIi8BwQ429KLLWs9+uEO6se4BJds2zH7QPg5BsrA34aeRgpIUSVrQxi2Gn5wJI
1HtHsFlsnAalPFhlDxl0Zr9DX9p53SQ8P/yIBY0ISKp9mm6EoTNYMhmcT89FJXcDwHQL+i+YDBZO
90pGJcjS0IPn4MmeBcMVK32qvaLBGWIuPVrMZ7SAAOXVbuMty1VhqnWlE4yLBQPZJ7EvyUnUxZqR
b+qEGDujTY/TtIhtFsFmo7Wmp7TYa/p0teTD5/F80ukKM+RY0YACAWF7Js9vOpHqgzUTZKxnmImX
xXAbfdMrS3eNSp/o0qC0P0qrPWRDtHG7alUCSzbimPQEjWCFJaFYW4WRfWEie7ZHEydEfTfCjaD2
PU9ut+9b7PdafjJ1+YSJ8VvFsauuX1OMIpo/vyygTyu9YQDCLuUcVdPAlODnEMY51NpTEZWXCHha
UDyMVeq1oFqWNw/lIqLFcg3TY6vFGiordo2G7Ua495NSjNOf+zHdZLiMOdqtoZ9vslasp16sDSTa
Cyy1LEk06ZNt7cx7nv0zjq17qHlvUHmfirzdGnnjweoKA8tzUbxDqQxhvaWfhEDtFc9sAv0ibHov
8vVN0smjqplRp4Gnj2Bi2z3NxV2UlnvFgmYhBp/ApdfS2YBs2w8hblzqCsv1UpRImaavW2baeXac
dcohCfxIvBdIehFvbDjXr8yuXhUYbHVJ7mDfe11Bcum01xZ8qtDIEHJWyHXdotujmvCwZnmKMGe3
lXurYG1+GxZdCsKVnnc4QG2s8SykZELqQ/xk8AMOOo8QALK4yHjKPDFGGy1ODmpyjsaCKAgZVZQs
DfCDaTbdLb82RoB17uAKr24GegtwxGsF5k2vDUYS0cputbt+qVadYWM4zcGW46GwAacnmAfUuK27
y+yUmzx2V63L+kD9baEqFTCZIjAl/mxuSs58AxFLBsdZN9A2Pu4zLcYtWWOODdZqHrh6yQ5XEG8p
no4AY4LuaWI6uiO6xky/YnE8kG+AIQiAMZItEblkWyBhSYed+ZFU/taey9MMMKRioVSWceNktLOz
FmGdsekwmLBOr4EV72ei42zxuFC3kRCsW9Gvqu7DVbCCEA0iit64vnpAavDEieJNL9pzWYS3rACl
W55tP/d6s+ZpL25FiC6tmra6WZyCnh+5F54anooq2nYyJ2Ui8zJN82qmZUE0bYVZUMIbm6mllw+w
DA/dUPv3MTJSgNHMnB41HNwmILds2WPRZBdpurdqAfFrWPdTsgfockWndbTaV202j/Hw0Ihss8x7
kFhuwMtSO1kUPs7e6IgA7CeKHhv8iLlls/cmxGm0np4rE//nXO774sUe810fA7mYxx/gBXduFx0y
t7rwDvUqQ+4MMj6Xu9Lyd5IREu/mIazVI1pJ3xsS4xImgScWQyvvoymTU4RyNJtRJBvxWifZvMi/
L3W+EOWWju9KYDHzE207015fYtZYfwNX22gOKwwqDC0y15mRehkFUgbYvszXtdPAS+BmVo+MAtZI
Rr5V5Ne4c3qwNX8nzGZjpzz/Be8ja/NEFoi+IVKKQOAQGrK5R5HhV98Ym7xXKLeKbjp1vthNfs5e
sicGBDjdvB6z+8aeDsSKsSI2nsI1Mo9IK9M3yQ0CmqNp1GoYyE5UZDoO8pxDzputz2F4MvP4wmn1
zmzy6xRau8W7hggB835lJsdy0nc1Qp85goKqf9drezth4nCZwBSwIGkgrK3W8qoiWetOg7e0Z226
2io4J3kHbGHYMWcmPqYj1A68rjjGJoeCbSSYPJhMDjY+IxO/HqiJN7XZb0s/8LB8bIhHx/BUftT+
Jsa4z7sOKL7kuG1sFlM2Wru7HjaYDfAtz9VaFhaYyhbJyLgQLjiqVukJtPmxhWsvTHkcIV1hs0Se
Vbz2fXhLRvkUmhQrsC235sBE5mGi8ADDdreEnlVZ/Ew9+GhW5jUhn8IG61S4V2beZ0snQW58CPy9
g5LRBYX9oQdybYM1GNYkxPITjwlA1xsaneEx5hhqWF4dP/vigM/Z0ZuTTnBzYkdH1CU3TWXXhoCe
XIECTOcDCzIeJ2dvttlbaqif8KbeTeSgjR6jFww3aVocl/1vrDr0xQbyQsTGbrtVNj9MaJ4MS13z
bjiMzVPJyoG2OsjXZQFncl4CyOEd47BonkyYbZhkVrM2AWxud9aQXlXd0tcYiPlQaw1xh928G/G8
0vppJ9piR9woHZB2EyFjnhVYQDQ3VtnuMpCKPmfLEIecH53JqXqZAIzRW4fjxLxBOF7tz/sxIzq0
32YjnFv3aMzFVsMSZolgS9ToJlRkraXptqLYVPIlfa4BRpeowhxxyNOldAHqFwTFbTbt8zjEh9KK
TiPqyMyxvGRItoTGn2JsVwn/63oeHwwOOREs/97aUkyCBGX7TOmQ5IJ8X+eB6OIrI9hdHfbXUhsv
JWlVjh5u1RXenpkjnPfJ1K6kvtFLf03jd5/rFGxTxJ3nemWVnVDvcjzXnnFWnMAwbklu2TqACy0H
2IuPJd1wXjCDX5jxXNvRPkdV8mBKsPidfddHEGNIBcoy95TJcDvLdg94aKUZhNDF4NA0fALLebnW
sczPF0wM20pND4GBBcOfH5N4PqIoTbX2soC80AAcCQfcF6ncmQOnoIoHjEYVItfOtXeDCq7geU9E
BhwdYe3m+oh1cD9qjmcUxhb66c3N2hfH/5ECTQ4augFBczbsVT8OXqaPhzQPto0aDxV3ASL1e7O3
7o0+Yd+fXuXsA3nBLp3l72Vsvdbh9JjpkD6N4to41F7LShnpJ1gl5Gzo76yULy5VHbi8FQ4Z1J7V
wfWbd3v2LwGhyEZbbDnqY5LZQ5R/1Fvj4IS/0hw0ASoQDBuXJi+8iHBCOyxPhgCPUW11HMl90G2h
Gz11jD8Jv9wn8Hf10twblbqik+G71C+tKh4wzq+ZxeOY26HP3w6Vvuni4NEh7IfImwfwZCQ/GY81
klM0c+u4mI6M6+5SPb8GefiRh2pvU+ovt7geBx+p3ROV0q2NQV07kIRYFMmLwjM5HvAOHdI0vTjK
PjQcCsfxprM1dnm1yfkOdAl/zHmwLyt6EYRCwU6wuha7PfbvCoEqLJFI1McuFjvmXWn3UgoFNiS4
Dlaz7Xx1oIPcDNGRLYAqvQJ3bQkSWzUJj/29duSmncojM+w9/tRDN4Ec0Vt4t1CJ0/C1b6I3M5FP
KlCeNpAYZU7nEtSZYx1UF50KR+waAooZ8Zx6oLOQuveIvrb+5GF6ulejhhtAx1vkARhf54YNSRaO
1Y+xIIBpkOtWYYyP43WdzOcu0C8xj3HAUzpL9BFLthvjVqh2ZVF6qd3smFc9dbo6BHgDLMc/oSxf
R/m0CezXwoYtFY440jjivxrmfACT4JEidALBuU+RaSO5f6jd8bHjIMsZDxwe/To7PhCS+iAdVu3Y
i3SK1pnuRzQfmMa9aDxvA94orQp4rigBNUGd0+7sNmWqYOyTYz4QmGDZW3o4OUguttDI2hgDdsoW
WniBBYHaWRkX1Q7Aezu2le5kNPk5S7iFm+AwIQYppPxJIvOB0c01oU3RJOpO+tCBI7hQrn5Wkghi
bCtlNnz2o2KBddHhpNg2CPV4SXUT5MR8ZmJ26qKePhxWFxBsW5cgyCErHrXZuSmlrowEL8agbSYj
uaZM93u5zdKHccR8hLMfrw4H9wWMaWz7qV06mUczhzhLPq3KqLUbc29bI0Du+Wq48Zmz+EMahEez
G3d6/W2MwiPK8fcpm54taHDofbc20XVD7x8R8EOzIquVtmwfdYdhsvax8ap1/b2TsYjxC5SSuQf2
2yluWKnaAzTf8qDM7KCgpdDBBaxeYa1UbGv5MU7ZE3Tm0uOb5VqPo5O/z7n2RtTqRcMjRm918tAW
rGl3jSP11rguf3XWuCqns6LpJnVrXVFMVCx70UQNZMZeK2zObh2h1wKBJH2FSts2fbgp5KeW/WrM
auXr+jmlcmu49Qhd2mBZIZGIybI3BpU3+qiyRbdVjg/sx4EqOm0NTRySx8osvlVhsHO0grvQRZuE
GDl64Rk8sEBdRNdso8K4RgOHnwS77JRzeHxA5kU/UttAsFzjrtkGwbgVIz2knK3IpsSY+2PsGlvL
+DZW/pnQh5PfNsdkoFiZAJYTweHXNFByQFEZaMt7DfQPOzGsveAMfpau6D9bK1/dENeCpXL39cWv
z7/6JF+ffr18tW7+9SkGI3gf0J7JCkQg9Yd2D+GCv3d/Enfll36/VTpd40GEtAKakC4ELCWDQpNJ
wFcIytdL6WN51HLswYAF/5GO8vVRnjEg//tfjBLkugTtOrTUe8Qryf/QdWbLjSrbFv0iIuibV/VW
Z8l91QtRVXYlPSSQdF9/B3ifs8/LfSEEkiULSUnmWnOOOU7FUQpcpCtlFKxY/OHIJBxvfQx6R8Kp
OOpNzaXZ8PiiIsY5GgShfG+qxIOF/r1PzWCeWP3n/pAWPaLE4bAcsoOYhGlITf/7kOXg8sf/PM+/
TzE1+NQI8SUceT4bS/FnOU15P1qrvMBE9l2I8tp3qwjina7B7Fs2SYl92+YKufYMiGEiCXP6qwbe
o/lWhsaIU4fzlEr/O4ik4tjOp2q5peZToXWiggzHVHOusC0f2fJSYwFZhs7cZ2aHYJHqjBhZgujA
YS/ndnmCwpzP6PdzzU+NCelP6FGfj4TkI4OGj0AueKjnV5wc/FDLQ5dbyzFp+KTPhxOtMAIzmvkp
/n3Ecms5liCeAHEy3738bdJgXIbn+dyknP625+MJ7flct3VV77QRuV5H9OCUjNeuavbVKIlJqnYz
GD00233fWlQcwAD8bVkn5aMkyqMj/dRhfYBPr5Hb3Mkhmw171autTu4T8IEXOQa/CTULja0xJ2Q+
1rCtehdXQvcXpdfNgpPZwVovqYnrc10hHa/j3zakA4gzXlfNKU/gKcftxvGoAKVHQ+Ct6JLtWDnE
VSUPU+7djbp8pDu7h0ZAIzRuZmRfcSsn81Tp0YkAnEuGOZ4oy70GH4OQ8YZJNYmRkQp2hVYehBJH
0cDynS9BaXotT30lDpnGtxImc4W6HPbRCTsqVEj5QjnlL0EyfVieYIZCbatLgLHpUVV8bqraxZZz
qPdZQp5Al6zTeFxHHexxzkcWl3sa8ae6xijC5EHPYWU1ARTOH2Hn3i3ABn33OZ8GsjG2eM2goxA7
D/NHTHIbtqSv6P4Ocd6+9xUT469Gr0EJn6ivHRJ72lkSx6E6OxjxSUEA8Qt91iFZ0xBrncnJ2OQs
u8ShcrR1xdQjRYRZgc9qYY+4cvtpaHI3RwU75XRWFmGkE+k8gpnc6O8lPj5lJHu7Tbfoo8hRslY+
ueoVpczWG/eijzZAr0NWV6Q27EqmMBEv0eGQGn33MbHozVdPlje86Pl0IP7qZVbpG5Qfx4m1bWTc
Exmf55Vjm1mcJE55h+a+KeIVyJMnEWETBuXjDfMEktbJREvLJoq56w+4klZtkHHFMPYppbSqmbU3
ziZhBgTPZQXDZz2RoaMLOOFUKAHa7SLeXleCeUE4Scvm4GrvMENXhUXFjCTxNHox/CeDNQqWq01v
BduZQJpfkgeqyCs9N4lBwMsxZoyiOGaeZsoZa4ZNnH/Gzoeb/cXwgM+OiftQE8FCIE2xc9tq1+nm
obLatQa0G9Y8HniKz1XHZF1uZxR+bJU4dAgzmMyNJ+8lweoi6Fdz+9SdBOtmvOClJFwGweoYYjaG
mqzSTSmqk2mSAz24W5mzQkzVpoD43odXuoQRINMwbW8FzMy4CPYNL5aQSBwHHnnOzq+JCE+ElVvh
S3JrwSOG6UbHEBhzSRGU9NT0S1Ju8uh94QRNDW1ltcS8URcXyQs1BI2o4DSgc0lATSqClUYkGthl
6sw1rgzScmz64pqD0DSnwghxRWHxGQYEq+PRi7zfLN6Qoml7Kao3L/a2arafdnQJKhN9Z7YOWm2t
MVgb6AA1NcxSWarHuN5w6CTC2aT75HNMItoFF4Ds2yyctlWkaFLCnki38ERWmVNTk0P94yADKM+x
gPWE4VWJfl+MAWbz8EY/bmu1/Hyguw49byI5o8g8+NpM/KdOiTAzRf3askJS3R+LJyX3chtRAbWq
+mgFwTFK9HUKpN5rm31Am8XrHPBYFK5A4SKHTZOtl8hdUJvYp6J1LoGk93zbkEmkE5JcOhQkrez6
MVxTlyMoD/fP9KUTR08cypz61HHaVPaQ20dB5pcxEuzi6ASTQAjGIRcTz+2l6jDFgCUr5iHkD4nw
7wjTBroZlTO8N3Ac42wO1NCmRxD3hzLFOAZcw6OjPJD/GKTjFpjvxnaYRjEeJ9SLsuyvCqsnCDUH
X7YHMuAo4TXHrmHCbZ3MDAEKZcwoz45VEVyF92EN0aa0NX5V1SEM35y8ooHv7SqaehGK3GymxJAp
FJJCSUoRwZ3epiThzfZwbjFUNgFcbM+EYd9hHsixSFlbKJV7VthHMZZ7v/qTA9drLQjFivRRDybU
aSQPYOwpnOSnlhiYSHeoe+tHKf05oXOrBkGcRstc9xGI2N3w6EbI6pkABlx8sjn10lqNPs3iU071
Kp2CvQglKHqkhPFbqTs7LWi3VULtm8EzDNIDZiGc7ijS5c0eIKXkzbqLc1r3ECkCyOtBv6VIw5hL
nDL/Owz0VZ1rQPT90+iCEWJlaVAQhL6yzxl4sbXxHfD3sET5kOiT9voaSNqm8B4V61CJt9CKk7tk
pI/diLIBqaCmf5WJNacUUgK1WQZUhwzlT0CmrkcyiTuhGceLm5uCCqZx12J4r8p8GNrwbwRme3y2
qm5aN97cgHKOKrLeHAJc8k482JzpOBu2PkaG3LwAon4wGEG0evyoVPw6tMXNsssPUUY/occd8T09
FKkPLU9flzkjos7qY14Ru6mgWmeh+gfGwhuzTRhf9NK4pLutc+oQO1XGDd8uyZbqEpNaHHSXJB6f
o6D7YcbO51SzCiqd11qwEK+gm06Tc45M/Ql7OT4LMAb2sK5Z3Vn31MiutiLeIWWq0w2s8DRSCcJ9
VRoXjGHPISDAOhQ/Sk17wWeKSkq9NKT1qNg7mCAtCH2kML3LPcx3raJAJdYOY+iIAAHl5TOG/tC8
9WBKZAkMAAJkWZQbiyiKEEYDS04AARyruVwm0d4PzxVovMLWNnVJcdfAAEyO53wazPEh0qlX9NzN
hx+boHGQ+0b13Z+sh857EIoZgoiQPFTnaORi0SWXwLbJGMzmn/0uj2yGhxt1sLVFS0UMYGeU9+jQ
iBRxijpLe0jNFiw8RRPyJSbCkU2T0D3vVFTGsYfJoRL/mkThqQagVFfJJlDhXk4/cQgexzJ5iE0w
3j7FRcHVzvK3NeXwnsJ3mgTMJM+J9rMHzDzgLciANIego2lprxXpu4X9BzfQqrMafMd/lP88ljfP
eMuZoRcZErWtbqNEqj9c48WYbjm6RCzWhBFMG7z6ATm23r3s/k72TR606KbUV876i7XmDNPisS9W
v2/MQ2Dyvb8X3pulIWl6GN+McMUFs34BV5k5D/pXvg4fyw9skxMYcCTP+jr4bf8K3hlTZsLaivDU
K2FqD1C3XtAEMMkgvbun0f4MwDEnCcTfKXofqwgX9t+OlGvq5ynXJxbRblJzvevbW+p1E4221D6B
LhDXUlPVBlG88aLSHkwg1GhNLxhjyvaJUrE8OkOOFNU1mlUswBspC7kdL2QCkI3EKh49hdkCN4gB
3u7QRplaL+aQDO//oS74p2zosEIp7xOM/LOTE4yjeZ38IyPFzCu0vB6q1IzMNEqwAq7f8WNot71T
AffsxSWHStVyNSW1xNag87ZF7GGMZWqb1ilpvNSWwx3eVvAps++nGGio2yO8B8/WSIDO5D4RuHpJ
U03eggn0l07NrZ8if+t35H0EjGmv6ThOWwZo4xxEWJVAuubQgnAuRf/dwEc6mLnBmiUcUam7AShX
B390itLtshxLi5ysdzXVe8Od5FmLMJgATB1/gst6aCZA69lgvJRlnd4XXY0ZGC/LodSowD0UhCTO
jWrdlcC+lV5eY3SxXAm1k0nt8rps7CiFDuUgFTKIABDlGZ/eeIXFPF1NwxivkxdSRZH2z+UQXWGW
sHl87UpM7BOe8OWTWT4t1pOsXVN+/GIad3K20ejMTTfYwMRhaLXhOYG91uT002Kfnsvyl8umSn7F
hmndQzylK8Iagp0h/focellzXm45Wn12h+wq3dQ4Ls+MCIUqg6HqratXX1qiO8+qlXQDy6iFZGGV
F5LTH5PZvqc56XCJOnw5Jh9upwhetYPJI7iYj1kDSHWvdC1cVz1tdo8QUwJbmMF1Qc6jax82wUpv
Y7q45KPjN/2FI1n7IfVp2ulFYB+Sqg9fUTucsoFwddjOT7pVh5faBvGXmYP1nuc0yPv4CzULKRkp
rJiJW/j/L1TkIZDDFLnrg+EcWD40zyyyIuI9pvxP74dPNoxG6oiGtmns7qjVuXXGa23dJMaYW2rx
y9IaOjzNvBvAzqo63b6FJKhDQWiuGbWfFbPCdJPb9vgRWT11615CEyea613LfgZ1al5gdnXoYjL3
IVckKYgeXqsoveSEpdAAa/SppGPS8cVwj9cEY3Zd28VDSl7xpXXv4+SkZ6FrN72dgfhaV50ML0mu
pKU1m4EcjW3b66hniItFmG/9tRRcWtow4LbJ8uHdgjgHcmjoZQUvuXGTvXC0vzRSLsKBOFSSAAIA
kS6uoqiVH7w2ii5+UUeXSeqEBGQ0/HEegSdU6aNWB84+JkXg5LjSg4JYx7+r6nFirUeT30y3y9dE
wj8ZkuzZVh2/8mEO0R0LksTtQFxS3XR28RM1/3IbINw+11Tjz2lUp9tSRj9du1YPFjyqHtZ4jxiN
IlpaZry8T5RRGxjJzQXb1IYQr3qSQp/njndj5SRd2BUNXcpRrl3afyPD3FNK8n65rQxXJGqRCk7t
YLN8s8UhSXzk1Y1pvVIj7/P+SVglgXCZ+VxSJx7i0HmrMahdRRCIVej1zltkmoinuo5OtC2N/WRY
Phfrgja3TThYrozuhZhx4L8AKUmT6l9aOkArYyyqtUym7oUZ5g2NkXMNRq17KTiFa6v0BAUBaFdu
PIQn8ZQygEAnSogsFlH/azAAaeu5kq9WQRetLgYuQDNdSNngkwPBN7jRD/qkks9y/kY2Su9vLkR5
5i5AV0KzSBAXpOLF1tEOp0PnftqsFqh8R7/rmstU3hQhU8PUp3vXxxRyjYz8riK+FITMb+FaNc9T
zrswEWi0noPnsnSaR2wczgW3LKYY1TyWIm0fVQ5Pt83K6cF2Ie0FKN6otdY94NTSQy0zW1eJv0aA
gcJY2QW9EyBNN9cQPp076L7JbIpYNrowqlXjtqBTfIRhVt1RO+FzSgifeZ5zSOBb+Cvgnx4Nw0ww
Z0bd7Ms8uuBCw3gYJtVdoHQRlcrOyfLKntnZUCLM8mceIKowSdfpPUm/YgYMpBYAxr4npcKYiEXX
gqa8Nm3UwfiCYdGS5BcWAQbDeWPrMGo1ROm7PA5ITp8timPSJvd+Mt/LgdwwKCWEo8y9UF3RvIsH
fIFmw4xi8XNgpE03dcuymtH8Q/aO/W57gkzT2DMeHdH0ByLrv0cAsw3xSU4OZo8uKk8Ue9AuKPua
TNMAVZwS5mK8ygwxsejId/7svVoOLZvONw5ZruukGoQp0UPqTwOolWofHS1yFo5FwThI5eRkoeOv
YfBIuMcai8AQXu6680ktWXmQUjZ0WJiVmEOKmDWWx8gNM/IAS+wySdG+Z7FApZQnn4myf3TK/fXt
M85NTazrmRDjawDlLMe5uZaKnpcNA7lYY3LUDi1ywwMZIURSk4upz6ScKvFpCLgOpAj0g/mY2lcr
i1ASJgB8S3MsARQi7WAWONlEpXUsc8LRDQ7EU5wxwTPAEVtB02yxYhoj50r6xXhdNkZvUQZy8J1V
4z+HBmVgqOqZhzPj23rZWP907GradI2bXzIkoGde14V56gQ0YUPjgI5US7qfRl2pPX0cue9FOf5E
JSQRjypb17Z8xczi6IQjfp663Scoapx6yC463f2L6Ivssuwut+ieaCgtzcO/hxRWkw0mH3t2EBjn
wVb6WbX2PxvNKkvg7l4B9ccDz+E1s/51MOR4bAh1rz2/OFfzxoAWu3c0/74ccnFGfB9fbv1zzNz7
AdF4mZFwnSwygSjGh3jpyAsKpQbhu9NJWtPsE5WHuwW02jav5QaQTfOYTvSHl00QMLR3ZU0F6T+H
lkd48/GSxy/HrbpoHvo5a6gLSdaoMP+nsdPflz3Tot5Rll6361UWP/nu7zw35aPPCnK0ShRM84ar
n70Oag3M17ybzo8AFLvvsJXDxA/KQ1Yx5ajMnPldDysqNinooF4obi55NI8yIIw+nu8QqgOD1+Vf
bq3ZkDZ0SXZ7jSZviDL4+fUZYY53qAHgINyPjKcmNfSnfp5Q+/BPjtN8zIpK4N+5FCmtSUH5bKEa
jcBuYSDL7Gyl/SUqDOtmN4b/gFwSZECHzFwM5kxADKFDMXdUftI9eBHdrOVY5GcAS4PxssxgAUwa
57QmasvTx0+s1oqA8kGY2q5wq+FCUPwbTgJ7J+0QLsdcE0H2voF7TmaZbb91w9C89FMr6Eu1JBD6
aQrKKOfqFEMudfRuWBmhrX7HyXSvgWy+EgWQH+w/ZurUB7fLzMd69AiR62r7XU/8D49r0NFviGC2
26rYjYCNdiiSCJ4J4//uxhu7HPKrRyhbm5fddfG5BUawdQxhfRtm9Rh6vUE1ewIJiV4lfzEzenVk
pY4aw405B4UrhngW0qip/RQ5vAl0ynAonTDZIW2oZ72km+Cs0OExg81DcndBzKLXaS5eZpY7SmYN
lUwmDJlVEFDerQhjaFe9UwR/WuIIWBzaf2PHekztfviBfnpaB+XEJLVXdJlV0pHgoopLaAe8pEqe
0twt30uLMqSfFeGJyN7yPW1C0Okx8uFwIpdias1Xc7oVVT+9LJZtdiLbfLO8jASbPEThWOTlQaLf
eYvH5JLNlaCwVN4xjvXkCeljsxosVuS0rtE++M+0oL3CGr+fLAhvkBf9PSs7uYuGwiEivqiumiTw
po/dEHtHTsNZ19MDXvnqmqFO3zYkAj1NBYXTSBGWFpWBdvGr6hk0oHmzNKd/rYgCWd5bWvqX1hzN
B6WYz9YEh763stD2U5/KreY2vN30J1Jbc5eOlF09XWfi7haA8I3pggaL9NqAfo5n5uVVwga6LreE
mGjhBEgck7aDL2Aq1J9mXRwSrncwD4PhhJ7ORDOo5ElWhbmRAkmyHqQQIuZjdVBVhPB1GI7q5Lls
hDz9u/GxFHzvGhJSkpbnSFjnh1SK+EkWGfauJz6t3FeJYW31HI9M0YdgCsoYbnbk96flqiBKrT8C
CjyX84VCl20F4X80HvtB5AcndJyTNGD0hCWVz8bGY+vNx4yqxqei2+mLFz4vtnrwcwDZfaO/hiA+
T6l2HJmJHUzHLfbKSf13BZm5tJrot29vNamHG2qy5d6oC+u1MrucaAgeuXx1CKlW60hDWu3qlC0n
m9JJ2f2zcf0sPDl1TrqJEpCrPEhLq6YSI6oGAQetrBXleqcNCuryFNbegrLVkpfK1PMHZyIt3fHi
5NpZzq7APXOfQFLepW7HV3B1/3NogmnmVXwjAIxfbfI17omWhneLdMCDPYhsvRxbNpz4F1jyNY0J
O9uS3mvd0nnjRbJ70FPUJtqcNueEk36SgX6B0d5f4hEdYO1fexqxFxYHw/fhMUUzrhRaQ+KtQfuW
Yb0VejXssSFzrS8njK8qdvBU9kV/mHRonBhK5DOduyeytxDe+pR2ynl8rAMq2H1lR5eh8b6ySGbv
dKHyTUoQ6U2zZvuFF8YUB+OvCZ3KAfpWfIeNgavKAPlUBS96igFpCNLHpg/yl5BAzjUWhQSBmlXc
zVnpaPT2Be794ZveUHkNkm/NArSSZ8EJ6V5Jpyu1qtXg0AiKZq2sPhtWWRzWp5Cc6pViLuM1pvvZ
0KmEBFD8ntqA8HfMeG44kS+jm/GH11EaLeT0wnjcIyLT/zZFmnzwd1iLiTGzD24WJZshsp54Bveg
u7nDFclFahg2xVeEXlCuesbXk+ta965FGLHsMfnJ91Pm/lpgMDnalZuFq2YfN3a8jmZ6w3JMevjm
ijp+MsQPvRb5UxSp7jlRUb/Rh8nfLbtTUPjIhKI7q4EAMsl7JQWMLk12CPot8SPN7LvdeurJjXz5
mDgEBWae357wWxC7JeHo2EDQNsuJXDbj2BWbwPZJwW4oQC9LwBAeCCY0zacL0s7A+GWxHFiUmsxh
8N6dIXwQQ1QdxuUOKkjQYSJghGUaTrflViIr/TZEMcekAElWugeP1dWxlNiLyiizL34dfyEnf4Hj
Ov6UqUv8HvTvE5h7linwETZAkLur5+vBarGEcxEgSLCSGkkq1ZPbGvqtiRNWp3pzXvYGx0DrpoAW
W9Blt9CJ4IeQA3UjQqHDPYP/W06qPvjEha3RUnEhd0JxNtO2Pjs+YSW96d0cO/JvQ+3t7bFqyBHl
0LKBQ4JWvIKiE4aFcyZu6JXqMhakaEzP0VRGR9H1/mFIZH/x/BlSrOs9RXJ4knaaJ8C3g7k0EW4E
U9rHumyau53TKCC0m+AtOIObWjTRtbTzkAjCyrlnAXmcjQy1V8umomoEvfmzoDSUjK731ZvdOhlg
6RggWp+cBG14lad/RTdrV8r+Z9+ZJGS6hXp1M2aGYUNQAcu8HpuCeRAsf4+Jqor90HY2c2UIlyXm
wO9b03wsmu8Vg2Nf/t/HkZ/aaJNxwG5ivRv19ETFrbiPNc02UWH1F6kds8CvJpznMPFEZUzPZa7+
uRX999hy77+PK93GOZYuzs3lIdP8BN+3xi55srsRO2D0t/E6Lt66qXfbsabKXtVl+tRbIUNFLNud
KuxfsbSd0wKEoWvgnGkfPvdGRTsczdJGZUy0S7w+h2XIqSwEpSr0LRRdbvWMJ2wq6/oSOJRAQetY
r8uuN++2M7gAuQNT1nQONgjxTUSsYD40xbtMakRyPVfMD+E818p3HuRs1NOYRKTQL8v+pA1CV5vQ
kMjbFhLTshmoZteU9oiqzo7FFP9daolYhKWXNmgdKSCn7jjbgJxsC0hg913Sy0x6gFbRXmoIRT8h
0ATIXRPrOR+aaRv5uXXRcqUAwfQeUjZfXbOyx/Grev2lkkpf6aUf/qqR5gK8e6ZlU762Br7aKnbC
59qomXeWNEuVn8LO00vkWYyLzxFhsvhA2+7NHN237FHLHfFDa4vyOIGy2iy7veRdd3VrXAd8mM+m
41yoX0c7wJYEghOVviNPZtxXaS1/GGa45Zo+vvajW5zrgKq8yIMKmnkUrBKX1EcJvGgj9QiTa+a4
58Ebpt1kGPAj2849TxRLu5Wt41HQRbWzWig/zryRAMPAH6ZYBKrGu2SVpnYqM6toZ2dV8yjSga6g
Q4yKchnYGKmRo1d6yawfx8Z3QbMmrF6YFJWtLkPLMRelbRKu+H81LuJzxdoZBavVIKUHHmXjvjfo
KPxT2ZtjH4BGwmR2YJ8uB/vJCrfgfVFWr822gazftzCw8aCfeBuBDz6Sm3VpR3uz0UyJ892M8TFQ
QWZF1JzR7LwWvdL3y6Fl829l2bQitUMfLFYV8225iq0UMGnvYQcH4n6C7xgk6kTxqCOTfj6yPGDZ
oCweoR1Dps6n3D4D1A1pMFpEzTPiAQnLck2t3Hy2SufzTbI5rfOy3wvWFTlqbpCwziHQg2vLrJ9f
aZ+ZF0Y5H0i6crYiteLZ9GED6PHq57R5CyO4m0TFGsWNve8ilhPJZY94ueY++nm768uYeNexo/AC
oe27Eg8eIN/ViZ/umnlZBMHxn3tr3YdvNd+7PLg26TEEmej2wcxpwm+19ry2esznZ18ONRp5hllS
PS57C31jfhSgSpS19XQv7ZScbIOuWC9U9CMNCUug9WqzYgjURw4jVnbNbUjN35kwHdTBekfbWtNp
jbfpA3PfYjOaI1hx2eFIC3qDX9B8L4XvlYehAENof0wKLf4IJ/J/fM0n2aMtH3VKOqvv4y5/hKKP
wrXYfp8krSmz7bK//MP+aHhI+6kjSB07fyK0/zxw2W/0eAvqT2PqqrvnZeOQkvh9699jtRVtdIhL
uwnRG7ICG31PTU6eb2Bvan5KRQyLGEmxHUzqMQ0/l5ESQ0n/SvdMQslcip8BSU0G9WRIniucwG9B
Ou392KhgtAK4L6aHoWb6LeA4q7ZHotGwWDbcmVsHJIr6767R/jC/pPvZwn4J61NJBiH4+D2ipGY7
1cZNaYoM0xobVDA0/tr15VVVZCJWfrJyouJsKeHgd5TvcOyQnoWHuaCOxIYl3swq18jf6BCuOMze
GYSNrPqFtao56ybxArU0XxVpByutUjQRSwolyHeDMKR5Hd19m+EGrhMdKiw0ZFh0ZZCj3Ex/4ZR5
opG8Mwn8oglZ4QZM5voHync0t0PQn3MTX2TuF09OgNRFxM7FQVPIx0V/Ji5b1ltJdwhd6jAkEtW5
/6qD7+LX5j9H+XCOEqoWYR/AUkYfHDPUwM4NfoRl/RC3xus8luz1MNjkbfnuDrCcurS4O3z9HMte
5+nvphC3Qajf80eaWBazyBJzuI6qiA6gWH20Lr/nHjT2epy8a9KTOC/g+I5+QJMVA2yKZS9Iwrep
M16yInikx4ZtJJ3z89zotym7D8azYmVowx1vdLnPLWOj6F9L2/yyIvdTKz9KATI6l+BZTUnwCsFX
GK8o7332pfqUWnauahaWwYQjwm8Jb+2MnSsop2jpQ9MlfJkysUupPK1qptor0zHJx6HFbSNvTGca
BiBbs6ndY58l69nyHNIPz2oSVNIewXPd7HI3eyon6zks3Cs1M9JyqV1JifGLYMgXWZvvcUCSiGGP
x85DRt3OX24vd29mAeldQCS3QBImvdrFvf7oJ8NjEIDtLxtUVb1cE91HLJE4ItbBa+G/0YHzx/YX
UV5fle04CHFwmuP6MjzdW0cW7VPMC0pYv30NL6QgcsQaNdzJKdRro/JJS6hHJoHtgcCJR0pGv5wI
VSXqSi5zhCaJIfsUJrgj2Yob9TGF6kZuo6T7qBz/3Qw0KmxOdqKVDO7bTx6Mqj1qjKzbJB/RMbFk
G2Y9WhUGq0opQW49c6EKDTVIfiFdsfEEF8pJN06l/iirTG7tMdsHA2G/+hBgb4nzfYTQftU55Z35
xjkmEBDMWYtZIZ2aVVM7FzyRZF6DFtuQEEzu5qxd6UxKmtWtNbIXYkaM7dhAl6DEtnZK2z+JqYdk
5OLudInE7A0+NXLncCRC/XP4rpcSOd8gviqSLZFNb7h6VFTIckY2eiIwvY78lisGDxYtjXzS/Vju
KkJ9z2aAWzfo1n2OaRtlDLb3LAF9QCwO9I0z/xrDz9wBTBFkVq1Aol9HR7zq96T2/mRxE29iwPXG
wDMXlNSK6TNAw4bCAkdyBA2hoaC+U2iFVwTvWClLyhEno4mFeTAOo4PZbJC6sR6Rusv8MayEtS69
5l2L6i+fhuuMeejRMxYdYOLJ0L40V/soEKGUAk2UWx9HimWqPqrBPZVO8QAuJdsQuEH3MtfcVV3Y
P5yU0TAzx9/CDy2MibqzwmMgt0bE0tyzLdSIusabm7jgBmIfU7ti9kthckq7vZUQjWO7LYPq2DzL
rH1n8vSF8fDJi8JPZr57v9S54mOMtwezZRFUBxv3N/6op7RNiFWNjnX3l/IlayzNMZCaYCwhPcYq
kdqA9S/XQmD9TRN6ylY5tzuan4rkwF1f8aHo0lzVscEbJO4QdOhvO29+jQGEEEzVjtIQKhlEcNLN
BM+RoRaxjQegnvuy/nS83FgXeXwPbUjcjL6ei6IzjfxxZ7pyY9lte6Z19Ut5YGr96FTIMduNZP2s
u+Klm9JPUcEyZ8HxbqUWCO7A+gIMQYQjhtwB7HgY1AcxTcaly4fniAwx0uEeRG8dgrTJV2PoWtvE
S2AEgRbQvZorNtZTeHcauPShWMVhdApSZIDwKywXXmPhfGnD+I6SnXopNOuVD9yO9GZ/NXXhY16o
h0kxWRW00zv0HFo/bUMKT6m9ya5B6f9QFlQVmn2PTDmPluegMoTYsKLw92KEPGcZGMBGs5AgKUUj
x/w0DERZEWZ3cy6Xy2R4DUtUS72gP14kuDgECk9wXm1gWmvfMtBOdDVz3cn747gDopq6fdWCaOvX
rQ/zvT2Nvnohm4s8FXRCVvUqi1FgjUr2hteOW5cElZUFZtl3A2erkWtNtvfaDoODp8xPv0Gv6zMA
YVEeCGPvKGz68k3z28fa8P8KGOKEZOeQnRwLen5oGZhEu1uX9X97CuW+zbAZZfkHU403vj1qZ1r1
fUTvZ0y6jkddfZlUMdeV0eO2S6u1r2dIMTOUfHSbjgjqL30cXgu0l1mN0tQoj5rbwXmrxw2m8C8z
05pNX5KTU2k7COrbrMB8FVqAoJgPPPaCHGsgRVIWLMqanzZd+VWqjDfIg/m65IexGlr1W2+ImGrC
8Vz3yaMgqhPuWFUj3YMKulMBQEW0WvXVKAi/zAuK/pn75GmRuhYqLLYjFdgVWDe8yFhmIUAN6OF9
RMAO6C7mPah1kH2AEBEwdSdC4E0Xo3qSDhNlO/VC6JJ8QKzVEyrZhEFxqZocJ3hNmSCKEZc5U/DO
1xPGqHUwTZNQhYrSUhLr76mKkw1yTNqwVc+6QR/x55FCrGPSyVoTGHrhR6vWCweU843/QrVm0ztm
dPUy+SeaCXqFFqB9a6ZrsvD05g3NnGmPIKMl1qZurtCUfOa8V30o/vTNUL8I5wqaipQTNHFtS9Ei
ybU/gK5yQYoHqWsQhUou5rG0WOPqAcuoNkpYOaQEAlafRZBUN7MliIFQP6Q1EAWastjQkI/pIXPy
uhhJLPgtN1K/gsGmU1O7NCm3cdv3V1PyDbXckQG3Ck6IjsBgMKimGfPAJkiOzf9xdR7LjStJFP0i
RMAUUMCW3kqkvLRBqKVueFvwXz8H1MzrF7NhUBQpQwKFysx7z/WB2s+geLdMdwlC78jKNqq0061j
E/kcoT5GVdg81KhbMGAVyQbrr78YivRXyspt2uCTcqff2ULqW72efqmw+u2OGEBMquJF6RkzIwn3
J7GjNN7DhsyoOOVwBqqlQjmSpkg4WdN/Us5h/PYhxDXKfhZu46yJKEcgS3+9D7QnwtdTuuEVe4D2
O0XisAj1M2EKQNds9T4o7ZvYC5ovVr4ULkQxGUf33T7yNK7eA3l+0FuJ1+yG1zhyuQB45riyuujS
KOsPNLVUdu+JN3cF1bTxiCNGJ0hUvSSLkffXod/OAkHex6v0zF1OZeOPcy6ky0Y91TdZGT0GlbZ1
A0gUxTDUENDkMtLxDnZdPh1GxOCoigAxFkTPkDU19VOANoljHWAd/zHK9qXXTcwQJ/cLtJe7nrSm
gEaHiLbUfXethvBDi/pZfb0a/Gkhtb67y+LpbixLtdY0BAhsNkphOpuy5GcDcf50eV03DfohlcVl
KHEt59V1KsxvnR1aM8lPuzS+HaHfl3iRsERvyoFdsE3iEOLqE5K5uWMcIMogfQxO94FBzi6kfbEq
YjLC8FR06yzs3J3nuy/k22hLtmsXi6CH5eSU3+FIg9v0atgk9DnCjeu2B68Fm2Rk/qedadOi1/6M
EbE4umruAXeTX4uLctv4RPFVneyeBTbUPh5fc9omgJRhHLfVZxmG3crvziK0yXtpFhbaj62hIUy2
B5rhhPHsiEEulpbJ5MCk0U/0LD06sxw3muPfC1UzUODUWmjzkHOOGMfbDrSuuHplMxz1JDsZYcAl
2O1e4SVsxsCBuZQAtqpt8kaUg54zH156Lx9nzsdEG8FADOkY2cIR8WtoVydbCGstUkLk0rEacE9g
9DX43YVix2tbe6cv4XyW4M51j4he5S9bysVllbov0Tpv6EfgjAjQeRztkF9ZtowkWpFiZJMAlDuD
Hqms8XnYSvfWpuA6B9cIj64z4dGMgFckCkdFt7cLFMqFzSLLEokfABJUQ/xEqOET7zrKMvDcs4sH
Oa0cgXxUeXQqdKteKqvblDGhcLT9D1nBf6xFKj7MakjibOkTsVyv3eCZaSJo2QRXqVuUuyG0F2Eg
1BFZGuWeSfUryWDWCZqkhoZmrLcVQU5zCBvHXDxF50macpfLjLzqXt/ULYZuepnIETsq4Y5tv9Sr
cm/iZ1s0Ns06tAmnHqk6Xe6z0xfI5BWrWOZFq5F17cq1GoUu7BHfYq8aKJqHzH1JNq0wBUt61nuy
fYgrbtCOeyHMNpShcllfOh0iIdVuwVySYo9Dr72y4iBPIbC0NhHcmuyusmYHxwJMc+t/AAAcTPuX
QYdoqTdDfSEZJtg6hBQtnMJ8p0AB5p7i5y0qgu/MQlu0bU253+SfSie7ckzY+LcZnUNL7M3U9jCi
wZJSHhOoNK4ug11+k3neF6W30MMB90vGZIfg66fUcYw1KFgOC42u+dAMJDVpJg4nQAzavD/L+yZd
6XAZDdf5FCxgpJyJYzKkS8Ouk62uOcSPatXBQsjbE9TFfIBMxzEhsInp3SKR+i5Cz8s+21nErdSX
0EK2RoZxoDeCt4BBzqrJXHqzevYKIvpJduLObimG4NDQ57W3Dt3GhZeAFE69AueYbrym6YA3wkaA
58UDNcO8K4JeRUgCWmLyDHsXYbyGFJ1L+guzxccqcklqmtfKekK9rCyU1cGfeJRnH6Jr2HhzKL2g
ccS+DvJsiTnNQL8NaS+a1Fmzsj/uEGMQztjk0nN4Q4l+jyqrXrNNlQtTsmZyRmJoSEKMSUHIOrzz
dQ6YohO/4W7sx5oRQjk2zCo4hbsOZksHE6ngtF83tWUS60YYoz4wdKPxzNjGBFBmp1cbN4UabASE
0v1OTS6UgbxXpQDl5u6LgDwvrURhOEjsUtN9LtwHmacnvGo5AGY0RzKEK+W+sNoLh8lUrFrGkRZH
pSG8s480w0/uWs98dXvdYWAanRgh7pNxzjVWAkmY+eX68iuSUCxD7RhJARfSrZDR53ceCUlLGjOc
TAjWsXHA3RftkgiYXxJNGkA6ONO98bucf12Aq3vRROk7WWn47hRLaMv4nr2D8enKES+2/8c2Oo/j
qd/HDnVp14BzpIz/TKPmsa/HrUIRx1CVTTq1xlYo50VlZHW7BG9vdPCAHo5llzTcnSkcAn8yPIKu
/ChllixJztlLOUC0Jy5344kI4cvwloV0mWRWbE3ZwM/OS/PsphHDEZX6bKP/BFq2I3k2e7jdxMwT
tiT14UKZH1NUWnh1XIS8o1ft2VxuMxeUUJhgqgMLEmyCrDMOE3/joRpBz8T2iOaVlRTz/MzZGeAL
pOEhzJL7Ss+afUO8bxFm3g6K3VM5i0sT7QutO6US1wh65Ewk/HiXTiXRiM3gUQRaPZoCj6BgrOkg
4qaVZ+mvpSy1u3zkghvpwUkfMe9pOsZ0D+pXN9pk1hl4sgKPEb8R1Cd8yvoCkm+772z57pQnkDRv
Ip/8lUv05UBXac8k5SmNsq+BhlTXDI9w3csdHGMiP/M+XPR59OjRhV17MKmmvtxCKeFaNrAZocH8
nonsMbWqo61MPPHgttuQqUAhs3tNNnduP7110t06aXwnPAAwcY130nIxEyY5Mhn2v6xT1VuUFhdA
XCuRvhhoHM8T1ndLs8LFiMKSK4+HJKs+pAqYbMTsIh1Ag0kJycXtpFoZIXaFDq9RK61lDZ1xcnN2
2G12QH5w52o5xbAerH0+/Ir41q2fz6ApenWmhJWTvjoM0WMf40doDvdVUXyUZvKp1fZRQx61UdMA
xJ+/BMFsUAZbZmU+BF9hrfReIhOJu6Ulu3zZFO5rZWJuNC0wvwWiUNiL9OKyxwyp/lEOEowGhzfc
A1kdybdrNvM/1UpC9UwaZr6RXTMz9hnYx79qwiYQqZNTvIz76I3UzzWzZ/ay4BcFXn0Lq1tEJUM8
BcOd/uTq2GnjhjDDgoAIpHSpQplkkyrXaOFHYJmEWTHbzLIZVFeEq0CDidiarEkmJpGmbARWwhDf
oQ5UvCM5FtRt99FhQ05KhXLMcD5bP/ikOH6MVHtOivZO9fmysGqchjmI6cnoXt0w/WgJQCDelB5C
Xwd70w4eu0DtYzF+TUTwrKrevAu4mLKUkrQtYZKR3dG5ARnr3UrPNdLcuZpos/uxtx7i5J4AgZBQ
Q0rkxGtPVgFYObzHwXpUkb2O/Jxxv/ULxT1kC3pn644RXJLQGjLMT456MKDEbasqJXGNpFag63dj
tA1kG2zolperyMXRqRrzu4rCDWzFA2MIOqPpV11MFAKVZawhkv0eYxoSek1FEPBBt1lNaFnmKIxu
4ohc/NGLbXIp6ZoWorv2Vf0LDeUBOam+6Ijz25n0/XJfnQ0dJ/nsZXWR6aPYZhmueu+F0cAm6NWX
KtmpR3V14vihJx+ctJq5qmqM93DyU9xy3sLlSK3bO8Ps9u4U4eCLebdro0csjAFV7yPgvFyZu8b+
pZfjW+UOu95Kka3Xr9l4SAF90k0e0WQHZ5+VxQmdR9s2XxodkGurXgLH/yzJfbQeB99ZsZ06CR/8
I+cIZ68F/1V2pymMLmMsUoIgm6fKzSBWK6wD1fgGdRWKGL5OKAr0dIPmKibj1PJmVWJd/fbD4Ara
7dIWrAf5XB4KhhYul5yh5urkQ3BgAkZsMUrF2TYT2OKpsCfeBhLr1/Z8gMQYJYfKeIspuFeyNa5A
X+RijGqQ5pXGG2G9QBz/EO917RCBHaKOZfu2MIvu3a5AqiU4Qo1j43P98Wjfzrw4ilTs7HnQPkW9
8Tokr234DfXiapuJv7jEtdiqYIDm6A3P4JH3+URfGBvRQiEuEeVI1cl6gAA2pijUmhdb5yoWRuOv
EE3ZxmZ+ujbG/jSNcElJkTS39N0QBrI7qsVnadXkrxBvPOFO5fwejm1iv5S4I1Fwnqk5u0Vb53e+
pv4gatrEY/LpmKACvPaDYPHQ2zXWcK/T8K9cjbM2oPYeXQ1uTgFuZWw/uzH6pptJZqdVfk/kD7oT
vjWcJrvAGj8GFtrtxHtsUhMP0zczYkkdQSMyt6pdZ831t2J8m2RQFnM/PYXRd0K200ojdRhGWc0w
R4Amcmhm5jR4zZx0GKKbtUWpZ2A9N7TiOWwaIuJSiw1oKqO1X3i8dRbhjmPeg2eqvgzShLWQdYbE
8R15v79CrcO5ZEcbFVAFZvldRccc5eTXULoHI0f0SmcAtjVoyoJPlxYSBMmRahljWfRMb+FOyS2c
3MTrEe67UNXUaNJpoi/gkdZNp37+d0T7ZscwBYEm1irhSgjXkRbEVsD6WHcpXMB23Ptda3HFwKrt
KWaHrfaqZ+F3xqpAWLH3JgvBfl4BeCww9wYdWXx4A5fQlUo6jTsi4++NDqM7/TJJCRakW2NdVSbm
zRq7cfUVzFLTnD4efi/U3QUrcpibGDvig3CHt9QEDEBvQMyMmb5kFQxKhHb7OKQpiQePXNB+JNFZ
sH+uSE9cQ2JkOWcr15jegQ8Wi8JZzXFhdbu1idUbfeuQ2/mKtEuNo+C2tsRHLgnDskCzvJAOkabS
ewDt/NZ2sQ9QgkFIb189nfzZwO8e9LbIN23mPfuif0Y2ip8k75EShUfLtO8jg4mAjl6OrUuzSGxx
ItbmbEh/hUsUZ/vE1t1HWbPNoodK058sqwzR23vvQccmBbrDeYqzc0QHcSEj+6oS89FtF0qpnHTM
xN4Q2YLvjtiCIvQEWMjpg6StJWxVDtbmi672O0aHK2G6bPIzvG6j5nyR3ozk7C2nAUcpzGM+Odpq
mneswE70gvCgGiOjF9qHvOHt8rLnukA7EqfevYVNWsvKPXXOm+5lalGwRVp2dk1ZnvY7y6bx7+nx
lt4BglK7Wbm2CewzYZiCVNNgR7iMkCitYtN4AIjrLU0I832T750YjIZHMFWe658QreA8y1kpzhLl
pDRMfWO6RkQOLdnqQpBxQRba9W8mEXA5EutPG4W4sEC9hPCcmpqZcKmN3trBgsD+CijAKJFHohmL
UUH562xsHjmhIJCE1i8RqneTWvBYgfzIJ8Q2rrbBd8bChY5Oq1iEBWZWBk/YDbRHSfwJOo+NpY5F
1LwVMRPmgJDsJrFf7ao910PARQin2iIcsrPdi7vWQKTslxVgFEmV5lfqWR8OsTN8MPnadopxHC3z
FAehN0Z/UhHR2AoJhK3j7I6B1CkY+qceigkbg5muFMO/083PmiaG1uD7jSSURLzupNPiHRfxkUlW
tKjZCrtNzuyh9J8rIcnCATVq1ExXa6EB0u/KD90qDjTXHsY6Zhmp3kGhwx3vgstMop3w4DHqG1fx
AG8DB55nHvxM/dYySeyKfSa0lP/ZXeo2ecgA8+qdH9J9zUtqzgpPTAjk0LGGRVwk+3awPxmhubV3
jowqXTpJVQG+6AhvDYNfpps/U9xw7dWwAYfdFsFcv5SZdx+DZ9q6ff9L0kF3gvgSDEO5l+2FWcq0
nOaRlo3ZkJZBvzaH/tm34ck6xbzdStWxXtPU+i2hFFJlE9XlpCyIzGdYeCaGlYArzYrDx6legzAm
ZssW156WC4b3T9MdVp7XLlO3G+4mO28Wujl8OQEZ1Z5Dsew7+QvbspeEbYzjURF42H8Rf5P1CfCu
wsScnzPX2VQIyFBTIMoI5UTnJf9FS/wutZ6xzQRLlyn9ghrvTyfqk5ll26YtwM+axJOHFdLOBIXC
FLf3tlZsizg6OTE+1nzk426SM/2n75Jr0IK2Pt6I13zq3H2bQVzU9QwpSUBkIO3nmlbUstC1XRnT
+FQuC0fICNwD6tFDzaLn5Ry7FElC335wSY5QKdcLk8vp1CP9UaJ+ot9u72xbIeFL2pP/Tfqse81o
ZzrNE7W1g93wgUyiGboIAybjGpg/9nGfYQzE3tyZTNTIPccrKBlxjHNwquoscC2gCbxAAltJ4Ph3
6lVo6IpSDP20ZtPoxGnVYpRbCQ4aV3VnmVUbLkHmhoJsNbeQhGJsVATdcQrRcrrWQJdb9x4USd4x
yca72mufTbPirDLZD1CD/kaP/+ROCBCclqzkLOYq0QQoaFKXY6KhAdO9gqxmO+BwmoaQ3/GVEc2B
XgTU074emy3lJuKqYV2zwWQjG74Sj+UsdGdO7EXz2cANXORR0lFdOYBQw/i988IcCUEezBP4D7fF
XUMX3vKai8OHPqXlK5UvgT0E2vex+zsY9X7REIKRQd5ZpEXxOHonQ40OAScImV0v3XV4CaJxzp+V
bvQRd9qwYJVql0nFtrLp8w1ttsInV2PYiUiAdGnpVQR3XStPrFUsnElHaIh2NMb0JS4TGiPlKzuz
dp/q/Zveox7DUS6TI2nu7FP8lsYebl0fkCFptfC1waxFUbSRkCQXRp/MKTTsOSKXFtyUU/8smkrb
2563NafeXqfBjGVty2vrZ6c610nsoosFT4aKGKlD1yT8I+SRMqxVE904+btwyVAqcydeh217bVzF
D6PMQtuTGlZL6Dg6YZvm/pactEdQwdBkIg2ZBLKjTC8eJmSLy05kT3oX7fvAog8KTqWafosKxGmc
PjdZ8tVG5nvjcrK5qfYcKtqyUzN8iMD+8EzArXHvQDsYUY6pol9Ydrr7ErUGaFurV2lpQiYnfS8b
6XfSfae8ZkdPSeYZk9rolKfU8e90iXaJ3r/QJlrIkvMmSJ+iqf4YP/W6p8mmrWJnqxfSYOau9mzz
JYFcdA9BXCHzdjEoVojZ4E0wYl7LAMMeiJBNDwKkGK9oiF6NwPwqxvZpmuhW5nb6UnvxU6MUrll3
Qc2QDfGh5zI96vJuqtJ3PUWEZBspkD0y1ZOyfMYowBBAbN0mE1ubtJWJSVvrRHJrj/1RRNbawAKz
BXp50iztK3DygewEcsyYQrJO9Pgm584ndlIU1D318qqtAb27APV7H3Ss30BCMtj8Q+ZFMJJmK0af
lyYq13XlfOaW3Jte9adKiztXyWGhMsZN3t6gqF6WVQx/LnGgaDFmLYnuqYJhjy+T2GQH3jcJObpe
3rOdgQfV0JdBtUzzjqtyT6iZUGDyvMxiyjudIqLcjbi6G0bOJQxmdFkjWAvBm4eseBEb9Nw9MP3s
nAmzAk297biiMc4GW9bgtfct8VVqyXfiiO8RpF3U4O5xaDU3r/2A50HG5rXR6NHMQQEKHfeCxA3m
8sa0ygYE3U4zrtKOCPVGZa/sTOBYITOkqdkCG0+Jas3nP5gUJzngO5+8Zwgc7FnCCQ5QZvtX5CKR
KnBpSfdUixBmyTYSRrWsBsIKAqyKxN0arL2dga4l/rRcRV5NJCBd1f3KzNt13eXEu01YHTQw14Bj
MCsylWGrvzKa8WK2OcQuq/+YkuIpIlfkF+a8cEcQG10bwlpZcskoBWQ75ayDEtyQ0PlICNw8YxsK
ln3qnYp0eLV0667Vnfci1VfSN/8kxB5jYW3lUgXLFj3MynA679MHEz3vmwwIRyo/elX4jEkLUz3X
hzT80s2kp6p/Qxr+bVo0FxDjfGbp+Dr07CFVyGXDNQLiC0pgecDBspSquxaIAhE3gNx96SvjwRGa
Tl0eQmuk6vKDAlSXMegsVpWxhE/DaUDLa1n4trUkH/RFH2HPCUbzJkHqEjWxz1SoqVlGmqR67mqM
LAbXuYrJR6d/5vW4DyZPrR1ruh8axoZ6SJ4tUo4C4lq+UUSJrZwYaX6ElBtu18sUpuVGr4Z2pXuy
3eDt/ko7rkiaYO6pUWlFAEYnA3Bp2D0hn1rpDT/Qj/Wr4B+A+WNFe9ejdWyymxE7vxp1rBXTWznA
tQpM+uZsQb7BOrE8UHcMhoWYqFu1SEaWU4dCQQ8+q5Rmv165vyaDYhbI3bWr2OW29rkb4G8VzdTR
emIOhBNEfEy0kv08gtPi0G6PEpP9RPPqZGbNdZJBOBFRmI1EooEhzja2IrBdORRGiQKcR1PP1mNB
xg9l/DgSqmv2M0CF3vSyBje8LM32q9Wkf1eLj0LRRXdMmbItmX6zmjRnZlcbNQBTp70baX9avsnn
3OIzDRhCd4FhLUQoKSzLjZEjUHCBnYzz9MBThn4aI3aiqXsNc2/cWSKnGh77cm03Kehyo99iS6s3
leYkPO5mu4br89r1k4/ODAgDyXx6rIA5BQynhyLZgtgeInNa+D6gRTe6ZI36biq9wLANdnqU44s3
QEwfBD22WACRC7D4tmY463XKZseIFlAEOGedTViC+nqJ+mmqw9fMQu9tdXpIWIh+ongfsCLGdCNT
Vv8xiRk+eidNi42F13nvjQRilnbDn8YdacZyUGn4EvSSXiX00SXcFqDgjbUbKlFRE4hoYyD059g2
5gstPocYfF5eJwUtgvZEtWWERYH4aZZNBPhKyqY9OVCiTAb165I8nk3dV4dYifcUsAeN+PosRLon
J/VZixnVmNaGwM+5wQlWzjYNZxka8X3ZANA2aYYEqOe2E7SMBb4tFqRgM8xDGHSmTJjqBl+qfBUO
O2y9p2x0HXNHT1y/jjojVISWeztp/KuJ9wUxO2QyJwfQ7lX2KjfQEQ4j7TUse2SisWbGvDHFVIYn
PNdMv4FVLMKESyWH0GT4/DN6bi+ynkmYpOtglh6opnR4yg39uzB1f2u4xGcAQxu5XvLetQWbyIkM
L9BHJOhqMeNsJTuCS6gAlMbu7WhySCZRnK+FGqtDLSCf3m5uXzplXc65eA8ufWR40xZDb3uO2Pm5
i3OrRqVeIOPpMBBgs0OVWncjt1Pg4tf0bYp31RTIE9UJgZy2iQMTN+v80O0G6Tglm7CPTovsX8xx
OX9vwjkYJ76l45C/vMP2umxndGg3c0p/7s0M0L9fFjPoyoLTzBVwyA4lZ2jyc1efaaPjfONnPtNv
jJdUqQBRbzda9L97ty/dGZxKjGgDxG6vFVxvygx4IJtn7t5uCIMg30MUFzGza5M5myfm4ragaUmm
7zxLvd00fl7/3MtcrzPWtwcx2SmEvPOTUsOs+IPGj2w+6erQ6WGRD/+9ESKiqO5PVhZqGH3MLy8F
cCj5CykzjKWkKcYGwQMa6Wt6zR/hdHxU6UDaFJMRkRV0WxWiR79niFU7IKnMfiI4YH5nbv/w7R5b
Hd6EJr7XNRusAZbQKUiBwh0SbNsHFK0bB2hzNn+6nXiuFaKxMECJNzpLaRUlDP/EAgsQCMY0hCNC
xz/2Gu+6HpF88feTuX1atxs1f4J+Q6QD4iMifD5ux0E0Cm/dGuIjVujw86P2WwT0IgbeJMd4HJGy
rrKiYj5HLW4Z3zREf5Ndp+E1x+ja8FMmrVUH8FP4uqqZ+hz/3/siGJ+Rqru7vVc/32a+zUXL9tgE
Vs3ALH6G9Na6DT/udrdPTEC3VdYrohOdr5/HOnQ6P99ub3eDyikOt5s+m9nPlYOw4EYTjmTjJpxk
8wE7H6a2OUki3pJXU1F4/hxM/39c3Q4uP8n8DQS7E9dIv3q7HZJNZ4C8LSC+GEMcI7gK9wECh+3t
LXVvBN7bmz38c2r8nB//fJmrDKkqIgyHjzUDFXC43SuCibZdzZwRYQQt0UrVh58b3fvvvds7xjSB
cW/NBD+smumQsnE6jEOCjmm+SWytQSLIliRHF0PFDZSwq6ro2sw3jBXapQshZyOkT904CqIIq5zr
JLim8OqNMR+uWcUMsmnrRhWtETFMEiul51yYIdmnPhoPTWZZy9YLG9RM4F7q2w39/ZBx9N3f5xvo
1BZmE6v97eW3b5ihSzxETpvg9qrbN8oxanbxROK0ERnW0ba8i68H3qWSJmNaGsNZzkMkoaGqkUBf
LZl197dnhH7tXYTVfiADnyOU/vfKrIUVHpSs1qOZrkrazldbc4OrU/X6mpZQ8/NYbwzBVXNzYl6q
wkTrzZe3G+Jwh6MFf+b2qtvrsR6p+5GLRPvPs36eiscoL7P2Lsyii6sXzjGuWnEh2RJjArZo6uRY
XML5sREf9Dpj6L2aRBrCxmEnzkJYv9+e8vd5TnSEAKnd335QP1EccwBMazQf6HeHS1Ta5s8vuT0B
F44gJXGigMMnySrIr9Pt0t1qaUB4KoJJdAEhmni98Om1R8461cmrWqR2Yl+E1h6qybdO4/xa1nf7
opEBsMww425vj91uuPzabHFoBPx9zBjj9DTvB8eo8vdDNfyhFxldS5mMl7JcD/S9ri7ETQf53R04
W/PiOONjnOj5sWlC63J7qB2ZCkpSolYaUo/bQ7dvxijX945JMXB77HbjWaPiw/73I1pFzRdQUgmT
eJy/T817Bd2pHJjhz0+5fSO2yaJqHPH697ffHodptEhqSYjJP3+Vx+aLljRz+dszxvmPz5qm3rSO
Bh6olNUF6nLu2v59Od/ULrxaQfJcN2EAcoPevhiFtC86K/KycMYK6SGPgX+yLzDOh5lUyiRsfux2
40GKOM7Z4KAj/h5esWand47wGLgdexpTi6Rq5VqbgJRWHemQyOWfByeOjwPqeabCiAdayXx4YCcK
27u/NNWjCKfHumG/PslhhenvUzWJdqnmm7wewk1o+uHcOvcvt2/oBXnLpkS2Y6OjxdEwpMl5GLr9
7Sk/j9X+saLmv/x8FWvGlZyLY28Kc0tcergrNYI2sBtPd8gCFlNB/Mw86YqK/hTU9idXrBeliNjy
KbPiIUJ5rxinJ3c2WozFoBnRylM9Me/1eoqMp7gzvUVRMYsdDPe5NP2dApiqfP5gVo2FXTsLR6Ik
Ud65x5804nRrhuC79GA1RqWMVqpwFhUZOyrzvU2UNt9+3+5jA8NYFfn1ojWTeuEV6deQEDKKqzc3
h99OleqAwPdBbtH1cjrS1f3yU3iGtbOCiOgPxNuc0WeWavswsVkv+THnbJh+BRp5pJz7xxENR4VJ
l7u3G6dxdfZ3vdSWt7ti/vr2HTstQAtBfm6S+0kNLBu3J3hp7P/3ubevSyM1gJryqvqfe34+jYcp
+yafhLix2zf/77k/37m9wo0V4fGZvq80Der632f//NIWCjVqmvln89+8pGXjb26v+9cPv3335w+b
ADfIJiaueP6TaGxai3o0xWp0/f/92bdn/+vH/rwwtppyVZcR3qf5lX//XuPv//7zK//+x14Y11h2
va+/D/3rH/v/d8rWR3cnSAtDq81n8Pc1A3SwJeY7QJrj8FjZdrwF5W6XYrgWZdk9aNHg7YLRlwvS
CGbGrkCyCs8t3lux0T0IvS+vHd2Y+YvbI7Gsh23phuTJRxgpmVXvZdqhS1CsIOexa8djWfQXa9y2
hHW8DI5W3yGmJxA4HuSDSDuaELNP9mhP9cgUKBlthqERXVOLMnysPaRHPH+lial7uN0LcvS7TJ/j
I/r2mi671250S1MPDhUe7S3AMxQaBmVX7nSPHirSOd67Tg1sWCVRxobbe8sJKen29qrbjZblq0SJ
vVtBSHWIvzuZgumMJ+2DnXTJyeZcXlSGSxKMbdPfztGDhYJAoc4bpn0FdOL2FekJEwMEtCa5wqgW
AB+4j2B0b/Ixx+Q839OKIN73zIt8Znuux3ipfUgJ63oE72kQ+TTjCvUWUx4WDC6d40fp9+9hxj/v
5hT4uo5ctLSVf0QSQhSgWcuXLJdb3Kuk1UUD4U69dWbkGiyh68h312JOzBw4uxOJo1213HvrmSy8
V6V7l5npi+/644eIkQEx3nj0KAuOqW2WdBpL7w79A0alQnuhpSuv1TRW97wYn0pKE4d6gDabPb2Z
QYYNyK+sV8kKNGoievC0nETsvJ2htgZoB3fGK2oMY89FStQdATIV7ZMmAV7ZHu3bMZBGjO45DGkm
Ynm/t9mV7kraekB9ws3tr4SIs5xMk2icdtppg0Yfn5YXalmFpSPX/acSVME8pOvPAcGkB2fUg6XI
jO/EzscLPd/h56ZK6MwRmb7tB/XHqbXaQq8+yJ3UacHkhGb709gCLsd9IbVxW+kDc3wpY/C9qsGf
gBBIQ2/vES119/dGm7+se3XJinTZzhizBmAJbpSI0cL8Zd3ogiPKGy5AMGkqlM9pFog/uJ2eYVKo
N4ag8Nvzstn4EYkIhbOF0iDVMhxcTOSE0Z5M7PuLZmRMS3APtnuDSuzoO5Z/bLrW/7mXiF9x3mun
MBlLa1UhYyPiyCgf7BlFh8z7ufY171oxY+EUQtKntQ5kz2owsDnE7C1937Wh1iCo7WI3O5iZ359p
QCi8dP4GzUCzRylUvvKGwb0mSNEUXDfLRMBcQ/7da2l1VVb55Y5J+ApVcVghi47vWx+hnV0yBrPK
4StC40AkAYCV0DE3oi8rmucAV/uQTqKpmA8IAzNMpOiDjEnr3fcWdVYysW3T5y9vj4E9OXhlRVTG
1I8fEdcNoZr33gNwn7LB2yTsqFhTwpCuWU1QEia0nuChy79u0vo+cEv3KDx6k9kgINrOy0gVcYbl
k35Jnbg8d1XwQIQAwZA6Y67jaAEVt0iDvScYWR4YEkebDqrTixYV1yRCjAzt0Qc11L4ZwnBeW1Hm
q7Iyrfu6sQkfCBLYDiYg2tJvT3U8UAUzAtoQ60xstBXaj25YBGccO3huxn3uhe+Wn86WnnRkmFOJ
4fZYq1tno4ExsWHP6V4DDbGxjQF5wNtw8iz6VsJ2zUPgEguezoib0P/N3MW9awRbFBBJITshKRv4
YzTrhdbYj75d12sXKf6G2k6eyjD6QutdHDDhgWbRQk5o0Iif7uAjx6T1cbVqFLcU9cGH3gN0KHyL
RqWTHcOSq6Lu6J8k+OL80sLm2onHcnI5bEWaIDaRqqe641PDMoLp13D2sZU086LIvrbpno3EH9n4
u18j6RpEmhot4hrOXqcgUZ5LVrK/ndFjZ9Y7zGf/oes8lhtHom37RYhIeGAqei9RviaIkqoaJuE9
8PVvJdT3dtzBmzAISl0tUWDmyXP2Xrt/GBVX08jgFWTwaAtm9espVgWc6OsnT/EGiqynTdoH6JHU
Jc4P+8qp4OangXuJtbB8ZZlmj+kpYt1QHABB83Pm9nMzu9azGVT/EFSUW1I/N4prYNuwsvWyzy+V
unTVZSTicYXBgliiwomvYJIwdcUy+7bznWyn+mtSaNQIvV2lO/4n6u/rQq6FVL3SgMQ+a7z5tKgE
S1qXF/+gX1HiP4T4D7Gd0EPAsnYO/C7eRn2jP/uzNIkLDrtV0IyEjyk8YDmaMY16v+A25TJGc3gS
ZLGBMefjrekrXdQrz7YVMVK48S4Q4x/TczBe1g1zXstRKbDs2hA5UiLlB0tenE+2tKreCH6Ele7W
xRXIxLh1YwTH8OvHoX+OW5AupfCBgXMVNYw/tRD/88BtFNfy+Wd9T4CxH2CshYA8nfazssuLa0ko
9JL5b573/Nbc+Ss+j2htlxU4Wx79geiJgc7oz2qIaQO1dmo+zRPzD5NQtU2D1fEpNN1zhUX1jZwy
rFUZjtzlEmeP9oC6EipWwid3WQYrC0hn6huHJC68K4m62T6aogxvRX/GiyY+wWX4/F8s5zanNrMA
s7ElasrZfsnxPDCzVu1e5X5wjH+faeE0rjD/gWBVCCkPZtK+dhhPJFPJkH55kbSq91hEO0m63mA3
3VYXEVXvOOqrKMRiHeVuvmnMLnvJkQlDB3b+DB65QHpY6hsUFe1jiV4JJYrxulyJymeGvNVGXbwO
WZ2dHZuOZKEwLq2Gj2cwcD8PSAFvszOt0HxNH22NUhORdHmILRE9J8IlgHVKtskodlbfIANfdlSN
I2tf0J9YXrOaErDgMNVPvYz8bT2RCaKBKRyq7FvvnZfCGtKjRTTFNhcYaaragWDpOObj8gA5higR
mk2opngtGjEyeGQ1L0WZsEx3b+hRvZqSDqe8Ti5e1KdEZmDM3ozqRx6cAolhSiGFv1F/NENM99wz
zh9nAkXZh9+tfE07wASF7kVfnUkEqj7Hxd2YR/sI8QVv4LJjBswdSHTz6yfopf52+c2WS13AEG1d
H0QpolLBGfLZjMx328Ldk8Ne3mlAap9c3aPhhF55FfNReSELuG0H5zmu7f6F/+kfo62D86ARtRzL
2Ovvg4zJRAm95lL6uNDyUnNffIOohzbOqxthtmh63e6e5/5wMziVv+pWc+/tabwtf+A2GO6FPten
Kq0eQdbGj10oKXV6N/0OIjqjVq5/Gk6Ev82P81Mo+I5aA0BL2DjIp45BgsZqRjZe351CM9W/Wpez
e6R5PZIOJ/8ISjjyo1fIvVY3+UfDru9aVAbSz8STm+p3ywyyDzYRf5dV6dZ0UIXFSBwJtGs2hcUy
G+flabaL7aAFBC8W/XfvoAtqezhXeT6QklaF1lVgf6Qngw8xrpr7JPJfvk+DDzEDNMigkFcYxm+0
PvQXwJXRC+glTV04eK9uEI3gA6cn1Ibtc1/l3Q2NT4IO4XGo6/RvlT4FmI7+GvwzlNuG9wrFdO1Y
g7IsxeV7GAvCRTKfiZO6bKgCwEe0zLwqbLB2W4EKq3x5dtyZ2MMUn+fPshNbvsPsBlZ+qZPPXSac
RZbL5WHh55N/ifnSqx1Qn2Ch23p0L1rpe8eZKjFErA7LQr1GNii7Cxvtpa8NvEpSalCTavIj8aCv
vQkS7oOmPcNlcW/4X7kyu+k1tdz05NJaeOxwfhx1ff6ilYmXpqzhU6utbtnvGAZmkARLHChsfGWd
NCezCl+FyLtzNiiFrtqajP97+d9XtehCjfNPPybjvZm9+qDPTHhKNHV006HrLbehOwoG/YlOuG8c
u2dHm0kyi42rUTK2KpYtvYlKtkpnKjamRQ8sq6fkLUhIh4b5kbQuklDRRPThkED0dlJczbk0qF87
g5qUvveDLMA6/aDrRIHkvvZET+eAdUpn0PYh+6lfo7QVB1Nd9qG9J7t7vufyRryQe8ttTiGcD6eP
bJCPbH0ls9nRfrYM831EjIaDL/yLQr9CEAqWrInrAkky1JN6oZa1Eg5Fw6ywn9zyMxYSvonZv9u2
4R2ziKF5NubVZnTbnuK30C60z3dAHuonJyHwvsm3IQlu17hyIVA5c0NNwcEQPSq6dQvwp16E+sUV
TNS1PExeIpYpAnm8LYhRsRobwrwYh3DdJKVYOVC+nrSM+255Y4suQiRL6sTKwSK7Dot6vLga0SV0
mL4QDqAndn9pSfD3f59o2vhV2ZV1Xv6lSRfvuRiL07J+NaivsP2m4iKlFeK4xzNFsEYLm6AcfqFT
ZhW+S7COa5TYALy8mnU9qV/qUr5wUCfCV700uLTKKtvEa6K+ODZlB48GG+ny1cTzfpOkkG7LEJmq
VATETCC2GHTfPc8wSV5J89osr9tqkYdk7f9chqH9Lmgb0HnuyJBEcLp8lzdbxaYAlElbs622dWwT
69xbHyGQ1T/ZzLFfVxswyV11biPXwNy9j53M/i46+Z1kuvxkYk3vcKijdZpM1mFMavQjoY8Lveuv
qcFbwWRoa5E7j6sNgLo/dv5XT15pYrnP0ou8737wN5nm5kjhQCMHRtL99TUgGElrf5DkUBIYhqCV
tgYF8RDuWkdLsDJ2w1nBn6BFMbhO0SaADqqI+4B3AzIN0CIP7hqIbMg5MihfhncjNmm8uV5z87UO
LXxteXQci+ZSlOA2Ir3ySKB1ja0iyqWgKCOp6y++M3ySIa9fJhJBXiaIByvO7MFeuOV25t6G5ovb
yhm5PWUzOm9CahzDreQ5kBiMslmit7ctjre2SfzS8i3kkF8ZcYZoGhvjmFZj9IzbmBLUmZ6WK7Aj
+Fc8upk9WTXLS1blR8/W+E+ovsmTYn5sZgNB9P8cT/kVQLfqOvBfdVqdkT9vSxtFcSpLcqlMhyKr
CJzfNFCZSijGn3A9Z6PVDg5HdTlV6IE8WKgyy+Vn5BYvHTkQ4UMInIYC7x+/CD/wh5znwB/PmSzk
67h0WFKjqam3OgcPP1Dfnw9W2nuXsSJQjlU4+Gi6ryju9HdKQQ7e/Il9WcVfbafd+ixvXwPDFPuq
7F6G3sFRV+VoFudU3PIsEqt2NNeyTe1nCAE2fxF+nFCMGqeYzFjN5N894p2C+M9tB45l64UtjjAw
C7+d6jupOAQABNO3JVseDnUZv1nRsNJa/TJTuaMSJNYG4b958UxmEwTpkl+ELAHWWqSQCmSYzESe
xX2YI1oOYWiJMN73GaJwOKEuUTrleAkKMq/arvS36ai511Lz6OUYxmtZO9gALNZ6zVWap6zuHnE/
ITh0Q8a/OPuZB6B0kpWxo+4dHzVq9cfR7+V+zEntEaVpbYLQo9iwu57tXdvjfFMkv7lvxX6c++/S
cThIh7MBMnr5P5Ent7GCkFSLuA2ivcntBi4Kr/wYRARHm3nxAf+k6E2E0k27zVgKuEXt4qq3g8nE
uH0WetkeoIDZW69InCOdIQtxXNM89UIxLmxlA52f8bU2GyhkGgwau7n/PAB8x1RrgAMarKreFsna
iomd6Nu4vS8PY1oSICnbeRfl6Vcos/oeyhTqkln+BRP180S9EkqIpbMRB8jpi2nLIbHYC5yk78Ww
Lzyf85cHnyMsGU7oNc9G7qmiam9N7Ra3XmYtFK5AfA38HnuyUglVS8LzAp4lQAO6mGPMEA66+Ao6
5EJeX6SS9mhIabxVIL1r/RYjL3P6QLv+dE/bUqRrOC5oIXpoZJxbo2GLWm5HJJQCW5sNfcWxwKMx
hIefPwXe52kTh7BHWknp4mX6mfs2PQxUI1APqX7D7pFewfTUZHlxV78ZzotwEM63elJ4k/sdyoF+
GqTCsetfHEeo/mNr7czS9d8iczqIJv/Tz4n5qOtttmt8SEBpk3mrH1qmFrL/uHl5qxqUDAu00yx9
qGGZfYq+EVeOV5SAKP2VX/zn9slFeqliTSNVoLx2kS7J+ezkCQqwf4pDXIZLGk0ZgHPsUj86QY5H
x5Gjv5FDDxBEL8jSHGtJyGYwTY/ib1pRETCuIp+2Evp+uQ2mCZgCAqNog8iGvgedkeVBh3uDlhtn
l5nDE2a+sw3NUd5NVbsHYY1PuGVvM2yDAKlpHSpoppHV3i6GqrRNCT25gOpDmo2220+riP8vb82I
KIUpyFMk7eBvO/yDMSv6k2vIsMoGGdZPhkiCbrfGEZytO5kUe1KPnkadr/73w5kZzXsCXn+WAciB
QqyGmJ6TbPrmBGKSc70dx1+efjI1lHm1hAPaiviOB1e/MyNf+/aQXT1vfOmyvn+JzLh/kUQPwV9+
DnyzPhYFpyFCKFIqUNNoXmrBzqc7GFTiqEMjqT5GjMt1JmLAm6xGCcOtY1+MRAFWGA26JmOpEMh7
Q68T159fzOzMaIe70UXt5Y+7CpnLLvUR/CUS00aROt7OUqU73ZCKBPDMurQE+CC3Kxx5EcO+dqGi
gvyz90Zqa+/diGmKo8thqhT9uEsBwfyfL8rC/23OwrsuGNma8uNSoRheAJfpQBcVRdLZ7dt6VYD1
AomUouWcREoeQWg8Ln/pBARrK2TE0K02plNUVMNRTzicjvHwd/nk5CYzpiTJD03o+ZfKSjwINJ5E
kNV9tFmh7YncwmseaI8daIDPlEUJV23kP+LBMnaWZj6WXTSvTXXMrwRRn37AGNhQBO2KpusClaeI
hbyyLF2QTEk0cP1jo9Ex9kcbL1TezdWB9njedIrJQMeiHxROhFdC+RRlLncsxvK15lrTaQxDnIcS
1zkN+fm3R6fqoZtRrWteivG4NbST1ZbzxvON6hGoJX9C/BYxlhyAxEWhsx568u9/T+QmCgwmjbL8
SAIZbkprxjjuiz9jHk+bBJnAgf59xRKXdXtaRM19Ob0nKlRpNhoIRB19NIiWyLWArD+kGDS+jDDe
+uZg/cM9dvSdtNg5QPI2tp9NF3xX4UOjp95vim0ib/AdnSKvtPZUFAXTaJ8RIzuebqHL9Ntu97P+
gAIk2CCzuzeXZM9EyPlX4BCJYI2SrmowBgztBX58yzZpAvrEReQGBifTf25rzBODaiTQf+1QU06H
UjVHSMhY1xUYCFnPgCcN7mM3zp6Wxb6Kw6ei0e0roV3KElxn38n4VwjR/C7Rka/hQq/6MZggFlJJ
DTr3b0k8DIikZr18tgCStfchJSVVd+MO4Q06PAU65rhhrNMhmck71AiOJAjdsmO6CZOIGK7Dx3Jt
fbusFK5ay4Z5xuCO/PYnLGYex38E6+KTJcbvKoX9DRRwWAXRtAPzT72jFel757/1mTfv4WVA/jSC
8VgY2NrafDIuAA9wH2rDa+bM+jtiI31teWF1hbDZQbOqLh2aJXwj4PNwrFc18KswWI2DM2NvK14c
EPH/1PoX/Tp7C8+02IwgcC801de2Sl0ayym7mD0a04HUouWhmVz/ROeXTF97BaIgvjV29v3zLkeV
cVnqgcZEvzq0ACLoAP2hLtdWRTcqFnmvnycnJT0vJHAELvoxNtiDVI3ZM3e/NMjihQAgU5aaeOzJ
UzjK3jo5U0/3uijj4RkOvo1SNasvGfbSByJ0pkdXgALMCNwu3NT940Um4qxyhIyeBRAswvI5IOUQ
dxRIyQktFYoumLx63a9wX4dE7kC6MbDV7MYck+s8pAQb5jiEPQzz3dSKYxuNMHpBNWG1G1kxq3a3
rKpJCCnMsOeLHzc6eBwX8XdowtnxZv95JnAFTfrwrDl+vFvuotrqxqN0B+SQTICvP/tqwUp5GSVD
CMBS/nXWyj8+dTnF8gAuMm9o32f20SVA61kWxvOS/WMXeB1TXz7VfvqUmAxrIrfxH3/+wTqmOxLG
9VYnmnQdO3TPaG6YG9upacq2CQOc8lcShycv1LtD7lrhhc6ViUqXYgWT2IN0kubWec740HYBJiHy
gNyb588zzdK3sqtIJJgLx12D8GCOpoopb2D9ooIhFdDJgJIEUanTxXWxBVfVe9QXBNjE8bQGdSI+
Oat+Jxaz1CKFFIXV7+4Fjc+hDRJx2sXHUbcHxF547Yoq7vCu8Swx+3+fRf/7bEZsMorCev3/f+8A
ih7vGC6tmgVpnAtoASrcgCmShjWYfvMSakArGSai99zk5m7sMuOAl7/YGpaQnzEhYvh4+6+8MxDX
95Z2qTyT/JEGBBt9GTPQ5a82lYdk5GSKbvwpN9Pww3HR80b4Ay/k4QVbGoWXAOP6AfEcs9Osm692
C31cNkn7YkWFEoKAs5o0ok5pIGxzpZVa6v7lAfAi4xK6o9BYvoOq4C+bkvRjJ7AfLA3kMLoVDrcN
fpfJEqR6KR1OJNJhQ0+13kiygwiD5qGay+HgVKZX7aLEroA7w2nP1Bkz6+BDtfWM6z4r4cHGNFgm
gyYRc2DjIeIsCSQV15AOsvaYZjmOLqwob/2E+hnrSrhbLmFAIWTi7x5zeiVEK4AY7TI2FuYUf8mQ
8tfT/vzEFmCCqvduYQy0/fEQThiVTvbgBacyUEN/NOoL30x4ZnFZni0PAU1Sws3JDIsqK94YJlA8
c7bE0cASu/yKy8OUvTE2Kz4SfT65at8yETTncIy/LDBSUwjIYZsbg7UWvckOGqQHQXAZ3vrQOPXq
YXm9yf5Nkcsj09kSUTzTcGVwyx00cvjgtloC2pbyPSi7j7Eh+NmGo2FLK33EvWWDM+5wr8kQB4IB
NyJiilYEPvqcwin2Oc3i81ihI5caVgMwW+QuqI1mWSzGyH/7+UnN2ka6z20MsQFxblcnp8nO2C9H
uuB1akDo4gF3nX5qylJsUjD6QHel/aRhwWO+rr1FIeGgwLshkKtLvJTBmnG2vRkDY8TAFZvY4maU
afufqQ+Q/EOMrhzASgMLyF1mVgRXxcQlZwCTWlifBd2B/xQcFlsCP+ivRYhggM/GUAI0KxrL7Gm0
JDKKibKT7OxEutmL5tnROppSFOotCW+xbzXrvPGetCEdv//vk5DSadai4GyRacHAF+Pl0pwyDNwH
StF9dR0mAaHITn3tKAW/DsvMFjhLtGWu3kVNvDPDevqo8RacfhbJykh/bitXmOi/EsH9kQfR+HPX
5fMwrtoae9aYpaexKrPXnDeKE6/lEl3gPRHhofoXTKvdqkr2YYllIoosDh9EhT7EeDC3uTeWt6VH
qRWxftULhnayOVhoOjaLsIQib2PWnvYWcIQ+JIDdV6DzCkhVOm12+oHBAbwS56gqd9aJ677rMzX9
MsUxKcYf48aB9eYP48ZWlzISR9EU9jGdzWbjfecuNGFTlU+urxn3hDi8KjcPs8bLU6TXz4wL92NS
mu9+k0/HiM4i6qlvQkuCk9GogD6yjniK3xAcc0xXgyRJOkhpQaZEh9pvUXpUyizBx5tYeg8kUS68
cOvkcXsJSvrUDf2kUNVJoA+7g1YxSuQQAqTEUGhVI8L1D1LryPSvuIoY/wYT3oF2bmwQg6tNW3qM
NOhzb6MNjGgxndIq+8k/M2OWQY15Tjnn5s3Ak0S9pdYRNXf+OZdHZebi3kjyl7CT47btBEegysyI
2MnDNep6/kZtw1h/Ema0Hx3/bFcN9QihkKVKSrG5ty4sGqe8SQoIzWYc4D+GX2OC74JI0U9bQm+N
1+Wyjlxjk4IxCOqqDFaAPc45c/k9ysJqlzeNuNAd/PcZN/m/z/LLaEKj9DXJXFegOsEq8WnZGr5F
9ZD7FYSpVEm04io/E2tS3tJKvgghFZqtnXC/R8GwGdSOiS0XbJwgHffnHar4ppWro48AuqKtLT+K
zvkQWpxGirjm50zkxVJF3rLdpxG997LE3tsBSJGW3j3jAC6UcivhY3G3dW9Hj02qd+fnLcoj62z1
w6kv048pmbRb6mnNm7QPy7gH9Vh3NU5z0PzRuzjANoCQiAl+oa/wqq5JsoTwoRUCxkQW//Yy+ez0
W7fUoy+75vCPeDw7DaM0n3Ak79CPM42iaBemdS3B9nL8iGeT5paUL5rBdM3OWvxvndsXO1c3rQN5
2gHezNhZteqkUHW5t2+CDM/lUvEx7r9Aoah2rW1QXPSJ9tqV7Qq7Jd3duWbg5Du80+yLzhhZR5QR
yMVGOiuwyYYKN6oUX4psFYWb0DXEV9Lln4uKozUH85loBc/WLj+HwcIfaMgHuXb2scX6OGUbSEd+
H5l333faPbV4sudcl9P4YQDUawRbBt241vPVMrUm2TF7XJ7lEPI8fdPODvW2ZF8pa47YtP/saxiX
rzjq7TdDWOCLMgt9lk9XHKRBxzK+7cmaeg09/S861UNoshek9SNEUXp4Zs7dtZxqOy9uj2GaNJuW
quOAMabCbih3i1REp+u6oo+9o75I7zqRA6vYSafPZJb31g3pBScTNYXsNoze/QMqBrkbDYy4ic+M
0x/UeYAmz3b5nCwfm+XS82iuT1a+tcdcu+HbjG7dECFFgVoEpZR2pDra1Wrk7RVBuvuZj9cTZsHQ
ugV5ZeyX1vvgjtYWE5PcLJdeVLnHFggH8ebsDd30h/wmIrKVbs5PEhTdYWzdksBonoTwP8sUoW5W
a7/ZAU5DzVBTPZlmb3okZEGuZmEFagZOuIk69C8Pcg0Sd5+gw/4Ka+/VySf9bawdY0N+n3OSZjlc
2nw2sJ5CRjdLRlWa7vprzdDiS2AP+RmY0z0TuMMlXegXjWRAmho52cFBeRibSHXXUUHUaH4Im6jR
eA00MqV0STZL+ubJMHqEGgbNSvBddGD5V3YggrNj21pPyyYsC5Q6jdnqHFCxY+ZF0QPR5wPdaM0J
bXZ6sxixQd+2/bWhcsNj4lyuKDHh189VtOGTmR+sqEbiJfjYCvjWN70hj0yMon2fcjqahjhXveYd
bKtwSUFUslP0HzSFREeqlBWdPLOKrss+OWdIozCrvDcjVNblA2VXEB4b7A1voWuSMoTVNZqBacrl
46k+qLVqp/wsgLT/47ttdPqO4+S4Wv4G3mj461xJ+maggBuiAXNERo7xiojdPlOQ3/SWtObRG83L
YFMiY1sQb4w0fe4w30KcrS5nzr6hjvCKXysmyLnt1mTKzXQOXbrU6tRusOzvarPD6a36bK1lvk/C
ig6p0vjpdZ0dPbNr1tJgyaxcbb6RxpreEsH9t3x4li8A1YYJOkGQNBieXFoNWsRs+bR8uBn6IXFf
W40NI8vgi3g1P6wbWnT7lQaDgLiT3kE0jLwO476LjM5UFosSsWKHwfLSURYzHMsOPrmkD55eV8Rt
MzBA9jc92h0MmtlNSbYwwNghNeCrSiUTzDxMOSPyovsMfSkggw/aY+vaSsOBeHXU3nStuC/vQV44
9nMHYD4JkuowOQF0cDyuh0BY/jl0Uda2id7cu5L2SExP9aNJ7HfCE5ROq3PBhDs0k62p8i7Iepy6
AkWiFtV6xFxAmZo+Yg409308mXuh19F1jIrNkHTiwY4okUzi93aqHwhNqQzfTdNv1mzb8UEkvbUm
QybZ1ORYX7UQ35jvDYefihWeJSaxVP6ZOrPFDo7j1tSH6Pbfg18y0Z607s9/L2Gy2lZxX529FHTq
UqoVA2NMkUJBDSln1rkX97t48fKqZ+HybMqZpCQJXjZuj6GoQUp0DeS8oXsq6UhjmLb6F512uq8b
7r3xGnmIe69eaw4+3sFDPk0A+MW1oQurKzLICPDoMdt19QVw3vy7sTFlu6DmjrmsyZ7PtXebeNxL
gLVoZQ9uyW86GmvkFFgWcFqeho6CCO+6/mINvgdZoCbGTPMeSk6/q5Egx4ef+sWl8Q9N658fndU0
6PFG6v8TAzsYo3fozWZvqulSTuG/B25dwLPnUreZHFa0fThIlROnJh6m/302WzMrfyf2SeujMHL1
DypAsnmICgHbaibJLkEC/TGlDjYLEX01dFdQ6Hlrs/W7d93R31r4eH8RY63GdCLHVM/Ra3vMxkz8
0Rd6NOW7R/Nxpvn16rg01m3br7BHaLsfEU8bGk9hHe4z7tZL2rL2KHVdpR6CyXTIRel3y9IlbUOs
jYCgnCSqkW/UGEY8X7UHQjzPDPfQfqFzZPZiXXt1FRNw+ZgaIB/I32KUoy6XL4SJ/0De77CJJLFj
y4/hMareLpe66iIrogdd0uSW1QqSoU5DkKvSS9Yav5Yrm/WVAzT6pZz29VYL5/723zMtUX11snHX
ZZNACCzdAM/U/FHQD7yHffQ+tW2y4nNXIcXjGb1ntnH1LFavacP471fjnl8tH8qf711eX75j+d48
hlItR/dvQ+tib3uz3Oh+ar2biUUPMYUyOxTO46JsSAYb8ef0Nphg6XWiv7dL4VSRV7sVTCNS6c0q
IwpQrmpwBv506zQCH103Lg7Lt7ZNV9E07ySfKQILA6OPTvFUypNrgL9INU5DEweA174ttHWGV/gK
xIN9L4MrE4nmy46b5n00WYCVXn/qVVB4ackDAaIxqcDzs98CvMz6KH2M6qk/e1VOnI9ws7e60I8a
umNbtNW9tJLmjRGVm/raaxqb4bNHO2R5NexB8XpT9+roRv2WDnI+I3npHyaywF9n6xrSgtgWs1Jn
O7171z1WUOLkvC+YD69NEqevwGu0HVQnbbdcjm3yunxD6ytJle26ZPLwny//0FANMyJ7BWPrva/R
w28WenW49b0IuaCuB2dtLJGlkLfyO/b9x3GO25c8Kprj2CKjLIGX/kZbAMAljD58LIh7V8NtSaZf
9WZHdKMSNEvt8GlCtz8QW8pYWF1qsn0hSqW95+3YXTsyJSFe8noUNBO0hio7T/RXX/WMJhnSXRqv
4aVS099uNrTDEdctFXHJ1MtArXHo8rjb1wDJzpaT7dLC4L1Bibdelsexox6sNRITLeRFnO3a+5Ta
QIZ0If/0RIQYov3Le6tIAH374sQjaUNR0a7GRICqaulvpJ0fbP0jwk/GKl1Yt88ACcU5zyjVfq61
EM9DAEe87MZXrSpp5VP9P4pocjlpaPU5l4F24Je19yQBOJdpphirxvC01BZpUSePIY2X5QoHGe6v
tndP5JeiG6FIHwy8Ck4x1ffGrfU9d763G2ZWsJJz445yzN01Xu8dDMvKr2MB8yodNP0tN8fvDiLH
PwmRLhze/05oWh5gkETpEL0OVo/IvmLzMfg7n2p3JCojT0lkLtiLZqsTf/3PUVjzppeVdqYKoJbt
RP3UsRyfc9Kz1rVp1r8zXT8MRIC8xRjQ9vRRYURDuUCSGnK457bQSQtWAqHYs5HlGCWbaJtGnwzn
Scbi8SzihFGZTY5YgwEEMWPygo9RhVJZ0R+4rPDW44Y0EvM1tGl42hWWEvCm44PVMuGLmWu06MU6
ODEnJvsN7BEuaQWM6wCR24GkrhbtBsG2XQDfDVPPuHdUraXb9LgqB9nOUnYsr1XTm+dDdIgKO93q
wkvuwyjmg4X3lOhhhsjLa3VV/SrjFJ1fjh++Z5ASbaBv6Ay9uIYzqiRtSrPf5eXH4irqjDY6eIO2
1yId71OdKTmYoRJzKGI6QG7Fqi3TU1U505UgIo3plF8dwfZguOuyt7IXkNCTyty6kOQ/TaBBRVOO
tyLxlWiZ4kxWnrVbFMFw4DZga4JXx1HZCy7T3RBwfdHkT5krtSenMroz0pJ7raA4y0Nn1XjH0+A6
gp164wa65AyHv3KPI2scpiU2W8s9RbYGiiT3s7OWTUS+DIX/YCCMUlmk4m5GSYHLEnZeJfU7Q2T9
LiWqI0S9ePD86pd8XipU6mcyqy/pfS7DeWtk0nzPTUiMgfQECVltu2vHiNkHVs1pRzhkpCPDKb0z
GcUogLKc6OQkVorBPemI1ZlbiXlIW2vNEbH2KzUIcsWpnK6ypeYLR8/dW3gpHhNpgD4M2VqHwkiP
ZNUX17A0P6I+Dh56U7pvy3+A/tB94yQWPDCC8x7McrRukaIIhUn2bdLDWrm92d482dJjbaJtPYfO
GUiz2DA3y1aO7792bjJeiHbuX1rtuYZW+ZpQ+R2LOO/PaWg9maVXn/hxcMDASOrXNaqKdbZEdzMZ
XVGNDk+V8TszA3hXY6gdl/rHAtbR2iiTY4MNSZJ/tnbTyIK/4e2MwUQb6opmp4fBPa6pzg2PpMSk
QDA09yqL2xxAUKJwXOtjXH12JSCFoDeyW6p20lDqlzJDZvFUxanSn6T9gJsLbaU9lL9l7JhnuyHv
gyDGaN8PDtTNwn2V1NL7oiGVbHkW0wPBzeBWux5X2y7C9fILQUvRDSt/tiLom+LfL3Uaq0WNwI8q
cVnfAOZJSF9m99gXYXTUDN0AFzbJF4hwkTza+T0z5umWammOqmIE2zyLXy564ouFRHI/+/ad4Mxs
76EffkBGo78WTvU3rGT31zaYUNmN+TXnjC8JZi+fJHzGvUs10hCpteMzXT6JAsW1IH37jzGvi8J0
/owasjYjnDwEtujRJYStAh7zRoAv/V3/BRJV/iZSMNwa8zAcjE6hl/sgP8YmXEy3zPLfnQVFWQ0E
isTaosb8xZB5umdWT9QaOBrCYPzpI0IlWTSD9mLYiCmdaX5DX9uck0ZHeK9aCGVN7cxW1V18SGmk
edmcBV00ly62wW08gDNeETnz6unDnj6buArD9y7lBLIBA1L8VaWoVwvx1Bqd+ZxXXbzB7mftOzWa
Mvr2arF43S0PJXiWOU9sm9EK62NxXE7vqUavEjOZtCh4exM/kbQHiS2ERqZyZ2VIMHABwMLKCZsG
jju/aeEQkjFYi7c8RFmoFb95z9EKOzPpJCYq8F7HY136dnLXbdXVMp6cOf1/jJ3JctxalmV/5ZnG
hUz0TVlGDNzhfUNnT3ECoyQKPXBx0ePrawFUZOQrq0FNYA44SVFO4Dbn7L02w6ohg2M2UCioYhaS
hUuJNdPX1MVnbqGdvbGPC09pIF48NbPOCANYD899wqImaDlBTEGKSPhcUWW7yIAka6APvqk656Ui
4EE8o9gor2KQzYOYGNbsSe99Vuus6QeP0ZfqA/gIa6SYIyZ1X+QBUtdB8+apNPj6vCSPuoIY8MEL
bXGvCeOxVDz1PunTB1uvGX0JjdjGbYyTIXM+1SEPb9ItrIcgCC74IL+H+bwqrjBxsf34nlaUBdLU
Mm4tff5VpSMmyZEW4eRj2yli0kog8nqwdedNKRwJXNmFcqqz+7aXxl3TumiP+Ks+I6kDc++a5o82
cyhXyuJ9qRSCrbzXoprsDVKe7gIZGLsuzqNTniG77ses3rXBGN1MHeD+0JFMVAFR2+rJkD+xrqAw
GeKBXE4pqfGrGlBjbEB+y05ON/jaf5+q86kp6xzKjunt2qlRAM0HRMVi8tssN1NMlZjyqgcOq9EO
Xx+6prPem8pR2S1GnXrCtxYS+bh4dyRziQhLKPRzqpeYc1ycTiU6WrFanCXzRRVXPK0EQYbkfKor
dnJHafgiDRH8qRRB8SRbXT8uWzFT9Om5JsFNEJZwU6rkmQ9WeSH9Rj92Abl4lYWvKGxJnHSz7gfV
LmwikyofG1Gr12bKziarULHudDLJalstjpSB5WPIWuqoS+iQKsnyOsrpa0WdwIE4Feew1tNx/3VO
RhjCGKKq1sIi1idpkaPrwDzMrSzg7QApMY4Bk6yJ+woph8g2SqmYj7pwlWtIiJYHVHTZAH4dUoWt
oJN/txVnbmyxMVz2j245BNvcw+k4DXAUCF3KtjG2sLhtYI21nueguKK4lzoEyhpx7H6nMbh34hgK
/6wi1B2eaq9zMD52m6igi88ISuXAIQq0zmr7EGWq9JchJCypMmRRLE71PKJoncr4mxQPSDyp9QYV
mqbEbveuWQf+UqwfHJpqPUnUh85zhpvTGL/KaFy3dm290rF19wkK7u1XJYSZI6oi9xTUU4FiAU0x
GUDmfpG8x/nTyC3tQ2SxXiqTtJDC9rTDclrTiQHjN1d29Nh+kZG1kWp7EtYQHzWW6RedQXFAhLoR
kvkgbgiiMmOGCpcbHCWtYpbYM2SRHZf6lzeiXoEWelrOtLka5sI39gNcqsAUzeOy/FkOQG2PnRDy
upwRHNccJ3ZFYOizhtmTpVKiGSWFWlW9K/NgIBNeVoeq1pSDlMajqc4Nz1m+1xc1T5cbvKZBnSMU
qABUzb2ZKlEgPtMfvrehrB3pTOA7m0+XA/IskzhAgHHmSGCwp9PnWx6lrB4vCfnf16/HrPf4l227
+Hpz+YqWhr5Db+S6nIUpm4uxJVEhnujJqnqBtW6IiN3o2RRJepPtBondKRhoU+jVn5tvuQNLbE70
Y6cCBca/qhdk4WIkIbgjVTG5WXnhraPGDR8yskXOjgA+iUD3YbkUdnW7oz3Fn37+iuUNUylUFE5T
uVuuLQfUETcT4yyUW5EB/9Qbb58DwxsqnQ4mcDJ/wptpEKWWB1cywYoTt99RwTjFls0lPqQjbaan
wfMMaByjHHC350LFirI00LrRvCy17llhpo+JPFnwhHEMVh+WpwO3nS0kqK8yP5ZJcOyGqH0tmD/a
iryEuHAfFuF/XvSnQNI84FHqnjxpsYw0jGYDU/HR6QAOs+ZFEgidpoQ2g/IaPPMxD+xpX9kSyTxl
bGiV8yHp2j+vaqBpB4D8GCeDnQz0Hrk4M/FilvaI7DhOVv8S13m1d0kXWVVlP1y+uqezWX55pVf5
gxrSpbJYEH5dijNCZic2a5vGrPTr/FtBxQ1uxUIisprgpopu0+hefF2uLwdF0WJ2oKxghRYABIlp
Qaha7FHc11+itFQONCrVH0o5dDvC05EZJkP2fXlFXEX+9errms7IS6FmpRayvrdiqtw1i70tzq34
DSvyoTI0uafFo6J17HbKWLTfp9gLZin0eC502V0Mx2391KxV30orlAvB9G4UOCyWAb1L0MDA7mZP
l93HAgln7xxzLXCPfWsZl3Y+LK8w8eQXW+y+TobEvIAHIogoRuKmL+7Z2BQeYRy4LJdqnhzTd0f2
5cVyy2YHm7vbkAZIe2bSLJ/Cn6Bfb6gvo+05q6BsrFMyuMo5F1KjtECIxJi1L1PSGwcjrhkh5qJS
VFjUdwxU9iWF/gBV4r6z6W5FdRTgIvghO5dCPhYa/DShdzDjOwZm8WohePfonnzZ9O3Mvp+mLHzo
ZbslDk879SzVqq0+MivU6gc7AaJCPDZIKfSAldY4iIfng8kG+rScAjPlLhscmBdzv3Yo0vcwMdOt
51Wo1nXsoWBnCS2ef7hKt/DUdm1/6Ojw/PuS4RHKuGyE1crGYDcv+5CZG4c+piK4LPyWa33qkpEK
uAIxDnljGIbasDQOeSySa5cRmUrlSAXsZ5vHwMIsP5Cmvfpq0C3nDFxUalX+VEUUWXvNM6az5YQJ
xVx6Gk7GnJOPfX00y6y/WpCy5aYOmnQdWqgPq6a/wQDLLgidb+6YGRezM9f/Y4FLlzHZTjc5kLQW
xR4MlbkHtRR4l1eFa4zYJFDd6PNhJLnat1Rv1n6JWf2TVyGbmCB2HvHQ6s+uM7sTLe/RKlTjeRJ/
zsq5pWSq3XC2y190riAvOE541cKpAEzEKauUu3zUnAd13sLlpXXCDRA8GmUVHtMCYWERzMDIKnF3
6FLkOpW9vgmyCQtJp88BaGpsbbVMwUhhlxoLvRxPmtnaf85d1i1bS1jdWmtT9+bmbPhyJWj9gZrm
bbkG77M/qJRSiAWbr5XhwJoeeKSalGjWmTL5SB/MqcLSbKrhPlW8P6/6Xvl0aVDs6QbVPiVB73tE
M1orCDBg4dDdhYk4id4sP8bccZkv4+kxdif4MGPbbRWkstQhOvUOwStSgUpHvWrCe848+5bmKWpM
tN6EKNmJRWhQhSq7TbbIB+HbdII0JOQlJ28+LKfLYYpr6PhTcANq25+9JujgSvOK1EzITcIYTkGB
XZXLkTr0ZyVwEJUs7AyFEIy0JkhbrdD0l0FNJsp/H5rUUC4xYLRzQ7eJMElokTP+rhAD4HnkzAC/
Nf9r5LWj8jxRa/tacGENYo5VsYktS66G/Nz9OAsKWd9raxRk9nGR0FQaCwKN3ZxJsN99TT7dcjnt
CnZr7DK8dvwYK/YlilNq94L7a126LiZCa1DvlzfsmZRnVo1z+Pe1wZ5uphu2VCoJckNgpK/LwZF3
BmS6VZxowREFRL1OSyIVyZczXqOADnOa909MRs3NzkmznS9L0pBx+eAIR1i9NZhNXyHwHnQQAT8a
i4LRaLjhjTWUg9yncHzUP+mPukY9xBQaJSigBrgw7gwXcdnd7qqydY/Snod5dy5Qkv76qBgVo6k9
uh9mExKpiyvMplnp5kQjRf1Ac9syaT2nBIcPFVvA0MQFblTpTXPmRpBRKGB4WNnXOGB/lelT1DT6
Jw1GNJ55JFEHC3tjNxShIeeIc8UWbUPCV/9Md3P2EHr659R9B54S/tI1F9uKqN+CnF13RicTm1M6
3RuEFm8ik+3sQHdlx1PknYPJ1vcNJMYj3dnhCJxF2RMmOiBStqtdEhD0wFbMpfkxZPdOx+4uqsd5
NtPu6V4D+Ixq9bs0dLraafPpJWRngsiJViagePR0+meeVS/EAbjf1TigIkYn+Cl2G90vAi+6UT1D
JcHi9exA0DtiuNb3TncpSiU4KQmSwHEU5nl5xTLcOIeEBu2WV/++Fv/9Wpha9pFiJjm4Q3HoqGDt
rcQeruPgEGczaflzRIcbMUCQ/gS+TqNkgAI5AZcJ00H7waZ3WOnKUN5Vhn2X4Mfz0ZR1d0ZCQ9xw
cLPw0HhH6uXhHryIS4Y0kPgx8qK7CsPxaOGId+tmOFLqAjDssE7tEbdw/6u4hXAaNcILH9SKWxc6
Q/7V92PX0yuxcv/tr//853/9HP53+Fneymxkl/lX0eY3anRN/Y9vlvHtL/F1+fCLUwuOJDZh1zEt
UycIxTR5/+fHQwz9+R/ftP9lAUiWdocPy3QasABKNtxD8CS6gJjxd8M2Lx6l+d+6Tj5Qq9c/bZeg
Dc8KxZPVszlxBeFTUdU3ft4VnMZO8dTJCBKRldc/aQr47VBlftSG4mLTgCbMqqXKkanOXalMM4y7
qT/qCutmXVZMsCZmKCpS/dqYN3gQe5qPstShqYbBJ7LE2xAnCa3hsJ4QnoHZdvHPf1nIE+R7aLX/
dQqg3jgNSHS+3rWcGvPm4ljOyx4O/azQWmRaXQyyH6Xdavlc//NvH2y9fNA/iT9BLU6p4u+n/9x9
lteP/LP+r/m7/vur/vn3U77pzw/1P5qPv52QURs34337KceHz7rNmn/9Xeev/P9986/P5ac8jeLz
H9+wFBfN/NPCuCy+/Xlrvg90+3/cNvOP//Pe/Pv/4xvt77iLP/7vb/iEQfiPb4rl/AecHtXzcMDq
BiwM69tf/efylu39h02lyoLJ4jkqIlHt218FyPeIb+Mtx+aarhmG5riOxnt12S7v6fp/eKppqh4q
d8v2DMP+9q//+597+uuz/n/f47bn6n+7y21TtzTLAFgz/5qe4+ru3+9yfodoUFtX3SBB2XiZHt4F
ozVtgzncKmiGmKRx0kvvKuT3Z701/eVLlsNyfXmVedWtZ0V0XM6c+Yd8fdmAyK3UeiBA87XlG/DI
iquXuysP71+DDBPlnOE8xERa0d4Sz8thzutWhS8ytbylSFyIGhlvKOSzB8er7iWOPytTqoM0PX1t
ehadHSl/gBaZq1fywcppVVlFCuJqDqJHRbWK3hTsS5mvuM6niXIAK5F7NVuy+sZGYuqveoIWU3Vn
0CFOCDrraSWt9TgNDzU6h0MLzPYsQvWObWBzRpK36QqYjjxzc+ZKAT1Nb/nccEjaVuD3xalnQwkz
wEpu5HugpfaMB10l8xVh5AbdYLmD2MqCBvjtatTsXeriLO5CAYkXg+PjpA61T4OYrGaFqBPZowtN
5dVLIwU0mh7g2yrgEgQgyB2XDJ7RojVJ70QMj3GsQLAzPWUXo4Ar2dLTgySHNZqbwyohdCkIAdZm
EV26WH3P1Gs/KCSSsOjTIxohvWzcHQ4YIBKNAL/mGGRG6LTqO5HubPTf4AK3oIsgUto8oncNDZjO
scIdfw7cpxjrOsNBRDchscqcq8eQQjbD+Gq3unWwPFFtkjrbtGk5rOIgqtcSK8460s1nFPPlqi34
5dL+PR1jRMZKu4GaiayYZE+iR0DZFfK5HqgPJAmr3HCiXWtKb9tYP0Xr7jvicYq8Edy242ufa/cK
zX04P1BxXAMooFP4kzvjJfANj5ALek2dgwCRkaIcGLue26C76C4FCXqHOgyBQtJQqSzypNjPu+m0
RiB2NiabkXMqDwzD6yiPXptMYcvnbYKu+5Skk66zHqtTG53CYvqpVTXxg07zmw4CqpNoa5TeuzUG
FOTHratMYKYgHccgG5K33Ch+mlZkr6ciReF88UT+CewBnHJvnRs5Z+fVeJfgRTckptv1lfSRY9zl
6s4V3o7tg7LB3sDGtnjj9stWRQcbDLtZQSWdoOsinbZKJOde8ZzjMZFzmQPctyV/6zaxPnQww+dl
KVk11acyBfiW0h/uULtb25DlOszZtAothYdgu4fe0m6eUOKDpnWg92bnXpUjGWlZ2aUZpg5XtLtR
OeU1JFeEgA9uyr3e6Mb3Ymo85PRPZE5hh6R6QAByezCUFNLxfKB74O2KuHx1KxNnQWZfR3yzcJFM
Y2OnCTIQ8TEqLBE8q9t2dS93tcyvRTNvKFVoig7RNbl07E8FhYfHMAPLJjby+GywuoMz6JCQF/Cv
Gnl+7Br0ZbCXj7qp0W13gK0hlhgCfAU1bDMG9V89jwp3ugYJUOn2fZKes8D4CHGUQzB47FGdAG/1
fgGLYmoXNeJxBzlTDU8lsDRcHppcGSMp8k0nQT5Gz64eX9DU0GR1B5JbItrWcXDOE7JxXQeBcVwX
jzi9r2XYXwMje63N+OdkRB8M3xuspBg5Bc9lZZADHoSTHxTwtmQ23bfCQouaszoZTV8g416Zlko+
odKr67jIXhysQ6tT1PQM45gNnMAODlJx3xK4zOfBU7Z9Zpd+WYG1NWZsPsnh+A1aP9eDetW2duHX
zFis9AZQ9m69U6HA0JnWSKefrqwJ2yNu4+64vEK7vx5plWzyGtCF0wT+pJFAJPvgUY1eXcyNm8yc
HqK60wH3xrti/s4wGLsj6p7umI72mclT91NCn5BBWfuQ25rWaXNM54MY0eZkRr+LDXj3wk/tjKYC
Ae87VqqT32VWtAOP0RmPAxTBC46/hylDyp97FbnPVQJEeCIWt0+wtLlvgH8I+w2wgbnkMsNEpQoX
l75MUTg0RXgYPLTKVhn/qL2wxtRFlz6Vr4M1dFtjCnArOO42p4m8nVz+zEUSGuvuu2o24y51aETh
sUEFQ0OYxje0qDepDqT8Gg8GvjoSbaHDZVMOMk/BMVdGpxT9VzPvAzSAMZQkuweIomiv8CkxP2ib
zvU+ceuET8UF+0+wnyw93g1D8A4GIuFOlD5JMPOHVWs+d8I1TaubFORM4EydAyOrG4qAlAp74+wy
Pk2aBvK7q7JMFVV29aZxb0nzlxc0P1oVwFxcGacKr8DY291q6kiYl1b1GAc2enoEZiZ69I0X34we
zpCDZGfXBxSvKZQSyzIRbyK1N0efXsXQJVtTVU/IWmgrZm9DWL0HY5avWhUKQVXsEt3CHKZ4p5D5
qVILqKSah5uUFk+Jqt3UZ4r0riP7WhMVyRoO4+n8gwgw9HUA0nulRy0Lo4Z8ujK8E3VLaENmvnUl
vjTpNs9FHL7ngFhqSptqGN5NxQPNR0CDHjNyQjKbxLO88o6DEqG780CBYPBEwKBC7UnTF0WyJpcV
0WGZdmVFutey5t4OdwBvrI0JYnbdeJuxzBFLt+zI2+K9Y6dIdZQ5Ro+dU6YU1XMgJmxjpOCy5aRj
Q/g4cI0+u6R4cKjDEgbiOa3f6ONmKsMncLsWZRv++32dIYPNxNVWw7sWYh+5S+DBn1Pd/Z1b79Bu
+xFumkf3j/KbC/ab/MIcpDjcFhTt1XCtHGu8p37wi/jAD5s6DhoP+dkm4OB4ojcDFZk13eQnVwIF
V1QSwl0vJEFcI1x4eO/cfCaOvDqNs8UFTLRdchfo4wHFQbXSHfrzbJdpZZrZRtXDdN0Prlw3TfZ7
DKEXUNXrE4OsWw3jalgNwYqZ5Co172ppfmjayMRq97c6JT/QX5DyPpVnZCdvZkfNoMysmP70BODG
ek7hamnFu0ku86q1opk8l9NCquAjs0KVNFpY1HQQOQNi5YjzSSJTB8BIDKoDkwHY4niNsuKSWESz
tGChylo9D50H3g/R7+Bp28RkwmcM8c2USb9vnGezgYGJQ1Lnowz2ENTOhsJcRkt4UtwzERUboRF0
QREOTQ0fbQtRcNXAGF4niv5O/QVbqoKHsRcnSgU+bLxgdTLb4KNJcoRERIzaZpnele6pHlrQQaZy
j7RTkNBFMK+ju9Y6l946Ifc8edL1knKgp+CTr8eNbY57PVcn2paKu01E8NSP5g/yWr6PtXE1mZs8
S72QDXpfxMKFS0naWU7STTcwgbb7AGEhuxHAURpXouqOljojOHNHg06Yv7B+GSThvPOvnw+QQvum
/dEMxQ7p6KXxjHdKoWd2KMp2EtZOzjisqf50XNaF6fgdCw1++O6+dXwB82olvfhVrXBCDOTC6b24
n7DjHBMQ2qttpw1XGbJSw6a2t8ZOoeWenQxXOxtZe+ps5aNOyWy6aYa+G/XyBXYyt7qRbQLZPjgK
chod0qMvrY2dJ8zi2WvHSGhF1ak0VL/ou8xPVF/06iWcwmRvTOGd1JPfA/mJdCB2xCWp6xHf3Foa
wYH5eCfb6pB18miCyBDuvUkRZa3hN/LLmEWywqY012mGk6sn9OZYdsmjYyRbPW63EPCB1g17wJhA
7MDqtG2ZQy/BbA3dZdzo6YSXPiN7arApbEAEPbSd/Sxa/U3wPThixu8tUKKV5RDFgWdMxC7yruzU
ihOUD9ifaa9Rf1OfktY71sHcNTEgv7JwIXdkFeUoskf52FqyBlqVbDq7TPal2cxov3MKRhSqWRds
K5z0FLlQRugBoVnGvUqh2Q+yV+hLBA6NyROjyEMx5N2GXEeWAgqZI8RllHRp0YqxasAwDC04Y2Hv
Z4UtCHJ0NoYzpvuADJsyIoCjJlSZyKEIz8RQPWXxFG+lKPJrifngRMC9s2FesPx2dLIXU83QzFUz
1HJ4GUesuwDYCdqx6o5DV/t2F/9UULVutPxsDJBcCeIjM0gQlZI59n2tJ7ORsTnARiHf5RnfNTvC
Row85QlG+Lz9jYEdoYGmZqwCeg8bl6JlPiRDYriH4AW/oItpyaDD3QNnyPOHQXPZ0hjKWavlTCCm
aT/MIUPdfEhjU/GHmry3oQMRGmUEn9thhIi+hQMh7GfLcsVx8IJNBUGFwmlCPG06e1X0O9Z5LH6y
/CXDn7iT2rAnqpItiyPgQDSS6LDMCdewVkGxB+VxOahFIdC2jcBP+sAfp++GzUcN1XJTxkl7zOdD
1aLYEoS6N+pEJbP9MSmShD4tLRm+OprNWUuTDH0S7hTU7E/sqbY4Ep91CCW5UO8mKwN5UqGuBy8m
1nEVEm5GilEuCObpaat26azOcqxzDWwI/B3rwaj6xSMqt6onrkaTP49mtYkJDSb345E7yNtAwzGu
llJ07KcYs2MENEOt4AENJ/hWKkGtXV2+hANJcgS7Bps+dsVKTVidqUFfQfIdrx2YWzwLI3S39Kao
YXIxdOOxVan9NY0kfGyw11qEgUHt6GA4VgwkYtpKhP/4VhgYK5WcAy8Ostt73pcW0wEQ3lyQnTlO
TGSTRCXflAgtJUqNABN12cFG4fYGiZeTf52BazRyAI0QDuCYhkqyt3M4EGpNQ8koD7TyNyNUlXWl
E4wMCqVfD6o+7Kb8vZAEKDWp5+29mVkM86W7QD05BOHsNUyIg0Z8D/63iU3qBvY6pAdzmfXG7Bd9
U/zoyKJvKY+uQa6DGhon/ebCUNvoGSGKY+GRJoMuUx+x74BdMRiVKDXyYAHfkn4VShLKE6AqMOVE
6Gn39BF13JBut53YGa5LK/Rx/CV+GqvNtjAbotRa64BMqWOlP26VzLJhYePjSp1xHwiWfgMY3V1N
7B20IiKntGmi2TBDwnK76faifgpMGZ2wnHxYuXrXBPYj07e5s0X/limKsi20+BlrA+hp9qyjOoXU
gSZKvY7zG7hdCPGsVADwfQIzvuiyzXZDJN70ShN73fKQ5bIOg8nViH06A+7n34O2b3tvyl+qFgwH
jdAgQCQwHOOKrswAYkTx9m45dpdEu/YohDd5kBDnEbgPejto933FIKC5JJCzyLRWVVWF/nSYM9MO
MTYyZWzZPyX2pY96jLKFDZK3ZjaeEAKFcXRkrjCOeMnCY0BtZsg9vKKovFk2pqCsLHXtuQyitTjk
5as2Ul1LEu2nI8k3ks44Ymlg92OJgcCPqnuL2qTeeiYpJ0hffdcJ3yqRNiQQJC/9qDyRHQ+K3xzx
olTjvgw977gckq6XRy17z0Q6/LA7VVvTB91l+HKRLjnVle4Gj24Vj6+gSJn05a5ha/0WOvUmV3PX
V5EVQSFwzHWWmspjOzEnNs9R6RY/yESeo5knsOjC5nG1Iu7EinVUmo13Dh6YA3Jbd0Mue3hv6637
4ET9i2WPNOuYCoMiKU+C/v1tHHheeifXX9rYYFEx7EmhTTaoZ6x93kw/ivlnNoRXr3KkGJQI5pB1
9ZJNTnkeYh4FlKUQZkivS5XwJ8a8zE/1ntjMWmrrye5D32qnAT0k9GAPwHc3OSbbzBp5PAwaf5qG
XcaE/5A2g7NzYFRvoqbz1lqdBDsUFqgJroQJ+Wi57JvOPvHWSJsGJHzBLN70qOHxcFshVkvbuY4F
6cG4bSALJ8Ikp29kPWzNUvM0enDVJnyQtmxXMOcvNNrEru3c9imVrNJyxb0RpXBnUzFY5Zr+PdIH
AhDyjxjnzA50yg/SSIB2T7mxDruW0oib1f0qiDuBG9Ig3TtI9M2EABKFPDLuy5Rb3UUENti0sXf9
sCmSTaMFJdaMpAcSKbve16qoII83ifwWItgqqfBRT7K01kGYaFCrtN5vGU3W0sy0TQAoDCCPE13c
sUlQIVaEY3eGLxq3uGIzeSj5kyBHRYlXNNqfQ5vaBOvU7pmc0R9G35k7rxLNZTlEDJmsdMqnQq/u
uy7O9pHwmgs6nuYS2TbdEvoW7SUnt+Jim8W0r+dToxjaC89qe1lOl0OOgEDV7LPsImghhfPnC75e
JVAG3T689jSKt6amN1B5yn06pPm5RFV9l1bmdBcPOYWxKmw3Wd9Md0beWtdBXGSaqHeGm1WryeD3
W07HoFHv8vmbjM4gsW4Ov9PdW5QOYIUy/v/wIvYN3mUqLKXOSBMCcjc6tzuWPTrtvoLgPKQg3bW0
RfVaWjCB8tDwHdThd7iUtDvKI36sO2DzeW5ObqC0pwK8LGLpMPfR4rYnB+cE+Pv5JaLhFjcTEIXS
tPV1VTvNKRZzJmGEePOkITTjipIhk1BiE8lrIpqTV4zNaXn174PnsLdUaotkGGU28I7c6SgQdsIc
xUktogLJglcrPsapDgymicofbQahlzmrHdjAGaWtPJvYTsasnwajPOHXLYGuheK0nC6HNCL/2KTd
ua9AXvpATNVNl8lDj5Twzk3uk2EYH/oQdQokt+epNaqnxGN3bRMjXsa3uEq9J4Rx0BWm59KRyZNR
fGRrkbXZs+kU41YMyUCcYMXsjxCmY6lHQxJ4KW7GK6rm7LmHXIYRGpGe1qhzNSw+QjtUVnLMUcRa
ExlgATF8+eRJzJIw/xSP6NQkpYIyG1h0VVxq864xqZNR+or8gXTP3RQl8pDRv1xPLcw1wmfYGlSh
N6/k5NoUwb3laNmbWUXpHptBscKc+77IBc2hVhHB3aEI1sMWcZdaXUFoRS9trl7iKDbOTW0es7H2
XvBrTtEgXysPYZ30zAiKgIPrzk2uIC8U7saDp0ied9vdel2RPWJwMh4RfW1qZu1XAv0IJIBoiaZA
R72586LOOzcq/nq48xtrsNZNNDnsPzCl2nVOgHtI3KKSsHdIPTS99nEsCRGOrHE/lfpxMiGFJ7Ii
/SUXe6WYwm1DnNyqD1Gahg2x1pJEWOqu2BpZGjVFPq5zSl7+/BwiB2SDg3dHcbiFPJU8JYHeaVVl
s7TgY0q7ixNbLOhT14+wTO4HjYYk4+aqGsngkJM1HqsGJIfdviQWdlHQWuxepf27iszntu0w/Y4M
khbdUIpBVLspCoVa0l1cXiPtuS966gpF/ZvHX9sS0FD4XopHp/PoaE2dVhziMP7oLblPHQfaTaut
PQFixWLn5lhFtzZ7jFqq7evR9Eu3DTQCRkGnP9D3PB/3GD4lpLToonZBuXN1AhizDHutGRTDChLc
4yTJmJamfDWC4Qo4LI0SZeO0CcGvdXcbE4dspFF5T6Gmw1dqdYDmyUYU3tb2eFoCrCp2Kcp1PdEZ
xkOUbjwjMEC/dySUiUz3u64yN3WqtxtsDD/TNnvBcRwhKwkY55t6V4wRGWTC9sdSKc5hNb3q0jpJ
Vx8fRa/4aDYRKhJOiN2qyPZ0lngkoGkgYHBfcF8zKgAxExmUw7x56i3E3CUA/r3sketJ4nPWVaSC
CJ3k95GvlrI11kD4R+YBsz+x9l/ZBVxlzDvpXcsyjq0Piko00u9TfXK40+hK/tSNQsOZadwIaRjO
qTAw6Sn61q3AoxQRroKa7WnrxtldXQUIWTvWHkVdnTKI5JhTST6LhoA5klC9zdJJBCPG6FYF9lG4
QXmapkTHCKsY6xQsxWGc24thlfI39ZJ+ZxVEvBtkLm27XEezwgK37N3yecCxvGsL02TQ62blXV4e
9JDl3PIuao4HUcG9LDIkWGjQi2ev7OWFTunv5YxIZcASk3PNhRcBF4jHPXxHyqFhpEAzirYdXoJn
EcnosWDqXc4KoC97zy4MhhJ67lY5PAd5Fj6zQFtO2kBjTcgQvxHWZzgEZ8E6Yd2UmrN2EvMtshAZ
2e8ScfSxKst9hGzqavk5jviVUmjUsrX4JaIygV5Ow+skreeyIU2dMERaWXbiF/NAQ5eCrDZoIfu6
qB7syLH9jsXkWkbdDC86FpN2SG0iRgZalHS+WMdMNBtXoUONA9nzarDjC4FbYlV6mGWKe26TCCb/
UNP3C+k3emN8b7ltQqghNo7llA6r2DYVBSe7TtNdmwnaZ/PXLe8OljmR8cF2fTn1aoTPPPnXJlCn
cx305zgCTLieCE8jAunGnj7dDoEd+podDZsqxNFbx6K7NVn/vdNieeztsb1JMlhuupZudJIjWAv2
9Xq5rpVEE2O9M44zA76r9cfOm7aRRYfVTGIBHv8cacK+A2srt0U37M2Ith3OawpVQfGUlCnl46xM
1wjq3vBK7CwrM/xuQKRHHNJ49oJ3PYebberT8f8wdV7NcTNZEv1FiIAtFF4b7bvpKboXBI0Ib6tg
f/0caHdi92EYCukbiexGA7fyZp7sA26dZuMZiPpTmNbDts1vjYAHqV/gPKd3pUD2VTaYktx5ykp2
yCbJ3KkBCWgZ9nNfjKxwPO9ifJLIepz4sAKgq/7kTtxC6uE8T7Qx50yM9toFtXXl+E9gCzCb+kCS
CO7+femilL6W2CKLXdGoSrr2pGfkUPbT0Lmsfutywo4amEl1GpR3ON8fZjxeITtSZEdt3kRkFAG6
eNW+XYSPvkJ8EErQigTeRqNcTjVmc5N+GcIUafeHckBL2Q9KV0djRo9khGbY7fIXz+xs/g2YJlGr
wFDY59JOMV5zcw89QSiur5arqXB3RWPk31jcADZQ9ENVjuKi5uxaWBJA0xQdSVyAEImzM7kKbAvZ
NnXduyaSdHk2ya+c8meGFxrTQRMy0OyodY/vE3u8WZwjS+y9tKIXPvSfcc5vjJrNZycJRBPaDqlp
ua8zh4wU4VNr/oMlgWRgFhHYy0EUMZQZT/AmHj1h3kqKPLN02sOOmTkuoY5getNdf2AWzAQd8J1R
7oZuhSk7QXzI6ms3lv7ey9Qzx2v4VSg7vvUiRp3utZhehDV/KuorD/yl+aZU47Qpg+qro2+U17kh
MA3PuQR/xkNyZBiT8TaOWe6Td9voglW3UWr+ZwL6bRyc6vIWkblgj9d+4zBxiRQ6cudpIz32GTTA
vmc1OioZpsp9lPbwHhhs/uBromAJk7B3/OZgXA79oUNvykveeeTTZu4x8BmpQxsQWkKe5bu+Nyii
WczvclHfZFLVrifVi/PQRJIQ7i43sxZinbkdvBzigR1fg2X4Mkuq+2axzJhQ3Jmt4RpCWtcxziPQ
vzejz7C1Z+LsmCAv6+q9qEUZtgKCpGWJO1fXZBCn4me22TWNAd/AhMdRd/ZbUDgk3sBTbFKIUmxg
7G+G63wTl59WNbIEJG00pIQtch/8IdaSZHZDX6p32XHPit4FlniKbsRxpIKeJBW36lFtXBcBtFEe
YqzN7EtHJ3I2ilbnnZLI3TdOw+sDkaDo6ckgg5JY0z0SURtWafQwJ54mLITDYLmD8lpuh2xx+Wt/
FosPY0TrDlXYlGpEJpWJ2n9FiTrmyWmgqz4czGm6yUqXarf8znDkM/Ht/bQkwanIk1/Qp/sqy76t
wD1TR643Bs/Ygi6wZCSyBVZv2dgcXKzXRcOihvvyrePyIY3aJwpDxWbRdISu4m9T5nQ5wy7i423U
YWV7MJVdINiYznknOaw7TVFvlY3vnMDeWz4RoO/Mb4CI/5oBnrqZ/dDaO6Ql0ZzytS7b19yM3jSX
VMRfVpsrwgifm5DTu5WzEqBe6G4YXMmTCvdQDf/TeEjI7nbfjhsUu2BAq8ICHV+mHnhyZ1ztJLrz
a9PDjd+9RRlPeLZR5ox/BmPW09LIF06gpch5WDXBwJipnsyCKhOsChO6K8spjtMowKLSofbSx54p
GrnNOyRB+RiA6guRhu49qiePvjb2U8ueVuZ/SOsAVsNkEQzOb+fo2zYpHvgYbge3YzTNLXudKYED
48vXeXqKG+M2Q4A4B8NBO/6DaJaciRgYbF4iGjB2FE5543PurtLV4pS8BypPtrJN76oJNFUUB5+T
frKrCvZhsHJOeFgPikoDt2EaHVh/wb7fSYs1hKP+tLAg0Q7pTY99gT/EJe7Qez9mP94T+Nnjb7Bf
JP42TpDVcXYDWDxNwbWtbE4+1JsP8Y1bcdEq5c2guwit+92xTOJP9vgwry2sH4ykY/Z39dD0rK7I
uxnZxkRCD8D5NJW/axxOtu1bWkZHoeR73b0kLM53AfmpsM/HmjHW2xYlRnCJHXvuLP0nQ6PQ42Uu
Ggvve1DhDLH/Fsk2Rm7jhKuSjab6NWyJmdOZYLHwDN25eiqzNfvmNZzk6nwrDPfbjbUTsqHjNvaA
+8AAANamF5GkF83uH86UMHYST0RCUWpoFT1mJ6ys235wdn47MWrAoTcwAOwUzzu2GGlYSrPb+U5L
ULaZs93IfLhJUepN2souddFjxUryD89DAcK/JRo8WuxTP02PW5Pop2c7V1stR+KBbjc6W9pN261F
DIMQF0o44PzRcu3dBNBnQ9FKfkm4Jxym2vIOhIBvMs5L3A1A8ri5Hx8dS+JNauGP1JpubCBaLHuG
PS2Bn9r0IM9ER6b+4gztjQkrWU6GFXdXV/OvB0h96DuTf+5m4Z8zXpsWZtI5K34jwHDXmv7E9Xwv
oupitkF0rvr5xMI9AcNRwLoswLyB34wcD+2/Dh4tc4nO4FLZKOF4zENrshICWdldRdz+nPMUOP/7
1b8vinbdc2/jRm2kNW1tMzEqSOdsH5v1C2OlcR49lPNYq3bnUSR2+fcHJqpuyF5dwkS+Zg53poLS
vsCx2a0HJZBz+dfxbao9pyLZ0QZebhbxUBWk/BlQYDf1tXM2iWifIbPFThsR6v7vF7mwWuoCbkGT
37O057a0qzqNF1amK/TLctR5MXp1lrLrjsoNtvbqkHHXL8jy//srQkXws6QKAzBAIBTbLX1PiLvr
xmhcv/z7FfXkNR1M5cyj0P6iU0ac2Xd4LLPyLxschGU6cxhLF9iDnVzU+uXfr0a1lMeIddGUGMnF
juv0EgjXOBjNDBRYxefYvV+6sdminD0gGtp7NOK3hHIi2oDiha8wfY09GIdXWFBVCHKYvei/Px4H
aV88p3Auiyuro92La7bim/7vSy0W45K6F0dzs1u4Ke0DCkgv//PFMv77q/X30u4qeJPOnINR1f79
F5I726WZbKAmtXz691t57clzMlz+/REemP//N/z7PbNF7Qw07DkaVtwt8bnpDm6tB1qAaB436wZM
faU57NFNkQe0n9QlkXGv0Fg1Whc7namcL0ctvGZ5/tCz+kVZ46luOPGvpdRbUSTG2zTCMO4WJR4b
CfSHiMB8M8IEMWnjOkofA/xoUgAVG6MHI6A2HgeG6bChzPOdlc+Lu4DrC2CfXHt2iEbzJiZHbMeG
Xs5/K9N/X/5tUFnJJ2eW/jmBxxCWtAaTm8/kmlgj4UJYpg1HCH0jjUDd9B1VyzYZk39/mnWC80gh
TvOkZkTh9b+IitwEbAOoojVH+yRl+2GInjLqifNRUt3Qy5GsLnqfHwSAV7+YZ2l3b5Jc9s4PSuwS
7NBvEuAh5G/IArmCDtW+rLd93nwlbi05ynurGTi1+WGz+ymK6m0svL1SzrQnFfaHdh+8ezggjNws
jnmOMaERDCtGyprCHtvgFI/NS9teRgw7NfaZNBEXwI44lPCLb1hrG2zttrHhHIpFnxaq8lDrp52f
Km9nKULBtn+PHuQwOsRR7WzxbHAUaOLbyEqPjXB+YX4wSPYQtLM2/pTIo15EhVOWx2ExM+GxPzrl
RXBDFgPdG/JIOQNnJ4/5Zrvog9UKis7Yr6FG4s2OjzLR4Yi3hcdXR9Q1g/WCu+WIMg4zCB04AkpN
SI49ibfsTHv51oI0vKvsAfuovmGmovU2RmTvkqXceIJSAopk9aa0FbJy8zFZjr3zJ3YFk/u7RMMJ
k82frC9n3F4Rl6ufPep8uTNLCtJh7WS4CWsnYB0TBVeeMY8kOkCA/EGx+cqxRTa6+qjqHkUoof0j
s+ASm6396xIBm7Npiz0qDbuK5uZCPSTxeNItUFLR42nupjtCkgXv3hiKygbGGI5WnIRsNX6qko7Q
1VMd6aIJKa27k36/k5Xm9Es3DGPGoHcm7CK4ClShdO3w5LfPEcSRaXbOrhWN27pU6EPsYy0eh2iX
7+sPwHfghanJa5XH9l1JDFmO85FGS8qNo/4MaGizyJwWOueOy4Of3M2fy8C8U+b42FU8falNZBfl
GKcCGxvRqva1nhYnXKfGwoK6NHl0qcYrUwjyf4eFU3OmxoHEZM6a/kJp5c4vwCqW6TuuNRKO1yUB
J18Fy9+6paYoK8HUO5bD1F7bC4KiPqZoZ63tOSBe2EcpayGI6W8Bat27rPS4J/cstds7t6lvBVVg
eUXgnXz8ivChnmpx4LeIWzhYFP74RwrVvgzZPfNMu8HQHFTsm6r+xOhd7RzTvkna7O9a+tgxo2zh
pN9mFswTc6EOmx4iJuhTa3UPtKonmyKhncFv+21SymPbsJ0UKhy89uQKY9i3Vvwcu99qaVpYah1W
t+hv0wGbtfS0Cdz5ETmzApbO0AKhPhmEc+Z0XXDE6Ps712rvVKWvRb4gHJmSLgaOdOMYUmzKWVcy
y7J08je1BQeRa/fWgf5ZMX62HH5EPGPYSZLQHqw/S6JPTS01/GDMoYhyrsZPWrY4LgmvqHEABzpm
jyiK9xzryMMC4Ron0BD9ewrY/kJ3yf3SW7sEYAHe9XFNhu2MJr0dFtB41AQALaSxfnDGcxynxk+y
fEPFey8QajE0+e9EbX/gDmDQX0ut7fpkopfFGe90nItu37yC6NgPlFlt+oEVQJylv41J3Jfidnvp
xAbfaIaKlOP8t5c36NI7Z4bBZkF+zPFDOxZGeptmPfx60Bxm1z+miGB9HD83nl7dlbTacTcIVWZO
e1nBbU0GkpOzRfkTMOitM7QgBeziuac1lcLxlNVL/ZnWyt2lR3dK423ex8+a1iem7zXCVmF3VBFr
QMt0P5vJ+6Lr65lJtNvOsyKDZ79bXnpXt0Sm2+LojByu4uwyxMOd2wlAfBZ6JUuXAnA7PXjWB7Ta
LaWIL9GYvbMr3Qx0dMSUdewzHudYzNF81Pg4NtmdjulR93644ah9lyGTE7x47RQ22cy48OrYoJcw
81RBtdVtxuaJdrGgr6mQshnBeA9bblCUN7gnlnEf3SztDbvyc6dYS7yONuJeKUwZMhv/zJEIScZQ
DuNVtxzqKWxaHSolCto8PSHabEFw023QfGEqNw69K16FJa9mpE+TrDhQA5xCPLgou3+IJ5c+gii6
Lkv+Hll/88pJWPrMPvfm4JAqhyFi9aoRAE2hticV4W+/k8yaLP9bROierLY7nWWTcBgGfm6LoeJo
Fd/4WYU3KcdIsDIBpO/9Eqfo6ESZpo0BLu2WXAHrrUnhX+kfMaL+pd/Z2vcF4WYxPw7rm5oM4+eg
PBstFbIQB1rGKipjoTk2XxYSLqq4e9NUT0E0xQQf30wHCqYq/AffUPdtXdabtmTQrqmezt36wzDL
gh8hQ1xwSg9XUEpNPIZQDFJ1eIv54+rVgGjshluxtVrXtnE2eRTkoYGyUYUgh+k9sC5emixYVpc4
jHpCfihXAia5DxCPhzCPP9gDw5rZ5gkLx2ZIQBpQUIMnqSqG13ouWHxO7evsM4BbDGecOiuT8b2u
3S1bTr4fx7E2GsWIU3Mz7gFYnGLq18LI89+45fDf0C0j0++EVujcZ2vSjtVzz5VA4axmYJ5/8bEx
0dfSZoIdaHGNJjzXgYWTPpbJJzVM8N6r7C5HPbRl9JRHmsE3S++xndCvEtu0AtFty/18usmru8zD
/hOlG2XqXzPTrwuQUAD6waZoGCGtQDG2XuepP4p+tpnkq9eMfYNdZR+twOhhNC+2ax7LDsdRUQ+v
AlQZG3m27cgdjNK4TAQd7vzgHeddE/VkzBovzP3p4LCaOFBK6tbXxui3shqnPaziji4o89YeCHtT
/f7cVBsnpgU38vLbuLyPbJ4KRdLUN679Jto5OU/lcuebw4/nUDk2KxbHtk8XSYUL3uj809TR2COc
WW+XnhN4SrNKT+XAyGLuyLhE3bnv6INx60RkhzMZj1uRfwXKe4JwhPE3zw50bK23Z/POTPmQxjBp
jq417E2vuCOnccB/ZmxYzm4aCmKZL+hRA66xzynr3BgeJ9R8qOUJ9Z6N8jJgd24+KlmeTB+iThCD
l47+FXNiC+Wa652IDSJoYTCMIxU5RodoM3uUg+oMCcoQOz030aXP//ZCQH5xE3L2pj72RmHitCMv
7N/Nc4tVZenIjuVqD2aqwQPIkEiZBmf4lJWeavc6915LfONtUpMsy2By+N1OxgCHAi1QlIYcYOjI
40XDVAIN4ISG13wZbER29NuQMsGOGQlO+ck0cTutMzcsJ9EdqMVhCXjxCrakhmOHTobnfwZ4BaHw
ZOCVZKsXNeajIUxKwfO7rK4xlQ7OXVA7FKsN3saqsu9lfS1sqHzhnAzH4FWB4mKuXzu7h1O1sHK0
aRsVFqsBkH8q0ClzHPCV3uju57rf0UWOA9xrfhyOpiHy8aOX2GcVsCid2dxsCJXk+5QV06CSV26T
FNJQXTPYKNVe8VtFYEL02TACMHU9XZ1R9ZrLCfFEfuEovzOhn4McpvPD68rndnF/52bJtoEx3Sk7
Gbn/qmuXzsDDurbB7e1vrSWBOYBxffCaE6lW5nI/o142aCiq7ydUatDuUUcVyRTA60zVj90hYI96
GJD7l6eOaJdYcslJjnE+jZ+x9VGkuAzXvr/RjsYsDT+NodC9LlC29r7vkx5cGFVWMUouXAElbZRR
/+snBldqwm3Bd5kpLXPY2iSV68q3t1pwbWCw2PiYGLXfQqd2W4vJZtnzohGFnJMnHtwS4YOITv08
xDNmW7+6pbj+qa/Q3nTVfBItf2S9gvW8GR/QnbH1B96b50PZWyDadFj/NoUDC7qlE/IyonOmRdSG
Ric5B1CqSf8C0YACzSVsO3GEqwUES/GONOOIbqkbpMVy2lkjKNNAlqASVMXdxp4Pbkn8AWP/NgNx
9GLV42fW5S7CPPQ4/A4RRzrryWJQI1DzMUdLvbE1ShDjvSaFhjIGEXVtZGVx98EIw6HA5glQ55jW
+7K5NoFP5VZ72w01xrio+Kga7JZqsq61f1rseG+6YwrifQo2lS3/DJEwL6nPdFdk0GPLG/BHxGZm
ARk6hboXkeICabQx2n5EvPLSK7uK12RkYuwgWZ4ar6cmcLzg7i0A18xhOg+rHEi/JrT2hbzd0oSg
APyDzTEQge2nBqKV2fQHDx4O5L7FBkk8MUxzllLwBx3Yoqre+IaZnCkM30+YMxF2vD8VgZFm3I4i
/qtl34YMFLT+dlz8bXDXuPVD4Zq0mmXFs9mlQFaJy21KPlQcUE07VNAZbYgZO7vXJ9fMxq0/p3dD
4l2cmAqXsTcPJaEBSuZUQg6JfzLKzL2yOJcs3nJOYyf+8tkP9MHUhl4td4sUY6hc517qKcdnMnwt
9Qrg91Gma6MnZNUXKsTbhpqOw8iLFB1MPAeBISFMLOYXW17qKlM2S7M5Yuo34TgmPxm3UOKsyxOw
n4Aj9+qPxvLK43O2CcIFBf/4NrCot2qq8n5Yex+S2pm2c5Lepf6UUT8GJ7wyfrUS1ILjMDImXC46
hgKGyZxXkuskG9vrIvuvdlr4KC6gXC3292AI2HsYiUPcEYiEb7BupNZl4wg4/7zz207x0NZe8uxN
DUAEZ51+lgUZRX1x0Cv3ok5yDh9oeFjS6DEmG2XA0Nu1UUz7qfjQbLCuSYJjl8kfS51PWHBxS+MM
Af23Mt17v1u+GjclQTPTe7jgi3NRpMI4BteqAvOZWOBa7FL0T3M6vgw+rEIaLmiGSYqACwXzPlk5
/o8lSy6BHDzidvEWDu2VQn2Yg0s18iOK3H6ecETSEGKnGI30jyzLeDuYfE+B1T+SKiAf7ccvUSQo
Xpjc94IGlFB4ctzSerPvoonbzbwG/DrzXYxdsc8W/eALsXZxnGIjH3ZiRrRPLBv6QP4uEcXwC+wj
7XwXRg3NZ9AAFOwKf/cmGe18X0/VZ24mu4qdh0tuCavTTLUM6Ze//LnYuwHnDRMu1IHa3Ixu7JnQ
S4SIDEj0CK/AIChlUtSVBZe+EM4+mJ1bZ9J/8iSKv/EDnYa5/fVdi9kBpglOAvZ+cT4f8Eu7pMLU
VwPOcteOAQcIIjEXKTMCVVXT7zVIgoPG9EQCDnJKX7JHcwRYC7qskzsmRIKwGb2v03PnZw4AYHop
Bq8AfxV1B9FDcSw7HujBVLuXSIvndMSQVRj6AV4CR9mlRoE3KtLMO77fE5mN7iGTSbiMo3+rM4z7
8FBK+j58djUJp6qh6XBR6TrfTeTu0VOMi2ljxtdGUB+89stGcM+dXGBtlVsKUXj2Wv5FdDC+uhor
ZaXlb+sJdQj08r747xzhSB6DpNnneX+uK9acRtul+4IQx7ZycYEQcHhDjCVDGLD2Z9Ta96gkOykY
QUdfTjtJJUMYFHyvCn4SFsSbtHQpW6PVmc64Bwc32ab2h34bp19pIJ1Ll6IxOizUdAHfEI5qSLFQ
j0tgBui1gHkEAbBh+xlmQaLOmDN95jn+xhFzkR04KSEgjn41qattxANoy7WyWcxUcU6mi1JXVGVz
qbykOZPZvLCm59TDIdcujqhNkPdiyMx0ooWs+44ixk3puZyfdFFgnXWSfY+uijnku/C1pmltmjfJ
go+ktEkpOQOqe9bZ1cHOyGAuyNz9uLzZ2nu0zYItXFXcRi48FaS6sBhoTSSQqk4gfC/eSk9sa5Jy
Tj/BJfbMo2u4DJ6CTXkijOmssvlCxj8BAtQel17ax6hKvC2vKqqr0QXb0YW8Ch96Zs9RfIEgySla
Y1ZXJhOBjG9UTPxADlO9R2SFW9McZgvWssveMs5bIksGqmHkiRPtFN3G7DxCVRT2bCq9PMdLVOzs
gSN07tdv5UhqX2XVXY1DvSNDfHSlxoOb+/ecm6twHJ5l5/mgYfKz4bGuT2nhKabqTdMdfRlzTtTs
HQtM6bS0ZROogkyJgzkZ52Xw8z14gNDUNsEbkV6rAEtX37PjNFNn7y5wWQwug9BfCLTMU5SHvMnf
bTa/iGHEaxHzHlbeRrgtG5Z4fihMCxxgM/Q7YUTJSRTGxpN0RS3+yqnLh3dy8XR8nxy6ow7t8NgV
kDYnxZIxYsZjAksrlrelR67Y+eJbfHdaJh6XHJI5POBs+JBD/F55iwmv9cgp1zFQatuu/41qDn7c
/jAape4QinxXxIZ4ijrw8ibk301AedpBGPIiq4bqEdvd9p35AfUJDbmCnDsCTThMXvTeNSbvhxV/
WCtvYqLcBl/SYqEK8YjsfVysVcZQLCMY62iLw/Aipp5hTmL2q52DBR4ZX5IkIzC4iLBJedKgfkLO
wRzGW7KIDVfiMKwmuy47lVjW4ATWe4ztyGuU34ZVbJFJDTAvxBurlJq+e3IeScSRw3ZGZ++U0WvC
0563wqjhK+pHq2XnUK6Zcqz4PKGegwBLJrmmCeiXD/HT27sotqh5/svkdMd2gpPFwsXcUfVxZPSk
XdBFjdDwEdoYX9FCbCVstPfaQ0jaj7RFbP0KRpeHsX6IFX18UcHUHjsvBkW212EbBJFFm71ZXaeq
xU9dvI0ufbjKpzCFiPAmc7lrQ0Tl2RO8DQISc5MTqR3NLGem00uIGw0nXFueFDW/vTnVN1Nznhsm
5EE58SHoymU3ttTeSh7uSMaAIIr0CxMfADJWYaexFc9eN7zKsnjrSmXwxEB9nALpbn3C9FZRhnxi
m3O2Cnyp53kUWeBu6puxuvGr/jLh3z5KlrYXq5YfUFw5erOA3rncmKt6a0RwUCV70FWpZwJq8ECa
kXrJenmiHoRLpbtF5YbxoY51aV9I18XY29onwcByZN/SoYjW1CU2PhbYjDB3g7dz05Sg4GeZfaqI
QZWIIq5aj2k2QK5YFH2q83Gsxre4tH/LOq1xi0bWSpdvaY9DD9GmP2xkYOYnt88GlhD9a19YxhGg
5M5JcvMaDM2hoHIObr/vQZJgaCwzE1ZEHQxE6WaAYcZ8X3bRdSZQ8eyP9qeZ0Hjs0ZITenbgHYDa
nvM1t0M6fjCXX0fFaBEE5lB+mgfLlsnJDrMF1IhPUjoJvo0Es4Vtcdv1qvk+mBlxe6/7yLDzX/HF
uIMPctEUl3Q6yXncguNA4CrzZ6w7+SM7efNg+wm1gilYiTLC2mLOBeZl7tAMAzfONCc7jvfRvmFE
j0ybT1eGIYfUUdTb9cab+oyK0vFLOIA7/L42T4PpYRzDYZzABMZ835K0t4S7nY3HnDkJrZyranLV
cpCO8wP04qcLsJ22M8/rKQJM4UT9BjjMNVBg9ZfWKDeOiphV3eZmKnNrMwD+xFCQbTnFMjZB7ZP3
5bTADDM4MJXjYB5oZvtM4TaZsR3h+2i9PcGgBcU3hjeapPaJWylUuVkLwM+rFjJp0ePajw6cLaW/
rCGDrmBrAbmg6+wXUaBQATXFqNX2n7FJiiJtqHvRX3FLBn1KFGWy3bNR6SK0k/QzroyT3w8Rikb6
vEz2c+n+pWX87A7Td9E78b5hoGJGRVDvDPwneZAS7Qm7QuL1CfqKh0R0KRdxTkqXeHD9lUX+H1Xb
J+rQn2sw1tPwC/WhQ8/AQFrW1L9bPEbon+wt7upeVGxnjvZccjXxPtqqa4I7UzG99Vl9C9V0vZd0
bAdgJrLF6vwdVakPmqjiqFDbMQ1/IBR76+Y/M9KBwHuwyzlKHJuesRtS5mWy3Kc45cUVPeUEY5Ts
zYhsw1i6vBXv5uQWx35hTRtAOUBEY6vQGTti3UzgDdrPSNFspHhNrRwAXSCt33itDCBcH218u38s
o0er5NGEUVph6VaMKYFiQ2jEm3TJTzhb2JnNiENlnOW37oSkiSKsXa9DouYx3rvcmCugKhvnK1JY
ndIc7SxK86/EmZ1tXXBj4q1tp+oham0Siea/nvLC4LE4jCyy9HWpO2zNiXBCPgPfi2U8x05Vnddv
Ok+zh2g2RiyrUFkan0Obl1YEpsRKLV5wVnh3hmtx+0j0dRyGP/xnw8aKry0d73te+HoXcGV7cm8t
vtpnlfddiGIrl2zhIdZwZCHgXegGrCPdIQAWC4jX6cqilPEt3t9f1cVXxk3OLeXykzPfbrKYGFKQ
OUjaun2kp3HcG5N9zvORZ5pGofRMhS6WAyUqCgZkJ3gpC0mVaExJNF5M3sGwzujfi835E1QnJouK
3skiUumm8vx3J2gIKMrxwU7LNCSrm+wLqiUPGZyWjqkSg9FYnNAx4jA3OD9go8Qz2MU/EGhj0hlL
hk73GOB86AvuL7Lsyy13tiHsTTzTVhHzSWGF+6Ay/zXnSLihe4VsFU1qDUG61kr2jAUyTr59ZV8m
WX/Ndk91aePy0eRlKhW1Z3r5a2Phw1vU7QD4r91OYH2C7ImtEFCErglJJ3ks/Sd+VvLESeL/pVHw
QPEG3/40Mw9Pf1ONedDi7OcxwO7nUeD00QIZpmI/EreI7O7esDn9yqicD+kSy7BWfL91ttzjyTpb
3hSCLSJI0dhskdMEL7GDi12gf1C0oAUXjGuz8UuQa6AgLP6ykV75WXZvnVd+TEPyUDuo4ANti9ug
yb76wqOjfGKlMkc5eFwjVuQp9J416FsUd6z8q9Q96OIpH+hO9WFkHSsrOIKK2ABxoGdpHioMt867
bCTGDJ7/sSP/UkRef6TC/8w8WFdBFVGrGy23nQTukrfpUTXOW5FEkO4Un/MKlE2B0OfYxjMGvpdB
vciY14isjyRk1GHiD/C4Bn8yWr0p4O7Sg8j7m6Xtf1ScfyyzDXwlsVhRmh+CrSZQKxUuBvcS5nk3
rNiHl076Cv6BHQIbGCo8qYElY71rvAtmdQrmffOtHt68ibQLBKNL11ptqGLgxpZ1ppkhjLlTYJ6t
WDVaQbCJa/+zp0e9XabPxC6vWcfH0TMQ35wh3pdj7p6z/BUYzVnP7VtjkIPRAy5Cd8SNlFCja0F/
ZnHq+/l93VQKf8N8n6vRwasYuZuhhLqXaH2023zCr9/sXJ6G2DA8jO49E2ZQ/UZtVJ+W1n+BIIt1
oD3M9JmdfeTcLM2/9bCuEZjodiYU+WEySfjSzZ7kd0ujbtnsvy+Nvp0qJ9rmNBcuq3nLT6goSDTp
61bg6ES5JObl7q3Z3Tg5s5XTvFdFtl56yM8S2QJp+RWf9hPf1kmq7j5lXwXLHIMa/mbYP2tXkrjh
k/RlwqfA4eozuHCWdLV1LpLlPRr4VDoic+EUJB0Zg4b84ZCSQZn+qu5tYW8V825sHJkme9XMb54o
nlevLrUgN5OkYECkxddI7iZ0aTbA+mA5GahKWfKQceRVcFNWUiTHys8I8eI3Y1n2K2zubEXF6nPl
e/Rx9TAu2BqgV9UnSMY29QCXpESlx6t7MFFssV+4L4r2clZEwUvaG9FdMf1p/JJrmbMUPTfr4s/Q
WyUP1DQhE7M6pEcwQ9lSt9KI+Ku6ap+0Pd0/zBPboXVe+qjH3KkdBpcWNx/tW1c+hLzIMxxLPItx
3E9YJpE3vOTGC7z2NoejgTXUp9mZhGztWmiqqaKID/teWLhtRDsLqXgR6Q4jxfK0JNEnGZV83wXF
TUqlhTDoEE1MfSbcVSPU0a5kUcHRgAvb5YlzSsdyH+iRk30TZSwHGAMmk7iHK7DtAC8L7OxUZNHV
mWP/YCXJ62BBXZmJ4K33BcWTdcL1UbxhLvBRp1vm4aTh1iXR2UWr3DBYqQ4lCvNm9kHBaNu/5nww
tyVqpghwZjhipypv2MpstLh/Y2XlcLS+ZoivwWvQxyKcI5ezXV+zk0/CJnOpf1D2E1ffH7vot2wW
GgSyzrzwaYB/5H+6mm6/DgLoTt39h7kzaY4bSLfrf/Ha6EBmYlx4U/PEIlmctUGQlIh5TMy//h3o
2e5ue+O380YRlChKVQUkvuHec9uuoWAOMyZ36mOCW7aW3rFM/eHmaP9aGCrmxvYwPbfxj8znH2fO
51PZ8AAPpDzYsn8qObeCeFwEohQnU+84u8xdJgsuWj3bg6XTl8h9RbpeXupoth6PmOSrNzqCYvxp
YxgOkGM56W1Yzg8zM5jN4O9DKj9oM3QyHQBXb2jiLVwczwDIUgXXwUNUXTK3DtGIMSP1/PWojBdA
1ejNIJoXMLIcQBSrKkAtzdXI40TIa2Gjlkk9AokT6RwLtgMhWjGFW2BruRYrkKm+t4Xxy51YX801
3Sh+PHMtgFHykSGeSmoc3Gh81DkyF8ybz6Mape6qZyC7qmlDIdCQ+oWGQHtTgcIsymmpIkRpcsQj
O9V0gQ4vUMke8XFXgP6S5FcpEmBXJSranYFyVhTUDX1SEeYMY+OexKzWg61kLLRJ2CDDJgvRlTfg
Ea5S+x56YgudwoL/H7qW9MJlGtsgYiot+T1VwPhy72JP6LXqgELnb+WS3YuO9qiDDwWxBHGSzQZU
d+1MVvuCOkWkiWPBYJ+Y6quso+euiowjIcSQ2npWLRm2REE01RQdwTEDXlEwVdSIorKp3nkscG4b
m9hMrqlQrAUs/7Uqu1e/65tNCV8IA/clK2E1BUn8MlYFE+rJOohya9X6Hgxpv4qQtUeVfLU878L8
IucIuisUpX7Ym4cuYtdkdIQYIZCm68R4xkJoBxl5my7C5diwOWq1uRsl+gGHViQP1LvlC2dTFeo2
JgTiSSkvRtV9dHb/HYQo7GCVXNIgIlIrtYF1DK9lwkiFBKBl3u18Rkn3OGvE21a3BKLgcujydJMa
7Ea5VF9LCpUthoxXI0ovIR7PdZqV78lirBTyxFn1KA02UpMUd9ohstjJ8ycdehvcCkmf7/Om2BsL
vjYcSVFkk80YJPoujOleBJM+zFhn+p4kQxrXrWi9c+Hk92k5fGls6F0bMGqQ7tZPtUPyLuNfLpAE
kUFLFDInB3Lge+MThge3jELkY1riLs0/F6tfOvSPojKhqsMT9lXF8jKZ907rxAemCNfINqNNSWpv
wATacfI7OQ5H1vh8T2yPF1+m1043JyUPll3+DDXUJG4maDyOfMyQqCytCknR7G1ZcfV7j6ncqpnb
a1A08IDiN8usj8nQXk3wb7Xxp3RJM4ut2eOjPAxgvCQKR6q+kv5ZjC/OZNypBmMmFB1V8YpQs0Ts
6QLNdG6q63XshX/wb1m70KofS0M+LAstJ6ceJ1DUo6KDSUNyJYK4qQX2bp6LHnamZfWPc1LOqwp+
uO+0Kxsjc9f4zz4NDAhF53nyKHijHnInIrtHUbYfU26wEK2YoPRTEH/kKIfXJgBMFNeOfK1qg2Jy
SI7J7LOAn7tpGxbFFvfZQ6zJjq9UqX/ptGB3EY0L93A+Tb139RnIoqEo2S2nCWtWQcpl7NXHbhL+
Y29qbGIy/dBNGzCMT9EjL99q1+ZGSNxAxIGEF5PZygqHdrStNJlakeHoJ6sZr33HMAdh36EHlHY2
MeU/+XF4KsbJeg+87sUc7adJxjdHmvoQtjFmwzGsIEaoQ9Tb3nONDOoS536HaKI9DVXVobGCmjQZ
aXEVrWPeAFc/8Z3Dh9vBbAvaSq5zbTeYkaviwxNfCY7IN4nn9OTgVN8MYinBCprxWDTtGaXUPssj
58aI86EbVPFBpheaK/AlexZ75QdNysaxAn2tCRqoIxk9orhG6O27L5LpFU8USaHk2hlqOST2Vpt/
xBMp3zx3qrNb+umbyYhjWv5VQVrgQZa0/1FdXVRj+zfJsondIZ5hMTGcVHCGGEN+hizMpe4k5QDh
0iORdy/RSL5mZJbHxkUThgMzeuHpEx/MieTT//xybu0TRHxn9ffLrCn9u1T5Hy3LjdPopvk6cRvx
MFuQ0VOvwXBqTDfF2WB5JdYUAJ57sB3txtRvcaJgYEU4dXxuoypM3Rc/s5OnKmYn0dTF3RTPP3qq
N72BoZ/cJTisDNkGQb2vggC6booxftnvKZgS9I7NYgtINoDqRlerPYOpD3vf1kWxMUKkGSXVBNg4
sTKN6GQZZCv32VL5BtlHTiEBAGWt+6a4FeIgo8a7D5sPDJLBMj5/mtPpLsyiDGweCvGBAWJpdsjT
3O/aKnHmODgh62mLqBmFQ47+d/DF94jQWvqM0PzpxAzpRbboYzsn++OI8Zcxptcg6pk2o/QE80Cn
IHq24MOuhXZKgljkb9A2fJr1hGrPVVQL6lHmzltUl/0+xZsESQrbkhsur8P8ah2yZRPjIeyNb8OA
rl+Qw6JU92ZG80/pWq9Dih5I9PVbYJY/aVwdusl8EVPar1NHvStEousRkWdrWBabtBFAGjJwv2Oo
U/VNsAIOcqyk/7sz6mmNkW+orXjhAdSrxko/DcGMkMo4ih3Slsa03sq6PiJYe9fd+F0QuUohvRK2
dlae5zRbgViZCYAmx4IYw0KJU2dbrFp7DzROAlsDGXLXoPQ2ME+2xn5ui9++6cLatIJd4KP9L5Fg
SP6/gfQuTRt/V+zcDKOhr8YxBQL+yFQQfpvJ7l05jxlL2XU6o45WY8zMHGBOzMgCfaoAMZVb8w5I
9qPno3iZg+/Zd2gvcMNk0WNPKZvOjbtOhgFiL5yqsL5X0S/hMdk2PZZBIwX2yh0c4hOdrXSojYlS
+GWFFt7F3C6gWfcbN8dPWiowgx2TeWTQxtEiR74w7qplJL6oLARUnkG7a9wPh3mYye7NapNeIPSw
4ONyteAot+MnG61u2wv/ZBwkamX4X4w2y2LDG897Ow3HXJNQC7gwwbkDfqN70JlYKwqgLnhgMXLz
mdcO5M+bTcC+oAwUXvLocU4Byc3GH1P3PDuyje7K79BzwOoh5m/To5xayrFFLj45DJGax8GnosTK
dV9HWPfoVp58afzCy3wYQfcOjFIGVDe+x2sQytz5Onwsp+S5zvW9xQwDwtBzHIm7GI/1KhBGRotu
PS+frKXQ4Co7e+6JqyVECFyViZA9QdsAG5xELU46BkRPoyePzM/eet+52r6HsKX4IO27W+exeYuj
+ujkIzZ6nxyaAvxO8mwBGZa1+5RrkOTa+USc/hS4j1XN04hhrrkDGTWjpNQfJGxcwVRhGjXkZu54
pEIy5lkozpAX15wJ68Sbiy1IpXmlbHMLCugNWoA383rkFSMsCls5V3DDJK8uROsiHPOYFNi+VfXa
YfizjCFfmzNIND7BlZcm4P5d8Wm6MYNUxz5KL9nS7mwH3ISrNHg29VOWln/yvpvQGCkWNdm9GSnu
Oznd+WTXEkHzopIKCIXGcUhd41GurT3b8XfkT1cgHrmeO/1Irf+TawmwTczTWhvs6KWdXPWQnrn6
gZeaf+w+WnYX4zF27zsX/0DIkMDAXh/lEwEZGf5SSSymi6x/ltE11HJrSYhICJzWI0BGbCmlVA8R
DBia+/iUEJUlWvg8OiyQtJAEFPWKJ2e5F7L9TiEEoaxiBpVw89UFg9BuPJSR795yL35vRh7tDrfQ
CljVRENUsV1AdJAYxb4tnYM7kQ7mlMUv/HWanXh3GRQkWqdnBVZJ/Ujx26zaF6kQyrXuvB9TPrNh
PtsC4y+HAmu9AMZukLA8mgMyzq26QDT9NwuNlgWwOFZmrHhqM6fG2XVDWA2mD3bNYwwT+QJyzREy
OBNMMcU7W7HToDTDAZt2L1VWFYcEiImZFTcxE5FZFkO4jc3sFXP8OcFU8CXBog5plG9ClztsNoo/
YdP0O89Ggx5qNncqvuKErK+u28a33vXul1gNYgIwrSfim666OPWIsLc+oAOaAUCXOH0eQpb/Y+zs
qwALCcGTZL3kkDmdmJxN44w4E5KVF18WAsmpyjN5mib33YxZMxolozXTZFncZWF+r6PsZA5jti6m
eF34dnpTaXjBQsPa22ZHhSNrH1nxxfbrlAgZOwCjaNWHmChttgZu9eiifIidHCRwgfAsZ/bGhAfl
pHBTyo94Rr/hhWSL5/beVMYaZeACUVE77LwuwcUR9x7VTdnjn4I3cwcj6zSORn4lpNLYzA6WOzH+
IeypQN5qbaFn4Ge0EMWylW6tGVGsN366dk9zEro9CxJk3XU1gxABvkFLA/sqyuwHcH47BsRfo5r0
PkX7edcJJB8peO8lZ5gIemTVeJhYSKrZ42UENUEw19q00VVMm7nET+nyLBgolbeBBV+SPhUe09BS
UPeSXYd4spvK35eZe5/agEZ4/m+tcuCYDzk5GPusXYkgzc39cFXUbnmt++w3G8B4B7n6aFRJcpdn
xVuuePC1IZ4dOqG1g5mWZPT8y8WkpntO6LzeEJNIlSerhxasOkG4cGplgk0hsynughGp0uSw4SYc
608d+xh0RghquO3uXO7vc6u/c4HRmuw3jtiAthrY79r5shBOIJDTP0aNJ6bzspdEpt0tyapLmUfZ
g5s3wIX9mJSfAs2fMsz7sTHMC86shiGN9yiboXsciWznVKzLwzjtTR0O6xbqk5/r38YAOzp0mx+v
1/lD645fQFTjB6P+1Tfw7g22+Iv4BqZit5Zmkm0sawkOwGNFGAzpf1r9xJlJaVsTWmzlHL4Za1k0
GK+cYeUObc3PmNGsO+bXCLNj0YtxXPG8K9xV0s94O6PoT9j5BoPZ5n5Mmqdidt1TVywgK798mEtO
/GyeQXYaKPQUsbntILY2vKG1YfSAJdhN99hAVV1B+Z+DG5r87TiP3BFB8xZVv6VgGdzI6ua7EH5q
fJj4Km6Ex6ecbaXYcEc852xP8qBPtg2zQjPGCS7Zdur2DVkT2rgIVYTfBM7yOH2pk/kdrDPiL9Et
hebic7Ip89LhqJQt11kVvqjeDh+13qBbw67DHGtjGQ40UxatrfQRzQZC0opJdSinocTghqjBG4eG
ePt8eEcKu638IX7hEZ9dp9Z+hWq1cTW01qIPL/kSoV67XvUQoACrbKdiZMv+0I3M9CbtKjv27cRF
ASXv9vd7Q5zFLAvo8Nrs+ve3zeXPVFjdEp3Pl79/sXGqAQTbtMGNP/HAtN2d0WggHJMSD1VOcegy
VSASORGtSV1iZQ8dOvozTeMVzMhHn0QwiaLBWhWe9x04hgZ2gvoDuKdaB7VZ7YDzfrpZzgl6jc3C
YYwuYItJPb7NA5u3BvOhYHia+jLcl6Mh1umS52wzB+kceTKdEjFZH+4Fh8mpMXo6BIhjUwZ3u+hZ
9gS++QtgHVCmvn0dysyEjZeMu7F074vsNuD3dg3/ShD3tixNnwMy3FiV+ZWP37J8qLuu2pSEs9KL
1Pee1zkbjigYysY21C0qimTZN00M0V3kkaB6/e/ce0RZss1IgX+PNdiDgQ31iEWVOIPsUPD8Ctro
FFal+OSvm+DlmML4qjunJrlR3VAYpxBqHPHWGw0diKEksZotA+cCjFI31Cb6/c499RZLOYLMmn3s
ghKbW+cGWr546MbEfFXl7xq90D6XA173snvro7S6jEl7QLeM6qQyN1ZDaEod1v62Ks1LIxlFsMdg
op6n732e6HObi+lRKbfiE+a4r9DZeoJayZ9q2CSSDYLjVqD9y/VswuHgIfE1hQPPde+39ClN/RSv
ftmITycjL07xpEyDtzYqUmB+TfgilPctC/1WwcjfNtrl/cw/VYqRQakFh5RvAlvTIhc9BtRkeHcm
9vB+JVeApcB0zepOm/lj4z9lfZofLYldMrPz5kVVFrN//u46DE5DhOWnljH8qRwxcYn/bGWNirIi
sV8G5DVLANwuBO2560JONE+V3aWP373Y/jHkrDDyoYZi276FKXJxocvBMSQmvov3yD64HXRiP84D
78yy6iNPeASjRyStUHiqSYPqizjiEeU+V/7k/snFYuLIs4ccZRlViPEguc92GFneVRk991RoqCcH
TihWadtWsWsSjjih4TrHwvka0ZutyIShX+mTZ1gk70nFkiTFt06QchBuM5OHlaj0eSgwphiS2TUZ
LxE3Aj6G37JjS8OFxATnE3naeBW9+RmjA7kIX961DqX6DJqLQxNojz3jfnaHkMlr/E5qBzHgEYKY
mGWuP0cLCYxtvgWqad0QMvfQzPcV5dnGmF1jqxJvB6KB9xXw6FrIAgh3F+/qvh6oTUSAu8VvNrRe
PdWwexIpOp9C1L9MPf3gA0RIHuW7VNOtd+Afank2SWq5CDxjzBR+LEabGF9Yl3qNdSOmE8VsXvBp
MxVe2b771X/PSPuPYIEB+/XVtiWkB9NeWO0DlK+ryNO3qtb6bQmvHQfnOZj1k1P3Pg4ec1/Cgt/M
1nUK+/7Y2EX04JgItEM8ieDpibqzG3mPSKqkrOTzBx/Bzg7OR4Hr2KGJXaCznevYvJWqoB54ClhL
4ZRsfxuWE+wKw8GJCnoW49zZzaiwzSb9hbqo2ctqCcBGZ6oszQkkHGyh/m+rJR08y+ruwHA8206K
SoGIKm9nqdbmMgf6EyO131V2TiyLz3Y+abxHK2maraNbhI1clolH2IHbYEzo+twBxZRBkUZ762nz
IN27WmDWLslGQTf2NGjD2s5megU9+JrHDH/Zx3tnZxzifThEryl2SwZekhYzwVGTjRUwoRxHKmYZ
RH8c5on4AuJJnEtVOfsY4S5LSqzUKZ0Ce64/MqhtSAEOe44ScRyKJIiAlvrMMVaNDtOgVpnP4Bhu
OrKeQyyW6Ge8Q1a5b3Y6IkXOmBqPI1DGBjwa34wgKHD0nfnrFc8tCetBvCOD4SwYXRykZeFWAZVR
Ry1J7sVxbvJd7fSffgcukkgJsONd+BCG6SXyOJapIYQ334Y+2efM4epQHuraOTeiucNcB7MYy11C
m9RoWsz83RMbVLo+CjN9aiHTrJO4+YlMVJz90nuE0aPtZ5tejxAIC2QWTg3cBDbi0QrU/RSxWRya
jb04qXUSZagM9LjtGyQj7MjBRm8jgX66dgvSOoJn19bfthD1ZjKLdyvT9Wc5BcfZM4kEq4HWgnds
NWo6os6fiX8tdbXkZTw0eW4jlgkvTUX8p8KG5uMkCfSZof2755lXlpDHQBDZ0Pn2h+gpMBu7P5N4
dvMC99aBlm4EV45vNr+aLnp2nfQzsPwdz+Lt0A2feZKoCzXeDUr2NvhUvv0aTos9ZBg/ACWBaJnC
b6XLpe59CkoAaqOCiAURz++ql7wq/gRGi8sFH67ickhGxKUCwoiPuYXeVn2iMWQIlhMnbtoGNGKu
vBJJQhv5x6ayrC1TfDriWu88j2u76m21RERA0ev0KXUSItzjmt1X8IoRNb6wnt0ODMXO5mR7Bzdt
8daQFRSwqV2bYXwk2edRLXZ2zUW0qW3jPmcoVvjjt9AjdLg3U9uI3uuaaUNmb4H2Wnz8V4XueN1U
sC+LvADbOfafMum2Cz0NDHr5h0zFl5qSMgnLO4EidxUCttB4fcdquBMTePLo6NLH8HDEdNHmTxRw
8WEsM1xFNLSJGfnbgnX1mkXu8GJlEaJTzpwKF1HYdNSEmPBTJ0/XUnlInHNUwV2DfFggfKBKCBWL
QYQG5Gej4YtnhiBdNR6yDMrh3wHZhFaQs539tbZQWwbhQ9ckM0vVEcUa0Uxux17PZ1HIKpHHX6hQ
oqMslMeZhIVt5PGwZoryYznzKfea+ne2REKxuapzW7+VcVUc017j8upZeDc5OuWQzsCyw8/ct9sP
O4jYoUvfeEYEQW0cVdU+Rru5IqexJBYqJIvaIkF2ERNQHRH3w6VDIclwMUgjEAQuXp26rZ5sfO/b
CaXoPcyHh79XTsWTFr7Hj1+Or1mG3QXeCvYOKoieRGNeWJk8mBQp17BHdQNzU0jnkaQA5l9G5V6U
LKFuQn0m8/I5tSOC4+uctSSFDpOplrHNxLY+cGNgcx6NUDJz2zZteK0yH7ST0IehrMi2U+uMG2XN
ajfcMPKG3qvtayRNcTLjGxObDo5TUT4CEZT7yehiIDUlKGXU3hvHbYujPzOWrV3zY4K0+8f0gJC3
tSCzBmwmO0O1T0Jrb+FMX8LSmH622U1n/WNovYrCFW/D9Madfe7tHipkY4jDENo/ReIBzpg32irQ
uREMzHLpN9pyoIn+DgHPxvTva7+/yaSwNgTB5gTmPIUlU9xgRm2bw8LsJwVexxhfExbJLInwrRRg
hEgqBQmz9kBBlTVO3WjhSbZxbS0ZHFetJ8KIdIoOUiCNb0ZjNVi7uMLLoKWFBdDnLKtQPjOwYFUf
Mooya+AShhrDHdmCn/Bc1rr0XqIWa3830dcIjK1tWuDe8TzFbqJ5rB2mTixFn6wufi9NUqDofu1D
189nfObI6YL5cUjrV8B0t8lDCZ2Md20ANsIeoPb7cTFBIANepJT/nu/sDqZDOyWfTYmoy9AvrJbZ
gZMW33OVHQqUFXP0Pok6u0OKiytCAjcw3Ne2epi7Wp3sfOKsA7nZYRrduQmuZdzPmQ7bk18k5int
uXOCpsXB5ZrWLmHFCtVJHHXaclGFKL3cZPYOoT+GSJN4M1Ufs/yLQI6kPCM6G96GWxCOExi/ZF47
G4oPubZdLPwc5FOIN8MNb/Tlw6l0qgdMnn2ed0yhI2xFk/mcIw2PA04D/ObXsuq/7dF56VDKrdyy
zddzSqwgy9TRx2zTm98T1kCzFK9F8w2i5zWraqYeytpWTvAZTiMBeTH/Ytc19w2qpTFL36JsP9Cu
qjA/hy7KJpLkkLYsIrvEvqKRwkNvda8pW34EO1i8FQNzlqLNUYOXrMmwXZs6vwNJ/Cu3y3PYlYh+
5pZIvtjG4jrgtBHItJqovUZjzw64vlSBfatJIrRME+0/idK8AyxKoRHCukV5xnaCkVjbRQ/eLPdR
Q2xIFIcYwS6YTk594oHZltFw9JtZnBJuMcThTXhSdVFuPTZJl0xbNKHVWD8JGHBob1NCHmx/74YB
Fn+F3AV/LzYOlBpBnmzwMGPCG02a1/wcNdMpbgnfYOcj9nKY+Gf4PETi38UioWJK6XOKGdOgl5uM
iZthw96BVJyKTVZEPxyXYEWzZtqUxrMaRrh5ZUbkO5WqAsW6cWdjO7nltIHmWmM2ytd5CAQ6SJKM
MRnSCulSY3Qz78eSf916DwS2X3CBOte+EQeegNG+0/HbgKRpHKsz4cTYaFlgOU3/UUbIHXrlsaL3
eTl581D3PCyH2bsgB+BmTWfSRofsafaIRor6j7+MdqTBwzrm1SD/u1By4rjt/VU3Er/pzeXBybMv
HKsN3MaQk8cl7A8bzZ3PmNuru4Y0nEDsdBwaayWxdbRRyEuFssQ9bhyDQDdrt+m+vTBBI2j6iOhY
jzPIDdrtqCpgJEwWyaOsTzb3ypMuIcAxZEruPN4VxJ2IeniLK7f8QdDLrE0Eb7GTvY05djaUg/iE
ZzqHWWCSbThzwhl6Rl8gywhDOksSmAbe6M3QpLAtOiALrvPSx11zwCmbHhv4uTsr7Ow3v+oRV6Tm
1+QuAz8vGO9rz6suqVaMV+RsfplvTkSEqlaDvWlRMh7LOILb7o+vorogQRnfIIJBwmqjlnuIL7Ey
kQdqW+nu75f2yLABUHd+kYFjHQdY9VyZqLz65tNpB+Pun79EpvM/v2QfzfmgnHH/z9/75/c55Hbv
mMtA7IADOK/+/gl2KeNOt3zk7fTx93dschKOzRATuce63kmRjjkhQynCxj0EAcVyUYHmlwQU/ssv
CYGD//Ll8qd/vy9M5cJjASyHVgJutwTNWqv93LcLx9FC3gvNZl036fRsjXQEwPMHpPQCpasemcNa
hXvmnA6OIsUmn1rIdsaFlz68N2QgLahqtXJk/NyE2W3GWgQGRzDzH5aOoArftepaliDqZ54rAE5J
PZ3mGRcdAqnpNOVLEKA7LFo3L7+zdIoLY2DsWLENYnQDSgVjADVeRKuUV7iOGgLfA2IOXHVFUvqn
sqPvDPoe3XGxNYgCnxah3VSg1fC8AX4KY+Z10HfzXRTF265cxM7xEw8NdyfJY2hLINgdURmm7u7G
smImunKbl7hKuk1mhGzHav8zqA4Nc3XWc7EkbaD9Y8bjE3fLU5RXz0MtnvLBfzJnyEQVLq1giN9x
nKDxIEgukpTPCvRFPH3lFaM5u/qTlwB5K6haVfkYO3SZEz8i6FzWscHVTCkQcggwGtBBgzqWmto7
tkKMlBHQylrjzbHGO5jFtAHD+NkmYmck6jXx/AskbH3oPPtZqG4lohhPm00SHfznrRORzZohDrEc
RBgDChgFoqCtnD99CoSeCAQUi7uAzPjz8j/xdPbFhBJVQkf32SRhu8VjjlKmmYAKR9nNjBZ/kKgP
OfUVQL8T9geeDP0vFXF9TIkE11A5cCQwR1WsBcWDgNCjmNr2QfCpY8ziGTEGWyAsUIXf+2x+YktV
r3JPArBxKt4H6W/Srvqo8VxPFIWb2ucn92rJwomwdxiNfW8a4yMmCsWVieHBiMfq8vcX6l2VbYrI
OSjPyI/l7FSXevnFA1F3+q9Hfx+2t+2/53z/P2aD/1tS+N3T7vn//Cn/liX+/0d4uCJN+39nzv/f
4eFd0xW/438ND1/+wn+GhyvzH57F8tRzmSBanmm5/ys7XHr/8H0J6taRlsMc1PP/GR0u/6GEEKy5
F5mf47nmv0SHW/+wHNs1fQddmutLVEP/lehwxqL8rKrMpkU0QTC6J4Qp+VGKEafjElNuk5RefX/e
EO3r//HfxH/nPwCnrqteC++TzfWXqZgoFMq6s5vmsdR+ug/t8J1q6UlOaQCYYYvz4EYnMr1ksEHM
AOwiGlEjIITTVVyTA8GPWP26inWVZ/RwysbyC7o+ZUV4B7PA2DRx81UCkMlRQNX9mDMETB+nHCWs
NEjNy1EEleVs4o8DSDbDUdUTPsmqvA/bipS6Yrif8+YkuOfWiRqpW3VxxvBIdxUP1dq3xcJ7trCC
q+lZsEgxPSyxqiKpPDxgcyk3ksw9EAmk4CUtg+rFCmGGmLznve5JFW8rIsi7XkCM8Tvy47r6VMTi
VY5qlzrusx3AwFSkEwZZvKQ6zg+FAw0cjO2295wz8RwI4MQT8g8cyMsWfaBZdunWsYHRW9W/01S9
iqE7tLYJYAyQodJqY/ttROY4ij90RExjchugPfIbnQJeo+6/ZBH1ty5mfjtHyaPFm1q2fGUmGCKG
5J1g8Ngx/4cIZTXb1KxuamJ81xENIrPCvznuskUqmdVkDpy/KrchoLs/SWJWey6RjzLAi9uEgLOz
7GXCQTQTgrtLof2gByEqAYobm/9o/F39biiP96NM14nj3SJe9KEziUlIC1xmUZ56FLZ6TdfPkZc0
0w5sDPY3WaE4AtgVOWwPcG2bBqI+Gu8DTk8UrQmirQk7eTVd7b4bUfUYRwFyF/MYlV9M+JKZI0Ze
ErmiggDLXD+7wv0tXPnA1DHeZmpCXsawOC/Gd0GGasEWgsiBLWl7f+iET/6Bro1ZcqIvVGcvAMO+
ojC5DjPXVADgMnCAQ6L+JBKvy35xJenTHJbZNSHcLO0wfDnuYzQS/UEdxn++SPa+hZChRQkVBO1L
g8tO+adAlnvi+cCR8IT9IcXmJY7Sj7YADzEtS6SAGTuO4JqsEmZ6bFH3VOQgclrvZMfT+yTpnsP+
5iPMOaZDuptdsFdwBHe2Dp9mrPJ4v6YdkPE71vuasc91MPLqyPQYZpaLPKb3PpKguEWmQYiKS5o1
q6Mx+fZT7PHCGl5HJp+bgu2nGvGUahrdA0KJL5/xfBMnD3Hq4B9AZL6CXg8xnpRtA590HtwRLvLY
JOCUgdhSalT+dxMl7bW0LOJ1Df070FQcqXnDe2ISOlj8ZG1v4j2fnzPKkgUpiWy/0b9SEvR46uHI
IqEZ+oGDBDOHbB4HaMHdUSMD7KG+jTWCJqkZlsIeectzLsO+YbpP2LlnpLDq6nhYo2NZwiLyt8rl
HBjL0FtNDcG+gNRk3/yqEuMx/fEwk27SjJqMPapaRY0DvVKp/dRZMa7Y9kwH+YF9pvHs7oWMi3MU
IyRJS4d7cjoCSYjvEoM6grRR9tZI1NDKj+GbpnLfLmPJsWlBCSPhC1NrXzgJPoUei3oMQCCxAKbI
5txWdvAksPTnitVq15CebILYQUBYq3doLMyL4piQBL/bVQB3gHXWW0uXZ8+kNBsdUnaac+2ZDyiH
nXWSLCKrEZNgh1bL8pC31UPKPs1OWTZqphCxpOpLq4rSo4SJ3MN/T1iGWIvAmTEyWTszaMEhZy8X
9miHCOyxRVTsukadNKnpQTSeEUMwsUTCtBhrNnmClN3K0rtJhnfmCPxDWN5PAhmGjOVtbY/FfcZq
LlaC9Ol42Hcl4WwdZOww8F990AaGMh/SeTGOI5hMyj/BAlsqSCvtrPRXPOmL0+iHSBTcj9RDroXp
sBgZlsrUo6gmU5tbovqwJrSKyo66Q4gpNaaUv1NT8a494zj5LFN4C1akPyI4t8XsPGPn3VFj/US5
UT0JB+iPoszvkODVnLw6wSBjinYXDfNHYX0S0BGsW5lgAqKTtVoWeuocoMuQBTk/5pjtXVVf2BNd
Ql0+s35qD5GutmL8D/bOYzd2Jd3Sr9KoOQvBoB/cSXovZaZSbkJsSVv0JujJp++PB92N22jgAnfe
k41jqnRSSRMR/1rrW94vchM+QUVutsT4iNqxYD08pBoD8ooFhTjYO4oCLroQw69hfA62fuVNs28k
+lOabVCq4V9YpnZpMRYvuyx90mAb445lKN4ebCXeDQF2HcGVF1hFMNX/E40MmstyJnVnTEASaB2I
P6eo6z6HMIJCOKK6q8JcUswkd578lRXxRB2SwmIgdcIUi9J5EjoTHp6J9h97zG6wtZ4Yz5Aba/qM
7/dVaqRXYzty96plpD6kNZtx50XSXb6zKHyRZXlgh8nNBOM5Fo8g4akdARpSxT5zMfalpnsPRoG6
iz/ZVlO/syZ5VBBPmt6ythNNuJrg2ZmKFaNGWO3dTCac8jnp9ZT78SctRJhgUO14bghiGgLYDee+
uxK53OFaI3gzUTyLr2jY6xztzLmvIEckDTsyTLl9DZC7uoTIDxJgs8r1HEAg2TLmANpu1LCAJpN5
7+D9LFVT56eiKAhcUGMqTDd9t9M/fUi5qFPb+0rR6Yp7/aJlEypjnm5ThBfsZ+21EJB+x2Ek1lBu
GejAnCEmuNB7fyc6sTFGOa7GJHjxJlQGTTyawdRwceRPiT2mXKSlK9wnKi4ZutGdzXr22lMSCnM5
W0Xu9G6p6D23oh9rZPUwtfGX6ia4lRBymc9kIUw+8vkb1wjcnZjC304aHZ4evSXH13ZbiYC3HYJ3
joHT0mL+y25D8rY9D631PkIf3Y693CUV2wviqpu0H+wt387RA8m3jLGtrgsIoEQWjfRUtxS/IqFf
2bTiVCz3Bdkm0ulvzaDn2yAPtvR5vMgerVFrqQeSggSQRXGz1RfYnG16xQYuJ0ffjT8Hq3FFLji7
FM8eEb9lo+SDRBurg9pMOjAEbtMxr09ZNLzCDEmfAYO1EKeHyk3uuskHt+EugQNzthnTeS2zxzNJ
l800MWqXTbEPcWwuhyoVx/ArKAyIluxq92AcoFRUWATC2XgykCJE3dknXsiaC24uGsTDjzTKlCI0
g7IYj5VR7Dvyt2uTLAoOzOcY8h/zONWwfMPs1iesFrXCgziBa4tygYxtzjZkrMVtSH4kACHSTGTH
9ND7CCkhGAqWBzriFoNebKHCOdh+VoEXiXWL0X5Lz80ijwS9BsicW/is1RKzUksLM5au6A5DOCZF
N+grK4IXpNhAWWbAkBINFV+2+CuwjRZpdXVhbbBvSzjvQiy2GZWyN2WxbVgGVniKm5VFWdhZppD8
XWKMdmFcKbDZ1xVh4QK2P1vP5q4V3ldjlDxQUtsKs7o1g2L04B7FRFhclawjCXSAZRsbLEwQage9
ZGXX6++OtquA4luCRQ/brf8Gcux3ety+lAag0qS6p1Z1j+sCPwcTOn4HKM2Ofc8KEIA6+xodCypN
IBSQx3Uwr/kG0sG2aW2mNNKdF6juBGbggFPRL/v0Q+osEFbpmkut6qgOxwfI++wE3wuGjAyw+dnt
D68hbdOp5jtkDs5PWYdTXF9oaCFqjUAMAI+N+hSARPeGNVrTh+eZDWq8PElgW4swyABrtaihrVs9
+6GZb9hox+ylCLkKMwPQxYy9Kt4akM8LDUQzEUz9VJru3Yzdc2/1/UrnrJE4LUn7osnXpYGDXWu/
eEVcRtuGVBIzkMUW+k1bKnOi4R2ly91S6FuCEpjxnxCnTF59ru1d8SR9BoSbfB0KaGTbc8lo+OSn
X60VbWQFfRxXcXuWB9TT1vOeukQd2Wl8aJ0a1mbU3KSbmUvLb7q1MYGm5pgUsZ1aNglxNbNrnwIR
ziAuKJiknRYNk6DcVX/cVi9XtryERfcSOLyKNMUczM6fjYpKGb+tHTZY9Q/+d/qX7dAm39YRrxz+
aEVvHHvhHHFSyueKpjEKrrIlj2uwyig+tmusg1YaHKXtz15DBFyRNy0LlfuSCIa5wsbmPBEVbv1N
MDXHImMcLR1tV2gZpicX6z3rx6pJW7mpDUUM+Jb1lVwmxl9a9ICtt2nIKBomccFTiVlv68fhExzC
c9855kobLcxHq7SW+jrNmNiEcb8TGrFw5TcHAU8O7eaGzRKNwYxouJhIFQ0GGCrU4aRuoCiPwzKv
pnVq41jNZ/OuOcWXqqim5VhilHDhsw+1wy4MdXHosv1YadfRGw7wRH5lSVCjsG9uNdTrcnRelMUz
1ltsEAjeiwXVHiFnYIfyNvwQ4MJAGHig2AkSnJyWvof40bfE53PLfNUM5fAL0qXoOe1xKqvoovES
s9r02o8+jymBAbIpwCfyGbPZ1lQ/mrRWx2pf0qEL8JkhcGyjqLQttS2tfkzj7m7F6tPs6vvQT0+h
Ee59A45wMhKb4FZfQTMMuaKYCxpbHhsaN13dhDtOQJJYK96o+mh0BKW5uv16KNxnvBNoRLF4Fo57
ME3aUUFewjEcD3YLe8fnwqwrh/aAevSew+jiKExpDhy4qGZ1nKhgEsAxPA9d1WjeAzsh2jT7XF0P
3RXjs2SWvhvFqgegH6bDMzHCZyeEruTKRyarRRwD85HrsS3uwKp3zZjttQwwWkNiF+8PQz7b2A8K
f+HIrZhbtIBKnsOxAczMeW78TMEUzP91OFKLVkSPMo5+tDkmEGc98NSZrBjjmzSca4DTrtC6fam6
syZKAuyZtUu7ZtF1Qi6MiRDy4MjvREKunXW9smCnSKU2U+yQ7WH2QmdEgFjdPQIKONbIQ2dRu38i
P5RYrt+FFRJ3fChMd+sujp6ow9nEs0FEJhBCNGUEz1AdZz5XN3cHA8zQ8r2r7G/2PTtdzz8Kr+42
BZIenjxXrFn1O/ZinjhMXpauJj8Ch8ebISQrQnaJCLm5kFizkPO5S266o590k+UbuNHG1qsjJb3w
+KtoWxGSW7tUETMeJ0ivJ+q9cWiRpS2Nj3E2puqiZL1XYXyJmwTIBxtDs/6pOlStcLR3XqE/1VWM
MSnJl3qUfqqm+rHYZ4s/NhBo0mb2LZjsdekPL1lunILxx4gJN2WlWEwDsMdBffmhftIkQIBu+k37
8SnoCTh1aYlVsn9yXHZ/FYZdagD7Zq7wrh9lAzTLVkdauq5pJX6rpv6JDA7Uvth1IoU3P/+EkGyk
fHcNSEyRDUYQoQ9/62s8l0uLfjO1uC8DL1gJFVyiGmtzROlEhnML2u0lF/Dr+QhoTus+iS/UwX7q
I+dkM1ewY++1Fn86HnCiWGf8MCzrhFFVCd+zxpoS2BBU5sypoWfv+LdQGAfUYYqNsRFGNm1MRC3v
pEavMBcvqAafHXY3KC50CPglQyO9fui0/nZ9eo0t/qOGHTQrA2ZCTyKt7p6zSa1SJBKNl2+Ic86L
L27Pu6ccEJCZpJTdp8Wwv7cwb4WedcPb8TL/FhpkPt4qgGVLHcWrQ+nJrhmFrW49HHIMW7Xtvqrp
2+S43Qz1w2tcqidTHlXsJ0+SGrQJ1n+QW/Aa/ILoleLJBnzthteWNhqM13/8hNA59VNoE9Zt/n0r
CGOmH12yJPnkCEyPhOSEHZbenzSKNnZwIjUNV9CHl1mJZJeRBSMSy4Bo7OID0yweOJuMJTb3Fr1B
Wa8jSSkTqgBPOMtZT9cvD+Af30I1bvPgEneUIwZe8QQ0ifx3eAlDwnCm2S4xN79CKEcSEBKlMzPx
xRpXEx4aDvMSFwkXyqGhqq5tLLvZF0b1dTZEF9+pdcCkHWyQ4iTkcKrH7gtLLfuyHpF1GqsjwBPw
OA2yrWMlqxk0HNCYlGXkTNNr59U/2WynN1wUy9FKl9PA293B9SZddqZh2ZO8HtZDD+lBUDS/9UkX
WAlPhDH8cjzbJEP3YuYI3FZ0mP6MNiuzbCcoh/qpE+J3KPLvpKgQMmG7rKhjQL/so0tu8kUrI743
8XRR+Jk9j2+iK0MOh7yLFWQ44TMoVqwWRdjriNbhwSwoMbLSP7Sl/p0vn0MPYm/wbZdJcDA9b1vV
7ATwZn02zCB92kSWTtC8tnEF5rsUbwaAr5HpwFQOT9yKlGJ08tZLfzd106nBH76z0+TT72cbhnWm
ffCdd9MA5S0FNG0XY3YYRXZUoIc/PYx7yan1dPnEoxYzSuFztu02E2SlZMZ/UBntJc0gIgz9b5nC
uBQD/iMtv7vW+K7M+KZ08D2WKggz1f0y1bRypTGCgQdo2kyG2ACVpf2qOhIOmj28jRb+7v8vyZR/
/+Nf30Wbs0u+/Q0AKfxnhUX+15LM3zz6f/7n/0uQ+bdr6TZwR+kx6rBsaf1vQUb823FMNr6e60Ir
dQzMQv9HkdHlv03dRayRDC8tiWLzr/9RY5QN/+Nf9r+lYeieEJZn27prW/K/o8dIwzL/Lz0GnYhP
YfAjhUN6ioUHXeg/6zFx5odVwW4M//Z4tHjRrCFoglgN3elCqPyDnLW2q0ViXOKU/Te5LjYa7o6Z
Ka5lR76opJ329AU7BhTTVJFSY3toDebDVkFwtvKgPVaU3zlam50HUZsnf1hPU+Cd//mjhrJn2HZ6
yn3hnQc40Rp/wePSB5fMn/4miVdsGR86B0YVS6+erFMgS+vk9t17MNBL8c/f/fPPkxyuWOOagg1n
lRyrzCL/gkeHFkr7aPZasuI7eO/dnpkfg4Z6irEz6RCZO58QIpOSmgTL8AgnsjUuwErOwji+fG9w
mGJU58jiLep2JJq7tHHI30XtusB9zhjbLY4Cq++xbbx9HU7Bjrl9dHRAlfqVV/Pik0AJRVkcQuwP
7vx3PbkFcC82Q/16MtfU4OHlKhFaSLdqqNORvqyG6Trh+sZ01OKLF3q6apI/Y8nbEqjPoYS9f8Bx
0UAiQwsRUT+cGH8c6JW5NQhbKDptvg6tU2WUzcbskmdrRPpqeFEehOe8FVUY7oNoYHUAOPSiaiCA
M8RwZGbOVxbT1Aer3sXgm2b+HXPDX45sCirxKkpjB5UK2xWFYbULfsrkCi6tuq84CnNyR4ZcOhrG
vg4Zh8nBbzkGO6g+8SbjYLYavRPtO+T9Bmte1GsQ/3r/MdGNSNngT6Ls36Lor2Nu0S2Qf0d459cx
h4YlCCZsRn6Ur1s3gPlDTnzJKJnVpZiJZKa39xpnD0YS7zJrxiKh5I1s0vzeLfpDh4+LhZoCe19l
7PLK9qCF4YcAYIiZqVhikkrpcCGbofwfKi2fk7SaiWcczZkZAElNzmEZRlvLvUbY1SjupSM20O/O
GKhNFdmHMQSsNqbhzDA5W/NmSTZbVIUe7J5rcgx2YDzt7Ckg9tU3zaZwGnmsu/TINJs0dmdtRN9Z
53/+0DzvQ44DqNCgEaATSYGSsXGAF2I8fwJBRXeEdPFhed8YOqC7OME79q/4KOY/imm4kfNscf9T
IFjCzIMsDgfE6jjlTyp/BeDsbwh4/dDGgPyYZV8cUwkkofUlXESgAfbBCQSo59aEloEnNCYD1CXG
L2Bl9xA5QCCgXxga0PRCUJaUxUa/dDh6Ln0mXKIn0xi0a0NByo8JJ+clVLBcPXjpcmBWgE0Mfqs4
EEdLkHOPLVyIFRS8QINdNfOElRLikAdBfJJi9mEa9K0qOkCOBoMkPMrYsEIbLQsn4c8EjHUtZuNs
FBDbyrbgpHiYZMjeqDRfkyF951P77HV6/slgvpTgntZ5YjHwItLb6am1ImBCZEOnKT2q86XovAzJ
qrBgLKdXvKxQpjwKvsIEnVSPxiWD7Xhldlj1+w6zWob8Ew2IqPGYh6fpBZlkCdk2OCvY+09mW7H5
1XrUaaqMLQCLjZW/5LI6tErKjcL+La0PEeUH+ga3eos8ansjwjFlacIJLN45LO1+DVnH0UgulEyl
Q2+e15RYsaNyeAaJyaDdZ0CMVvQBLflmMOuFUVd8gi1nc9ACq439mfXEtrvSGrWhj6NcMuqe5wsd
CUEC6u7I+TOOSXwPOIxqnTkFg5hiZUIQU/hbdwhTe+znYh3mIY1iVDyxpcULrEbyZjnwHQGedpfo
9u9gAsiGSEKfQOG8KzB0W5dSAO5ZzncBv4TBfItNj4agplmbotQ3uZWADZp9i3FLWzR8kqUZKrCT
iTxxiRKSPWoPeOwaAuzVqfBjl1m+Zwj+DM4ZSvf6M5QnVE/UJJxmW5yEBrgBds1E9b5sLFlMT6R9
2OQ4cBH7Jso1jIw5fMW/OM9k3KUbdfdJ9/g44pIGtU9Jku2tvWYmATPWLWyaQxPa3Zc9QkgniYqA
uqQmRKcZsE3eEwMLTVoQd7Vw9UfZgJ2UtDupSbB9DP4ZUpJHVp2bb5wOBi0nh4D632WIutnlI39B
NRDBuOwrAWnZ+j10odxlAFeluyY2x73NW5Ga46j7bdPpWHKPRhnpqwgrad/Mo9vEojvdMO4uZEZo
gA4Fd2XFhWoYVw4nIsuvZoWY6NrTnREByxFJpA1Hff1e6/YWCwPzyIHT2jCBeOS71uiz+oIEkC/Q
IW+FWTKvtYPbmPBDbKK/o2J6KsonYmspLsTolkUsUowZj4mjhcvKweQZwj2lNhHWKocYUewCg/EO
t9o+iqiI09uQla18GGxplyym/WqcZ9YFi2rsm3A0K5sw1tAfoszmFa7Fmx6QycbGnW8bQ7FKRqJe
zvhczkdj7pBjiyywR+C+GXEwUPaJUAV7VZxMFVI5ZNZbKMzBvs40UJqKfu5kAF6fqKfYUT+FI/WV
0RPBMr9h4pHMcOpum0cWcy7BPTNZXLVxOFuD3PYIsOfYSE5qKG+QnAEqQlzf5Z2C7V2Ca2vs/oXO
S9IH0mFyEifpmxV027SOV1qY/YhmaNeQMLMVIShvYZm4SxlYEIqy4DepiLvRDYttLO1m5Xj0NZrD
ZgQLT/rc2DdCh6dH8TaY1eyVyIjcxNlTKYcAr7G4BBp3/eTh6oqTib6glGB7NbnX8Bu0TL7JRIvg
SQstYhi6c12jL+pNspsIKnLNvtHKylXWT4uiU+ORQDnjYZdYqgtkDu5e64Yj8815M/adDZmB2dL8
joLS3mPJfqmK4uRozh9mgO2qy+38iNOsDN0/Vhmcwfv2cIioaLfsziVlOqeUzZBubhz1cqbCYjRF
zpTxFWbruGkc9WiT5jlssmmDTsqRUchH6XBlEdgIt7A0kHo0uRkZkImoVesk/mvI6LnCsrYEMV9u
M9a6FfDkv14ZRBsdjVV44KQKMj4dNb0705/iNe86Tq16wbkuDb7LkTn5ZKbobR3lLW4o0n09PrH7
sU7YQZ45N8ZAsQQAC6Jim9HFfFi6VKl15H5MA0eNEeFUJ5X/7kyMUts6Xcd+hitY5i8NmOS+gS7m
uvkqEePRpMsZLCWv8pHGEW+qHgNNm/PD/BGmUbLhJK8Tuy6uxLDcMxQQeI6WeC2y/p75IthmvvlV
ZHqwJZgLkAZan4M8SzrCWsQSQvPkJIdqcANEZiYkaYl/gZPHOsLbzh29Q7YAd+gqOjD0a6WiNzNJ
Gfr6n2XN+l+EIxYiyquUCeg/KT+ToVr1Y6+t2WG7i16QLiqMSwU2ZzMl4oCIfUflI/GPLdH3W29F
ipIeLcwGOSIhZ4MufIEYelG0p2B2txOO1PG09wrmDlE1naTMB/ahAXVBCqO7Adi+rtovnXpFhtjM
ukmHUmsdXPWY2XREQRs2VXupc/L2hVWuekpIlrzcN/xuJ2TEaJekbBpq5n58aMjFnPKhChdGd+4H
zi02tjLSE821zaJnMjTPvHtITLb4TAJExdIn5GAo8284Wt6+NBIsILF59SvSMz0aBIY5c1HGzYvy
eDbJK1Jp30/21QC/sNBc1hBokufQYUbs2qThI/JCiXur2/CcYYKYChRALKe6Jq99AFO9rcdNiWeH
ffcr8qd+Fdmq0f3mSoXJDzb4lY/7YzmO7VdoMBmR4Z5eSOOAVaE4ZkGIDKDUI43yo0yyk8axaW1A
miREGt3g11DKiimAjrwogrlC0MVmzFXR6UFC959glMZyMESMv4fsko/T1heKPUWef09t7+4NplFA
tPh666Vphgzx2VUyb6CqsDef+7KqOJQYS69iCmrzYbapWX1lWpOCX1jXCW5jDy2j4Gi0lC1sS7Mh
gSYiWnvsKsOqkI0XenfjtUOKL7KLaWmUyb5tMu84DN9uO8d1IvCjetZu2RW8IVSfNak7KG8cDnKt
ea+dCJUCWhVbo9sALY3SPFCnegcXyfetcp2Fe9BzFGPWuN3qOsWyOj2PTVJscDBFtdDPYY2VPeNt
2JJbuXv59GgsbfwJZvAaGwKpxd+xRxwrmDcLdSFWwPfpcdIUeBz4tWvaFHGiuanL+5sBqifLcxy0
FXHOEs80AfJP+OzLf0reo5Dyu05o07bi0HqBad+cvHBcBUP6W9ZZt2MLYF/CzrGZ/s1/NIRHATGy
rTHGj9Y10ss/f4yhPiwlDGio+/p4CfNJbswMpz8pH6HJXaWRs9IgkFyTjC4cBlcoINGqZHzOAQbc
cztTiscYq4ndv1FvtC2Z9Rc1ppKuycqnwfqsCviunHCnXabhK3Yi/7kC47qAsjJ7lDiV2f1XS+n6
JjC2XaW/gFuiD5aJJiHAokiIV4UWjbSquQQxFJ+QagG4UdhXnNJ5t/H37ATpcWmalPYACnR9UL08
hDhlekjP6eyT1NSK2yDuonc2GGckNTqeev8lSgiqyN7HQmJaW0CPOt6nayTZxsx1hCBnJIIRECR8
7ixz/ZLCB2zf4zSu+mJgSzxs7ESPVxWNZDoaue50ONTH8zDa1GlIbU+GxMSXHhc7mdK4mmd+vSdK
LFwQMXzLlBNn9sk1R2qvpm2ZUP9DLshcqcyDowe0B55Osatb812l45Njx7vSBEhlyerRN2ybQL6u
cHS/MvGRN4EvlhhpfXAJIkkFJ74dW9q1moHBoiKYzbsab1DzpglW9w21hS1B0rHk4NutXdgrJcv1
sYEJutYMEhDBB44bj0B6ziTQqt8N/2pHZ7suj/QIb8g+MsJ3o1Xd9cUyG/tNGVpY9Cx6NDG9Mz6u
ucWRkgaSa8d2Jt7nRv1ZJU8JxQ1tm6ktReB0I2oo0q4Rr0I0xaOexGvXI0wUQjHhbOBuGVt7nGss
4K2OmayGXAPrwn5YywxQ7B7c2zJgyYgNsgWUEtTLThdfFHzqJ+W3+UpPS0nitq+2SeCRE29hR3a2
+BkBwoPFqIIjci/+R57ERdr/1JSUXCk2W2lmvzXtrtw5ytzTM3TpRM0GFtPGjD89JkwgoA492MeH
PDmdWNXBYO+bzrm01Hns/WpK13UK2cBkFOUmOQm4ttxUeLJWU3fr0r6/Dg4pIdFz1iImri/7EW0o
M/nhl1YVB5dtaFYwlQjDU+bGj1yxyPVBAsdoGtcWweVF2yRPYyE+Ukq/9x4bjzUpCTyttObyiUDe
edg+KNQAdjE5ZNudzzJUI7XBbHf98e4Z9aH3/ljR3A1Y8sJ1S4oWOtC+MjawNUlSIi58CU3n+lrJ
Z6z30yYp6KcNA9a1Sv7Gevg5uazZxVc9O1BCnWRR/FWCJUZfJtfUp/5Dn+mvcfGS6uOHpfsMr6ub
zAbaoHpw0yVIoNg1d9P47TbtMU26fZDw43WTOWDUdkhiNMSuDT/WqLbxYLD57qn31THJQD0VDVc+
QCvrOm9YEUdg8m5h+4Olvdc8nXpXoXlbjW/2BGfvI8f8yL4BAnkxTRgPKZa+JlP0DH61NeJpg38T
wIfPCCga2SrYHlrzVKNoYdwhvqVeSyP0kCbZfccT8zsVdMT3KBOvTGeBkSy+kZ07sjHFjeYPB4Pd
CYpqv1eJeHCHaPIPgHggNkbzyCtBN6mtX7pkl0IpwNcVX/MR8oI+m/gskd9H32e8Qo45M+/M5hkE
EqwFUk6IEunWJDCEf56qacZqlN8RYr4OhTrNd6dfZK88TX8toCQd5NiWfZhttbBcWp4cI+6O80fo
uuYb9mdVuliKTX3YSq1vVj4uZr6dX8csn+LAfY7c8Taa7YYKLJQmxjGqtWbp7xwkxW8cRvM3UH1V
RAOBxK3ptn/2NGsBuKM8Fpj3AsdqV1oPHLofhmPEOU65+oXth1qRXsURR4ZY/TVo6V2R2cZY3oi/
fk+EGCDHLGhjX1AkcHM0X1jlxoZDA5KPqM+Nqg926KCQ9rs4/x4r65UlgVyw4+96o7rhC7tnEMXf
yj5ka1vVT4FZV08+nWgbut7tS4HfyMQs0WAcsfTgKkbneXbP6swwl5mp0W4OyhP7v/5MEDjdZAFX
u8hNolMVWO7QbC6ASjNMErrxsK2uXmrgGrvMKy5jpL2ZAuAKta1iYyvcGMU/nRS4lrM4faNSACaQ
AYkuC/PujGng3PWSmDeqYuhr9IrZY7nDiHwRTTJix+8OXvDRyppxhCqPIxZOMnGEJ83TGH2nQhlP
ltZtmcf+mXIR7ZzKvxG41EHQH6owvdB2yCkcR7HUj1XMpsarKIgRBs5t5a+UUeECl91tYJyrJXi5
hnk25PX23jO1lyrtfylY2AlMgEOpf8qS1yrerxcNwc4FatMZLVSF+QgDhBCpHqsU21m/0W+Q9z4j
P8PvMiZn9CqOkMNBiosdYUCg9B46t0cgwnDvYFkLRuEjnZDMY4bQP/UORn2vaj4y3JwmAmE+Nbcs
psQ3GeNl0g/0rWF44nbYITGMmyAA2krfNtT3q1cTOazTnE1DVZ5TOWc/U8YCOHF1/BW8mJubUxBb
c7XhKHkkFHcaMALO2rFr3dsR5EavTZ/T8Ez0zeVlxMrTHSmrYmj3N0i6Q+1nF938aFs8j6HO/68p
5K3IGFCBCyqbe8C8SkctomFOdxdORnq2RlYchyjfcj7/ERZcFqxePGlPWgVnkd9fgRng93R0SIej
l8Objh8JRYs21V8Tmivu019Dqw9ZL+8MZNcBFySWulixiH/mCn8IUt8it0rm04gTtWmtsHJ260Ge
ObRXuw7BvSmw4she/bj6g3MxW12b0tZxW+Mwjiz7jjeeVyEeQWAB1iLRpOQMsJEexyrYwuwJ2q2j
gjfNM9/zdK3cPqM0xbgDu/vCfRe56Vdk+mplZ+JoW8PZoTHr3UheTeU2OFPC2wSgam2lBc5s3q0J
b8iFn6DsatH4JXT6JG21ba2fAAVGDzisxJCbaPcLT3Ul13XJDEmkHaYatQwak2mkVLda+M9TqbiY
xASDRH/03fDVV49W7/ujL5l6F3Gx7s2V7/gaXD7vB/TzO3y2XRT3Dx89WITJbobEuIqVrvG7I8rt
MWhAZnK244k0tHuFc0bLqpa7yliHLRmLqb3Fo4NLiHnmUp8pHMyudVivi85Ob8S0Qf8n3tYTgOFH
UM1kaU5TTSamrNUyxXS8nRB1MZe/UVbMZqLynyoV7GrGFfj6eDWMUXLp5va9CW+J8J67OMNgaLxp
dXCKNe86tu6wIiXDGmHKlzTeQfGhnExzi403DM8TgaHEcshLTJjpB6yK8DQclgMDwUV+tu1479KE
wK1b8K7UuIkS3Awz6xJhCZZm/uW63X5C16DJkRww4wDMqUFz7S1Qoq13n4tWm9g+TibT1olTV0YF
4EazhkfU4HpWGYQgyKnYeaBnqb7fd7V2oK9k3wM2xHpGXCRreWDNrObY1W8zhkeJiTc74aWv2QV4
P7o5VYXprXHu6NT5YoLXXOG2ijGSLfBPzbn74FgNYhdrtO1aJLSk00Lj8nO6FKv0zkDrNoU6XChA
+Ma8+ncAnvEv3ZUb/KjYxWRQ41BI2vfchA7IFyaXAZzOJb3oO5M6NFIVQuypHcAoZ3QrPcTwXVC6
Gcf5p+2yx4sLbWEP01OW8ECUAXDewA6XaQipxffSQ+GBIJN/Gt2otoXWZGtlgwKbuK0ijbNFaAJg
Gii3g4W87uq3vp0H7aF9yvR229Q9p3t4lQwHse+Rh2oi5u4wM1FIp5/JznceHguyO22mYc9K9aeu
kw/mkNAB0ROE3TxP1Drb9VhxXmY6AE+PMpIs1ZaRrTPYGzD8eHF27KOhX2iBvvdy0VyFvwlN47vJ
s2YPLhoGccOjGWAq5SAgu5yptOMfJZ5t6sDprugjusVp4cMEqMOuzP+Qv5PrjoPmGqDK3hxZCWVo
VrdQ99/z3Fdvfbhmw83AJeYDVIHesynOPqvUMHdpTl6qh6aIhVtOPKPpRwrKkpBWgnMD+eFIDKDs
KgLKz7oXmXA5SFuZKUVYqV5xkEEYwL5WJEsQQQ0rMHPk1kA/IYgKeSXrCTho1761McCoHLqgG5/a
IGm3UWuxVzXr0zDFJ8Nho1VOcGth+4PFjQjXFyOk+5hzJT/uwOUWi1rhMvJLygVzdt8M3Mn1dkgM
tzjgwG4ITvk0gf3GbXCzcRLTh2M+NxrzNQfPLWQi1BzqAWsOqphhJ2rH2toavqyIPFqbVEjmlsZD
rM0fmciDnDusuIBPaOd8EJMZJ0EjQGFeTp16vEOnLNdWx1Ss9sojy/xR7ya5qArFfJ1WqnXZNdVO
xKO5CWM6mWq3fetd3CX4dlA3w/BRUVqIYyX1z+wNgvUU9w4oriF+n+qEDp6UnSA4mquu8UKsYUij
FqujbjOMS1tEcQMM4Mrsf/TRry4yw3Kqen5yK9VwrBt/n3Z1cQJcvNYtye7Q1fiUdD3WMos3dMWP
a0S2n1B6566xGrpwaniLUj1Dj7LQR/mjyATHa1w7uOsBhYeUcQUes3+ZutbBAZG+NaGn1qZbHkKX
IsqUDfVC2tNwrh2yUEVExGtyC463aXdwJTJcxN5gWWsUVII0XKQGae0CxbgrO41LVuYb5TXtKtS8
ObJu3Esi1YvWm+qNnz2gv/xP9s5kx3Emy9Kv0i/AAiczI7eSKFGTu3yO8A3hMXGeByP59PUpEqjs
zAIS6H1vHP8Y4eGSaNfuOec7EGLhJAgW/YmXL1QLpudWEzGrZsQYTvxPj+Ai3rXa3xKxSa4Uf6xg
O2em4XXWXF+MgCU8LXsudMxlvkm366jAWNYtsMNXXMz3prrh6voVbKZieXAqgKbcKATvipG789KW
F8yPP+6uto1fRvuVdtOg0akHrw5HEEslH/Ru/TE27Y+l4O1JgVmEWWOg3h1j0b4TnYuaCd/e0g5p
l9hjcc7E06xzf2nu8AHfXtgJmzSSdW3zHmMd3tFJ9wV/ye2KhFAJT17VAMpspLim8hF1e3zVxfyy
EIl0TPFE4qjjOsQ+VKiF6nALramwcVQN8kcL+hAZ1GkD+imfXaq1NhC+jh53EDQrNouYayleU31Q
Yi3g+dzlw6mxcD9USjFiDywD62U4DIC5CCnrk985bEVkDa7KpFL3HtKvMpioKVaLQ127j8WSZudW
qqdW3g2PKxQ3aRcvAj/GqckX2PEutxZBu0jYNiaKPPJpkvZiZ70tRpKdRgwqx6LYxUOEpJRX8wmF
9iOi2o/V8PKjW/vuUhev/RgbaBtzMBoejM50Oluj830qCkYnIgHg6o19Y8f5rirmwCzjhwRK0WY1
II0pLnZGnaK/+A7ypPqT9vb9ag1c0a7dfefL5ZRVEiML5ruhmndtmmSBZgW0cVTDBa6WNfUTgphD
VNP1FRUU8Rm56YQTz32qRgoqIlYLtRYehcdq4Y5MoMKiFt2JK6EOuDn9iFMEvr9furSwsdua284j
NQZjuuBDYyXnUhvshYh58PONNr2k+5ntxMOQ9N7p7xd7mBDOCipcrf5bU7HtBDLkUkdb7ikIy87u
3GVnlTbsCv7+fTmGrT1mpwF/IdQ7ixo45pFNlrribFGGgOaI/qzVDP7LrDDIOBwbHR83WIUzs3Pa
ervZLg6UmovQGWnp8ZC0JGN/C19jGIkwmVgo+fTdhnV+K+jl2Tf0X6TR1TaupJxT9k12sV9ocRw2
fL+kM0387+XUintmJQSW4AJehezxb3gPIsJMAMfenJYQezl0I/My1+QYTausToVw2R6aizxD9u4O
bE+53kqWAScD9ePk8o4JCssbuSdGfoi/5IC9nRboVL4bnfVSLPKy6jtOJGPPKCEUuc18txSA03PY
jTbzmD21jXWRoy8hcdfwINJoN5fmrYGZkwsuIRhaykuCGmV2y61z0/3q8Ywa8ByssUFlVtI9NSyL
wNX0r9q9x0k8+a6kLpl3Un74eDBZjCPmL/XJdu7glw0eHCQVmT/HHcO42SjuxjPnvN/eStH9WId4
3mh7fkaNCS1jebEcTiEjWqAXs/XK5gmI5JI+N513WOe25VEmv/DkszYuG8/BJOW8F7V8awdjz8P0
NysVB82fDgO6R326XTZIWbCXapI0lv3Lo31nq4sVvFl2s7BaOonD+gjFYSHoPKLt8FCA4F4aP/s0
OZJvb+nF8r9H6Alo1Sn4zsW8Ks/55RkISsLM3+bR+/DR/T3jh+4LpilfHNraA485I3kYJ8vIvwqC
VvnMz1Ol2R+HqZemvyemRkpfanxucTTsCngfrGiiY62ad4D7fArQpzZlCVTSX2+G1TxWI9OdSsbn
okoOmYeOKFBOWEER57HB7tXhGIONHe45gyKKwlRbj7NPzg4TR69+zjnuGejg7BLTjOCvw0i4rDfH
ybHPFKC4QkLuTw5T0sbp5TtMDmofE94h9yLqlXimp4mUmeV0psQnVKP+NljyXfvmi8CMHGf+bkj+
1BWMFT45rOCO1YinxvevQ+V/xRaag6AXu73g5HnvvfZU1hl/AkbWwPa5vSTqW0lqjyYMiPmukf94
IMJ+znO8WkSsdnbNobTcw+hcybNFBKAkPeLMIfaOYsJKUpfpFLaQSApuaJUgn7o45a6Z8zlY8MEX
Q4FNay6O2ei8qzQ5oGM7mxaebKBHSGnJNcWRvI1ezMn9k83xcYFIH3r4NvDxrEw9KBKty86TFdBn
5MVMqkbkHuhHlFMEpcqLX7MJX2JHplekpQg6GPYEiI4Oyg8/dpXtB14cSzr8WTI+Yo657IqWxUtN
8KNt+Oj/f/PsfzbP/megyStacYmDth++/tVE+0+siZT/JVlU+wI2FNwQT/2Pi1bglHUt/uGdNOI5
wsfeWtXd3Snr2v/FRkq4yvUE+Dm8t/9jonXEf1kI677p+A6SAkLz/4uJ1rpbZP+JNFF4ajHiKh83
r+SvcDv+q4W2xVOKFB75wdJJeZ/pKFS0773xGflmQKwUls9Xu6KZeyECg7G7iS/cdPBurxF2AHDO
vdMse9XBJDaB621KO2HFMCa/cIgZ4d+3H6Cb+Hd9+8e39X+qsbzVaTWAVLlbl//Xd4ux2HMhcHgm
pUb/+t02lI8AtNMgi0TkHYzK9XZ+bx9kZ1E+3doQ3sr4+yT037QsYfg0qy6WiZMjIvuNUZ5t0l3b
FKbOw25J39qFu6LRltmF9qgGY031ClVavlGlzVE3kIjZte1ShlPt3zK4EKS1yvj6n/9Q7v/6Q0mP
8dA2TQe+K41P//YS5J65eGOj78+MES6uHkg5QXX7jGdRHDIW3GQy0RbYalMxZqfuaTLhOLAOSz9m
y6a90gE5CdnF1se5Ycmrgc66Uf6VOQSY1rgkeFgYEY2q+cJ+A0AYzWQ8vT0yYpJdMcmvkQpnhKqZ
JbngKm34dCsj/dDgUk+UvVp39KIpsPEwWJxByCzbsUo5n9fZD81SnvwsD1RqidduXagRjNqZZa1q
zpQCWGoZH2xOO1Vwgvznnxz7j/sL/n+/faUy+YAIV1i2kCalg//2hijNyaLzvN+vM5cyRiOoOmVs
HGLFBdnMVTgl4D1L3VsB82nygqmZPJoqvW82Pb6FrpffmaBEZoLunhhivECl6TuhLta9GQv6C2n9
GkBhvJSB6WmomHRdKBs8553sEQWTm/tw6qv0sI59iHPXHd333h2KnZqy7EBqedhA2D0zTcIPXZZ5
k48xo5nXnxw9veXQW5wSQwF/PFi7nNy8w5rvqXf/vfEd42gd78DQOIExEOMWPZb3fybGJqiGQZ8y
ZIh7wfRY6Zuh6mY/UYW5G5PYPNGftJHeEHPBIgg6tPqdlkoKEDnYWwjNewK/Ae7s9TwVdMUSbbsH
Zv4oI2MPWrP8EnjFaJOJ+9CgFIsVMVDNTPyWCW1jVUt+TySq25nLVWgfLHB6jtpnJjEscOlKr7dT
/26wM2HDVUDtqF4KpD1dpRT985joz5aI9G65r+yX3mFRWyI1GWm9HzxKcQyvLfaTia2uF+cqGf8w
FT4JI9rVyLGgGNyDbaaPfsVn2Fsl8Sf1vA4dUTAewYFDixu9NW0PD8OlTJjbTohE1e4YdMx95SJz
ikhfdPK3G2oEBtpj7kj262ST26yjmzDJo1QUWrCSNWmaqxUQnpTkazS+COoIj0Z8Z9nkr9jfFiyK
W3ylGRthVKbFtsIuBU9t8ePpWgGRqEKQTtvvMVMOzQBRgFzAbZYsAdHRO3BisaiU7NT8pGi3PDbC
P3FxOEWtSp/s3ICAYrG78QZjesgTYLbdam5YnNm8qcw0mEzxIjyDYG1hvMNUoEqXmBpkhPUDvo9G
iilv6eKeMx2xCHRlu6/S6bmr47NqWDPyBOku5Bp75PINBB1GdDFBjleajI4pjFPPndPBmjB33SX1
ZlISq/3c9yoJPDxg+6FMjyvYevYgzqF0QLlgAnJpLKZpA0Awu35FJXVSTtapmQ0PCMv4GQns0X7c
myetWBsVQ3uM1UDhDdnxkoxS2A5pBhO9jM5dgSGR/NchmtlZsKRsHwbceuAVFkrU2o7c4BytuPru
NPIWjgPtoZTTU65TrQ6xgfrAZDxyJHjoZ/z6h5FbrLO61KyLCIK1z1zsxfU5K2eaEghjGqk7XtpG
W8fOJN2KtsvOjwk4rhrGOiPNQbbO6t7wpl4p9f1oOsd70ILnwzopQPorrg2XEhMIvE4a+B5vD4tm
7qMd1z/XZJ0fKAmZjviRXkanH4E5OR++dtazXb23SB701DtQ+YACAfSAgmlreIsep8bOmYw4XJwU
kbhJb8iWFCqV/d7l3htixGQDlsSAqeS1tPpbVzuf4yChNs1FQFKC2lfyVjjV3ZHrJA4mJK9vxWgO
l7yNrkZ+wTeeHcapiA/AHtSut5azor4K5IMj9lRuGNvSoMG2EcvOqUefclYfx0bHJcECA2WSkNiu
/qr5qPvdvpJ0ROG56Q4qX5MNqbtqBD4glPWd+y23wToNm9hyaSud3+qZLXo7lLzMq9j7a/vT8038
EAZEhRIYF7i45btRpV8KDMlmxr4ZeiWNnjQC8P9nw21kZ3oiulPctw8azv9yYd4i+NFQRodchenf
Hw5J04dLRLshzUd66yt+dauW6YNbYX6t1zLdgUExHypVgUSDGT6qsvmaJ3/HYpNgW9pb78Zk3WsU
mZA6a7mSTP+TF0CpjKSaOSqExj4Drtlk5ci+GtsYLwabFw2obXHzIEujNyZ66mnue8sSf6Mxx1h4
Ewxk7P+qbTYt1SW5f+kT52KmuRNaq9bUZLvmSdrNbvDinxKX/9XpafqhGwaSuu7OyCtjmCmDrgFl
v+FwXJ/qYrZuTpH8wMAZ74Yyh5TZJlTJpMQD8WCm31LRBo7nsmZ1xG12nPrRZgOw6X0fmaZb66ep
0/RIiXx9nHloP8QDNSRunC8XE31vR3915Bs3twcjKf6GL2PvOqLJ4RecQ6H5Jevq8Z9flnvPUNXS
suDySkcWNQH+6P5ZfMN9tVYhAhc41j7pVvd1VV1OdcDEgzhHAB5m3gMDBREPmvIPKboGHwe3JQ7L
6Nxyx3c0hwRWWeuwVOe0JJO7GiY4YMuHweWKJBAG78veUzP1Z3xM5qItwIcDGXVld4wZD69d712q
xvoZOz6P0SV+x+nKRtuCzp4N8W4iMI9G8MX7rDpnR9Pgk4Tym2yVKX/2UBR27Cc+R+xE4MGu3iJ+
UjYi9znp21Ps2C04NP7q75cprZI9j8E3IVgRK/zhZmAjDxEYzcLcJU7pJqDoYXWGzYAxzfcA1aRO
mweOnzof3l39Mpb0o7TsN7+uT93qJ6eiafQes+2770bfBZiq0GNAEd4ggW7yhYIqeaqTibKrdVHB
2LYrvr8+CknF1B9T2//2jCF+rLKJhLN/Ui0SMvS8Bb5/6ZyNOID5Sk8LhT4kRJoAgyzWfl2hgAKg
Cta29PYE6ldqxs2qza6Di6zbI2ETWYWv2s1NgjsmyGrkjbZkyTFTt6cjh0hMKdn90eMZNVlxYXm0
Tot3nu9fSn+utk07U59CEdu175cjQ0R0Jr2Kv+j+uYTieh1I0twcw/hgal0uyMkX2ChfNCdidNKN
z8cQdVCCuC4tEsYrKJE9OiRAmbucmCYLdqhM0bfOIgOPGnjTkVc16eg0U6K9zQN+WcuiMlpMxc6Y
fDC/BexscK1harGEMibFZISH2AV/3tiRs8NuQT04sJIs5WEGj49tUiF1UGcl8EVqDgJleHprp4vP
Otvb1bMFyWRFT3BY1TL2vbrWeOzGuAylRV6oBEKA2f276JuF6V7/yPvYoVg6wgtbYc5Ok+gX7ax/
Yq2oOHBghEGx+jWnZhM4dUI/KJgrKvvi09jX47XqKAindw+Lmpt0wajqc7Sk/YOy5uWwpE63qYuC
DhKd8GTt8epZKRZHP9Nb+CPIGJO7Ge4dthQB7suFoj0ZGfWe+gHsttggDpom5MtcNBAh+hT2R5ob
B8KlB7JIVERVWUz9cE3yBfcSQY4bP0LoJO3AzLGaL9x0ELWAMJFqF0fR8L4tovyxz353mREjm/ca
Hf40zcK+ZrkHZA6UBWoA/itU9DopuNdZCPaeNzcPfhZtJ099kTx2n9a0++4SCixm7+0zXos4bI36
XdnCfbAV6ZdlcBtWT/FPMqNGUMYtDJS7wM9lPdrd/UXYOavjUvgRGjXB9sar+1+D97Sy6U+sTFwb
NXMDi967UW4aFvC3BB0dX/wP4Er5XivBZxVYuFL3R3cqkXbF1VdmEoJaHs8VdLMAa8S0MUC1cSot
w17HYEr61Lt6jfsnj1nkVP74ONwdHAnkS1IdeJCAdVmeVzz17kPZ8NrMoAkOttRvPBkhszgBt1XB
h8ygnxWgljV56YFKKmtvIvIdUfzQ4uL6Kaa921UVN3yoBNhFhuuiR/NU9rriQ2uO2yKyH6XXDUGb
YVaNfPuXSaA14LHKaJJPM7bs1SOsMtJm0jCNRAneg8VdShja66VoFn6ofvegYXUg13KQYV6N13hi
twV4qJv1tW7qY5uhGyYNkc8ev0sTaB8PTFN5+qQJ32yyxH1toOEdqhiIfAzzVPbS39KTSx+3a5+z
QQPZ60aeUXPnPOoYPTMTHz3wlrclcm7pgNWdk7LbyfSgTYMrg5o3tO1kPObII/oZNzJ8k4lBTFaM
5We8NN9oldAC3ar2roJuhZ2tM55K/Q29GMmMH+/OzkvvIiRXHqq7q712Hfe63L+sEwnREd9Pjo2W
Jyg6+Wyv6V3Jqs5mWX8Qc4lDncMHU4Vub3+/RDiBOk6ix/uQVM7QaTCxrdzEn+LaaK/9Op4pTo3k
8FoRC7suYvnNRfW5X+fhkdyu9Va34GzMMn0svOmuqAwCaIL7OLjGcJuJib6vKTa3lD4c13sddWqd
0au44rn1ntW09WPmsuMu0/p90IkXFKADaslH3PNq78HhIrnTfuV/trSgKAzYvzK0ZTVkyRsLdu7F
i8PDtLhfYqfWupm5RXf7mGQ/3RQ1bArdqZ0PA+cEyTQe3t1dffGmiZPOz8hX+GrTT6tLuUaZBHAM
uHHNrXnhk3NuVUlY2Ju+AFKsT2jXIkgGWG5rub577ZQeRdVoHsNTBMy1+KLBJJXGlhDUeMnGW1sm
zZZJ2D96lUJNyNCFDRSJ3QQkDY+Dv7w6+FZJCtxrIu15N61VFBZGN+/6daJ7BlLRnjZ1+ZqvIguz
uPg9eNa3mJXRR2lmc5BqnvhiGYGo2ZR4GRW1zZnwPjSm0L3WnDNLuhySOhpeXAtvZy8ryjgzez5x
ciebvo+Wx5n03TyqlsSAPYfKofxq9LkKuFGS7Wq5RN8cHRFV81AVWvbGxQwgsCefH/a6/sa6PQGN
9erPqf/QwlX1Suq+M6wwqokZcuw0xPB9kHNB/CJ16QTX+kVP63wuyZm2Sd6/yynUKU5ndORiT9D1
LrwvNQS4T5lZ8gNDEFKEtXJ9rOC2W472r2Xk/ybneR06ix4nVxm3xhrfl+yB18b4oGY13buLn4SK
YB2feM8kr8JFe+ibl6XNJ1wchAT52V0AlIo3/NMzH3hl7F2fcMlSu+ZHIkm5USl+nia6F6W6YF4Z
9tHa2riphQmXTYA+meRD2jr2zTXIogGT+8qThCIO3Tziti53WZGP+5TBwDCZAlB/Y9x578rVJw9G
E9pUZH8KvESrnTf0CdoVzfLNym6B1odBLOQQSyLoGWu/V3dS7DUKwro4m13iOgukAQf//ZDBDMkt
ND+6Ju13kmtvaz+oxzHL3iOt8oekN39woGAQcwvCqkTF31b2n8Q4muWY5LEDAVAAd0wxySKMeccy
lysyzmmZVckGT+oHC+LrcxmbxzE7VL3nv0nXM15Q86hBmPg7bYjnyY8DF68XXMzqDc/9SK8pdCZr
XbOPkThhGKX0grKSyj+QVRtabpb2+PffOqb5K1k9AzoK/3JRF5kY2XvFB390neHiGuJiGvH8jhg5
XDW9WFy3Vv0e8XmGrW+BTbv/7dzinzMLoiTDB1e8BWHaWjAm2/B6OSYYXM2wpfD6xTHRMxDMr3//
Kydq0lPL4bEDxrV+5IVHm0avi+Pf/6l3MG8bSvBIKfUrJR3/+K/8sfXO+QSEZJIucZPVAQM5/6ja
NaSJrnl3df+upcX1mepXnU12QCgobCpqLrNhcILKnHYUdS6nIrVJSzbt26yG6OBTqcAYxVTbjHyY
XZYkqf3IlMnSL8Fjnk+wf0fTnHcmgBxcWVCfnIhRQdnszViRRcfFS8KkZkubqUdT7KI5tW+rid1z
WHBaCnvAw13Q9xLF0t3jmUOXrrfYFkmsUsfbVbCmUm5dGx3ZpK0RET0fF+FIC+vWG91T3ZtMmao3
+a/oyYLuZ23F3Rvf8J62c09umFoOZg1JrU+VRaKCdvMuzx8ar72WSlIgRL5tgsnD5N0RhpOXYaAI
pScPthsMKMiQtp3b0tnWxhUecz4hxMGpVChbBhq7y6+jzSjA/ae5FUv/ufp5j/hevyXkmA45L+lG
1z65v/tLWK/OeqXslpYdSD1Z/z0BUbS3e/NzVLy1vQr/xtDhFZnnqAEmvj4uC2B0NrFQ+1gzT91o
7ON+PGIjwO91svQ9o9TZ0Vkmv41B/jLbdtp2I3GNmGq7tYue8lGSHFjrI90+ESunLvyb1neSvISa
QI3ZdA+yrNg+cVPBx2ZM98c+ot8SMXHvex39iV3xZM/HXlvloRkkTpb0SvWW3sUjgnU85vHZwPmY
LVQmmCve/97uGB6sr7JR5MvGApYbPB+6OZ0tVBKQpYmPhutw2kbUzwGiZd5b19dsTBzSiPE7e5An
kXR1uBTRb1pmEYzZyHl8Hjg7DQPBFv90WRP9BZpGn0yRP4BJZCNBthCHA8+lRTzUefwJIuN7X5AU
4lU3mDBZlsrHCoUGB2WLW6Ly+sualw81Edoan95zyz6oEhEutDYeAsBOw2tqGzdv+G4BkDzncFqH
qaaDJcmcM5nRbFcRFCSNVe6HSH6zZ54joGfZAMnJP+RUyAaNmGmZ9NqwMcQXi069x9u3qxubetMy
qTdzl+O2HqgvjmX6G84bRmIGz4T1T7AsB0SLZeuunFPYok9OzshA8zTLWrUOhN3XfTbAdwI5GO2a
vovJQ5WEPu1+OBZYg7Z1BzWNYFIHRGqtJCAzL6MU1eR2jwp2Ktal3NkV3ith2Pt4sF+m1CdwkzlX
3D28XIKMy6rNKIC6z/fa57suBi9rtATnIRsR9LfIAKSN9Vp72A7Ycz8SXMUv8w/6b7OyEnfO7jD/
Zlv1YFR2u7d879Cwkk1l91zDJt4SspbnqfHOC1PdBo/gD1+pt9iyGgJH6yft2feNliizaG9Zb7is
k3Cu0JFzvzLwXi0cJDqFIBnhKTQ4wTa1usRwsDdEs2E2RoYf6kp1e24eW/QtJwIlm3NuDRkI2Txt
LhpcKX4zrq89VZ6FW+ySlm+0TbtrkfLreXaSngyufZlzJOBJrzgkRoNP/cIqdttE8TefkC6FPxWC
B+ip42jNIfXg+9V2ZzghA+9qozjiXX5ooLxz3SW3M6BPu86u46l63uTmrC9ewUjN8YFXzprCwe3K
sFkkaoByHE4yuDJVj3F5rPqWQAA/O/YRtpqak+70tLd0/kQnz3BCo30Uvp8fUneIqV5aSWv6QesU
1VkZa4WhogNRWcn9Mk5vBnGYg5DGe8Ei8bIC9MTrkJncdrx3pyqMwFyS0CDSwMbhWIOF42G0pK/3
QJ7oo0c/GssHX5fPgOnEDccTrHPlEG3yZIA76I6+fZnNdXmDp30jr0U/pBV3+1LYe3ukUDu5/yOR
4eNdOIo4zP1YRc9/ZyCLfOoQRfqFOjCgYN70lOWYGWB4ZaeaMUOnTfE8D5LelZ5gnO9Lrm5cg0Rj
fVkKokdlQY3hpTpZVj2Q8CCDGKGHxS7qoCmdHxar2m2X4KbC4Bwd2zUF7blyYbYlfPHcs49O3t3m
qr7ICdEGcnlzlK1kEexoLBRDP2GKIDAGFup3yeSipxxius9EqN+8iBzenK32dVy4AcqIPVC7ZAQA
XfVpOJF6MCb+5ICoIXzN7wxP3aMsacj1FNOEzoVxNXTyMY3uxdX+tHOsIuPXwx4RE+In1diFnVv+
ppP6IXbq70OO6zet2CvDdzu1tEsQtnC+yKVHSrePkRNtqVltQCK0P5OuPWg3czdtw7bZ4zG8bXV6
xQ7q7Pyqu64Sv4prwt0krxuAg9lZFcAXNfrBGI0/hSAQpmho2IJPpCh3GJ3TIpyrMCXm1Uofqhau
XQM/BOYuyxNjfk4FkSoyr4c4X1/QkDgM60ael5IzdZb6JbUS78yaWmP1XEMxuse0W+IdBlieHO7E
EODpqydQcrirrYHrIgOhSVlJqy6kIXIOgPJlxlCPzfnbRAjjUVfFuSCdCuy8olEVsC7iw6FvKqqT
rN6CoWzS3Wk1xP3LghAgcfG95XDYx1W9BO245oGRTzBEiOxvU1cTghkujcLlqTN2sKuHo7aot4Yt
LDaXnCQrQFEro6tAjDO7s9p88T156uhfwy/kUgg9qp3CmE4YmDENNySuNwnLAeUKaPiJHRQLOjLH
SO4EJ0q78o49ZUJzM093DMtDfO+FmK0Rj21EN6epzVtRkvtugM5vMy6JIq0ZjURioJ5hKh1X93fZ
Vr8m6b0aE0tfkAg/h8l/gNvABIHRk1po6gY1aBHqonluU1RIzuq1c5L3ONYUuM/suQw8pyldqbC8
JXEwjOcL/L1dHY/6IN0H2RHl9SQ+AF+wKZKvbUcSmwnI2jcT+xlDt2QPWcOBSm6ZmnCopuXy3ac0
FVfsDpv4+BLb3UNUE8PQqvrtKkhe8l4qwMRgsfPvj4bBspZPcHfILO9V6G4J/JPju/KlNfh2wNEn
SlBwB7Jwq/L+M6XFkW9sOsxoZVvTxks/rcYz3/+76aXvcI6+J6yLQKdMT1wIm4MYzREQPetIQpYh
KeMQmNTzJCvoA7OK0QBFeZKzwFXRGqF2fo4u2JlpXULNBL9dMpIXk1sfiVGHy9K0IcJSda5kfcta
UpekTZ5QK8jCkeOB9BIMHpKK6+t+L9bpK68dtdcTdW9+CvSx4T4fUlWwBbiudgRTaXlwyd3W1UoN
sKCaLN93U1HtK7AF7Gp1wMHfMbr3aWgY2UumSKJL0BDh6Nn8z2P2tkyz/9pCHnFl3Rw6TfmgVhTU
jGiDBz+CCuvnPAIyRrluEOmlcN6s2iLSMdVfeEXiJ2bYb3r14+fEiSXMoWbv6cq/GjPLLOHtLXFN
DLY5rur9wC6tk2EA83CEkfBgB5/lwLaGESB2iefdhsm4P+MqQka+uRd2PmxBJdF9haMDK8DTIspx
N9qS9OxYspNCGdkka0KlLFZFhoquOEepfOsNmg4KfgQ20UTWvzX1faRSMR2wNyXtxVoe9Y7QWM3m
5d3hosED8liPjQwYFquwm0cHaFnNRA2DJIBcnLFfplZxUty+hZ4/Z3eer2NSTwElumkZkI3leGi8
/IFdtCJE5BQHE9rDVq59D9UuWY4ZrsKb5TL+V/NIUTO3yGOi7Me0zbo/qh2262gn2Mx1Ta/yZ9sy
M3YKDRMcgbuzZrXxauu1R5w8QAV79VT6jNEKfAoEIsb23diP/S4aR3b7P+UM4GV2GrhFfvnDwPbT
EY/cIzfQf2S77z3CJ65QF949ikrtmZcs6fuwKtYH/14xMdOTdp9UvlrE3uOivW91biWBl5Gddgjm
VGJ8TOamOZZxfes4scPJp626mC96Guxw4Unmusg0wjEvhe5HwFZchgbHufqRkliyCdw0LBxCYWua
WwkIGZ1f7bSMzGtRke9S2ZUVvQhMCQiu6OIFhL46imlI9p4LvRXn2Hjzsd/idVmJvnICsjWmP00/
rQVODRIRAzC16E9qsYC3h5JdpknJhc1A2Jl3kO74i9JR/6BlBr4oso+cqSVwJs6PuJCBgqV8SCeK
Hu4FxMws1bM6oni0V2zq595z5EnzNind8ygVLiD3xkPj6hXpcPBzow56Kwcnyqx+jhN/D36E4Y08
hOFGrN8NPIdxcmKuJ2lQKPtsNbi1kd15AfTyaYPQGmYbtluhWMymCLNJ0C51Ejp2c2scTfCxVCro
KRkkX55cyce4fGYNDXSPZHyKp/xKeg37YzqdmoVHuNfMzCFlpK5jz6EOC4ltEwfCTOIep/lmlD/Z
0/5wYgf0sXV/R9mMkElnPWQp578zAieR5h4ssbi06j6SlzBtW40p1bBgPDY2Po4K+3WinuvUT/aF
hP8Bje5FY04eiYqgoLDsHEvCyV3ThZ6QPOydWWzSrP3mWxGvoZaBnWYCaZhpP88kxHB063FRe5O+
uzC/b6X7ilRhrfr8MKSgnU2n7h5KWf+xZwq9EskPC17stBsYrO7JebpQI/NZWnbo5vonhyHvrSz6
8iKLjIjJpgRqNxssNH0JBg2i+d/fSU751TeA0M7xfOgJsx3HiubOpb9nN+57xt4e933PpVT7t95A
VKDLazb6S1UBUMMp722J+xjx+tGp+DPW828AcrRHOcnemtu/6Tx/53AxOWfG8kqTI8g/TUFvhwW2
Hu6/E0+zbZrJy+g4pBg5aWk2dt/mDAQdEfxkHNNHItXHNRZTyDEmd3Be2OnOxV5m0XAcR/uJJLe7
5PbBHcZpI6nx0LILBo0S7sv8lmDnPSSW/XwP7B8aDw5z6stfMGnN7RQl/03UeS03jkRJ9IsQAVTB
vtJ7UhRJmReETAsF7+3X7+HsRuwLp7unoyVSQKEqb+bJd21KtD1h4HlQkfPNjKf8Ax6i1GDyla3D
J5zUr7EXhFiq+LRKkjJRLA/4tffEZr1FAi8bJ0DjrYj1UPs8hP/8cRRPwTpaVpm3GWrUWXI8bJIw
IpkhuTkWc+zCCdMUjQSLntvTtiBGWUZlvihj21hkueOsuimE8F6U45O4cgup+mD2ScFHkAB17AyJ
jiHMNfaRTVzrDF24GdZdk7U3ZZ4DHgvEHIddj8aHo99elQiAe8gxhJuoaSs6g5s68pylI8pPxUeD
Jdq62uShZkT4T44T2utO9/u17ocXdnLnDJM/KD6m8CTOL1ZJMYSTdEfYRdW5rgnOjRHQ6xIHBaeK
7lG3oO7IkpUnunxXZoHNEOH+QzB5AZHfG/vxvz+KDrHXB/ccaiEoefvVyKS2zhl/BHRkuXkhLw4r
IokPTg4NBLLe+HWzhlBt3dLqxuaVp3u1HMZo2zdi68A5oLXZgB5ASewi7oy3gIDeKxviF9vn7ERP
yLYWJLU0VavLGoIdj2Uo1nbUSQ6kLkiWzIc2imPCzfuVVf50IwGEuHahuNKsZabAq9ij3UZBoU7c
uQ2V2H5+snE4Me554r81wt9ZdI57JpOGeKIGw1Diqoh+gwKioRPBNmhrQj9ldyixaM0IUOZkqZLJ
nTcJZTHThLuJszjqRiKLJQq30Xq/NtCqXSPsB6lX89Bbau2hZDsBaQPmD4cIFZb0hguzXvNInWhc
K2mWrge7vkuHjtN20q+al+rrlNFVwIMxBsmEGIPH3w1xRuBSs44NR65NVMFxcKYQK8jk/iC/IvVB
RyGq+jDZitK4tY/DNL5FTfkq/BCCey4343TU6WfZhlP3rvmVubeYzZDRhPgaRttGNreRYeK6RjnJ
hh6pW49WoznUKym7TWCZ+tmiaI2QzfTtGE+Mp4slpm5YXvrsrcmKvUeqn6M2Vb+Uw9D+G+4I24Xr
EFs/C1S4luTL4d8ky9RPu/nYyZG5X3KPQ5J3yQAjpWTL6+DWnxsZ9lWHjoblFNSQ/Xqp5mk/Dvty
oHwjl+TEaT/EefB8KZ7UCNB0YFy9qFr4BT8WPY7V3kucAJa4dyCVO6xzeun2fV80m4EoelM+u5hc
35uHpTiUdcps0WfaZbbFJ9+q+7z1Rde6G78Eyhv35l5zeL4GuXhreHKtIlvq+z7R/pxCdivbQNLA
Z/ZX4JzZ9xO0+fb54ubpanw6RIoQzE9XrP//Dp8ELhvkEg3pArasv4qK0tiLgqeK0cbb3sTX60/p
71jqTCGr8Dgav3AMmY4Pz0B3o/b//zIO0YvrtsGaTxnyAjHwki0qP8X8EcfNxP7PCvcMGcJ9ZysB
6pDC7zwxcSkQPinIdyw7f0TUkNJZJibV0L0zYRJ7PjjNcqcHuDq7CCY7hKthPhlDMku6YqGiuFrk
FeuKw/AR+K61bD2/W4IZn7WYi7ZGHexKrq1l94QgVpnTH1jELhk4lI1wcFOU1UALtMEOKpAZeuXo
fzRW/tsbCB+k1iJaa3VqKQwIFHGwCtvmVY/AUfQmknMaNRyYSXlEOHLmssZEXDgxRXLktzM2jSSt
/+ou+ClbqS0nR1xhl1O9pRe7UlF8otMTsGjLT77/dJ6XCu0nmu7WCFqgYWxP8N+4VqZNP4hIsdCF
NTRTSKJHpxHFqWcoiB5BhQyw23kdZeDxJyTlFTnv4rskrxYZ2peTOta/6NnqFoT6wq8TZ5tjaN66
Aqx81FmvVdUO1xiKcS1fDYNd2VgLnVrjuprZhZ3+tAyqIAkQJRv+keU5deGHl3dntFbkZUnm0mSW
sao8GFkyTd8YC1RHQu9XTSNtnBHmewPqfAT/hCm407XDWBnPD67tCLVrNM44dbmukqxYpUm0m8rp
qulBdZIyO0PINi7l3CmdYqePiPRFSXKpUmmPHhoneJoa+kuJ7SyQ/6dZGFg9vk4jPPYchng/Po6l
XK6rjCMESae58NWitgz7aDTPyVkWSBieptqHHrucFphPXOMvzw2QQo198YjWbLEMHIQbqw0j7HVg
yHjhpsSPdMl5dDIwAtsGGfdMEaQPhhI5OiASGblVegz86KXqzXSlTWm+02pmAi1prXnUV2oR5L23
0A2RbJKaTHRn0qiZdxyoEIa/BtGLvRaWl8KT/qtJwp6Z4gNpW55IkykKXiLM87RDmQh9E3L7Jp0g
mhAMPblhFF2pLRuvysLTgJX+XMbee+mV+BpEFbBcEvfV+wEMIkPDpRGeozDpTzp0JICb9l31mgKO
o/9IDzD5kMqHn+RiwQdPY1BDEWvWegcgbNgnjCFlbw3KCdUeq6wlmyUSpbfmG3YWvcn/JbECadhl
aFlEGQ9zwRiitfkrVWBBj4ZYtmm8gEmLQdd0V0c6NmxXHSqTvDgKYLoeAXJPduXT0YDRxInfXfsV
H+vA2Z6o93imfKjfdIi5VV+He9dxtJ0JTY9UtSwqBZI7gKEFD64ljJ8YAf0VOjKBDGpsSQMGMg/Q
q9+n/s7sEzo2PfqoA9bOHSr+NGevxQ2oIQ5zjmfQVcpjUTwxyEFJErOJ36jQKtfcIvahUrFzMDvQ
Dojy2Samrmxedy0HsKByMWHUNHsAuyC7GsNxgmtdi6neJY5RHKLnyzg6a1WBgKsmSasYJbYaV8jB
A8c+cfNAte0Bh7n5uPCJchE/Lu21a/F9p5p5qOO83Sk+FcgFjy6Ls21qEugVkYBZ5zS0G2rDpaxY
jls847uMbShmm57HMdIuJyyTDm4nW2kRu/B8rAAVNOVILmYizOhx6Olo22hcMtNJeJ0KvT+Rhoe2
40g0ib5eTomx1AylnTxPm3YqFtd4KOdeJ4fzfy/Afodz72wH26MimPWZe5KNKv5Ab1Xn+IGDwenW
TuM80irsz9ZoVsexa55O7LkoK/UJYKubq66EkdizLwZ5Vs+E1gafwIrpsNd9LH6uvwo7Wx7gpMMD
oZXWLCb57VGJJ30ATfgcdsz2n0sMHKQhJ/Om+8HZafrqMYBTo94P5Hv0IXGsY83ru+VkcGppK2nv
8StdyISEm8wEgWgCu9/VjMiWoXdPXF3d4sI9UrHKBVLYH06fZEimIRo6lOTFwEh7byogxQbGfCNB
QRKCE1itFTaqYDCTHb7Wth3fMr5PoMqJPEFKBeibeM8p/n60EPQ5FIULZpfxhW2OB4DJfvonPRrV
XefuZ5U69ci/mCy6V/SccCGq3MaKaK7zpKnuQKzlXPUkjy282ieiPGvs3sURI8mTMIvq+ZZUUXsK
XTe9o5FWzBfr8BBNRXYPTMjwKXb0WWVaW8h8A/Ksf6cdEmmAJBHDfxZbVaWrxKvzRVDY5r4eqWJi
6eyWlqzMlVkGICgaMd1g9FmR7e0GRsVUKNuQFnSMlr6YkKcr9TDc/tEapv5aOenP1OPZKtssOSvD
e085szkMg691hcUends6oZcHtt18sLCWCzk1DS6aqFibrXqQ90GKLYiTU7Ior4ZGTQxMLA3OrvsS
Z4Ggx0eMK5iK0SmoyHqzmy8DpmjTwFjJ5VFEvSGjeDH4/dFOfGYoTMOUwbO1AkwY58ixTYBPoh33
LVPyBYlJ3rdObUxhBf2Hg8ALry6DXlGLAxUo1dLHYLQ06rJb9Jg+D2bjF4swDMRmHvPMudI/YV0D
/I7guSW7EKHNVDrpxxCPHWWHJqVeHLOII7hqS3IDn0IQrHPHIMXTBeMyrwSfBtBzDpaMS8wci6CO
rbgKLQqPajelvOHQMvyO4iD8YkIxcWeRwdVVF+5SCV04A+pQ5HhORMzUaWp/sgCzVDINNysPnXWB
X9TrlVw8i+5vPE/3LR8aOBAD8loQQf/kALgoQt4ph5Pm8t+LYZbpRk2YCLQBBg9IY3vpV6XcBxJC
ajxo6MkRO3C9McP3vI0BCGIHIeuzdYv+3kZJfayjct0ZfrsjpYsXAVoKl1wRnEO//kzDRttNWCGO
Xil27N4T+Nu84MBa6ELEnwWb0IlnJXdb94005u96SCoGRxXc3KN9yhrjQR8K+2dj3IYdw/wR+NKS
Rmbepyi5O4ZCnHN48wsIbfUQFqccgXmee4W5nbyQCAh0xyoZ1L03sQl0tGYm8ZBu68FNNyH+zBdY
ZESIKqIlyeDtPTMQjzI+B14NDwt20c4I/dNk98nZJ7b30sOg5ARjNBiUcQw2lOauTT8ifGUPbxY0
Sv4xrFLhq9L1t3CU+cLFSXcBZWXN8sBi+cqyrYEwwDFNOynf717adupeivw952CysSXZMhwR444E
9x/7UFq8Nd1YJym5p0o544IUXDQPBwCFaRJq+4hJ20Gl4THzR06+mhu8dMYQvASuxMU0Nf2590Ki
fYTz1aKcnO7YyBfr2ckV4F7WWeYxW6hxh/hTL2PNuRW5AoWAIZZzy66V8CR7QUuZYAB3+e8lNjnG
tJxXZ/YIlDWx8lvWRvGLloMLLxomyCWlurzky7EP3Bc/4Zby/QIwNZqWp1P3C6o/P+mdbj4AyC6j
oo92jhPxg290qs9qIHOwMS4YzNAZCUHuM0ZGoaISgQmuvaE3/VmDxSyQSu0XCtQBtPtsRxBtBZXQ
vbswLN5MhR1wBSGA54YPe7hAJmOialiLzHTEMctXceWe7OfOm1aWdcMpAkplsi/GdGJ/aaB8TIwY
sXbOU5JdDwBSFBi5d/u5L2KXmpGNFAPlIqnYJoFjY+b0PiDtmueOBggsrkxjtVjrNswpdGgJYGd1
Oxj2Tjk9ZNJqx2is6P9qtyFGB7BrcjyNwv2qR0PuBEL5Nh4xkQGNx/qVE1EFhdCfmUZ352wyXXQF
zVjTqJIela9/StKLZP9im9VF9seoWjllYe1lPLoXUgHrfOryZZhXXE1YM3D+62Ibc5Ldd+D7MBCF
08amiW3dOsaJZTX7LHXnKPSpPdd96WwjQpmzll7cVWmDJkzdwDsHEG8g+Bf7quAo3dntgHI5/Pp5
QzuP0KioKMmmIgG+hYtYILsEWEQXbjZqe4KfwK99zrgy42iVE2ad2lytzSR4I7zKO9SMo8ws5oEp
9ONaxVBGTKlTik15MCUHX2liWTiwwFXjMeRGt7kb/LaYU66VawwDRwINEqN3NNb8YWu92Xm08cZ8
MdT9reu88SSMpr5AN7u3Y4YmXqYDeKXM2tmx2WMf9gAzVnQh+NVgH3Hd8ZXsHkNBbYGBJxeyCRNd
J9DFwYBuwBqUM98sUvAPJoRXyTYQFr/KOWrk7jJHCTNly86tb+qDiKuSZgGWUn9sV2YumHtl6aUo
TlEb//WB5uwGwP2maGGuRPLeQ3hfVu1XHSAvi6w8kXF1T50P7beJ/HptPr29Bmkrh+cPA8XuWQ5g
B0uUPGOmC/ZJoG7NGZXRzaebwelMOTOfpdbqZ+HSWsjp+g1yo/cdEKidlbZWvEqXxnnV9k8fR/aQ
jIehd0zD2RVg9QYLw2gyYYkRjX1+Wk+ynurhpo//2k6oQ9G0Q7T475eNq6nDEOaMs9iXYC9IVpnT
NDuw0uExeL7Usn2xQBhBGqXJJnC7Y+5O+kmNctxO49OuQP+znkxXEVvREUM06UrNxFhTuS+VROGF
GA93zuJv2tmztCdv7h4K9WLsiS7F3qHMkSZU/hHpjX1yumrkNqVSxC80gsKl/ppWhpjXNkSN/16C
jsRcNbfTMH+3OpGv+tT0t6wa2ouhhgrHW6R9wx2bGfbIgZthdF+ILccR9yX1nihO4lZ2ZosPI+1M
brjW3KTKv3WZKg5K+dfSnW6xMP1XoefpfNAGCgxJZy2dum1eugFXtctz1vKrS0eGPSCFsCVpgxcD
Qw+0SSgBvMcerIcN1/qOjm0sbSuqZqXPx1dMunmkXXSaNY1/iTNSJkhl7SL2rGGNS24V21V91qvK
fDGb+6Ai+BQpGH1bQfKqgjC6tyEPNhGB5KVpI5tVUo8PGBGNRWSJ98RrL6OpRdeE+sdroCWfFNSY
ayS5s6RVILLfmEnWJGrsbO1iY71xb+oLPkVjVYog4wDdiXvL4rhhIbFuNseR5zIKj7tixlCK7J7X
L12osxVV/jG39JYCDUTI0dDVOxu6LVbi9lVhnV85SVKfZGt9VdAWj2nWDWd7YFJkeJ29oz0NCczJ
WVn0yv/UvDPhj1cbtghoHma3ou5OU1RqDxylOP7QopGDYFoP1NBYNf0iLU+L0LeIvKspfNCTzBWk
IUWCRd2KukhP4YD6lxYlRcYUa/po23km0r0OeGwiOX8x6bietdHVdVcQJbMPDytWKY1/3uS4B97E
AdUjORaGxiyXl5kUvn6i8Mo62aWFP9QscaBzCDMAN74WKDRN2esbUU3BjlBEceg0W26xQzQrHALe
5b8XvUsFLugtkWWTTOKh1tEkWl0pciQY40ZUtiPW0Glh4EDhaJueitrbdKNMjxb53lVfxfZGD8fH
iDdnXVM2vCw5lbJRZT2nf5fhTFleyJhv2sIxj+opME8UY3D45DxmpCb87BptJ+YntezaJtyNznRg
7+GtLe7FXaJBiWI1XEW+cW85U221TqS3wnXWTtGBEOoZFBd97uwqU2IFlU9hM6tPHg3UFojmtUc2
YF09qWUUDTmgCP6mzrC20sCB0hc6qQpbACV0vMCd1T1NBrnk2KiXDnMndstrn/bM+VTCLaC0avgu
vZUqmVbJehI715H2JjV73CuBvcN508yNKiUABdfJs9xzUPVgK1W9ZQoEQcyJ16yhIQ5cWZxH2GW0
R5WkZgT2xiIQ6tbRXNHi16QGQagVKXtxkMmzT4hri5MsgUbLbF7HnHIxL81bdgf0fQBoLa+5bb9a
WasukT4+GiCZ54yyE7RyBimQzUHC6c8KFCtPr3WU/ow4gXmGmNGmajtUaDwneEWqk1aW7+Te5Kag
oOCEanB2lTWhWpB20e2+uTUNrVkq1NVC0QywT628AtqLAsAgZ63FibZzw1bbwdDVdqVXsJN7RsSx
hFO6SiEs9OhtEwp7p/v4fDp69ZAOtZPVdP6J/0eDiUm5yDCtE9+Vp8mJy42H17QWQ7P/78XgXLin
jqPd6QU3d5xTmRtQGGVKbEYFk4njwMyI9mkKu4GGYupyG5vt9pRvrBwHRpK1zbWJagLSfZqv68nX
E4aX4ErseDpZDCSJmDY3UYdc8ZqkhvL5rlM80fiPRob4hrcMOupR59IakwWjwRJctysRxy25HcR4
odqyXg6KJwa9gdTd27jardJ5nXItOUApfwS+Ua0TxaWVGdZdZyx7cMLq/17E87eV1lJZ09LCnTo8
PP4LPWoKfdHNsnPN+B9cwjytR/fTc9t1Xlw6F+pQxHuZ5UXxplvGxqcimj4/nIFj5c0J5jHZ1FqQ
5kHwm1igoFvmqk4KyZXqUsq4/AARGdJ649wy5PYYYNmsGE1jXo+4SAzILmHVWSwRRYB4Eb41Qmw4
18yH2P8D09XCs8ziBYfz5X9/BZUKc2aZ/osf5QRWU6qSGU7R8gC5xtJtj1rJBJCgTT9Xyipm8hlo
HYpb1MMGZ7jJacqdk4ig47nFnUHSfOZm2GRHYW/8wF2Vmv/z9KPR/HGgtuDDzYOz/YzpaAN0c5P8
ZW57b6ExLQlPkl8aR9hcw/TRtjDIsYRvQxQj5NpkmShut4Gh/6zjojmFSAUZDyu8KfO6Ue+EAM9S
lB/spNnoBOwky2XTWBsR2p9d6d3byj4i7O3qvlhE6LfsBddjhYqlO8afcptXglUfGVMWFI0n7kG7
+U5xHXSx8btC48Tq0/hhYMruDWvZMU3CTnp3WCJYWwnMy4fpG0c19jf0WiRE59ct/WEbgKh80kI5
6xchOUnsh0szs/kV5LLaMT/b7sXp7S8JrXEFuLejeUFR7N0TYgtHezGYByNukXOsa2ok2yZ+Dt5Q
QLzhoAXqu5u4o6aMhGGV5ZseEWBmlQKXyntd1d8JHN5lbxG/Nvwtd2gw8+3wR4AIMofibSy8YW2Z
Jhsr5dwNxc6Lhp6zDLRz308AL/0Co4P4ipz+Q6FdcyRiFeApshtd8y3sGLzjxeALPNW2Cs1olfvj
Tza4cuswwlnYZgZfcajZ6w/dpUekXrF0n21YrossLnSwh6MJTiB6byJS6npELw3LcL5oI0ZIFjNX
0n7GNY6Lf55N6VmdeRfDdhQDbXY1MUeVSA/z10lXAGKWIxnbFw6MDKiYu34YQAkWEoQ+vG/9wUyU
7secAHY8BVRHtslTmeOSClOO0KXVwkSgK2Qgrt7B7md0HSzDzPgsmp1jsoMOgifNHPWbuY+BDJ+5
1BgqJuBh+0bp+ULn6TArOA4aE8iS1jEvaRasPCP5ReshVGyPf1LVX4QGeRzwp5yvGWNlT9pCd44U
m7/nH+imi7XTxBrlc2Ml/x2jO9wu8Aj+pfQ4WTARSJ3suQpBF3oYZQVbtQoHVD7ehzh5HZEGQJbN
2tKGKDpdRBi8iRFxqEqIDEtYd802LvNXgBqvwBXmAebUXsfwhCvyjYc68wsEifFPb+UBfsTdNIct
Vq01wM3//ScUyMBZmCXXCPv8yH9LjQkMoes/BfVxBDvlyuCG0/s2yu4vEc6aaSkncFh0dvusi4xr
RkMNSFxF3L/WnWUc+pzrciq0rCdG8NevyyszlmRu2bWaZe9GOX6GE8ZhIZ0PYWj7xNRWKuvppvc/
ilIAOsmAIXjpRZAtnkH3+AcM4U000Tp1DYL747fNPpOtqdiaXbqObQZMqTGAmm7kAi/cN3joL63t
f4vQvLIb5sRa3lwO84hpHSuo5m6k1X4m7rCXVXyil6SeJ5b20dfO1pMBlGXLIl8ThDcSSRyzAPLq
WbKqA+OLf6/1/nHe+wfc5iqR29Hrl175XKKjIJw1yrtDBrjwVF66vX4qA4dl06X3lDsVHAPC/Sv0
J8gf5sLx432iWXfb0OgFzT5bkZ9ARiH7GWulxbsBa5ZdWN9Znt2k+iRQsMdAevcL89dX3ZuptFWS
NmQ+a8pvog9E0C0H1i2YU86xQocV4gwfsW//KWAFHHirzdRHG+RtfaHUSP210eytwXuYzTPhzEEz
r4BhJJzrptalZ5stWZh4Z27r3zBgJDvSe9L17tk9TZKAQ0ayb6a4g+fuxEkfeYySvxhbCDeX6SQX
a6g27VQcXHaMlNjxz6pIbHVZ4tW2oYrik/ydipcuzR3AMOVfPow/ebj1QDXD0SXwDAOZOh5wfzEJ
ljFwOD5nO9N9bSpKJPSmfNpW/4gan9nqXP2IUtlC6B9NtYjoXRrS7ARK6B3qBp4ESjkoNU0CxVy/
WreGsxpCh+OmjnOW/Xe2jYpmn+YaWftmHdXBfrJ0nCHyolk72lUOHLjgdCCIqfeq+tD8aYGTd6lz
Jots+1wRXvPdZEtz2cFMukXE3LAQzPrHu2hYQTyZv9cPrW9Pts6cJbLJ8jgJBXbQwN2K8keeZ2Cd
xDZ3eSrlFoxRy00+Gj98mVKmA+X0S6IOwcCK1BLqz487iTsq5Tf1SdV8eJ6tk8Z4mhrRCWrSAIBE
MDd5F4VXfRanIDFdW90yg2J6+uLJ2K01ZrPuCA8X8bZ0YK8UBDTdmty8Tel636Y7w0y/opRlvUmW
k9Bv0ICPCAO54YMTLkFK4MO/htiY+JQyXdsAIHqQNxpnEKi/pm5jVFEzlyYc5Iqh+AwD3Ve05OFF
7UwvX39jvd85A5iTaPwIdHmCNUMjHvPnoWdKaOpkvwYSc7SkNJgUC4Ol/D+IwzyH/5wl+iaxmk+Z
Vfewir7tEcuCxKlVi/BVi7j8vfrPd7wvfcJ5XzkLPWnuzA0uHrVTFVx9JzxBbltEecx/k3eJJ/mB
8etcOcR/c+fU6M1rQXKkqXyWwehTFRQkOWqfhKDcjPgac8m0LacX0OmvLpmZhVXcLdVfbNycZApv
g3TIkndnYRJsDRp5ZdvzLYCrpFQds1F9LSC2SoXpbfgkQAlftVyXSfY5pWk1D/HgUXpbbSOQASWo
S+4w75U90x2djOeLpF7epl/L9fXXxhzJkxm3GqONr00/loovcTqtYdN8epEB8R0iGAqQTfkJ+0+c
3VLvXsaJY5I1fFTC4tpI/Pf+JfLMW+lZvxIz1yzsJOtrTMswHRPWWaqIoqPsRw+wZ/Z1VXE4G3eY
9wnJ5GjkY8Y+WfdMKEyUmtJ4R+RL/HOtAfgZ+hq49uFLV/NC7z6QSTAIuuZvXj6moHphnbpZqXFs
LG5EJ7u1g/OY/O6BVPNpjPquNsZNgco9M200y5yNYh3+WZI6DaGSl86lq1Q876BKflDYHIaojOxI
ZnIavpSwNl4HWCYXwYsKQJvofIexdjba5pPe1G6ma+Wnrx06iRvNF+D9nLA4p4wP7EZ7Jz/dAY3g
E6MtcTY5NsW3zyvZEebe0JN1kYY/BATYE2o/jMJfmrVw689BeaSTvGvB1aLxgJn0gEhEhecYd07r
JG8GgmSv8cSxHMylQRecvaG+2HRZVEOxdXT3Q6QOmpXX3ZS0F0KMBxsGFGMr8ahtPvoKtkBhe3g3
EbRq/BU94By0Hm7JQJ+W6MMMLQj0gxiJiJEIht31HQHkS7OarwrKLJrs94SJbCqLv1Zjq91PuMQZ
fawxVLJaVaCVUVhmVHi/ZZ75E2XWr6HZR53FZBj7Ez01LPWJdikjaLqhSUQzLo4EIOdVV+zJhsC9
Lu99OXwHVrlqI/J17oStocn5ATVs+OlWmqUmagtOgWtCyw2C8TVMCC/bQTLLoN3PkHbMqQn4azhN
g/SvKl0ighJTJYeLmid5kGbvOt5SzOFkLvW4PSQdgOfGYOvbDyzN2jBHRgUeaMzLDN0/rVw2pLL4
tix6ViZdzjiA8BOPq23vQYcrMWMzyijmxE1+YphNPWCl2YjuC4aEI03jdD+Gs25rySZN8/4S7DUz
P+fG0B34Qu0/4N3cl5F2jnqK6DKXWxjEwkxvf5WOSaQL8y+mfZBcvHJTE+zKWiJOhghwblO7UykS
6prBT95uf42nDx0dRwMlEl/HjLdBkHskB6/fRrf7U4K/15EOetatroe+gXkcqQJyPJ9Mn9h7lXwH
JR6a6blMPL/y4LXEarXXXhEX9Sfrt/H/3I61acLgQV6cmFfVWswAiSgGZr/DIHEb4mej2EDmukjl
r1YnqJDDUsOHNqMW6N3Ln73O/xk3Jx0me23yD6sXvy2vGOoHPnC+VI83CbU9bvTx+dP+9mVxmnz3
y3MezBQ+mpzutwC+FxJ4P5NaorBq6mTRIziX4cmani50/ZyQKVqIwGF6s9E7hlWmi2vQ0lp0fH6D
88OHlK9yxtEuEO0lniGXPqOw0b+NLLj6Y4VjjpNCqdItFgJgwYqSVXhSLzlLgrL7q1bUD+HygBwG
B0vHm9Q8zEbU6wavfjngHU69g8aTieTPTuTjA0TdqmdXn0VgHgBSmlZ7Lye+tDF2D1oX57rVE/Mw
GpuujfRjwKTedGAeuuy90PKIVhiTGhej2ZDg5k6l8wD/xreySHHSLQ0Pjd1U1ySfiXKOtvOviAbK
0dK/cpBXYuLvbdvdKKK+BBa5c99bT9qme5ZHwLl9AJy5VGF6G3u8OFlBtG/kohitR4Ym5zePqFAn
epabwF4TSi0D+2LjqyXiYyKapOa/bMLFGnc3bCX/dBtioBu6J5dG3cwif0icpfAYNDLZJNGqCVy+
GW1jWrSPpvBFOHgDi3epuDRzKyK92YBJ8tRMYNyakSynJwYD8BwCI7ZXjkf19Ij95EFeeQxuGt99
I7wrWKwI/zrT0cBdFHhF8VUv2pHlYHQbZustw7rfEHiLE3UrXXBDpiPW4Tw/Z5aC8NDuKLWGBYgT
HHgeGU320M6jdt2PQcSvZI5wD1rt1hH2xQWqTUqXO7fvve+QZaezGjz38ATA9mVfjtl8dl3PBZMc
Gmc4Tr13ap1xY1C1SJz3hQ9zH8OeQUlr3mNV3uykuQTxtpY35N4zW4SfZw/gjEQuzxHfPMTJnz1x
GlH1p+X6Oe2CauXRUDQyqE0gxoB9OFtt/pUnGCOxLc58Wa0Nk9vEyqIR1yRZ80Rax9qSLEk2Gryo
twANY9SjwccsSBK3kwAFAyfcVPmdwMlblUfZM8G0NwU/hbqBPZRGFFVbwHGspioWnQzXGGquIrOP
XkEAoezXSVXPx5gkDBaZVm/fIFA+fMM6R1U/I0G2Z1BxGJ54dteP/2Ed1UNj6eUuUoaztcGchniL
RlVciMR+Yh88WEQZ6y466K1Ow864Np9xpGijD/IwwUvzjXxNMmgWP7kpfMnQ5VDfTAcdBhIUiAuF
9m6c3wfimuxQNs6QbQdS4xBtD6j7H3HJA69uWavca1jwyy7du+xmHJnRBsKkCLSIRvkPQUspJw12
oL2zh5CoEIZbnyh+n1qvQzX8D3PntRu5kqXrVxn09eEeegNM9wVdevmSuyEklUTvyUyST38+qnu6
q7KVypl9cXCwAWFLJZHJiOCKFWv95hVwy0aTISF0WJcgMzXaZhVfWESoUW9wN1YVICIR7vFAULt5
CYdYf7YHuJgicHdnmiMVmsFEPeMuM2JU5hViIbYTiH6bHyIgLGI2W5OYgOIeRTRjWjTpa6HB2E/y
dQXRpEah2E81l6bZPkLi4YnOueB8/rQ8sMvqwSZs4NUgrPCojBactY5uYgXrFEPWwAEkCONVTx9l
sV1ZYHJGPXtpLDbSts4/plG6pzyEDMDrITUv0kOx1ozmGm2ExSG7i7JxKddzIxnVEClYK13ygyFE
1X9U73qDIJ5Fyio2hYtufDyI2YOSmzcA+7Y4Y9wj++QnYXmRFN1LHtLYEfb9sxTAPgzqwDF1qger
qBq3uD7OvjvJe9QI12p2eI5xFSr3c0OswQMziEEI74GaxJRDYoWMIIrNt75c6kUHXqK9keCN6ZY/
Q5cnoQeV3j0oM97qIEiPaT8tSznwmjx+Ekv1zsyFV01W35NCvMLv4bqrZtUq+qettAj10fTo0/mC
bPikuIsJk3q746QbRVK+NOMWqnm7jj9LQzinpeqbwqya0+FVlcybqJCuAl27GPToqkl/lm14ifTT
RB2PV3RS1UeghHgvGw4gpgOqBgcbs7/QHxBxc6psMeaWS6nKr8yB7aCmEA49hWZ6c4cVL7ECbSnk
imH+iMllf+h/NHCOONi1V8W+9wpS97G7RJ0f2xV09UMM12BdOxNFV3hCCAVU3YMOchrmOCIpA8Ax
tCUVyhBbaUgRvMuFBd2piFqIcNWJ7U8AIc7IWaAtsrVVmL5uhLeJOt55ZLp3aV9u41D0sVV9QS/U
3pvmKjCfmr69TyN6nFWIfIFgBPfJ7L+UiR/VrIOh5HRGtb6+taQN5JWnQme/z4tXdbLYHMpofUB8
AogS+s86SJqQg/ZwVV6hvrKLJukayZGHphUvrE696tOnQMg3YdtthhIXi5RucywN1wk7kq6zZXY0
u8cJHDkn4h8WBfysGN5S2ih2wFWBnShUY3I8AidIuCLewodqqRv1Mg1IbcXgweqS3b4NNjntdQEf
gYkCmqyob1YkXI1QlnDo3fHqkkYrP2LYCIkmbKck+TAOB+qprzQt3sUOpV+MjahwqQIhUrsqBEJI
n9b3seyNGVsa0llQ1Jvho1yyrz+gO/MQo5A69tJi3+4pFY/eXqMWod8AmFln8jvGSystbzaWlFwr
dFgHVB3VAKuFAV4YpyaNuiqeHwghlSWhry2Hj7mjopj5W41eCZJXJFVZ1Pha0+JDuIefi57kVkne
esH4kSTlS68qu+iwn+fgpYYUWiJ2dQDhIOlCQHwjkoBepQaalZt2v3eNBEnAUGw+NEN4mCCvZNXg
D8gOIXRxS6HhBtnkJ4SqRcyHulR6iEOqloKgPFrRBbrDD4dGv5S7/gdCTVhO6yI6kcHakHt90euz
DpvJyreGJrsq4p9VC28YcahxG0tJAp848os0C9DMqOG0i8pHodWQwsZhYTVG8wM4HFYgYNcFCF3b
at/5ZV2Wz4kx0WN/Zz+gy1djfCzqOhj8aX/YCHSHfJL1Fq2CKqZwmKbk7VpyN+1nH74DOmhSdEP3
oPKF/DXCtmeZ7Pd0tQ2DcxASQmWa3w1mUC8HBbO4Etyl2EjNhUSl3AmRxuTYv2+iZoEVhOVkeS97
gbJMVJaNJQELYMGuP7/keSb//f+kzsq8MgA41UiHZs1uUK8PITlnx0dxRKuZnEPO207GOBhQlYCS
D7WrCpGwkecvYBuCTcte6CgjLuVA0no88NL95vP/qG8iUyfjmToMGVtM2Rlr9VlFrGbTVnOFL5ST
0YeY8iLJhCHRErALHGs4F0a9CfdVvQmyDCL9v76vUSdyzQh1oFYarvRRu4owmCmz/dbs08uDFDyI
SO0A57b3tNsAHrcoO5eTYSvpomzhPuAjhiXbRKDSgWWJCQArKQUfbBg/DwJmhvHwpKh5j/Av5pQj
TuhocnaXGirm8GRACVlgtShZddFlgNKPpqTphgIj5GYd0GKGH1CZpYEvWvU2HcSHMIxe4MpSiW3E
+1627o0OsShLuwWDlQEdgqori8VDjqQjTWeIkrI1Y70jaZe0rwECE3gx4gRv9Pp7pa7BSopLkLh4
tslIpqJnZqb6qyYYg1MCS7ST+gM+jegdcuW6MKdbEZXUWELnCWNC9I4dtVNXqZTggpRgD9MhfmwI
GApPXQ3dg5dWnYSfQOpeWTgtqUvpgxnp8aStEO/YS5SM9nPaXqHdZtB7LBT9YmIrIbN7BQN/i8r8
40FBdRF1q2c9R1Fm7O/gXQPQPoioTmHNfsgsAFKAb9WBo1oiAZ+n9Uj5KF7RAnxr6/7K7GghKYeh
d7xONzciUIQI2VWUQq5rtaT/Ap03gfKLsvlT1fLezto1cYtQHR8Jlz5KSYV4A6w5h0m0kpXwFQXu
zNUFSqAT+B/45cEmGCxXh6Ttf86rJPZwbs1sK1XFbZlOlBXWaGaYKISgUdJFPyNLnKVBhWUNTn/C
gzQQOImiIQriFeMrAFm2Oo7bynRbejPNUD9QRb9Q6x0+awYMeey/2TzhFZHbQPcEXzk3CA3T04Lw
bmiH2U48WIvacI/wYm0nLUXC2LovWv2uOhyeJIyrEWzJPFkoF1HH8E09OaAyIPJNNZdCFe3piIqI
EPTPTfhuTqgaSlbyULeF4eoDUNsDmSEO1jraVEgf0XJawVulMhfJT5miksGgVp2qhROg/eAKTfOY
iTwcBtdS/5SlIzKgySYqK2oFbfdRYgLoSnvR7+SaJDKfKqh04a4qoY9gHoSenXewrAOJquBS2+xc
o3pP0AHkpA3hpMoZS6r2cSB5KoVzDmtsi3UdL3tKI44IuwIiYgj5qCOPFoVdEE1XevEjiZCfmwY/
2AM4S7MKIjuj4LLB566IPg74vb3fdQcwpRkaQ1XQvFVh6h3qcIMYkr5Oa4+D60OCIyug1dEFBJSu
gPHdSQCZnEPsDwm91RTKNto/yySD6KXC8yh1milikPuqjOeVMSmjjXw2JVVQwasyirb4Nm9gPd+2
ORrpKCmgDy1yfjMyOnOxQfMVzJCJoGVhlU/AN2fufuCSoL1VVvdmVj0FxrpA8WnY0BIU0Gyi9GMa
6jKRy9UBXhYynfThqYt3dLTnLgCBGy4MUAY4VMobVPuBVh+iV5HQAnHBjMnfd6JPwQQbB82CgdEW
DbWAnTAWaMAAqnwCfuHoihT/UPonKN3tcpozeGBQi2RA5zHKUNuiBuQhLpyuZWt6M8pE9JOhwNsy
56ikgsrY2+2ohL7ZXiGcQ3c6yVSnJNVwBdAyJM05UjDAJiysUxyATq0/AOS1U6yBfdAJ4QW1PSBZ
RohtglUC7g5RNlT6aSHHU7IyhOhHO5XqLktEuJ+isgGgRvzM9UUOz8Qbaowf1FkDZKDI5o39Z/HC
RJRRTF0pHF+FKN0/jeWyaQuU2WjLKqXOHoD/wlJIx2HmrdxLKJ85SaGOG9TvpU1ZFM8jLd6N3mtv
SVKDiBU40+0NUNfhcjJKfDBlGSapGYQLS+lr9A/YVNn1FLcSVZozcZ+RdUvF7I9T7KpEzmc/YYCg
87f6IZFcvdOv//If//m3//rP3zxw2r/9F9+/leAV4zDqjr7929K78T7/4p+/8fvv/23xXl685O/t
t7+0u/Xvjn9h/hj/vCi3/cfHcl+6l9++8cCAdON1/96MN+9tn3WfHwATn/k3/6f/+B/vn1e5G791
YJIk43OE/j5A8/X/8XfzE/71L6u2eXnP/vKPn61+/vUvn3/w/tJ2f/0LXkkU+hUJiSVFZO3PrkyH
989/Uf+QdUOVRFii1Pdw3vmn95Ki/CFbIm+oovMHqqHjx4NC9mzLJFt/qJYEmlK06DXIiqn8b7yX
DEnEneYX9xrZwAZAIhXTVChXFAswgKreXm7iIsT8SPo/OSi9IlThiQiSXg3uDOm6i0ZBvhHCcXgM
BHHfr3Lco9B+4ryK0MAIAWXPie95HORuWBRq1Sbz5klFKKQ0CdZquFArcXg1lVhY9oo0La24JU3L
MrQoE3DBflWHVAiixkpW8iDBzQVvOGt7q5bmUy6qnlTpUMCkHCpYvGmJbIVFCv2Bqt1h8vZlreGL
mnZDiyrzQflkB8KRGnUDET30gfyuEopljjAFerAkagYc3AcLm+JrPayaFaOTvCgY37/kBTJKhEYh
pC6Zquup0YM1+oEkSGAPCdAKJgf4IR6C8Smue/V9CFRMWmtEL18HsK8AufZFky81qmno3wi6HvhC
plO0UJKRryWyM8qHRRFk9kjXY5TaI50a/hAMQF3CKccgAh88mEoRQhl0p0c4BH5OKYaCytCFFEEm
TcjwjigUbbXvhIYdbBoTT6IFsmOz1Egzs8MNpjzAEzK9fTM1CevAwJzWZUNjus7MDGNhiVIA2inm
FdykxiHZhcMYHQqS6cFyZN2CNlQHKMdGg+wlvcQJvCgiNozY6qz7uCwpTaMGGDhy33GopZ5LdS87
yD+JakhxNH00152l6obDPKI4FZYPvZbyWYd93zxV6R5OInixQXOyFHpfkSbiDiiFvDZEat0YOymu
nB3o0Mnw0cZy0hZTG6d8FRMwsVUoQumMqI3GQG7xNeF87O/HYVkkCmZ/kbYOTONO4RyJNt5HlwuX
nYIDNnj90iH6D7Y0otCSCDoy1dGNrva6DZrrgSX5Hib5tu7KZLEnc8BpXXjN8pjHlFH5RvnXDpuk
valmu5Ea9A4F1MbDQJAmLKqmS+VQLqndAKYNc0ghkgEXVBpHBIl782YaekoPdZIuWjGv0dVEiBUa
DsAvCZQRrqshuu+BUBx2gqGgK4K/+FrVqx0IdHGrt1lxi3zITZGr45bKWnLdWsV+qyv6O8KaoHKK
WVxZkrutEsfVZsxiunbRfsB8PJeRu5vF0aj2oH3Q0TTkpXoDiMNvpAagYowcWJ4B0KAeRkOMqnIs
097DAhPBMeXgEsOosqrpawDSCgCJ4qeZsrUOtN5RW0DXsjrcNn1xJxZz04NszNZ1sAy4QOqrZMAc
lyRNW5ehASUXSoitWxplO7BrvGgSWEnMD/jWmN8d2ddy4wJJux8Q/GCyMvZZor/B2lmjRI7HpNW8
tHqku3rabZu83Ok9nfIMsWmzoPtVhEgPk2SmNwd9rrJnxUOoajeyWJV+hIiSb+qNbosYeHgp7Bnc
UGM0OypSFNLR3MnmvL0pgqd9DjR5phBjEEPBIdZf81R7KcZBctMgAPA2IWElZ5OIz1GX0LMcaIyM
ugdLV18I05gtZZXeOO4rCD3IGV3NNhG2CX44toaB3kKcYwRIOnqYM3VOVUfVAUsa78Sh6J34EFTA
dwJ6IyFvYta34LRK+NKob2d+pOBXAnDiUq41xD8OY/Ow78rhspwxZ9qQPkZxArC0ou5isqxTT5KH
51wesZ9pW8pUZhxRB1CIWmahaQDhwupN3htda7cJ6wyVAJpeHPEjF+GGGoV99GLi0HjKZdLJNJsg
Sga4chEBazwzSuXhgLHRFRG0QqUwT3eREdNULWAcM2MgSMa9RNU9rtH+hjcLEDnbqnGuepowaq1r
tPT9a7k1r+uauiFkIX3XhzEi7gLybZreWj+lUsRxKtAOCqCuEsxWVuy6nB6loBS3yUgLd29g5tZH
BgvNNG4EoSGzLdXQyYxcmrtjTxVuTI5QRTSN4k/DdnTHrDoJVwDqiNmVTqk6HQ4Z81Tq3l5tkSjq
5DdAiwy/QCasT1XvpzV85SHSb62+m1a6LA7XWIVc8m6ycmCzCF0vvoINCiuJQ4fsHyD559S2pH1x
GwgKFlrE6G7En+Oyzy4ncVNGF4G1myw4NY1bNXfl9NodYjcDdJi8IStXeyGVA7Q620sc+lDR+ajk
l3K66KuHHtG0SKtNX24KDJ+RONaNFTG/c8H1u01mLKu0/1H1LdKphenmVJ5HC2Tl7TAVKFmhDnjb
BCupvsfaATSCQi2VuQ9LkKOYnM/dsHy6EFVpJSBgYtcJp71A4gy1j+vqwYg0EaOLRa2vo/Du0AGH
1XQ8iyl6lh7FutgVOBqjSPIRDdJHqBU/dBOn0khqlpjToGMgXuvW9b56U3RHJGHE7CQ1moHG35sp
vYcxoMV94Zs58A+SB6TKkGJVMDib7B6ep4ZY0azFYqIj3G5m4Es6wacclili4tFYrzVtoyU0hYHD
R3SQ2/ClrntgE6Yz0irrJfo+Gnr4cIjqEVcjzlQNMmzFfPn53Yb3o+yJ4hSM/FDDBmlQnjNkz6Az
Uj6nsqncQLFytAK0P0OOM3VXX+WieSGX19aM+Fb2C1n6KWsHOg/4joODRhoCuj0trKvBJNaqC12v
HFOROt9s1EWEHzCWxWwitS/2IJiCtFyJB8KPOLabDlkqLX1Mtfd6v0zMNzm5itRnGNtoiwar6fBI
Yxd604wzCxB7OpirZH8tDC+p8DxBPxiNB8tCDQfpYEjEknQ36titVYsYtmlbrQ7BDSJzfdI6JVoP
wKexWljFpXqTxvddfbFv9EWX7gYFXQcAEGW7k1rpOUigwGnPqig5eiZfZFX9EJqQb1GdnlEiNj+z
hAuTBFHI8O8RXFEut1C9VkgjluaTWuVOQPQKnJZT1y4JQZtrUD+sctrAEMwAsVvRfUV/DMqhLqlO
0jPqs/XY7MezjIRbWZWXCCO6tOUrac0pydnPFvZGuBJhScaxejlJ6AgMKWutAP8VrItDe00he8bW
jpi2hNsQXQxbT0ErxSK6BeklIkabwTBugVtekVjdmQo7khlkP5o+uzlUwq0Bh72d1B3UG18Jc869
ZaLdCdDyCWgiFD7dvOWYRycXPw9x5GWhtw+xUGHoO0zrDVhkQUWBpQnxoAv6ZZjGV3k6PUNi82Kd
nM84jD8pH/yURTmK4OwYoukIyLPll2FqCoYnSyBU0S/DMg2xErZvjU4DNRG8/WJBNK4R1CzhFcSc
1cGmFCqOLV1PA09CSg5XBbRJEhnR3UrAkyas1Ou2E5s1tlSdC6tJXgGb2gt3yDMiC5wLxoNQY66A
/xMM9QFEVroJIlAVodX070JfRzOiA74yre7c7K5UKFF73nk0LqjDW+hXwRM83CJkAycWl2u6DV6B
eAmOO3k2C4+PDdY+Cyy9Q7THLWU6uIh1WapTo114E5b5YXOAj4utB7Ze0X0eATqmmtoAEJxsubco
loIIpF1GV02YaCxl/R1783hhlNZhVkwSzdT5f3jI/f/wDAvM+Lsz7N1LfHg58g/mD/5+hpVk+Q9R
1C1R1UUoU6LxzzOsJJl/8K+ACFRVVFGIxNv3H/7Bsv4HR1d+1zIs1cK+jT/67zOs9Idp6bplWSIZ
kKaJ5v/mDDt70/7rBCvIkmqopsgp+feTq0KRftJa2rItVqVFqa1gDXocLlBLqP++GH4rePzHL6a/
+CN/eYsjW1wplPvZJSoDFbZRTNROIvDelDZ/GWmSoTEsi//J1ee7/nL0jmMB97eRq0sxkD1OQMQw
b9Revr/6fID/aniODva4f5T4mhXZLtHZhbKPTLv4/sKydOLKR4a3JShgppa92g2eR+eZcrULOM3h
wGSDwwL1b5u3e88b3dt+qay+v+mppzlyXQ57cEuhEmW7ACxTVj1C7HX/3JXnp/xlFiKU3WMwUdmu
rTrNkcvKhBgSRmcclk8t0rn88svV+/2UAerLsx1Hf6BfIIKsTRv8SI2P7z/9iesrs7f2L9efJqMu
C0orOxFUT68/VciyA7imDPn99XlZv1pFc/Xq1+vHQaDKSNFku3KoLRv5G3TYrLkbOt6FYHebhGWb
oqD1/d203y3B//lOzzHr19sNVFonuUmy3eigTO5qds/Xgze4UOXsxB29brW/U70bwenst70X2iuB
VfcACsPBQGcJCsYF0+EgdGRffCyvl8MisLfehUdb2sF4x3WFVeVQ8Lcd+g7e9x/61BTMP/9lCsxa
N7XY4jNH5kSzolN3RiP4uHqhlq3a399D/t1s+l8DcxQrUJ0GBT9wE8sWvUue+9myd4+yc7dwRt8b
7i9cBwncM4HpqDj4r7sdxQ4g+K0lT9ztsdtexs7WtC8i++eZR5kv8kVgUo7Ch1pLI0wqI91BP3k0
F/u9PWyHleUnl9PCvqDE5QTLfEsN4Q6S+ELefIR+tPj+3tKJgK4chRGdlKwxiyDd3TcuqpkuvtDc
bVq0Lmti6UpnnlE6tSaOgsq+VzXBFLnPBqk1z7L9yyvVXniV7azX5ybp1LMchZZaqAEgzPcQrzeG
/YyAnaPahV0s+RK69/25pXci3MtHIcZKBsqYI/dx7x+5kWU/+4ZfOleFXcf2xa1ze+0mZ57pM2x9
sTbko3DDwYhi5YF79c78HzZDXksECGlJua19GdvYhPjvNhqoPOTWubjwnjycB53W7V2PbxPbQWPa
PbNaTqxU+SgamUYZCsm8WtzsrrZfX9Olf7cqLsat6Y/nRvf3Ovw/XzX5KHpkiMbpucw9NjRQ3dL2
i0vcl5wFj/cChNRJbG+0r89Ec+nUEx2FkdDUY0UwphQXVBFRukgPOL1ioSHQBlqXCiL3sMkk/5A3
hqfEFuNfR7UnJcN+V0xpuOzJ5dYZ1gn+mSE+sYjlo0WM4KoxpvMiPqyzrbhO7phjO3nYlqt+S6/Y
ObewTgyzdLSID2ZDTXZexNEWSMCanvy8msCxbQdfsF/f48XgPFxRr90e/Pctsn426pp244T+9fdP
eiIiSEcrOzjIQE7mRMCKtmEPlSzaQsi1VWw6vr+BcmIo557Vr/tQak4ZXQoe8R4To/Xjz8CxlvL6
sVjtLjE9dYRL4RL2NbtodnvVeMlFu2q34ZW1xr7czbc66+3cKjs12MdrumkqfIT1fBc8Dz+1Bzhr
k2bnT9IPcFXd0/ePOz/VF5HiM8L/suseprLVOkvKgQCAUo5KmM/lTIClWj5amlumVnpmYOd+3Be3
MvSjl6ZvID4MqLmwG7p793mwt+XWc5xze8XXT2Lo87v6y5OAekhRX0fx273fPd/VzrSkIeQvrmrX
idbhZb/5fsDkeX/99xEz9Pnnv9ynEkKqHWB4d2Trg4/4uONDyLcpVhBvCtt7upAcZ71c4gL9Z285
j+gvt9S1oLLMYb6l23uPpb17tt8X9qIjJ2MAHWd5NmM59XBHG64mtGledQziwbv0/dSxbXt7cV0s
vh+7E3HT0I/CVEIETKpxfhCKSg4KgA77jzM5me0szwQI5dQ++2/rAJ/ILpTSHbgyYNGrYbVf7bej
N5+sdEdb+hhxOvtNvFiofg+D1EaJZZmR4kq71F0eNh+Hcwv+RKz6XEG/TJsR1PmY7uV0V7mPFqFj
v2K/j9y37ZOwFt3RPnejOfb9+4o0P5PdX+4jZmojVIVFJigWK8rPXXEv568qxPOWPqbCDvX99J26
z9HiOBxKdG+F+T7Nbp9slH1Em+sFYaJ1J1ag6JpzA3cq8B1N4d6oVKwHCEoBgoqtnZK5vEN7nG5w
KaYY/fD948xX+2LYpKMXuaTnlGvSHPq6pbJ/06Ayfn/hUzvI0esqTVGbjQI6d9D7qmClzPXFfXTm
4icWlXQ0CdWoh3Uy1tlOoQIsAcZK6cnFwGH2QG//3Oc/ekv3TYV+LCYvu5a6tLp/TvVXbB/OXPzr
MG2KRxkERBe09voUZWbaAyX5kS68KS1CFteh1LnfP8CJmaUu9lu8rKH7SL3IPQZN2JV7ad3E1u33
lz718eef//KuoSoFCS85pDu4XHnnN8ASmxwotIW1Zi6cGaPPXOOLpSke7fyGqmVCVTfESWx+3F26
vnl/eJCcC/aVn9aZQTqxkMSj7TjTTUs0QmKxQb8GImXp6LW1EOv4Y2rLczWueVa/epB5hn4ZrhgB
P9GUKtJyfdE6mIF4N6tuu7ozXXuRr8pt7er23nuybwMntd1xcVgrq3O1rlOnR/HoBc+Cuk2ygZsr
9r24Fp2BvVpw1BWK9bbXb53RFs6M5am6gij//pzBxAtu7blVaj9mq/l09/aAec92N9npIrmot3Nx
hWKJ5Yb+9wtRPrXIjwKBnO7DrFZpNLlspptdvF5tb0oncW2bnGDdkRUsLfdcKnpqsRyFhFSyQCeE
881gwdocr/zVDSHHfnoJ7Ntzx9bPyPvvq8WwjmIDzAxLbuZlb9nFbWjfdLbnXax/LIWf34/Z16vR
sI7iAowdGRAos+SmL7X9pu0ubiPv+0t/nrS++uxHgWGklW7EGq9Tab9mfmrvctuvncClbede2T8w
pbKvP5LF93c7lUtbRwGC/psuavNIjQ7poJ+TeF7YJJ1nLj+/IV89zHFsCNu6xCh+XlvoxviSvXrT
bXvdLM5EUXUe8a9ucBQX9l3ThBYSmbuGCAfWaOuaH3c3NlL4tq86kt2yntXVu73aO7ayRqp7OzkX
0RKkibMe7cr5SSPO0xfX1qJceQhr2yRum/rc43+dQhrWUeAIhDpGN2z+dHHN+UdSYvOmqhOdNmqW
k1VG6pJOCoY/7L8+Xg7ywqyCYlU1nbj+fgaUr1MgHJt/DyhKjvJ/WBQcliLHH+z3m71tXdjtwr8b
7Kv9ektJwyn95W3muPlD48sL8BTO9/f++l0H0/j7rcehocXc1BTEMOGkzi4ZMLaTtSa8/bnrH8WS
YKBlmrRiumubbVusUYZH7fMlVl++v/yJsE/j7PfPrw6HRKP8xZ5j2P6O8sTlzYJl9IN3/fpP3uIo
kIhRZkEK4hb395vHx91qdeO9cRY7M/kn6saouv7+BAdoogrU/XTnD66/WlG/Wf/ZT34UONQkxJgW
1sNus3epp95ZNxxdOeY1C8igfzqAmEcBBF3GSFcFAgjh0Pczf7V4cmR7PFf8PjlCR/HjkE8ZbqKM
0NzYcDmAP8QrJ/bPTO/8nn8RncAG/5a1tHELJWdikGpv9+zbKedTb+ud7QvMXd0vr3/0ckfTf48O
ZW0ErN0N/isr15UuNYrC9uJq1TywbBcITttPtbt6ffZ3g7vzb1YcyEF3cFgunBfKTfRsVsheMH1X
HjAte3Qv1qkbOC4YOcq+o73++H5E1BPhyDyOCcEeJ1yV8W7Xu9Z7fH71faO0xXt37llunkPPvile
Fw/egfJxZFM+9l7m4sQFxwbEOb0zH+NEXmyYR6FjH0aV2lR8DLoOnfsMBZLJ8agw/rCdh8WZ+Hdi
doyj+IE/Q1woMTchfuxqqjtOY5/ZWdR5/X+xsmYEwK/5MJ46aMEFc+CAjbU92O4GNtFFT2fusqaW
uloMlBYPnr+y7TfnB7t6716x9UnO0+Q8PWRUY7w183omGpxIWw3jKNBErYrXbztHA4RdHH2xW/mr
bnNzNTjhynAWqntNp9hRbP1cljQ/51fPfxR+SiNCSHL/97H9bEWG3rvnrD28eLyEnkRY2zdPzsfH
uMEZ3a2RL3CCM9N6avEYRzGpg9CY4/bF4rHedneXd/bigSXqrfeLc3F7fn+/erqjqCSKfViiYcsd
Hi8vV/aTRw7+/Qv42Vn76tJHIcnMi6bFQSPdYcFIP0e+cT8wLJpD+DuUZltfGPalXe5y50akRabb
EWcOJBx9Z1kR2b//EJ81hq8+xFHcEhIdM7Bhnr3GV9zVYNtz1OGFP3P9+WG+uv5RlCnSSMK2aF6O
jevbq86276gP3p5rwZ06XxhH4aNMk6iOZK6/9w/OrrZXaDPwhtFOdM5FqPmjfvEInyH/lwOvoloJ
htQMEcJoXuAu6L6cr22emgD9KHzANvnH7u0S4vFTdFYL+Ft2cub1PFmfPYoH8pDrnTYXmndubdMe
v2LjG23HXZ45gJ06Jc2EnF/jn9SJidin3MDdPNIE8O/SxWqx8IjhFQfWc2HtxG71CYv4ZRJEa4BW
P5eZNzv8jj/u3q8WD2/sRlt2SccxVmeW64nXXTuajYPQTCXsX8C2Lim6PW/MH9fOORDHqcnWjiZj
EGs4Z/Pl3c1mYD5ueBdG99y7PMekLxaqdjQTYZag+K3N7/IO+YCrXWu/Tw77d361Ls7d49Q8HEVc
aEFQ7vM5Hm52vuCxUp1ztYIT5Q/jmHA1Fn2QNMo8x+OCkBi+9N7dqnt4wJPw2r5b2XR+5/d6Wbz/
ydmeg9Yvi2oPIkU4fAb3ncR0ew9b0uUz4f3Ui6cdRVajh+RDr2Duu8jOrpwzut7lBh/nqn3zkH81
3UehVdL2LRoUnCcnOLS5+iaWz3J7ZmjmJfPVtY/DqmakfWMIyc6Qf04zPbhlodamPeWa9/3gn0pU
1OOc7BBFAF6qckfc27uSDxtjtXtENc02F3d7+4ryxBNK5y8/zoSQU1vFZ+Hil9nu0wkE7ecNN9lq
ehy9t8pbbIPbi2rx/SOpJ3aKY9wlnbBWzWUe6f5xN4OzDNt9dHesrf32UtqsVq6/Uxejh3uCfaOs
ixevXvWr9cvTk7K+WMf+8uyueGJpqEeRALLWpJX4Tu3catttRe/17p1dC4GdlbU4uy+eusn881/G
E7L7iFwGN9ncPz5L7uVN4vfbi/Xtx7k3aI6KXyxC9Sj30goDHw9QfJwIMULeXpbOam/b8cr2iouX
j/AstuZE3FSPwgBumqo2GbCoaqhVYoowyv33C+JU3UI9igF1bbWFGJTl7pHlhtLd9Y1pv7+/eeqy
WSylM5vWCdQpvNnfJyLGQkarsnki5AU+E+5daN8N2xl0Gri4ma2EdeiEzg+qlWdm5nNBfzUzR+FB
RNSygW9R7sQFsvor+A7P5sK6TO7iG3Mt3lv2a/QWrG6uTAK26CJ7Dv4K6Y2tta59b7EnA3FF10Hs
3TMWHBJWK/4FYeazh8oTu9Qx9lMTukTLNT4fjbv41gpQTFVKS14rZixt0zpBfR84iKNbpugfMGPz
NJgot39u0j+72L+8F0FpVIe0qxM6PevwIr1AT9l9vYTgtE4ungpvfWYSPgE6X0zCZ53xl/sU7SQE
cd4ku27l5stXAMcEnXgx+sHSfodXa5e3h3P516nM5RjqVvSZbkgTN9tsHglroQe20jn3JCeyrmNs
W4rwm77HK3FHCq86l6mzeHq6XZ/rpZ/aaY7BapNWa5UsMiEcibMtYgfe62vuvMurwl4jzefWbmFr
a9LIczvNiYByjFwz1BAZ95rnEZb3frD2Lxe9P6y3L6N99tx2IjbKR8G3PyBT1QlFQreAnNvwKejj
bEwp6eCO7vyqw+o8l/Odmp7/y9l17MbOM8snEqActkqTNMEzzhvBUTlnPf0t+b8LH37DIeBj4Bjw
gmJoNpvN6irCD/e+VmdSg+HgHaz23t0v2fQEy/irIZOgCghwxpI6on37UTFhXXvc41xMWnjQzReL
laihXVR+zOPXfumhZzlVqFzGVT48Ca7iItHmb+7NwkIyHgRN5gOKKbOjyLBq2v3+x13//t6cpSl0
PGPkS2XHjUzFbTf73fPgIH96D9l0fLF0zm4P5OsBwOudJa9TvIR8s6yQcj6TAMJJEhutgirR3t7j
eL6HjqzlvSCxNgED2zBwTDQnRKIH02KC2Miydjtc8INDcNCO6ha5LlDYHwov2SirLctN/LiDKw6P
BApqoMTSpXr5lrjtAP6pPSRbe3uERKJpbpYn2cJLzTNQ79IWzLZOjdMH+GzWfC6B6bXPE5c3f9I4
IKTxeTBUOgpi1twe12d1wwEAxDkfhTe5pVXu/QPrtZtmQT9hxS8LAmd3Vo08uOkSZB5AWLkN1mAj
tvCWiov8/ebr/GS+eEtMB2z4E+++1HiPXtkdw4BpcQUJJAw4XdfVDJ9HDctWXtXICwv2xt+M62jl
u7JpCo4F5ZstZ7OOGZXi1n4uU79GDKmrOAADFpa4QEixFbfy/36sc7ZBvetGW5nvgltuyo1o8Va0
FmzT97zRudRvznk/2/UGc4N9Ha2WDP/LvD031srzQMfjbLmVNTq4310usflgQT58E6+k2Lx96lMn
iwgiUQsSTVB2jvdg/TJf+w1W6Gzi0+H6rbHNtzdm3pCGVvx5QP41R3GsD8KgNPFeXIWb5rsEirWC
C/Ptzu3c4H7BXjTu0wHnZ7Pm3NvDo71O/8QFvz6actU49YspIrsN5Nv+deMpqzfWCUPbWkQ8GYCO
wyhGtG7vwGJ+xtrfi8iBWicHhQGSkzrfms18aF9W5Mo+JuFKVYd7c7Cs1CMeYVIXoYB3gCSGyap6
oZRSoDr133hcgbZBHvyMprNeCxP75R15N/Ol3N4xfNHPMX9tDIQvagCBabsSY8hM7MrJUdzG3Jyf
dHtzxBbNrJXjjIdLZk/rC+uTlJiaBDCBrAdCEQI+OX7kG8lOHEClk414/HJz1/16ednOD9/9y21z
owRQJJDJKNNR9JUMR2fWVKeoaGTQu2cSI6lPe/oiS7e6cRLLWU+Lvf5QOYaLV5psu79LV3fiqjCf
5e3ovQZbCGrgBjXuAGpC8bz91DqVZ6wua6fY6LhKh7sLCggZG0Ci2CRZ3aXUA9I5HS6K0Ex3Qfq8
BQf1d4KN0DjGEbSd5rgBmYJTrkHbhjqWlTfjDpwejK2x7TaxCY7kLROPT4HLg2npX/uNa16ppSgv
EI5P1jHbAgot22a/G3eJgzqTY4xcmbrEzKsXwblc+HW5Xy+38W4XHG1+ZT+yturP8K+Y+U8Pf3kd
roUWll7hHieZz5ANxcMd/Pvg6CvOLD8F1L1AxNCsrGa/ClC7JppvHo58xYrXoRlYHqiGne7zjbkD
hOuOQyLiYB913zInw2zgA6ENfjBcw+W/zgBNWY0HccNtvEaiNbqs1wrjak85Dn/M5df4hazt+RJE
a/spgih9eEkLsICGJUhA74WaVUFHcb4/0cevj0TRoIfhmMb7FMJBnAARJ/2pBauQXoFj/gWJJIij
Mmo+aQkRnphCoVDyLIaqy/IcFH5K7jtOaudJdCebW223rO1EiXz5ZZf9GhEHniO1nXFCJhDrRLUF
RKNjZxCzPwZGJDSw42Qhg7QcLl8rDmkcXMBDS3Ei62vzpTkfLdyi+eRAdo1hBcu+u7IL+MUefw0H
1XJ1M0r4XBckMspUQC4JcWYQWEF0G1KjeTkz3BDN7RLHMFQwhVzz4XbbQQDhu7CLp6xlBEiUfDhK
3P8dRepH4BYpZyy97YJ/1P5CWIT7yB0rHU55DEbu5t8PxIUA2WcAMXAVgTzcqTJzW8vMLw/8v+aw
EfFqCgYb1ml4/U4McuJ/P8bNTSKnGT5mP+/dyKlWwTZbITOJ15YNKry3d0C/Phne7eOQOjTCI4NP
cs4lKEWh+G+3n91XiCm75nll1ofReWNVglFiPNBP/TsmrQQbXzjiKzvwSb6egxXKCJsT60GEErOo
BrH3oxkKsC0kAPa7xhHBmmG6KPa6P3+tENQH5oq76+zVCWoopwCpGGZ9ynXvBtLAfwfV+Uo3GuoU
7+U76bJzUayIb8m4ea++Tk8vMc6Jy+1F+kkn/XebqiS+z9f4QYrAKwYDjz1wiRwEt3BqF94BfDxA
8W6eNEt2K/s8uPFBRo32NnZY73KUu7FKIvwksFXpGodh+g89AJ7xxxGoQqSDzPr7J/P/YN8lJkgH
zLVXOp51+bw9aKrNEC5j5JHplJfpxbOstrzve6bzZrNav37iAr7+7+IlkaDUaYJd9rhTzOP919Ph
wHB1FLNYKDh++9Q4FYp8Ap3T3i6c59n++Bgd5/aUXHeiKon045An9ZUcLfsVxNDAbZCor7dbprkB
nXADkzbkvuDjXJtWz+VGckNbO8t4E9GcJYWp45IbHMM9q0aNEgeiVv/fORqMGgxH0AzcK6bguhxg
TLvsSdkEB86FiZUbdbuHiKoNTWZcP8+yfcZNBwzUQPiY3MrYIvxSTdEbGKkmyvMwqEP/7U4KCvGy
B/PUz9MaANnC7hVUVtbre+DIm9p50RAKq+4FEPlPnfkoTUl8qyRwsBdaEBkpmIRqQXQtyMoeAJnt
Aws/RTOX5YD5dbh3UVAv8Nx4D3Jl6FOuQP5121p+qhev+CMS4CfndRuKAfxRaXNrhM/gttxwa2hZ
WssRclQhumqWu6ePY/sMtJEDcKHl2vorSi1F63nHr46x3Zu+22/HbeaFSDFt3Pfe7LfGHkRb8eEA
AW0LgfBWMbcl3KjFytfTfAoJCdRiCMxLy5QjjSJbqHpeqCt4WzQ7kxUh0oyJRASmMqQ5gg6T07rG
Wt/jeW4pJUQN+7rf5jsevxu46u0lX4V7aaNsWE+zlOwNmFf/XW+9rUD5qHTLHkadUWTGJ8GeTXfc
cZb5EW3it8FGSu9FsdaDqTssshJKekolYYFqFWkZKAzh78AZEoE85BVwVM7CjbY0vQjYwDdgbTmb
laC4HoGrGuGpGkCCoF4zat7QQ2cP5cfQ8u65DLJc0Ma6bd/LhF0xbxL7B+36SG/1SfM4EeqrRSs/
QUB872uim/KZaJVZsPVTMO7c/hptQITz6SE4lidaNnlB6iOdr4POM+/v/9a29K9JBFNZFpyAtiWQ
KGU5KsE7HzWe5R+7TngYBbydQSSPkydXYAgXKpA6JkEP2ryRVQdOmxzigpImzaz7qjR7kJm7A52Z
NffJG6aLMQAKNFwlQX4+NHwXXtERUsnARg+lpZWLusBHMBiQnNyLoCoeamh0sagnKOMhEX995seV
3/fQlQPpoGQUzqSDDz0UGZZ7/VavkpA/oxKUUJRH0HOB69Ts0+pYceOTD1Z2AOmsXBmfbtsVbd5+
suy/zpapqcQ+4vkRBLnwamq10RdhNtQKID3SV4dIiV0RVS6myHWrWOgExnrRxkds/qLRjUyRw8mb
oZpeTjtDbG3wF1l+/xyCSIoxuMV8r+x/knug6Djcizt8pdeH4DI1hWGjlFOxpdkoDz1oCaAOWna7
qeYDj0O1KEikK3DhZ4FhCVrPupvTTIXwCxCmzkAOjM2lyV9tfyi4t7I/3h4hLf4iaQm6QOv1CSAy
T5JF3YtAa/0pxKX2pKhJtJ+Cqjw3CQ/bTxrRTjhDfm0qGQ8gaiJYuIq0x1yuUZMbQfgtaXWQVueQ
VGqrqtyFcpa7sqbVu17ycT3Oc+kBovbiTu+zfAfdy3Ldcb245Y3SB3m/BP9aD3P2qHVlZo8QmVkp
5dS8GKkx3ul6y60SgLBPYWYoLJ9FOyZJKBUkSpopndLZ2yE4eQa5DKqlzidU5ByQXrPvHj9vzzEt
1iCRUoYecWmezrNXde+gM4eS4b43Fs3Mdw3CUQmIJqMQuoyg2MpEKGa7tz/7AwC6ZryETzbSKvIz
Pp89217ILQoAxfCqp4BHCCinwvqaTYx3dcLD9NPTx8vhsL6U1iWyv+/WLLQopV4PVNT/njqgdOO5
SEcXUPBk739qDve4uj4uTDvvLqKDM/7hJQEFKbgqe8LqSTffLqgbM5FF6czPzmRd8yjZbwgw/duV
KqkUFW8m6Iq9MBtB1RNVXu+Rqa0T54yJ+DidrNJ82PaOb75t19vL+o61/tdfNVQSVyxyFaqZkUHz
mgK168pdLEE10hit3ri0DQiPywufXZr5kbHu130WCS+eplRURRlfA2u5CalwcygZbxoUP0Qii4MI
KtJhUM1eN4EjApF9zUO2q/IZLv1nP1wxWBJbPM+hzo0p9qMNi3Xd11cXPyiJOC9ljCN+Vlill8vd
+mJtX0DldfctmZ97BNDr2zP3A5u91oFl4L/Osl5R9Ziv/9eBZxjqDnWA++cFhrw5H939Hp2Ckziv
PlaHw8F78U4HIHouW7z22qyc3xKPXesC4eslv+LmWUYXlJ28xSNbgEqlxThXL4ft2zY2LyAWWm6e
LOANBU+qKkRg6AuTqCXApwFixwHgtbdfUR/1jgKR1+MGGHvvhOqxk/OAQqLFWyzEX8A8LP34zFzN
vj3xwk+a+dqwCV81lp2Rhwp6gZp74xis8UT7aNuvyKSBae/9Ht7q6+sML4FSN0hhIa9XmEdUUO52
r+7yCB7aG3gzVLDAHpeaZlRefd89bJ2n1QdqEcCVhjJ6c3UGQOa4AYrUhbazaT69vEAJGvB75217
wbUksUEj/zAeYwfyxc7l+/bYfoiErg2N8IE66BFyaPDglEFZ9N7du6/7/att38ELAqsLK9/cY2QL
eefy/1Id79sfowkqoggmP1tv/2NPzEEDsHAMPoALcHvZbrfYJDuG4f84wWt9JJxjr0IJXu/Rx0f0
bdl5WHvM1xMqae7vMVubzat7/3VGyYXnvB2cw+oABqFv+279jc7ssFj252Ai+cfwmJQ3OZXEbTdx
mYdhlKE/eAZ73D3uXu8bE5BTLOD9ObG+lgKTw8oxne+73U/h4BZsk7fXi0KCp5IQbk7rRA43sSUq
eHy2d4+PODgfUXKyOKAv2NoJ0I/TCaUhsLPL7u4CS8NT4O2PU+6bP/V/vxxQLEyKEFcDVImf+Tix
yhFmAQ5NcfoMqowR1FKykiTiGe8XvVS0OrSmQQztlIkFjCq0bM38Lma8wFFicxLrzGf92GeNYXgS
lCqjxAclsKstQyl9sxxZ5fZLpH/FZkncc4yHBGXuRcPDbePkewBZsgJDasBGbFlxFkdfAy+Lp4Rv
qqXb6qVCMeOxC+0CYtTbT7lwbq83Ldv6gx74teC+oSl6Dt5uT34tRTMB2dShru9V1RxW0d18lxir
JNjpodOejS+I1lwYn6Wc5CR2GUIWRipHPu8lIJC3jefmrrIEkIxsjRbVgOV6cvVyLfs2aGoYX1zO
ryurRcIh/F6GVN2o8d4cOPw59zrkNlww7ZyhMNaDZQtPWpAkvL/9NdrwFsP8NathG4zICRm8l9/r
J9XlGdlhil2TmAV57uUIfC08mBIbS35pcU4oL7d7TCkcUUkUQtFC5b4fdd5DTfczwqrsEbLM2/RJ
v2iJWYPMyuWZqY7FjK+txbJGv6anUubKmHx8C6wzQm+GmQUVkXdI4z3z9/UDY0CUoJeEFQxR3EEN
Ch8ZLPE7gvjERnAiO973e1bUQFsOImZQ+EGFoja+0Hv1BQJWh8RmvfPSmiYcAFS4/E4GhawX4xjW
bQPQj782TRy1cjAI1YwSdU/eJg7ky22ofTA8O+X0IPHzU+PrMVIPvAd+zbWwe5qdwv4j4AwSiP8a
TdfKxtjp2MDCsb+vVtF+WEHyYSNMprLPTvwueNL3UC65bT20kRAbOFN6I+yXpfXvVCu3y13yEpos
u6G4IhI5P6p1nUCWFgK+ZWUW8RsfM9wO7dwgAfNKMKBeTkK3leP0GJzB0wsGkeS+eu7P9eqPMEnc
5f5diVQv2jTIsMwRfASkVl+g4+FqqFENXvh1z8p9UbbAT9Lkl5OARKZsQJKU9zj/IUpDU0x3HNSH
FTwnFFAfvb3OlLIJlcTLi1yJS6WkwktANGkKy8d5+FKkyu1VPGBLd5zi27XSOcUIklT1ky8nS4Dk
i8AvCtjgudArrzLeMwjEtqoX5pfQeOiEgdE5gXKM/Lxz/JqCSBZTpVqWk9/2XhaY3RtU1zM87LeN
aQCdt65wA2r3LCQa7XOEZ+imTpPnZfuGpwBVe4l9e45pVknC57k5gfQ4BE48KbX47+mxDCEYZyrQ
QHnl7sTGHr+GgLFvaccYCZ8HSQXUQeYOO0Awo92wl6FIn9jtdsBReVfct3ttk1Sr2wOjBIA/MdWv
5YnFsaqVCt+KT91XCpFWN2hYSy9dPyJJVLzS8cPQgQzQyye3eqvv+yN37reDV0ONC29NNtQ9nduj
oEFWfqzv1zDCXu/kPE5wjHWQKEVll7idwko/L4yHuy6ShGMslMNqBm+NKWkqyBsAY7bnym19IbbU
nG9QXiZHR4NvGrvWGigwTmmy8cVitEDoLdipkBurMap1N+p7ATpBwuRqfTbuAPhiPTlSbJdEw9VQ
6YJQZD97QnMHvgmTlz1FGxlWRWucOOhTnZMirW5nDzcXp2mK0zj7npx3f7MjEvrWazUyT3k6IQMS
rcHHe2IBZigGyhMbuh/EKJrlZMIpJqwrr2W+Xl/3zQoJc0vmsODVCg33z8VBgCafqbusiozrk62Q
CDchiVQZAvWTl0mTnWnjBw9Va0MJGTE05fYpEIeXDJ27HrlPzMledqK9sBqdxAajont7N1EChx+/
9GszQeymS3UFytwIo+1qn4DtCHLCl781Tthhk+dNp+joO4hULP2l3Y5O6ERPf2ucCDm7WYUg+dI4
v31vrHYXn2uL5WOoRwBhibOopdE4ofHoDZqUHYq0H4rnKbdUb8B9NnQURgREs/hl1X9P/1ANylT2
k9fm4mSmfRnbiuSnK0XsQ7etmtPtuaIYEVn80AU6CM6NEoHuQXkCYn3Xo+oGQlSs2IdiRfyy734N
IxaDLNFVtD+7yVrfBMB4R658vt356xtMJWsc2nyOfHh0NF7dQc1NmY+6zEi80Pq9fPJXv/ki8XUZ
KrZeYUxbnlPOeRlagIeA6145h1P8GSfa38yVBFkrgdGLWegjbdwsz3kSqhjasl4LuMXaVcpXO7mV
IKbHFywW6evTppBgWA3SZqPSwOd1aWOGumbF/UPLsaSmKMBKhWTGbPQizfoMzTfbdiOsCzN40lCz
od+P6zBetD2ePyor3aC+3pFTi6tN0UZo85Yd5ZW+61gAZtogiQVsyzCt9QBHkYaKA8hvMkJAWrOE
0w25cNCUCINrN/MuOml/2oYQ1/7X3LocJ1OjobetjTehfWhPLvIXe1ZMcd2ZKCTWtZ5raEiCEtvT
xcaJDP2DC8rDYAibOigZE3N9wygkonXWULwaRvhEBfG9Vf1UbUKU8NWrv+x0xSC8rpQoYaYmaJ0r
jtH8rCZeMv/JiSgkaNWYSj/rl5ilQt1O6fDm7R4vDu6/mSGFRKxOBUSKwxbNKqZs6ad5JTkJw2FQ
VpOErObt3M5DhqYTs3+WLe1BZxz51w8DhQSsiu0wj3OFhvON8qRawcNkT++pM61vTwmteWJL+qoP
TfUSzfe2akV3hpMv9ds2K2BZtuC1GSe2pqQ2yThDytvja84UpVPZdM7tjtPWktidtR9Aw95Hy1Nt
aqimGi31I2PsG1qviUgIuIJUAhXr5BkNaMRyyR5FnrGcP5HgtRkhAqGkzOUuXvZkGNrzZnzCdVVW
rBZvLJndvcev0bPAXFxKYISM0r8uLOriCRwzGEj06G+jEUhJsNYGI1CLkMpMXyeAmBhIG4qrIcGg
GJCsScuwMjP1MhTyhIeIhbOgLDWJ99T6BsoHaYALUh6Y4oC66UZf+Z2/mtq3JGMgwymHCInuLCYo
oOszB8QV1ztR8+brjSv7d38yVhLLmZbJJA5QCwBzRm5HEPhAuRbjxkGbeGIDT03EqbyQzJ5+l+x4
WNKW22ZuVTC2AsWvacQGngaksHotnj1xfk1kKGHxjZVlb+GU3N+eGtqG0IiNnCtaLo0jBtBMTrTO
NLA3xnb9Dl1vbQtpYxe6O7HDSkLRhkPsbKnIUj8TYUqilV6AHdkojGCBkhqCmvu/W23OZlHpJbQc
VY0Zc2u5DEyhfu7SXdNu9Q7l8zW06dtzrq4V/xJM34zpo9ktscW1XJ3DQYBp1a5ioqb4oT0mo6Xt
oMVwHt9qqy4sAREeY5tTvkbCOmc9bWMjxGLljcMHgVsrBUSnGXNIOYtIUGeeSrIkRxjK7PKAWJuT
2x3Tc+TyrGc6Wu8XB/PrAiHUuQSit2L2su5hDHCL2+bT5vY60Pq+GNyvpoNIm7km7OCjJs6UdNDs
KQ9cPpptbg+RbDch1KO6kVXMRjmgSOCmPnR6p6CwxIviJ8GHyqD+NkLrq+DXGFYvrPPJBibW9HGs
7LKpc4Wotm6Pk/Zlwh8Uc2FUWt0Ap9yjmlrBbbtiwK8ojoyEamb12IdJXgNGyGmZk+AlyZa7Nlqr
o48zSzPcJBqqVSU1s317KBRsr6ISzqDMOdGXFBjzUBvytgGFDrC8om6hSrAzu1FAxDJLsRdLk2E2
k4BqhrZo//gKr5DgQQAms37wAWTz9+lJkqxmVe4ElAm9zpBBilwo0d8eJs0yCQcRQD84VDt8Z3SN
jxyRUumIERQDWM9ylPZJ+F8sGn1RNli32lPf5hhVvD0e5sAKMrHCdtpCkZg/pN3zWO8xBP47eFRX
0XqRQTAUc/DUv4XvJPYv6eMhkvolmrQgUOK8sVQDKEUjCgn6K8e+SINcR9HDQXivT7E9H6p7+UHT
oYBSbPo7zZF3sdO4JbLuQeQWayat0LK+VwJNhQgMIq4rJc3XkIqcXrXoURoQ7OWfmvTgD6UZDad0
PKfQXL9tZJRzleQdxWt7K1YKPhYdQmsZzR8vmSR+L4WaYZGNaDj1Urd0Cvd2fynO5gci+ctdz3oo
9ZyioL/Ciz5sel63+v4UGYGZ1q1ZToyMFSVyVYigoPS1WUJ9DYL9zWT5EN0Dn9Lq9ghoTRPbOu39
rus4NJ2d+6fWfOm/WA/IlLUk0WkQaof6hYSWZzCiQLTSZiWYKZ6ChJ5BjHzq/BB7IVnP62JrWGMK
Hq3aHd5vTwmt48tU/V5UuR3T0UDHn1XYIM98Uaf1e/ner3ZbIWvSUUa7ySExRwiQP9a1iSc/wA8Y
ilAUoJRCIuM4PdAaDZl9r3XFLYdYPlzhQ7mLmrpVCXnLldgtpBzb9sDaWLRBEQe5EJT6lPKL/aD+
NNhK6x7IUgyL5bRp7RNh/VT7YyXHWOwMuZbxs1/Pd4I1P0isEkeK/ZP4uFScwkhX0X8uNOfWFDc8
SAMq5gvpMg1XvCdJCFoEgdj1HZrvOzPcZOs6seo1BIXsYN+aNfjRL+q5yhnek8LpoZA4uQCVcXjf
VH/edZ75lVaawlE78o/ak/8yldC46a10tqaeydJN2SokQk7q6hyILAlZpcTTFZT97eP6wPeff9qI
JBquabhmToTFmtXJlH3EvkPTIeYoxBcx1L5uf4R24/pB1/7alv6cqm2sYgxVq7t90B4lA6/Bmohw
uKkgOpxso06ETpE6S6amlW4yCps4mVeB7zPcO+U+QSLmmqARm1yVkd2KVBOv0qbCKWYksqANtEUi
TvCxxjEVLQ+shZmt5c/2gWPcH2j9JvZ+PXLh/15u9a2MBJfJMYNaStBBwuImf0j8UkSX1VUHGmrZ
mQvkOyoXTDssSD+t80TUPlfioGGlkZyDwub8VOaVVRgSYyfSppw4sJMgE8e2j5b+J2AEiA8FI01D
cYck0+zY5KXch9zoSW7mNAUSxNwqTkxxzzr8KB8g0XH+OMcRn+ADyjxmq6ZLW5OLK9VTGyn9jJV6
3viJqNlVqZcAF0UBIwyhxeYkcK4fhlhXB05Aflp0BG/RjhDt1mkuDF9CidR+XrR+7XJdSGVeTQPR
m1bySrAXUJ6yNTa3fQhluUmsXJSOWRCM6Lz+PZvlerCxh//WMrF3ZUGS5LpFy+lG8AJoyvfnvzVM
7F1ubtuJF0IR10ZEq+Il3wZPt1umLiVxZOvQbRP8KhK9zprtbN9Y2jN/Av/0XcrIsVLObBIO11dx
qgktPgCp603kSPvwzMRU0nLdJJyNE5VAanUYimGCVSy2GskUn8X3FrApM3uCmCfrwksbBRF5o9wl
jKplaY0OVS14m9+1b4F9ew0o1k6C2eQg9Gu1wCDy2m4AzYW0OUhYLRbMldb88vdfmwmhfd7KE7pe
PpefYKR4Lx8jN2PYD2VeSMBaFJRtByIB+IB7mM9KBcEey7nRAqSfv//qeF+PY9j6aPtZ2Kn7Xdmb
77799Om7gRc/Cg5YqViULbRdQALWpCQN5wE8XjDSaStayUP43dl+wFR7ovD9KiRGKIHYU5civvSM
y3uOSkMww5a2AHFPW0So9xQeOcOSVDMOrOo4QqF9YORuqSMj9nedNZLczT5W30aGFbLsl2rLHcpD
VZoJq3CdlvD42Z6/VioCqxefLNMn3mUTxLMEM0Tcv+XezsV2On0kFgijhp1Vm7bIeqOgGR5xaEvx
NAZyBeNQmnWyDszp2OlrmZU0pu0ZYrv7YlAbvILWg4Pilu647r9rXM9u73dKMPMfItVS0MqyR+Pi
tnwJgfNlMRJSCoIVEkQ09GI/xjpaxqsKtE3OnaW8hBvoZmyHwEalzzaFlEUMKbUVpL53gtPYw8a/
SI62me6qNZLJ31Jlal65GgcrcW+PlrJQJPDIAOWHrxnoU+VMb/xRW7UrVlRIu0GTuCM57LjKj2B3
ktl9V0+4tqWRiaeE9fDSSfCk2hpFto/qUXZZsJMfNYIrd0SeOOPnVun6PFmm+Lt3Y4sD72h3N3p+
aIESddOU22Z2Mke5UwvzI7X1GIgx6z2xtMmS9p1onstTb6qSBbh1xAiWaBNMBgegiEhVA5Og7oV7
lL5tDGesGBENrW3Ce4xcM7Tj4rZU3TLcdCcW5vj1x36L/55LIteXfSzDM9Veto6ceLYF1IayhMNp
PSf8w8i1Yd7k6DkqxsMjuLUe2wdWsoy2gQnvkAjj//dcG0Z3aMBxMsv2UP0tiyKTUNhSDYy5ymFi
kjnXdn7KrNYJeivbsEoyr88NhA3/nXk99jmpXz6AdJMAZi7/44Gxptdja5lEtEVNHIoZh5b7UbD1
4dnPv8LInWTWuwaFVkwmMW09imhqsUMkLF0W5QZ9JaAwyNH2w64/8KzEHG0UxB6XwCUkzzNGAcR/
EJjck+RqFxDHPflu+iasghfxGGbYCCws6/XTRiYZHvVcTPtCxveEYDZD4+RzDUhfXC55EefEajsW
Pw919ojtDEaSTpOWD+mPLQAbAEO1380m3BsvLIIw2lCITR0owf/HsnFkioiStX0HAjKWuDwlmpFJ
cFsnyJViLKEy/y1bw5f4MqDWjH/qDywlu+tbWybxbeGkVRr4CqB2o40WXwdW0R6CinHzpFxXZBLi
BrkhOR2X1oFfah5BYjQjvSibFY6Ei7LlzZSRo6LNEwl6k9MuM7QaH1LMtoc44io+A5AATAUrhvm5
Lf/3HJRJ7Ftfo1alWG7RndNekPGrrOkoOuJ36Woo7GwLs99Uj5lTInyazG6Trt58QMzSg/DAH5gV
phRrI3FyI1cq0dyhE2Nta6HJWx2I3UPZLJwY1MKZ7hiWLllqaEJOaad3FquggOIgSIbHUg61MRlg
hh0CKjw71CD1ux0t0bYoydaoK0Mia0vkuQDy1dN9fFTt4b5wmh3reZJqHIQXiNSqV8LFCoviAPWr
HrcrDYqz0jrC9SMY79XkQc//FkHIOuEQQiXvRj/DVBnH3D1V3lvAiCspVyqZ5Gkck6rNdRXDiKRd
l23SdJ+GZ994jPvNEEeWLnph0ppdX1q1cpDU3SziyriTlW0lb1N+K2UzY81oVkiEA+1QT0b2M59v
6t5fiafOVVKT9eZBsTUSZFdGUcjBESEEU6f1pHAvvGTYaRPbmc893za662lEmcTajTwXcnKzbKPI
XBi560cQkloPbA5rSsBB4uzkuBB95AkElCNpbnSu1plZHYRn3IJP8rNwSM9xBYpffpW83x4QbReR
2DsNzOxAc2LSJPCtSjaKzyU7s/x1B2cIPqg/foWIE/IiiotJwrBwtw6d2dT2ymF2hLvWqnb1w+2P
UIyLxOIVfaMIfIxvQMvGSu/be5Rr9ma6vt06zReQQLwwbUJeXNyNX1hQjXEEHvQxiMMly79UPmOi
fng4rhwWGuEEeq3Pq2FZjupcA/q6leHZ4lP+Xqx01JxaFbhhW9U88Q/FId9NmyfOipx+07+rH8Ld
6LQYujk/1656yC08KcVf30CHIdwOt8ORBRKkZJtkEsvXcV3Ug7VC8HB2KSgIfsTpfCfVZjJDUhoC
w8/FJuut0AkfWHE+dfIJx6Gkgihoy+1KMqFekZk5HgrmtWbVlcWzQBq0mINE7wkdagGD5f7dOP5q
BvnwAGV13IfOIc5i1oFIAXTKJIyvyCuFi5abeGsPh/JDXeVu/RQBVWOs4jcBEhPM1AxFj0wm2Rnl
YQbhyuJMjMtwF39Kpa3a2T1wnVCLy6GliKPsvXeSj6l3k1O7Yu12ipNUF//8K8fVqHU4C0s2Mt9k
Xx1wdkfZnDbDumXdWCmOnsT3hWWfh0aFKURQIYLMrujN0mJsc1rn5X87X3cZSpt43LWfIYTgn1L7
JyrUPxNPQvxy4rf5S+sORx1oVSs/8KzaaYrzIuF9Rpnzdb8MqfoePdmuNsIK5BCMQVEOFRLJJ/tz
1QmLUwnveWde14cWpYuM+VpCoSsOi8TptaXgt0WGxdaOI4Tktcn8UN591z+1pv+eFswqRtoEER6A
n0eUSS/pc+TeslW+Dva91d2PrKI/yrKTMD2QZEct1HuRextQ6eHb450EtQDRZlVLUZbgPxi9RBlA
2Y72hwkVY1JoStFxlr7AedD6GmMtaN9Y/v5r3+m+2Nagr0KYl4LbKcbxtylcg3Ey0QIFEqo3R60h
xYsLTlJT/U7ekrV4TCur++DsHDH3bXOirDKJyuuSKquEEB9poaOASowCxxkUDsS/PU7JJBCvC2r1
/zj7st1Gdp7bJyqg5uG2RtuxnTmd5KaQpDs1z3M9/b+Urw+Ot9qyAKPvAjRLpkhKIhcXx5aUY9He
h1YMWyToed4sHdYpRaPxMjDc6jIxouq4BJOjO9lh+Oq2om3y8i2sLaauB2ujVitGiuOOQ9oktKDC
fWC0b+sn+VYAPV+Kp0++l/lD2Vjfo3KDfdWkqiZhP8qvYjf7HYbqJHYIWpwwKHZ/1m/Ysmt9NLwO
SKaRUV5eDPpaDuQ1Hr7nd9XqAMLtLV/Zb3LOu7z3EMPXaQRfoq5/Q4nefRrDXZIdcitxNf3GVDZy
so/6nhN3WR8iVn7ikHqUD5Ul4dcI5uQIYTCUoi2nN6EEWJ+yUSrLaXXe44fRw6rSfLZSlUx1SEx7
cMzWj3xk+XYLrGRXYaSjsonfMDDTVVzLEWW7uy3tFLNi734pL/F95cuYK3mVA9Nst9LS52tMjgPM
6ey2QBU5a31MMUbhsvifMuOZ44ZGAupVsiqtQALEdv0Ut83omW9jgUt4XDm9j5x4/rzeJa7BgQIx
4hFNlzclo96VxB7Ne7z4OkxyNZADVjnSGd6lkjP1xD402eqa3vhRFt5em8mfX3h3MMYVicb/GdNS
DdYCPRm3jS0+yly0J3mxndsAKiKMojzXwP7jHN5FO0z+3l7eWJYqKMfXlTgzOpKiuEFiV3el7w/u
hZus7MyKaTBfB/IDWSC3n8nBoJyjgRnGW1xI3eYufechZViBi8b0SZIWhnOHbHu+TV3Dy9sgAaWd
+YCO9ZvB4KRPGJg+lcb0gZWwnkzyjJ521qtwO4IWy2832V7ea5iV4dUH3lHGsHsaule0Y6un5LFb
VzaZbO72tpjgxgvo5VX7rRDzOjF9pTf6NCf33XU/rq5qi/bQOS0nqcuosqMt6r/Sjfn/pVwzjFg0
PvWX+SbF1MXUtQ4qzq89OsB20WN1i4Nr2c0BKKd58Yl84ZyxUS6t9ImZN+SAbv3iwbhJt2DMUp+b
xNZfW6/bKy8mGE8uq5B13aDH6uW9KSvWz5U4w32veB8xWcTyUAFDXoJzpWR4+09t92SbMmCG/nel
tKpbM+7tbLzpB84usWRTLj+n/d9UR337S+TOi2ZYLg30E0rjr1IGb/z9Z3gq9rXDIx1lySZ/P9HG
aIpisRKv6LxmV/4enfZF8a5MX9FIvqGcSpA+QXiyiTC5G7hQuXUzX+NYC+MuQmP5FmutFYE8QOR7
2SPd7NH7stW+eec+62D+Ibg60Y2i1qMGAjN5X73krqi60YL0bv9p7kvbSG11U/3qhc2y4QLcGdZD
8+BVkYZSMjH+vH6yhMyupV1t8fJNjNOIpr8TMNsxWmIIb0ApjSaP3rN2vJOZ5bY0zA8UOX9LMbls
o/ZHRt32n8YB7P/ZG28oHWu3qVO6Esy6qMjNQj+Mb6+SbVSu7tcvvNOalSqjJ7+nev8X7RAeMozg
akGTttolmNEMt/jSXwt32lwOcox7DI34Mw19qiZyL0AfQ/97wfjQAzd+kkfTmVhN09UlbREvEbnc
Vd/9HiTFJJdqgRUpidGhp6+u9fvyb2BYE438myPFXC3yHcIgo2wAW/xuPi+LZqmH/P3E60CpW+lh
Cq+Tg1W2k721cI8yhoP9OPqJ6KG2/ppQ8/2JuiCvRZpl/jS+b55WUasI3EQhJZR5023vuiALMDFm
+nVZKawU68/16WTpjSj+hY3VrmHZ+dvidKI9uvVbsgRhFAxveDUgJ/7n8ud+Qtw5OyL2dfI5oe4j
NM5jf+EKZu30d4Y97PBFs/AajPD9QpJh+koyvJvrDxA/YaJ9sRc3y611aI/C3eVFsAyBcnhZlsLQ
nKFVAeM9EszG42X7WcZLndKR2odmRqqSvavsMUCuB9oWaOHLq2YIp/F9mdIs/UTKaXKALig726Ow
z7mJMc5qGuCXC3mn6mRTFFtKn42b/EYfgrhwgYW9vHaGxmm0ntmPYTETfA2ybdInxoBpTvx8WTTD
9WiwnoEZZv8LGLNfutmeF7VZKyafO7HTqZDiZR2hEgOk6W+GI2U2D+TAqgnRjGBWHw9hOMBMJkd6
jTbhIb6dAhX1BpTHNpgbuZPtMuCNImGgGVWacLKrTB1JKfwSMQBfetA5zfMamC+GZ9z3D2R24DtK
OJ65E94ubwjrvKPnMavSYC7CbEho11sxsCdA/+TbfEz89bYM5B3v3cJyB8qJ6x5ULuhGR7bhPTuW
fhZkhcO7drBkU368qFInLwtkt3cKeC5J6VXhceWe9zWFhuGBnTPOowyyQVy2M93442MJeOMEGOeF
QkPwWjD95Vmoodro5phDj/HwfhJMfvLW3fGu3udvSwqNxevFNTIxR5UgVXEv3rWe6dbeEVQul63n
/JtQoZF48yB361jiFzRJ7KzDtzq2nBjESPop9EDlpZRXcDBg5QqG/djSYM9+HLkFEPn7X8BxoCkz
/ZBvn0MH7L+6r37Ox3C/+C2GH1de5OccbgrmHpFffhJZ6mSJpRXld2Sbetd4NVCZnYFqz9540GjW
DlHPal2r88ms8QHzMH1rfuN8QYein99f3iHG6wWv5v/+gHgBJyDyT0isON1Lsln+rHhHSw9GoG5C
B1HYmQMesR1TWZSXl0MUVqGA31Ll6ADsZkc4NkD729rz8rlyrgPnvV2hwXmtKRihSCw6s/stOLRQ
ssHuX1bW+dNJoaF5ohCiWlkjFjaAlR555/X5w0mhcXiCBrZiOUJIt17Btf36YT5cXu1PBu7f2xlm
VP93a3s9RHOtZBIXERK7+YO6mLQ4X9JrsqmCFl1Ev+cH8yuS7TEIj62r7kZbC9Ai6HSLXX2st/pR
eQNZTOTM34/KVl4cwQevy3goOQtk/XDy9xPfyRSlHoeMgLtlJD6tQ77hWRrDCGjs3dRNoliThpa8
cArPAMBAeeG991myKY/PBcsQogqycb0awZDZfogur0jH0gjl7GofDXr4A3d3m4cefRi5d9kWWIum
vHxtZsUsVliudCv5xkPuj07IcYqfnP05M6O8GiwceR+iVraf3RBQnQgD3gSnvzVn13oYAnWH4kRq
G/pmVPDwwPCs72Q7biQnPRiPyUN3LHZGYReCbS2b8Pfy1R4zPzxGmIQHypvM08dgAmYzA+hga74L
6Hm/rBCWpqlLwSit8Ri2UAheLM/KsboDP/BlyYwUrEKD8bq2bEHqBtHFdwrq8shF34f0ZWJ2ivxW
r5sy3ehfrbN8phiEZ3/DNMF/wOs6YPwsGqU3dsU6xgaM03hFT8PTiC//ufyzGHl+hcbnif1gJukE
0ZNj+MIjwCHA1BtAIpTBGPCyyAw7pTF5eZsmUargI8kRgcfTdpHDO+jIzp4xU4N6A2jKMtU5Acm9
NB/axtwRWvtiPx54KVLW0qm4sIpdPugkmnWegpYJ1A2yEMn9y9pn3DNpCN6MgUlLl+NUM6QR00bN
pLLbOvwlTTPYsiUBWGpltkete77uc/J/IzOSXKo2t/gtil3CYx2jtVX3jdsxxLQlKmSkZth2A5Gv
2c19+aS78t20TcEEkN/zqsKs7aAcXNIrdWhItW7ZRZvMwbgHjOG5rB2Gk9FoORM02RZYnnFu7TMv
c4q7K8M/DZBLKiFPVWKiCKMJ+sMwB4ZzEWctmWjp5Kg1OlEq5xkKn/3lxXrXHB6igKFmGvFW1HHS
9iQq4Eone5aHek+BaX2XFc0STrlsXrRxJxJEWvzUgchl3fF7EzRGONApdwX5rClUAIxjlsCY7Udh
t8ZuuNgTxnijdPZVvVtHCcm5bLbz7pccbVawDae2/hQ+5g/LtnbR8yPudNFJQleYAynL8MqX3wW3
AIJNfJz8vvclAP+XX/p8U2B+hh0/Jje6Ox9rXLayT14fEmtjqRtDByapKbPwM9r1JYOiFF8Mf8ux
wjF1Rt1VoQF0xqxnRUkOM4z2Kdz1Fo2TtvBgHcpj+IjK67LlEQKzfggVEro8jRewOwN9WN6tpOTK
A06QDT0T93UqEGgYElKt5NKePGBXOJbJiMc0aK6pcqlSJawWveAe4c6r9qI7cKBgjBXTiLlJb+Y1
E3GhEvrCTcs7Q5P9qxyKZrMbtKiKVhIUCQeL4Xf+6vGaUhi+SoPkwnZRs8yCRm4A/9pFnrS7rotb
oZFx9SpXfUfeR2iFl2xz23+XHu+UYCTMFRoW13RGv7Qj/Ee6VXeGv97I2+4TDF5gjUo2jdv4vGwy
I5Gm0BC5RTEr0SCQZDkGGqMKGrvfS/aXqDjouwp4cAwSGs9YO81fZ2pFaIaChd+Dav9jxRsjzdpd
yjvVJsGAkRS7uw6O6ql2MoLMhXeeMpKayk+MPjmdWjKzRyGboB6Kj6VDdzauzMJr4YHM8V0DcTrO
lsQWQK7lhL3dfV7lDDQYLtfNZS7JJWT67uw/IkjCec9PRnSg+ewyC6OFZ/KM615EL3oAEOOA1gWu
uljiySadqMsS2lgWNKir3Da78K7+1J8Ky45fRF+2i2PyUsSO8SS9lQd1M3uXdcUwKxrclqRzVdQ9
gqiKES0tt0eOlRGiQW1mLCBLQTSF7HJiDy8Z6AaGV3VA8ld5urx0lrZIlD3R1qDXWRh2WPoCaEF0
yLatE295Xv3DZnTG32ggm4IkhlET00X5S3lFX7+w6ffJTe6bmOw5qTYSksXkPI+lY6XuiALVUdg2
d8C7bToMWXmSMNf5+WhwkvUML6Whb3qx9uNE0h7NyxB8lR/omwkuK5GRhVQp/4/TyZDB0IDHUxz+
r3SfIdOZituUY2CM458mutOyHBcAsvR2n9h/dJvH58mQS0PgGjNtZI0kPtp9CrCVwq0qnPMIAxcs
Ym4nZmVJTZ1jtBAmfzXSkyKOj/OCbsx15SSWz1ktEU/5+BCNed62EL/689Pkxb78OjzyBnSdsxMi
nCjrZO1o9BjGNhTJ7PPO0V3Sfc17wJ/TNxFN1HUiusB4jnAWITrZCI4VxDYPxcPSN+XGU7oI0zJD
sOqUm2dle9muWWqmrs+amuvRWksYO29jKulntJX9wgVZw2XprDVTz+i+nupZT7DmySsCifvmOhs1
iZIpbyykconUBXJjtGqlbv8LJXZk1AFVcAVO1GQtnbo1r4201vqIT1gY/92417TOY+V02dtszCiW
5QU0+9/zA599nmF1dMm7J3kQ3YK3AG/wJ32JHDT1Xt5Clq7pYrcsZ80kiFjx5IzbeAAOWgWisfQI
yIHzDYYR0kXvJKwaTSW+3u4lF2Bu27wl3aGXfwBLNZRDYgDaEg85Ee6ic0G1w5uag2IknkcffWQv
KY/siz5tB3Ta7fNR649iWhq+nNbW5vK6GQZIp/AXVQANehaRrHLlTC6PR421n3TvfF8rErLhkAsK
gpswxWsdVfqNtUUj8zVUHVCMSQWVqV7aWlrwidZttzr4zm+twLjjsamxFEMFlSLTunVaIT0sbowl
9nIDU6wtXis+SzoVWgQxR16khfQ0PEz9e1diPEHFOdMYBkMPnZGtrKzTCrLnvf7IawxiCKWz7VI3
mGFfQ+gYfkqTYNe6xXFLhiroXPrS69NYhkiqrK4Jfm7LvWzYjMOXzqPPnTJLagmx8g7UCiiELC6P
+pvh63T2PNMnkOEJED2iV6nAiMlrXpWwaDp3nkYYTVQmEFzgmPzFu/OxNEEFEFEW81CoIHXyBCfz
MKbC5bU+sDRBuaBUzEJo1kTJOHl/FT6PJ5G1ZMr59E7K8iwu8PQC9W5gHGYHgy449nY2K060TPle
WRay1LUN3u7ip1beimaEJvPSXoDLUAxvWb7q5Sjm+97gTf9j/RrqkDe6opakDh9sPOWrm+z4GDm8
OjzjUKOT5FmaCWlY/lxgs029KQGFSu8LzqHGWPg/ifJptmpEcXKoSX4C5ldAeq67EdKd42k/4HBA
gIVO6tDWNojf0s40kd29yv1pAJe1DgYu5JBfbtH94WIOqfP7suRzbzRyHlO2GRZ9VvRCrkByfxe7
U4oUTXoYDzzbZ8mnzBMVlVZOdSIfQ5I0kBLhWhjoG95TmiWeMsZh7vs4NSE+PEQbYxO7X7NXP/BC
43lzNGigltqAq2m0IH30ZzfbVKCuUIADuqz589EGuv/vo6dVRsuSQwjvvOUYbof9Nby4hoV//xWs
in0vLGTVERp2vdhFUvIp4Sz6vL4NGpulSquR1hh8BP7k8B64SEKwEf3GtHKOfJbGybF68hKUY6lV
lQnyUco9qlh8buerzVv9+Qhg0HRo3VqacVVDOtqZYSvRHRrCOAc0azeps4MMEOiGCqKzTRaAeMvn
UX2zBFMOOkRCbUQLBIeYyDb59QMv985SNeWZU2PqGBMOwXrwP0XD8W1esuAno/HvPd+gEVWaoLeL
iBwtGrsQsUZvqvfAeBTpV9PYSXZM3lv8ebs66Y1ZbYYZg63T256XoGfojIZcTfoKHnHBAAhbNLZy
G9pyBDIxABT1seOcu+fveRg2/V9DrfKuFCpBlfdja8pOM3SqLzV64+nDyjMpxgbRSKw0Fhd1rkR5
j/bCZLPGLTpHknp5kqJiRqBu/3S9JTtt30Sc38RSG/n7ifN1kW62gyihKVOKvSmTvVgrHGDO3XQV
vMtB7yy3FkIT/UKbBB3zjoeFIO1E5732tY3odUcJLXj2u/gCqpoqcKY4EBMM5+EFxLP1SPJR6s44
DnFey7lICtnTS/StS4PXpPFD7UdGcYwTKZgGu8dN0udVzs/WbcgXqXCgG3MDqMWi7VsQq39lO901
LVt4r29mKfiuvnkzcBgPUyDd/7tlorb0PaYXaPup8zvTkXPAdxxQ482rF/GuCERLZ1yZpkMrzS5R
zdwS950VOrn41I6fl42BEY7pp11hCkXTlgUKN1Yae6Fiqk5kSrXpC63Y7iO57gRfsMbcv/y58+at
0x2DZYl6kZ7F9aH/6rcCmKg8XpqRJZlynH7KDDmLovowYd6X8VCATuC6JVPH4VKr/RCRJZcguNfQ
eHtdhNTpdkAMEJXrKYJgw65RdYg3vDfU+bio062AaotnqtX8XbGy4/FzssRSdj5mU7KsHcQOXrSz
gutup/oPGu8k4olTkuZhBbGFbST2LZAoIJJMD/Lm8vadN3CdbvuTMysu5xB20e5z3GSMIOWmzBmi
6UY/Iy+nQaixcjRrgWh3cJ+vNGa6RlHBIXUMn4Qxex3kcsMIw0no4kTeKUKlxVCGBpbw5KDe8HIj
LMGU94XpomUK2UQNjBOCx0+ZM4yOLkvgmVuXw0QEP+qB/MRrEj9/h9bpjr5mKk2rGyG2deMn8z12
MDVHek9veP18rGVTZ48sCJoqtZAPnJHduTwXZKmZckErDmNZSSG2d5Gk9OIN767IWi91Ec3iNl+n
EoJHFyAHbr8/S83U07DPC6WTiFmsvoC+oJ1yHL+BF5ydmJPKPv8B458kIkATSWxZxcHqcLZHHpCn
HjLndmo+yjcjj2nrvNqNfxKKYdW1VVZUB8svAiEouajZ82o36JRila7jUE8QLO8SFND74HLMY62X
8sa41EpVkyG2dzu7O2g7XuXgfMQz6HSiWlVGb/YQTBrYxptkW/i8nWSpgrofdm0UWsUA0cJXspW8
78uaYNybaPhtFq5dn3WQqiKM8tCNrKVSXqi0nZgnRAujG3n8CgdLuZQPJpK19hERK9zqzrjLtsuG
B6VjrZjyw6lardDCKIFD9jBvdLfhNZQylvxPrlBVo2Emm9ZWZFJ1kG1X7kBPxprpVGGUiYllNZBt
gOJa9K+7dRl0mrCfSmlpY4g1g9Kt9il3iBBrvZTTiVZuWsD9VbjH5K4U8AqvLBWTz51cjyLZWpZQ
H6DifbUbb+aP2ONZBeNxSyNpVQG8V40G0elTflf6jRs9rQfetZm1buoETKquENW8r3Aj0HzpV32U
uU1CLE1T/pdlTYvxMCvxv3U7+SPnLGGk8Q2aF1I3q0ztpAk7KO/irwxkSFliT89ZML8Uit1xLqSM
4EzDWhNBLmJ1WKqfux0BtvAqpIxYR0NblV5VMq2C4OJocbeRsVoa0iqVUy8Oy1wdcnB+JFvx2iBK
I1qXatJaFUwZh9Ud7TfeBYlhGjSYNatrfe4zmEa5zRzT5uXpWFqgnNAsjGWZNYh96ZBu7e2UU1hl
LZc69Iq8WC2rxpbp958DML2XDz2GX9OA1bA2+7jXsGcGJlAtmDcLehMeUo0lm/I9M0xLsbQge9it
fuxPIOfjq5llwdQJWMaDVIUJ1AxOvKvToDRIVV2VKJxLEX6x2FHjpAA3DTaGGnSgStbSTX3MQSDu
yDfF07RRb4rE7jkBhbG7NE41HQo0Vs8/Jh6CVID31mLceWmQapeqdbaW0JIyOEBWx0j/l4Xbv7T2
/WX7YVi7SkL6yZGjAvy0Wjn2WHnFJE7QjdpXJtJpNOoyG0nfrT+WqTox6ezxLy+ZpWry95Mlh8rY
GwWJJosTeWA7cC+LZRxiNJeirqXG2hZYb3TMvNA37dzj4e1YK6bOxwjM/xg2i12cPNCtgdL18opZ
Yin/HPtwbXsTKxY2k1ffqFfql/LMbMinpc6xWut2tQkS9/JqWblTGj06lhKSVcQgMNV3cITPP7k9
B9nTtOcxJjGchYaRamastSLRB3i3Z3R9db4R5Lthz3s4M3yFJlEMtXiShQWGB6oHd/J3vDcGI87S
tImyNkRlL+NkeAEdkI5pZ6UttPDE6/ROkyXGaVIZrY79NHInafy4RMAVFrsFAq9FMpJjjCzlECM9
8cpZjrS8FPAjhsb5g+Q+BuRyDIdh5jRbIpBOci0rUDvyK97s8a5QLLGUU5aJ2stxhaPCBCfI7PEY
wVhiKadUxSSbcYvCJWokE+DRw7O9vI8swZRbxvlQLt0I65YDMgmtcXgPO1aNiJ5uLKzZPCCW4Hp2
qxpu6c43ITavfc+dvraBUCgi4I+ll/TX6HW/JxlDBq/6RTQXYqaj4ob5OyQsYsYut12IYYn0TOOq
HXIpIkex8DojH5fe8LA/jB2gCxqNaHVrN0BwcsQoH5cXVs7OQUDxiuY+DFNNi8d1JG+c8q7eqyFU
kW+MvVQ48y0IOrUHHaQpmMFtm7+6fic58/H35R1gqYr80hOntWbJbMUwxBUaUHDMwvV4WTTGYUrX
O5Qh0mPZtLC1mFKROdKuuKbJiSiLdts1LyNxEKpDlWCQYbQ1vhsucIylDsp3MdpVmIcUstH1sen2
3LZ2RoCnyx6dqlSJUEPuS7sv7zBTFTc46bqLJ13zyK1cFMAFiUNp2x26uyujI13vKNB4NaYVxErg
+Or2vDcbQ8N0saOoNVmpItgFunjRPQZCrIFH1saCQNAFj1AoFrSsw5izxS4aRw7yu/i1ewDL16uy
aTcLGhPROrxVb7K7MhA4HNk/0s9Ua+k2jWUNV4wDhqLqwUGv4LZ3LT/1Jy9/a5wsMDtP99EnqwUx
F4PF0iHltNU4J1pCfKs5ViDVr7n3EEZ8+6dQojQ1gKnEaadwtK1xvpES6d0srPfL0YYRFGjewy7s
ZEUkplp8yDjKG9mOufU5llIo1x0ScV5bEsnSp8z7EgIeJwsLy/CTQDoJkUaeJ61gQbB8j0Gxt7lt
fiT3mWw3vx9lFzxVj5d1w1o/lbUFp4AG5lViRneqPWP+CSfCn2W+Q7ykmzkkucAMFBPrDw+Fbi8f
GL+Ei8ldCsKIbNuvCM2qX+0jBbP+rvoldJuHmJlKLRLznP1k0+O3FJwHmopD6Yyn0U0ektl1E2D1
eKB1MuDIgjrfabOebi4vm2GcdH+H2SaybvU6qgdBl9lfuIDHtvxwWTZjc0XKY7Uky+IpVPBi3VUf
uavFmD51WTLjZKHbO8Su0JoiUpFUQl3asY65Het27PFuPKyFU4dtrmNEXd1CPGl5qb064GGtGE81
GgZrGE2Z1xO0DZjqN+gpHd3uMUTO5lg9a93UXdkQyjRcDawbsBZbeqhcXqMOS9+UmxrqDBtssW6w
b2WbZFdvqgLoch49zfkIrNMA2DES5aLIsO5so2+tncqZy3Je2zoNfVURWUaNiK08Cxn6Kqg9I7g2
R6/TANgkXqtGESB+8FJ/5dr2+U3UaeyrWKJxsRFN2Dbyxvp29Hi8EIyYrtO0hJgmjV4JcofMjgOS
vM/mVvXC7eylGCXgTE+Zy+vI/XnK/BuzdBoBW5SZXggdgiGqs8f1to9tQO+0FaBvOQINqOlrBzQG
7uLX9qat0fpq4UBPP5XgWahtAy3pJRkcUmfc9gWWgVEOXehF1M5ZQnA9/XbwG/9yGDofPHWanzBS
x7EeUojNwC+DOOQgx8BJUDKgfTo9KdiaMFZCF7BZ7b72498aoD1gUP2WM7BETturAoZOw2fFqVLW
HGjPQ+cZPnr1N9NVTRA6DY1NLWuOMcQUwK/brkOxULbs/p2XHWZ4CA2KlUOM9UiarEYdvQJvSlhx
iyAsrdNg2DFVRmM1qvpQx26dgdsHgGi/w0X2vX1pzI24512gGaZDT/610ECdz3FdH6KPca95xdYK
eJWc88Fap7Gv6doOVq1BNDjtJnQCqbcYnoZBspwbAyuM0DBXcJL8lS/fNy/yizWgP0o5lGQWVHz/
rH5dB/HQaXCrOBeqAfaNGlc42dPdkjujmGU/1KU5HJes6kMIVkDMmnnqLe9awhJMnb8NCGsTZHqB
o9xjevMeWST7cqA5fwfUaQirIAnN2kTY0qL5ruUnveNcvxlxkcYWgTRFkMsRCxbBAJjteQ0tDD3Q
YKLIqKxO6CEWA3Fuqx2ygbz3OUsycafTZ4mqYWq1UgIdBpYaHCkOL3/J0DDdnmjEedkCvg1NVPBF
y/JahZOpYLgjDSgSa9JpNkEZlhTZzUuMwc7OUt6u37wHAusD5Ced6sQS0Dy04gMt3uCDl4Mluf4I
OXcolsKpk3PVhjHHRRsnJ4iB/qTH78sGzRJLuaDS9dIsSxAbBgn4arWriPHRN/RPn+KQSUDwQvDo
FhtyLZsDXgGOcZ00qEvwEJNCiIRjh7zi5dTVgCE03oR9/nyVTmik0SIlgiiokD+6Ddo3M7fiRGyG
l9Mwoy6Jli7KfnTSPYPclHdFIT/8zC2Pxhmtmqk0Wgm5mEbllzdZYPnJFtTMEbeYylA5zeA3x61g
mBHc3bJXu+/t2Mdwb/g8LoiXdc5IQus60dmJ8xRC1Zv5hC+oQf9o3pXovsPwrm3nfep3pWl/dbGX
3bb3gqt2dt3YPCgg4/incUkVoF/ViiaxA7opZkxTFLdo5Bw5pwVLOOWzWdpNSavAkAir0LgZfNHW
Hy7ri+G3/1DuTaq0dHjDIssRO+ItmHCDy4JZa6aOziGtx0RAAD6oOzEArUJQyTbv0GDJphx3DYfY
qgfoQw90kExsYUMAs/NMiKESGpPUDOasyyakEzII8TH2ePSJjLhO45LiMDPDuoGN6M+vqid4467Z
8u6IDJXQ0KQ2msE+FMPsF8wybzcaWgZ4OQ6WPsjfTzxqWYRk6EToA8D+QDoejSsrujpNtjepuTYK
ORTSeNkuQXQPwZ4NKESpuZ3ECQiMiENz7qnNrNZaATvU7NWt90jRNHvJ4ZXqWWqnPLNZu6JUIvIL
7BT5CHSd7nizARnQPv0fdr1CrtaxwZYW6E9IM0fo7eQwbOfIsbbDjjfRhgFn0DXKUcukqNCg9RMw
jdfR175Kv76ZWhcDgTkXJtYWUO5ajVZtlCmUBHSHL//B1GdP3yAZwDm2GKchDVlqQI4bASeMM8XX
wWHOI8Zk6Z/GLK3m0GQZOUl08FfmweStdvdsunjXPfJ6ZlhLJ2Z16lpg1hPjmpgPavf17kqPpSFL
bZkNVk/EhrhWK/cCd6gCI4LRDHp1JrYmAPV4qD+KmLuMN2hiH3nNj4w4QwOXGkOR85Ws+rV0BQ/Y
s+3lk4gll/LRNipbZSBvIjn4jOzZiTiRheH7NAFe1YpCqhLHAaQXrIim3QYj733IMgzKKZuhj40m
h+zZV1xpxwtXrP2jPHHUFzUUE4jt3eohdjFZ0TYxdeOyns9O98BVncYtheoYSlWGUFuAaHva9S7Y
0/w/C4gi+0/9tXcEfhsb44fQEKZI17tYID4vH8B/Xrp/rNaWAh7Ei6F9GshU5n3XLOQerNkgNvV5
iRaGIdIAJqURJbMhZ/Rr6oqY2XJdWUanh7x2lZyPk5iSpszSxVCyQOe8FVlaph6iVdEuoAeG4Nlf
beNY3tSYTbtE191qFcovJ6GYErWF9GlXgvRo3T1f2Z5JT2xNe8wiridIFp0eZdToWXlfvTnoroxU
9LjWqlviViJ6EXEfDzfPvEcEy0Ao9wS04m+rnIRZkoRZjrdghkHTCKVoGTUlEdBDCepQN9/w8raM
CEgjlEZ5ANUp6cAjl870V7Hn35UZoulyryqPdV5aWPEMZt4oaL0cE4IuxymWaGLtJ4duOsRVaBHR
NaZRRvaEyMQ7eFmiyd9PRIud2CdCAYUIN6SpFHfN5+zt8qoZW0jXdXM9m4qEtHSvfu6at9cR4eh0
SXfUG3RdTxGpecleu428ZKvt+uBa8VQEEdDFqvc5xK++4Ze3oKsBjq19vg5SiSruf/XdmWOfp20O
7KN5XPNnBRT5Ja/YyNpLKqOVK2ljyBaW3u/Xmw5Y+MznLZt15xap411bZV1vWsiOjtVHgxl06736
1T4sG94XGFdukYok42TFIJvGB3B/8AswnnXu4lZuHlw2xvMHg0bXdyeh1JKlhPjqJQyInQMo2zu8
av15U9foMm8eR1Xay3KJNFTkhdxRlSyxlHMOY5ylQEeUaAsCYd0+ci/rgiWWBPMTn8/JcJHWFEuk
C+Lb0uPFVpaKyedOxI7oM9JAvFjCc4qHxnkwX5Eb55y8rCVTXtmGadL0ApZcbiu8DsqrOoM0i/LG
zBymso+UEvc/DGK3v6/TL+WHpZEucTb+6LfftDbvjsDSAeWChRCvspVgsQYykStXtecdT6MLsHNm
ln2vYrXZMbopwFt2V9wBzehf1sX5mKTRVdjGiAulECFddMi87BzjT3gtfgx90DXYNYkaHcPsiBl3
TrW90jvo+qssh6o+dxC74go5uLy5aKzVUk5XZmkjNjXELohtITexSP77vwlwja60ylICzp8BIQLj
wDB+9Gpro0usiZAsVTUTNbioRHGNmDjsufVSHlfmRjGWMYxY8x9K77KNsVRL+ZsRtUZYEMeYvNku
ceG/LJa1VMrfhKwXmriH2NlNuLzoLKHUMTfJUd2nM/ZLAP+TzIE6MITSNdTJSoZ4nH8iA+iuOT+f
oVW6gmq2UtW25EyTgRZOrzVYmoxhKROQu+qwqxqtrjOaVXi1etZ6KQdrLKUvDAmCSdprda60Arp2
KhiaYlU5dGvZYOS+bFmspZJ9PDkp67hJ53TCUhWSr3d5sZYllvKtxfz/ZhA7JNJet1rKvXKUj9vK
wGrzbRvb2ZVdxBpdJ7XkcdSHAZpFnTSobeHK5VIe1qbmKlQrlju70obcga/SAl0aHZcoWxXiDoYd
uh+8ew3Dc+m6qDnFQhyO0MH7A6+piHEi0CXRWC4xnDDCQkm+M3ZVn1d8ZpgXXQnNCylcZxGCG1tw
nq9rwdPo6mdniYIQZ7g1Yv5UUMBsp32OEd2XN42lXvL3E0dL4yId6gzqLbdSwMsasoRSbtaGgpAO
RA+VPW6WzeWVsnaNcjKhGnrkw2C1g1eAowYD7tzLglm7Rp1iVjRUCmDb5Hon2fn/cfYdy5HjTLdP
xAh6swVNOaqMXKt7w5DULXrv+fT3UPefiB5MofBFbbTQAkQlkAaZJ08e771llJZVRa7mBiYtIO5o
7fAhtFuOL2Psl65lDnrVd4Kyqq+XH3vPui/SpyuZZVTOoqlh2dHVAXm+M/Sgi5iyMusxhiyvygaC
2Ds7JDWaYKEQI6lO1tA23k5EsnmgKEaoT1cv41YPQjPCoYFSJwQkEpk1dAmMERckxjo8St+s+J8g
V9w324pLLsBQDppqYdHL3BrXJwrq2/vS7s8888vaL6V1lRWXfSFj4eycOC13Wg/DQtAFyrGU+ioz
vi0lxsByFJm1KKVxbay3KSYJw+y8L3tetyBDsnQlUqtmRZgLa9U20U39hpu6YFw1uhQJrGAhSRF2
2zlrOicAwnptDeIZdsbB0eQJYh7EUgcCdQSn3X2jxg1Lo6uQSdDGo5hCGirGxvwvJJSMVzBdhUTn
FRi2E2SfrFMBLo/RCe5ketboGmRhNlZtDsIanQlIPmEIKOHFk6zLQTk6WdK1WJG/ly48DW9Lngdl
LUyp3RzUatyZWNjcTNsMEMp7rwXl7IqkNfRywcKyneORzYtRGNlPjSZQmExNrYU1Kdw58dbDeHAy
gkK6ITzvzyhE4knx70Clik0pLvUCvW4PFYb0fCVnDEk7hX9CXz4PLiqevwqMeOXEGgzdpEuReh1p
odyWa2Na/IgpV6dwEz7LEfeNz1qfSls2mSGq1bp+dh5fkIn2VE/4me15eUbW8uut+juo0+MlSSzI
KnxHp39+zF3rJcjs+szLFbM+sBqdvz4Q6slUgMJz7Wgcj+vIy9qPDuKWNzuKgV7XaFoFvS6aCmE6
5NPbGKY12rObHkDhdQx6YmCc4zv4/ja3oz/mxaJ0eNbVuWhGfKsrSbkVniQ8iprYCzGaA73Fe+tV
3AZHXhMVIwNMVzGrFtifvOiR3DhMb/0U2/lkq44C8HV/uv17GHafrmMCZKBFlTjACXblZ9fasSV9
zLwp4gyzRLMxhJVoxfkELR92q7+SuVVHxsJ0MXNJ1aIxEpilyUF+5n+YAM0QB13OVBtDm8caO/7f
7B3jHP9Dt1Aoety2WHbxkrf8ZTiKW9nhqS9LGJT6Np2QNE0BYXTm0m0zJR43lZiETibpmEajJOJ9
Eb9MafHYjBnmZeA7vatsWy5skbV9KsStlFTV89UVYDY76bYBd/ARa2FKUxut0+qh+hZ6DgiwSXg6
wwgcZcrb9oUEG7CWvmZ34OYxv1vTryRyaWaFAG1nadePgd+8Yc6MZ5EqIuGf5F0msa/Z+OsJv2/r
PEswVOCbG6VUiUof+HMb21V/1DDkduwLtzDPtz/Acu805cJkYbRA2gwBZk5pXrsxjuFu+GpsMSe8
8d0MaJ5G0y+UbTEBWowf0duWRWaMIxwdyYG1TzC2NyZzTJqJ3P45DHnRbAyGOpgqpsUEfjdopKt9
AOswiOKXWfHA3YwLRRMvyHWl96qCDwTh5CjaAbMyOVtnGJ7/8FCropXkVWX5834FqqQv0qV84nUQ
M4JwmmRB13NVrHMsvvJ1BLvWmzY1b+MsmVPKW42WvizTZPr9a/0SPQLTyYnVWJumlFeU60wyq970
FdLFYEWsfpTn3LvvolDRsrjMYm/pWLtyBDJ8mHeS+WvfevZXACWiJ7Xpk9nEwBUwAX6gS/vj9o4Z
0qAxNlk/zokuQczZDgBjr8MQ9YQD+WWcIE2esCyLHgXdYPrqPvIwf+Texw5NnhB1hRVbPRaWv1JX
u9yLZdJofI1lKaopCzg+i4T7FS8hHnjtOixhUL7TKIusN5RxvXULijSDy0sbMkJrmjVhakpzBhOd
ibGV8Sa/WKh+jNvG5jEfMuwHja4pMs3QOwXLz7bm1RvLtfbVhofCYi1OqaJRK7UpTxBKspvd/lH5
FTylp/rHfTeb0kVBkuJJjbB4cMHssI34pm7vhOVrNLSmnUH4kEhYW99MT+Buf8yOlVsOyBPIl4A3
Jui6aqo0wAZcqGItGhD94GiOjMLDcpk5KWGGf1ZpeM2gmpJsLKtubmpS/FynoNde/pw7vKO9fi1V
mkchrYwmHI3J8rOSyC+Jpz/Xb9Y+clWD49gYZDAqTamgJktSzmNvYXxb82ydBC976W1lJUgtDKJK
RD6bKFzn3OLadQ1WaaKFLB9kA4gqazVnMA2jw6sCsRam4t9SNuZJF2oLc8sw7N4g0XbhZWNZV4hy
olmaFJKZY88twJnGY4EECy95yto1pbsZYH1mKGHpeQ+YhP/OuziMt7xKcySY2pypSQNxFHjLHzMP
8al+blwZAXAMks3iQVKdLHFuGwnWNaUi4UqM1UjU8DH5sjj5JX6wLiulLi9ZwFiexupMsdxg8gyE
FO3QE7vpnfxhQCTPc96s5Ve7+ldUgBEVeZxN2H34On6B6Uf/WSt28pieuBfouoVWaehOVZl51Rj4
gvQZ2SB0crNjw23KYBAzqDRfQtAvolH0WH2SnDaxhVMa2sZhOlRus2zjc/3EA1Wz7B0N6pGSQW4X
GV9qPOGE2V378EF4wLAoJ+MEO6yjoJS4CmRxzCV8oEOjae5GK5vfXiTcRqRVrf77OFRp3oRYWlIp
iHGTzM1ysiSC0dp28h7u6gTdLAm3a4j1MyitDseymLoeEX2y0+1GJHgiOvnJOPPCINb6lFPGXZUq
OfgW0+KpoNgpDupn4lrPd6kzTalQBy3sqLleKA/Iu4lUW9nLthhuu7u9Puse0bggfZLaOM1bWD27
OsPVCG+6rblqvykd4SfnGwzLSsOEZPDh5UWU63g7F4ozxnZibmW8UzBn5TRt1ZMMj2pt5M6NwlPD
ZbFi2V0aRpSmolamIj6b+alOtNCNhAfkBFJQJoIyNVF+xuqf4pFHQXA9z6bS1AxBlYxVLYe6n+BJ
vYieGmP+Up/zzom1PBVuF5EgzPqM5UVpk6h2rJE09KZd5eWY3TuXRIge5oCYAdEPvEoJI3+jGrQJ
QH9ZFBWx7o+VHVysgSgHISfdXngoBBd05IM7YPiYonBc17rsFYtAj4iZx67U2ho/ccl+yf2vLOTV
khg6alA2oEsF9FYvWLh5kx8Lv97HE7qJLcHluvhV269tnbICyjIGY91AUvNXMtiYBr3PN8omx2nk
dsN9XbAERPl2q9OGQM8i3RdG+WmZjGMzc4w9wyvSyCVwlYRKGRSmb4La+rfifMqNM+54DSQM+dMI
pnaR0k7XsXqActir6k72kpH6mTu2mWFf/gNn0mvVrNf1xcLV/NaXBzI83rZdDJHTgCZTVAWxVLB0
eYy8gPNYYe2X1mWr70VdxaJWiYGDYPvmdxmwll5/x18BVJnkQW9lJZJM78WpIOIzD+PIWpgKvIPJ
kPRAw56zZ91OjqLzdVvADLtGUzVouqjKqKOZ/uo9tT2v2ZF1oSmFtIxKmaIpNBEehY+Fp452uGtN
wiMOY7lNenZMJiayrEmCgWHYmOuxr0zU1Su33w0PcmvflgxDa2iUE2ilqqVfItPXyLgpdhHA8fJP
aeG3KrJ+BA14ivrIGLJuFRIAGENggwBvwKCCYgJ5mxiS2z+DcXFo+FOqiVMyBJBU9yYdlk2y5Vwc
VqxNA6B6eUry2sTCylN9jE7acS7tgaDB/zI+9z8UnuNdjesV004Dotra6sDlhM/E2xRjUlFzEYju
RWBF/xy3vCiSkftXaUIH0IpUua7iK/Me7EjrqHJDd0Qv9wJi+DywBkMpaIxUqatNr61HIe5Ftzmt
lOK112xunzPrulJONsPsP0VeL1PnGN78Mm1BYkmmFx7zFaNKrdKAqSAYyl6XsfkRWf/wT2OSHPMR
zUO+sTp0jcx+l7rLeeZmY1jnTjlbMbcyLRHwvc7R/K7cGm6IaRsg1xESRzrflhkjm0FDq+IUE4fS
CjJTvNjFnIO9TPKP20sz7CoNrmoRKNRRhqVVPR7sRZecSehLkifS8+0PMC4TDa9arGqaEh3yWYuc
8T7eYHw5iV5uL87a/WpM/nJjWttFAnhA4dHdeAPCPs4dZcl7/dxfy05WmKnigGWDDSiHPgy7O3IT
Cww7R4OsKimqx7TH2qMLRPW5s3lkRiwzrVKut9AiNVeAyvTzo45q3c48h34Fa4cChMoJc1ibp5RX
qtpQlVfzsx4mKgUbXiWfuXnKEWd1P4RpDy82252XknDboiKevUtcCm2GntK4KwlJU1kXsfXUtEd3
fER+zU1V2/oV2rymWYZ0aOTVEi160w34DVVM+ksAy9ZxSNdZb1QaZ6UgV2e2BnY/A4kvHQbQWoMl
2hGfVMWODv1BvMQCJ55gKCzN/6AlYVzK3/7yJNsgua1IuKs21u/bGstQLZoGIsnb1OgnyEi9NLtg
RHdN+ZN3iVg7p9R27o0sMJYYrsUT7cQxeq/fRS6X+IB5CFTQ3FVzLQYN1q/dPgd6L/Ese9GQaxEe
FBdAqxde7Ynl5ml2CEya6pexw5fGLw2YCLyn3U/ltdL/h3FW66avxCs0wEoywNiaZ6PhTzs0wXLu
DksDKC3uMEJhahUsOrq1HW4klwcHYxh6Gk9ViNY0lQkWzslHx23LY8QiNJhq7se4mhesWvkSaX5M
toJeL8Hj0ZIxZvKoNKYqHxrJaK3B8KOAaIdMduILsmZv04eyFVEK/TF76Zs6kObShRcZ9NCjyDkH
hrho1FUErhXQOeOHAaeDiTP39bOq9IybEDyX6bDemdeP88tte8BSKhpbVQ1LZQX/f6u6K7rdwcI4
CX2TbtOHKSPWl8mhc2Hcd3qYzbL8I5IIvNa8+86wOPQcm0oq9GwCyTLuu4DpR7t0k5/NLZckhnU/
KXcbN1KvyDPkrV/E13xfvqS7LCXp76/bsmdoK427WowsjBUVu0fK2K5I6XFsPEsqVEgsZYMZB7ls
wMa3AINoDy/mkfd8YPgPGl9Vt6ZilI0BN04yZDU/wzMvc8HQGRpWFRoVNm5ohr84EZpZeBVnhjBo
CFUvzmIsBIrhO9FO8vpLbM+O9H77AFnCWA/2rzi1V7Ik7Gbd8A1i4YFT75IL5wgZ2kKjp5ZC7Ba0
2xt+u0YZ2/u2u37sr+0OZZ5nQYZFJw+0GZt0r5OSNziIJQoq+F2KKdHmRV2ffZKjHQc7d3jk5ixv
/J1Z+Gvf9ai07aRg3zkmEoKI0DxPdv08kwTjF8Kn27JhXRPKc07RPwJPD8F2+PjM3DgiE+f9yFD0
76D7rx8QiKEkaiGEM6PwJNninU1agNT9+0TDvjN09HEavkAsNHbfmQimAVShWFYtRukgl/JaraUL
u/emr4ZL5McQBw2jQnZS1I0Ry2tEtXM35ULKWbkmGkcl57PUBCnkMTnzS35E6/QJ71I/Pw2v8Yn3
OmV4BZq1KFfSIJQSfORVIH1K2sfio3udMI9TILfvIks+lJ4a/ZCEaCQ0/JLUe7B6bu9sflFpUJXZ
NNI8x9i65LV/+kftMGwrVyyIDh5nTujDeknSU2mCaEijdoa2qhttG25rW3s0yfQgubxIgiUeSlWN
KVdE8fsD7wPx6zOPqpHhgGhsldk3oAzWIfbON3eLW2xun+b166LQaCpxsRagzXDbRTDN6WeV7AO3
9C63F7++Z4WGUxWiOYeKgT2vJMczl37guogVGkTVJLoeCxnuSfooPNa73OFNq2QtvP7/L0vY1IMh
5BMsoYZEfEfeeRbruvtRaIzUjM5zq1Mhh9kW3bUrjzsF6bpjUOjhM0Eglu2QfxsrgaDL9oRpXA88
eAhLHJTX7DBVzJIjiMPa6hj4Ytj34YEVepZMp5ZLBUKG1eOksEyueuBJmnWdKe1TR3HqFdDeQr1b
In3IuxTXI/HFj/suNBW7WikGEM7GurxbbZsNb7AuwyopNCCqq4R0NFvJ8IMXi+T7YI9+/7fhtbPv
g6QrNIWRISpTl6xWCUTPEXJn6Vl+5HHjM2ROg6GiPBPjSsIdfK2PwzY7neW3d663YVzw/2ChlDqT
2wi6XrrBfiHVjwIvkeKugrVCw5+GshRaacHO38YHdHt7GCK2vQ8IqNC0Rn0tV5a1bhyMr6T7geIs
p+7LMCY05AlYbL0YOxgTsJ9t16lq1Z6Hi2TYa5N6USZWF1kGnlCY6JJu3nkbZt5uSikjS0Saf7XX
+sZElv8SPgyuTMyP/HSnpaIBTpKVxKjTwlId1H1MOsKbGMjIPyg0sCma1XFSJUgEBDqlrbx9aPAL
oez0O+WE+SaTLe1uWxbGqdLoprme8zCccRXBuXYI/BfkmTj3hWHFaQDTJA2qPI64LyVmiY4+wHd3
BYLw4//2lkKbaa28bnml1VEdPKm827JgXRiaCknWJnOaS0i9+lxbzc/ALP8MdzofAMwwWTQmacoi
NUpBX+O/rrzAw1bZYtqGrfKadK6/jxUag1RLrdnlw7dkAOVzb0uFtSilnGUjaUjaYVGMlnQSTu8i
69rRqgksmCquEQ8meZIWyonXTvJye8OMl7FCD5Hp9HlBizykPH4t28Uv7eI12M2e7vQIue96vCo0
5qhMMTJl6pDx0TcaaPQ0NOrc3j1DbWi4EZjzxUoR4JJX6+2LB51zjIyrR8OM1DSUM1OHUHp3BFVO
i8kivTO98Fwaw4TTUKMutYQiFbC8us+czuVxnrGksX7ur8jYsIRlqSZcvtbuDirQ8grn/Fj7pV6T
pjZhcuWE/daPAOxy35Ks/VKha9AURhm2pgFccLkXT5lr3LlfSgv7RUAvYoWFja0ACFrI61diyYFS
xDoZMitcr5uGhIZi8zjKWDpIQ4zEUggHkHStz8YCwR/AJ8VWJ7W3vMbefZVNhcYY6bk8zBhUCO+r
OIKNXgqOH2AYJxpZtGh6lAvrusWz+Qr2jgxsSjznxVp7/f/fF7pBfjvVsfZK+60D8BM7PA1n3D0a
UmSZad6N61FOnnZQz4qNXN1tm8S4JDSKCFAxcWwsrKx4wf/A7MLwLDRsKG4bpejNdVlYDB63BQP3
q9A4oWpRurhcN/trODfe4n30j1GLbvO8ILI3O8sfHm6WMddKoafBCOW4mPoA3Kz12T42Xg6X3gFQ
l52Mg+VqAPWop4pEF2s/esOFB+liPExoJFEmpm2+LPho/brs0BIgPGDg6w8edIV1PamH5qi2StfU
QJ0vXnnJN8sGY7meb18iRt1RofFCiWXGKVBvuj9l9vyV7oPfTUWUH/rv7Ng6gULCTfFoXUQHoJax
IGNiJzXn/jJkRsOJNGC7slTIdL8oiblJHLMiwWdo8zprGepBg4mEaEKwbmL5aHlS0ksXXVqdEyex
QlKasWlYrF5dCghNzTdyi5xkGpOkfa0qjAkJfo4aIBfJj7rTOZJi/ZT1/3+ZJ7kIc93o8blWeiiV
Jzl5nATOS4Oh7TTESB6mvhpU4L9FxLum+dVaW87FYlxalXK602CipD1aGt7qS0zKF2VbHcDZd1Qf
W1dyQpUYD9V7i0EZf3jtEoxgip4zUyhpHeAprPmmMCEoDqRin2VWue2aLDxabYbksZkqxtNgiZo7
WEn6+/ZPZZj4/3QXIzO2dumKqDPWtvzT2HCLuoyDp3PgQqN08yBjZRPDIkufB35hLUuFLYrRNlG6
bljfKFtjf19VVKHJ+gUjxWQ1tOMCwAxk8ea+WTzIl//79qNSV8ztutveBmz5vepI6w+bO8d6yXSL
bGGpo5GZkeL36NEcwXqlOuquO5RekF54LVHXb6ZMp3xzTMoTFR3fWKc5li/Wo7priLAzeHx6102p
TCd+RWiwEtSt4mcg7F+IOZLgOWgcAABkDiSC9QsobS7QhzTHA74QnbvnFrOVw50Yk4hwZ9xdVyKZ
zgLLTRSJo4wPyHPr4iFqG2P9o4zaLVikOCbpG79B45hMUaGRcesoCRQgDckfMm+W9+1iN/I5qx3r
rX0Qf6ulr0qIRcLB07OH+WI4qKq+RpnTSKcktvVunwguLxS/9nPXrVARJyqsVlOhAQIqiKFMweke
4o513fV7f7mKOUVBdMKwGf8VlDJgo/s5cbKjV33eujLlhEJMSw6TGSurm7WdJ8YAQmkjlqSxNV7G
8WqCbf3G6qX+2r3Y1mBhQbezH77L7tTamBscPhshYEmmZ2HsJjF2cs65Ddf80/ot6kZnUtcMyYLf
0zktaT5Up9gbnKCKtTRlX41MUxtNFHAIJXqzz9E2c297mqtF43XT1MNwBswiB2pUQq/0IOwX8NBt
CwyDdjGDPAXLUkW6R16m8Co6fv0WZXcxwW7GVKv1wAG/VJwMQY1mV4H9LhW++AMYNB8sTIRX9WAo
BI2vG83G6DoFR9+70w5tnc49UQF+Bg2sS0cZeXcpkPAAmx/QQImBJhttE6I72OYcyjXru36B0uWs
MDIgSSEoEbM5O8ybqElTkNAfgQ1yx4/6OTgkmyog8j6zu8v4wfnseg5XrBmNsFOs0TCTGbes8idk
YkxHfO2+VE954R3JN1XXtS9QKm+I8SiLFW7buFec+Wd6WZ6X3JP3yXgAMPpQR6RyZpVM2+KHNbmS
RpT6WHvxEw9CzrI5NBBPj+O1UQ6SNQFSx6ivwBu21kU9iXe1pK9nR1kBXQujoEFaAVggxQMFCuKW
GZbgntf/ujxlCUplFMVqwfKrmV/2GGjBuXQME0Pj8dAUPCfthIXL13YT28Ym2vJmbbKuM6X3UppU
/TRC6HFGJAeYbnCFJWDpFB9vX1yGptOwPGu01BC4FFjHzk9dEEvdXpYhERqTVwSBkI3rsjmRZCIR
CyNgdU7VhCESGpin5MBFKB1UrbeBpY+J/Iyz3AR3CoTy2WZvjCuCSULGwjj8MIAnJPeJhNLfUZra
bCmwbfmhPbZISZifnBcwSyCUo+6jqQB3/CrsBVPDP0ElZ234Y5dYR0krpVkK5dxidQOoIjv1S8xW
5yGirlLiQCVphN44pLoAXqxV481L6U5e2pL5q0cvrv48WqTG6Xp5hTPgEZBczUitX6ScdjRJaPdb
8MWUWKot/ulkV0Ul60F8En71fn9OSXeudtNbMZII1jR1zY+Kh+6+Frev36aUOUlAKpsiHesvFhmB
6Bs/y0vnxm+8OJZxVDSqby7NYZxMuO3iedyktrHnt3izokEa2meYw9Qmq20GbyEo/9CRiYAWTA/v
FsB4J9mrTXJP1xzERMP88kHsyyDAp5CbXO/cJz7Bq/2zRESpd5mVS92uWjh48cGw690K37+t4AxT
SsP7rEyIohzDZAFRAvnFeEwKN+O0Ea024orvp5MacbPoRgIGLF9VUeExI6dOHyWZF+kzriWd2MA7
Ih7GCBtXMjs6D88h0RrSNeDk5uFQWFKX//2USE0ZrGkzvtA5emw3B0zqGgkv3ctanNJoJa5b0CPi
SNVLiaHjXnw2Xs37PDud7ijnUDZzdd24XzgS6KgwDPjP7ety/UxlGt5nmv+8f4XgpI6XJnvqhK/b
S1+XiEyD+6IyXLplFfe4r8GLQuqd4PAk8v0G+O9dlGmInzEHlaZlCvzYxTotIDNe3PlNxxNUMoka
er1pRzKJHhpg6S7r6PTwxfqlNETdLXvZUWoSoKVGJfOP2z/1++VwbTuUQoe1EghaqEn+rn/odbtI
7dnrtuUe+OM3vfXK2i6/+o5I2/QFeeEwt0sEzU+9rx8iMLmnT2XlRCnZcnazOsVru6GcfFuIShhX
EM4BjN613X8tTubhZWabQFkXZDkutvSg7V1kX18wnQlwKcu//WlGeP7ftJOsxKVa6nj4NCBsNHX0
yofPiytvldfw6fY3rhsKmR6VaMaLWPYCYqMicgoHkai+m/Z4Y3g8qA3zNClDkU3t2CV4aaNNvngu
90FCUtcYQFpklhtr9DTpMQddboEpd4UbHMUfWu8U+pNQhyQ99bUTNlv1qM47c53azQtSrodXMk3v
tkSlGDUVBPsa6Y/oiyHFayU9XG6L9DtZcO3GUDFBOZhaEi0qolnMVsDaAxGjB31ff4Gx4aQnBJxQ
yYf1Er2HdmG3kT38bMB/6IpO9ZpVh3DxcKvTTX2p3HHXPHArUQzr9B/Yo6gYk7D+aOBAL9Uuc/Qn
sEZ5s5c7vQ3GP3vwRh4m57rjlGkEJMhSCn3uIIKueVMN065RjETZk6gFr7rFUg4aCKlZQqTWLX5O
4Qf7LCGPn+0uO5jeoHKc/3fl+8o50mhIq0sisG3g5ibACfxBx6CtoPkBrWUTCZ6kbf9nnjaVYKeV
XVu2gjNzxwtGFyAS1EtX+G3hplcOeCeOzTY5/UB97KCdkt9t76QqOLXjxCXNTKpXvSLLRvRMT/zI
HhXT6U/lU5I6VbKZt93ld82jsPnOUV77PZQlS1pTj4wRh/KqKLaperl+SHJbeJNO9TF05XODWRG7
BRXcVHAKF3ZVNjdp46SKHYx2NHpJj0BaQz/1l7TVHan1lvfpYfqTRNu+cniYYtbNoV4+bQK+wnyK
ZKSTJCfYlWduwwPr/lOvnhGDaxZpxMptsUGB7JIRsCzuNJR7E2I+ghBxl3u/b5sAhremoZ0ZOE76
aE22BZf4MBHrl77l4jvXGOjaKVKxUaLEkmSg+OY3A2Y9WZgllXnJF3jTj/2PmOOCGfaRRnjK0twN
45pWKfd/Fhu+DlDd25Jh+Bsa4tk0rTpoMVae7flV2mouRow5pqdxkhSs5dcf9FeCe5qXwsxzLC+E
rvieC2SlLRi3ywPnYBmCoeGdQt/oGKCK9fWNtK0vg53mduiMIcfkXIVxmKiVUKFPNgZF3acIfFfF
/FG/r/xB7S/wVvsq+OK+xlPqKc/3nQRlDYqhUidzfZLBP5mvIenc8Oewz/b3VUpkGvWp9GIkiOmq
yH7uxg/xrtuYPDkxjAQN+YyypqusGnvXTvlWxYiv3LktFJZXoXnnFKnNw/E7zrbzo3UK9i06McqY
qN70cvsTDNtgUPqbCXI45gFsA/gEPHVnOvmu5EGWWGvTkUefj+htwNqqaVeeYS+13dm8lChDt2jw
p9jURdtrWFwG9zAS8BjbkGa27Eumy2sJ+k7ZXDFu/8GBmoPZ1mvatXGM1lULN3aXzZAjEMqfRIxn
us8K0bBQPFwrUV/VuLcbpwP13wQYO2ptPKAvw0zQuNAxAWO5UWD9cR8+KogZemR5Sffn9g1irU5p
rmW1qZYbOIgQGZt0XxwwduzE6xZiLa7+24ICaLWAJwGLa0iW2fU+BGfkQ/iT11jHWp5ywoDL5m00
rppLVtSKjbc9CgINRzIMu0Az05lyqSbamtgEGNCf9qCQ4FRnWdumlFbQglGL13wK2Hykzh32SGOW
z2HCn0XGcOs0dFQC6a2gmKGMLFb6iPbAZ2ULqunRKR3ti2eSWdaNxo4ueSxW9eoeFVI8G9v0sbU/
axlZoYqT1WLIiQaRGhoCZhNTsFA2UaG7UCqvO/JgNSzrQPPStXEotu2aFRdtEB4hzMaDWNuHvmSb
h/a+0IfGk/aWlsj5GqCMmjf5sRsBCjuT/Cev6Mcw0TSqNCsCM9TW0GptYI/d4Ik/Y5W1NKW6mqSP
eb3aBYX0ruwaj7PTce4/ozAu0/hSLWxVbWqw7cbBC2B+yB8Wy4ESVI9hgQdBcok7TgzE+hVUvkBF
8jid1vwcaPT3uas9ZFueB1sN5BXvQqNI51wEiweyAX4D8G26Gza37TFrx5TX7cpOEIIVVRGHAO7U
vryW8x5vr/1dcLyyZxo/OhTSLE8hxNED22d9arvKsT6DvXwK/Oy8VuGWnOiYPWadZZAPKq88VBjD
29PoUUUKqnFZvf38tTwPW+FldkrPOvO4QxhFG5mGj1ZBlRqR8H1ZtVP7DldjB2fZHfepTkDn5Bju
6o/BqggXfZFzDCTgAd0ZNooGlyaNPhnWWsjMMA0mQfIneu/2ucRNLrGs7H/HgqaxaGb4wGg3O+NH
/YjpcC76Sy+8DCnzC5Smi7M+RMMaQzbgRwb/L2ZBfBYH87M88zLwrOOn/HTaZN2Srp60dTFMclc8
fRp7JSWX27eaoTH/QZLWQZmZa9UsPY6PqQ8icYenMIz6o6xSrtpsFK3M1hASiIMItOGPIh77e0Be
ROhIdFGIukfMx7GLLDFRqt/r/4hpnUyDvOYnQu8MHSXcqV+MD9A8dnX8T/1vRDN7ixn1nwvSzjx2
UdZ7k0bs5YUcVMqAiwRu8kNmknmDbNqmS21ZIhWIYZwI+a4X3uuccew0KK/Srf+DEPR2DQCajpw9
bwY2I/KjcXlK2olLuJrJEn0rjupIe551Z0UdNDBvUFQxGEUsjbLCOULj3nt7rDzViVpiQGw/b6sE
wyrR0DwtBXlDt4ZmgPzYiiMn5Gd5CjnPWpbgKW0upbhPw9XYDl64LdA+gflJvIwOa23KX7d6IobG
GtG3OviJqtd2B6C7e1sorLUpXe7NMOrAU7RWvzskrOWT+MxlymcE3DT8rtCVDHRQkEmiuvVMjE8d
9gL9gSPG6vV25uY/7voNNPBOrmOpVFd8nLgR3XLfesWRByFkiIeG3g3iP3cmesaMTQA5+FPIGOAA
mQbdLeMgCcvqAORNt7MkgN8wZmqXv41OjkzUTMqfvBYJlhGigXYapjDI04BHQ4eM70bXyVA5qS3t
NQA3XrvN+JyfRF9JOPEl85dRz+dSnNWhXpNHyIJbyGZvWqeF/3HCbeRIlwQkGdyUCUOpaXyd2i5J
KKyfMp7QcUmUh3ZXezx2HYZroKF1pZX/H+5httNtsWtRJ5+QKLkPeSLT0Lqun6ViWv2o+oVo7Cjt
FTfiPNNZ95ZS66CdS0NYM/HK0+viY5LS+/ttXWOJhHLHRVeOebFCQfIv2Qax4xk5ALfiklUxlqeR
dbVU1VreQSSzreokrPG6Tb3yZ8yd68y4LzTGLk4May5XJ7DgUb4NvOaYPstkOd8lHRpl1y95MaZr
EgPEOK/5q2qXI8pP9cnguLDvha68Vb5Dsr+y71apzUm9ph8x7BzZHSUieU3kzskOraOAz8b4be2W
h+wY2mJHeHBKxmWi6fGMuM7jtEMFuzz2m3XAc4nOwNsCYwQV3wbrr9+jV2gPUkBrjownRkHZw4YH
z2GZvG/b9NfKQp+Zaph8I39loBkmJ+tI4XUHoyWTGxzMI+7Vx+0fwYpfaEDekuPdPq6nohCNiDOZ
YsBOLVc+6Sf5zeR8hSUqSqVnrRbVdsZHxi/Da2Z72ii/OftflffaraKUWhe0ZI7W/avfQfalvchw
R15lm/bEqyYzLhENs8vTri6MAZdItkMX7UkozPP4NVhLr7r+11FjjNIYRDm2n5J5vzjxRAx7mnjO
jCF3GlgXKUk5JGsUM6PSmF6kT82TMZ19179pe/lD+DVsij/zjlt8/H+cfUdv5DzT7S8SQGVpq9jJ
OY43gsczVs5Zv/4e+r0f4IfTbAKehYHpBSkWq4rF4qlTnL34h1QPZSvqbENO4Nm53hwTZb/AvHig
jhTsNsfFsoi7frOSglCTG0FAm9PXRyvoXBGej7cX7L2Z9JVeyhg9d8gBEFFHxXl/WU05rptF3NXo
mKWkOTZCH92mcqLKeenuilyYVeB9uvJfNVJIEY1phE+fFLzC15WrnRrUeP7sgsCWFhpxaiwD1f8h
MO7GzItPuSdkleKlK1jIXVKt7SaXgGqg27G3XoGFrNvJz+hjIeSWOm8GMou8W8mSxuDhQKBFjxzU
zr2YAhAWb2TGfOuqygxNhdyrfRGoaLEmCt/OK4z8D+guVoxepah0Fb1iMnBTolg/GH/kjmW26FLN
ItJOVNFXNzqYrnQQmOd5LZTZQssU/dIKjcoZiDQEncfkHfiWH+VSZLbIcqW9GMYSY4MPEH3YiNMd
AZV5bR9EiT/eVjK34LSLmq0xIZRmH91KofiayttKxjalxCgNg27lhJTlbRraT811gmKky57lvEuU
WbAa+Gv0KiL4bNVRQjXIwPrRewtI7n82PHO8jvlQDNGXx3XR68tEf+XORDlg8fYzpLDM4s6QYJJA
E/ili5WnXlPifJFx0ivbv6GBzMLMisYqrEjH0IDe36AMMPyRSFhoWZt1llbQkPIIsq3PGFVLXYen
OFHum6MuLK5ML7qiLDMM33njhs44adgqDogZ7i5/PcdGWZ49fbDnEvVL8OWv6rFAtDHvP382MnN8
ys286vUKceef9WG9McPOEb3t8WTC2GbXN/GmNzg+DT2oXSv1Rk/2m0XYQpwnFMZETSWK86yjMgdj
SekXL3UgSq5x3IrFhL56Y2WqRnGV2b48tLjoiHKaPJkwlplXmVLMdODBAw86LUNF/elV+/KjzWSR
WNsWmzUQSDQn2LsahTJnvoiMjPPlLL/evFZdZaQYG+2AQQmVh+m+9uKbyx/OudDILAirqhaQLsNP
ouxqU90N3S3Jvn7Sr2dvfTEE0uE4XRaIZeCV3K67L6c7BNPJQPmnfGjRTeryGjg6w3LuxQMSpv2G
4VNwkmmeEogYhjl6zqKuitiUy/l/de9oAPxS+HEgumjzNpUxUX2z1aGmMaJeoCc2Ijg0Y94/qbeX
JcL7cMZA5VQd2oU+ouIMrYL+1+jh3UEQ3fK+nLHQQelzuSD4cjwO5D6K3mkXqVRISs/7dMZO08Xu
CW0tiBcnCd/+1wyJoC7y65nnzAHHYq6KdADUx4YLSPbZo7q+kHf5pn4H6ufN9udXufa2+7y5WtDv
wpc+q6fxUO3zHcpDJm+Cr5BP8l6rvfqovSalI81PfVDcxn4U6OG4z/xRYCuc9bOgrX42M2uiSOzZ
jUI8grnr6Ye+lQVq1VmRAdUA0da+GlConKh0k6MSLEJLrXPbXBV8sw4YRg++5TWY9z97tpANJsPc
bWD/lb8CTa/9vOlRF+WLOGA4dynZYM5gRZEsItGS7d7XEy/NUTfRfFof6H5gCVNqHOdnMJY+y20i
mQWEo6Kxh3qqgmXXvC9hIihu5ekLa+pylcc2vZzU/ur2WMCCDhGXvQhvWxlLnzRa7EsPNcVNghqc
/OAYMffa5lwenit9xtQb9CZfJZrmQhItUxwFra3i0F5dKRzQVvnyJBzxsCCtpKMdbGkmAXes38mD
ed34Wy04dzg7y+KzprkZoo7Ghu1z72ZBcZQBEE0Ookoy3qfT37/luuZtjPXOws5SDhMU8Lh22P/s
fGBxWV0/FrUxQir6h644zbFI3UZ4xeKgbGQWlbUtcZpaFUYfaUFOsx8e9QcrXJ8TIGxc/a4oEf6D
+/mlPVW4lOqu7emi1CNPp1hCQGPVlVWCQeCBsDlN6AFW3IC0FUUXg/OzN1qZRW8ZY5RECg03wBWG
sorquLkirlLeljPGHPWTvmw0L2WFpf9R73/WecQi8Af/VaZ+3bIto1Q7NlIN2069n28jpwt7Eecs
V/CMMQNFa8zT8D9Do2w+quxK7uRGjq17oss7RzwsfKtvEtWI6DkTXeG9JZzRBk80NPX4Z2IDFqGV
r1ppV0kP+azlLivsEE/lIj9Hd+/c2IwhN4k2F0nfQmE+9SMQZlHmGfvkpT6tlVPejKbTqYKpOB6b
RWPZQ1RVQ4NVSA9l7M6So4eLv1y1jcCb8naZRWORNkrMEvXEp+5R3qV30v0W1nt7n0so4LzssDng
SJkl+bOitUVTH0irscjj2EvPsrn8VafYl4f0dta3G1S8vOVTFJadFCSG9aC3P2PfkVkWQEs1moxE
iPTyTwu1CvJ99FBcP5WC+JNzTWFxWoM2loMWQXZFI/lbmTibjiK4SnVyS3ik0qDinKoxZl6swyIV
NlagXUXhHOqIV+t7ZT96keUgfx5dr6VjysHlraIR2LnJGJPPJKO02rLGLcN8UsEEEqHCNBHV0nIG
Z7FadrVWiqw3UIMT2tUKQTC8YanlfDtUo45ICtkwbBF1O1V9X0o5mIeHywLhXaZZTJZlbJKFrC6t
1PTUyiluJHc49Ao62ykopV5+XZ6G4wZZeFaSl7E0qFiD6oA2D88LTyIvyJMO/f2bdAoSF5aqVzg9
8bLWLb1T1H+2RnT/4I3ORNtG3hmSEUNfugjvXDO+PModBJkC58cbngm0Qf81p5YGsZjAkxFhkR3P
57ENRZt8mdO5xWc3XgWunhfz2IJQ0Dygnkb06Ry/zTKlJauplZKET9ct0K4oq1NZIwAFjdNvixcP
f2NTUFLACVlZnFaSqLj/bVgLWTZntMEzMMu7NUpccAb5clK7yDa5ZLu/rKiccnWZhWuNtd6leC6H
tQHmhNLYKES5qwStza+N2o32KKragf9xvG92w3P9K3+IjvZ9fhudpLsJwK7hWnRD5egGC+4alSqX
B5PAs0+l0+hPRPW2UhEoHsceWXQXxdjrKx18eo1C61f1Xvgig+Qoxj9oLnsou9GQMXS/FMcllmEw
E6h3ooYsXjRK3XXfacpbnZZ1eHnPOIEQ27Z0s0m8jBldTJcEWrcepmrd/2xo1v6VFVSZKxZjIQja
KrDbNYJLMOdoZdFbjbTN0kgwskaukup2zpAqNQ8DLvSXv5wDxpFZ/FY2TxKy0pCK6pi2E/827mTF
IYZbP/WZs6x+CSYJXFonsLHFmvvDxObXBeubO7b0eF0LRPOomE8PFgjsroRkvTzFYs7uodCnyMgx
dIHc1ioVoWYek8F0jOw4x7Nn2rJAdBzjYGFedmeCbbyBCzBHZwumvXk/1s5wJ9gX5XwIwmK84jFP
1GFZoa1BHTuooz+o1+lVvFfd7K14FaJ+eIugv/9nI4o57UcsQnVwdIEdcTuq99UzeShPNW43GSDY
AegS3eR+fhGsjGOHLPxrndqx0KnccObosT+hOuhxvtJaD/Qtz/Ojemd8xDeiVAPvjGNxX4RYZq6S
DKZ5Z7/09zIasmlOgVb1YS5qZPq142fCRRYAVrdJascz5sidSqPPo8rz9ts6pX9mnNfKLzXMEwdF
zSao37Zb7bfobOUFZSw8bJS1IrGyHPNeNzfDHjQ8k9tdS1flLRglhBKkEfa51VEN/aYiWzJ2a55j
FtUBLfDnGNZPg1O/yofuzcy8y0rBcXNfK/w+R12jkqgukBuWbof6VS+QE8rQE60SyYpzTH6px7cJ
Bt0q0F47BdLBl3zDmQU3H07UwQLCYl3uErvCsLSZguHKR+R9ajzSTiIYMsdYWPI1Q5qnRK9iOEql
Pc4mHslM0aHFQTjLLCjMnMZk6Gt8vOqk18M++wDB25I4bUhuYredHIV4qeD+wHEzLCDMqBopiTtM
pQOwWl4VTv0gehL+suQz+sliwYqumqJ4tghASRNl4m0XJ189/CW3xTPKSnVvM9zk2D+Iys95e0J/
/6ZLS21YMUmxmLhO3SV5JfPnZSvgKCkLDtvyelyMAQOPfukbN6Jiap7wGQPu4q4c89omJzm5r7qj
jo4b5JeS3+Tp48++m7mbo8eDmo8ZdsAa7pvtj9JObq/9DO7DgsKabI4tu4BMspNsO5Jj3G6heTef
RGif88IhLCRM3uatzxeMv6IQWS1B9pL5m8h6eYMzd3KjLLd+Ar/FKcuRN5yAyCkzdxlurWRyTPP5
svQ5RxxhIWJjqRDEOViCdIyvLfQSqF6K5/G0CgtiOThkwuLE0DJRTjsFXmjyALjK9lnYPWmh9ndN
XfzfzHez7ku/tFIQWZ03MMLCx2Q1S8xaQ66nKHPULWqR08da4V0W13kjIyx+jBC07S7zCS9jM5iY
Yhtxz+gswxpcHp737cxdvddSdSMJhq/lDQUwb/Mq2GaeLjFWjAcTrcURBkxt4UipY+kuuBpV9D8U
3GF44zNG3DZVZzY0RZiBeywdwEMx905cT66uHepRdKP8ulf8662JzYTnUtpHY1Eh+tNv2oMBauNb
cpC9+k3zpKtuByoDvDgNA/jysmuUKYHW721ohfAhnqmwILNu6/7/7JX8R9Jqt9XqAJcFJ05IYPZK
EGk4QdZ5N+WRQN04FyzCgs+wZVFm6di3RvGm2/QOWYHmmO5b3V3c6h36HblJqBzW0ESzYP+yEvIM
loWmrXVcFUOFeEraGYcpdy0gsQDeGWO/Ay+zq+2k7Cj9iV8uT3f+ykVYpBoazRq2HHVwD6U7PKB0
7bn8U/hEROPDiXMJC1XLrTIGmYmGc3Gq3XgmTjLs+u5NHRovI2gMMdoOQVVqoTwXuMNeXhMnrCD/
9IrtSpJOBSYlLsAK9wX6ZbdX8n2MgpVjOIAI6X6b/HEVqAnHbbANZK1KB+vYqsIrEeDls9a1YhHk
nGPYLMuYHE/DPBIDD0A38TH60/jZEZcRgZSMs5cDwqLarDFtlyFa4DVGV3NTn1Y73dYu3r0Lz7wH
AcqpTL3mytwbvWBKnrIxDiRtNzLUNewpNypvUXbm9tJseACIj9NCHBvJ6ctL44iNBb6RSq5NpEeB
EWjRlGJGo75oCmOrCE3TPA6VJdh4znHEYuBiW20bOV5x1pkfy5w4Y/4EMnzBGji7w0LgcnArDmB6
wjs+KMK0R92Vfl0WDs+RssA3aZa2sekxcvEaPWG3Jcup/rShNrp2fRSRS/BkQ3//Fmg3uY5uPSVk
k5N9MzwQqXDG4vXyCjgGxyLgGpWoK0p74VNi9ABK0GV1ur088vk7ITGZCAC9Ekhjg238tKark8ly
ICW6FynjrhiXXVETL8u6oEYq/PJ0HHtgqchMtS4zY4DnGLzmtg7HoN0/iVgSeBvAxARqpNRdPmLs
zbNdQI/dy5/MMy3GhNXFzJuCEgmPfts783XhWTp6PV4enEMZQlgwXKoBlJ1Qx23dJX8Q4oEPodnd
qDd27aB9yoPtdiAq3uX7bPVmR7kju8vzcradhbeROhnzke4DemTsM7x9+rnbveugdRQsjLMZLMjN
aCtNReM0XNcVD7zoVdgJcswcDWJBbkmPdsNrhIFpC54l6EPyWvh/LkuF99GMCVsRAi41wWaADhlv
ICKKHo5jY+FtW1Omxdzik4/IVheDa0wOHhAufzJPHIz9mm2jDT3dSKB57tsn8O7d2r9Eqs/TEuW/
Li2Dcko5kl24SQ1/8ntwKn6MqN3NwsvfzvPLBmOxkmmAmg3d0U9x6b2Vru40ATh1t9WZ972ItZdj
viwHWZtm8RRTAeXOFIwbGP6c7lqEZufsLAtrW6xhkgbKoy2jONhyzPft+YegSMLC2oxxRgHnjLGz
PfjiZTROC8CXOX+8Txoaq1zeAd73U6F9O7PsBs1teqqZS5A0Tg7mMVdEw8KRO4tty7q6yOUSQxPc
AFGVGO3mR9HYvM9m7DSZrRSIB4zd/EnBdUSC5e9lefDuPyxurepzpa+pd7F3deMae+Oh3su7+T0L
ZDSF/bQ/q0PUucXTdiuqauPJiTHgIonSOO4x4+BJtQOGmtLLgW6+vB4qkDP3V7avbRSZ8rRSLzzS
TbA8NEC+PDDH7bA4tljOrFmhij/75Kl1NbxQrIEoXuO4HZ05cYkslVlL3Q7trpTc5qDcQ5669kYR
HRtHLCyAzegji3SUBFt70kBN3QsOVZ4/Y9FrqTbi9iwp9DCn9b2bN93U7kcdOaIae46yaIy9rma8
kZSGOPaN5k60oYnQFXB2lMWsJb26dgOVyRBIzro4SHA4w5voAZ1jsSxgTbLSSs47jP6sSX5mONar
0E/Sw+KMjrNAtWGuiVZRmaCVwSdy6tvpb3a9hVrnEacX2BFP7oyR1mABKJUvI52c35JbXJOTSDKc
9zjC4tHSqCmSjirNclPtpz+LZw+u4mcvWziDMSa7MX35kMtOtnuJHBEPCm87mIM3LbV0LKj5WnIo
uXjqS51WcKHg6RFjvI2tSkVHt8N0yHPUOmGJ9N+xigXROGd4Fo9Wt1lD9K+dOK1XzX69utVA3fjD
azRLHVan3RKlVE2X0q28yZU6513k1TgyZ0FplbqCMokGl8bfzYHDvBPVjvEGpr9/O8Sj1tZHNcZH
D94cTqB8/1ndFWFJwvJpmZB9xsCrK5fgMnzp0Y9Q4Cs5Pp6lBkO2CgU2MsaeXRNEP9MebwydswgL
DnhpOLZVp9wMMhkNKu7QDBxlv/gmiuns20Wg57wFMLGxreh93NC4EpHfzkQFs/Wn3C/hKLo0cBrP
EhaMVltD3fQb/MLziPY0232DTlmK38+ao6wH4v8BiuPRqNzoQX1GkWMI+k+0AfPkNUy62CsMgb1x
jkoWqQaACipvaQQxIDi8BgfE78sBBEdpWUiaqRkyCsEw7uiuvn5vCR+5Oa6ahZihK72uLFRpjc/U
GcA8Y+3uLn8yb2Tm8C0UTbIKGixrd8an7Vo3xXXiXx6alwJnAWZx1xK7qujY4OWtPGt1/iagIj+t
AYoRCx9UXraQF4OjuSy0rEvQI01bMFcXqKg6kR3zLnrNjovfPAlWw1EaliJsLtrclGh+eD3E4PlH
boG8Wt7ysDizAkavPHzZnldRpoEXdbGoszz+P9kNnrnDPanF08x0BaZHtMAQWAEHDY/Kx//6WGM2
EJJuVGae5o5he1+i9AGtWh1Uiy+onLksOJ7cmGN5lpTByjTMoqAlfOOKKCq5EmLOZHmourb5uuZ5
6V39hleB7TkuwPPdhZng5ZtjHCy+DI0RiFlL+HTj0PvDg4zeou3DZanwXPk/6LLZGhWNfn7zqH/0
TxpaEn4Mz8Vh/vPDeOjrOvjtCJ37/7txRKF+/DvdC/JJvOweix5r29RY7WWglTKAq6zXZWidJrBc
qLfWR3xqXQXt45Gr3I8n0KTsOtFL/tfz8JmYmMWRSZVpD5aKfDHeBV5tvN5p0+aT5akyJQ+v+RqY
xlvgjR/W9fdg7IbWN0nQGfvejh3ZLr1WBRjYPCrTo941TlE8WmioJM9OW35oysFeXvP5Lsq9dbiX
7ftEvkL7yU7721c7pfytTMeteNKTYN4OPW5sGpjGt/Ulba7ifPaj6HHJZlfpr+ThnmQo4O1VWBC6
8wSGfbSTw9DjbVVdvTFvdobZuZLhr8ZrZOxjFMcNRZCg1jnyom0/rYfBOC7Zqctv0WN9ATW7HcTE
LfKgAjqv9NvRLzpvbYJW/lUoV5pyV1S/5c2NrectAYho2K89GMPGgzK1QaVc2ciuXFZYztn25eS/
aZO1DnFpUmdxRNNO713E4MHxDiyALpYapV5otkxPS6ebT0b7KOG+c/mbeScQy6iGBGUcqzEdHYja
2/k+ukrc9mm8Sw8vceNIi7vUrmglPGfB+rle2vRVhYBKh/gl7jnEE5XF83zd1+/fhK+01igTA2ET
OLZPbeoin5gEPbr/GRGiv8vC4lxCWCCdNEyxXdDgVf2w8eI6/R5fy0dRVpSjPf+A6Bary1qagpo8
+wUpm+cfXmJZBB2xxipJW+xwYw0+uMpHp4vbXd6M/pxoB9OeRVwW9FA8431Y/JxtAeKzUVVSDPQx
HJ836dHsS6S9f+X1H1NRnXpCjXT5nkmZa877y3vCO6JZZJ1tAY2WKdh4LXEB9VFfUUl+Gk+bgRhw
9GhbOsFE9NQ8tzztv7GALhd6vWVY3nzYTlIJB24frOPd5IlQXjwdZqF1UazaZjOg/nR9Jk8I+NVT
edUdiyJE93SRNvDUjIlobKWwakuHmtGoCX7wJLq4UDGcEw9j3GrXKFoj4eOjMq0dbbCvJT39K5A9
xweyALvSVNaE0Et07RNXP473uQs61Huwr0Veg20e3rqrSmSJ58zctPHvvxstzUUcj9RgBi9xlz8o
LXem3kkE14lzS6Gj01m/Oapaj5c1M7EBlZeg+lqU0j8bLdFx2WtKvWaRrqGkIH/OHgtvnAFird3s
2v5Mb7Zfgn04ZwN0EqpV3z5+1ActW2Y6yQpejvRY/pU2x77Ljk0oItTlLoQK7tscVjVsUbxiDkVH
8roMJ7SH0K+0QL4ixx8dF3QhjDHHpt62swavYbd7K6wX5PyXw7wGWgCs1fVlaZ077ugc6n8Xoq+J
vhk5IK3VowxmCJW2gfcvD81TUcaKe0JaI1EAZk3Q+rf0u2O+T3ai1y2ehjKWrKE7ilagEukUN9FJ
ldq/iZ39nbL5hwbA3Eq6KLGTVQVUf+xybyO4RrWnehaE3pxvZ7FzS7yo5jCihDJfoZjlVZ5aTiQs
8D13hcaOsjC5leRlEmWo31sPxnPzYN+vgepPuSPkJD3nROkEjBHLjT2A1Q+fr6PtjeG2YYMn6ZvJ
ea9CJbA9KVRkgQbxBMVYspIDcbPiqe5k2puXFyBuXFDBYwgJCc6dM3QldN5vVixraxFPCy036XPr
CmlnvEPpEnGjatFuzCiRXiugEbzZUrNAiSzrVyqhkAvAqT4clAiN0ropceOoMxPHrpd01+XL5l02
Hp6HYfuVr+M0V91Q6qf4XaPwVPQM/DsdojVYngcw8V6ehaMr7GGugRJTIQSTgEmp901UXQFwXgSK
4tW/RAUjZ/F/kDJh/UBd6ardVfrJkHz0mLtXQvQlHoL5ygJ5G7pH7BrHLHbyXxEy4GyIQidkfEOS
lbqdzJhwdtGrxR5d5cn0K0frd8ZO+DTC0R32tE+LGuh8C6JD3SroMzUAcGsn3xxyZWn+9ikdOhQw
70ESdWW5Ip0471Et9tDX6jlLjAgLi57MG7QnWZz4bv017co3vIn5m6u8gjHt0BmuDjzO/WUV4Vk7
/f2bjcx22y2ZAhvRSIXgeJ9Orz8bmDl5itKqx3VMgazVbG1nVEkUxkU0/9B1MEpnyubWy6CtO7Um
WniaYNQggzvnomzY2ZIf6joYHTOzyRqMDq5J2nnTXt2NsTtIbqwc1bviYFhBNAXqKNp33h4wp1Fi
aLFh2ys9SbvOm/odWMVT5BAD+bpCIfhX0yZUg6Np2u/Le8NbHovZVBO1IQ3K/U6wnvWzu53figDt
sb2895rD9p57fy5PxPHwLGizN8sVPddp+EGS01hqHpKBt0k+Cvzb2cwBtslkzio7aYkeyx0C2c26
1yxljx/CSu8rxxiUQ2MWV2ncHVvJCKIhDQZ1cwB58FTcCCUtEzEO8RbJHGNSUWpyX4/4iH3qt6ef
IE3o2pjTC2yVBMhqDEtbFVmeBT7Jy5vCUTcW0YkHir5NAKY9mWpL3CpFPes8pAKMHFe1GLvf2jHK
kw7xSXQ3Xuu7pvXnwYsemuvmMP7W0Q7kRhPEttypGCeAVxzgzhtMNRSu9JH96sBBMzsEbXfb2+ap
T73kIGL35MmM8QdtnRHNoKta9QZu4EVZHy5vxnmfb5uM7StjK+m6hYH75wpA8DFoHO0lCS8PzpMQ
C/HUE0NKyYxk7DI/5P27kn8m0V4vZMfYZFdPX9N2dExy1ZezE297W/q8PC/n1sFCPBu0Blc01PmD
xGpDa/aXDih952dDsxaf6joYRIBq38BrmzykbnUQvVVwtoKFd9rEbsdmxNBLQJ7bMHenT21nCZSV
4yRYDkMlseIRJXR4pLgbQ/BH/lAcVF+/Hd+NpKTT1uKiSqngWxcJzUBEK8gTB2PIfWYl40Drv1Da
7sSLs7mZQ3Y/THCwrWXtDLznsgx5DFuFnPxbosWOpJlOU30uTeomRBCGfL13sDkhuFEW6NnHpTxM
HZ0IJfQNcMzRYV6cZZdc688jWmt4y4EEtZcHIu5/jqtgUZ+x2pSluWLCEvSoJrnRssfLqn8WIYil
sJDPtlg7tYmx2WjT/VLcSg/GwQbWJbXdggDkqHwAJKGubgUuVpGP5dwgWCSommeNtE5YDNEdE5U9
4ATypxht4H/CCETXxNhzMlUNsdDO4DT292Zie6hjdbNZdFfgOCIWCarrhiQtGkaXdoq71wBDFF0u
OfcDluFQUdu630yMPHmy86G6IpjdWUwWFQhj0atVbarZZbQb9eZtH/puetHRM0rfAWH9ZLtIsvQO
Ho1CbacaTiRaDsc9sYyG41xkmiQjWpf1+xmg/C5+3Kp7gd5yMnYsFDSPE8kYJERpOZgHravNoyyf
BE3IbFFOkB7DZ4ycxYRqKJpvlbGnu1GhNChcDUfdFcd0QgVflnuGIHLibTpzWJNJtdSqxzRZjZ6U
eemWxmPXG86glT9oj4HdZ+Gh/WQXxaBhhsr4yCpca8ZTjpdRNNMRHBi82zMLFO2iKGsiBZvReb+T
D3DDnwCAeZh3Im5MzrHB4kTnaLAQW36Nb9+kR8nN3qWDKMHPG5wJtZN2tDsphngo0S0o3C0vclbH
Fhqfcl6PWKxokZMyIVQ4rd9e6zeaX7umPwf54+TWDz88IFjUqLWpjZUY1MJRgzelptfj+fiyqXH8
ncac2ZaOds9U/HijQHXwjopHxIzIG5qK7FukAbekK6ZJbw1oS2ncRkET6n8ufzXHrNgWs7qpFLRx
Ko3pWkCLiSd8L6PrPuMXNMZgkU/ssirGyAO8NB4bTRRiGJSdf8ycFk2vtitRqM059VlwqKYkeWfS
NSALZsqd21uKe1k6HNfMAkOVcm2TmVDpeEnwSxTd8dJ2LCY0t6TKagiICmdXf50kh1z34AQfQwsF
7egOjbeb4h2v/N7PFsEYbkvqYhhMXHOU8X7RNyexbslPGnTAZ7JY0c5IC3PtIKAZHa7w1kvh+gLw
NU/2zGEcm1tqJ2SA/uwHRxYWqHCiKhYgOkq9CcJ0DFuv/hgflPJoaLdaslcMtJOLX7JeBAfhTcQY
rdZYamzGmKjzltPkGO50MP06EHUo5BguixNF7r5pVgPDZ3ukKB4XX4Ry4MmdsdupT8210jHw5MVI
fIq0kJcvYqGfJOpUgKwxbukUQe88z+6yj64WtIyZfPNtehP1YOV8P4sEVbV2HIwW8+goq5nc9GdW
xNIMNko6jkqBYSXn9tdPU90sALTe5Exfe4xKfHK3eOqjcrfMTumA1eLN8pJstx2ksHGTp8uugKM0
LAZ0m4x2hTOA8juZ93EtAvbwRM6YateltdnVGHb0t125H3eXv5Z3f2QhnpqWdEZRYty5c+qdflO8
Epc2jBiOaJvYhqlrBMVzdSd6FeYtg7HYtbC1RFExneQMR90VRWW89yaWSDCzmjJfM4xb7fU/+kcW
QCuvJpQ9ggJc31+WFW9nGatd63moxxRz4FneLxxFWHvECfv+QXhmRVRbEsI+80FDjsPs4eIrt365
/Nm80env3yKbvCqJqdHR+wNyKFc04OuELeGp+p2JQFh4Z1FNfb/9TyY4Vp3LX8xREhbbmcRjjH5A
EPToo0X4j4el030TRI0OQ+m6YlgbvUG04CdwH5zPX87427BzuRVbTL8WNYYISfFkd3tZDDzZMtHu
OGdbZdPTudiD7lcgW44Ss2BEfamVoaCcSqtfBAtyXqKSFt6mMSnkCRSYQDpiYAmNHBCBCr6XJwTW
6PB6ZJczhgUzgxANzhmURRmmQAdNLT1obAd90L3L28URAIsuLIdqsPMcg06eesR7rSBG41xMWGyh
3anTPPzPY2YPhfOe+CLF5URPLJiwNkv0g6WqQNzmIX7SHmQf+IedkL6LNz5rb4kiRZJZ65QJIXLa
N/taBcTCfE5zwdXh/AQWi/PSKnmQigUPyqaTH1HE0xyza9kHNS6YnC7v6XnhW/8gvua+rKIGM4y+
3IUkKHFBEdbPnzdFi0V6GVHRlmWjaqdOBcgLNPkgRP0E1hItyrZScGZ9Ifn/ddAWy6GWamslmR0m
ie4SzTU2ACT8SN4p8luOppCHJEHGs9VP9uZ2xeIUupOgOPtFFAydtwmLxYAlozb1xFq0UwL8uBWv
QZSPjlEJHuN4ozMOMsvbee3WkaALYHmwlqs5I+Ds6wT2zNse5b/HxYAiqqaSWtSjSp1vSrpv1EvY
WG2wTCLbPn80W2yvTh2V9uAixgKqU3Lbh4UdAIm/OVXuX1Zf3hIY55lvRSSNK17eGwm57fg51641
ZXBNdRVMwAkfLRYMVlrosglYKkFzvfG9/IsuQZFjXLW+FaKgDog/dd2v+0jbieJVjsRYeJimlWTp
S5mcun3hRbi10rpJUaXNWaCzCewZdQPfjvI1S0D0VGH0wkbw3mVu/Nb47QzaQdzSIn/Ig14EDvui
KDljmCxZ2jDjadeWe3JKo6i5W5ayDZK0HoO1ltBTISnN3EsK27gmJZ6OSjkdd+k2z2ElWRoeE9bt
r0wyR2mze1nSZLcd9MWrykjxtzaXHMQ6z71lLp5lKoszrCYI2+VO8ZYuMfyyn+1AjaTmoYniKVSb
tnXzBpRN8kB619ykJcwWvJrLGnURZowa1TZv9qQEu+MIh+InixG5dWFsfpxXIBpShsojZib7o5Ek
xw5UD0cjynG2GiriC0KQslAXAjZ3bXJLq0sfrQl9O0m2FTt1ki0XXYGyvdS0YzhPZQYxF/WuLtTt
QVJ6MOnrle30PWBkiprrh42USrD18RxcthGORrHPorWujHHWLxtyaFuA1q07dL3zRSwRHANkn0XN
nNhKX2JwMBy5EVLRIsfKG5hGNt80NQfObzQbDDx5WaChHk8EDTofGllsM7d8GhcSJxjYsmqnIW8R
ub8sZ97AjDu11CVtC2P4f5x915KkuBbtFykCJIR5xaarNOWrXohyDQgjPIivvyvn3hsxJ09nZcR5
mHnonhGkkLZde61lN4NfsSigUFgtN5rP1zbjIvTEurNZnz/huVmFacjglrW5tvCF/WyAtCmqAQuX
AWavoji5OfZ4JbC47HWii5AbVYuVu4CgW2sFIB+7kTZceenLnma/aC0veyyNMxdhRvRmmnrtnS+s
Y1KSfrHYtJyVa1fkSQuJT8LfD8eVto192cnMM0IopH2WM+vJCdfdo2vjyCLj81Zr5Zptv+xoDlO8
pKocl53zpRbP2soIfEV162JA0D9HPtGt33IlKrnscFJHkayfsE3PqDeHt8g4rlyfyw6mbIq8Tfmw
7Orifkxe2Xwjhrpi/i6bl5AixzBGgY3nLguTwPFGHMVbGcbVz3pxM1Na1VwBVgz1gsalx+ohB1uZ
Flae/v37wbl2Ji9uKIZImGWer/4EVgmnA4ojh9++Ef1fuUmX3Uqjz0Zuz/iS9Vp6Wvh0452vLXv+
FP+y3RCM6Ul1PiAcFWsCAblbs+5XNuOyN6nZqW6V592m0eJnd51fBbeg1lcO9SWHDbVmpWlnf+Mc
oGq0Lm6cvmvx42VHsjV6yx4teAXAnDe1b0bZSu0Hw83upp1w1Uu1ob75dauwdG2DzpfrXzuvx87/
2/n0cbgbVwwlz5A//n4Sr33Vi2TEnEVZtGeLfuZa44H0b/VT/6lh/iVSNC48p7lMKRsmrAzhhbB5
NzB/6+soMHw4n0XvksJ/e5vWdLXqELw1rkIT0PTgqn7/WVcaafZl99I0OofG//cKj+tYRJYEF4r0
qhW0QDuXrEHLzH02eXp944nXNvLiSqveKUxWdssus2q3IrmraYtvkDs6f/3+k66cgv/qZaZ9DaVI
nDnmPierdgsfufp95Wv27rKZCYErxzRTLK1FCyQi7W/7uGzgY1bk1u5cqXTbl41Na5k4yc6PqHfM
R6u3qLx2qzBj7vKnpvNukbBc85eXGmyKyoZ0ZrlgwF481qhthnXYruLmrKq801a3GstXDMtld3Mc
DMBylFygXcJW5HSr/3tt2YubTg1bJAPFsjTqXxaQuPz+gf9KW44M8bK1aTlJmo5mjVsOco+VsRlT
VzzIr3mlfY/PZ15af3SlDTdafKgH541G3UsHZurpRsXr2tG9MAV6Pxv2NOPxGqavoUy+11bG/e8/
7UogcNnsLDSbYSAIOzYF9bfcfFHpln76/vvi523/iwm75LrpqoVYaWerXZ0soECrPFXcgqdfM1CX
TU+96ItFO6/NHmgDpsviibl0U4VV7plHCuwauRtiV/v8/ZdcqTletj7rWiQKmpy4An/Eg/WSQ9Se
ji7AIjfcyJUvfNkDBfwHc716hTQpPPNSWsGwvpWMXvkIl41QY54wqnBeGozwyMZzzCtIy7pV0Lj2
4ueb+C/fOkz/f3UzAtXi1nZb8Nn/vufXlr64zCazU4MTHM3WpxAk+zLD/0W3B9f5svuZGqUhxfk+
mU9z+BnvBiBAz0Dg39/7ypW6pLZxZg2sRhSrE5fs1VEPlGvfsf8tzfsnWvjXfpsMVO7OiKjgmYJA
bLwpGX/F/f5DuPKvdZVJKtWcc97JK6Cxont5+PtuXPmKl13OuauJrc9Y2HKnj9gvPujtoc6/AyTZ
ZZBSWDPU3oaYo4iTZ96yhvTj1+QbK2hxB7f6qFfQFewSbQX9vXIamsQ8c1CGakOD5t0Ehande5KC
X42sh9K9haf/+9FhlzFKR0e7mxLCd3rIdsUh98r1eLo17fF358guo5RKM+u66IW5K9J31u2d8mUY
boXYVyJ6dhmf0JKUZTlj8XTd7/IVeLCgunTQaij2OCdMgof5IQ4k3ObP78fqSkDELgMVOqMmKbPc
3GmtKzB/YG6giU5Qe86onxXeLfWkKwERu4xULI0IZkg8hzyQVyeU0RJlUXzs/A5VzUNzS/Tm2pe/
MHbKMQUkdpazsSuDwdrVW5C4uMlww2xcCVHZZQQjDWg06wLrQ6ghEPwui2y39vLF7w3/9y/ydxfJ
LuVkZ8ye29AFONe2mI8n1C8VpNCScMhPvz/g2vm9qCooySdFkBWgCTBbpyVQ1o2F/2772GWYUrfa
gmgGCyertAU/sVYH8y0t6StrX4YpMqNjl5rYFc0zQT3/aK6sW/T8Vzb8MiYxOpH1doXXrtfMT6dn
PXI2GBCr1i35nzwZu4xK7GxUcVP+c2jqcMxPk5+CF8rX+xtH5tqpvIxN4vPUXlLgJ2Dw1J9Xlbmh
b5NPgVMpbs0/XduliwBF75HbZhkeAbAsYHeZOGaeWA1sxW/hca+cy0tyvrwZ9UYQPCG/b+oncZ/R
p98P/N9dJ5jD/zO2ElrdyKLG9kPbIWysXQIFSTLeOPTX3pr+5+K1rtSQmnjr9LsvXvNjtbz+b299
cU1Z3ilAhrFw89FV99VnGxSb4n9d/LJKkDpOo7f/bAnz7fEUu5mfGzd4lq4clctQJe4npqiNxbsg
9YSfj3c4617tZbes8LUHnI3/v4KsWdq2iZrK+QHlZhD73o3myJYb8vj71l9xIpewrNxm9TIyrI9+
vtfwIw9Ab3HTh1w5MZf4LFHUA/iN8GHbx6R9l4+Sfvz+2te25fzAf21LW4PPYRz+eW1IdHCwTZ53
3am8xr4RhF6xwpdgraLPYg2kLqhqRIt4pKERe3Wy+v3tr619cUsJn605Y7XaFd3CBxfNoyUA+UDz
UPUKdSDDyG5UAa6kvOyfEOVf+5QMcaN0CCDB0KSPPIy5V6/Ex1Ptafs/3LOiIpjffv9N1wzzP1HX
vx7FONeGudY0nKRkVQLfBnLFHfMS/6as17WPfnGTO9UxML6g6S4wIFGuZuC8skdMtN/arPM6/117
YJdgr87E5Ks8/4KKeemx8DmoEZ+cSK37m3iya7HhJfbLbPJOCgPPyN0egoJnANinHoFYzK328bb+
+f1jXDlgl1AwqnNuiB5PaX3gE8LBL2+432sLn//8Xx8ZKloGaK2w8BCMa0xMgTHz9ze+YocumeMa
k4POj7faTv2pwrN4tRmmN9l2dXywv35bekkpkjtGYvc9VbsylRXoUsp+nc+2LL04ptZb0tPxpHWl
lfpV3kKZDHIuxj0fRef33Knul1J3tj1xLDcps467E8MU0C7rWO3KNF80H5NqtuM6Gpm6oFX9aAZd
ZoMuZR4q5ltTB8Erx0yN0XXAvaBtc50tTtCmvcpczNHl97aKwZxZEmaeyrpogeyhZEo9XdbjY6+L
7JXDSTqBbVhFOBpJFWlJQ56TrADBgyXIqqmq8mDIIX4Xgsb4QwHBbCyCE6ZlObM8fDcQJkvNCgtn
sg20NOu5Whd9XKxS+PR90rDOjLpkdl6aIdNoQAaZrgqHSXAJ5Ib55YA4vQkEAKzcBbSDveTpUj2M
TqfubcHaAGFlknrTYFPb003LPmRGO9zzZo4nf4753LuVzaDVTKCEu9NzzX7sZGqhrxLr3V4f5th0
i6RIj5A+VGWo9VVeeKnMsEGpSLSoLpdMd8upkK1baG2yblKmb+ZsdNDfsHtwGvMCo0deDoZ3CPyk
ilA3t8rJcWcypvcWB9IP2404MZGAqSwO8W0D6i5+kRXldmJJGmk0r1OP1GVluKYu9U8GKbRtZesq
TIWDzc+rwWVVWke5nKAyyej0Be0o5WHsRkYKeCNPavP8k4q+OAnw43tzaXBXOF11iFE+eyNWnC/e
AoDDgab14tWFzfwkN+kaiqIU3FXFGPSsAumZURVerE/qNXecNvFiNjRBQcHcISeFiQRH69xRl0bg
dPOoXNLLFpqGDd1MA0nCMRmzEOTe7Z6Oen4CIAZcw+kCDqvBiTfKiDG0JpD3sr4FCquXcEPKiQ92
bS6ZV/a8Pik+09exsZo1WxoWqBECl6whtk8m2YBN9vzvZZD6amSdvVcczMNuCVrUN0dbHLfl9rDt
TWfYzdo0eUstyHaiOSjdLNF6mYEPa9gyC2CTwYkx4KP1cV75Rd/o/mygfeVxRefPMqMk6PnQo/lZ
D8xr2lRzDdW9ORjILyINpESIE6lmcrfBgd2ygspVSmvDk5gb9lRpAGc+ytEFr4f+Laym3PcdyHEI
wEsuXLvtatZsRKnRWsIrFrEc5lk2fWgvpXB1YoIrV4ssB4Vi0vk5sbxpdkK9Hleko77udBub033S
9lEPeEClP2qyCZiqvKHU3UQZYEoaVzyPDxZPTqIaIlbCo8yYvafQ+GF6CRTWjPn0jPlabrl9Qo68
Z6u5HP0F/r8sK68mQ8CLxrPAOW8AuiUr8WHWkIVfFtfMRIFOWonHkLWTZ5uBqxGoTAC1Cx7Uc3HU
oWzZ2FW7K5EV+GOWQMicpq+WnEK2ALTVnSVbNb3DnGHffmVNHjVOtWlGa63Y6JeSbogCazHqS/dj
be9JOwHoVXShphrfzmRA+9Zj3cOSzr5QEjKEaCnl04OppC+d+I1C3iwgXQk1ROsI1txvTXXtwSnj
r1LFkbQ+hhj/UwaenQSsCkMZxTF4nmbSoh7cv5uais4MpS0hfjKAPUP+KZbmZV7onmnvKf9pls+Y
Mr/qZj/XD4ydCAX3iU0Dp/lT1J1xAk0Jd1XXxd4UW15TWy43zEC0I0yOob1NqomSOYGJGaU7O2BQ
dLZDNkYZK8DOTA9LDniiSB/qIn7MbG2OjJIua96Xu1GTLk1hSfLJvmcIlc20K0HX0PoVcXwzgU8n
dqhqNNzs92oovCKmnlaPh05UdpRNCeQhWNYGUvWvGKvzFtZ2ASfqecoGL08Z7FRX3IN3yYfhj3pI
AtaKhQsrN7VtP3SptUmTaeNYEBho7bCRYUrDGhLO0zqN5d0Epl2Djv5YAMQ5s8mN6cMyvsWL8GXV
B9pyjOlKpvu5W77oDEyeEmbjdoq7RjwGvNurBEyPjvAXUEh4OvgrxQq0EX4hHJgg0NeUXReONMv9
STkpWKy/qtQ+TTYGjcoxrGdYo25r18ci3SWcr/X0y5mfZlvYMKy7TKJVpL0Uk6uKB6UdcVwc09WM
dQ1tITX6NfxxWoQOOyaAlwC0aAO3+FhoJ0tSrzKPbRLqzQDMoj+0YGSdvgdU+UniJvqzaAe3b9cj
m71U+IJuU7Ub7DUZo6l4UYB6WCoCmGjj2I07JT8AD9oxNjZymIoyckr0IOdfsrc9Fr9q9qruejcj
H/PQetVcuE4xfKIkHTpVCsTjgVeZy1Ppl5W78Cwi7TGO323neaJzaIjScBNrfOozUEzm9KHsnaDR
h2elHx0O0LkdzFVU8rBETEDFR4aCJ7cjvYwqk7m1BUSniOaPru9DCuHmnKwx2uH1FD5p0uF0FYx+
2GAgtbuXk5fabC1jgPqg2mZts8n2kFkERq92lKVb0GltW9zy0fhDGEd7HCIA47xr5hc2dO/xzB8k
EaGslnXZklUhLMOzq5oA9l1tF1RtugGeA+oBDER5WrXW9GNdGasJPxuAzR+rfBDtVlAZsB6M/yEk
TiMwzdr8QOWhZWunPznGqRgzt+S4fRQWlQNTekbdA+mfA4v93qHJJylYBZ21Xh8T+9GqMcVuKk9T
WaSm8mlp2neuHUi2J1Bw56eJx2+V3Gk2DroRmIsTCYaXTImzFTCv+rKXnL/1wildq9Gj3G5nNy2o
6zR7M30poZHr0g4bxfo1lNUBkco+aplvyyL9oaBOgCnc1A34yXMELeCZO9hT2Dk+fMVEetca7uk4
Rw05nN+ycfV7OPGEetMjaz29w3FdyQrY07UOpLx54j8J0MAqmNsttUMnrzyrL/GP5lZm5VrjmptA
2h8SIDLySvfi5cks1wY04HQQi5R6aCdPtA4cLTSblflSZyaY28NldnW15rDcdaRPwQjNEx2AwEX7
UGaUNk/4jiPbExFwviFiBW5SdxlPxEmDfI7SxFsMDDZH5RetvNR0M9OrwZj52p+M3muE3+1MceLa
j2U/Z+Ig2UuzdowIvo9qHniPK+Ode6MMbW1rQrk3DSbw0Xde2W41WL87clbt/RIbh5WueG6Lxc0a
T6ah5rzo83tGQgq0Xumah4y4kLYmr3q8MgRsXgijqwDiiZ9U6zP+UM73Q7MuEHYHRrllzyY0P+2D
3XqLFcVkN9ReZwScnor4PntgtTdpW+MFXGY9h/f16vcyWQlEXuCESQL4NynAQPoyMa8qnIOZ7s8Q
446AV67aWiF03JN83XRQVuH6RvUTFFwQzai9DkNewjy3Yf699IarsfWMy2K6Vf3Y2gewVrpZla7T
nLlDv50cGHkw7dulm9OApmFe/sBV69OHNT2qNMzKnyLbtSk4OEADCQpd/HSQf8MSkINyAH6OS49u
CcRdzDtiAILvJeMx159iPWDjCU7A2In8NBevVrkuRkwWhBCxBHd3y9eW5aqDY72a1PKH5SFnz3yB
mkDnqj6w+Oj2Qzj3BF+akEML0Uu9Kr+zDnl5q6FiotyuTC0X0ckfKHKvxwZeAMbagNnA0Rgn9jib
TZAjqvHyWeytOcc4bDXuO6dL3TQRQHX35hyWErumlj5xgQwfgIcHqJvft6fFil1BH4YPQwTlCkx7
6wQH2U7hBNKAxCvZrYWIim4dt9uUIB6Vg2vsB4HJSeBVbPVg9sMmlvkKsnk5XDZ2OQ2q0jfmcKr1
J+sPDpSAEfls2as9wHwftXwd0w/x2KqvXhFfnVDmTmFWFQuyeTN+WEg6NK33q8diAgzY+TT3ip3K
5bN+zDSIcjiPmpW5xn3WQjSLD560fnJtq7o9LrCJ+51uewresAImbzNtRircdvTE7E2pdNsQ5nEO
GJBOfRp7wykuI1Mz3Dl1NfFAkD9YJgAykA6wNB+zxcMYWYHzR3sDuqyA5GbuNkkAJS0BDIRnlhaA
/tXgDTYmfaaXdGVkBwRdtCzfmjOCcYYx09GawYQirvxgBwpdrDJ9nbPjaIyTTwzPGYH2CZixbhaX
sad4cvPdYqwkr07DEoIvWrLGU8LrTHFf2ARxQ3YkLRLLo6nP3Yn3fe6KRvssIYS0z0uaQBvRwkee
dIFkr2oW3xwYKnBOBWtR8WiaprWZD5WnxcNrQoanrJkGpMu83UrD/o6znIdGIjdJM35ncYU6At5E
q1XyggEd0+2MAhq4DPbWRhYaodSwLiTzYy3rVypRvpM11slJh9OUQb4jqTGUHaMMJPKdndtJaDOZ
u04O89OX+ns6x/bDzGm+BcnjHxIrf0mQcTi8/jRidcgK6FoMponYqpfaVzZl9yM0hv2qL1EJHRzI
lI7kB2PmEh/cyrw2LnYO1alLZ2iBctGgN9m9VAbQC6p9JlxmEyKQ+TEbuvYlq5YMVzlnoVUM0icC
aeIcx9A9TauvsiAxsq859socEXxNstIdZiNbkQYBgkIQWwkMEXUaUkumaV7Ce5iTGjryI45cL9Og
VmLADbRWYhmiMUZ3UU99qxpeVDfCnVaJiWENkPk6OlI8R0PWBe7i2dAHt8Mxie1xwp0aup+6mqAt
MuXF2gENS++guTum48Fy1LaPtW/ToD7+Ew0DHumBmPUpy0nm8bmJgyoD5exg617KELpXKrBr8add
kF/W6XM38HtkcvuKtxDEMjMcaCFF0Nqg8DQdhShCw5830z6x4+dMQi9o7Pl9Tspna0DWZgtR3zkL
w9twQElxRkE8LFo42CV3ol5NXdR17UNbUOxg1ddBPpXMb4xFBGkD5Yz8ZUi0L5JOdw5p9qKdfNzb
0GR6VBtnBm07DkcBtIyF7y/gavp2l/byLh649GKa5K5KQcu0dK3bGkkK5Vc70PQU6qzaqlvGPxqB
tSJIGVrQU7Q4fNBqyTfmZARML9pw5nrnJQZq0TS3X2a9fR5Fcm/w0Y9rM9QW+IZKc3bG3IZ0ptFZ
LdslI9+gjf8Iu9QeTcNKT9yp/bbW9gUbX7WluScTc0sjftT1YjfPFeRbaJzAFyfx2ilsfMSzOR6K
ZUvb5iSd7pAMuhtD0qWvB2/sJaYSzaCaB2QAS+gsTYKYSTugrMX8QWh3dQW7y/XSXJWz4XUO23YF
3XaD4dUjpuZ6HfVJZ4y0mvsQxvBm3oE8NA1nJw6t2nRHxT7zirzlon2xHAS3MhV7aTTblvOozaYg
1aEZk9fCm+x5P5M+hyJI/TKfg+e4C1Sn3s2GGxtNpfCfDXycYSsdcSe40JCX7JYO9SPeTEcrXbb1
mAufZwLVKxHlk+FBHHy9OKknRenpusSXdz7ScvLMdETcDwuGV//TywZ6YVb22iFAy2lx0DV2yPts
nSVjHzml1ELMQSFv6gK9F7tiJGEBxyfOYbrsh2dDFrgzVY5waozAmw7zx6y7fhDfOe9Hv2nSZ1XW
Ycerhz5vchcYKmTRsR4NJb4MptH+OGa9ydIyqgvx3NhWNFbaS1M1nx3qD1aKAIwX8jtvk7tB2oPf
Jh05cKOZdoa0Eu+cWmQNIW63gII3U2SX1WbpQuz+K4uRM2o5jUNT01xEvGFL6iHqOM8OHRHdYUpt
n6XldtTTj4SyTU6rI2cIebKCtqEABwWi2fzDUGPl1si8qqb2UFPanYtJtj5iWrKvUaDot8hkV5Ly
p6qI0XgdP+xUbJRWbUo23FtT/bQMMz1gHGvH6mLN+OhZXbYqtGlTDPmjyGvtfk5U+6ARyBJJRKyD
GaSY9gkWHY10hSiySQd3BFWRh1IMfGXZh0NahnmVHKey3CJLxNlEQOBhRFZ+oOIAVPyQ0Rayheqn
sOf22PWx/QliLFG5TYsKiz0AudAHsyP/wCNHnV2MXlwvJ6NsX2nZPLcGmLlN2h25MjaVoa/nVO+9
eqqf07naJMI8EiDlcXF4iNuMCT8jCaAUf88gfw5BHi0CvOA4NN3iIhn3MhR7BeJcaLyEwijeBfz7
ECdoH8zFyly69dg3bdhVQ3mf4LVD0Ky36y5tU+LqlvGKotJRdOlO6621njW7Vtl/cq2B7G5ZP6ie
U7+d7XvbqF7tifkmEtFqTo45QXyRydYr4773BH+rnftRTyIea0FfvBjpYkez0bmWI0MCASGlWhcH
yWNc+j2qorN11OMXx3rKptS1+9RP5tkbFSRo2/7o1PZLJutH0abrus0wTlcFFoMdbOaHsfgpCHLY
rl1ZIAGnqKu23YZkzKPGq2nrYa70/Wy/scbZ5Ga/yRNEvlJAG4S890vywSwDtt2Z3nVkL1U/orwb
x5/60PZhUcU/w8i0uzGr7FBn4qmUlq+TdZGv0lH5Sb1v42fOYnRcYZEsQL/H41Ds9QV1jOlO1c3B
qheY79Jb8iWgAtFHHdjS2XVZ+rJYU3znCPmsbET6Op0DsxrDfLYQ3+l+Ee9bpJvaXs2F79gRSxI3
z350ukvMwhPlQ4mEs0kf8vih1862v/LFMgUOxlUMCYGdJoyRazvAdWcbyxSeTus1J9N6EcKj2VvX
rUuw6c+Zs64JkpVUBuB+dJOY4jIvXjOZLoFmC5hjnSB2lq1pLX4McOpgY2qTgD+a35l2jDFMjAmK
5KWqHs34S4ofiYhb0wY3z+VKNabfCUwrFZ+9A+yCPBrDtjSPRR1V9RqF2QG0n91+1o68XFXxxsj2
C/Jb1mobqabNVD2myacxfg917M4VdVuKo5Nmr1Ijay1DJDD4VvNc8BfSMI8vttfMqOPharRa7DoZ
RIvJPV8eSVP4/WgfhTNu9Gwlde0zK3Hg+F2SgPPtJxm5l9trWzM83vBtBd8dZ8JdYkd6TvzE2x4F
PGszwdmQ0gKT9R+7eh95f2q1clvocaChUVKrZSuRtpcmavnEOs7q3GqYNepbplrFZSldYr+M1pbx
yIL2vKlEYJJhR6VASWnA8RXu3CpXWoOnlTY49JA46XMgx+KhQmkMrFqhZNLP6uGkEnR3CIgVk8Xw
tCbf9dBeszIR2WOEQpwDAcd4I2X7kep6xAQqaXPKXrtiRIEg8VNeBiXkLxJYNWWunWptm9UDyv2y
ASI8Dgv7zrBg7VBwqJotxNtf6yIfw4waPkVd27eSaFgOltI4dgewFyf2dXbP0wddQthOw/CoW6ht
Yk0BIjRwr5XrKau8Hs5hUcgajCqcdVRux6dcG7+L6sumaO3Yxo8GoGJfwqsz4EQ91HIDPhQYJVYY
afJo07pxey6bwL5RjNbyOOPrpfio8vJzYD1cf+v384hzMmya6U9HoDWfZPNTZuduHTO2iauceCXy
eIDssZ0V6nwyls/a9DMld5aNgkmDIZHhvYP224yUhiQfPP7R47clsVACQz/BALhCXzfsg07aeaNG
jlqWCmWLcLLUlsm1jMGHBfw2Ooo3HjgKFfjQyz5XqvaqkQfxpG2omndmiznzeTeY0yHhFWwyC1AA
69NXJ++Dfu5Ah7eEOoJNByTpEC4r8OodEysHell5WJebdkHeLB46Y4F6V+HbPFvX2b1WkcPcyaB3
7E2fJIcRfwOh6F7dSSsLpnyJZGXe210ndplmvPGe/pnyeUstsh2RXSPgzWavyw1XcrgI8Gpj/Dkb
gdR17jikm2yx7vM0cWfBvgQd32CUM0hJzKfSYdl904HeU0bTcNSh1C5U0NXl3up2E3/Vkx+jeZy1
3IXIWMJGrx6eh3id1MgwEBplZG2NED1M4oBUqNwm9hSZbHk0SocjOEjiGjWhmbrVSO29ZXVdVCWN
E4ADqggnMQwoEPDWMwbJXg1mONN2si3c1Ubh54TAHaQnNifCcmVjo0XS4ehVbpY3Zr3rBNqGdTs6
z5pWxG41ILerpoLvibIkir8Vke7ULCim0HgmD7Ew+XgL1vh3TAq95AIRBdWz0UwZAGRUIY93Ia3Y
eNVheFOvVIXF/bDuDnHpLjce+PfONr1kBskMs7PyOAM4d229LltcYhRED7cQ79d+zQV0yrQKphxm
012HeebE4zf6/H/HkVHnAmoBUiVwiHEsW++GqHD5RnO/f2/0X8GJ0EsiCDXoiZwXLA1Fr+9sf5Zw
RRcCQfbxFpDjyhwcWnn/iVKoSt5n6DBTqOuqwPCSjeXGwfhGX9owWWUnBvyXa+/EocA4FGopn87z
jd92RsL9N4KEXtJCIHklaIM6eLAPzmtUe5d1BkRY8SzgVNalfwtifOWrX1JCoCDUzzpkHjDHjtLo
/6HuzJbjxrIs+ytl8Y4oTPcCaKtMs3K4O33kPL/ASJHCfDGPX98LSlVlSJ0R6m7rl36hiSIJdwfu
dM5Ze5/tr2z1/gSS+LlP0JCUBkghl3XP9T5Fm9RtrYO+rn5hUPRnl7d/fCxymktlerl1skhlrDvK
5X64tFIqt87+rx/Anwxb9yewaqJLtmcWyjqZh2wt9xTZ1r9qIGYsM+pfPduf6EclFAWakGsbzwVR
9mpeV59kwdO92mSh/yvpzZ++zE8TeoqnvOocblJ3ML6kx0n6VrhqN02zrv3u+CtNyJ89ip/mt5iK
LJh7XiWiWXD6Wr87NAvWd7/ijP9kzfu5rYqtU4yvUi4/+NNnQlfAcYNN98tfP+Q/W0F+bqYS96GF
cTNXp6J4xJiYDqZXs6826kH/v2Pr8fP9cagSecUYKfISMza5+aeBNLM8/2oe/MkodX6CqAYGUok+
0DrFl2R5rx0/2v2qYd837+R/MUqdZcX4A6AV13RgkQ7XTkaOTqbK7KNbc1yo6mzaTYPIl7Thps3z
aNv18tw1nBRJG/mtYZGRdiNSAaQ9VnEthpUVB9h8NS7xfsx5JzTM1UTpvLHTW9mTm+6TfBMLRRDe
zi1npprEUkmv4Bhf26CrJ1/LU+SmzqbPnIXS4URodUm46gsDQ8c2fYlj48M2Z2M7Wa2kzi913+qW
OmGcfYzNRHQUECr99aj51+Sa6fy0+JgYSoa25MYsrpXgoptm99cX/pO12PlpzWngynrMZc2TJPe0
SmVHUOtk4XrOouofu/G/fxn/R/hZXP/j+TV//w++/1KUUx2HUfvTt3/fbW43/7H8xX//xo+///eL
z+JyMVD6+Zd++Buu+v1V12/t2w/fbFQbt9NN91lPt59Nl7Xfrs/7W37zf/eH//b57Sr3U/n5t9++
FJ1ql6uFcaF++/6j/cfffuPZ/Psfr/79R8vb/9tv/5m9v6kYHvgfl/r++59Uvv/2m2n8rkvXFq4Q
jsERYnGkGz6Xnxje76Zkkfcs6YD+2DwNVdRt9LffbPN3KYXEZsqTtmtby9SgG9HyI8v7nf+yhGN5
Bl9t9Hf/9bZ+eCj/fEj/Ro7muohV2/BmfhwJjmm4EgSSyoFuGo4F+PfjHJyybhykID1rZdHRtONP
XbUwVhj+T/nOTJ2TZeXXmo7fNIRp2gY28Ez8GVTNqY/lO673xDzTKZHhja1TdPKoY/hOIU9e/DhY
8lllmelLS1Q+Nii/kN0anvPj2YV37+kuIbctTZOPYVs/rU5zOo4etY7IV1H+YjNhSm+GOaK2mUy7
QVnncKD7NxhLR2CQ4woXT8ZaY8BrwaeGEzIIEaVAKRQVdO2q6sIbRyUbRbwXlN4umBw/SedypYcq
8NtClNT7YZvoTPjoVoF9aCkYCqyafcCFdaWT9SjUg5fQ2JFY0Vlbvf6FLgrVRVPRxm8ynMtJl2fb
895twyl8y4bbKVMbyKOv4lWbta+RpIpLuh6DV4101UzdQCO4sIz1rKHI8zJWsyV481KBvilQF0XY
u35bSUiS6bpz8RaootEloZJ8VCSLVjgsmJtS1Js5J3DIA/I6ulHsE70gZi6H+CS98lUvTvlUR9sW
g9J15wB5lGlGHrin2kjoua5SWj3SvvLczzm1+TJsN4HTmr72bqaq9vtOkfTINPJbfMyop2qjhcGd
nRWXND8pbwtVnGe7vh0na13qEcBab5Lim2goYZLTc0oku0lU5f4kKo67WX032HG0W1oCh7kVU7YM
sk1KzWaldwbRaXDOGgiGSLkrAukLTA8qngtcU03ld1XvFSVf/qODJh6rrTRfyqCAtxoS5TcaVA8Z
hpWWbj0x37YVmai5UgUtWJxjUI1L0Fer1fKz0qx3lGAuaklnsl6bd2ndHGm1fKYU+JmK5ibpxJrB
uWub5p0Gn5LPD6vayG0bgyCU0gpWnXIfdbv7aBtCU3ZRJG/GRZh21DE97d4tEniX4YngfCa+NQNG
URFk1o6DZ4Asw6T8JZv4KGe1ap13ZbVLpV2kK1EUyMDd/FkDlBgt86aslkzGTHdRO80Romq682HU
NDiJgy/KGt5iz7sdQtA/x3vKzyJfxlatvdshxidN8xR200PSH1oosZUxx090Wd2OQfToaD203xgw
JludtGRyqNA4Zkkw8Rb6k2xwUHAGaKYqyY9FoF24oXFl5qScR2r3EFTpSjOuu1Eck6F6NEsXHXJt
dSttni7Htj+1cfkaWCgNLWl/LafqHJt04qZhzn00PwFlUgIsp2ZlRQ45I3UctfxN1NFpgk3WhKRG
kBW+3WY7sxxOgfROqUEWdHrsm+BrNBj8cUnXg+Uyqr6ZnIHqu9gMpfZadcOrVgYkhIqaCpoGdxm6
APqyeRxdag9lclPSxq9dYJJJvxNZVK8kDffCK23Atq2mw2ReU7sJR+pBjgDIq86Axz6whun3cij9
0Wi7TYbNR29RkhRFcBRlevQGdVsE4VNGUmnT5UhIQbmhGZRvxe3zVABylVL28KlZvjLQfjqkQ2wv
JO3fA0f0A14oZnfW5uHBTRkHsqVYIqevUH3xqrO8feSab20NTV2mjBAqA3rkXVQq6Vcq2kRi3FCp
Og5Vc6MPJkOgUBsY8W3S0xDThHSbIUpMNXl4djIyzbSx/HL0VnYRnG1lHvopD1ZhQ8m68Ojj3E1X
vRM8aVN77JzqIhMpPYYw+VxhkPlVTduhCB8mG4Kd1kA3UV5deCWrSjtN13VXH/o4f2+0/MCp6R5w
VPhxAE4Zx2dVa5SazJc5tXh7dgnjktB9xiE5WtJ3Pm/jfBMNADZ54BwjKav1FLEISeA/YfRPpQUK
PGn7Znb7hW2tgG+iC1XLNzcNn1MY1lUcmQ9VCYydRPo6MnmwWg65IBV4hOv43Ty9lZZ+GVAbFEW5
G4AcZBpuZeuBIk2MeOtY9+RjqiYnEZ1Dn0RGc0GZ7TCberbTRzs9wk9jgmZZ5aa35Acn9PUsaoEZ
JplPeMfpEGkmLXqTdJ81VXkba7cJtrV7zcIyCILAhwSnqNQ5r5rq7/u8sTbUam8sq4eUUbdtYmBG
XI1yJUMMMwrtMNb2l1a7DiggxZiGrwXq1zg79HZxU8BhqS7o1tEUditudbHW+4AmMqmkIhLM9now
za1uOteRrL+SR35TSQaKQwi5Zo8EWQGDDL17r+vrg5ErkoTafKza6cMZXA4ORW6zZdonDZr3wLx8
cwoHTBKIF70AqtAoNreuHfW+anCgnIvEo8RvzCsUBGtxGfcbHtWHNbCcJLivBc5DmeTVDgq/WVPQ
LNYmiA7dphg6STyvKXwea1of+ZZls5VU5h3l6rtENlsqJMVKtUFyaGuWxyhydil2k7pGG1ZS5amz
LQuYHOonr2F/BYkiBKGxDXwAoQwlDl1LcpeafuNo5NhN990LETvR39VYmV6zjuZ+kyTZC4ICxngF
IFamNP6b1UdQlae8qu6nILZXhktDtN68SVV8ZZlIbbNmBwfwqXlS7SvaaFoDf6b0CnMv4ZB2AROQ
4Y6UcWINmMQF5YMW7C3VfY3GOFtNXftSFs6XzhwuhV68Ok34Ubo9lrfG3u6T99myyRTVzNy5qF8G
hqQ/CFBbcZDRuOp158rWp/Pg1JedRYK+SNWmDrNsw2vjMkp4RQV/RZCTrEJZNGtPt76Sds794sZL
B+swzMlbZFXKz3BW9g1YezshRIvRp7MUiHMa0FXJqGnM0NXCL1ygozSTu6pNdL+oKK/MtnNbE01s
dEVu3B7cFwNuwNZp/1hbXropZxL9Ti42+ZQraGz9BvezTdFq7XauYlYVT7ugRf2F404r3ZWFL1KN
BpX2VobmQ2QUd5Y1dltld9s+8PqbKWluOkucu9k7oQ+4jYL0o7fqj6EKb4IY3IR2REut7VabrOfY
dh6MLgGjGW69Lg/9RAerqsKn3lQ6Mzt0qHnx+yL1R+jETdg5xKkmhZwFWSrGrvX7mUKBHLp7x46/
ugZWVlZg+dKb6cuaZ/f1s5PmzKUIPUAqOskOJGiX3afndtDPE/yZnrDC5kXZrmlcfcyA2FaJLKu1
fGOUu+DN+oPUjK+5gqGbynpdCtjEocXeqSs+8hB8qxXA2KIqLzoHmMlspg+8Ty9rlDgrNd1VJWfX
yWlc9tVgneTx4HtDDWM2xA9NFcwrZOd+V2QNx+CmXNoyN7jYiICDfUaOHdfMB3QsbxxwNqmdwmQs
ahBF5Q8HrRIuLKS6Pn6tu0ZDNNPvh5AmlYr2cyu7HsCKtMofkxqwc6zzbRI2UJ3BwkOD8LcpLJFQ
JbhGY37xrGQz030Y6GaeVrQIvUuN/BnHVpp2jdLgRJ/5qUjWnaW7x9gYE382UXlEGvYpFaW9WNjH
2nMUyI+rbUW1iVpLbERFe70i7Rx/9HiOymuvdNoHUvjVN8p1AZG1dNeQ96+MXNumKY3Gx1bcwYqc
PVnlZ9m+JLpoNnAcT6zCzxpIuJg03GdTarRzCpaaaLB21yLLmiM3ax9lz3mTfI1t62Ps6EReBOk6
m2fcazV3Z1hOtxqXWmraicvapeyjTLgVl7VEjOCG3rk0NlGT7OLEu7OK+DUBLdd1812ZHXCVW33Y
Tqj7eEu5QET6LstRE3Uud8Pe9HGAWjgYvgbldDUFzn3NjuynuoKuK0gucu6kmthcaI2w1pqHBqKl
PlWGvA5dCcuk2g2ud6NTdrc5xa7NGQ2VDLzP1C7uWek2lSLoMARO6nQYzFaB2+jc2qOREu8kHqhw
b5bnZMSoNLKeJJ1gVjmedynlXCsh3Ojz6j3rUAN9iyLTtD/Ezil35Hgu8/g1HEb62DX9Uyg8189A
zPMYo96oyDARr64noX0dRucpaK5kVhh+nBuHzGuX5R3yystI/5biPpwrjlSV4eshRsO1mKnCgRCV
Rvo26oh4PPsdp+i9nca6P4Hd+S/Jk8gCPNa79iCwuucE1N+hRPpijN2bbg88pvZuIUiTtrlrbVX5
GaRmKj/6klPl6MbtZqYLkDRTY00LtXY96EsWqtwnaffgieSisuhKIVkrG1P7mgUvdtp2qyk3nwJR
U0yESqrGGztY4VF8LFtxzK3MYE2RJ0Q6boCjZ999pgo4N14uYnTuNnScjxLX5rI/WnW6SVt3JaT9
RPWy3XSl+57YCCyaFJEC/VyvZ/laKGdE2AQSLRS6vwoOZsjmu6bB7A6oMmocmwlos/54feYLeVZF
/uaZSOeqKnvWQPWHJD5Xw7AdFCIfXh87PkO9DDPaksH+kljzhPImvjLQKcaxOOqRve+xuPOXR58y
SG2AuhVi2Org2OV5ruYHO7Muoyx6DyeaedXlbnkz2Vg9udK7LNPUj8d7veGEWlvqecjKcD3FiKMm
jf42bvWgUpfDrcxhaTrxQRHZFx3RoWcZV25Sf3hRWPu1gSU/U0+LMxgl520A2KVMCqHsCF8fQ7Xz
bMc9ZMXXInS1Xd2Yxb7rQcTtR3sqM59y98Gy5mcjSjd1zt3MIyjepj1zBn7SsiHfjMWnCnR9nQSX
CavlPqjAbNx8ZiNyrAu9AZB1HPc4tt1HH7CywhRhPVZdU3idfSN7Gsvkyzj0EjMRhdiqAoXyRMB5
giKvxqCGtTnLIVl7oXjrOvc2MizN1wJUVtC3kzU40PspAHIw8cEEZ2cwh8i6Ic/hrssc+cTAprJi
5sNIhdbaGhA3OvV7z2+JfgR0lrdjSz0j0MRLZyDTat3FGzwfGaBGEG3yfBHbdCYnuUXmFSVXRusk
K+nSiTis9Ic0nm+E3TCxBcIYcw6IDaa7qQsu+E9UF1bPidML6dwGAywL9lU3fojj9NXT7qomCTZm
lt0JWprTZz5pzkJVYguiNl7pgOC+1qjgkQ3iqSb6OsZyCSXLPj6NFURNyORx8qR/ScFK1gPpkyN1
XPBnyVl5Tl5chNB1dudG5fMC9plN81an7osWE+k5vXugSTdbUDbQNS2Mb+vguWrzFy9WfJahivym
yQ7RZEGMx+kqgt7K4uIimYuA45SHVIhpkozAEbOefMq8vyEkvw5Haiz4wXEDk2cVOeg6uX1ltkhe
cvCQ/kgqpltF3tCRv6a4rBU6VJKSHJCyy75FStF05Js0lTwQCJHajvpNpIdPcc3NbAJbbJroIfQ8
avVxwcyV6HnK6iLR1UMVjH5Mtza25Vj4wtSvSiuGD5DlOR4FvxduyxoaLVI3ud3tppJStubsulic
E9de4ZTklt26DeJjbaEZq5KPedbD1ZyNn25UD/tEK2gtJ1+tMDh0mqoP5uAl2ym6ygpbnXLD3sVu
BS4wqPg6JYqBmnEmlF3DBepHsS/J0PDWtP4ckesybIjkMQd2ICP52trDYxSE3irOzU+LVZBM0B7H
UXvtORV8Tv1Rp0/8Nu01pudyHneumF8d1vjVbKbbObZ3c8IRCC1/glrT3tddv6Ocg01lTwhTIBtC
QhCWG30k0Apt9Imt1/hz3wJlHG3R1RtVcHSuI/vSCLRPO3PnC0uv97nJWw20GjwIWfSqFCVbq9Zw
DtQeKtHz7PMJfrEQT4ZX2eT+miuvyJ+RqahExesRp/sNHKrjel9cJAerzohDEPZmWLmlxTkmvBtb
fP24BZdJIm5qYB82yc6fk1YjOqrWQVja67p2zp6B4KEeeACAjSMo5KrOeG9dMOynbsLJXoUkXBHH
aDrhTzgniCcgp1yO13p7FQzNlYgR1vYBVsXIm6LMeg8RGZJwCve6vDEi2XBGQKZWl4W9CvToqSUf
5w2MU2nQ13cmWkHLIm/TifxuZSPLGoLi2Bhw4Tp2+8yS53xyOXEbZuF3KDzpGYOiSfTPc8Fz4jBS
09HSqpNiZVdxvK7K+Iaa/U1DOrXirtg9Uo+0vU7QFa+clAWFiiKDdrQes5Dovu454oQBiKcj9iHS
4FQOj33UIK+z9n3SXqXd+NzA6LUmS0nm3UtHbdE7P1bx+Jx2wy7mFddZnnzqpr0tbfNhMMNj5Maf
Xp80CHDXiowgJ0XYuW5M78aqPluEMF0z7MaGexrP5l4b2quxQCTihaS87KcuuZoaOHZT7zatqxsr
Qx++yAY414lv4JR1k5YRHTmujTeaJ88G+bEXpV7eXcRxTSbD6NaVNI39t9fWnLH2g6rO/cwh8WLl
bOyFca2VbDOatKq18KyLvnAeUnt6RQshogFFjn5PKrZYVR5KnLBTl45iTxLVuuzRSYR1fYj0XWsl
tG7io3AOQyminEVzk6/LeroXsX7pZeMjpD2xY9neJ8OLXj9N2nw/zdEnkD168LEA4A1hU8f4RKeP
bepRFlCWxjAmv5FKBe9FYsYy42NpjKThIXJsz4XHag00SybzIXAQzyAdGJwUusDpjhOVA5jCsFon
lEPQ4IzPWYo0ObCrdTpyr8TXRImDHVTmRvc0ErradaUJpk2tP3BGUWDKYh/pebyeerjiJsvWsc1U
jigcrsu0+1LXaFiAzn0pkvtYjWQDqPFt6KFL1EKGfZDLbBwF6bxSrYquPmnd++DKu3LmeSNfhv0W
GG7bqYWnZ0/3bGsgx9yG+jr0UMhOFQnmZsi2us30KgaIypmEfhqPT7ockZuOpNomM7nMqjI8uc68
rTuIQxW417UmEYomEqCR2X9YppmpP5qBvW/s+jTn6FUckiU+KsFVpoXnipSJbrcXbuycMTA4mdn4
7EoInfAKOZnV4AyX2Dx/bwAY7pq1SSe67RzuczvRL3GYfOjCaCBFX3ySED8EOk9vybgEF70xrZcV
Ii+6a2oaQl8sdxtrv6wYuleVqz7VLpKEl3ai/mxaFgfKOLnJawQvVWnhgDA7d2Z7GUhmlxt6NxpJ
BObvYqyg5tsG5R+b89GqEIeP9rKYKbXOrdBG1I6aiNyPTDiTatn7qBSZpIlenQNLsZOUx9Lrz0H2
gI3ubpbgusixAcPnVZUDe3TRDaWbVVdTuKgY02mjY/rGyyXiclbRjZytxI9mTqmmxdNpp6uS7Kip
9fYaa4fn3oNYLRztXGTFtjf758nBWHoorlryG0MEHd2UXrVNLQ7PUGD+nEtnTcNAFX92dnOK9Gbb
cfBnUrXZqkZbBP8dHWdmTeGhpjSn51qFxxhxrLLDYxYux3Z54dHj91B6GFjM80tWBy06kJQcvxKv
4N/LhbuYobeSevesq5EUNs2dNX5jSi5VOrTov/MtLbnvE0g1VZdbw4jR8Q2PsoSOK/ReZ4shxItx
/pEhSeHkwlPyXNJ3BynCzuYFQ1Xd5f29mu33YRx2VqbW5dQzCMV7oIt3I9Nf+7hE0Y4eQ13lQ/Ls
9C9SE9dj3+xs3XmlphX6ZcJWhatBjJdHdBPhAmx7GwOdrOdyAgq6ZuvQDoOLWPuQ5W1os8+gZgFX
hPDKVY8dM4I9hQXJiJZHnoW0W/G2gzk8B074qTvDruHA76s0umnK5sIYw5tMGx6RV5woouwNo95q
2EogavHZwgriivm1bfTv727C3i7Cxc3dhBzGtqXTUNmfqGh5kbBWKS5vAs+Fhh9pKn4hi/pVk6jc
hM7YlbkrN707EnsLNNPhzghldBHjkIF4Uh4KVH2hYutNlpWUKFOHx7Ye7IB0JLJAFDevciDOH0X+
ZUqZrYoH6nBcGVPKZdlDEWxqs7qZsJPAzJ9TgJwy4ncRXRSJ/iXw4p2ecHUjTA59UmhAk/OzRH84
dFbmK7YCFjmF8EJcK4N6BPSp4UWfuWe7fiTMrSZ7tAbLoOwdHZh3Cu9c0zxnHt/0qRWvtfbsFeC4
zfTpBfNr3nHz+tkmhWxMBxVb7HG8TiVuZ4ltYguZbDcacpnos6XFlSEtCjnW3gqqx5bh2KABTt/Z
t84W5h3Lk+kHh4tXVypBppRcCevFiXu0fPXJKKJTDvSfet2m7JhD2rCjJrvpGb+FpAqjpi/pNK9L
A3S9nO891TwWbnAuO/keBAy1sJG37TjUm0HJ97q1n3sSHgzauySOzk1QX2nzS4tuyMQIp07aJ1mH
u4HFUhMDfoQ8rTYed103PQ5G/KXt7bPoyOc7MjzH0kr36E7kkiK5VkF0RAw4nFQajswMte306iBL
bqozZpx32F79fjGrwwA0tdz7zMpOurHcc3PxalBqs2yftpm0OzJuN5Fo3lOJOKgwos/EGB9rXdxi
hbzJGdF2oJ9RHZCLH/akKXqMBZA0h83JrRg41dw/6jyjlV3m10kf3mb0OF90EPd1X/qGpt+rOFjS
Efq9U3SbThmv0om3vWZedGG3GDZkqCW4d8sqlKTxC1n4Hlwdn57IzVbRJM+ZYKLG03w/Gu6Z0OEz
7hDC1+KWYqIf5cmNZK2kvs1b9SwqMPWD5Xq3s2NQQMmKlZsNjx5VrpAQsTfD7cLB4nBCzo9FYMrM
vSfuEbiv4b9JD5j7Jiknv9XzytdQh7h5e1Wr4XlZKBLBoS+xpnslw/ug2hlNdFOxEZZt9zXmyk2A
uLpL7Nvlk2GL/TqP4h3N10VN7yqZN1d8EsIV5pwn+t1osUItlxcU09dTOL/WwjyNghJ7Ppvw1qLa
JtZq1nYcDG4FhYNIvKEhXokxvhFNckMwfO8I7YDfp5+GwyPJrvWE9GlhrovexkdDvLd1Xqwtg4BO
n89B3z+aE+njuBLeeihoZMDRtKoYtGWLMHR6tcbxcbnDXcMdpbzARuWnBODpyIznvE1VPgqPQVAg
EnGxLS2KfRXm5z5057UuinZbx8JDPLtuYg6dfe49R1VYXWb41LRdukbguKDeHXpDs9s21OtXcyOb
swFYtRUh0NmgGg1bOKQmavUNdPlO3PyAlPw3xfP/jPP5AQ06323v/z8AgUwdzPHPUaDrKM7isozV
Z/NHHOjbX/0DCDJM+bvUaRuoG6YtDGOhWr4DQYb83ROwONIWjjA88U8iyNR/d9HP2thu2A4L+GLG
9p0Isn/n8OBZnnQAhRxOp/b/ERH0I3RGRGrZAvYIHIm3AhP0EyOWsd2LoarGU5DV3TG8LQu2SjI+
7paebu2HNMTGLlG6YgKIaLducKDSXKxVbGHuKnKet4UTTH5jmvll1ekFtkONuSea22SDe3C0WX/J
W0h+j8L9Bs3vsY/aaONUmb4lc+lt/3Dvvw/OP/JN1oLK/ZMtXD4Nd9h2TEvnq+V4PxFCqRXogYzj
4WQuUbsdj8FD2OAo1A+p+RE7lCnm5Yhuh6GfGRVN0Z2ZAt1cnpVWe7vYygWH4Ka96/Lhaz0N9jmJ
h2zXcuYD+JvDc0p5/hy6+DtMhK+RPsA86a8FQqqnsdad4zyhf3XbQD5XyEWF6+VXbWS1106bD6cU
La5Tm79iTX8EZb9/Zsd2cE2yXN2xf8JyQwICF9dJ+IqwTPAa0XYBKrL70J5rsnrNS6HNOBVlI4ar
xVye2jE6OKUpLyozHfzYc9+mvvpoApGdIx3MKDfH48ynPrPemf5fPx/zR66U92qbDDHJqGZwA+n/
hL+LeUrxSXOykyZvazD4BzZ/SqJ9v/ZQVvjDoFGZ9TrJzvHF0ozkukln717YlFAZpvEp7NKBM0qF
FocD01WSYPqSz+jPv3377Yvb5N5e0xinqtPgC9CAXEyzQTOeJLKQiXz964/0zTL7hyHHR5KmC+3n
cPeNn20TJy9u0qhBk0qX0vRJZwwh7MOlyHC0bFeQ7OTgjRMMrFqGcka/yEiSnb99MRLz+7++fWua
TyGJY1TDyD8Vxz58XFpbYj82BAmFssYriZLRJ4djpm0cYJa7yinTazkEmyk0MIJRGnr2cqgbKqYF
x3Ut6/eKgj12YhIQ/FdY6U8ihm9Pk3aygpkmTL7In8BV3ZooBBZBfbKrj5RjNDRXWr2YsyT/UmSX
CbzY9RiU5a72vHOQpOZVVArjCmeDdO2MoAWF3QLaC52SdhQizSbljy6pnXZaVHqHIY/nA3ma7Bc4
7Dfz7h8fGe7Py4psL2il+41Q/gOJzIoyS1P2GVJq2DsRmc1VMosAji4r1k1FSDSH1ExTI6IDxyDs
SwzgSNcr7WbEpW0QqEltGd25dmejyncMpElddJdQyN0rQVJfa5zw3oQzO00txRxTFMa+zTOMuYaW
ZJod5PNBobvxK8156Is2XgckAPzKlAl9OpPmV0axC1r647JoW1SFbOm5LA+eXDaaP6LXOTcRra2m
ToGQ+3muTYZYEr2V07jVNH28tEKt3GjgCIQPHFnMdFflWRCthnrYEkFgEFPot0rIlTvNYGa5gWec
lkT3Vpm0hzGdDWoIz8bc3k6WUkhkreFsuMJbBVVIBSgvHxxcQx5Kt54u9DYZd6MGBJdrZnGqQs5G
coqeoMeOIfqtkwi1cB32xXA95wCOvW3KJ1ZnykGafHHAa/5BLv8ALv9xz/hmhPzDaGAEEPFZHoNi
WZp+2jO6BttB+LHo6LU29kXd+Cgruzo1ETl/a/k2d7VkPySEZF0K+jAaqtt4gdNeVPzVxpPZbdBT
XHDaJjubpZmde8c1QauWfwZtsPnrBccw/penSYYR/tV0TN3j0PDzlm2FKa4gdJ48DqOdrGOiMUCV
KbjBmiVet6kzPYjMsHGdbKeXfhjfQhnrRy3uSRfpbnLrusA5VY27WFkX6e23/zPz/BCamXaGTkOF
L0j4YzBMtJhT/MXloqD7rRkYV61U496bW7Gqg/GdCmP6xDberyMjSLfUgJFRL+tSpmyPHGnS7L99
y3GGarnpJqskAzylpTbvLgAcDOCNvBZjpyF29FsMJBJfGACZY1UpoHvLuLdMt1n8BFDCupVxT6aP
+L1t/ydh59kjJ9Ku4V+EBBTxa+c83T3BM/6C7PUuOUMRfv25wHte2+OVRyuVgG7v0ISqJ9zBK85u
DXCA/mryUut1Sz3EApBfRLm1Gc0ayeVuqG6aHZoHguk3ty3yo9MN+XHeUlBl3IK/ptAlu63XgW51
B03bR204vNYCOaZMs56BxbVn8lCDW9va9ML9epsCbj7HnW8vgnBU13WrIuMVFTB+fbuBeZs46MRO
g41rOP1caoiiw7yYpoyr9gJ8jxESMtntFmAwEgW+BlInaNSV6g1oSrpFQbKd0dYJ+morYqe/zwNq
nyioidu8I1tB06Uyst2ARgGvSThcpecfptX1aQhVb18PpMfA/+Xpz8/e7Pbyy7viaJpLaGXalrBU
4M+/TiSUBPIWbqh2xFy3WYvKVm6dF/wVj93wuRBxv3QJWY956KZ71R6Np6jyTh2ypp8HU2orD4Tb
QfOz6OR2iVgXlmIfo/AIJC47WnHhHOcj8zAQnn0w7Zu/BR+OcDQTt2CTFwgs/bvgg8vfmn4p02ME
kpIANRqBOBXU0ExEQ671GAUo6RdfGp6VvQp895lnAtxRHaxhYHerpisA+Vj5JzcFbWQFJtUoeQM8
h9dkYwxHUDewqWkXrln5x7URhku/y7Q3T46vrmztmz7S/5Fm8iUUEJYpQKORlfOwaaUfbl1evH2l
S2uLpoVY86jKU2n61hEgfIIUolc9tZI/VUit/htNJ9vjTQpLtzj2eYQdtt4kp3LMhxdb9ZdNMXiv
vaoEe4DrJNOxr7yOLSlxUbTOAwiP4B6UAnY2lnQfPCHTbPnTE+Jquo6Escr0rmrTLPWOvlWgPCyb
MIgPmkWJMuq5vz8GI/L8VUhJx91aYY/oRaFap3koEVfMUvsZbkV3j9uh3yGdS10wjwAiuHpMKj66
xdIIqksBLuYCC9Q7BCggraBb+7YPdkTHkzcYTPWDx0Z7xzqYfhGrp3BdHVEhYc6P1U/RQgl+Tott
Nz4UvjKcgcP3vFqV3OtGEyz6PMkucWJ8qajEUzAEko7/mPEwD0w49Qezv/kf19cknRSuTWNc/221
cvQAjvPYx4fBJL5v5ZB9UnRrHQdK8MUIK2WF+K12yBW9esiwiiRYBBMaGk1MPyIqbpSj4nUIb/us
jqLfNJ4eP0Q14aoDe/8td5KjLPMB9KJyRqfGfdX6tF6FoOL2KtINa69M3Yd5kJXvb+BKqxQrzXBT
W72yLdG5vVCKpxcUDt1Gg6h7KdEQK4LgWobP+Zh119ZTx5uqdOZDSc9IMkHemmkADrr2WGO3/tDJ
pem6zlNpYB1jBRA5VOj6C70fkBXs+ppSsHTTU5yC8UziZPxgkvuvG26pUFRVcnWmuffuUVnbgrws
RHQwqrBA0APalGWExaehdxYxspCu3+dbCEU0Onv8ehS1oROr00gpKu/5z6/TOyKhPT18FhGAgWKv
zgM4n+tPD1/QdHaJh2R0UPuovYmIVgtB62cfINUybiLnXg1YfyDRG6OTBUioyYrmI1/T6ZX95ZU2
dcuCsYQQ9LRhTi/IT+dgWag6UVsKDtxoGrV0NkZLHIMqU4/+1C4feQ23YLTt9ajVxgW89QcP/e9X
wSQ00wzh2ERormO9O4NOiztJPqnsTUl7KQv6c9+DtEKmjMJtnubOfTANb+8BO+ld++mDe/Au3nK1
6a8jnwawxTEsxl9/P6AIlWqmr+yRPOpPcePeCEXAeqlrHzUhNFp7QOl6ZJPVFTFwOMBzOQgxc0oK
rB55kA/O5z/uh409GIoFnJjlvBekt/JSHxAHAvSO8sUiN9MDTd3hIa3KeDV2rnGXOkg5tJcOVHDN
Y+gBDf3gFN4tpdMlcafqlEmZh+LV+1neVUD697HAOowGLLBxLz5pAeKreRNYJz/gjfFN+zHy++iv
wPeuU+9Boe+qpw9W6llr4jv3FhRKtq0GWoMdOOnNB2c4VT3ePbQEKrpgsdcc2hXvbppPAcBNS2nt
0WsGYzIp3nvSiDZW0t10JUU6PLOVlYuo0laJgKcrUu2PioHsyp9P5D3ljktlkWgSehiqTov/fe7V
e32iy8EKDzgWKvu8R42oNF+6Mg8f/Pykt/RKZZp0mwSs26NS2tkD8JO9VVpPpZUgboUo/5brheJH
RNoVokRe2olxr1NdR8JQWxVtjapwXfTbNhvgOwF9C451V33EN54d1X65orx7BBu8gqDC3d/Cp7hs
UN2uzfKYInMlC+mtPdPWrwOl+esY2u5ubMGHdAn8QuC7aXrNgAyw1nuL+Xtm4kMys3t/UfmVfTKH
QUfRpfG/kBizxI/t31ZiPcvxL7OW5iLvG+fs1GbISo8o5Ri37kOYRe4DcijOAevYYGWGTrSxHRE8
u2h5wF4sEaKZdqMQhfCaKHYx7wbpBxPibGz/05VwmIEozDpksCoBDozNXyeERPf7wfND+2Cn7Qo8
QbMyDLM4ukmSPEnDfnCRS/qMhVyzauywPFJ8jefjetipD63Mn2Hl6kdVCu2o93q50qSbQ/mjPFWr
CJwFfWfflI4hVcOvcYBKJt2g554+LvrHo7OxoyTbBFkOnN/U/W2gAw+26Kk/aTJVjylvGu1adinP
oktFa3Svl051quFdRGr7EuldtVWScNg4nbBei6Z5itEkv4V9Xl17Ib5JwA1ZzwWfCjikdwwRMGGL
UGc+FGgmXaq2dRG5p50+H5uHxvSXf359hP3bizyVza2pYMOSbImZFPrT6hOCYPWCzPAOdREs4knj
e1TVZiv8it57bF+lHeZM/2p31Qfvy3w4Q4v/+7dyw0A6JTavHaYA98T0UaDOkd3T46R/6oY1Paf4
OQm06Nns8ezSyOVTEcTPgeE/dkqgXCIFGZaQ1HWH6F19nodeWF9lG4ltFwvINlFYqcx308e4XJNN
5Gq+coqx+f7tH//OLovmjK5dRmInUKg11qpTL5ZKVfZ3gOH9PQ9Ne+sYOpjBMBy+H0N6kmKniFBt
8suDqcrqlhCT3XQL/IMRyxNQkepGUxDMRDUiXZxG33gfrn0vkk+FHL11KwAqYxB6GQVi+OOYhZ9H
12uX1OisU+ckaGUn6h2ma/g5HlvI7naEVSMI0GOggrcZceJAgDupr7kPKy7vM7HzVR10mttWV6pz
YHhZIMJzmsbxtrNo7uXemJyySnceUwgCqFPSJ4Pm5D66jrQv0u5hffHhPFRedg9kGl7mPVT5a4A7
yP9qOsDTsgpRxhRq/uL7pbW0jHbcN1ZbvOgh1BtbxtbRMoLiJdWivyu3p/vgDn9R7LTOekPJRnOr
LwVZ02q0qMW1Wdvd4gAwtWpuCxBjKjj1XWob/nkeDJG6u0AR/aroTPUyDz4V2wtS6QAvonw/H0qM
xqLVdg/cWruTJ0NlUWSwxmJEu8+DC+Y8Bs19mfcMv0sPjgMwHCY1/HtYFXcpG3DOtf3ENXG2pPrA
dGBBHW09sWqq99YZdLpxwby6OAdtsRjc3rh001B3KiKbVZUBYYIFiTGZu0x56r44MkdoOdSeaHkU
B8WR8Dem4wKhyTFK3E3cVfa6VrkOrhNGS/AD4SvSr+6q7WxvF9js+qODJbQY7sEIcsFz+kcDQNky
5WoglWr3z7o06A/0GS1+8hzQXMNF8RtrWyUur5SmDRdXT3QUNofJ3B3crF/Wyj7WHeUJjTIHWScC
xXl3bBzIPm2qLO2IqQzl66Gw4XLrmH1YTvZPjph63RnFq2XTB+eKd7e+BjE89mCSU6MyuWBVfMKh
UUeHpFt0ufBOcyWrh+L84MchqVH2FihmfOgB8R36EvKIrcoTBTnema7ID21tfhaDuEeFqb4oWRae
4gkTWaIn/SJtQAulTcEmpWYJG1uc5wHBWOM8OIM491U8bsQ2dJMWicTK2vZeVZMzmfZVsQVeGl6p
nasUHsUQarSvhxoPiBICXKd7p6rxslWliQq5zsmGwfbERVOTnOJ3tUjxpxCL+dg8lDTXlijO5+tK
lE+2A1O3akKkqADuF7LskUzMrWehKoj4lGC2EkIclLP4M5xyvQdn2u5bt3VPeoV3EWAkGgxJLs+g
6Q+KDON7a+q08WpaX4Yml7Wf61uvEsoLAAGx8IK8OjVF8k+XYjmk5Wl80bsuvhjT4MXSX1sDzIU6
6Hs8UKaD83d47qptWiFWZbtGsYEWCzqxtWyYcFn3FMTWRg/yVpxbm25NUY9rSzR2sgJOXdKJZABJ
Zu+GMUG1V++GEzrDcFisAzBSgqLOi711nRvIoVkuEuwRzf9TWPb/DsG0Ox+j5ZMthsEBpJfJq23B
Bg4leWectPLBM8bxUtIlWswfqGPzj3QK+wZel2bdCMukMPvqJUzQ7naUJNkoSUbOCxQSBigroC4V
sYWop7NAsFCik5xto0GMExrHgjDm7e3Itk+eZkKfZVr3IeP37Rbl1WbtBsawlqUIHhvb+Bpjj/aA
NgNwLDvs71GQpltXQ168z2PljD7IB0Hp7ykuobGuMi0b5Ja/p3SKmpkDoFX90IjA2YwdYESbLEoQ
hKxqyW3yU7d4UwJ9m3TFJqxhndpci5PIbfPy5xV+thz+KZpyadhSx8CwjrIclQ31XTTVpqEaoFeg
H0x4dkfWUmtRNk57BnWSPA8owCWGYwHtLftdbHs9na82XPali6Z8qkfgS/So+GxkUK0z8ZT5wMVi
2QzHeRDgJiDN4LdSTW2dZhocO37silujG8ZRNwvvaDtUkpVBG3dNR/iVerG6Zyo1n7TS5MEcXbjw
5X5Ue4wuEkV8qkQYbJRCrbYZKneHXC2Rif7zRdH/46pYmhAm94j4kvFdsXIglRBSa/2jprekkIVV
rTUKjMgjaM6rju9Hm46vxMEOU1sbrLwucl/tnpjX0LUGoH8ZPMco4M/HZdLgrZe05nqseve1qNOv
agOotQ09CCFMCDcyB/XcEWB4sgiiZV7owQG5ZRrndWjcfIWv1G2N8QWIlOX37ySiIxXB6WbdREW0
8fUMLrWMkgfIUMmDMlQHfkJ9nA/NAw2q5MFrSNxlzHqR8AhuQmwYz6PblRuYW0xdYw4WPgjzZ9uq
TOjlqf2WV+mrBdvmmz1ma70pQhS61Gvta91XxxgvndnuAxT+T+7UX5wHY0iAO2nBUkQyjwmeae17
1DwXjtfqD940+J5FWdRIP1v9WKYrPa76Q95OGqdt6uy9Gn8YxA3WMjAjCE5ddFSC7N+t+diP3flT
ffrKj+8NqH1tKCUX4OCb4TpMBXoqAt7OijuUQaZdrzOGK21lG143X/bbltafC8H6PA+KGeGpmUdb
C3QQNN3pA9oIIDBbeTLqrDuUgYoPTJsXj/MAP+ZWZ0Kc571poloZmekeghZhAUOv/h1QfEcBoRiM
t4zSO4pAX11babF7KpuT7ogHa1CavdmgH4q4a3wKSvffrQQJ5m2wWAhrxAlg6txTYI9AA/7/blQp
F1gY0BSm7kea6qCkgwih7Kn7QZ8J6xYV9Xq6e94tcMzyUNuYw/j16N3mIRR4akmYnqtGZP8e66SO
HkpaQw+f/tn8ASRHcNNeewYqqEwFODh5WlTflHCfdw0PBrL3UIJtcH7dqKdPBiKfS7ehuIn0ylta
+cYNJpJBFDopq0pfexsjTy4rR7Ynt687AO1kVR62NyJ7nH/Lj55OUUQj0pJa424D6Jf4VN2FZsJ2
YwMu9PcN87cjf/jO/z6KtUZCvR/hEJJY0VmYnjcbCPBCpAplnekBi4MM6eT8m9Jh9aJaLeZDlaXi
ZKPDLwLms89iG0ENN3OvrQa60J0+dWIx/U6bwBINEBpYGKNwa7WnPOm1J94FjJBEcQ1adEZKaZ6Z
PaKTpgMki0vvYiiKu/3z1Cbm+umvEz4VEQFGx3UN0zXfayAS8WcV/Q0eTlRh2qtbgoEt3PyzU8vu
1oZN/lArcb1oTA2KQgefOcw6eURrPHnBDm5Vmln3phSspJExya9MX/PsbCct5ry2rErCO8zd0qLZ
aRSfliQWSGtBsmM1zcFmJ1V8NSFSrTRTjT4RfP9jtsI6mTps5bSo7XNuSCrTVHU3kWpUiGKiC0sg
3G/jDBZUjmbAuvf18e6ENMOhJo8vfgTPM2RSWDRaBSiA1QxZ+1A/4funHguhk0s3kbGmL8LSmuXi
UAW9OMxbP4Z3x+ZdkZdk+cJAt9/DlydomDQVpHo+Dbq/D3Ez/IrrHy4r2HZdXcOtj4oZZOsAz4nP
nUwWzqj8DRvDOAhtEA/zoGRwzgvRVNu8d/89VluZeIgCchElaE7z14wsULGgb8ieS6r4tvfN0Gq0
V6a9YgJ69a1EKcGMnJ8/MMJnlBKcU1qQrskktK5Z5Y3buky7g2YiIG/Yo7nua6E8qr2CrLYih68J
QsO1xHsRdcxxGUzLRxUKFNkiP9+hzEsve15AdOzWlmgY5+uuNspNaRXeCs+C8hQYsDAMxau+2GOz
z0GpveRgHpZKUFVntWkn+d8B87RkYpVBIlyaQkNxtzb8T2n2dT6sANE5RLKBWxLYNZws092IALRy
6BsqPFc1upe10a4hGKBHgmLdnWobHQ/aEUtfzbN0WdMiWjQlcYzjyhTjuQYfczBYnB1DWrj/bkFE
dSFOaMu62g+w69eNrOwnOzCbfV/C+p93cymyc1Pn377veYq4dV1GwQ1FN9RjdDT8h2xtZAj+Uw0G
M+Xk8XA09bz4d9Np9qzayiGZQqH5w58G+NG+5p2rxkp2DmCUfV0F8jKqAnef1hcvtfS/ibHo/jGr
RVek2t9x0uznKYjbTbNj3vw+ZA3CGoGRP9ZAVBdWqds32hUkfWGWLRKBJ4pOCeU2Bq6y9usebXcs
8B7mwXdHaHRpa69qkWCuNH0wHwunDywwakvBQranoWg8O4Wyw79PmXLWlYZjcyIc/zEw1OARX89u
oTpNeIj5n11N9LX9QKJAbTjBWajFsDJcw9qELlI71DDDreZ2uIrWtsqClaqXdLSsk+L6S6MHYfU9
BweD9BKimnPQstp+vbRT0CWDUT2MPqJDiEu5rzBMkClwrKXJpLsGyO6hqOSMJi1lNsvM8Q6Vj6WH
C93RsYKI5Sv4NtBaegstvV8prmMiSm5bi15P0o3neMNnFViiRR/6tXdD/Ban4+i3D591jtO9RdA4
LjQC9TTfJJGw94UXt3eRwbYiSjC/uqr1xAoSPetRGO/iCtkn4OTq0TFCbEY8eXemwQgNdRPbWb7q
o7K7F+0g74quvBXCd3hS+Aa5unEGD3ma93Tp6xsqXdC0A2keK2l+bttCSZZlrKew7iNcaqLAT5ch
6i9p7kdXLdLk3TcHd4/+B6SPabdCZRyd9mzbDXryRIf90UGS4IsxduVS94V/kV3z5YOFZkocflln
bO41iYUDOM2mWzI1MX6qHKaOFufojQxHOZmmWaViXG3jr0xW8d1A+HhXjWmwC2EOrKIE/yzIT/aN
6o596/Gmnk5bQ5IbtKjieHtAfvIxGLGB0mKl3+kIdaDeAzktBn6Ic1yRnCvdw58QyRikNyqIcBU8
pO5/WwrQ7+/HfmyxP/Ud9A/q0yCAf/vhhhBQQUAOT3iHdxlVVElnCKQqjxj+WUvWO3ffTrg02M7Z
U+b4D40CGRbhpmbYknoZO3xQ4f9PUR0TPRgZKTArGFr1gz7ejEz66Y5QOOeMAFoZrP6uCV7y1zui
m72dmwZiNToM7w1wt+LFrEFv6uOIUTpVmRfVMR+i0m2vXZWn91i21ZLVQlsZXlI/zEOea8layqja
NrL1joDPwnUpWgAAinQPaVnXJmQR0e8V2mS7KozEs4650mLQg+BUtSjQNU21SZACuZJa+DdazXjS
KkmwSqddF7fjPz+HU6b27kdrmmpRwHZp5prve2VGjR0wQlT2wYlltQPTKFeQpctNQZK7CAqtu5RG
Vhw8jKA/uN5Tj+v9X8aqQqdy7miu/r5RGMeDa4mqsA4Fza4t4IvqPshmk5VUgKzxI2VjftN//D3y
VU04grIcyLRfb68ZpL5HKAHxUJYWlnSZcdCoeoLnmjaZWv4dYh/tjaCuUfOLy3RdFiAWDEOLH+NW
+exBZfzi45cKpEsZ98gfxKcEdVTyuAkKZgj/VAjTw5qiV57sGqH9kNrV3zVOSJUf/K352OqlFPJw
gEQxPynLfK+NWvHc+69Oqhdvmhs7Oz7DiwDp/62p4YjtAppahGqVXBu6vcfEtYt1hUXU58wKl+2Q
+X9ZI5phjjK4F1sP2pPo0KQ17TAEA7efv5BXmrIksbJ2jdNROPVsFGzRSMLsWvuK+hItrCH5TEq0
Uyn8vQ0AB9S+bl9c28Pnse53hd1+aqrePhu13BAeN+EuNK3nRtgoA/Qj1PQ8so42mArid//KmUEy
QXincfrhVcVp80C4XwH0JsjBmVlZhI3JFC46nKENdLVwdg0eS2p6KwTIq83cnfa8JHsw+6S5WfB6
LxR9COnS0L2VqjtcqYHY4PmHmxO6+lOupcMTmAjcZCCua/41UYboYf5IwuNdhIbh7//85rwvU03z
BdHQBBd3oJzShP/1gWoto8f5WTg0uCU10NS9DVXvX/oqO6Ln+gaBRmxCU2uuYVG9kc0GWKQ44lJX
6Qcge/0/Hm2Dtif/QeMAivBu5vJ0NxKa57iHyklXtgelHlB09FpRp8atDZ2kTHM2MzBm8t9NhOtt
mWSNfVTiiJKDS8NMGE8Zf+y/tOB7sHjzlMWcgEObPsRqi8YDHokmTxQAeqIkN3xDm1LdlFGhfpCB
Wb/PSA54DqYiV6XeZr9vqRUiaGg8tDU1sjizFzXQzJ3ZOagWTgPlz0+NXVuE3l25TsnaL8QM1X4+
po2duCAM4q30Qm2eU+YUJND2efU8itQ7k8r1L3g479EfcW7keP1LAt4zFM/VeI8aOpYzxFKgHbGo
rXF8QL8te9R95YhGaXRRtPYvqyyMi9WL8hQCDWiFh106fLvkgMGshcpz42JklKhfKDMghze90JXz
FuYCnFhAzKl1Tn33I3x1XS3DKKvsg0cgmmYdivu8E/aOtjYQjVnPu/PgsSqMurmqVdM/t15sAHQy
MBuZEBzzoDUrV+lgtum+s++7IPhoyTZ/mzoJUED60DDSKfa9x9hEeACqUrGKYyYxgIJQT+fA0XAM
bOorBbF/B0ROu4gMQVHwpa010KhSQYODQaOjuK615w9ewHdQE15AbFZUF01izSKIeg+ZlHHsAz3M
q2MVSp0CvlctG9Q/cWikiRpmtXMlEEVCt/aafWBHmGYB6pAfLGPv45n5LGxOQQCgsFzDeBfPgIAO
qlpD9iVUJsh9UOl/N+kYGBvVwvrFU9D6GTycgTzfw/+26F/IHqlheslTIqPsqejDpRfW5gc1Wu3d
a+RqoEgdYARAo5ilZmLXz/FlWNS6dJXW3TfYdS7dMaNPMFj16jtAaUIpSTypgUrUEva7RxlMxm80
6qpHbKWqR+lb35ojtjW8hSd7GqA+fDSD/gbUASpuWrZGCAAMxn4P2AW/E4ks7F1aEZg3IxZ8rrtC
PFOw0Nbt0CIjgOD6bsyD6xCp8rEzw1tLOH1Gx6JaESXqWwJUVBF8JIqmrW6Q0f3PD5n4rcPPOQKt
tHn06QQ41vT5T3G6bJHvKkTt7TFFxVvXxlhW66LqUaQZD7uuoVLIOrBmFVtWfWWS8JnBSsTlQiAl
uYpD1z5jLeeclTRDyLo2hzXCFNWOHBcoPtSNY1vWy6QIEqoPBoTc5IsZOMqLIQjO+1o2Zy1sPmU0
q/ZZ21h48lkQprJUvf35dwKX+fUlnx4YXnFVR8HNtUlL3i0igBYBecPm2Veu0W37wHI3mHmKTYKv
KIx6freih9WNJsOwSt1wfAxHQ12SlyvPXonqkqE416kr8FQSsyc5fVLNcw8j68Rnq8KS3vE651p6
eLkCnxy3mmeIo7Az9WDE/4h5ZxqoPLkrKWr/rHhULHS9f+n7UV49OPhZ6o+3vNTueacPSBf3OZra
HbTgwhyvfdrliFWh5QdHTHzSrfjLROdFVnADLz1dAuNsrv00eBR4KZFqykJWqesucqjwW6+F6K8H
KX04WIfXXA/LVa5gvysoQ7R1Vu71pKFHg3jPChH1HjwwwaHG/V2N9LixxZL2uVNhjgxdiyARsMmd
ghOhl6jKjZq/d4vj4upiK/ZqkjbvRvzG1rJ3kn0/UiquPbRRat+UD2lSK1fEgv8Gj6O9BZWF/2Xl
DQdQHsmnkH4sJnnaG+bx6rZN229J0wBsE1RpqLfHygX0seKapb2QDr6qo6GjdaW68bnMx6ZZtYp2
h0zX7fSqT87zB2h/jt0i1ACRQDWEBIETEow9SMzJ/7b8ALXe+di0ZddNdc0K1VplFIW6/O9WR8PL
Nqz8Ma2yCJUCvTg09NMuIP2RUamjcQ0OzVspFbUXH4HglSHd6hWhoRSVADM96UoWvxZQrmX1Sg3H
XdECRNa0qvS1zGJYknbzl4hqQFiT3qMt668+2RkVNDu4Odn4KYDTvrYg4G9Fn4afMGU6iqAzv2aD
qUMScfWrkbuUpbI2OCIBIx+bcVyqcUVfUYE7AYoRKzbW+Z1Ug2Spm5X7UDrYXo52AaaXDv3NVFvx
6HXtJsEO6lOmynBPJb160MiSH2a8SZuAJDQ675pq4UliMvY9aEGW9t/IJdIn7imtngWYB2az1svk
o9F23hIWvbbtp2NO00+13moX1vbSYWUFYcwwt0B/DD+OZYUVb7QctjsKrwuigvgmih4TbA0328K3
9Ifvu27RI/LbI1CA0lkt9/EE0nFnbM4AikYvrL/hBtYrMzfrh7oHriOmrUyzb5Sn8HD05ZdO9NaX
YXI9TsuvuG/ZqwSrREICFxDKJDuQuvzfK42UA3jBGy7QxdTAcHwymiZOtTUq5Nk5dqs8OIMfh+2q
u9pTUZXFRjeUft0XUm5sI2j3iqat7Fgon2WVxYjs6u0FgE5+tBukcmRNXlIDxq/cJjoHGbqohtGq
j+7wTdhWi74MeqAyTILHWPEoqEvQVpDrqSUg5bXJnO6gUG7aRfT6lm0q5VOFTu1CaJxv22GMWkc6
woToBj04WLCH1AwWNfnOUdTdszbGzqajhgxb52vMovXwo4WGaJra0atI7SFYOgiIM5tU0UOahduu
7v2TpmkRNW6GZGDyqhqA72BgVjD9213Y9w8/YHcz9u7HLsAsnaqmqwHS9LqLpNBw0bFyV/P+Ag4m
0pFH5nielf94lblJU1Rs4wj1gWjCjrQ2fKbGbn1Kyt4la0fcPRPUvaCIjPg5wRgWOekLslnoC9X4
W5aao1ypVykbj3+/iFWzW3qEszUupo/VVIb5356sdQFFEGiF1cvzYA8aCtelCWRhStgKI7J2jlTz
jUqnEkEGXrFjVij+senkXaifhYjenLKu8BFj8KpzBv/60XQU1Is1c2VVpMdLqRN39CrVE1yWvcO8
RbPbPahSqutR0LJoDehZLBcHEabALSg1HPBfwDe9caNzmWKTGAW1/NLa/klGuvEMzSnY1w60SYQo
mn3doG800UjtZSdbsiXdrnfIU6Ofx0r80IFB2g26Ou5YwMqr6gugoTIxqAyUuIUW8JBxi3G3fR0W
j0AthnNix/d5r+2tGxcB1oyn4chOr4GVUnwKuRsoI4wvXoBj49Br2lsNY2qR9r1Lmda2Vumompja
Y9HYIc1Me2wmTJ8UHvB1rxNMRyxV51hBM3zsk+owWOKfOCjyM3L4+TmQY7uiPa8jrMuEvXCR510Y
JvoenRrf03Rov6q5+OoWev1ZCT1S9sxqXqNinGh5EoZhrJW0pzUAC1qn4Dhc+48FlZxVbGLQiSPF
xpfdcEGcZAC2FysLdUTir0Y4SvBSG9C0h2rbyQMUBpIbO8+qs6lnjwlqmxhv2wibw/Y2G/FsQq2A
YzQJgffBo1GW9Gwr/yk2zPxGb015Rt9gCR4iS+svSWMq61Tr+32TYw/QJPWJlgCQbetvGbZo1eoK
4qG8TOlDotQXoARYKBbeS2fL6JCZdXUDJWZsRJ7qy3JqwwpDHpLSuSGg4O+aUu/harf9XXXfkhGL
AsxCNfxZ7WQLzdJ7iWjyceHCTUD/fZMRP69McvuNZyr6XXFG/W7IW+oX2s2ZjphGAjawwZinVINd
GRnPYRNvK73wLglxHBXnujoGafhNaQ1Yhn0BgZVTbGrEX/XBuRcEOEotrLcqxe86T/Fv1VNdefBF
eE8pgL7EKqKosYszojRiOpRmlx2MSFkPjaa88PZhOAqGIrQbcUYmvTrX4Srw6MDDBwE5UIItnFNZ
b+w/+VqWHay2ba7GNITFk4pG6ClBa3wz91G0qb87byWjjLc4CEBv0DDxTsy+u0vwOWjfBSgceeH/
UXYey3EjWRT9IkTAm215X/RGG4RIUXAJDyTM188BpGl1UxOtmA2ikCiKYplE5nv3nmutUIRPUqIi
vKnUlW2V4H+nEwANCNobAjbtIIOZmzU20ag+VGK3gDXnDOu8qLQ7KnKoutpafkvrnVlW7YenymKB
/1YQ4a0MGwoyJtGUlbshcRp/dBcCrtWddCWHGFKn6Jx7wSJthSQgv1XKAIpSnjiXqCfDtSCR5SRz
iHSAyy1keYBuGqeT5zGx7DWdofA+Rdm1LIJRxcxr3qPDeGzIR37p9VtmlPosLaZKo4m0jQLfehPp
ofXkCI/oZwvGIturNyIeoF0WMf8yLty13pITURdXQsqDLw3CPqRz2vcOUP+dH6E4SB0VWTAcqTCK
8rMZIRtqBp7F29hfcsH0arBOVYrqBa+Zca2zSt661NzqMMzvjEaSO5/77zZBiZf5UJdDuDA80WA2
K9Jtlsnx0FtmdwbTl67H0g+efFBoC7WO2itsUT57Zh+elOmQ1LCR5oPmiZsqLorbpLIJBPXN4Qqx
YrhYNM/IEfG8L6yFUdJiGr+NEdKcpDCsZR3X+AeIqN/O0jGFXBLcN03N17AK79klO/vaO89eFLsw
nHU4gp+bT3XFcM5aGHXbhPo7s5T6GBR5MclnrIcsrKLlaDlgyuLK2COOYv5oL4Ws6oMV6WLpIVjG
aBImX5RM4ISVTnkxmhFofK9+UHeH8lrazjLFCKO5RQMKTu1eLvok0Y6YL456jKI3GNlyAOaZ8MQa
Gi8TV7ycVmhl070BjyxYGGMh16IaXA8KsG/x3UDK0AfGXrjFVmrfOSAgoLrVwCBGSQsNz9SDlvSk
E9CbXthVbDyouqvd5Eq1my/OB9ug7oaZ7g7grfGgCO+m7MtFacQJN3qpQ1nt3ipy3y9zA2Q6Ay8q
F0kPuj0i6WA59+BaX3kZMiij/74pnGsXf6vRT3tCduXYCWxKP7h5PtU2HKUwvYI+6Z6XI9hRIjt5
PnMV9kagoQHBnHo0PJcpNL8exf6SdrgKI9jzs1PYMw0UmqqwFnbOjkFwxtKrnHzPiwbBChCfjPLw
oDhaQLGufpZhNJyD0kgfoDCRBu6ZymY+7YQuDgJ1JtgXrlp1A38qAH5qev0yLqJq41p+tggNhYK9
aVEi9pQkv8yHX1eKMg1OJA4/hTDwN36V27t/f6k+V4PnlwrPBTtoj+0C1aB/1gkiid7bsBR376Eh
U6IEiGutvhp1ZG3itFKAfuOtWdTK2R4m2otkdxaQhfSH/8Wnkhj/C8v0gPVQBYEbAHHln/+LVBkn
vxtxuJGu3rAqCc4FMGcwEEeZuuMuIFCbtqu8yRL5NQWfu/r33z+rY/72gXEx11KAdinf6hQMzc+O
QMUUdhyoRNomehmstTS4mn0OJXtacbEcazaWpydoab40QWIQ9wwJnZIPNI0uUu+8SnzU6kBesZ2h
TgMqPfmcS0MvtqJMxNqY1gzzqRuVnE6+E9l0y3hiFBdt6b2YeRdQTRPhOfDa/jGNIiBvjLN3JNO6
d/u1Prrui9d0H03mFjeN2ui3tGkfC6t1X7TQKTcEbxdorJh+Vrlsw4MOAPZkizI/JaUD/DvJRvgU
jE3o26ViKK/lVPapGnVZJRpSr1wx72vUIavGGs2tYRnWPSKO/hAoyyZGk2O1rYZigCwALRTxC2vK
YsGson5BtvMa5HH57snqXIRp8t2NyMj0QxxyQj8iScbqEPbWTljhtzYg39eEcLFznFIHyQjVr2rq
J66n7//2BNzf+h/edd35jfIDegMNlwM0R51MqZ+KZCYhLE4TxqwShHTPpixpTHfhl9mFYDiNvSN4
5JsxCf1+HVAeZzskCqAQ+0ph7dEU60+PktT6+1iRqSTeuma+ixMnRU278yuvOkdlA/AAEfeiGOGO
FZEzXHtkJxPOWn00KC0e9Lz7a6x+aOp9FitgGqVv4ZDyuhOya2bYkdRqC5Dju+0uK98e3tPMg8CE
DXijquN7bdYEtTgDYZmx44aPTYIpRx3q75bC/TEf8teKQJhlUVnKipJks0EPGp+yIPh50PTOiVdo
J0kR6p2D+dfV+Xn9QA24NSg0JVOFpMs9d9+UWfbSE2gvNX98MG0DiapO2k56UckciPyxvtMMpb4b
5VMXDzBvU8T4rhasfRSuCCeNHDF46Q3b2pXuTof69KPD0YVExHej21ykoWpbbtmUSQaKIKmWV7fl
qOkbB//JqY9ZauNLJAJidFlqB7a70llnP0CPVRdaYsuvZlefGr4FwSIJD71BA082JVhSbvkk7Lpd
cKJwg2AQdb/osuA0H+Zx/Kzp0YthXWqKuunUNLhTdbiReqNWr2Rx3w81Gw8ywFayUsPXoBHvwJOH
62jUBTfottx3Jurnn6fTFcS3OaqWq1Uqh6QcnINhInMCNxWu8tzsL6HT/Dz0WjQQeVE86lZY7uUg
U501Jk9JNEWcsLBjx+C56TT060e7IPDWIUFxS6fTvI2qwACwdSx0PXexRTI8+1rS8F112ZwbTvEd
kNiNEWrDWfPTfmerOVBXkEkvlQe9RnUz64218xEFhEmxLb9D3s7s0x8iK1Gfa0QSlBIDtLlg1hZ1
qTAnlKEHd5D+riYIpncAioeT/EMaoUVT14Z9bpMEZCqkhszPFcYREw4JEEEf4KY39JA9vYMGrMeb
IC61L43HpjS0B3Tzs2UzcGP9oZY/rgQWTBOuFJNK4b9XZsnCP35G2oE/7USSzVAW6tHoh5+HMRjA
I0f2/Tz06+KgmwPl8el5hBluB8FtZGHB0xcYEm5H+uG7xFajnRniFs4Fq5pAFfLbyObTRSX6lQyO
Yuk4vjjUiabe4VnTT7HaPkgbhlCLWIbap8H3cHQh+Xu5f+kQJXGaT8JyKhBloD+hvzeJ7zPsbaqx
44UIcJyfAMs+WbaVF6LEbqxNiG5Vi3NEznpB5b4k19mmikCbpLupdW9ApeKEb17fPPGlSR+8wXmw
GipBhKesNH+Iv4JFD9cEp48Hppj4IS3Hu3m8bvRxCdSh/8MyRP8fM7Ft2tCCWLJNAJ6pyv+3dgXZ
SzYNhSbmY2WwpXfeJFWwb1WLoamR+RfCXPOV3/DpIacs9Cv9QO6Ye5EBfLM4cMRXt1BXfloZ31Bv
wdZRy/qh6yp/g26eO6gthgun3qrOmmFl8+G7Wk7nTItu7VjhdjnOY/OhDofxD+tR+3/8dZ5Le0I1
uc0Y9In/+dcNtt9MxPfsaCIFWoo2MG/mQ4GXikJhirFKq36OAWnW9iJnPzQ/Zb7QFYq8gSE1j9ih
DTOiGszlEDrOJYGnefCV7qQhrL4Y0yFrRsl2VKu+qMTFsXHo3Mv83PkpCAi1TU/m3sLG5XXuxoSd
wKT5G4ycnWTUAhatq5tZC5hlY7At9TBbhVYRktoZWuGJYlN0DIb8GuDICSAZ72MKaUwNobqzrDJZ
K6nVbp1G+pck8BM6EBqul6S9GMlWQPPYD5LvxI8esSG7U2Cbd7PEoJ/ceIEtegxirXO1gTNMhpIv
fmJrC7fX0seIlvQqjf8EWPmdN8cCGAoJxtoJ6KV/7hSzRNJyN0nio0bVMHPKW8lKlaY1Gyk5Vhj9
KJ2vavImVR9RP0vS5pYqyL4aw+KhSh8kqt+rn8QhWz+K2KHML1ZJTdCtSc9spRts5m2QP532CThW
g3lnpfSOswlUqq2xpx1FIyxqABx60jSQuxQ2qXjatJQ0hqQ5+eX4+u+r3s+a8WnVizsIA/oEeNR/
t8OgAmnVYSiPHUFzzspCaLgI7zsMqx+OHZH1BDD33oxUd5PYvbUFTzkFeoTaaT4klaESF1lqJ9ue
0sO0mHQ8Eb4WZIpIbyAdsn7/9//wTA37tExH58YyHXmFDYn40/eoCAJ1UAY9Rf0NXXKgyBeQpfWs
ws5F/RsO38RoLokJuPVzeTtpah5s111hIsy3xYTVnA9p3Z86549WfuvTHoZXU5tEeB49IY2m/ufP
EIrBuEasVR0t1iyWquy6OrDvFdGA8ZYxCHons+7nMZ2UgTjJ78HjYUMWQ3otfKTuukW2UkH8SBNJ
5WyM7XiWw4hSf7pgp29FHtIWdwKxHuqybFedCOIFFbdg6/HR6xd89sxt6TJLmpS0j33sYoXXlGwf
tcrassfzSNDDYASvFQ4ERPWNOMe6DB/zwNyQvmQdSo3E3SSNm1XApHrOe+EcadoMa9Cj8hkDy00f
qfIbu/l7Lyurp//v3WUtzuaLbyDyJJIFfnt3o9TKa6+s+6Mf4+xtelKGqqniqcRysqKQQgUcECTY
0B1+bKl6r16kIkCIwNvd2qF7cCuMh3MBQleSPyh8+C8wTf/t4zdtFsBNcJfChoP273PQs51SYY7G
VrKnMYBtGv5xPoTOfx/9Guv1ZV7nH6U7ZPsZ2RhN5kYTh91+dO2v5eT/n8fnQ5AKaPiFm25x7u5n
c2vjHGCpq1/jkNjRKvRpDapqfaPnKba7ttfeAu79dDH9J7/F2OgaLD+8AqBVKPSXKaJuFcZpsqVI
GdyOJmZSoxHaJp0Umtksycx1a90ofb6SylhtJDYn7Gb4iWunsC8RrYodM26zt31JjpunV2uvDOWD
RvFmkbhe8VZZ3laaXRUsusBdkWvUoSGpvbuqvq8U1f2GEKJcSGBbDzgq9DXq1XYvCvurOqDuz806
fwA4l5C2qeyCURQPowDM3YUSHGdgXeehKuIfBSvr7OaLKe3obUQZczVfzfqWhS+cu/liIi1vH3ve
eEhiX1w9NNvXdJWQpXqdB0Iyc3486jNCXh1fHnFc6IvC1ZD7o3LDpoaYAwooHtQJFdqFWnOiZ70f
EvXn0HwxtPyv6mgZZ2fSVI1h1cHyDekXmsN90sHmJAfyMp95Sgnh0mmC9Y9Tz7gk/cRIE2qwTVFT
HAa0LgR1Oe9NijFEhj1s1tCNb6pSaDSK6odfQyY08ZtQZR7RazOHCtUFm6rzhnXSkurQmrH5ajve
Gzio5B098Am0j/FdJxojpvrDh8tY+sEArEyFoobtfvwg1OJWg4P0xrSFpjr2jJdBquxI01x79GMq
j7rWWnfIh+71kszruO1YgQeYFgFK8c7ynXvzjeYJ5eW6w6HB6tIKL/508HIZXnJq5qkQ/VGl43fG
j7RSCNlbBHEbP4jIH+4N8pKMMH4Iai166CxotBKZ6fHHmOPWG883r64YGvQGQXFwc0nfcJqchEic
FyvKL4rT9R+G4R+QpumvieJGK73roQNbvbkvIzlsWSuVd13W5wtbkpqX5+LFDvspc3Hy0E+njiDG
GpoyO4a+wcLosyOaxrHZaBtWq+7GcjTx4gsFiCZCLTdTX3DIYyFrEuXBy+N8FXXdeEvwtE0v3xou
cetqyKjD8g+ryM/KqGn2cSyMq/i8mIc+C7bqIrOko9ndcbaG2L3Wb3SLSFc1dZBZS+qbNHvIHHPC
8g+8kN+KhPxqgNoIKinOsVj4fN/tJd7v2IuHoyh971Jr5kecugbLm3TYad33OPD7fY9LjMK2113L
pFqrkRnfqi1c/n+/SfxO/pnmXZ20+lnVhJnzn0vpcTTR5xUtOMY0MiGCgKsakO4exswoNhXT2zE3
YoIEK+VVFiO7aFAcVPgzmsSZtfLdgHZYSDcroauMwWDZ+v7KFWV6yuDTLKuJA1bU9VMMNHLpuU22
aloLu2ZO0vC//yWf306Nfq7mgCKbtj3IcT8VXvtRgLbNK2vflgpCmlaSLhaTHR/B+/num7Qbfc/+
wy3sN+Eav9OBy4pTgPWr9tn/HDUillXeWnsvIxckqdI9lpVNmGorUYp6G2Le+MP79b/+SiRycLUc
yHrurN76274OGxEEX0rM+7p+DIua2CSpAcIpG59mdKISNFXvB6P5P78qmj7/QtvlT3SmXeU/PyRe
XrnWaAUp8U1tQHnfiZalbZAfF/rfsxqTl1va7dbXY/GHQvas3fz7EkHDHWg6lmZZjsEMO398//b3
GnlhplQHAnLKw5WW6Jgn3KFdE06nfqE5Q1pwrr1pKXzM1FQBH2rWa85cGFZDs7OIu1vN1eGxR4pv
Oh8D2ptroVgwY2n1PVlGEXLPYEzKZm169o0TB/pq3swn4dfEokAtKm2K5dDMfU57cZNVarJR6Y4t
qtHp9vW0nrLyPDi1A8lBHgCSc1/6MCvs0NuUdLHv7VQzFjC79Pced00EauqDRe1XMsi0p5hO8nqM
q+r4/34XeMNAJvDpnDws9qf3q3StWqVsExyQTrNIqWJnPYD4WgYtin4n4YvujdJfENeR/OEN+52C
B1oTYoM68RpAV3/m0NldUuWkXsPh6/uVatgRvxm+T0Oy90kOIt23ZKTjBO7KJ9tLIOVib/j3P977
/K2E+YbKDG8H7Dnz98+M1Pse2EtoHZM+NOk9D6u81Nk/5ak94QlSTB8ie5YrKr4reyIKIWrGsOq1
ynYGD+U4xnK1ey3HYtiRZBZvwCiEe/YjxCrjNj0pAGbpBfAoEQM1FDNsVvOYWkm+e/OVtBzaU9yp
zJ1xbBxdx38QjtLc0Ot2HgP5ajpB8WybZClJUqYXoauLlYUl4linqrKSYqrihY37DLX1Nit8ecuH
0btrhH2Yh/2I4ButwJLoMPEd/W5AWNXapHqpdn9Qvci/hGxTIAaL4GvQC7YcdvfoC+1NBNI46jka
S1ZqSrn4da6YRNxyvwJq07YXZNXtxTSt5hIbKZFWruptf11wC0dd0fvOQEsXd2Xvie9JRaevycNo
EVsmEveq+g6S8ZZgxpWRAYKc9rBxIF4oR6OSQGJwIr7S+jEuGBd/jbcBiYHzrWN6vrR84w/3Cs3z
ft97wKrk82dyFyaqzrb+OaVRTQgFOVXj0U6fx7HXAK2k2tUOy+dkDBV6vo56/TXeal+SKO8po4ab
NqnNM+BC4yzCyPxxsKI+WfQqC8msTElqn6/MT2wigu/roLkLDd/ZR2YAu8on42pM3XTTtO65AFD8
Fvk1fcDWrW9ZffSHBqXUOu3j/hWByGp2UEfCrigb99HaDfthUVkAs0RXm1vVGqyHQRpiC0DAWXW1
q5xK6X6AA6ZsOyxLRU0fyukEwe+DCmzNd9z9rx8dO19s6TA4K1krFss2xTiUAojSfFoWaXIt4/xm
/jVIKCE1eUZwE4UtbKXe/2gV4wsaC/MpoaC1VoXyjLoCgJyW9gtVS9xDXJXx1vVwHM5hFtQj1VM0
FT10/FWkVGV7oxlOLrJX4aDX78TPB4y4ermmgRm0+070IHIs8QxcxaAWxE7B1MfAYAqDb1t3TroD
6wqRaL6O6i3fd/999ryvYCvvb/ywlKzs6mJbStXYT+KFmyShQkXBQ1khK6mWLhLFS273R7TJ+l0C
ZuguJIBtpTg1AWzT6XyhjN7tqitv55HRLJXtgA2QaB6eAPBUu5Oe/IoA2lv0vQY0nzyJK/ry7Odh
9AAoVz77zX+M48V5ptw87H+N07/yN4JMT1fIDE9JoRzdMOAbF0Tf8Non3EdwUZmdblxAvotrAQMV
Ozi5SVl4g3rABPeVs4SOhpemlMY2TSpUyaIbXlpn+NuzUiCyjuxC6Dq6hLkcyEVHy/gAjrdnH5Hp
l7Eg0KurqKMO4xcS28zvkMvu5OA9JmAs961ddyezG8yFUO1s3WRxRzBdBxzECCJxqlFwGsRtL0KA
1u9gWtB+6soTYmScuZra7SNXLe/mZ9i5R0S58xw1bnA3og64c+opeEBp7U1Sq3DfeqV4HLQwBrjk
1JucrsZulDbyqMD5HhSU65H/zA/+GpkfzM+hivsRj7sCG1697g+tROrUpEp/QyB6TcSbR1oSq1Ny
csPS3QcVclNP975EHSZoyt7JQyU7slutaK+MUbFtaLU9IjajiKBE1fHXaY66nOU9kdPYvNv1kBF6
q9K/QAbi+fee0zibpq6MVZoI/z5QDErNhjxnmmiO1MM0aja6By8xjU4aO6k9LagMOUj0ZWb+JEaq
3YUVijuyUh/8PGl28P9HYuWCl9RSw9MsLivY4F9UuzkYnSVvYsU7q3bO1tSSBdFdSXFnTpZjzFUp
TlNO5wu17M+h67RnUu6yq6rJjcGL8tBaLaY7UFDH+dTvh4alZwZRTPZkTraujJeFTNnAj7yoQrER
h0THpoD7OqOzLWA2p0YQ81HJstvUGaEndXaSbjN+rVRvqTZ8JP1UlNsphf3HvwdzhkmRe/nSRj9x
h3Et3ZLgoR9Uhcxu383r9ehn3WOcOQnJwrX5UYN5beP6O2/Ut8QS6aXXSVJ33ex2HKKaIjBVV2Oo
/fUI3eMFJNIEwva8i0QH/yD6djOPG7nf7tmJ9otaS/ZNVQ7bISUiI6MzP6CdH/WlsCJsXyF4tYWr
VNa5d+ojzPjwMIekzEPzo6x4rrtMvY86cin0RBovRDxEGA5a56uiirsIUsOHhY6scn2k2n55bolJ
32H1xCU4RPERYBk9nOmR2Vc/D4CUN72RwPHou4MaudkZtVF9WxtWf2OSMmAFp2BAa5d2OqQBM3Rv
SML+wgJAHhIfFHIzwFCIdd9YhqVTvBNVWWSe9U41uF3i8/H3/dyKU4KIFtpQREc0HOlTWst1Fpjm
K80TNH5G022h2JnIHvzFoPrVM/RhqgoODSXPE9o19j3w2Wn4FlE5jDu49HpGfdEGkXJu6JCdy1rA
vdXSc+dn+bIzsvallM2H1cXOuy3LraMW9qRr2zWG5gSEUysn1++jN2kaaKsUz35SO7yraRumd3YI
Xrz1/OgyjHazY2VDj0G0+3n1n+TaoUK+fzvrSNxk+HEmtUGBxyZRRFdadUupgZtDnZrr+TSKq4+i
SSE0jJV9m1fyIaFY8DLodr+JMRRuqzC3X5w6OWM0Tu9d2UfXMcPQSiTrggZ1/y2vnodEE99zSX0y
1a0nFjPYAjVw9oOR5gelVNtt68Lcr4i/W0ZWYx3jGCz9Is3DajsghrsGAtkQeTX3Q96V93VEbRb7
cbSfx5qkdCleOB/RGNMK1U3t1auy4TQ/F+Kf3CEYq5fz6fwDYZKvBnY4N7YpA0qZCZ4Ye0mUFH3o
IR5w6g3OO76Aby2i1xfNm747pN3eG4XqrtQ0dqC1q8nW69ne1zqvTVSNBzerwvMIaXnri6kq2kNh
L9Fq/io1x4Fxi4sfbXbixnx1rB1k5uSCObjcFlmmrmfNK2kWLbkyTkg8DRLYeWdFOGrLrPcNb4Ct
RdGrNb6PojW+OPD+Nk7bjDsvrpkPRiVbQsU/Y3NpPhqnPGGyyV6TvMK843bRMrKbYWpzTstvDo5P
e153k2ofiqi9odt0P2jpuO1CNeEF9RLCIVLx45GeE/wNuKJd12pqXHKtQx5ewvWyoM44kK2D9Eye
TH0QQ+FikGoCayejFoYyDu+sSd50y6eEWmfhQst3hAAwkbiFeZvrSfPFLaDYdWxXHmqkA+tifPew
rm5rT5Z3TUnuifMMvLa8mwdkYLEJaaA/ZtPYfEHxx4oYjtHdzqeJzKo7vTMXdOT4M8kwdQP3xXZP
Rt/oLz2So72jQP5GNGm+Etd6p2kJmUBj2xJsSa6JnmXljcn9dDE4igrUoO3xvEfFcz9EN+RsF7fw
HL0Hf+RtLHnhU+RnC1sdbVyD1imd3CSzpURxk26vyec2ijRSZDnQzgexCllUWLeC+9FtXOdi3XsN
+Up/jfkFnw8kUZOFyTymIk1PLKH0dVWV3qMrxvfccNoPQm6W3GtbdjJGvhwNIhLDFu8Ucl+x/hWf
4lshvxCJ7b0XB+kR0QNrRtXdNqNPlmSUuPAVqhiBfBOxOBd+eWg7ewo5UqM9qGb/0hiJukJXbD+l
rvmtdgv53XhJyZf/HqTWV7rKxbPPlLkSRlhezVizdq4gGkuvvQCWgCpRRibetmwbi6IYjc/Z7WMO
S8Jwox8nai3zRWqXiHrHeD0mGdXu6VCGrXrtlc08UowwYBDbEsbR9lvgTsbBFQiYPZSuG4xn4h44
hMKcYcVf6YIcC4gfvH+uSsNkCL6RWfG9QLmL61Ozd6OCCTqx0DuVnd7DDOU0L2Hu5R7+GB8F8mPZ
9O6mBwO6ll1UPxYTtjpqwETPV91ed7dGJ5kAkA3u49QT+yo09TMbQqwQIg3u04xQGW6+6asfiGfM
4u0xo1GxyllQMp3nJXdyt2NJn7L085Cpx0N5NoIhfW/Mmh02wru7loJwp2U6OuLIOxmU2mEISNM9
yemAxlRZ8b0uyBWCeOJKGBp851i+jZV2RnD86JEbd3bRRC18p7OeVD3xd2WoNyt1SNUlGaLgEgMk
t2aY4LgpI7i0o6GCBzCGL78upAGYL5t4wEUwXRC9/dtP/LoAm627xrrx8ydqRBI7tRQxM1AbXJMe
vT3bg24p6OFce2kGgBrxWxxjvdv3RRKQTqv7m8HEv1rhQoHK1fWLMfK5bwz9CDjMVlciYrVj+tZO
K0Fl+w7mh/nRfIi7F/RdV9GzXnGzSRVE1AAB2uNQXo2MRRGamBsnyZ2VqgMDSnXI7vMBqOR/HyU2
24BkxKjXYi5AN4OQ6tnyuFE4JmJaHyphUkXDwdP4zhSWdnUnoCHFWJ/QbTQIwCbO2rQmrVgaLZEi
Ee5Cp+6hi61wk4zSWc+nhBQhtxqrdjk/WfMJLrbqsto6dRRtWxtpMEv40jrYVRFtFQd+BgGIZrey
XCD8iK50jPnQwOZDjlYjCXt5nFFh81Aa4ARJfZcVkkawLIqMTenl2SKrTYtE3tg94szr2HLSbaoW
80BujubeHJUD2hL7RnPAd8phqL5VcoFnUd+ZQDeOArAvIqvhu0JSiKmJ8sWbNjalOdhX8Jv9zgva
fJ+woNsWXQsqrPVPdZP8PDjquFXHLjiIv8bdBrJUqQ7F3n8dtNz/iCAPLSTqir1djbzh024Zqhv2
hRFkyLyDLsi7P1qjpmxl5SpncCJBoaZbYuqs86dHMcly514dy7Xi6PIQwiU4YkD5eUhjwzsmkUFN
UADfJN+9SMkc1rRlrFYesIO6WmlUdp7HxiQM2sm/Q21DRhBMarzmaRLCv5Sq4y4xQqs3bpmB5FWM
5lD6V6qb3bkn2vei+CriVUU2yz53iskilkeX+UpkKmJPXPa949XOPoUL8EPnO+D5qj00s3O8UfnX
6XzVwc+58tDCbX+dzk/+9bPz1Xnh9+lnseeAQ9ScI84ZsU28YnwwCCXeBbpHwO10qjroIPIie5vP
SpwL9437ULjEi5nsxa72aJsH16+KVVvK+hWDQgaQUFWvonHLWxa1X+bxuNXJielTyRfbq19dSocI
BNLUiHZlXizsvhjOSV2F1waezKrS6mJN9569mq4sc3fwPcQ8rsTsTpnZErHHjQUvsi2qDp6VNRyM
GL9YBcfykrYGYTaKUy1zO3a/+mFxGga7va2M9JCgeDy5vSVWcViJLzmMbsLLzvUIzNjvNOVcWhOn
UzhyqY2+dRRWlVWLqNRI45gO4zSI1nOXiQZKgFP02BryjI1yj+7I4xNSYtA5tA2+8NJK3nstQfof
BOk2SkuPXClM+3gmdWXPzGPcpkmg3WLvBAf/bHo02+lWk5MynbbtSDgQK0dWYG6zdJM0PNmJcaPo
enivtIl7HpCwLYqJqei4bUm4X26c/BCjqFn1zcouvfIcaOPeBoq510iL7UlxT/W1VYDJU5htbgXs
0gUWHfz7o6ROr4pV64OWV4Ka70BPOHvetN0jW5HvovgIAxq9mtNFdMXY3/ua7i0bURrLpnGetMGt
l9iuCCyQNokHFTw8akfPsUM0XZHK+BjE3sNgk06ehK67MXU/2+UF+RdQK7+FpiAqnrbRue1TEzND
9wOh30ww/agFyRxpPtwlywLX13kKxQ5vp8TtMvP9+kkxWc3+r0dKbDU/roJ8o0It8qf5fxBXw1vr
6NkB7hGCOJqcbEPbbKtNiMTUUbILHd1upZVxsnKz3lkgk6beXXoCWYI5hJeMhcUWgDo2k+nU7LtF
7PrZmVrLFRhWfgjpyl3mQ+GU7qWtNB11fU7alzU5OjjxYVkTZtmRnxrK+tyC6T8XdqHulHFn941J
zc9nBT6tZ1SRVafGUcF79YaL1MsRdwZSHNHlydkiKwppnWorROJlJ3PQb+mhr1PIPptZEVAbhTXt
Ju+sNKrLZda5r+zJDcCMApOvT6u3N4aGXbYKV3c6xfTUEbSWUdifz4tRh7bghgjVxyo92ISgQH+l
nV71ln3XK08+W1gwDcMUYh761FlIDlMQe51muDblUZZ+uca+YlKnzGN575h7j115oxHTl7+yAffe
NKX9KEq7u2exq+y0ybFe4Fl6GkrrZHWm+8beuIeIZJQslvFsW6lKvkasXghUM9bxG84u1H/TQeU+
8+NRWqkNE81w7yCCJPhIBYqAijsfRLyeH41F9fPRPJYHzmtnhdVmziwsKipV5B1Y+ySrx4f/EHYe
y3Ej2xb9IkTAJNy0vK+iFzlBUGw9eCDhzde/BbCj+4rqkCYImKJUBibznL3XBhrI7PIQlvZr0UUt
Bommvc1rQylPuebEp3/3x1GIixuhOyA986xGnb/vqhJgI+zzsxyrnMLp3u9fZCG9rStD7XHUrXor
G/rJ82ZDXMNRcZxiMRet62YgbNHkmR1CWuYB1eyixtbO8yJVEmeNk9VadFiCPve1ladRy8C4bkwg
39FKtM98w6iv/FWeEilSxXedgn8MHuZhFtoRq6A2i+gf9V3qVWBzp9c0SagvDE8XdyC/Tladahcr
97sHX3D2KV0mH43URx1m+CWZpI7z4KbVgcQT59sA62M72AgXcDjLUClOY9ydqai7tzHxhLLIpnIR
kIrGi3aZ7YUbplTWrsr5lywvK9ZZ7MdHB1fJas7QmFMzzGWuKfmdN7n0MyoAK7NUPFI1m2qF52+8
jWlpb2yplKcBrfpGyV3vzquUO6fyKBEH4fOIWhpHhTfsYjMbbj6tzt6xxJliOzW+8d1378raMd4q
P3SYGSIkx7yX3ztKA8zBPdkgCe8+Fxou6Ylktfh3X5swjyqNPFnpbmF+vi5ysY8bDFM2877QsIGr
WjxbZKzDWYtp2h0KNa8d0t7Q2sIaDVeCjIFNrA/lIpJ1fc/cLdlrpUi2iDpHwA/Nk+/p3YcSJm+K
kdqPCVymbeiUGpYSnXzR0UuWvd52q66xja3m9v4T16e6iTxJZzdP/CdPpmA66+CRCDL7HNt9dwU6
IXMewhfgUtbSi3LlaFdq88io+ITNRXkFNTbgsfbTve/Y5V6ZfvdWbVBfVVW2mylmZasdZI0XnFw5
lDWe/ZwMIkSSjthmzteLqsFZZRaXKSVutPwjybn0d5iDcqNZF9CnrrIv63s/MdRtJRT833inUCMu
216laAYDP6GvVn50cdUcSzrUV8PB49Z3TCkZ0TADFurnJi1H6xQV+rekyMghpFj3zQ/jl1ajqOX3
xBtbuVJhFTdjbeFlWgF4nZ1V6VRb2eOTsfrM3IZZM80OpfFktEBHMqHumHH7a0VRuruswc4VdmV/
1xnt3jOg7ZdkPsNpFi+2bKPLvOUhuiAcKSKYEtHXSxLXCyomNAazuFmGuEd+CKk9OGrGtUi7chPT
dywFM3XVArRV1sk2t/PkxQ69hmlmJLgtsAljnGAOS7XXLV5A5t4UvC1/UWG2MdZmP5QvYfKokqrx
HcO0WBVSG6ekufROG7pqYUst+D620TsUwqm9Z3WYO4GRZG6CtkmEwPtTnrqMMAJVdXd1O0I4UcTw
mIfGXeUhJhEgOefblXCootdN25+QlLR4fiVqYmdrRYXxLjsrgOzjNscuEuMtaeEH1xr8YL9wzjZF
hOesysctdoF0p1ueZDzk9Fuy2HdzAqk5IPcO4iI+AIIdj5GBfdpliprzQUP0Su3ajrodjtMOEjqw
Maz+mpUW29qUn8b/f93/89q8GPuFNxT4NkUL1t53sEnFSJ+uSZiVy9Tvqk2kW/Z13jcvPL1f43MO
kbOynxxRGd0DFivvbEpJGpWh5yg26TKmNeDUaTMUNCpt5SDwshaLEX8z9eWmWRErkxy5aMZ80beU
1Zxg9HdQ2x6dVjOfzbi3cM7lZGvIHCu7i1asiOuz6DRv3zhWdcylhrc78xJ8SWpab4d26O8ShBYe
vqKHeaEUQlBaiNGFuzQV8ESiExmS6zDk2iOhaRM+fIPIOXwoIE0unUxHk+dzR4VRIgTjIFPddwE1
jrFLtNvokOSiRr75GhkoOfDeaF1ybStsU1jHeJpOi2ygt6lH2opxrXOho2qubMBrqzoUWbz2sMo4
US/uABoED6PSby01LXYtBb+FxAtCx8cwN62a1Pdp09f3jMLXbhU0FHxiPkiXHGw3CwhcqvB80elY
lUaf7+dNaSuMmUZ1R8hjvBQI8pYSaQOVNsahiToOS20wtf/ZrNxA35PlZDzNL56PzpvDNGh1jzVh
rMGq70Pr6KrdUsMtdPBIBz+m48D0vc2/AZYOHlQYGE1Sjbdw2soz6WysGKRPNpLvxZ3eWSqK//dR
owydDROsYjW/uDXjeOcXbrRs9KG61WNW3UzVw2XCRG7tgEAFPMxd5aQqzmE+GoE1dhcj8WHMfSh1
xyKjxOT6chFMRjdhozSX6LsP86ZreNEtSvvlMBnghjiv7nUyWLee6qNcj6w7AAvhBcVIcOWx+k0E
efIMb0A55UnJmRVqyXMjxhDtqh8Q3MrRKncKWNMw2ZMkpNJSReGqyLv+TA2qOqAp3oFN7s7zwjE7
k38kbs5QKRfhyPe9yBwXguK0FrKP8hVr09Gh7ogGq2X8RP7MB3Gt9QuRUkhN0iK61YXmbYPISQ+d
FMkZLbKgz+9ZD7CX6ajGQ7TtlK5ZUed0g5XCezxyj7WPXqFza+cht+1aaWwIV+7fjHbdlkn2Tss7
2iDqT/Y+Y64VpsN4D+zI2Q8ZiAR1OiuIlHD23bQ5nxUud1jGKPqdiT/4XIruRyPlgJpX9ud5ly36
cTMMQ7doDN++dH5nr42wlST/aAXj7GlnNS2yauu72K+NVLcu5aBjDOuN3agZ4b0CLWEx9/2o41QM
chPzRjZVf+rp/ICly6onu2qYBFjvjaqYB3tqzvgkHN+puXhvusjYlZq9sn233fYj4zVUzAytGq3C
gReOjxmN9VtNpcFJA3koqJZxroXhW4uDZBEboXtzg9K8ELtIAux0AMSAAgwz/gt4HydaptxR442X
RlkEOwN1xF0Jm26XcJau2l4rLmHNt5nLQH+BSPTUT1UbZ+TSVc3+e4CTY+kbaXwfKEmzVfhnD5Ex
vJtouo+dMCt+LPhb7kirbl40iUoWNzI05tjpBnq33A+RoyxG15F/YeIb67Z4MyBEZB2MODgx5HV0
DM2PdGIs5sGlskVvgM0klcGdnaYt96PcItysT97M0NYXWlNMIV2hcRsc8t/r2E/fmjoflt6o/NWB
41hHWV3c6xSFzwjFwCqj1oWlkGHedOpqFUxHqyYo7ilSk6xKmuVhJL3hrgmild6X72FiYuet278X
QRFhiXR7apeOG14d297NzqR5gUNXXTp2rS3pJMKziFROlVxpN/+uZRbFMOiixsqYsrrSKb/Ltvzh
ohXtD0k0yJYS+Uges8dDpjenfqdSJ0ca7TsRwyqu28E4aFz9D21d5ySnjdoSFIl4APsDQ7z8Jg19
Mr3K13pU5VGnHX0aQnKTcI7+ZadxfwtoUndMB1972anbBPDRRusr+7X10zXXevUMxMo8RJlbr4xp
f1dZ7zH43b0r/ebFmBjQod6BiZ8XakGGH+00TLlRStgW0KkDxNhsNSdEpFqcLsgxdq66ICbQ7+UP
fwRx4c4jU8dJuQtPGC4m1bgJ6SwgD3YNtHWqv7GKHIJCzEzKSkR4kXUYXWo6W5d5k+CRbJXpkZwo
Y3LZamV6sU20820/gbxQmz9agGRau8+PWV0NuNeS4kMIGe9nvr3TdxSsB4Hn2Rof3VATT2DUo23Z
9tme/pO8L32jWviu1n10frYPCq3Ed8/cp/dh4Wa6G9xaO4gB7iX9B0aPhcj8+J1fQqMR/CdFtSl+
sZLohoqYGzsJhheA4j/LuboyDkOvC/sjRtFmnWR9f2nyBiaWWRAYp7qkaVlpf6FO1/3PovRTsXGI
jdQSQU/Zbtt4SZZhutImNUUaRgOVrdQ9UlvLr1Qz0at3RfqRC3OheRXCJ9cPmIyqIQ9eLDaptJNF
4Wj9M1hPhkBBAmpQqOMqrzzQK8ZY7P3JTkoGV/RCVMLJAO7+QbGlXbRNM9DGqrMDde6Qk1Hvv3Vm
up1fEZu1gzrMK29hxbk+VXjWVHWDtyQBOKwa/kesgKjvJucTxfw/RYl+1VNqPGRMgA6aRqwqbdQv
XtKAtD5hmi1SroEkO0oh/s7stfboBZV37j2FqoLo338v4vxVR0rhWEfCaZgGYzacTF9+UC4jMi4V
6+C7RbdzfCj2RqRvTQVT85hr9HSB9Y+YJZbzLBmU058CnX/VHvMWyDAmUlnQcIEy++Ut9JaWmiVR
0oVfLjwnkcQBjMOqdiN9w1vOH2SvV1ezbnZFI6w9Izo4r4mh7aYexw6CTXgbwA8s23hEPE9rzs19
5YfqjwTJjNVDbg7+EQ1RSpWAfNIhyC+AsnhmJhF9dK6irZbjyHPTYNgH0lAZmeCBaHxmYCPVGZwf
wJzK0az2vT6oz0SCwtmJkugsL2Q/lJsZXld3iP1UNQ6WAUjNu7hxAEFJ9bMky6VhAPLEJvX7H+8X
kToycc3lZDFV1/41OydAIUiC4dgcSlRQG57d0blVVWdnaTRL3ApxKFqdtrfiP8BLf/FVTNQVHROJ
aRqqZtDk/vkXqxSVEkcZ1yRg+NtwHs93/mNtVKQf1Y27oXynUrhaUNqy7VxfaUz+Xtq03Pz+82vT
yfmzal0zcEIKXdMdl7cziU//R7VuJ6jTdKNwDzpS8UVmkm1gihankmu5L66Z+QsmRepmnH7uzvCe
Qb22u4FMVjDxiX4dVfoTmktyYJuZ/R+i7Gax/pc3Z5r47jQTZ+Cv1nCl73O/SVBmlqG7NgrlBSZv
esmGOHzKR+JCPGnEx3kz7mWwKhlEDPUVT3/zKOpi203iQVX4hCtaJCHBzV71rSGvqar1iC6h3HlM
hO8ECNAlPFj1u+N0mEWYhDq184D9saLEqYpNpFiMTiY7bkp75DCEwdPvf4WvOPTJgoyrR3N5IgDf
xefy869gxKml16VVHB0zY86NHdGkwALUIvbl8II3f9/CBPs+TBZANaM5Wg9RxkiixmhFaN2bpFI/
DL67G7TI2TjAf3deTkW+nYBM86aRUI+rwqRb4eXrd3wjm3bKtsVKky2wwXu3338k7atqWeOOqBNM
pQvVIGT+a0xDNkSWmwu/PKB/T85J1uIdlnAqvWG4Sd9VdzXzP79iqt53zkElaRahjhDXJvWLZc8t
fv37N+ROV9RPJ5NuqdwhNRTWYI3EVyyy0DQqWLFRHpKAQn6Z1jaudGGR0+PXy6qkPN9o4d/75gPA
X5yDCRlofi2wE+YN84EEjf0CksO2SBNiaQFzbpx4ZJqbELnD7Ew7wIR7DopkvA/HcF3b2Xjk9ErX
CslKJ4zXzpZn/2PRNP1J14KB8G57G3Tg66h5uAeTewYFXYo5pKm/557FnG/aCmrlXZilz027pQAs
pPrqAGuH7+gTS+bK9wRj7yKMUxKcEsNb9c7j3FuUrdk+9tHj3KRsc3Jkm6BBzO+G+YIRgHuPtEVj
qkhTlBsRV4YC3s7pRg1mKAu7IkY2hrzJyOKl1q2AwMKXIawpMdcgnc5psG0AhM2sK5um2FYvXZRh
0o/HnWmZ7cXOjHZXV8EH3hmBYLzmc6q+wtDVcySaG2u482IDP7Pmy/e6ZCQTc7HdTM/XzpjxSUco
s+IPthNt4vt8ORsml45BnJo+e5R+vuJ0Fw6yG4nsoG0Mvyvf6fec0s5zb00TuIuAydU1iOk0pWXV
Ld0Z+/enLO5fnwG6ZQhbd4glxP2MXenn99CTbWKYQ5wcRO+Y8Mc6b6tO2Xto1RDI4tbGx6Ntxz4S
92gttKOFM4fAQvdoDhUZdb+/Pr5S4V2Nd8O7ICMCGhbXyBeHvYWtsqRsQySFqJh25Oj3Wz8f3rBm
Q8/OlvWuB2h5V0xu+kBbSn4nemTeppEwD5ix/OEXEr+M5aa7BxV1oXKx67jqf/52upb2RBwl6SFC
a3lzy84mbgouYBDG46OnQ2Iqq+CV652h1liUIHkZKwRGvp8Lu+REg7dFifdZ9R2i2FnKwdd281Hu
rYTUlDhgDJGfASwmrzRWj0Fdi4euqWGfq1IshiRJX2GFmBCVgu5IoRpsomrk6yJjPDTEcXCc10I4
lWujNOJ1pDgBo/kUJfWUoDu1Ib26DZc6WYvbtukj8u3G9r7SqICUY9sdB6fI//BDTmfNlzNbMLcw
DX5IQ+XR/vP35hBuPpalmR0co53S+qDRjIpRAnLNfQZrnGm/P3H0/7ixgtvjSrL5z4T7NabGlkJx
RYgFNPGhN3meXtwNfLcLjKXaR+T0KyMasrfyRDygAX49TYNrlYyT5DC7dEWBLaRtVmoeFse0Tttj
HyfJ0vF7GvmqPTz0XH5xljx0mMr/8M7/65Sng+NgFMKNyan25QKUoq0oZJX5IZHdx3w6qRNPHHDC
SwSdf+Hb8GFHKjsJ1emnPFWdtZZr7ml2g7tlDQRdd/4wIv2PB+c8KGRQSm6FSqrjz7+fG0A3xA4q
D1pHmVRIcgNI3Vk7SJ23WVXIPXZVslEqw7uTpm8cqaLco8AaXxKQtUuU1X+yVP4azGAyRBaaqZLT
onKL+DI6MWOlCbkxiX3tSOPYGp56KVWCZVtEXfNWXSHORbUhDn4cg6VCwr74XNPlutP9BsquH5en
eBgzhIA9ldjpUTk22Z9+0l/DD/DyubiVHUbzECC/uk7Nrkrpc6X6Xumjb+i0qqujJUcxGPtG5D5f
VjB9YyxiNLDFQikLCP4VC61Sr4atm4dQdfpbV1dYut1mlcrWJsIllMcCHqJhGQ/SiqAHKdiNtqOR
boBYDgcYgOmZqJT0PK8prZKAT2IMN+3PbBxIv7/mfv2Y+mcMBZ+W/BxMxD+fJLrnAHoLCnkYY5zM
Xvs02wFViqHbsrf8T3egHTkLoP3RmkQierNRZe7i0YGEmo46iOVQHIn/OIoWC3wYjA/8oQkuHTZW
TqPmGrXerh2SdK83t44J46ZCVPgUhuYL7XuPC5sitt70zzgtKiAioJh//xl/uf9z1mlkmhHy4GqY
I798xNTGbBhrrdh7deBDwSx7kvcgvkW2zLaiUsczp9MfaVS/DFunc93h6celB9Hlq9+dOA09BoAm
9tLIrMem6OgC511ARIP3NuOjjcpa255po1sgFSXwUQGW0+TUTXpUJJE2rO1JQxQWWXwoqUDIpRXT
tKhaJbqMmfb3QuF5qYeOPOTU0/9wW/vlAcBH4BPgModjYgDN+fncsEf178t1fgBA1BOLWAbaVSjN
cJJhVf3hh+KJyr/40yPHRLFv2YxWwLcI+2sAkl9VQ+nCQtsXOKxvdegwfHCxBJSheTeosjjpXrpx
AY4wPaE4Pi3aMXQuTkPXOEo7+hlx/blpozrzNZV06RjdRJQ7/6e7yaroJz3DaL6k9qDvy5AgCyoJ
ymujmte+WSZgvv2FIFHgBwwv7j10I5+0UN36drBVsx55UoW0dPBCpAckyq+ySg7fY/qIWbCz26A8
yFbc+4EoiTMU9ziAt3TFYdsxrFky7ic/uY01ihelvYwj4LKgipm8SInqLLDdrY5n6GxKdMlFn1f7
Qh/LVZXignCktxf0k6+BtIPrvGYbNqQ3003XJbU1Ug61dz6Zvez/iWNwRtXco7t6kIO0njW9pLwS
aYRMAkaApkUDOsUgW8I3Pnq1cEEosn+M3XShlZp3jRyDsAuAziiZiurZZRBbtYO1TqE0bLp+LJ9E
Sxqr1dPSTcwUkXWoxrsGYvlqPkqedgu2KBhA8IApxr5dHfshCfEyuSj4xxoXWegGn5s5pX0Ri+qc
NVr7yM1XIui3ce1OVdsEJP3y9zeF/zzVuL9DruJxZIOx+nJyNxbFYzjVhAQF+UZRo0dZ5PX9YJLn
kteBdfJkr5EpAqlPAIJPm/RYTylwpL1df/9WZurGl7PexDxuOA6zW5Xsnp/fSpGUflk4FK38rmo2
zoQ/+ZeBUlKjplUT1gtm2ebGNKDoB6a+o1+gfecD+kvK0ca1rqP4RIlKpy9r9e8+5AmMEOd4rMiP
1huxac2kWM652li4jAUZ1AUTKi+9L8b0uaTsvgImMTUVBnPFiIrAVT+2n8OmWA1uCZ4tbMm5aSLn
YE2LcrDszzVkBemuzGvjFuFo3veOnaxExO3cbGr9Dz/ar3dyCpPAEcDNYEDk1vrzF4UUGd1VIvzD
378ZghQXUsq6bFR3TYDBeqzT4Q9V2f/4Py1hODpPDhVY0tdsIEYAzjg1RA8tmTM3fP4NqbEk1rhm
gyM104/u9FT5/Rlh27+UE5nIMaoVugMNwnK+nhJoaEFAOiTBRfXSGgfQQo3mKySjOYjV/+kOmqXl
rQfkcpj3q4rUcdqG/+6bG4gZzutbySnk2NGdBZv5ZRBdupdB/y0mjRSApq8fraIUByt9JqcNuUnX
LJrJvxLJSuwaTT/bc5lgdKinDOXQbiNKuVejHTeWPlaoaRmBzQsygKpJBv2535AGhNlaIJUPrPta
7kj5xt1j1NZ9xMm+8Xkwr+CSYZtUM7I7BrwRNV0DqhJlv+tyeEGeHJWLUdI8zTEB3YWmGM+h0ZGM
QefqzWkg18wHtBbzfBOlZMC3qn5PW+Yy+31dpddxeMXxBqrT8E0U4Q848OENsk4PrHtEHjuZ/QdZ
DWstKIslEJ/6YtDDuMwH5s2ePJxlGqv9WjG05pgX2cYDp3FqZSdO85rXW2FLlTp9pK8c7pwGFwP5
VsPK09pLSztTWVCitW+yfnFLvHd5mx8NJQoewU9ha3RqbYUqwH/0qobU466+apmjL0XnvqhTtbSJ
bX2Thkq/kBi+L8FUNZ8PzGuuExgbQwuOQRdGq863TMZsrXwqFcVY41asN4id5JNjjcEWezFUhOmo
kYgOhSEysnkzH9r4oAcyXaralBg8NXBizfE2He66k68hzmmlQpVfl1DlwuBVT0gaoTUe8UWxADAa
X8bS32ZdmBznXQTyRRd1Wthj5uLCdG7xJAa2c56Edpu+m6EnVxaxKb1h30DZUQnQUm0q7JneNROr
0M1pJVkQsXpoD/NC72TIJMaVrz3JjAvNlFiIefIQarxPswIFtFuMkNVU/YnujbbwjYBNszae8nbQ
Po/O5df5qGhwxdbSxdDWhtrFhZy0Cpswf/Z1IFc82Lsf0rwOte/8Xy2Lp7yyum9KiSxa58F204Xp
bKtSi8AGDT2iTCBTg1Dsx3BE+0WmjvMRgC+Y/7xKgDky+XxAGoXLOm+9YzktWmAk26FHnDQ4iYL7
a/TQC7nJJubMX8mm+/BRnrw7ov5cydjj+p12jS3e4ZhFw13bCnqtPdGiivS3AEIEPexpc1wRn3HG
0KC8lkWVo2wxuvuybeRSleYbboJu36ht8NiU9Ys2KcikTgM7LUsUQRF2atI9O9hIKMiEWSxqw+aq
ba0ljAMmLRMhdKaBzotPOKhgbBN650El4J1v1lzP8gnkQg8AUnSongr9wGmRYUrvVkrhPXS9L6AK
wjQVpYI+qPzg8dGcwjS0azTJrLbTAqBxcyqH5FB6ZnTXpJVY52qpoz5DCjYm9cqessUGq9+PFU2m
SupIPoPxxQrIp12gOEddO8AZjoc7WKTFW1fk3mJUhfegDDgDKyWmc0rJYF2jsV03pf3QDD6E7alz
Mi/Crtb3+IKIxCUF90rNPL6200L62SqhGn+a91te4S2UfiTqyYSdLKfiZeUDbFXc97F3uoWe2uUT
A1ZtBWrbuNr9oG97KAdLSF/ZulUdGqhcLe+o5/ZeU6fPmm3gzCNabTPvLyEcN57+VuRgo0VsdLty
aOKX3Gg/jyt4NRZ6aZaXwonJZFN8EFBZ07zGhaiWNWqIExojh9sUTObMb15TX8OTX4/lluu8erCJ
fJlPzL7qk4ULGXDtAf77PFnnA5aTeMff75v/FjaSB9OusEgh7XwuVVV6vIEgX8u0hDKmWNFKZIha
0ymXu0Kc8aJG0LKlKNs3EfSvhRYNH9g6j6GQpDPZTE6JUbHutDRxd/wXGmo0Nucke+B8SMzkUy9T
eSUP4mE2xvhJYJ07ZNvrgjLWppsCNZCrkWxj0qCcN0PDz7CvljzJUua9zG5C9yDm1XRaJSIp2+kE
xDG8MpbctMZv6FC0fZH42got9PAN4QItgEzugFsnS40Uk1uq1PqtqiB4Rh74wnlzPsDjPL7ZcvPv
nnmtTvGe4r1K1y4gjmVZ5vGJBG7z4BWcHrY/+LfOEtUKf1Lx3FKSWBB+aX6QNboC9of63lcx9+dd
+dHIHqdNk6tLt1LyTY6/DzKetTHaKOZG4YvHooIp4hVldJoP6pkCTavo/N28SS67gafY3pE+bEyJ
FCoT1LF7wBPJJa0M9ZtrgtPreVaRe7TihkOcSsytEXJ0/hqlLdTQZrrLGGWyQePpnMp0DA9K7xW7
SM/CKyivqzU1uU8E53yve9/BZkGuH4wClOeTJ7YnIXSdDma2nvd12Ui4ivT8deeY7ZLgAqRk01qE
z/KOUSf3by0HojAujCRNnuOS31wW3MhCL5TfdIMxIVWmEgJ5ln9DbnoZ/LG9N5pOuTXMiea/xnJf
Y1JL8k2hAJH0E7W7Zmlt3TlwCMxWM55HH/VcQh9+MW9KWq37IbTK1bzZ9Ya5rkAVbB0tFM9q0NfL
fDDUw3zUipLvMlGybaYQQ99b8iX3R+t+zIQ8IUC2lxq67Lc4rV7imCwUUkiLU9Fr0/xwNI8F0uZF
PPrVFSkcDV3bPNdTLWre9c/+xC2wcIaEvKbDDedvt86bfrgF01o07cv9qlsznu8/1/59Heqb7AxQ
uTgPTv09zSPlRam0fttlrbLOp83CiIdFXYb9uUtjZssjKpHBAzKe+jCvAwR/j4mKjTBs8E0kVbDp
NZ+hRerYr8b3yhT9q4AYuvNbIdah1Tk7BUnYgmgMgoGtsHgofG3YovZqV8QLwMZqU2LJ9Sx+oQkb
LpSgVS95Z6oXRI/aZd7shv6ScXM6zLt0J7x32ixZtdjv3KzRT3ISrM6LtBzOBZ6mrecGVkRInYIH
PuqBLQ9dvbGDBGhL56aPlhEZp0pr/5oPwk1IH5FcKAnJXNz6yV1khLhJMre9IAjHp0kbl3whNud9
whraixiz7tIY383Kkuey69FAz69QYi4KH1yoSOvqOC/KUinSTT9l6c3bqLNJhEFwT5YvnjkmpccQ
itQpmUCr86KrvWLhpvEjSIGJ80/uDt4nvsq+euz7hjS7UNd2fWB8CINXKj792MbS1lVnRm8kM+ur
2jKCsxCpfw6HyCC3024vZZz/6IsgWvZpGFxC+jE3byDNMBq74Y0VfOn0ji7wXa1b1BcJehBveJv/
gk4+3bsxlcSoh0ScTQsnq/5ecysz2Y5q+mC18DYyi98zrM9IRslwsER8rdsowR3sfCuCodq30xZn
b3qJgIJlBHStrcYXZ9UF5pYBy9jgWFq6mYmKMxmzZZd5wZOJbP80NtA6cG2HTynwkFsQdCc3LNWr
5+pb4dTWoae/cWinxbz5X/tItv7L9njO1J6L2NttUgzIjb7nOd8Gy3+3qQxtOBXCR3iZ/tIvFO/U
QKxinFmuZizGAOVkN4KFgrQLJQMZDxmu1NrhmvmvEeF4N8TAJcUE/4ZUJv0fcm+KFxB5RuZt55cx
nxbbHuqVe29pyOzzBXrn4U31SckN451my8JdMECUu0jJsYjHiQ8yikjzpEm7U5GNBSK0AsSCEt9b
ZQwkkMTvGZlqQKddaihbaZdj8MqLStmKqIeAPQFV07DfYKRO1pHHTZSrlOButXWvkenlawfn7z0g
4JS47WJ85H6WLzGipy9lrreLyhzd167d/H4WTHn2aznQpjpDRVB1JmI3zbuf5/uNE8Ln1QuQ6qGG
8lEk/UOt6gOKzB6XsvFc0On8IQrvL0gW8bOt0d3oCrJUvJzQIemGlzDNCSlP6nLDFRVdQrrol88D
05obdNFaxWq8lE20bCsdsgcQZeT13qG0pETgWuvYixDzVX5THEcXEWrzz5rf8ZeGXhkbiYj6CcAX
AVpd+2L7mCy5H+oLS3fbl36jtQS0zPYStSWfta8dmNOAHAON0SoSyYlFTQ0ty1XnG+Lbpd6LgFTn
PdN5EBoWrUowafLqFrG3KlL5TFhx+0JccbYXutKutGSArD0ym+pSpZoiTZ60BuawXbWP80JRUp5P
gX8MZG9ch4iksD4MxQP1FNqNxCYurFjYy1p59bF/P84LTRufPb0xz6WvlI98gGzlMtbZamX7kVep
ckVB8ub7JBYxfftcGVkJqsh4H1Nc+To5AmVKdV+i1POjx5J+CnAW/gksXHRg6UUsfFgv5o7zXzmE
ER81xrayw57aMP9zFjMOZQajWKp0GU2q96kOz7BSuvRMynpwsKIxQXTWjtdiaFtcb1n7XFIaXmQq
wbtlWiU7xXZxIygd8UUI6B8ceIFghSiH2TiQu7b18C8BqkgqvbyCDtj7hiCTkZ4dsHzatyW3l4Ws
iQokdjHb2oaKUHHabBnVLJA8ZSfHiMOLoiWXuo2VQ9RHJ5kYTDpirQlgBZjlFDySXWXQLFvLFDcR
JsMttOlv0eep7pkXVven2q0OXUBgXhF6sM3yMERpF2bQyv36lPEcxm3ngWw2A6J+hro5YM23NimA
xD3FHfv8+yvP+PXCo3ePxMW0J0XRL/3MSMZ1lw12cuzc5BgDBdjUIhEXZhbDhrQfgvEsWIyQ2bxL
kWf/z9h5LcmNZNn2V8bqHT0AHHJsuh9C64xITb7AkmQSGg6tvv4ugJxbxeyx4rygILKSkQHlfs7e
a9t7P8GY1fXDUcbZJ9AKxlFYvGsouqBVAdf2UlXWc5ZR6EC+7e+tAdkXveTi4MSm8QAUoWaE5gxL
HWAioEyGV3CrVjRx28d54XbagWgMGvG84R97L1h3NSXGgHjGA04jDZ5AqXzKB+/J7Uf7N+ox7d8b
07Y9Vf4mYDvICUf90AkfO1lrRLzWR70qeaAbhFQYAFgXf2YGt4pNMp1mdAdZXFoZiUe8C9XO77N+
Bc/OfA6HHGQtd1dQaUu3QLVT5cRzoNB47iDeTK6meRFzOxKGaPd7zR2PH/aretktclvLjswCN2SF
2nea2ZAWE4faQuF1vCjsOt/qk9G5Zbq3ZvJAql9C7Qnif51LcTYKd1tUXnN2h2CDSbq5iravr8Kv
N4nROg+a4r+pxLViRM/ie+G422aU6kNet8lDAh+nFSJdSimbjTIK/2yXyYBflHuEnhB+Me5TPDli
7ZoJzAcHIBc9CKw1LFyPl1UnzDfE8FW8zir3NfMsuVUMqfO6yeTC7yzlHkoct37PPa2nALOtzvLJ
0S7DL6hcVugv9xRInnnCmnQvTO+W1JQgpa5yCeraPURm9b74bhqaR5V2AChBRbQheQhLJ2L9Lqn2
AhgD8SmUObj004Ubd+Hnul8omqZsZKAyWptKdcnEEaPoO1a1vi2HzjrFdmpB7wxXVREg7oOj9XPI
h9B9kR2EqhS86s3oUxzGp5K/570Wxl1vgoT7+5vT+rfOIuVi5Ll0720VEZo9Hf+L0hKwJmIRHlFH
EVmfdJPE7pEhwKFT0qWJ4cohpNUyFe0BP5P2kIOLQ+6C4n3eV5dauGvK1Fji9dQeOk3sus7ST13r
+qveZr4Acs7FxTmFkUxrrt9vq7RWT7ohEdSqlAqsjn9F0xrrW+yjaIkCH0CI1d81XE2noUMP7tMy
eRyyLj25LtkTbRourb5RSbKPnL0XMyW1yLEE5lx/8mjQrNAAG7xm1c+tS26I6Cg8jRI8LUHBoNOr
8mQDeFmAiaiewWnr+yq2TDwVqr4GeYDUfLTyUwjTD8/ltFoUJfV5W7WY+bPZgX/6TSNC/Ht93nZR
VQh+CQZxmje/ngMM3pYtMaMfq8mq0EUp1o02gh1johPoVP9A+IW/wJbF2EJDteeYdXzKif6kiUSF
226Gs0e2yApBV3LIhHEJUe29IkZqV6E9dTFBzc8RTxoqQArk8HKM3PkUgqtETJLYW8Rl7bouCFOG
Av4eZOpDTxniLekciSJaDDTuSAA0yIkJfbundQNa5U4pIXX9/dWogeD+MErTuQZNDR8CXwSttI+k
bCNMI4OsJ+OgJWq+NfyWF6iXV588jYBLWxJZ1Diq+2ybwXLenxGEthvKNthIxS4/xVl/hWGEL9ju
y40LDYGcqk5bKfVYvHEDr1WrHV4yoJG7LoEaMBK7+qknC2s6rvMeXgcka++VVqiPRqxdyTwr30ql
7ZdKnamnlghtJS0vCRfZxWqjbEPSCyVfogsv84GwF8AaBI2e1TCgbZ2PSNv71tH7OHDy7iw7188N
0L97s8UolwvcRnqeK/fzvhbz8UjWwEnJXe+ePOb6oLiYuhFJWxngcLgJY74C1GUee6fQHiEKVSsn
ygWlPzY7T1FxsskGmSWbmU+DoEDpiUTErfZRX7Qbgqkoh5tGsdb7LrnNi7pKlLXLiAFDEvtM105u
oygL5qWqxPJpZBvfFz1wJSW6x5LmYrdw7p2u0i95ipKL16f2RY/Vqyl1Dd9mtubRGd1Q+xe7AQDI
Yt78sS8lSaKLijclt72DWXTdQqNIdihIgd+R0SjvQouInMhH51BpTHx5BylrI4yVNfEYKPz7sN1o
siQoY9rsU/1CqKz95PNqNJT8ve9R8WsjtMhSx/25DLs0PGC/eC30VH/OiqZcy7L87KnNcBRTD3yk
wIMFolDXZIsbiwZX0FbBenecF01vIDhslc96aYzLQjrGnTZOnr/CiLdFb+uXzADP1dRM0MIoHc5K
55Vbf1rLGjBiOPKdFw34SGdM3DqykOOo1T5RaUyXbkNuaE/ldDtXsmeXoDXxmnQTk5o1xVUpikkg
8bRmETN08dOFozZQNrvsc6+r7kJ2tfs8Tmto0n+uzft8s2NfghidemnnZvUTGv6WyB/U8U4C8VZG
obthzhIDT8Sqydx0qpEDEEE4t7WTyPmEbsA3oHY1SZsQwXhfhBVJFrAaljNrrLPUBUyYbNHWqCFn
CQVcnuAI6+nTjC50m+Sr5kSUSIfYXAucv2cX1s9CkND81PAU9cqim87Xa2clX4FaE7OtevV6pODw
6rSxsXAG2kcB5pofCJr5/TuFeCqMw+8C3+eqLOt021EnRaWcfqYFHy6jOJcPQeWaaw86GKGWsboH
ISB2TWJ4TA+GeKUqtaTxFMszfhyIBBA+UqAwcX7uUB2slIgmEGp+1gxYeqXuh4fETr0LTfLJaET0
qzVW9mSSG07OtBY3MWkmoj/lEPZ3SmEz0nA8mkW5d9R00kykkSebEnnGMSCNlUINr1EVb05TEWCZ
d9I+2ITPLD3DhkOlGctWhuMTjwwmneAkoWrI8hUGab0OUrveVfjY92OYYComcWSJujn84RGkDWhe
AMcdGJgFD7Nj0K0wm5q1ZIJoO4TIp1qxFXWRnEbs/xSmukcPZuGFvOWJWVgH25IsBLloAzM6WhqZ
fxhKtyRGOAdkZe4BIT+l7VDaSM19N9gg7mZm64KjPOmmIpZQizlb6VLTjeL6Z64cHaipBuuce6dR
LrgJViQM8XVL8PaN5cQvYdo/2zIYGOeM6zafAjGTpFvaWddfQ4drGeW8gLpkDFfPBXdHbXaLJGS4
as5Xy/XXpq/3xPbk7UvgpV89pW/uxjrOVnlWOAtgs1hyu6Fb5YZ01tG02WRCu9m94VN/DOnrjJZ2
qk20s1koj5MRbB1PDFakxvdxRy9BDRM0yLHT34cm1SIulI0NoH9ulVOooTSa6cYGA5sBt8fvEPTA
IhcxQW06pdmkWln5MFxyJxsu81otHNb8DBtSUC/9ICseBe0AnJIWyUbNWDyWYvRPfYCNez5aEaSw
ggEUbIq2XFFfEE9d0jr301apOvjX6zxc5CkQKLtHGC0ctfii6MWeTFH5MkAk2yKIetbIaoePpO0G
G22FmLqbgV7ch716DfjeQZwJ89CMvnVQlBbim05q07obzHKpql63ioQut56jY34XbbUmP0o/ezVe
96hNEZpNm7au9NxnPfgLE46UNZXzPB8IaKumLZrlaaeCRuBEVBSaYGUrqQyeSB9StlGq/1yb9/lx
3TBQw06a1WHxnImYWT4UbvyWbLbC+S4ziLWp2hxpbZFVn1FTXFQlBUPVhFLgCT15EnlzhoEJUm3a
Kkz7O5qm7BxWrbUiWMvFoFuB6Ja2vnLTDFNDm8PCYjhw5unjNatC57LWwbUzsMzXbRjesIxFNxrF
9gHemLqMiSbgGaw/1Wmmf+kU44kGmTavGEn16MT9vcET/FrxKFrZujc8uk34RhZWcA2TNsB8z1pf
Yv+vXGD+OpZ5YaR3knxYY5FHXUTVM602ThVldwBCdTgrvkHDSEe9YQ3Jq2nxpw9qb+6DuE2P8wIA
kLqmp0hC4xFkjHtwE9v/IQufBeLIwI2aBAWynvoWrylTjqmSXU3FalQxR6s2gnUgyFC0YyKd1CTN
95gN/VdPgs4PzORzSeV0k9i5tlXzMbvg+Hj1+05fWqXd7OerM3dKfVk7EQNUMgSpJC7hyw+vEcrl
vXBhC2ax/G5GsqboAl6mdrVgk+mdB4rEc09+l7xiDOXFFxfexcdNsrQ6CufzZqRr9tbp+5gAgCsl
I/3Fjdrm6JEBRMupap870jeLUMdaHKjfk2KttYCMmGbY957nFNcx9pg0VmrsLCKvqs8ZE4jzvFYI
sLMUO4tN6Or1WQ7EYwIXtnhzGupdY+/KeHiWUTlcnbovHltRrXO7FS9ZDXKrVCmmehjFh8LDWiPM
rTGKq5++WZ7bvDB7NFGtZsOqm3rqSAcYo4zS2uKWP89Af88BuErN2d2U09jG1/0XptEeXqXgO12A
YFfgSzvneaj+GB3MAwOV7FUJEwtMIWbHCMHWg99rlGFN+lhx09k7/BDFtm2qCLh0ySCiUksu9Uq/
2qFF8wSWaSIYzzOGre+dCECf6XjhQpt4ELxCeFOFnLE2SdurGM+5lZrrxLIBNfvZVzAY2RuJ0YQJ
OoN7EbWq7ovUX5M4wyNwWmi1i4XFSDdSQ04vnPRRCxV3a+tauRO+7B7SijFtXY3DV4eA6aKjflwP
l3BaBFU2bDo5aOARkOMETe5eDHd4g03xTfM6XGac64PfG/Vk3t4FCmj7mvnJDTfycixAu94J6d9Q
Xh8HoVXXeWFafn21gZ+SWwZE8899sNgCsGXauJj3qVExuni67VXqDclmRKEBVKPP7pNq6gqY9arB
xn9fTQsz0L3J7pEvFX2EAxb5Q7Q0DKrq8/9Rlrm8F6FcWrbpEOIEJTKJSt70dvUG6a0nr9LuQc4P
/Qn/GiUGKSHaUEisE8R1RY77sTHthh5Skx60iXkLhjJQWvfAeNQ9OJFeU0oNz70Z4I1PPG8nYizw
GljXlQxpNcCIWXlMJp6VTsJ7asc3r8h9iFOVOBUu/dVWLxMIboNg6AcvGPHOjjPPkFsO0To3MmAE
rdCORVuJYqEWxlPl+OVexcC8KJ0w3GUI5+50Xx+OY8Gc0W6VA+qBiIjhyagfW/C2QlPel1H0zcAP
TrES7hJN3PoILivaTGEmT8DK3pOwSt5heq24SNNTgoZp2y/6Mco/mwXzVB/x16adNvmTF3So01df
a4N9jsOOZiL7g1zZ+B3k6JD8jXLsrpnFw8fxxi3gVu/FgRJ58HXgYWQ9Ta509YRCs0A4pGwEUJQT
cy/v5PXjrYcAv/sRK6qhhYYn8hzWIzelmh07q/Du66BJtvyWeN35nnFvDrTxAGaoSzLwimtUwPvN
Y/0+SbONsKL8WXrSuvPS4QFEpnzukwz0vPs9mBgHxoQ8yHPiEO2KGwugbXVXdL26ypGCr3MdLH4U
xt6iS7vyscwU+xrYHUVURElh0bcnX43HU6YA5wQf2u48ngEb6ncw/c2hvFMUwsQJLe7hAJHIANlw
usJJ1p0XtWhfVdJ8T44k52e0inavyOTK+9R5Qh1qgE0xuS1aoJGRNfDhJvmMM+X3VLiJcCoJZrlD
6XPRK2TstbBjlkSzJwvpmuVxLpO3jVwaaUzdYhKR6mWcbG0DAnYOKeAYBkyVM6/O3pC8bZC5mCc1
VgNCnYxkLdLUXvqJ4yLVFgvLN8zDENUZ1tBpNXcYpYypmW/RpL75lhpjamiZ62LOfYZbURzp97k/
NmFVansTN9RyPhoUcskwlyJbXxQnTcuJ3nDJ8gQmNTwnpvqKPjJ/Vyx7DZgyecNc9m4QsoLttXi0
XWwLiZ0UjxIeEMq6Il5Uhf7ox0H/iLah7uhizwsjqck5HN07oxm9a55I76rFctEYCHNLkZC+AI3s
2JodGHs9rvmJkHg3xzGfgzHFeejQmJrA1aZllEdDDtYyn5rXPxaevRtEnR3xKSUnkE4rs1LqY4eE
EY6vbI7z5o8FSBimpOFXrxHZEiS5vZuxz3TmSNhwRgJjEFEz+4D5q3ljfZmP4nIALDb45qoEg3iH
gvw1b3Bp2nSMv8hW7HwlG17MIEEJCBp8p5Rue8f8MligfrIvg0RJP6/ZvmruGtkfUsheBbAuVzHD
Q6yFAafLoK7f6fJgGSEvLzNeIVvoTkogPpMOJZDPdNp9YfXf9Nppj35j0LURSXymD3MTWfs4Zv0d
xuMnAD4uqaIFbzHHTIBey/hTXykwUEoG/EMN6KPgwQO2q9aRhAb0d0k9voJE35th/C57VX+ubWVc
icQado7TiGfXqlRYRKQrz0cJ3dq6+o6WlrVweQluhxI8zIIgdPMuTuy1MdbuKTLCfqtVFiSfQO2v
atwuchydJFSRjzLvErpeLG1OJSlIlFGkjwgUalK0izOrp/HAOB7AcbSze6VfjeC67uoQMeU0kUwm
Qd+PBc6+A1P3BT740fWKdzoJz6Gejw8GsjvGGODH3Nbp13HU5cfWSA9OWutvKtDXRe+N8hGiYkmF
rAsu6VBDI3Fsf4/Y2V/Ulir3gAtTJmoiOgg73s1bMMbgvSGM4w2n5S7UhE50+NGr5Iy0BQTPJTOR
8SpVzUzNlCSQdsnaayz3U2RGwZp5U3Jqvai6FLn+gG3x0ltjd2HM1P9YmzeNYt97tX2uMg8wr3SW
heYXd+jm5E7iEgYnPSo35hrKLTOCcmX4odz8uU823TfcR8ph3gXLTLkZ9r5Wkm0/AJKcp/tRC05c
Ich4bWSOeuAbI+MTp9CDqeLuw5IhVnnaVVsE7OMecZix1wtxy1Sb92tewEgnaPxR0aMvbq56X2qf
WapXcR9mqo9uKyX5JmzFynLCc1D72a2Iu/7ZsA9O2UhE+ONNn6SOJga6jatOfdOAuPTS8WHIEpux
0pBnopKgaCNzymKJIqpX25xyrbSkflWLvFuoRM9tq8KlIchc5VLXfXgp6kJZC5DGP/b9eSCYbJ8Z
WemHvNSPpJdYq8zJgNwSqotUx7zNawphuQmt76Xi1ulT3ynaloKxugo8NrXIGwgVl1AHg8w7Zqpl
kVqjUxUG74glm/ip5QCnYii6e70nwmLoOu79aTH/cX4VqsuCYkEbf8tlDx0bsbS5aCdtd02EEAMM
dloGKnygAOp2aN4J60ATYZtmfFO1NzpE9h0nJ4G80cS33HOo4wQvlSPHVRCo67+41RNo4YtBMfGa
l+5SibAVb2CSiBO1d0qyQpELhXtwM+hCw1yuB0sQD81bLI1dYjHeJVx6I6vwW9AN8TmaFvOaoULO
rU17b9HUuZWwHpkf6O2FSXn/6LrVRpxmqa05VXx8TITpgPnC1eLmajKsuWqdF9JKqdfJWNcPmV5+
GRU3QdTp7wFaw2iNoZGGdedvdR9urhE33xThEPtUqsHergf/QVdn0mjTPalmT3KuO9WQ89cmrxIk
BhrF7dRpPhFF9F2T9EUa302vZSpPgZaIc+er9XWYFomZf0mdYNUIJi1OTQtBFn5yapScKVfu249B
QFnKVkCsgIENvHcSKzOYcbX5qDAqWpduRxx027iLyo4RUE78MwmM+VDr/l83GwMHv61MbkRROTwF
XBClo2ocFAPRgIngHo1g9uqIbNMUNn6c1JV3mMcIBOxWHgEqruY1ux/cKpXMXhJemKd29nicF1k+
TFxHhm+IP711L1WVDxQg+4tgyahteRNWxqMvF8lz01sDhRdDuUZlEu1BlhKPMG0GQjd2mU4fCLlI
dN81RbYy4qrdSAST9x65MGdRdHviHYIn4ALR0R5tbWGpWvCkiy6/pGb8Mh/0MF3cPPjwdUnYhddB
7TXRZtFWz6tvVmwvqyoUT8D8v0VFdpqlpJWXa1dDkSfTKQPQakm4TS2LkrqpdZ8MklmWtV7wLkkS
7eYXMZwBLXs0R2qoDN0cKk+xCdzSIpcG6NBDiNJ1oYSUQMo6L1ZuX0O7dt2nrrSgWY1xfCmnxbw5
Jpa1oDR9QbCjAtNplS0GC//Cc4cnqcW1YwOrpsYD8twx9YSSxSat4vod9yXCIUl0tmG01prWeMMo
LVOPWqtVmwFxSlTGi5nm3Xbm69C7w6UMNGNnjgkTni7LHh3pfAlCe9szgC5XyZzgpxRUTMOqZnRY
d5/0Ab1xmKnhxXFtbxE1XXWT3kMY5WGIko9UXM0Jb4pmv6L7UH+kohBqKhkIt+s4XM3nfmYZWaMG
BNZpIlQwoN2yc6c2Y7wYjpmh8F/87fP2//z3L8elVT1YTWUvQj30X1JIh1T4TU7dtpl1fJH2raw6
/QQfVb30jvJqN1j8GqvJnzRZ+ZsOieWeMNUVaQk0SErvok9cYzWI/O0gSm9TKYaxrKHUIbcd0EJ6
Dok5sTVsApnvtCEL7yHiZM/l+FI2I+R8JLOPOr39ea8ubliLA6JTm8raQzEpj+hF1DUN6vw1jNeO
lTmvZkzusDNQJqpbnvwynaaEFBF64uwp52UqZJV5b00QxiGKQm+NSkVbVKJJH8U49kfAmbAiaVHj
Pmj3eij6ZcapQ+2FkSKu4gePDLwHvcfvTZWmWwP/rajUljiKRr0+zYs08Zsfa1FKU5WmDDVhF+Bi
6Nz0WE+/FF5zr7lt8ITDnrYxToiNXljZKyDitevE2RcqTVSTTEuca4YaY+93a4fy4KMwa3sbN2mx
cijRPIaQjk+94EuZj5bBmNy6etzMBytXcGnWAIvU1PIZMripswu6dtdlGvjVakvfujtH8BdG00Xc
2aGRnRZEN1O5KugWerXc0E39YnuyOPZREK9CTRwTGl7bKILIVNSivKdrjVloigAjRG0zkhT7iVp3
uI6wEm/ULqKRp8OC5Un1xFR8HQplabQpVUYmO610vJsxURKtUUl3PYm6VP/ZBwbiW0kcxtIjD4Yf
rdD19XnpbUWFCQekAe1v+UKLwKCeH3WM9dikyiOWYahXB6/usxsRf/u+dJ1TMQJxy+3855pf7Lw0
bQ66oX6dhQ9+YpnEpRbkCRCyAXQz0U8BHlJkJNY5nACFOhj2VYWunYQqUIXzvnnNhWC0LLmDCeCC
S40ExzjMazObel5riGPbIAP5pDQ+iX2tZFJXmLQgojpfFVjw9ik05BX0dEIeYcpAK7OyPbKQEX2d
sFZKZsXPVppEi573J/WBR7P03e95Hz9aXIqL2pDeBUuaWJUwPTmftXeoFI1RlhWlj2gpsH/y9t3J
KCAVzuzVW9cS40ec1tXVrfGWaWoMOjCC6ZyqNwkEn8ZzV6yCkHSpnPHiZeyC9CroBS/mFNY/D6Rh
od2F4R2AsBcPmus1mVOs7AIFCsqIaBUQFAqg1a+fNDhkm9p0aDROmzQ4x63nA1qej/Zhb+wgPjML
IqnkaZSKf4gdgL6hKzZD3NDwyiKXf4e13pGUb12aSdOueRE6dXDM3fL654/O+1O97FcagozVfMB1
QiyAgRVuzdi2kJiDSqyaPH/RCeFe6q6ew/nR85eos29+p5brrC6paEBougXxIC51mqy6nHjzJYyH
+Cbvk+ltWtiqv2XUnqAPIBxhYzJIWMOEGJaOLMe7eRG1/nhHz4W8WpIFFO8Bq+e4IZVR+ey8UnLX
P2d54Ww02Jw7+pnytW6ABTYWSg0s/1sh2nCtNnjKnNFJt1MxaraQmL1Ge5cyUR5G4inQCus4lA6s
nkGttvbQWlsr4boJMxpoeKnIfhileHQQUq/0JNaWRVXpq47A0SMxvqSPh0lzD7Z2menECykeWvOZ
CTETHesmB5Y3YR2pUDGRqvCeSaPaVqNtPPgosBkGV805dYkYsInFW4bSpA5dIUT6nZj1o490Ukm4
jmmaQAgwaHw00zOcqu20GsUh4rV9clEG85Um9rl0ogWizvDBiYfj0Atxp6GLI/5oP7OeGRnFjOhc
dx3V7Wc7HQHi+lW5TuJE2f5GyvFR9Td/RGKDVUbX2E4/Wl0lKNUGcBtzeNPs6PjzFfuecJYWjz6C
yLmMCb3hxlTEgFYrO5olwU3SSPsXUnVC2v6VcTPDSNlydyValV19ldvLHfT02usiXswf9z+/9v/l
v8vrD4N09a//ZvurzIeSenr9YfNf54fN439P/8f//4lff/5fu/X9+m9/YPsuL2/pe/Xxh375pfyz
Pz/W6q1++2WD24nAylvzXg7371WT1PMH4A+YfvL/evA/3uff8jjk7//84yul/3r6bUyGsz9+Htp/
++cfiA//ckKn3//z4PQH/POPbRNm728U8avqrfm3/+/9rar/+YeiiX8w3mBobsCrskBFgbPq3n8c
sv5hq9irKVZZnH9TR1fGPVYH/Mv6PywHMqTrGvbEN7T4IJVs5kPqP9zpt7k8BybuIcS5//kGfjmF
f57S/8ia9CpDAKv//MP4VduGod9ydMNCVqXxGYF6fVR8hyQwhllxh6Nvg1r9m4ij4a4kmGWU+re2
j5qFWwjv4DSfGS+RvxUXp6RRu21F/XsV+GBE20LJl41rw/eP/E+1Zhdbg7HXSh9Di5yj9kAsjrW2
4saBtY2ra84YtaQjNk06ALBuZb4cVQrkRjGIu0CzViOhBPvAQzo1AsbLU+M+pb+mNNq1aN5QcbV3
NmUr01OCCZrjr5wiS/d/OZM/v6e/fi8zy/XHHTCd+fl7MWCYgHc0iGfXP7KYYjBMCsT0u4oh8sZS
CQlN0n5caWX1RdHMra6fi95vSeVKJcWy/NZmzkKgAoJJb9abiCIvaFdH28jMojfsopgFahbtMWmR
ozE2J5563/JCyU5MFN5ka+aEyOnM/6anrKuby8JrIzBUIantowj2oCMGx1tGA+0K0jiTLZ3yXWxn
5KmIor96zhfLJXDQ4jmecsaXYzM1b9DcY1SpnJU0hLppjG6TOxW6do+3rKDnVFaqpERAD9J235U+
0AnSxgOk2sULooB2SY0v3NTKj+fIL4+Rv363M4nl43erqybdQNyxjq5Pj8W/6Cn1InbG1lIu3ujL
bVfeV05K02DEG1GrVKB75A1B2TOMLJ6rRqwVJO4viqU+2tR5Elo9D5hhVjl+i5WWkLzTUwfZZoyT
kCCmgsmblhBnkgHAGOp2E5bRGdBhudPyES2CT6hLFFKdsUvU3lnoJJsqSiVo94ZxT2dCdOv1hTHq
1XaizVy92lgPQ5AwgKqe4T96vxE26r9ChX9caIbmwIyy4HCpM6viL18GalNEcIZySbBGoJn1pv6C
s7Li7waK8BVFPLEwO21A6HPzB+Mp7zyiYV3SnXoaV/QHkFUQcp5vwjBxGdamX5RgkPTQo3wz6sn3
IqowckB/oosb9r8hM34gXv388HBPDAtcg8pM4dcz2Y6ozwKamlFKHpvWFKBi6hUlITyXpCEValhR
5aXHUmfFAhUqZVzXpTgD6Gqsqq+/uWWnf+zDZWUy7OErxMSiWR9vWQsRaoVj504vQOw5ZkqcL8Lw
pWK55SodycfO/FRbkzUnH9ReIHlGSFokxVsfoaAFeRk98UK4ZiZER3jDTPbts1XbWGmrsbs1RMWH
lWIRialcrtjH6WzjF30NHT1c20nurWphKovA8voDDnnKd7QMxkIltzXw9hA1w4WhaFgwQ2+RJk6+
B4wD14D6xtJ0udUUWP9MjYcrgcojtJ1wuCw1geFYUweiNOyQ2XzyaAbhMUit30hKZyDTh2/OcgUA
E5eBxvTa+fU0xgN4dKMkoob4zA296Z0RjT69QYe40U6sC/LAKKsZSKkafdlXVoKG6ZJC4NqaIEkR
HTSLNjLOMSSLJVO7Aclobu6sBjFRRfBxdB4t3T4oaY5r2haATmiK6QnA+wHdY2+CDFJshVq2obZ7
VImd+mAJ1FhmiT2Xh2qBNoxr+u8vlw8cyfnatYGiqbxChcb48MMfTd/cGXBCXZK+D7cUaVDvaNuI
tBkoEha5LEGYbwaLTmFxqO6yVrV+8xj8AMT5+QHA71ngRmDwfQT4Vpj0KHcwYTAqSm5N9F3InaUY
6XoQKQX1tlt2TBu9SH3km0MGyhONB/fvvgfxvzyAePZoQLNMWLZIIX49+apPn87t1ElJwCwZU2tt
vHup79zCKICB05RnvSric5db96r0XhM3BgVa+cSCqL699LIpVrpsaV/ZanbSCFJHYRRzBbxEVQoa
PULpZpcjEWpdEhOwTbFLsaFqj4OBuhPrkCuS6fbz3wqv3oWeb1wan/gCy6SNHtZe+puv3f7f/l5N
R0ENbZux90cAWyAm/UGiXooQWJxGiDSdsOwJlEZuIjdLRNnTr29Xipo5twJSuoUtMx3bldnFW7NM
DgUluUvqcUPPT9pc5bHXkzobSyddNENycXUKcWryraorZ6uW1Y2MWTyfg/KVzB13myENXdfSBwCT
95SgEn1jDqRnoYXYZjZQbzqFn9XBuI+YDK+1Mr/mKv75GonJwmkMwjwg0x8TiepbDJZPyoHbIxB0
n82tJ8W4x3QcI1Q/BgDMN4DP6lUcjCZ/zwhIA37CImOKs2zAnx07UN4oHMSmnbyYoX0jnDo8O9XF
fnSdOwIR/EPuuZeK4sGmTNt872RbSMb5JgknQ0OPpPPvb8ppyPvxGW7Dc5wGv4Kb76PMP6i7yA+V
hoAPpdqps4NFk59pWRcIyXhqUHuDXINMuKzpmuSasrIx7jvoL2OnzFZNkecbabXPUIvSPTni8Opb
EtDKOttKnRY/OM1F6BAUWtFf+PvP/oF5/eN+NqcH6DSkJh72Aywp6hxMKJBsTD14Y+RRntpRXaOL
9pfkA5Ntbg6Pjrb1u3DikzfdoRkWbcWxOt4GyPEJgOHCkIb+IpsYaUmR0t9APJJ7/Z1SR9GFUhhl
TdLIojKjO5WR28ALiZSAEj4boebuTv9/zJ3JctxKlm2/CPnQAz4FEH1HBsVOE5ha9J2jx9fXApVZ
pVSm5bWq0ZuEifeKIgMBuB8/Z++1iRfCYNPWgQsoiO/ErfWf3+S6GPyxU3DoAM/kOBD7He2PxcKM
bH0mmpTxFTuBOXVkDSipv7Tzl7rJ7v/5Z/27B5XTkWZo1NcaYMh/Xpjq3EW/JMtrVkw1BKDkJ9O3
evuff8bH+eb3N2Supy8eGBYDXVPVPxdh7KrqCO79msm+R8bMkFJLeEiRtB/1zFw8FYMH3TgY3TER
UN2cexm1Q9Ziy7F0IjApp82PoGNSLzDs7EzF2qkiJhhtVH3smsM2M2LzUKUn02HOM0M+I0Yu6Hrz
SZH25xBfL4OQhBzWvgoGDLVeF1XU42v9BsVa91Rxw3WdkK5VUdEV/IWprZ9jjkceUql1qiDc3dKL
xjMalRLSKM7SIol7sKY7+TF+eQmHlkOFhXb8L67dP3dYqN9dRoOUrhwcTSBqf54dF7DPsimaq8Cw
2kZMrmwcDXg05eBHOJ1bR1UCYaL1qo2k9E2HurwslxcjL8kNJT4R7RJafUPd15V+iFueUcvNaZ4V
lbptZnK1DRkY0BQQuuCZnku5VUw+GzINRbAYie5HtvtK+99mSmmpG1tJFJprRhBZnXKqjW6Xq8zr
tU5XT1ZVPzK4TAKtDg3qmAZBIM8cSFMxbtslz/atmrLHDepGOt17Jakbw0gwSSpJQmBRSeLATt85
RTunSXe/D3XcbOalueONsf7Cb8Zm9MdTtl5Yk8pfqBpqKzx//3znVwRbLo4ur6Q8Lh59Zu0Oc9FD
rrSXhYvhxsYiEFfTr73YsNrFCzMSlYe2fBxUCzcQx+lApnkSqClh1IkFdc/CyGhxnIxGK8O1WPcH
cimIg+ohGbYQlmPG6UuL0Swy595DEkY2u1on19QaLrrR6GCsstdWmBqNaFEg43BzLzE/x7EtLkuF
O11nCIcgnBlIy8k/qBNW6cFFi0v7Gb2o+7VEpug5BpiukcCBbD7qLX3fiYaq39uJODdxr22Rxn3J
CHTaZ539w3VqhZKieIAhsos1/q2mx6Q5sElpTIj9CHHFA6AAZvYupfe2RngT9Nms8TjzdtDlREgS
OH4k5kFmvQxAhfDsWUkTQJK76gwgznFafZvXI1fillfEJAkGneRezaXgWS4RW2oxBS5hwVXnfHOX
etenFbKEJVKP2hHWgnFs1emNdo3PoeKHmUZ1YEEM8XB9BwTxTEfAUYmtuWjBeIqnKIY6pmcwumKY
ziqCRxalg0E8Fg1bpLlVEy5bhxbf1jJixV9DUw741AOD3KWbVdQ/a13Zl2DwLnXRb6LIsU5z2+3w
AKxc+RbD1XeJw8//qBSjrI/+omy2/twB1nsTuCqwPFel+fTnDr3Uk7mgzrwqCGf2bsuqGc4oetSi
FQAkSci0Roucn4z6ndmtcsgN61OotslukObs1TYePETJYldHde7VsEZSY/HEwDTXWM+6XYFcXOTd
zZ21jEy9ekN37DunXuc4NpzoVrNPXKQ2j7XgQhmHQnJtXTvfxP0wHRwzPdJVnQOdieCmIC4lEBwL
Nxi/SbFJnacV9uDp/fKQKZw/EpG/i3ko6YtAGBzM5IfddZdY8Jk1RcmMcEovvYbyYZlTZix43DaY
lis+DSxI/3k1/SOM5mM1FWvKgWrgMYXa/MdDn/RKjPhOuXQ9XqgBuJ7fDIMbWER1+aqT7WilGf7y
rM7dBQ/GXxRef5Cif/10i4aXQ5iFQT9y3Yx/a0PIITRA62E+kdBDY/lsw17WbNlgbmCn71OtZshg
Iz5pN3hPjUNa8JG22kopSH6Mgh4TmpEb1mU3GHPCsaCw/MX1+Te7DQZcgeqZy8Tt98f1gY7ZIM8V
lzEWmj8Z392sx2FRTV/Gjl8FxPdjFKGbmOz3uSefUcx0i4yZaBSLZYeEDUJiGMKHVxHaf03gF/+y
ZP8iiWLy0fEJ63+eokDs5nnoVMRvii01Yug16TJ8shT0fmpI3kKBR6V17OwYxsiF4kKSqUv8stTY
WyQhDHoHQAGPSJxULpL3NrqUhNe+ZNMXWMN4zWMJqixF/SFDlNGMK2vmoZt5bGK/qqX90hNHuxMj
OY/5aNovxHqMwTR39j7CEs9xvUYQIbFhzrbsTyn4wJc85QF05aDg5GVbVI173DXatq87+etLM9bE
XiXuhjPKQKDroj8CQhg/ifo2qeK50Mr6adGGXxonHhXXegcz6RHSV39dhv6YYDv1si6Jt0I3S94c
cZB9TtK0VqAzQuK8jW26veUC1CrXZ1RzGL207kIxgyUMksHOnZNrz1BS5zsQc5szu5jcyBmUh9oY
IwPMuNy2tr3vOxvHs7g65O9Mi3sR4GIe2rHG12za475vm305quk9nnU2qjbVEFPG9UupKjVCgTm+
MCKqX+pu/KRgKp4o7986K/bM2c32YkgKrPrZvItK3LBzbhZIQop75Go/Bmnv1UwrglaEgeYuu2XM
I+x4KNUM5lx+VgWmdKTfjk6LBgMRcDmfzUi/Z26W0FRfjlAw62Awlmanl8q4N6eC3Agl3JUAyTZN
PH12tfQHxkA9iJsQMUGYPc4EaZpEYbKVnlwhIc7ZA/f76GxNRUXEADW669O9MekPmI02BEzKDcqu
vVsm7R2H2cZZsgEFS/2kJpw0rFT/HmsjWPGFFoxTVwTs6LfO7E0oLSEtxsT8CSJWku/i7IFi/Uwt
PSRAZBUkqSoOxe6RfOa7aLm7SBJ7bZb0mVJV73dNyUHYtL9VhvPkjvP3auluysI3jzMdOpPDyRQL
lG4G14wt+K4Su6sqw3HKh891G34myZf1Z80VXsZv9th4w4DWH3vdpwy0Sej0N8V1RGCGzplIrG2n
he+DZR/LlVlEPAGxhAgkUY1d47FnuBeSKt/lGCzTVynSr2zqr3Fqn3NKfRK7N5HE6UGOCJnJ7fKU
04y3Ivl1AlDpj7KOwCApnycVWElJZvDVLuaXhBuJTC0wCwIsuzOs4bToGPeFEh5nQ8k2sndBOCvy
SYndNkhtFAlgVfsNNsMOO51YDlFMq1TK8mJCbtvpSv+qTFhXWAEX9DruuEGXQhMF1tlJaWEMZ0qb
+XMc7p12sq6YYMRK2Kq4TqnhnFWHJydt+uJaD98RpQ/XzuJKDu7B7Zmad5UWiNwgNHU0tqgDoy3A
85agCdH7BmScKgWOFhs/y9h1WFVKzZvD2DMc7TgPRnfOKgUtGMVnMGQ3rdbV80S5n094dMa29ova
JmEsza6NOcPcJ5G0UqwiyNwY0F7vlD6BtqZYqRP0rk9AGb15it6GoocyAeDUoS/r601xIwvyBHlo
8QnJqOgj9Z4lqPVLxT13ld0HaVM7QUoYNMKgFcS7OMMGq8Q2W9IfqoU0BG4MH9kEH0FOLzYpq+ia
G8ejye+wgsykVXvliKY1/q40rhnEen/pU04Oo/pVyWd1J6JXN7IkA59UJ2XVQ7IAcSkNlzPWcWpn
SF2sY9ZJMbovBLNtOHm/6dm9sBlkJQmB5grI74XIVV+R6s8xNt8FICPPjhWNownVb589J0vd+zAW
l8BeSDPuwpRWG8ntYyvmPT3Lp8id0304s4+Q0+XrUfVNKCFm1lpFY5xPr6z0ryHOt606cCtFMxoY
0b5L1/me6tTvkHiwmKqbJUweBzI7jkr1aeAqq2YSbYQJri/LXo2eZCMHEbUGIWib2qri2dqbrU3p
po8lu4Be7ctWJxbQabUNaWL6TZOYc0sUnWmYZxsT9b9XVtXIKNo298l0YPlS7mAkvtJQYnBixt8I
n9N9g5w6D8rMe9JFIxb5+mdFi/hQLMByjTALJmX4bhryAmey8d1M49mltAVrMUG/0JQXMyvSo2bf
pDnEl6Qv/SVsWt5dpj+rXW5tF8vYTBiF7AZTThgVuyyTp2rUimNICPECdG4at/DfnxiFArx19CIo
iwLkZqI27BgsyKLA7qlIiboorXE7o8XqtPFRNEKsq8MpW5p3OsamXzEaSCPk+Pl/v1CAV8c+KiO/
4KRBZjJcK5HwITtf5nZS6fcz8DDGbk0bjlWEF1leBB/f1NZuknsff/z457JueqU96eC/zarjx4sq
CUX2l2jZTmPsYuQOK5yk6/82iYs9tvkXWWE3U2X9Zs30uVfrIwXjpAhvLGOd99NvHDswG/spnuXP
zn6ce+0aatlTRj1EW5mfvxjToSA7G/dMnW+KbtaPZenox9m1Xkjz7baTrr/3iMo4EuIZcpX4vOrf
2kR71VfL3eIOHgQmuIFccVFMxdGerN2o8w1NZX2aJAdRa9maM1hsTRmTjZY0QEPXh3yOVelJ1s4A
boP5nmi235YuJnMlOY5Tc6LSWu4zaJ5dNDf+ksD3cNFibphJMa2k0zlME7211FEvVASvOQQQX9gO
ZYE+eTlxD7DL3JbaoKb1VjNmdcbBvOKM2xjq/KlxenkQO/zwL6LrUVUmre/acJFcYwoIKXm2OXV6
1KLluVGct7yg5Iyd+t53sAncNPypyLJ8Zra93CZDuw3KKLf0Yx9qEOZ+M6/ZqYb1ZpG/wIhbfyly
stbT9uzgPb9IJtdDnHQBpxFQiUTT43VJ6fGujgGq3Qpnol1tRA68pW2/4lfmfZpKgLhGMPWtH7Us
fwGoGp7VzlUOhYMfsxiobJAY+K4aqb4TReOpKSxgWf24bSKca4rxbiNXOqjodh7proWnztIeBDmf
j6hcz3Ix2sAZrK9NAtYyNbGYJvneZg8fZIiDtu3DIG+6Z7UUxc78pg05aNsu2yrduI9Dpz2EkfNK
litnv1lxgtH4bqFpC6IEOxmoHrHvsEfFNSeaiQHx81C0gJXKgfPFee4djsDZMUocmmFGdO9WviOf
uZa4/QU1Jz1R7klW/vGKjclfUqkjhZahLxmpzWvye7wmwX/8yen0widnUAm4x9sdHrbUqxa8baWG
6SczNxi8JnoYO8exen8asi+JoYMsUFOLfTxWCKhu3hZbbNw0R82HsMGfSmyBBrmaZaIqh84oDuXc
17vImJ7EXO6LuWp3Fcd/b2FkXSW1BS3B+JHGan6yeZ4m1pub05g/jAHjJWFxtOUNe0aATq8whjRu
quNzDZPPM4jz+tk1Zn1p+uzYVpIVfG6e1LKsA21Oh7dxSe5JNeVHrerExlpsShIN2iRaND9Cv3WO
ShliEmp0FMq5e8pcFjS3ex3pdxxjo7gQc2/jw9s20voqlS/9kAEOj8crX4dnF6uWM6nvadKPF7z6
DOZRvGVLfMfEhWWWBtTVpPtvC0Ul7zsG6lZhiOtl57V6VN+MrlDxFrZzu1s6Z7u0ytGZrWlf9TqS
MbqIB0fyfhXyKu+dk3xjIlpv0X9GtJPr/Kxhb9kbThDPKN3CHI4MnyLC6gPbtgmFFgHUYrcvfTyT
K0Iuc5FA/aJhiLMdqZc+ps5VH/RbzvngTC6e7hcqZbVLlc04VnO9CR8OvGrdt9o2gtqK8aBjL/NV
W7nZ3aTuFYvnTMI+CShNbqHmVBsetOzQuuNXFD7YEAgdTA1qRaqJblNpi+EjugYpIQxvLnrk2xZc
jrRXhgPCkMDGQfyMy7TCG0iPIbMyuDX072glnzNYiGydyVM5yv4AUwosaccCjnPQitoWt80CDMs0
35Jhao6pWnxuRNQend7ZKPOMqLi177HSnxLbfSDQO7wlpnOOnZVlOBrZFald7bNMGk0tzkgp751l
c2Ruc9KE0Gb4Y+GbTdMfXWtFVsmhDbrVFonhvvYWnX6x0RPmWGW1fLC7tbvGJHaxreatwPFMJm+H
WHxQgoHhos+otWNVAi2bl4TMVclzNo57+I2YHhutCeDTwqkBo+6lSpPt+qm3EYAnWGNiNz5ZOQGp
6zbwiBZbfRDRGrwm3S+0HLxw/XiS0Oiv8UBGOR2kO6GZ5d4oWvziUbKehqdtuLDeK0MYvccDe0z/
qDah/LKoD+lY9scBWAjhxtlPggFbuk2ROJUK2ks1br5rvPudaugs2H3LmW9wviXEKGZQb09tFk0n
y5qfBz5KHl+JDkOLblaF34rTPlC6Sn+NOiBvVnIaYBF0NacmvBUnKhl4WrHp64U2H5aMdU/G1FMJ
bUGWdetiKtLZxHa5V0u1u9L53wFbYXilV4DVER45VQvVwq5uhYNIX9VLsZrsep+0q8+J+xkOjzyP
eJ3ArkwbZQE7IiySxC1Yaa5SYYxr2/qYr+ygCfLIruZozBEvrE6x2myBg0W7ziqfMo64m5o2QQWI
xEtGvd90LcAsc+2VzKvmsGstz7LM8RPExswzJljQjc52nbCS+ASUc+kdjeDTMXp3jUg9TUV6zdXq
zXAGdR/ZzifcfM2Wu7Sl5iQ4HAV76Le1Im50uIm8KK/ATJNXl2A/D3DGm07vZ2euiwLjAnIR4qeI
8iFWmDWFwyQ5YWDWyrvIb39mlH4rhevkAgQ+UR9jJTXD9DEV2aE36znQOpcJahGRJs9SVHQ57x5M
7S4xtQfUdsu5TpVT5aQ3oyjHICtAamWgb+lgIB0vWglnNczOLIS0zYusxJHWm5h2y2RDm0znxidL
Le0iO4CDUpI6NnZ+1i3KHpfkfMp6miFlHr/TnMZCpPav8EvHjVUDohwHJQOL42a+5WLMMKXYWR3J
MgU8vWtPS9dxaKnGApk+kE6WrHnR44MJKsBqYF9WBmirLLxAixInruVmKBMapfWiBiaOd7GkDc3K
9EcxpSCXsgzCCOqYT/oMflmC2sk0IgAMKd+cOU4OBol5pGy0W5lkj5CEk72az+NWQioO7CLdd3bV
37IGR5w5IyZaKPcC0ywRuJWhErSxU3nplFge7coRcxv0l2G5Ri7pKTppAhsalqRcKOoevJs8QL98
NJOxCtzJSnZ1n+zM2bEvjBPumeO8DqlxQrpGC4zkul1nK7mfSptbITol7QxZriMTjSJju8TWA2L9
LxwYig2brLpbHIXYEPfrUNOnjA49rtKrRA7UWhFd2ziyTqH1dSAeIYhy4vZic0e2FpV2jWtTpPZn
wX2267v0Ve2lcSoBD7IYx2erfEmrWRCXx5tqOQYjP3I2URwpe9zMqW8oi7VfLz5OFSV1YIRJTnaG
alwYxHLoo7/n0IIj4qdmMwCKnSRRezBz4822R/qWFtluixgTpF5BuIqUG9HUW9VcUP2H2hEh20br
i2jXC734vIZa4U+GQqZdirQCvxZHZ7MsvqN0d/b68EZdL84q8g3cMCQQ1D2GyLnNfva2/lNGaIkj
LUO+TpYDMaG1P1bqrotDl3mnONR5EQYW6G1frY5RXzP3tMX3qKemiditd3mOx65clI49NQ83dfY2
aV2/jcNSwkSNnp2Y6SglXXbJNOAT+fyC5NGbzF7lttU/mR3sWE5JE6dZKVj65DYlmDLo9OWq1tE3
DfBYkCNPDyL6nw8aMqdeY6w81rc29D9EzZwo9pjj9E+0orw0sqpjOPeFX+eh8BJEWAeVqkAdJ/WS
wsrf0GQDMaHz35M4ygOmbVAptf45k89aTVmnNKe2LM19oSbm1poUucusgfAzlQEGaAwCGZZK7FrL
GmB9KmZgjgVhfJSvR/zYT2Go0U9szbMYTtjxjcf0oNB1gsmpjiegDjnbYSyw0nZstMlqpJJP9A47
BK00pEfD7jZa10Bhl2rr63our0kvXxxyHEgzV3BAtdYjhK3k0zhXZ/2co5K8NCxK+6XrcdOXw4My
tONBM+PEY3gK95BU3p29JsXplfQrY/q6cLoKUslubXfqZuzT/oCk9AGaMJaGMcbqVKSNH6qjdjKO
XY22CIxgvbWr8d739PYUogKq2I027Wx+gmUIZ6IpMk8O04u+xIy2B37YispDzHXVS+OLYEK1L4Xy
PJoGUcFGET5Fw0jIyZLdkob9MZZOgaoni3dKZ97tiUckHdX5SH43aKKMIassGCMQWeBnS35vhNI+
ua3D+SjsVEwk1be0191zpRFldpWoUI6ZLtWvfeO6fpayOpvsDNiy541NiJQ3hEl8g/HT8vic8gzY
Y9uWDV0Re8s+Um+SYZ6IGIm1FeKJu1+M35fS0LlNq+SqUn75U611RCWh6CtHDlGitkq/YdPKasc4
dWy03mSr9X5ulQMWC0DlSkvTHHsRxvO2CUb03YiEk2s4xUekvrkvDOWHsbBmzlnsHlpCZGGXultd
oSEWSXeE8r0QRzOX25yDaGBWWY45n8gS1xpTBp02usrUPrkU4o+9ZVyadFyvavdpWSGDU5xsJxkX
Pr01SjpX2bI9aL7er2FirZkFrtsgndbnB8F0YOdGVE3LLNDlJeW51AQXumgi6PWUtmakjDetGO7m
LN6SMWP9i5/ScrIPUZQwbV5HaoCKjGNR8nN0a3iN+2w7tLjA4HydBndo9rUBpLt0RoiovcUsIk7p
EYe5hyBA95WW0R8Z3tuEAIREMgyc1UWhwmkyEr1pCtuthd21HshDSJznzJqNY47p0A/HBePzkOxy
U7MCIXLLc0XgZEN512CKVHF4atVn6FXWFckttmWnxygEToPgEVqvzCmSkfZYf0l05As9jwks7tz2
JUbFJNKbR100rS8r+TKNTHzVAj18lIT6JiG905tIVfVSpwMFWoRUQ5wnz32t3+dl6ehJdu4dKNSZ
dM8HjOLwvjUlJQoC33DHSeqhGMpXtEN20EM6vVed5clRxKC0HRB4ejrvmLDBK7BOICkJamW2P4F+
1BTXQmBrbEO3rs6agBgTynNcoLfMs0eFE02ABbGfhmFLxMhMf6x7Udapq9ll39g5Cw+zDw3eRkfM
Jn6KiXgKXSnD/Yo/H5bxGb1R+ksf8r/yi/yf7SD/ZDH5d66T/w/9IuvQ9P/9w4zxL3aRrfxSfvvx
u09k/fu/bCLib5aJ10PYJkF7NkJqtE5/d4lYf9MMfAiIzVHMuxD8kMz93SViaX9jCI+FRAUcTrCi
o/+3S8TU/mZYrsMc1zZAoa0Gkn/8Yg+/5E+/nD3/3iWirdK131RSRHmb0H0NW8eza5n/kiOcNVYo
w7pU6YmPIB6Myd6EncbSNehEy6xlUm5JY1vRw3kCJjLB3jTSkdEEDxt+ecSe12kGIFMtiEJ+u4h/
/11/dxP86++GHE1nZq3rjq1yFde58W+Ta7VQ6q6tIECWBSr3qO9LrCHdA1EX+BTzwquSmQ57Ohrp
rqS1ekZtjYJCSoWaAjHCQPcMORbH8ig1tL9QS/yBLeZSIQhEW8wBCY0U4+tV7/jbL1dxLqyQIeKi
wX3ACmxYvroM8ops1trM72Onxle8XJAUa/T8Ua2YT5mCnoXe2BrO3ssvdQ48X3ELDVnXMbRsgAJh
gsAfqdjBaPBzhjQyDrheNaaMMYmMq2AtWa19mEZ9RxntI8uR3Cn0CIeldDf2QLvE02gJfLBdP16E
iMQ2oWj1wLpZf3ERtD8m91wEgaRBXd0epuEYLhao3y8CICQ77CKUl79+NK3JA7AtltbqlcMDeA+8
KnluftJFZDy7qXbSCiBM6gh55uPdFC2Cn4+4EIKn4q0Va/f/fA/9qQLk+WCki+AU/YVY7VY8mL//
hklvg9aV9JnmwVIqf0RosENNcIlqAhAruLY0P9wVPdNxaUkDBNCbb4ARTH5uZeN2ygm7a9aswHRp
Co7eRofIBXpumc3WE5E9X4W0b7k5PZgyoVgWs3OxlPzB4Nx4F0aMKLSYT3EKKfYjYmgMJ8uH6B6k
ba76sV5G5zZdsuuHgVPVyuPC0YdGIyFpkblImmYUHkaufW3i5bllXAURh9xxFfcOREeC7Zh53kUm
Ys71uQSYqAfth5W9X5a/yFb90zi1XkoLFRiuKRYtVivWpN8vpTmZVTHaK0s1lt9xQXT31kooNwGI
ki7OKLEm9abUygcp8e6YWRXd6qz9SbtmvGEN3+cZzCmvEGm5C6W412olL4UtPvO99o5YOXnJnPhr
tZTtRZtaY7MMDW3PkcxhQG/KBQJD8D8fx2hwiQQ9XII8yRaadASktuw5wym3PByRHCXWQ4S5c7EI
DJxMD4jHp3IwmvfFmdEJtmCllynMtmOtd1tqpwRY6UFFnHx3bPk4DFN5I6PlKVnA+9k0LVYV/XcB
bSl3J+0YWX30FxHRFoISruD/LMYOTUZk+jpIX0dzLeNfNNKFm9hisoApa2OKVWQCpSQ7ccW3BE3H
wJKrof2lZNWhhrZBqMeC/tA1zAy6GN05qUwKe2wJZ1C7nykGfCscikttfZOOmVzCuEDYWzkkJI7L
BgCyc6HxA/NZU2h41NpXGUGFsegpBXas/4zXB5mR/jtM7I3jLP1pAQHjxTiyMpqanqPObVBiuj7b
Da3teJlpbyKW52+dK4JGT33ef4oVpucSEPVSWdAV3echVT09Uz436mKv4lA3YAD+LDtioevmyEAr
WzlZFjIcr7SKa19vINcSA5QaXhLLuwPlLIld2uWmczJpW/mKwRiovcfF+FiLJYfHQ7K13RKcG1Kg
Ze7XPE35yPInztOvCpMOjTMV2WSUlQifZKQ9t5l8ckD818wDbNgbPlAZrHl9D7cmfSyA8ULBbYuO
9AaWXUjy062Ifw5jYr5oJmOgQvNU9gkibbQHl97MQaiJ8OuhNA5jQqzqUFndRZbdtI1z0snTCi1n
WV70Fb1iZdjZoa8/hPRTgkKzRO0Vg11vtJJfglUAvI2SOD56YaRG1gylPxqrB8TMu9pVvowFtMxW
zrcsm/UbHbe/v1g6ozfsTreKA+P+I2xPF8QQNzjhJhP9g7msp2aEvXe0i+OmR9Z8c+Yo3RmNZp21
ipNO2ZQPlqUxl+xp51h9HT6gGaaGd/L2VYuXn3Huut9HARgj31qFrV+BDuCqXF9EF5K7NHOVI7r/
hjaE56EAEe3ZpWnjqWIEW5BEx2Vel9wqRsA6ZeYPM3utq4getw5wNZvm6Hsd5u+p6KvPyUqCggBj
voSEK/muaY1PLhoUKIr2uTfLljMd8o5SA+Mq4aZHtdDPINZhYYL2UYd3E17iVRts/ZmkF1K4jRMU
teGhU7r+UzJkGwbM5mtGfyaBfrttEqPZNcTnPAPbfgEi7eyg/stN3cTxA04FnG6d9SitbrkNQL86
yEfXpi852luG4KSbgaTS4SANCG8KF9F2zljHX1wj3vYzEDBJfqMfcw89m2H0BZB69Tls9Edgn+mD
YVgth82Vb0mA98bs5M+Pr1ryf6xf/6MpgDWM5nFRY6X0KiwVx18vunJtjKiIWTss9A/rM94k9dpJ
Lh/7KnnQ4WPdIr0nF89kltOUsXgVIUapTGzUugs3kViOlSW6W4f4yofaODK8gUNqtPrAjT0hVCE4
QaK3UF2GnesLkkM/Nji6+v3KtuiaviNY7x8vrR5m+6HC7SAaPpyhDXeRno1vYavae6btsLWYZR+V
oQnPmUn+rgD6ekIqeM4gXD2mKm+Q4VN/0PM+PDgCEKX2qCTdD6eI5Hair1mOYB6dAvYB0xkFVaN2
hlmpf7HhGU3x8DVp3BBxzmK1W5MHYCcNdc2PAKFopgA816/KmOlnbc5g6gxrq6RD++gaa2zzYF0g
t8tHhnanNum6QwKdEcj6HG0ziKcBaDN9z9n6J4YofS1wyAtorNcqiZ9qoMR+aZrzG81bzukhtMSc
kBbVU9W+3RWy646DlnVHzR3mvUocWIkdlkTKZby3KZPvCM7PbuqDj5BetRt/rA7lZKVjxgbVimaV
VI86RM8GczL5zoX+GLUwbyZAtlliNzubKNJJb++ZEqig6e55VN/JxyDhTBAHPKxULDmvraJQD/ep
gJOcdGm0rSN3g9hWO2qY6jH9Fd8qNuHzlIb6YQUU00JUZw3NjegHDw9O8mZZaekr9uhPJqB45vBR
/JYTP/QZzmMHvWmgRbUYlbLp1i8zsg8pGFznLubkx9Dz6RETuiMNl6ii2HxSh3o+fbz0jqPvtKrJ
Xwwkweg6+uo8ofrwZS/bIHIEfnQmtMEwGRQWo4n5J01i1N1u+EV1jepCR5NKz05MVtHS3NhjSdoQ
/RN/Rm5y1525OkoTd7G50AtRSHs8RyJ/RWnW3yul7+9OQenOpAJ326CkqIjj5rCEBPDMmAfQgQL6
VCk+TyN9s92MeNYj1SA9JYrZrrg1/vjx9cefcDIRd65lMLv6iFCc1bGwvjVYzPlZmq+4vYcvWtp2
GzpmWwK7/DGSOm5yfGF1kk3bguKFPrKm742GepOnQ+ziTCt9qU3KtjYWqlU2o20BytkL6fOT85uR
xmDP1q/ak2gbz0WO6fEcbwZ9AVZuS4nDpHhpwtJ5JG7XeRS5a6073feP96lG9YGM+uKB2A5EVrB/
fZE48nEZsgLhSbzT9K7ERVpDH6lqDpHlGhIKz1WMR52JxjaBY48qxy3Pw0x3uf4vjs5jSVIki6Jf
hBnSgS0qdGq9wSqzKtFaOXx9H3o1Y9Pd01ER4P7Evedu85nERqaeas0BC9jYQ+da47ftNuQAc47w
P2VKaicw7NKkwfJudBCddwmy9vT/AncNK852L99zjLIufdl6cDA6P2fOkOZQIZv08tx5bEm28nJ1
qU9wfSjhN2M6LO52xyyqfRyd5DKIaY9HFlhQkvazQp9gzaGhz69r3Tp4xZ0+GrEaR03TcRM7Romw
37YA4rR1lI7rs0u7cONtbJ4S8olaTbxjKqoDEJTlQ6+zEdgq5jLgY7OglslfFX1r9P/fXmHEPydi
rz6G5XvStoyUHb17zgrtq1mz+eqOWf/MYiDCPgJVnk1kNDnNo0pJGkxL/s/ZiCWZzPs83+R9NwpM
CLTI3CrtWg0/W67/NYA5g4pa5jAFuJV0k3UeCNbsZ1TfttY6N7ssmmtfcHXRgJRJ2sGysj/BTo9e
q4PWHJlB10wzLluragAj6gPuySfCuuYzJcpypw84ewlpu6qobzwL7kraMhiVe+ht9pyzzsfpSJp5
clp0Ut/sjBKx3UaQEs69sUyu39i0WrJ22R5X2U11KU3LHgF4XrxisLtBeX4k/4SXZWFM1mxGJGOA
Bk1XvOVaYl0Humsmh0XiWYP+LHLjzeCpv/DdzVvJDjS2/LwcL+gVMwImEi+P7LlVD/G63ox8JIPR
Iq9KbvO3y/9PkswhaCxS59OSX42Evz1LngG+j0BzaWPltgqWPyo9oT1VM7ZnOw+zUeJeatd7Rrns
DzYlICgPgOFEaLhN1PGAF6dYujiSg3U2XCXlaHAlBlhibbQ40skYD7RaoUzTd0cTYNimAfWoek47
JI8Ebiy+1VkD9R4S3+kZIkXDs/Wr5CqezvIcEyuOvW7wG5KUoRupAWkz3ALFrHjqun6xtsifjOqg
sGo2myeGAPZZZxXu6w0fZUqXx24bMLca7WUs2mjUY+cMF4maDZVkOtleusDbx18XKb0OXOHSZeqM
3SjoaeeDWp9r4PnxswClcVQ2LUraBmOvO31ZtWv7VlX+I/f7ziQg7E5SmPVyqiPdTIherYOs7S0/
G9XtKMu/EJMDJUnVa21sL6zymiMxM3MgZ86wUeLjQExBaok/VDyW5MYJz0nJYCIn/UWbhia03E+b
u8XrdzFiirHtGGvNe16yLJ9R0PpFShlTIKVe+q/ecJfdMpVzH37SWXNKLoo3Z0MVbeX6z10LibxY
ZQmmvVkV2SLw4XrU6e1tUgG3LZjedCNujwSm3JLCJXZKe7VHIwmWxooP3ZDf52Q+hZkuficOkTDV
mW8vPdXaqn2yfEAIOuQf2aqwzGisKVrb7Wwg7ojMGPNSbZIDJMZl703n61ouD0PxswiWR25Z3a/F
t6LmrPMsUz5Xtfqlvk4890d3YR2VootGumlELEN5YrvtijVQDwiLdoLJZi1s1uJ+smRzddYWfXa+
fTvOehxEF4dah8NDZIl1liwk17ZcmdjQQhWjX7YWU/+0IxZqNJ60lQatwDi+ksnIUV4Ta6OPpyXV
Cr9ue9u3y1q9ywvnNmjti4XxJxKdcWe1U3cuGRhOM4+z0Ut2l/MalrXGpLFeL0kyyqvNUa+iINEh
56IhX/9B/D7oiSVP5mjGvtpWXCJufxmMDiQ8xWSO7P3ElO+VRdHDKtstmidDDerG/ZcT+YK6zIrU
geVq/WLrJdG5o/6VNGxJuy4VATqcR+JrmLMMZIOhrWSBs5E+MdtHdSNuRRds/hNazHIjxBpUQQXd
C6/j4FyJDp7pcXNCSKycXJN+NyVNh6rNX0mldp/xFHgiV4cnpUjIthPouJzqe9lqk8gYXGAiZWwH
/BD3Z4F0nZ4I1UwDGMHmxydRi+YYIgMBeosDXmPbeIRdjiPPgHLI5ncF/h0/5XO2XUTXxZ7VymM/
c/6nk9ocbFf5g4MMM6aN88rqqgvrNuJd3GXzmZ7+ZswWgla1msuI7dIuWLcp5cZtYFxw58ePdSvQ
xR5UXWn+OKbzKOng9KZ83xr7MR8E4XTSSlBP9pjFHaoRKKYBqPL6NpQMYlEmd0Q90UzhKDlsncMw
cNSu6dz9NFAwA52GimcSpfkEE73GbIwcDYxHZk/FTbhI4imDYC2PgVNNLcVyKY/pKH861RQcCB3+
92QINqhBwQBIOMfulcz1X5ybT8naWCywKbGFQTwIoSnMhfjkvqVR3KlaII1u9XlCBn9EDLulse5r
TXNtMDT6RV3kpIhVp3mfR8QCujL6E2J+8AU7gg2XJNMbFrB6hCV6KebCPOHO2SEWq3Y0VKtDRQNY
pk/qs8EGiqFAQ1zdF9nfxaEktSAaE8xyuo3tC8tfMsSVv5hQmOutOrbIUJ7qBqro9F4IYj6qpSHt
ZLMeQS0w1aGOQ1BZW9i+2TAirKBV7lh/xjtKbklA/qbD6jG0A/sttdavVb6DaqgYfGtZHrIF9uAJ
DF6dmjPY9izEirL6RHAAtc/KQ0rOZUL7HPTO2vuT2vMbrNlHjwl1nttvYhh4bxU9EqiYfDCTbtRS
oUu5VSfwtifHXT6RiZFd+G/NUMWjuIQy6AmnPDW92fixeMYNSQuzx/tqs3YyjWoN0HlFBD/qp8lC
1QuVzkLm7BcOak6V+nVKN3/pshmhqRtHAimnzkzhyW7B5CDJ8RCRF0ElOBL0OreCLeYsQ3icYndN
zE76aYFaiDgL1DYdV5GjNmGSyw2PhGHgXubuFsp4KgZ6lrYxucdMFSGwnAq8USKEzwqlDXfEUY+t
k8YUUEAM9PZ1Q+Z0IEPnxGvhvr8umh31w9b7TmmwSEyJtwHHOgVsCjV1abHeHnQNPuzC+i+U0LFp
CoYLoyFxYyxMZN8IZlVvIqtgGmyq7ZkYWngzmnxfXS74tua7m3pMGg4tWoZmZW3tLHCIBPUWnfhM
M18C1ZjGsNeojIpJX0OLsnYB/po4LSzBsrc4TxsY3xmBvuX+VIq6kqFjzl96NV+QT3zhGxoBWSl8
AqvhUenMW2o2QTWzc3DE87hqZmQSusYLx4Y1Bho9QHCy9gONobmpDwiBndnvgf76+buw0m9Vsacg
y8YXQNDP49S9pfUUE0WOsJsmKbBWfmFrs7Ujjj5F0Uk2VeKbyf0QObE8OiOJLWY9c2MSk4VWXv3W
GX0FHXLAcBB7Wacy5k7M4plQoYjiFOYTetVbQRA6vWoBtL50DMIDsOgAQvUtkBAkNLNt53Tg8Af5
3BNcFevOhmmPUEVAob1X1d3VyfVXBaWzV7abQulm16hpDX+daj1AddhwAeECmlPOOMfUeIfW6TLI
tPAFoiP+gDZAF4M7tcKG4eR4eXhO1ahQ+WeU+dVw8/GcJrxX1qaFizbgHqpodTskjYklfGTyynHI
qOULrHWLns/nJia0Z6Osvg5AtAYVvZhrGWCvkGIyT1W20JIbRtjkjkqfcSASgHYBHTyNpLJWHHyQ
1nGUIGEyGOC0rUSklA78G0akStjKkNF9ds7yoLZMVxJmukxirMdhlfepUwAxVaG6kqAVUm+usXIo
9dSG52/eRDxdWBJYHGmoL5ysxYcJ+d8TbKYiTWzmHWP8kHb2xcU3xzyNu4RHqeuUA8u0PuhspiT0
e8OZYBaaiz7H6rOHWdSlgP5cJKY/9E59geoFF9GOJYU5ByC7dCLOzP64TGNPCUMiVYwZgOwZGeYN
oYmF2rtRiZJFxR9/Nsfus+P3ueGSOBVWetp5DIdMSfWbLDZ/XrGd9OA0Eq37HNH8YU/EAdSKipde
3QFTGnRg4jCM3rQCgp4M36K9jCcO4GFOlAfay+xYADiKzKF0vNnGbpNoSGWKU4PvGOfehltfKx+k
eChAm3jTMP4mqDNJGUgBieBmt5ZvxervaA4CtcVO4dyBtQGyNTd/BlWbwt4x7ig0UHk2kYt3eTI/
wIr+sYt09WQklt0BMYR5av/Ilf/JKKsjckkMYctpQvjRiuZl6qwfqrGngt6Ti30uxb94OKZsBj7R
/N4GwwydZH5DDKl6VmJfu6rDybn/IQnAeWHFg7IXHrRYUOtLFecDTtjPfC1wJmr0xwSDTFX+tHb6
Vct9Edd3bWyF81oyVnZzNpkEBrbMJsVPu5jfw4wO0k7yxtPiZtfgPK0/tuR9wkXzrlUEfFAyvIwD
bYu1nvS11Hy6eAzfogpy6jJPgM3xClf7m5qSeaL2wgiM545zHJ5wmJDi7i8KnrRU8CHzNQ2WgUto
7ARppBOyFhuWF0MTMhFfx0Yy31f3FyO7Nx/IemvPcYyLby4x/Rl5+TLaWBqrR7I1qGwXUnBHN7ei
3MEVG3fqM5KjtxK0FS659q4nUcsnCogw75y2YlKwu6uIcoIkHn9IFHyzs4rx7+5eb4XJuTI/x3XR
3ywc/6k2iciAacRFMrND0SAcT0qp+zMiOBK8Elo87dcFNLAPXFDV2IG9DFHBQm3opcr6C5DrYNqY
HSj90J8m4ejCjoGo+02tI6M+/WadFBoL6Z32z2DtkxYxmqeUsXywAs7GVQLQpKcuVZC+eE5+N1HF
nvKFHVzN7eJJ8srQLFKal66M77Kq+Tdu8UnI4aaoMsoX621kfs7nafHWGYvABxU7HNVx76fW6Muq
Se5iNNKhygH22HaEbqUPq9pMN0DZ1qHjn8WZFPGnrUho1wI1675w5AXr4gz3KuYDtIblP7KAT4ta
/IlpTynO5UdLf4q8C3p8zZ4+jAezOi7MyjGuI2AeM3nrmYXDEqEph5/EWl5fL9UQK+8x2YS2MVCD
QZ85W2J5Nxd0xvbawrFCaJUWjIA7Y3xadeTKiob0LLemPamLlPphfuUuT45D40Qjklt7/Man/iqk
WTypNf1VkhRv3bAsh43MVSdX79VdP5nMPZfkwHdSpkTLIULPIhsVCKfE9JZ2tK8xgSdMs7PDlv4x
e+apU1/sntDeM9hCoNGnJ4rRk7Iw5iGD3QWJ3QgqqwqRGgtSFL7VHEceIxCvTFz81336HOu8OEML
p4Pv23km9vAv4Mtw68rtIy/jiyg2h4ntxWnOOmNFTx3tq9TzD4kiKxv7Z4TYaqADbGiyTnkwN9IN
EMMNgbnGTwPiM0DE9VOjswCAFFBDBPF63lJ/navlnEp5MDU8lf1gMCJomipSyNSiUF/oBIvpjHok
DzqLB8sAjOHz1cP2r5j6acvdbKtnMb3aeBBhuWyWB1qKwzNxmSw4FEvzGIw9TkJOrDzqGKk4E6oL
VsZBx/Frxu2ffc8Ymx9G0mZH3cS4vybwyU3lvbNlTDYt+UQO7mt0O79j6jYYfZRXvbbvymlOLizd
F6+uaRHq0rgH3mBM07mb1CiZHa9riacaUPmTyBHVFUh5dn6esGk9Kjt5iSdgana6V8zxb8JYZtG5
5+dxQRDIyWJRqaraYzVbH425cRcVpvQHvPnKhIstIyKXJ8T8iuEaQNxBafMYN8SS5RqHED/u09ow
fKaO/RQ2tT+f2PVnbB5V99QUBlE/VvxhDswtxQ08+uiJrmBWZjDF2uqjQ45KQBaoxUhiifTReS/U
8afs+rfCaZETDMNhYHTkSwdz1ZK1DzWZMTIbqyCLczqLmepELsVlnvMXEQ9P1KR+LBXSwlUrjkb2
ddHchvXePxmFSCNdn6niDDZ9y6KHdV7XlCPQ1IhdUwkrtOdAz/EbVubUhISA1541mhbbO8REU2Es
90lbMx3LyfLbfTYbIsocu/AeilZcyfQlvKGDYLjavrRneKHQ2gKWvV7BaNWLZdv4jWcuSPkSmxhf
rEPB6r6Ddn+0Y1fDuDRzLwPkYDDbUGTmu158iS+9pj8jgEjOlcKm0iwTgqaZd1uWQDOwElAKwxcH
AgimrMlPWWnMXoIQh/cX/5c64GGu6zJQOeZvGoM9BSs8yQFMGhenkQ/tnkdFAPaGSdgzuirK0bMT
8015p2Xbu0LoBEoTZn4aAnws3M7ToNhfQh9/ORpsn0OyhJHPi4ax9aNkruxbY12EeX7RbPbKErPF
blPt1JfV1g6pwihA4BOJnHL6LLf5apUQPZcVzijadwahNVfVFgcN15WJpyCOt3P2rbeldmit5lfM
es6FpsYhVNzHiSORtGxQZDYu7XHcWxcB0dehemUj6iFmQ6hcZJybZPUpG9bA7DcxuIVV4qKWWIN8
iFe2zGjFZIo5ZWvJQ9UlL39XEa9lYJ6m62CXEj8sevw99+zL7IYxWi2QBJTJBqthWL5ytQ6nhW2f
Y3XjudyKy7CWVSh4HM5ykudm2z2kZhYf8rjwCJzCDphQpKxoYlP9D7RLXjSV5YuINZ+J35I0gZiH
U1fzSdbxBwXczFyCGGWMIa8pb4alUeXZ+qqDTCqvqDoL66tkM/2WVt1DN1TkTGuqecgZXIZdLt1g
MmbUK6o4FDJjRYi/0SqI00gaba+NPy1DqU8zENoiP6zMuDw59vCDEpOLWsz8GqIHFo6eqjWRIy89
/pikVgjgc+8LSw4HY7va9JJhUrlIrtLfhs3SoLuMDAzFG/rRfK7N7mKjr/7/PyUBpJQNadD3/bvS
lXRiZjt6I+sjZa7GM1F54uDW5bOV5o9FUdmUTGxH2bIA2Gm1UHNHJdouxDsyzkK8zIOP1iJnlT4h
y+kxRNAHNbAMYwK7huqdCoqs+mU+VyYGPmTntCxOHm2Lcmq67Q/IMiBOKkU7FKyOEXxlVh/FwB64
0O/o6LuZ8AWaR00kP2lL2AsuoTAWyA8y7r1g6gEgssWOPTd1UEK1OIzcikLF/EfLHWBpp7ojvF15
7MQHARcC3SAqj3HarHuZlAfCGQ+rmsWR21sMzcRzWjEQEnbbhLuOzx1rEIUTN/kegDo4yssYx2Xo
kBkTrs6S+nSohCuX/b+27BildRPaYraKLhNp/vYPzEm7tVDZDpMz7zGSiCDyDGIJ+95T/9IWaXvT
W/dUlFjxS/TQHk8Th8mfuawfHGkufj0vNFs9vXwheNsYYYauxZtSDClqDYTa4Fm7G7ow5bo4H93Q
JVe96Jl9xIQRYei5Lxd0HK74Ww016dr98Cdxn9NmyD1kpc657IV6s9TqjQg+PcgsZ0Gfkc7EiyaP
ac+EY1An9SPXiYCx9GPZts3BHdn4tg8mdRfekgUuWdz8JWI67cT7oCBJGak8TMc6EyuGacLKrxN9
ejp9J1ZCIRcjgMOqgakozv6iYs5dkisSIVoa8/nC/UMAqBgDteCszgbIuav52+MfPKXlloRsPTDP
kL5mZTNZa9ZRdk0ZJtPy0KsxPktRof6WinZ0sT2309KfzFqyykQBYFhgJ1blz1owInMS6qmispJH
6R4yh+OeBbF6LvpsPqd9QhaMBLg52hfdds/VpHnNrCOMMId3UTM73prRV0gIRAQXYfUwonrKjMBJ
8HyyxBT+XDMRhna4Rao5p0y0VEJIkOh4mLKEZwhMZG2jAAWi7SgwjIdAk2+jzVFOSvUWZFXlDYPd
eVOtZKfa+exYMV7G1T4ZFu1Vq6cyaPIG/4PyW+bZg7amh4UHO1K74Zhv7NkaYjumfitDxmcAt6SW
4va0Oswzmr8tG/4C10ER1yTR2F/aQn5xXDn+XOqPtdtxDxRFEZWNZQRF5+i3YSjuinLko47RZOXH
xYJoQLCS5Rsq414Rc7Xn1LTDWKa4EoorAdYyYpIQB8MrVK2X1S2/Vy3BKzVZN2JATVTveEVVZsQ+
BE20TdAWGe57Eun+KbXWV7WJ1p7VXJFkzMUd8oSdcABD4ZW58l1rOSbRVLCJpaVLO5eqgJxx5lFn
WeC210obQlssH1NlfGBvrB/0Lv+Tbc69y9iJEU3CtFZn9zw1T4053YaJ3CRD7RCflExOhfotZf4A
MXl3P6NwowHyZtUgDShfswDf8G0zqUMTt7/D9HZR8+lspybrK/xb151ehlLqyUiTQ1PAMxVi+yDu
OGpSFerLh733sn04dTgMTMWwb7WYM/L2dGAce6s6DsXbOG53YKuDpmEmpS/9q7Kdhyl945gAp9jr
4cgK8VwPWUGZNJmhVDmsssmBYnMzicItJWvbIe+5xtbbqLWfGdHi4FJboB/Lyzbn9dns+su05u5J
FPbfzszRw2kUuhWzcgxetuojEBlQhk3vQl/pVDvu3zxzQFH1EklejL4mMeYToYALlaqCQUWAbXTI
J1UU88myroAZErAT0IXidjo2QwVFqeVMQrZ1pP/dYzZTL5WEsC0CaY+64g5mS9J55KY9EER4dHr3
D8UZwBTREqzsVoiNKLq8pOMe0DYVqo5ps9ZTIgWWXQB2aSNTVP9Hip1yBAmver37uXS79myfnKL8
rkOT7mlClFejg+EywuxsV7sD31YeeqEdBFgoFH8udSP3GBKCs8EYiXGjchnM/j1JXB5aN6FMJdtu
BR7gW+hgMmvFwljEpyxZAixBUG8gHPiVO6ZoLa2jkR4dcOBB1Sk/TWoTsq63B5lbF4Y7MZ0AN1qH
qt5bFnJ/GHsS1uD6U2OB0mY4QFRU9saPXzP9IhBWn82nBYC2VkvVZ0pu+hbSB9qPII45eYHm5Jhh
SCNlORoHLMP9XHYu6/OMl9SsLtVysybkAGL7V2XajfN4DTrEmbwDX8Vgv4/W5sdOYpww+hCEqeFr
GeAswV2gAkyfHRP4odPWP05lPWStSZz9wNKpAz4A7OCuU/LHedzaCLcja0eTKWRJ1tiBEQ8m/d94
qMUDE1mtsw8V69JSoZAemQhDp2E7BWQ2tu4ctbK8qmDXXHFzjOlYYbqM+8Nag1baSSA6GZI02/o1
t7BLjSKJ6OBetMr5s03lP1YwRCEp9YSCpAxQcZ/po2C6LIbtk8f9t+vFiy1JBYbNSaBYNxzS9I9r
IkXIJpVNfumMHEPJdMyFEToaYzmgnPeMwefV6g59WaHtMWKEroUcw3+ToUd2PZj4WDW2FQ5ErcnB
kaszRWT3wzDCVXuuGrcO8/11NbuOn42Rmohb0I5oAZc5Jq2bz2xmw6tIgJ/ZKac3eVBsS+LHXNdQ
W+3Fqel894a8pnu76qKgDu1pOzZqD7em/CU9zI6GZYy28TKk8BNbJNNIXP7WU3Ngn/m5O1VVbVmC
2axrKsiBaVr3KPP8O9lnBVxHQGJQNAVx37F5ce90crD4wlr2PsUG3kli5O+39r1gzKjGZh1ZPePx
JJnCyXBXvwZxHkITqo7m/B7D6wjRa8M3IQS1y9z6WBrNRWaUpRULpNFW5yBOOrBGk34txPLUqPaE
Sb0n52jqPleXdVS7KtIz3PGq4J0g1PeWKgaFzyzeOpbkrMg+ivRXH2VyXBau9Dn9Xoet8Qsbc4Vh
xz+8iOCyM5cBYdkrXovSxVPW4he2lBKkBM5X5nzfOEqA7PailGoVSWuCtTBy0BX7z2VqgWiNn9XG
0bbjspAGCSpLidrjRIAnRfG0vVYEYHtpt6Rwf9KPFcK33/YjVZkWsqV/HPX035Qqlw0PC0oU+7e2
PQsTNsP5CYGx2aBV0GnnJZcD9Nma3Nh9iKzWP2b92L9V5j/ETK/9ol7FwoxD1sT62k7yh5UeljJ0
tPn0tY4upaoskdoT9o743R2CeSnYaOSxl7pGAQhOoKktLoygwiR2eGl664+bUmpiRzrmq0gBCmS3
ah+Ij3WuRcu4x07Z8rfYQRFmXHw4ZSKOkU1kDMpwgkUXUHCN230Dt/2Ev6XAPJeUFy2ZShLJWiPE
d8HyiIiF7X3r0AmA4I+UCgVsL/OGCkn7M8nxPkaKqIHPO1ktqivGQC1TsPQtnvpot0QHCu8nFnh0
+qt8m2bWaFhLhvAJifNHreEJLi27iDqJds+WjF1XAjaZxWd3RCY96ZI4RF5o0oGn+P3/ffigrM/a
KL+IkCeZk1SIUJ36f2z/3/jW4Maiv/EJU5P8NQIlLWj42BoqzfflW2u4926u3aV2YUe1y/iubq1T
Y2g6S0EeQKNRy8MmaGhZ8bYBx+5ZSVhyUbfqFDMN6wCVg20jqF0v8re64IlI3XaGSmtOnkplchj4
PBSHqV+u4sMtwSpLTr9mVl/qvvk7c4EHCdT+XqdNn9zlbT9qvfVG+uG+jLC4FdntGPb4rpugUTVn
fACKQ0jskz4yX5uq+lNpJiTD8/R362m6SA9pDh1Hza3pmsuGvd5bFFMSuA7XMAV4FzeT9ObpLneS
X5IDv5kWPi0T0XjJri3u8Xl6SmUox+4G5mQfDQP6Wi38q7GAUy2RJRWjyjXSmN+W9rKQK4lsfM+z
BJxYTctT5hwsUyRXxxFRTE+OFJv2rqhTL17qVwgJD/pgpQdnBAHUA7OfUFxjIeZVUcugtAHoKe9V
XT87Dd54kMr0PStvf9zBv1zRyBihafMn6CqOVRLOa1ytiC0J5y6G8Uha+8XtKYpb7MB62y3Iyugp
B4BgYDRqHynBgwqn6Mj6+azy3W+VOKtCJhF4CKbsGjNfo+teh974RgXG0ZqSGAD/kf1rxdZIsIuI
Xc61LK9glc6MThW8uHJoFIKDuuuMWm6cs+mkuMu+ImIF02uPsoD86lZpflDpQzQYPYeE8t+fEkAw
tWRuEdNDNMJ+qNHem6aeB6ZLcoXhdq8M4JmZbrzWs/juRhDFZF0gy+u0F5wCVBl5HvQFjEy7ecp4
iqjfe6aI20usG+HcYo3VJdMTXEq3hR0y3mrqi43U6fuuSD66Df7yIre7rM3fmiJkP1qe8PMcIMI6
l97Rz7CuyXnAp0CtwuUqnO5SjXmwKlsFP4IgCAxUmU+EYxvodgm+rUYeC0XnvkXWHyEa5/hTzkNH
9WSB7tL5XVRbIuaVneY30Nfudj10Y6N87Tv3fnMUihjuwZkOak0R9HNtD6ZBnsvOw9BpKN16+taM
TRwWwjT3gIa7bqYK5WovVXTXa6L6+CK/ugQEZI6jn9ansUivQA6Qa/CzmTOdhaXezCRgYM3uvnMr
gvLSb2Egb2n3xqrXx4dRo+lyWE96QGoAQQxsrcb2ahvyU7cldFJ8bnMyrqfa6j66uLoTpQt0fAJS
mEYUe/aq3VpzniJHAYbIKRPma1n4SEUkJpUewCPKfjS+/pQSyCcsHPxNPvmpA07BXUN9q9bzVr+Z
Rr1Ec84XjdXgQQANPRQ2zB+j/jvg7sG+VL1azvY8LJiEdYd/8QZQqqWJQ9Bon+Z1OdJBv4ym/rxt
feJvBYVOM47v4wovP+sx+OPn4EoI40V7S7GDzx04BEo7qNcKgTeC/dI8J4Gd2m8Q+H5Tc/tkRp76
WTHelc1y78TgNNARR1iIYsKn9tResnABqR0RO0G2o2jz1YVCtusB+03vlg2cHFWE628jcw/Hnn3N
JAm92oyQlAmA5tuQ+emQPc1oh/nra+iUKnUqHlGHEsJbzSkQnPReS3VASQZX0cSQkXORtQm36Yz1
mwvfTQ+1XJFJar8s3jimYFF5g/kutd5ThJEjklqetIxhJ+Oi+loZ7nFx75SeHRfASsb+32lZP4rC
TJgzM2WcYWz1K6RlhZVhGDcNcKBSeRe4myLTbr7dlPLacPJb6nSnrjFgTDBMOZJsLfAxpTjCJVpH
xyVZpXMp8s3bEiOzH/sJkWAlfOEKKg3BA7TH4tq5RtAErepk8YLNjZkxJwURLmysgSNSIsrVDWwD
QgIc/2yf0JiAjzB+jNG5yyceaQHuC7w/o8XUQ2KJEA3paWATxYWtJBGHcr+1cRUWPqJQZhA7zAEW
BiAG0p3lBhk8E/MD2xtiDJjd+eSyRK6i696sVcxepx+JhzWCyPRtkDLilTtvtvDVAfR6H6cm5tlM
AbOZTsz1KZ328rlS6JUUySZjyiHpti57sHJl7mv+YGNRbtUgbyv9+xG9/iuLGxZLdkigN+LE8iFd
hrt0tKgCyRCp5B3mlPKx2LLHtc7NM7i351m5k658sglsoAMidKlYQTbW8YGewT61TfaxIG45yaIP
q764rcXGY9qTnI7ewr6oTR4fVnNQvGaX9CjGe0HE/IFy89DWY4jB8LqyUy6BdBatdVcibAxher/O
oiDjGriutN4sXGEgVzivXYgHTrKAPcjlfYa0k8Oo/Z5RaI4Jr6PYwJUhrLREfswSbQ5MbIqeWeHn
d7LqqUotdsEwLZ3U/spLg/T0amUQhNxrdbabXAzwe1J+2+0hFs58ScrkvDBM35/9J2ih2SOTIN4/
51TLayamA4T/PorhkPHNv8ktIygdsK5uOn4yOVdDIq4qneYEq/f/pWWYpvN0darhoORVfrBxsiE0
tX1nyPgvUB6eSfuhuV8DNU4DAPsDw/e0Oq8NkNRJ2WO8SX9Nu+uKCFCbUiNQ+v8N2/dtrNUHE7Co
OaoX9D0QmEQ+MucrwmyIqUABTYSyrU6pWR/5e2gi87n3GttgTrOri2EemFGpcdnnjgNbBe0Mshjz
3O5rgXaeHosUxSzL1H1bShgRZ4A3KxgljAHsL14cxBXkYUnN8KYJXDH6Hx8k6iemFxfRuPyPr/No
jhvpsugfGkQgkUAC2Jb3jk7UBiFKFLz3+PVzUB3f9MQsZoNgldhNsqqQ+fK9e891/9pWKt8bxmsy
sldlP1rbpEU+EE7jGb7RLdVNujsVwF9uw+vQWotBphFkjUbfuLb/kiax2suC+iaXv8AB024QurYR
plkiOQr3KV7RdVSujaHJV9sKm8G6z0qX+64tFxpnjFjfpH500JrwlkxuyO4YzfNK3jBH8UJjBxOX
vPil99afRGJajmiRap6ZHPmd0FZaRrYj7GvkkI8hxaERACCvNgqAN6LdZm72GySgtR8Ic/VN8exg
/sY58Wio8DY1W+tSp8C2tPYXyN6pm2frlV0jax7EunMBCSUDBbKgRwI575U5Gj79eZZZjtVXleaI
QV20JbKkOpFpsm7CqFiK8csxOHSFeKMW5cy6bLzx0yoqgo2SqqSBB2O9LRCaWPrOYtPOG5wdOU3w
dW251TKamDNGOeUZpCvvSMRzjyUfCXCgrXLRcAJz6cAiJpSEKogNwAF/4dYF0kES8DZaPoE0ZGco
mhK7Ug1zRY0qXuY2P0xSUhnoTQ09/8VPM/2IumSKOcwOZBnVOHTGntMiP20hZHjG25IUaBqN2Pij
+WW+rL0DPLUHn7Vpq8tbTreP/lIbrtBQEN3YBm9tpf4GcXlDgKEPESJ5rasuUwA9gFVB6xGYusOx
7DlDhHOcgbkOasYaKogB9PXNWa+Nz6Ljw6PzbZCVT4KQ+lEzqmuigWoSilIsbqofgnTOdeWGZ1rK
ELLydmRPR9k4vApqPVDM1G+aUz4Mxg1bz7RRXsQAgrryO5JmsDfxTXEWNrajQXOdZiruw753rlEs
jy7t/x2Oh08N6RhyIseILjFtkCV5D+WaiOj44gtGtkMc3ITmW+ZOy7C2VLNhFJKrWriKrkpcV8EV
RDr5h767tbqc99WNs3tPiHPUdPpXx0GT5lFwQG0CA3HGPMZmeYeQ5FA9kcpsNmdvGMtj4TU1wZHF
+NqapcZ0n/4Io9oDW2y50zwNTwk6oVE0xyQJ8oMLXQUWjDFlOPQa1+fACnw3a2CtxXa4t9xpmE+U
8U5ayAuypntw6qmQBfTZEtd8+LOMe1KsenO4Kszpl7iRP03G4lly4rOc7J24+o0u0N+DzDxZnktw
dJ58FWrAUjM/6sDvjZbhHqEy6uc6dP1NR2fbY7CyazC0l9Bhd74F9YvkpBqKZkj6KDCm5Uiu67qb
SDRp8pw8Z9Pykx2SeCLlbTo0Ii7zi5wvz686ofuHqvPO/z4PpSjdYsRPdtGZU1b9UiosPhMK/mWL
8EUgwnmYA0qiWB+2dWei5W8Mf0s/uQYF4Hr7pKmCbelSPaBCx6IKEmKVCqO9ISh0sL7yfTiPmLjE
0a/atYw1Jb9Yw6lFwJZqDi7F0NvpDTX34Ax7CAkr7uf0C9U/a91M1iQC/XUkr3lPlAXn79q2XqEm
/qzCcK5/jOkdzjzhpgIunJkV03vG6taHafMIe0i/hkNaPVI+xpvhXYLleP4nuSOcUz+6DX3ZanzA
NNgaIKAOtoUKUVSZfPtfD9n2Llppv1et0d3Tai99kT2s+YKgI98j9vnSEUrIsTUvnu7kRzn2284f
kKkJ99hqyr+0aWNfOimBYgwe8aSNOnqZa+5jQ39N40mqRZA6B9BdaPEnG5h9Yy7DUlhHMXnWkTue
F5b81GWY2Pbx3wuEW+fYRQ6iLjuc1ngm6FE6ZrPHlGc+4Oyri7DVzi1TQOtp1e9ClSVvBe722Bvk
Y+j15A2gysWMe3l1nSS4KKN7h4QOo0lvxa5qtOFhQWK5Z95HPE7Dox6tZEmMTb0Zjcg+a0aOpRcz
R92B77RSr6DS9/4I7l7HTNKDCV5mH08x+N2SSNZJEbquLMfbWbOUyUY3sm6oTnZREpefRcRG6FTp
BwazQ9651jbG6LFKg1B8hpjFF3mWskphM12MrnDR19XMrsL6nkjn95OhgUBvtvm+gdzEqAqkwMZI
TOt/dJFcxoaV7cpARMRKmMRuzpeGD9E/Xz0fCkYAgPyKnaAZRiiC6yKFQonspt2bOwb+2XGZdllI
H1atCeAvEHpMUIWvI6ZR/btRgrTs2aT3ymzWQVu0x1Ra5fnfi+3xoc7K+e/N9sKRAo3Ify7+LE/t
Xf1coRveZ0+LPMpYcLE9NAMFeW2JkWrkKIDFMumb5oRmad0iLbnEYTv/ucVR+YwcF3qOkchyUYwj
jUqCk0rrHZZ0f2fK0jpodSCc9fPLjvyuFD/tsnYBRog+B3boG2wQFjiWuqjvY4L8LivG9ECCQnXX
lPcFRajYEssujk4/iWOk/TAKyAlrt+u9NzZ2bcG93Nw5sKFjiWZYEJKq4mSNx9HLspVO/DKbnEHg
uZXFV1vSOyNHRQh2m+ckoQybQ4pbeaMnxQlhffttSOtsp6a65/r0IzcAGdLS0R8O6xvydGdNgLO2
NayLjX/onT+OZAFr6E8Wvdw0Mj8IXNfxrCbYJaCVHjjNW0snc38NPamrFrZxhgsjo0LP2MDbHPcd
FgLKhoBjTEpqBi6WOXEQud0gzGtRZM4OuliIr4acahv8M3Uyr8Pz4utIcNpy2MywwKU+m4U7Q51R
1Bt7c/aA+x492jDEnifEVC8T/CqbuPn8Z7FIcA9MQ8wGHyXvTGDoE8wUmBJFwUqfim75fOf1CTxy
F4WKt1Ai8MdKVB6ZXVX1zqjEe4wzieGXTG8MGs11xi1JRUS4A/l2eMTjDIZiFKydIRiOOr4bIIZ0
XGvGs0hN3CNaX0JaDFyvE0g4Uq8BcLZx+0BAHiAys/wHirn9MPhs4O6UnnPSD5auZodHDVVF39oz
7W5bqIuqRHX/59LnxTW0c+TD0Fhrr7z19EBuUTXBLnRDSIzT9KkKJXfNjOw1KP3olNm3tCZcotfb
HsXwVJymPspZyYZ9VMjknTcqOPiGFmzwBKS7pBSHXkr9fQWJ0Tr6YTktnNyLTkNelcgVzc+46GkQ
Ktkzd1KvlfK7t8KuIKFO1JWNKT9ECFwxZks1M6vbghTIX4TF2IjJQtho7bsNOFL2HVmg2EF+yEGq
FSjeZG810XsoJxAQo/FSiR5kNB8iH97L15SYt4h27d4XTHecuI8/TGosIM81GdV47PxpSo5ychIO
og62Xgg7KM156JROCcOtITiG7DBgK3syPQnXfa7aOR6ZFrp65gGrha5q3XKw4oBd6ormbVltW5Tg
lwSRJ8E5Fb9Lq/8BYTWtsSEgdOGIsGJkTp5gAF7Osmtj8cQxxYnj32jr4Sil0bWdrNF6rcJBLR0H
21Y6pjGw/NTdVqFNqZQORxMA15rbkaFW1IyX2HnHvNifM93SlkmPTDSNNXHiLqzd4L3Rc+1MIdq9
Sq3lUF1AP3eMNQ0jahMVWJh6xj7eDW0tYLjysRfJ1DJcI4tDa6wXM/rTtxS/Fo3pAtEFdB+8cgZC
SNaJAJtcGnHQzSPSAkA64EM1jv8sPjH4hXbGFdE4fKXpSivR62vUOEF+NUkloA2jL1CAjT8Vkg9D
uskaWr5YDLAiGfmLkDhXlZBt47eCeUxPxlOs3zKt+SMSZFmFL8WpCnOdirGyXshAPwc4rxFmFYRy
YF21Swu3hzvEB7AB2W2KgoTkc0w1UK8xMIvmr11ItFj8ledRz9JzCzFiBy3z0RnYjuoqwy+Udx4U
fLknCP5pQ6aR1wEzUcStcoa0KOMzFxOtCtd9iPU/R2OywEJmrJ5vrOd0D6n3+ODLdDp6apRbzJMp
VZot1yzYQOVblyNw0GqnQAITZnGgDaoD5h1MKrBIeUgm6uJ3bbDJ+xwCnitUy1q4oQL+awiCG4PI
AVcy2XgNGsfbiyDTljiOiFnpewwQY40ROwg/fQgXL7lPA5viz97bnE+WeicFzAcuWgqUFjXgzLXq
ECVdndrlwMXSpxEnjFMcLKRIEp0oITrkBVS1IQBcIWgJPhf/MZhAL9fcB06C1MJ3W3F8XgZj5Pzt
QjZGyU+ZHIuQOX1FqGdg9j/QcGAOqwLWENeCjhQ0aJkdgxxARonrUQ1ExMyXoXHqQ0Or0/KgM3CO
tsdDNLf0YhldgJ4uFaTgs89k6MpGTwairqpDEaU/EhhlZ9wl2SFD67OopdK5ScF5Krvs2GRRUFi4
/bZJXU+XMZ/L6N6/Aftxt7kvzH/OPjUEuLcM+MVsanwHbmCdO6HqezbtKkX191xyhqA+WG1TrjOR
XMmZafaW7GkMBtVw0XuSCh2Wom3TOM5WQ/eqL+buMe0wRjFeGhOyKEYoqcWJUCrM6g00vWKGCfuE
+C3IxFDbrFSLJKD4qLuoObmDIq6rSl5SFp4Vhqb+nYKm3CTVFNCdUrB0YMlidtG2hVdbIJMj+9E5
LBBTPJ/prZDDpgIPq4xwayRq1Xjdzqy64JF51A817uI5vWgqw+pUV2awkTP94p/ffAj7n8O8AiLf
vU2WQY05csABHREA2pmrOw15cBlhcsuqYljp8y0jMHLskvmhhIe/HbWwXCI18Y58UaJZj1dVmUVg
L1A1C6tuqfhy2GXgu/28oSkYwtdH9DhtVYHoG+dzfGLsGe39MvvITRqVQ+DIQ5Sq6MT/keNvWZgX
3U68lZ00A2ag9N3BKbfDLZhw9AeD44wo5wtv8oFlA9hQyanrP/uptcHR07/Q6VT6GPWuz3vONgqx
iuzGPnu9mR0C3XirIuPQa4P+0SOo2jSt+YKJtrqadKoNRdY95lyaYzPeRiVpsirLfFbx4hUhE2YB
RP1nOo0wnNxk2jl6yZ3KDUtDMBpOz6/q4DSor9kLNCk/vOL6UjdBWXpTMaq+MjsO4KyR+fznaeRx
gJnAriUDBOeYWLIortJDm3Tg0aWVr0Zd2+qhkhfVMBjjpCB3UefKm6jLzcjh7EwXbVuXUXEirL6+
YkHwjjbpW6ZdUfLAtlhlXRWD1/Pjs4ZGkOVsNZGY/arnnXPE9ENaFX3szxGYPXvdOnUzdXfoSm/b
BrNApYqCeWXonUarJYdmqrqbE+Xp3qGWX4jO727PSynk2dfTbz2Z7mZqM/OmuHTFcEu8yTt2Yw2H
ykJp4xKKFarmmEdWdqyi1r1bCsj6vBn0Uwmv/XmXtbn5A7bZ1dD4OIgmjl9Ly+bN8A1nhRbY3NaE
Q++la1mrAQAUuuYROlHVLp2it45GC8IbjTCEY7xPx7wQjMzdmuIPeh5ySSN7RPmkfdL9ZGZhKX+r
SN9beilmqrKKZidV5V+eFyWFf2l8czxUcbVn6Kqv8qKC7hL1cD9DOSDWMCLtzp1HLRF7D1cg0RMt
Wt/cnsiOLfBMR6WYVprvamutC+OHNF8TgHEovBX7IbSghinp1sgdmilFGVNCx6Y4toKRTyTYqyua
TmMUkE0VjJra2Czai2D+TOOBBdwAAmOtKDsqv6oPUzgkp2G+qDb5ZFEY2HLC+FjYeblxiwlzNzqM
15GqobVaRqSDU2+KvnV32G7uqhbesTU4AZpIrw8kEtiLcP5JchbhlXb5MwM0d7RkG7yEuM2XpZEG
u67rANkgntoiGUKZq9v42Gk1bWwQQEhfJQRgZV46P7HWVuCOm8qrk5sr1OUJgoq7od2EnT4ewxbR
Vk54x7aJmQmopIaxVmXvZVv2/t6yCgddRZcTLzUnGNhzcJA7QTDm7LQo2qbbFHROs9xIL2lqdXds
T8TUgoZBOmScvdC60+KpX+REL4P8iW9K3/4zxpvUa0kCEM9lZ4WmpImRs5eRlAfRu3+jUVanJiht
HBfMrZjvTvvMQ2lG4GqwEqNT3sxat7c6/sxDpQJgF6Mv6bxrSy3KiHHzLGelRQbArspxFs9fvaWh
TZsyCVbPhxhsWNGygD5vg7QCAVIMf56DYauwNfE7nfEc02433FXeW+YxJowF/7RECqs0tNMekUmx
7ckLyy7ohxLYYpdisyUtur51DUQx6eP0KBr3XZqUFQ2nvZWYHNQJs6J+KY1KnSjX1MmSXrgfgvRF
lfku9tzwNmXCf5U9EbxTHWlbkSAZJOulOupBQ5xFYDGPd2aIsxH+QEUKmAKB5mUctF+RqrV1alnZ
jXQcIoFYUDWwk2Qu9DQg7oVPSIYigvGkBeqM1H3up85/ZYjpxGJPWWkCYcjUyvr1SVcqk33vDuYF
UpJ5QgsGZ8I2/bNpEBngukyLUaU25XgzVSyvsfPpWXCdgUqTIa6pXRK2FyFSOlYNPwMDIUMXTi+0
VKQ8jPWxIEsXdKTeYrK46y1J58bc1eLUsqBjol1E27y4hRezYFo/ajVOeyvAdcz/sWNQvudc663+
OWgZWbWcaBTgfnH9beWQ3UP7Je13grnlHJrNpsY6TTMZXKOcfo4klCyeGKjWcG+F1P1j6lnBQSWU
6iTb7A0/+S7bjsy8CJ00CNl6bSUkVyqRu1fDC6OzG+oAODgDVEYHmMGcdrWLKgdhfL7qObocntw2
Je3PcqqYFOLGXtel05wgjr4HGCAv0XxRtboOZkXYMzwR6fdbaSfWlRugBzE0NzLx8aWHsla0HEv1
pzZycAtxH7yMXy12jk2S8Z2a3k4k5hK21rHHFHA4x0Zo76WkRwbziQCpSbx7TerfgCSFH0tJv/lY
VkayMRAdbMgaxO88W5GzMQvOLetakv2yoXs0Am3lsiYG6/rvw7Q0u4MJmukf8lmsd+62YIyLkyfx
toFaZm1TvAkD7a2laeO6BdLCG0okhKk3ztZw2XzrGFlyPhcUXVz6oAgiXK9h8aYTcqUFEaqw5GVW
rF4w+Ie35yUeKQhUXMgjnmTtDXHQItX5eNvBF8BWRrB+/W3EeBPJN7F2Ih9os5nboPfpH8G4giKA
7W/lZXgzleaW65zEHt6Xgob7NLbdwfsu+7w7VGXTkEOIZMlxftg1xlMiHtIX1ylOSg84h1fZtPFi
d46ALKudpXfVPclWgw1u3W1G/TPXJe+XGz6clCG/XXevcdzt5uyKW1UiCXACqz60DoHSRWmNZ45d
/sY3wcN5qvUOiMIx49hQDaVW/aj8tiN6BrpOyOF4mSQu9LTBnI5x6P2lU4Vm3HUhrbFoshijPxNd
4KAdarOLNhysXi/BsvTBVdMSZkNUw9pCM42TqcH0SIX6ldnl9LBCeQGzal4Fyn4BFfefRwkGWSmS
fKNDJ/gxZQ9aqPZnZuk0U4ek38ihtj9bekOwJ603+mnYVM0PMHjdOh9t+ZJGUA01xudHKAZgYJl5
tmHyKbWx3FeYeFYZ6zv5NOOLhg+KdAG+CiMGhc+velp++HP7tdkgU46s0Lg/L2ZYoRi0UTHNT7WD
k1zmuWylHIaUZXOkWEwfTUr4UsiO3UY1QFN2cKrlagQ40OnoxObL5AIYoBdNQIbI771K9Y0ZM/+H
Y5cj0cGS76AZOCExIu3DBNGgyH7ep8EkcNJwImh6koIsrT/nznASE4JO06AcGto9h9PoaM7VRNlz
7HGr+FVBPPqEQfKBz5gQvRJERSiS5hyPVN898/ldAnZ6Y5Uo2CWUFKwQ9jcJtv2to5Qu/D+0HsP7
88LY1twF8y9kZ9K96X/JF9A3oeZ3d0viSQzo2N9RLXO6nKuymEgk9o6BxJIo/R2jhaXHXsfXEjPB
inPt7z5XxWuntWvUcsCnSTOBHqbUBm/jzUJ5Ziddi6iZ6B3d/R7qNDtJ2y8+VmZLMYVg1Xmohhex
GEA65PNNksflneOV/9V11GMVHCj0CfXWtor0rYyY3KM4EMioSfCecRX61KyHQcO0UNuOoM9oQoCZ
LD6nPviCZkT+kXTgBjuUgyTfBNZpINUmiu3yR4y7bSmD7wo187GiQrDq6p4Ra4+FiDq4y+sLNGQO
AFrrmoi3CsVGyYFLd35hW0a2a6M6pffmrbtBj47l4Eao6W2Exj2rdFekR2qOIyMhko99dx/M3TIx
BfnuuXHUIRIXj8p7nWj5oUv68YepZ82yTl3GHRQXsQapuZ7I3GwsdHqT6SI8x1h+wIJl8PO/9RJQ
SD+41auFWhKySXo0nmHT8F9Kv1+QZGUexjEXrzbmpHXU1GLzfNgZGQy1SryA4YKH6DBNt4LB+SqL
7hrKLn/v66La1pqDDLtqotfAGX/JWliXOiZLBP+ZeUlH3E0ZmppdPiHZW7Vk+q3jUT8zC8YZMvdF
y7yu7zNIhnMjz2mWX98HQyUH2ESAyUKbb/EbbdelvJ2p1p4MYj0AC9ILTZPG+qVH4xf1afloUDW7
U31luSt2ADxTpMRFfa1tFhiSR4ptatAbpxGFYzmM5JtZcyADhowLcaTz3E/Oe6TJczup9HcNNcs3
DeLUTf1B3S4eiCmQ+esor02XiYINY+Be5bMMsnTjXyJvt11J0ahLpg9OFU+nzrQxHc0va2oPJIUA
GZJI6JDDtsamkMTHFi3OwNzfs/Q4h4Ax78qf7O5Fp29DTJz8YIiLgEVgkffryDjSYiE+EzfubSi+
HUZgSzgh/QdFAGxq2y7NrTPwBod53m5aIw/PAI7Cs+PlTEr/fSzb6KWiabF7PvXv88+v8qBhpqKB
VXJTr98As7FwN+nT5d+LXQPatpX3J9L8Zvd8PlDdwJBAfOtGE2u7kSb0cUC9fBxVbey91hQPGKTd
W/urMlAI4iDAqVk1441XmmmdoycLVrXq6mUgk9zGDX904JFWfmDGezHz8qum3mH62ukDpQVEFOvh
ed6ZzWH80TEIpc4QwMdy9yWPkPIY8k8u8VX4emu+GREb/JyfqATor+d5FUm+uW8He5Mzt+V2QzVX
u7QMn02JUof7MeKJeZRSa+6xtxXv8Knb38UouqUR0U0QKk+OSCn4OCi4kB29uuel1wc4GwhsecHf
aAvs3bx1z/Z80Tq90FdDbfzlc2mC3TdyEqGf/4JDelv3Okbw//lucF8TuICJMqSri9tgT39oeBj7
56PnhfxfsWM7LNhpclFgh0LLVanhqERFHLvEddnh/EU+UMkDbfN7HXvm9fnU85LkgeDmB7fzf/7B
9po3ocprVYDedpogOGuT9CGuJB/ORIxip3fmmld3otAy/vbRWH7iXqL7P/lqX1pp+jmuknl+mZtK
7O2quFGs0hm2DfNRy47T9yTMdxQzfMI0vSA+OHtMlbPJ22L82Su3XmPVZrANr28Pm24z4uh9mfqc
PdobJfnXfn2NsiMq6WUe+vLQJCV6xybRFgkxqQKnKEs6vao/phNwAjOyZuePyCTgyP2FYzUb76oc
uo2sPnRd32s+8Kxa5C8QWeqlLHgEcpShN6AmRugTlrFFVJm3mHBUQqr/DuqD1j9HU8OOtkmDC5D6
EmmyGc2Z7V10kAbSaU2vDvbsPmakRUJxksxrKhpVmzZCFXxyrNCx5Fu0g83WRhUgUYJ4qxQeGkbQ
qdpo0ZdkEryTZMQJNJ57RCsrInnBFkW4z13KTQfNHMNtDB0FMEXQLPlRl/XN6xskTTVxq/mItrrh
Bsl78rVtF0mwpRHeWbrDgiGyXKKWjOEszPY0unTI3pu78kqG4fN/mIH8pEURr13N+Z3N3U+zRZTP
iH/ZigpuBwfDdVlTswUBZ+Te/zPQ/7aoM5f4g5nSACmuuqy84LiCaUx7z3Ovo9QigJiOs9dVvA9N
kCUMQAlwtOTWgamydKoSRMlwoofZXVPMa3lklouymBqMqbaBjjAN1pPF0bpFjuaKGiAmhhcVUUCx
k/3yPdo2Pv1YpBCz9dMcPz3kb4tMF8V5LJAq+2bT7RrsyEmPLZQG5GGozfQ+NSwXIfPcwqQVNlvg
XTPad156qltSkf26XzbU6YtJSigYIXsk/bfV2H5XHokj1NQAdnP/1mqSYDoCRgqnBajSccoPC5za
VDN0LHUCyVtsvIGN7LzN95HQt/lA8Inp1Nomt3SwPuFQsuBj6rKg0S+btPxJ5CiUgI5sd98ovLVn
FnwHrU1NXEI7JlbXR8OqUEkPSpo/Nb2bM9KjZT1FwINFvU9RcuzyEIdmJ28Bs9s3J1D4LsaWXhvS
dWkjWrQa74ZWmOb3TBSdPG2WXrGjcQja6HHv7svOuNKDSbYMIxcaSP69l4fhviu1VcWZZuWQM4DR
C/zalAABGT3nMyBftDFlQ269ae8IiQ2Cbw/f+MODcNm3RbifWlgBpsOf3GAPPGQNHgU/Egui4O0U
r4zVYJ8CQrvqMjs+9RAZK7+hXYrpqBxbcC++PQBuZfw8Lqp8qFBPxA/oBkyu0u4PGLufQDhGEIqy
2RTlcB0KTHIYRJOZYylQZq1Ge/h0zAAyYkyOJSpnYmLjNwR75hriGWtRR+HaW98cotaGYf1RaCJW
riLKOhs25hSLjezqZh6SxivFIXhhtIWJlSzd6LLzDl6JaJJMu5l3BG4RBCGjvokiTqZvscboOJP+
Jw5VWo35N3ks5sbujfYq0ZHaJrTEqWi+cZxb7wULZe7K7US8c5RiFq1GBpUWRszDEBqfmo2NLlfW
jciyFNMcBmxSWb9D2+aVDrSfLo3STTa0Ozvo7gVUYcriZBNX+CwOwnbjq8sJqZjck+DY/1MGzTZq
InstWHtBRfF5M8vv2um+vZgpJJkhLdnOZGIUY7kFLfArsLOvwUpmEMgMRoK6vgxQc53z+VZwdCnW
FjxZRC9dtQcG/DGxLXeETKxb+7Wgf3CVEQR+3wC1AMV+YwS5eQrJu+5ENQBQIbGGDYClyigg20h4
XyU6bTXiiNC7JFnUOZkRvUmSAcGRqvgiGuYSSlXcIKvTM44AHNHVABRZxX/qGeyjmCPSxSWEUVQ2
Emxr3+hae2h7dR0z81QIZPDMiG6OAafcdKdw3xgqnOXds1+ZkgMoKEqD7tySTbWII6Tfepc+SNDB
8+4VP7sSHcZYYgL1pq5cBYZB6HlmHqAfInqOjhno8VnNcxns7Oa2TbgulH+MS/FXo/WzzvpiF/eJ
dqhGxzsobj2aOtO0wsDf09mpKDvyHuF3ixoZ8PpfDfgj6C/3WDYOQcGa/sEn6aMkvQ75sbtxFBwU
sxY2t1qfgWflFatFtcoNVHxmjiKNeDtkKekfmGuwCgmwLn3M1MIAt/teFwBliYR/iUvNPTTetaxw
WuMTKZaoSlEhWUww3Bjk4NDb16SESDP6PRo41p2NvGk1ewc9Jv9RuWglDQby1HvGXtZassdkiIs/
qE56krkXAp/CtecQ1mA+Wp8ECMjq58ngXhPVGJ21Qfs7JM2VOFOCfnXiI8Ze/C2y7IPOC7ooL/5b
tN1bVk0/qsm4yAAvOxadwkT+TEU4k04l3BuXQ3YMybgqP4cGNE2r9z/KUdkHUeNN63keYy1c24SK
cRLcO0E+Hu5kZDKIb3Qi0G3uD7vZMWFf230ojtxaLwB9OGUkNYesEUMBhDjE89to1PpDhCTMiTK1
Bz99UnZ/Uaj/D+gU4IJ74SF1BxIqfJwmjVZmhzYM202a8VmKcaMSXtgvvTK9xL3aYGT4M/n6remK
q/Bz4+zU8aGs/J0KM/HhzPIQZDoJcunwp+uG/FKhtor4t5fe8zOaVizraOYMWriLXAujzSA9/WKM
b6MYEZcGJ8vWESfmrMGGxKJkmOhF4Kdr+gMfHt513NC7Icy+XDg+kUY6t9UQeasbdJuNvNk6BpVH
qfX60ht99GWNtW5xN5/NgvN7Bg5KVQZyESQjXZ5+0yLsLl2DttUkQ4EG1tKd7fiILFfwWe+TIv5i
sqN7hwnMG05T85UVhEikytzUqb4tEv+npxd/MmtAzQQWgdY7XAgRXTLdjHcMFBaxttW0lgav5idr
A//FlknLvdOMdyh1kZN/GVHxMxy638VA2iXBac6GZm2PmHk89xWIWKJW/+LI+xvJ7I4bCicCM4Gd
M1ARdiTR4qQPi4MYquJAzcQI+Vzif1kULoQfWZEvgBDR2jjMKl6LwfgQ0IWxcmfViu5y4gHezuLc
w/I8PRDX4qCOs10cAiYNOuceJYii3dwFyQSMYm04PSIwCwWZZbbLphj2aUd31hbkw3gUgo/KZHYg
dHiWwyqOsJUzurqHAhxCS/t0aVn+salqc99r3VbV9lJVznSqUjKau8pVV6ugeztdA0Syf7peu2MA
X/fE0bw1rFzVDKA01Csf6/pSIrOfEii/qnM2/d/GF83aMIE6NKhIcpTCTecW+8LArGISDxnVOZfS
39rYYyf8WmeX4mrRxB35FoXaVFYKoFHTfzl+Ia4FqehX8N2No/k7F4bkQWTxBjUVpc84vQcThNHK
jH9i+dFeTFE3ex+xCxnt6qNhbLeKPfGggaAQo1nJDqWJRWKpA06BSBybu2THoBa6cQGZxJNDf01x
taZpIw8cl/8r6BkMmfGMUGmyDVjLfl/iRY18Un1GnS4YjLkQU7tGQ8TqEaoTE5P6xQWrn3xVeXHs
bGhYg1yh7jEkct5BXIcsiHZZaO85S2/yxGW4wiiTRGVSFPLpoWKPg7xJz3Hc/P9Rb0L93/QsRxoK
khKByIYF+W7+9/+VyIfwyv5v5s5kOW4szdKvkpZ7RAO4AC5g1lkLn2fSnaO0gUkUhXm8mJ++P7ii
KlNZldVdu97QjAqR8nAHLv7hnO+A38OgXU8kzbgt4JwwseTaJVGH7Re6EskTEdFgkK8VbzXqZhQC
ees+maP9PVBL14wESzOUJ0k0XP77V2f+p2wvV9g6/4AhsEM6rGB/f3WgYuh9xoZXF/DcSOIBWn+Q
+tfW3mAu5K1UMtrYmb7OSG6/GaL5OozRm22wNhhKjbBXqHpM305YBwzQLJwkuclkOdN2xH/obxM+
HrzI5f8llMwy5oC8Ih2DIt//+Ntfmbp5ru64ppSO0HXJGO33110rB/RP2oLeuy9M4NAmF/ze6M+8
0Tmh08puHE7fsJLmu4kK65cmBl4OfDDNIjkI9xyLa7tnDlePG22snUPveupQD90aNVLybJnJc+CN
2SZAN8zSqt1wirfoHTP9hsVRv7UYuzQFg27CrE2KBWQEvXKBNDKG1O3u1OZxj5dYmbAf7HBlNyBB
MSsBg7SIMygK8AK+G50QfGfHoJiGVYWLgkJJrFu/Kh6b1lBPvAEW4C4SILQS0JeKS3bhBhPKVM+j
YwT3cIl+zsY62Ucc2QNMmiaOOBWhte0UWC4YcnifqtJ1+XRtqGwVNnR6rebY5ZCJksiYF7xwNwuv
XYNg42wwE+8QYAiEOAvSlt9h4nMytW1cCHWenCLcWuEYLMPUIqgYRebBLjUY/POX+7dg1F9jdIyb
v/9RGubhhtnZK6wG9mJNwhiNh0Syvv+V+8/ff1SGDjkG5MZY/hQ+OPOXKscCbJrtaapLLBgFrakB
pnvljjnrTdZMnAHmR9Ur9xHB/6Kah4l10LtPTIcI9zCAnZt0P0nXjEDS+ZIquBOtjTIfA9vlPvoq
DTHujQ4pCTHMwXrQ8pQSvCWKhKBp5uB4c+9fHMN5QY9sbfFKxWvcPAWklUruPKV9qLjL8CFD+iD0
sjjcv7WS6GFkHeMqfThMWXZrG7vaMatljqpdpoZcrEmY585DCgpB7N2gFtyPoYDYbpQxiQZg9gc1
OlezLpFuuCQ9gJ3wT/cveZUCqZAKrKkVaqdML6iJ9YbkGOqsa92X4iUCqOhp8fQ05aQfV8VkrgJq
KSMM5NfAM3t8WyBQREBGjzmwamqqfulEJNekTLzZcaLwH/ksvMl6NMtz4nruQ2MW1qMaLzKxtI3d
Nt7BHRAU9HUDuFY4Ay21LQ6k0UB5L+vx9DhwVZ7wKNeonO0AfoCqmw0rEL9dTDKyTg19mTYvS7F6
pYe7DpOHLROY6ThoQX4hUKxifVh/Ah0ly1SSZ65T3ZhVbxwG4eElNUftxrSEtSjT0CUjyphBNXEK
eWUMy2S+T5r57sjXXuCkO5L8ireuzJNFwHpL1Fl5s8AKwsmYiFKYQQJslLyTjQFiTWY6Yy67goxP
xhhgXf3dNQBfWJ2JPQuO9WMa4BYo8kKuQmfuYaIUWp+SCNmmTC2lHOqDid12QfKCyhR02drFSB2j
r2AdGx1GN/iheEKgThlP02Sh5IVVb5oVQRlOsW/cuN6bXklpzvRrp42RukS+wktaoCTzCSuHIcKf
xZw35JdhPamVS6tCCY0C1K0qPldNHKXmXQiaS3i1ZXhCQ/Hh28nAMvtM0WCdfMtGvprmX9jD20fp
9wG0oxpDYKKydW1hiRzpPf05EVaUFu2Jnqs1yej5dshyBBia8YmaYnwPZ1y6V2QWbMGeBQ6MYGUP
WI1Rg2dIqdB5ul74E9euuWNvWe4zKJKrnuNmqUYNpmevl4+xmIIdltmjTD31IKLaplgtk5c25BbR
mkNhZekJcWG86ZSrXzTJmMOtvfQgJCpeq+jPAhc4llRBqEsRQ7YZD4kbx1/aGeA8Jq0kxsBgqoHe
ATs6Wg7Tb7/ffUAEvk6LWHsjbmCAUXVwR0RB8GPt9hW175GBm7fzskFuI7352YVddo3Sobrkhi4X
jRDtBQWjRXS6iE52n4y7zuy+FB2Tj67HLDzIYZVhzBx9R72p/D2ykOwGgh6j7tOC+gQCZtpdGrud
tytascWu0T24jncgLf4cEaHy4PuWth9ztyZQhLB7X1A7QM26UEuxkZvoOow+1/C/1d0mK9r5DZ1X
lQJjmkaYAvN/50cJW+gU91CjmiDoD/X8xWKCtmw7015DM+EJKitjx7Ite56gc+8kDQfZQJSKwgfN
lJowhkBj7iPyMVYa44LvWrcDsZMfmdVU28z2p2UwolZixo/SOsvOFu/CW9b7AE19fziwqDV/Jf7+
L0K5/x4Y/StA+qMoxzpicPhP3/7b9rO4fMs+1f+ef+o//ta//f4tP/TnL53jsn/7BtNc1IxX5oTj
7VO1afPv+dXz3/x//Y9/+bz/luex/PzbXz+KNgcSdPsMuBn+MYfbppr517ndy0I13/5yiz6+/fPP
/Mru1lzzD9vRbd2VpqubUlj8uj/Du135B8/juZxzpOFKYrX/jO42jD9Mw3GpQx3BJtb2+Bmke034
t7/af1ieK1xYnzpSMGm5/5PkbvP3cte26X1tYdsUr7oEkmD/Uzq2hh9OT0ePZkEV3klLCOnIEFFb
zkmQjgcudVyXKX7gKHfDUyTwhCgYWKGm0FKh0fcxcOxNWT2aqEgYurdvDG90vAElVM7sOthQPvN5
1jX2+jHX3YdgcrR3+eMf3vD/IuPb1H8rL21bGrYhLd4lS5imDiDy9/JyglONMsBl7jaBdRxQV9YV
mjgnuoYE1618iVw/AMGT6JKA1N4yFnnboUJxIu9UmDjR9DboOHzrYDs0xjuCTMGz7TiWTYYUoV/+
9y/XkP/UZfC2e55rg/Mhg93k09S931+wQ2afCqvGXJe9vkYFfqcZAFNrU3839OZjbkbWIQgg7za+
e27KjLLSGOA2qfSdiZ+9bXCqp+ScHuwM0JzNhN8YsLKpAbOxaaY/E1OrjiRFsifG3BuFivwByzsy
3njX4gg4ei7X0xh0Z+QSp7hQOFId+6gHT0aUuRzFjLFjh9l71M5G+E5furJOgFalNMaOZi6Lpk22
LpCBHCt7lNQ/K7v5CBGFLu00+IGn7b11Wm3NgImZyZCUtzEcH9zUuEoRaA84Y9inMEmw8AO8a273
Yr977MK+aRP4PQMORBzAKgnw5SxMqwc+45KtYZXL2vkOEVpswig1VufKIhzDDkaH6nQK0NYnL7DM
Xosw4V+O9Q2MLYQBjoVjzENz3Rb0ci7zEugcvtS2gwJ/knCwL0OiWb0o2hZMo3dVNT0PTh4AFeVB
6nbdjgJ87SACYhSEko/2gZG1nGlY2BJc0vbApmQJJUL41rjTzGMklsUYnG810m4B1nxVDsmHpXVy
5+5pF+m7vfrMNWmsq755C+eYD2LDbuJkNtm29UHGRqaN4bOYlvTyD8LzH9l5+QuDsfFy8MZ6FcRE
7/aTty/Kkuc0EnHm514Fz6N8sKcWysHYkzVMCBFCo5Pykxcls1MyrX1pkj3XQ6cU/Rvqwpb3dy54
Mgup1ijiVdkWkn4EdFvfREyG3SJalFYYrz2jGokLZ+KvIMoOwCWWGvmcLK14PneNuPpT8SVp5oTh
0k3PgDp3WpKje4KORyA2tImyYd7vUXZlbbuPgOVS3tpwHDs9O+Cfm2PdHAylEdW4NZ0MD/MYGE/0
EnR7Cxsbb56W0aMaso3SAGtEYdlsiw4MsgMPQZpMKOzclysRdmJlZjWtXZazamAMGjssCcx5c1BU
r81PaGvPFlJxkkOWo0/P0EJB2EQNj2kTwP1aEv+SQMfwwU/P2sgprLppjS6cMWOb6bvCTEkV8EYY
mzDg7Wagka0Ze65Fbf+893uVbmw5tU7ufPLMqeaea51VKdSlBje/pyJzs+oB72qyHUcWY1P0xbC8
c2U4r5EyXnwad7KQtZn71mWrJGdQUqckCNI+jntCBrBFRAiVHfBxsXUuTfATzMeZ6BDZIdv61c+t
b6Wlv6iSaCsdtEVbXulxkHYY76ZZPqpWvUDLQVed4lFJcV/nubGMdeXsRMo/jG1tUYf9S1/1O8BZ
3AbYMvGVMZx35Kn3Vx26mMHyrnrKhxQ5nFz2vApCL5U5V1YRM0PA2EqTBUAxIuQG2BNZLFq9jIaQ
oR5oAHuhCersqcVenucfkii1Brhblb/WmXbth69VbUIGsEnzTdQBs/cK2w3xW0AUU4HvE0GQXBoG
GNYw3crJ2FkBd+GQ+8a+wIetjy0NSDhJ9OvvgeDGDU33I8i+hmXPQJPVc2x+oQ5akOGGmc+EdgYC
fTd58tHJ6P1NREd+W+2G1DgCS9khh6Q0LFmugo1VZbP263irJSSHU4IvVBI3O+mo50GDxomyhcKz
aInYJAQO6BJmqrwdNiUnBuOs8juCaGCMdcEHJr/3JMgveJou+xKNrOla36lpvzJL+SiyGM9CCuah
MI1l4iTBOkdYOc+Oz3jdHjW/vYgoB+hUSdQrQn2paLkWVZsRwhxOPjw9h+Bxmoog6apdrXCAOvF2
ssrg2VT4zsGUrkkBSsHv8yA3bFPsU8byi8J1EpDyUbMdJiheVjMcCJ9mnQgMYtE5DZlqQmJ6x1+4
DBIt2BRleiyKBtPT0HdPsuAhIkflnYBXqplrTwkQwN0dp7UBIRahDVPwEs3APghHfaFFafjV7K33
RjPqpyIBu+YUHCS1Nv0ATMBpysLtiaxIBxpor+0maRVXMyF3sah8sXFUgBJoFrLgh76SyUA+GqNe
xDHZRvJ/A/uOWcSUPRYjCLCxjAJY6uKFj+y5dI1HbiZxSvxpj1VRPGZBuMuq0riyia5XLSc7TutO
HALkEeAGhHiTQOeqeooOQqhqyzTmFPpa8w0xJpZpiqnn0MvlCsp0smJIHCGkLfsHQOntAnNm8jUg
WQhRVTae8TOLVWRBbO0CEKsBBmkmygIktG90Z/qLdCcbQvoYR7P0SDz2ObjxbkEScDqxk//eEObC
IkrvbmWqTweyYhvsWyTdTEmhHXAiX1o3q285JALuVO2Z0dd+6v3pdfSndDmlunsZLM1dqaAqt3gP
UO02j1GPOLm2bGdnOHGF3Sx6aECsPkLwXUo/M26SzKTV0E/a2o9/TG6hX6OpMm/M6nKA3MxjQn91
l49lFYGIFVFsa/J5wwPZNjcziMK10OGYyxoBm5wLxRIN31pmVyudrGM+JSXXlVugfYDaawl929VW
/aqX2IuhWLPEt4DDgnquWTlxfMeEd8nMXCT49+nuQ7c+1tVLXvbRPiOReKFyJgxxpFw2iP2mSFC8
RmbiA40gr112zxrADbsuL1yo7hoN7mnCsgalmwWw3sG0RH+SbhoyPggIwvCgCf6k5RZE68jUFySR
4T/VY74LJ28HwYgcsBTPl7w4lTo5gb7WnGQXtkT5dGT3jVaUrVh4GG7UrGMkpNux+KJ7oPEcd+0B
FWBIM275fyI2C6UXksEFnxkNa2A/2kPMYJ3RL2onsEPdgFM3JS/Cl98VA7e4nM6BaXx3S6pJjwVP
XuErRz8Nh7tg2wJ9JraxsOkp1RWuEjJjWbuF7Y/GAsQOlw3Xg+ukIONIzYMjiJ+tYjRJnaNTDy+d
xjw3VgpHk+RKP34yEoSUNeDpoGXVlsQW5Hp/skiokuuAqRxal4tRWqcaitKiA7lSVuKnlVSgcSRk
X8dK91yjz1XYUToCBGOQ+wzAZ2chwxtgaBY1KxoRwW+M0cNqyNNHUpkWsGBm6Yu7C8giR4j6RGbm
7OiAgVVqGXZHcTBDd08DnQEo1H/4nfqRCICMZH2Q4pHH59GQ31BoMYuZ125ukiACVl8nSGFTTF//
mfnttW5LfENSvmSCtNM42RUBs48gGEGYlzxjnPhDVvDQOkPSdVPrFrDRB3x9bVm8pjDWkL3Hb0hm
r4bqd/VYvY0KfVSIstQYg2/yVhlAb8YI7HXU+N/ybngadGgb9atZxh9RyotJvOGZ7uxBFeMDd20T
Bds4sc62ah/jnkdgEsTNMoLxwQiQA4K1T6IpSK7EtAwDe++ufNNVxNyrEChS/Phaxg+dXr1O0ttC
QjNYVRuEB0YmAKV42hka0p+oRmYxOSTfFAHnSopixJWUXgnFchLrVxxVpAqE2WsZO9QH3UiycTPe
HMu+EgOi9p23qWp7Y2tz0JUxHYSlDlR40co0XGteogI2clCKYCkCg5b89H1lkWmfnCzXM5fZXva1
gLKXfWPLSgYffsMoH8s9B6BhOhuSKS3+Jn8QyfBjrFJAa4EJwM59FuMwPUYJT/2MOMBl3cWgpbBQ
UznyaINeuBnUSZdVCgEIyIYxW3MUBqwjLCBEXFntvjWCzCvlx7hmCoFlPlsbsoTUBdP+lOh6ewX9
eQ71WaBTWu9pUDj7UdjTqlWteJ9TGrIsf4uIej33qJceS1u8FSfJovItTYyAnARHLO7f+gSYIGgj
TDpD0dSBEGvgAKEJGFpENdZwwWi4rO3Kv/q53x68DBSVg+SFTTr5YG2Sj1u9BKGsOwTR1PQA1wAK
xZVzFeXajC3uzfHTgau/tcfghJm3RcxqXUbObHfsq6e6+0xbV+09o8/g8T325KE+6f6UP3u3AZ2H
bkh2M4mnvUi3ejYlC+oycd+CysHHZQ58yeLPPM190MlRfAswSfHRFtbOztr4dv+zLiTQgKUtWGFC
LSwr3giSmleeb+28WJQXiznCkgf8SWAW7fA1OYWN2NCHA+EW2Fgmde0s70NltTnjV7+Uuc4jcnK2
weQDctcm/YuTuHjrg7hlD+9t6hGViwtFCLkMvlo2lqfSUSyiByPdV1PXr8hDyzBrkG3gsKPGMW32
2htQkHYdY0UkBdvbkc6oOfqpzpthY3RQeEsNy+O9OjIcLKY8MPCYmTFPZ3u4jBbgs7CNtrmvbmhU
+eGYWzxpsFVQ8eJQi9ChSsE1ipzf6vYARax1nIfPyB8KtPUEumYXOZt5Rx9PK+A3woNG8jjvP5oT
AbaK259mFQY8x24w8KOtLjWx1838XIZeu7lXa4gLuz0fuvTND+67aIE4yNmoNuzmDIUz0ObFnRcw
mtqS4JDhytmZL6sJi++YWoa5kFMGnmMeH4roNQmGLfkT2dmHj7yOs9pf+oWrflQl6GmNVEe2yKFi
McMAhasnz3SAPrOPTzHKELieN4mDQZ7hZIbFB/9X17vg8AJDXGqLBDPDfMBKY+2boaCDGuuHjKvv
bNxtqZVIzK2Cj7coozLfoa6EPaAJuXZgQKwAk767rsnfyM16CaoIMFAVor0cM/QN9Y+issnY5lac
+1UI+wRK4IG8NLyLQ4lJV0UBYCLXeDYyUMlcka0gKXucxz7+yKTde2T+2x19QrQ3pNyMYVOzdqcw
7kccPJ1dIoar6h85WvhNFibedkjQi0VNSCkJsXwbcQJMFvb3tjHJbIdCsv/1OaKEXjCFTo6x3RPQ
kLbLyCQre66Eg1brl4HbRZuglo/3P3Yd3B/JpF0NLH1LD4vq1kUitDI6cnyRqg6rKLXJ6RzJ8TWA
iw4ZSO0YeIUj8p9jR4p3PkH6CQbw5z7kSnNKvVOWVx+KAfZK155r+9mmAl8GSGEXTgofEA/k7Jvn
clUM1vYN1bktiMsuYGmtKA7ZrbXusHaQku56vBpzqcDsqRrCp77GtzWNzKXIfXnVREmJUKXvVmZS
DabwTmLLR6wRNcd4RH4hjEqeu2o8hNpUbUmBAiowdf6jnFsDlhMfTE+NE0kP+RbueKf76sFzKBhs
xgHz57WXHfGydxRF5YnXkjyEQ2+kO7K3+B/yzUOeBO77mNY71UCMHoGiwrPCtN7b2tbH+YpyTRcI
GuZbE6soYl7dx68aI++Yj4QsNONj7SOkbZr0ycl+Vr7nnu43uWHbp1pALkG5T7VYqMfK8t5w7e+E
VrZPYcn9j2EKlcUsSRn7sDsP04CsRGBk8CwI45wlKJm0/PP++m3fUFctstdZ9g7tsH6KZITM2Gqf
ZOhpJ1hfYo+fHsA7DH4GaFBcyQrlddr1UisMWmdEXcDpsJWoGlFE5E3w9XqEb4W9Lkyhn2MxW44a
lEjOEy5XF2jYvm4JrA3BkjAGYi5BqMz3VA2HZCAB2bRr74EjPKMcaK1joT1hhgrWKJu6Q+W3605a
ate7Kd12eRV+2B51f/zRzOKHMljTeLiY8BL3oltFuW0MwtRMFdyaSo+29uQ8OTqxisP8LsOFybTU
2Cu//Li/91xnb2o0xTWdSJofSx8OshM9sjKk+fRWQGPcVQoBfttl44UUDcDALuppKBY4nDKx07Vc
5+Upua9cwku9qjgTmL3VKaKvYprWLFM3Lg/atYktYGtDR7r4Q/JsYlLFVI2YF6FevI6qbGu0iiSr
oAFLZwDLtmso112anEJsoI800HQixY4MEMYN87lthcXRdZFb5Tbiq4Hw82XktfVSj4kYngLp30wF
43T2+QuTzJA48/fgQHjg91X2UVrY1xDbAReCb2gsRtQ1jGM44YFrkYIdMySr0u9uNpQPxZhuxzmV
thz68ViVkEhTTJHLvLCZ8M2nBAVW+SXprCO0nRywNoPtdPqZ1kI/JXbwXqVNv6P3io9l17krORaE
qQG5RBbQoX4jPWTZN4lPtyy+3a1TASzTBsvJSYw65ECYXQC83FIbHu/netrIdY2xastDplzlLh73
SMDFvH+g9ztGo66Oe7Isa9/bjl2Mg0ePX4TOfDKo82Ogh/mjwXNoVc43mc2aK/AsRPMZBSlzV2uP
Y//BThTXQddec4XuuIrNnQ0+HV0bVlsUhmjzqE23va9DUO0wEGY5niwtEjXK5bDFDow23Qkjdepb
e40IkTwCZQg63wiZaeXGwS+wTTYvA3JnGDGk5ztmhB30uZwNhpF9d8eBzJG0rdZR0pdvpjz4OkEy
VqPip/67gKZGlJYMn33xzWhQzwwxynFs/V9kXypUn8BFh3Dc+cy7ONi5wKNBALtvZQ3ar/yeTJ1x
RlNikRnLKNZj/jKfRxgebDwI0fTrHdXanr1A07fre0kB57vfBiPJRoMbulwUuFXvx4oLhHLLzYnP
plNfABEwT/XMGtzDGKzYW2LJhLq0LlkaHMkQGpnJ6eFTxfXP5VegiO6DnHgKLSYgti4ujZZW5Mjw
pNCEth9IhzpmEsDxIsV+uIyBIy4g3P60CQQ/V1Bjz4XXA+fLOlQVDmzlJGjFkhHZNkUs/KBxVty0
sj4njBq7WvQnglXp8Gnvl3GtmzsuIz6fSL35iRqePUy1nFmBZcC4BI/vEkwiOUwYyDxECG3gr083
QdbUvXgZLOcLjXp7ZOYvVnoZ4nDtR+xvbrb3A7OF6fwclEJ/ZWTmcKNzB9kp9g5QCuNH0n9OdUGG
WVWCZHIMjI2e9pqUJEYuobwXt3AUTN/t1t+levkVNMVMViVfIAYPRkgFS7Fsmg73h6hRVNt4pgJF
34WHx3dSLqWORJOqWVV2yHWmM14Lf5btcL7BhAbCGI7AyjUZpXPWfS3J5vFtzIGhz/zfMYCqwEVK
VxNW1UtWrxOjMk7gA36knjQ2vkwYIYXgjBvFa5mfG0KW0VaGKHaxNqS1AiNT10C/uwl7Ux2+1jWs
G+1cREZ5bbTyOZMspuuk1/f6WII6Twz+kR4/0rJsRMGsneFyVITHHF/vrlHtw73wJP5JHVmgUAlM
1HmO9lU1+aVgpoxeics8DwMPLDnFowb7CbcQ81VXK1/RdrJ0ge65x7W502CsfgC/RDtomidm/P5L
UWYXDrjspgE8ZXNAiKBI/HeG70z0U3Mlutq5aKq/5sykMsb7ZE8MH2HvaftI92iHZ/s/pyr1RmDO
CV/QL3nuojWa2HIrwsMXnetMmGgaeSU1k2Fi4cDUfEPX0xCSmvwIetYzysC3dC8x7jY6u+IfYwDw
eJ+hNsQuQpzrthgGPPpjQ8LTKFcyQYNp4l9YS5/QIq8n0MvONlk7PACLW9h+Fbzdj+amKpmZIF85
QSDsFqUN3tyX68qUChQmIqkMcX7dDdEDGuzhcRiyflsB41pnsYQtllpn9gkdc/FYX8XjnIRezkHk
THfJYbBevV493cFPDDWPUQzgm9wkqwURfi+VEs/dppYXnJsNJBBqoa/s3k6DmrwjKX1smUK0Vx7L
EMJFy0eSaw4p0uvHPmHv1SAbzSsr/QWuaMhtRzXC5iWrKhuTqB7xIMUt6nrnbGp+JA6glHu9hYd5
LeEoXfJMoBSOaF1VfqTTExu8uSurU7DTRQvbB9AKoJ+NjcxhafdzXAiKIUjgnmJgGZY7t3919NIJ
yfsw10WLkapPPXunJOFjCZqIcQvErz7di3fJXn4zgPSVfUBu/DiBaMyOtQoFXaH6KZBY7VpL3iKL
KI8KFuDKimxwLRFKfp8UQDmrishG24BPdZeNUC9KY5zB8cEadL7XNAOOEFtKn3EDuJx7Dc8SD09G
UbbTaXSadl/HYbe0NdJZOsN+FfTLqyFr6l1rf2WaY78U826iTpirmZ2s9pAE/G1qBMB+KfZazKqI
YJOWHAMygO35JlBJB2WmFHuj6q9WMV61FEpcb9PGd2G66CsyLqI4KtY868NdG9cl2Oz3e4kbNgxk
u/Eiyq5a3jff90Or6GP/iJRbPQmHYKX7uvt/pPbYrW/r36Udd7nG33Uf/0oO8ps45Py0ef7n3/Kb
fOT/D72IaaM/+NeCkbdP1fxl8S1P/lEvcv+ZX4IRYf8BKMIzXSTFiGVdA7HsL72IsP5wXR0piWN7
mIsc1/0PwYhAZGKbjokkWFgIhB1+6E/BiDD+EJZpSBflCVvQ+T/9u1bmT23FL23O36U7f8lbdiFR
3ijkJrbxm9iC3+Dplq47lmPpriWkO4sx/kEhHUaS+PHU7ZYD4+5FyjM3tYHqGoTbLT3gXhQPZABR
aAtCWuq8lofWxOwDyS8/FNBGQMgU/nDRUIRGRGemBAqIKY/rFbplWrRizB5rCKuL1EroeqLmZ1gh
Yxs40tnjNv1lDJE+eaMfiJVNfvLrhLNza1hp/RrVDWX71HbQDZPAASaBUyNEwBfAaLedpzaLPnNP
hOy3nR+6p+NtFwghPQQKi06VX1InGxms4jCRxC0sLNt98znFQr3/liTjYT4/BuUcSmkA1wsIfzVv
Mq0eYyN4CpvyI0b/KVGsmaMkCJDkcoRZTasfw3B6aU0iaQiTtJlD6JU4IW2mgo2XbgEkKG7OuJTe
nAoUaR+duto8NTbogiCsv/LUL8CjNe+hmb2BsgKVIJuvOGQfs7R67/XwjMP/QGP1Do/1vUT7GjPh
pKDFSzBsM7SReibOJsdiaxHVpbc1aQLSqZZG2b12E3PewGuQ2lM9YBc4cziskgILYt9ceCDsBg5E
+Hra1QqjJ5I1TsSEXlyP15RGWYiGQztIl040h/OlQrYdtr/OTPKuUTT66GiRo4pdCkuthLRo5sY1
rUiZz6fvsek+JwKcXVy9QMpFrsq8Hz4Xr85xNxgqb7Gw35N8YLGHlb/BAjXVoFnaYHaRtP0uMout
EAOIFRAYCvWh7Y97MSVwmtJt0uDi0SOuP/3KW38kQOmsBz2wluwbJsSdMTZnzx6vcnTPJtS+yI42
ha7dRMHY0u/iT78O3vtkIH9WvkVDQFXl5faK5ROqhwmbpjAp0ovgLY/xmGpRwU7aN3/6Xvse9ulB
IkARhncL6hAhHpv8ccAw7RI5VvZ0vYXBxqzdGz5MDS1Ln2h8UB5kKSV+M6/tn1lA701NniHi80RM
DFLdohY2eQxWjVnnwUJrMLUhW0jjWxBUGCvGYOuJ+Lku4z2TKRZP3c9SEZCUgchwlM1OtdyPUbGF
nXz0eMoEg3zT8uKmkdKwbFrxohznMFXyU2UlnW/rfZFauG9L+2lyknah19UpHRsYFPWrxobf6/wn
vZw+2ookEAswNxdy8i3LI6DTgct+XtBLsaxcmnZ4Q4ICxpcAA6GcH40CspiR2Oj4NAhm+E7RdnZa
cdII9kRrBqaEFBtwIlBtPe04VNGjpzFGTszukCOGWFCp16uymh7qutrlgYktr32L4njvpsVb7E/P
KElGtDk1C7ZYN65BPvprCxg3eLYYp+1YM07zoo4QDnVJWBdA8sy7UyW1n4Qf3rpUW1P7QqQx7TfW
9NMp1brbIDkZ2kH/6iZBv3abRkf/mxyUratNEemvRHrPDDTm9XZG+qeZ5Rq7X1SzhGJZ1P9uMjJu
C2P50OhZdU2imUdehA9dlGtbWLGSASVJDSInAShLxacVmk8Z79A2CrlDQf/tdMPexVE5sKYaq3Xt
MFdqG79dkjfSPxFUDhbITLdhDa0tsrTvE14JdnYhEgUIvXZVfiJMeOomqHsjOIcvIM3PU4evuhv8
ZjUk3beBsrkZ5U8zNT9Nw3622HkXsQDaBaOLwpsYL2hRiWHBotKsh9qpfgpdaaumUGs/FNXaStpr
7AVEreN+ZyRMkHfICmHdtbjHVTJ0Szcd2oWGFVD2jJtdn7Azq65vRmpbC9aswx4d5ak1vJ5LKlPr
3Ev1jWMTb2nm9SXRu13lek8UpuE6M8hziiSFk+idx0YkD46OoNZUQiziXF1jt3vq2vJV4meDjhyc
U2l8KWRzsQx/S1dzdop4N3b9j0HSDWkQwFWijhqx3t0ytr3o6Bcg8BPZ4+Sw4Z9jys1Ouh1xsQhF
WMyQ7HpwtmetNoKV27DEhqra4MInX9OdO4fu/7B3JsuRI1mW/ZWW2iMEgGJc9MYMsNk4mXNwbiDu
pBPzDCgU+Po+8MzqyoiqzpRa9KJFekMJjwgnjTaovuHecz29O0p0A2ebnnprFIizLAxqu1K04EKL
UZ1HCRegmyZ5HWDSGmtX44/JSeZ0znPfD3vLcjBeVDbNXcJ8hIDDL79j4afpCrTjmCF8YCEV0KUx
MivrOsgQmwYJ2Mmj0Cfr7Nbua5xZ9S6aWrIUXI/mhY0gOoK9PkQh3qdtGjubOGrf+ia6+s3MUebP
Nx8Rootd2Zg7/NHkDRmaIq22W0MB8uxFsFp1DaKiWn1AYDz1MINYS5MdowJpoT2bhH1s55wsWmY2
BX/BBBs3FGLnksGD6gi3u/UYzRUConmXMcaSbPpsMkstA0GMar8Ul2LRQBsw3G0KdzyhLoCugSDP
3vRgqfa6UGfqZN5qXf+BqP+2SPlCFMGbKbXXzEnuoowdVslOWgn7EGvO2RrSilAb9Sm69p680wdS
p/ZCw3ZEvdsT/uJ2+i8IEu81jM5o4LerUywBkenwEZ7LF2Y78omImu1kpT/B+PNAy0qF9mhAkU/H
61TDUnGcXL9nGlVTyqR3jZaXF9FPBdb11NfPAldPMPCxONpEFv6MG2W9I1mHaNDqJuuh3KT3VdCM
pHiLygxfKIm211KPOTQNwkcwaiIBIGTOF8w0Yy2Ulk3EiwkioPXyZG+L6b2u89NYmsDhIgbf/xfq
+Nc0T5tfn+mP/xfqdEP8szr9lv7quh//4/Krrn79qVRf/9rftd2G/gd6LGjeroOdBtHQf2i7DfGH
oFCmXtd9i/G2hcb339XdlMx/L86dP3wUy4bv257lO7ov/lty7r/qipHw8vOEverGfQSDiMP/VJuD
rko6lu1HkyCGGybucSN+5wXPebhEThBlkCbLiAlZH2nHfGQkP/ykhNUDSXIUS5GnznPL0+Efnrb/
Qp69Pj//4P6z10dl8jTwD3QPpE/9RZ5tg7OipZ+OaLHKI/kRG/KBi9DThvtCQYHiryIw95QBtXle
naJkXM4xM6Q8mt9QHLX/Qn9t/rmDsV2bh2ILVzdRvrNr/quL0vDACi5Fg38WgCzj6AeMFOjY7Oq2
BnSCP4XqOWlHE6fdZgH9utMoyGnZQiKbYDNI64lhSk7QDkmIhEAjZbaqr9xf7hEXqGckFf/qAf9F
384Ddixh6SYqd9sweXX//LJGhp4Ib7EOBHowY3fsa7oOpKOhnQMS0gDQJrC9C/VjAK9E8YE7emSJ
3RNKvRu6xd/lljj5crmm5IoTp1g3u7TJP1L2FkAqtId//nKv2vX/8Hquz65j+bbh2TZvfINn+c8P
dqgZ3LGOPngY8YmisxATEQ8h482JuNuC0zKOAqXe/vkPXZvi//xTHdPAYGqQx6f/5T1mLMipeVQH
b3TJbfgdTcsmry4bwfVBZnLcUlpjiA9x5laHjLgp11wzH/zgXzwQ8dd3O04KXiQfe4bte65r/OXF
WmaBkWAhIoaMnZ1Ml+lY+XG0JfDuaGuJvzd7+wECunb5/YVDPNCR5m6qbEwQ4uly3yfNHd84zHEy
7FPbV/tER+Tk+t7RUxqDd1T2HuM513HQQxo5Whb8GJsiRi5cW+xHvMG5m2ZV35X9hFyMkT5gnFAT
tgrHqaOR0rSn3DYvfT97L1TXL71hvNTSnbCKpstdR2/pj86WhLV+56P59YzyZGIYv+he8ilNpmvp
yn5qKA1K3FKs9Jx8P03ee2SL7lCP8d1kdVBBQEjte89794Qr94afgf71hp0OINfgZ7lS/5C5rPfd
EB8LnaBPFt8mlvGzby76heDamoBlNnKTCTSx1skLc2HssZw28TAbEeketncRUFK2niPVYy08yBUm
U0f3o/eL6QlgZLpDOfTAj/7KuPeF0TxpODc3TY1qQmVEJxoTiQzTU5TTwZFPzx55SFaflPk2+JjC
xErm9FKyZcoo6cOa0/eKLn9Txnl0X0QjXwb28LUiVpQNOaE/hrsc0na0HuY8FiScrWzj2eseDGK2
86h+mmgIdtoypAHjkyig5ye8Ns6XR6aeIXMTgF/Mik9mB7zHtJF3rlpUwCojo5ZJ3Us4t1trwBCP
AtU//Yv3Lg/3rx8jQ9f5DLlcHq4gB/QvHyMrcizLGoq9wdB9q9Es4o0bz0xNB3jBxOOBDXwg403t
ia0iTyWTwUA6XcdBys7CQq09C6TB/jnroBVpiCUipjebzmtukb1cpzhnGwyqCo7xZ19Yy95ztDMh
F9ta/oh67CSsVCIIKGRDZyIYoROfVCIOjSs2cXHmWD9FkCZ2SPFv6B2/3CSYJnJ6pKoJYDFf8rGt
DubIc86FE4VpM9HEoxjo+jtZV7z59YuJWziQTf9WVaAp/V7dVRUc8UQl9wh0Gxd5X6MPZ3LcMuSC
6Nhx8vy6Zg6Ru16VbowJ8BupOPA7aFoQvX2Y+hzhXFiMzSoqLKz0Lm3xA8Baf45q7aN09Nso3oe0
fU+7b4p7mS1Nej+q6aDhbhEkx+nIOUCdWXtmr7QfoyJE8xsPxGZagLmjyp9tMpQA7TMlWHTnVmrm
lY8v+qppXhCXaL8EXV/p+p+1xd7AswfMKJZzNuuMOEHc/jaBOiRCk9I6LT/iNeFWbw8WMbdbKCP9
hKo+0tAjsjnPCVeHR2PUB9TVb9Tdz21L0qPtwAKVRru1TMA1BK2HnVYXIQjcp9KOj8SQZVgdSN9N
Pf/IhsKs9N081GQejt3J6K5dx2gsmo23JQcXy/LFZnsUUrQi5U1Bxy7mfsKviUm36HdeQ+A3QPYO
44w7JN/TYVX3VtFVLJANIxdVj0YqUoWOuJMuMvqJYYndk4aSfSOP/F26nF1+Pb/lBh2mcKsvdK1g
5+00w0eK+zPXm1M71gfb9bKwZs9q5jcX5XhopPEnq9VvQ2Wu26mW4sll1deioW3BNgWpMzv7Uf5I
Jo6AGRJNMFuxvbF03oJLjCc69l7EsK1y+vIUKPIuM7DONW0WZB7kKYR50aaeOR6Y1syz9gvy6E0k
y0YjGcMbspoSXn+xBV6ZgWbsrrAgr5BmgHaaYAenfaaEg7zcfe9HBwVtzA+gkUjCAWyBzg83S9RH
aX0qvJ/2PPKWorfdYUhMQbya/GRdaZuYU/fY6eybQUyclE3NZRu8bPJNTDBulEWHPq3vm8l21d7X
TW+TFrTZxSj74r6HPHzyO8HvCjGbQUPlwqisyqB1onzf4TE3LOOzl7RHbZs82Di7ULhYnNT9TLRt
Zb/1CKS71nJe8Cxj6Ypx2aZ5vh3HDi3yTD8YEQ7g5UWMF63zLoV/JRGAQUPEwCU+JEiCstonaLAo
ierK55faicADGJwcBHVmXEe7wcxek5oRnZ1qDQY09cPQKXpACO+sgiJ3HPUbFOXvUTqrWxJVJCGL
S1pM5t43vEOKszrsCGJc5s+1wj44PRWMqnwarQXRSp/rSAq2JXaY0F9uygHn6GTzvbCK9KxnNgaq
HHj+MJlHwDkyVAs0A1Kd1KUHjHIp3PQrsywEJrZ7LF3H3TNUuRfcrVclePyo018KW/LJw5gxuOpI
cjSnXIqHcYYL60oNdJkL3bmyGYm5wEarSlydDpF2ojf7TrUSntsa8mtIoJmLc2Ufjr598s6keojt
CHUPk+T4qscryU8AaiuM5M7KxKMxAVXWLY3g1nZytxOA1dQYbpPLv9FKFl5xZY5YQWJ3l0euCCw9
+p4t44Y0mvTdQdG/NWME2k7a43mhLp7znz7S1Qwk1FbUCsmsre81Pb3GqcWLjlTCIKd4t8CjOhVY
yAqkw/cp96967Yu6R35NmmtZ4jDrtII63eX3m3qNDa15I/o7ImuO3SsjgdXOfS0qnjDc7E/Ij5C+
uZyOOZHdcWm6F0jaGy1a/Acx1Bf0tNVGckGvG+dPb8S6UswVyfbk7vp9Yu1bT4HBbTiZSXXsYlCx
KdpxVsHs0uc3tEZbExlNWnhfLEXLnZOe7MpIt1byJXgvFSgbQ9dkDJW3HvJyvbjDgUsYTGyGRd8R
V1z8NPV6r5jtiWkk1Wp+7iV+qhZnUdw+j63xYMcQKhv7B9GJZOQokYC0c9hrTN6w9U354hjDz7mz
35q+hE7RPZeGNZ1iCzL2uLzrW1G0yGad4smtO7GzQjWmX5ptPsROS8T8auGSeYOicF4LCY/LM1ke
IjJFwxQR4XqNb0SfBN3sPxeWSZxTvPj7sv1QuplsF3uC06PI+9EAVhdudyi75qeISHZFYiCJmoXR
dUGIevD0uLjAHpioE4E5AQ2rRMO8iSfFgtJ4xJ6wabhlEXyRU27NVGXxiOww6V9NibtrGtsisE0E
gw1hLzb+T6oR4CHyrmjsITBAs4QuAaUbrzXVQYID3DO6zhiOQZXIc7W1VoxItrA/Rhq9ccbqSPAk
gDOZbvwUSxVoqVsU21CYOsRbpnhbLSN7Z55xGiSZGeIVh6DnN2E7Kuj0HcpNIpvQspfzt1oyKqtr
PFftUD/jHJ33Mq2fwH5CeYY4odqxChlQiT2g/JVGdm5QSvD73Uq/eNIGYgCa7t5tkp9zytGF4nEO
iIzaW5VcVSTGE37ODCXRlpM68DEtk15kBuMcaYGguNh1boOfpwRe23lnx5yt6+yCE0F7C0qgpFaI
V2Ug2pGEeVXJFoUouBLJAW9HbTugRwdBmzOVdOX3CgbJvhMPjKOmuzjPQyon3D98hrA1hpVrvhEj
1bJDc6aNnIrvkGMVwSEwMftQgY0Ny1o9ttP4DQIUnJ7KCR099g6VAk6COZIxXn2IGsEpmVo9UTzm
Y9rLrzRDhVaCxSXzJPDjfqWKruqvGpHm6OB+4aBCtr7zRdmgJcq8/Qy9f6uV5pvspjjEGSkDqYaT
zZByMybxKdZnLLU6V1EX6Uwsy121KIIu02s2xF8gx5lUW/iFCo7QscqxspEV0k/ug4+Qe0TUsnqF
4Oh8tYY2BdIb9zPuNLfqPq2RGqFr8A358fTDmaBCWPEvX9r1Ie2yrw7jFdOdaGvjsuLiFrQXS/k5
xJy0MYeKKfQbp+50aofPagCDJnmr41Gxdh4PsoQXsmVu6lX3zmC9DVzbdtISltIAu7fj9i5W8d70
EWrDhU2OSGhfwItYpknhYO0MGoctLJflWrv+btS6l7ZkOj5fs1UkpFrf36SktgX28rFqtDrlnEd3
MTeObrJSk5AfBZadrsTVXXT4wGad2DlAPLPFWsePx3bPCUAFoxf9Ie/zXT137q7Slm+yQzk796J5
4pHjA2w5RrSGabqUNwtjAwu5tDn6iHMwIVgwTlzy7zQCkygZWfPFyI4WNozfyChk1OxaT+mitdeu
yj/gt5EsajCdGtocg612huykbxOjpgPJxgMFT3p0KcSgMKYkpdkkvYDFrwOTkmYhyDTDVLKHhYP1
pTJu0Q7bUH+Srd2dAPTRREMy0adkPiFG8VGLDtAEmZpsrKYD79ix4Ts59tQc7f7XgMTyhI1UnngH
fhTGBH8cPt+oV/qpX79EILPwf8PO1LtvEDMeRj/Rdu7QjAG/NoewaYhT3jvrpFv5wcDi5dStX3D/
+4Gfd3QQaHn7biRTR7cjeFMppYUgxg90/UlHPHSSPoGZ5mgm4e8/Fm2ZHa10PMPSTYN4tn0MNPFy
tTocMxifge+4y34gCW6rKUjWKf0G1sAfEW82zNyNgu6WGdwFkYV6S97365/KyQPX0nrWagTkriSR
5ZBOSGHL9svyWgJ2fevBl8P+N06IQ2TZmcX0ucbGato0hXUG5sGTuOFFxSvR+0YRqqxf8dDjdLar
ZAkyYGpaTxYq35dbdwo7TIBgnuI7vAo8F3bv3f3+Eq/+SebaTTsjDhjUXml1eff7y2KmN1ngaafc
jTdx9ozH3L2OPnmaTkBGlTjj/gHksoqYNDyMoo8MhmBPrsWRlRfd52gYG5pSdUL1lUcaKntioY3y
Cpj/u5y646CJB1K9nkRmPXCmXz13GbaLNiP75za1aswspMquEvtAlna/W1w2DWrOA+WNTaApsNsC
SnechGh+7jS7vHdodAgeLoJoDRQseh6qIQ7pjGRbxKrbd3aD0D3s4upiMKAg3CwQvF0G1b8bU3xu
GnfejjMBTnkx7xbHP3BjbSN3ZodCrgHxszhkLPTIji7DnniK2MEhSRmC+fo1Rmm6xf8WuM4y46Bl
/lFxiEEwvLgJrtfa2GnSeMxbcxWY3chSubc6bjBHtD+bOXlP9F4Ew/ChazUZ3lAKm1JbNkbhIcJm
TuMr9zBgmNmAr9x2HolhZW26u2WmnLfN1a9XxleXBnNomgvSrl3lePjr2m9+ux0bZKvkSP8sVGWH
DDODaKwvraE/u60OHW0gBRF1q6hHPh1jvTO5nsWAGJykLlwXQCNYVQL3Mt88F7VzOq1LJ5g9zhUo
I2HjC+1tzMU7a1Q0U9Mex0jDdNyqm7D8Nz+Z3vTMeDG8mpa7O3mL3E0NHgd/Ultbxzis8X+7AAhw
CIiDNXNTMHG5MfdcEx+MHS05AAN0kjgq9SlI4uZ7J0AKOJmPR54ghjQzPiO9/ZkI7Zdm6W+GX5mb
arBaBOIMc1BZFqp/tFo+vd1ccxEDgsRHsV1I5raxKC7Yp+1WvxgwM3FPZwkFs3dMFgCkXm1cpWye
vBzTJNaT98Z5qzXfDsTgPql58dm3AqhCFj17zUx6c8vKiExQT9sN0ggHvsdxLMHOwwt76iP3kXCU
HWbWA+ms0RnJLB/DdCFjhdLe6DUVmqm8RMyAZreuH4Fhb4RFUIHPYh8urFlegMJPe8gAP1aOUaNi
1nQk9W37CUoEOMeQKEv00JU8xy6jhdKYrYCqCu8krdnGm0bvyl4L3xSDmrrtfjIEQu1gQUMHwv8u
NeQqXpQRwTKCfC2Xd9WnBra5RrBJROsdWY9xIrqdP8QDdUBNpiZgcD7l1vtS4STWltp6rttnoyXt
053QQkcATSI8flsLMSxTtPjDr13ruR8hJ+SEiDoJGSSJZgXx4KKiNO+QvM5bQV88Vt+zIqmvxCY9
DzkHq9aB7kAVnQNhDFFSAqfsyGxpIZUVXWwHRb+W/tzaU9eEfmOH5MXYh0h03SFP6PQLyr6+0cBh
dmxp86JZiZv5dj2ht7VL2bv4fE70bsao4LRPnatlD43Mnhc23JbQeFcwlQ3FYE6X8lz67aqOJsNg
3TjDW3eZXVVVf+hH+1en99Wxz/FIgQff+zGOpYzoXVB4VooVDhg+6hlIXg1ZkJ1Id4wf4aZVizzU
Vfe4WiU3KKXuic/0wzoGBt3f9dlzbSKrQs9DqkMUEjSgArd1GrBR7VNEjC6/vtg7PFP7JMMxltQc
6WWCeRkddhmyosIlCmfgyDxJERjMtoBkIxeJO5qZhrhKDrV1MGeDhiA5Tmpkr8egfsnTYjJjkUyg
0uXDB2qC5L44EWpUByFq9z7MJgbnuZ6rnZA4oqbxPhvUU1Es5Q7o7CVuJc1ANgdml6XXtHfCcRiw
ckwPI9UqXFIstJPWXsoAxT0YB98i2mDCdp4XEeIPieIno7ncteCxDgYi2e3kuIdsqGtgfmBPEH6g
S8Cge/Wz+lcO8Ja8yiEwJ46OzsVh07TkTg70Ciz/923n1Bgy+ADX4nFa4hml7vhauWDP44gsqd6J
glhJO7CHIt0ukfwWG14Z+r35VhbSvvqEFJVt/9HAmOdvsOCraMgZzTBPB40bJAMAFmuA71K1ykY+
Gx20xniae724DVH5M5d9Hqp5boNGn/PTYha3WfMUcmL1mkiikhkFFwesIHsS7I65ys8zgRq4IUFR
jo73biK8MyewOl5lqTDv3DlMLZb2Tq/PO1eq12Gq55AcEHky6Z82o+49JHqdsewrvsc5miR0wRDL
uZyBUBEchLy4xuTk7Q3m7qfJrB9j0543PR/scC6wHWpj/kMTQvIc5y4GLFMeaxc9jBGX4ey5451t
VS/YiqtHuAxMDbsLoer2wZ5OPnaXu9gmE94+2UDgTlw3eLqpnRFV+2fHBrSGp9+/MhTpzzNobdJo
vstGXawsKNJG30+OXd8L8sVoRWkYpFD10TRZqAlu+TXaEo1EJpKtlbUnz0HlW+gJaXuj+dJaWMgx
+82biaDaWfHTK9uMr/6XbO9UStrrmvRFDnBoj+u7RQNswLeHqKsBwiHEZK9m41BCi3xg6qwJPimK
DaoXMxXoV6iw1Dui/mz3RaPG3vsZyWmiMs0DTgwVtEMn93nn7PRY+SciPIenFo3KpiuifgckCwFy
uS4Tfe4pBuxZgqCo8pZfcT9Ge7gUwyaaaEEzGg7SLGnQMK+gyzF1SEsla0Tlknrqp0mL3NpyHhOD
RlOLmscuk12wYH1vK0TwYP4tXSxkJXjorTNBiribfOaWGb8vGQjonkC4CvsUhvUOg3RPJ5KN5omZ
4ggX5vyLMGTMS2PsYEHVGEaNOH260niwWuyWVuTv9LEaMAL/JvEkGw9n+05JyaQyq/N9mX+f4Tcc
SdBDGCrRlvhayVIA+xSuywkRPM8avPCkQG46jUCuJLLwfKxv6VzpZ2x/JGos3p2c4Sr/Xv6kwx0C
wAW7RLTsDI8+RcZwYlWmxPEAWVEBQ9yphKUtxmwWd6qgsYtKkqHHZtfEuHuIcpaTxheSTHQf2qw7
EMTXquHZ0h7mora2zM+SJ524JFLl4N1MNVoVwDmwnpvu4FvaFTAy/dYPWdXiMrbyLOZkuu/7p3SK
ntqseveclPC1gdq+5loukwclRkR7Fpd8n9fMu5xjXLYqMKXhHFQ8fSdhA7RRoou9DkUKJGkIHzo/
OCu5PjMw9+gVYexRHKvbWGGRa5Ly5AHuf+qb4lfM6XDUKRpCEtEH0CypCnyiLA8jvLMAJz2NxAjW
qPnKpmV4opzHfKL1MOManzWg1oe4TeeT57mHBkVYQhdzbnRX3Q2Fn+857IhutIofYOrihwSzw7e4
J5K5k8jz+4KTmDAUZs8LYZEV6jt94QUo1MW3iSeFnfQxOaxMtIFFUCs1IE5ae1ROw6RpSLUzGbv+
ekNpd4lEwzv0/o9SpPpNPvNLJ14BhbEk5R1EkLEfPUrgsn+wmrT/PvCj4IBUTGmxwzlTMzICit3D
qPnDLS/js61Fe+W5/b3Vq4sLPj+UduuHxG1j3GFKxYfxmeaolvsfesvAj2Dd6aLL9mobemCTaxeM
0vmMTEzvDXHDsP+n6QgVlLWq1W50th1MUQZx6c1QqwlFzx23uOeivhBHeKi0FsOHZCkBAye+K+Wv
3izhP+EdJFejuCwtuPURfSnJd5+etaTXWi0nfYJtpBw7vXP2JZfQxdAhgxlF1z6S1fapOhBRozG1
oba4TG7A/myLhYuhy/Tsm+auPvIn6h5t0wv4L2bcchmIW9dHx6FX8xaAFDWFTg6WLF8Jbz7z/oBN
1GV7EvkyEGmYPqoCxkylV6dh9JqQAZl2ZFjJ4TlK99SWzhBENH9ODawrRux69iK617ES5hl4+OLy
m5reXnUzDMIyZ7rBd8WClUX5ELg6pBxdr89Zjf+aYLwon0fCqwj/zGe7OPe83A9t58anOVPnArbP
3qIA2c+LsUuxtuxJ43oFmZdtmqHKWZnraEwBDDNrdldB13uPe+25Y3ZIGdV+pTlGbd3D1mwyhlvU
wIVXNWy/ZBdRcfUfaY+fZyTKa+MTtGZFOmF2Xt7sRscw95pCJWpakxa41jonNSXKvZ5BZpoCNQKN
b26XajSvWsyulRKzvdjD9DOLjM/UdjH65+hne7j6kqQ5Tu+UBmXGuzI297mJQb6vAfiKhKVPm+vt
ZWJ7SeOEnaq09w0R5KDh9ZcVK3OfR6jLjlGCn1p09VOxmMPFBI2WzVFNJuHU3s/T4gW9YS5BVKAt
ROnn7XN48g91rok7k5QAWExLYPRdtfPIKnpSWTs9zVMUNv7U3TfYAkn/YfNvJ1DsJ8tdh0tEyLXr
Fy1X0IfJ0Tn+/iNLMvOet0xo+4teUoPjqUfCC4CaaueaLN1d2pfTjTSKsWcG5+XGzVh3QcTCLn/7
d6PpzpsVXo/mnURb3xGKJNC0etCn+Wi1nfpm2Zl2jAyz2fpBEQv5KmyH+AUXx0C8NPLVsH0HmzKP
+vd/LVdJjUdM1hm4C8SFKDUPse/fIs3Ivnr6uL7VX62pRAWyDkfbunxExZjNeMg7srgFTIZHtBN0
DlbGyUaOISiUW9a3nLT6cv697v//xpz/E8iVleY/CCJWUOzfAbArifZ//tt57niLQHP9E/3191/6
m9zP01H7CQOKq4DNiv8FmurfnDmO/4eJ3MbwfPRP6IwEkrO/i/0s8YcpPCSC/9vQ82//Lv4T/h8G
UFj2wxh8dTRy4r/lzDHMP4ugUKABwrEc13cF31E4v4Vv/2DNqRcjSn3XZqNufXSqY4qmNXvlg5xM
ZSN3PU7eFDU09WIJtMNxNq7igmf9YD74+fSUtMwUnR5BkWel0w0tyxRGVUkJAPcx6LJ1MFkvE167
GV++NvNhVD4losRbPC8nCY2wNaKNyZKLuJj7uvJOddH3V5N4mC7zDvlMGInHzrksmHR47C6W2Wa2
FJOwGzFjdzxqxUw+cpLs+jXQkBj249yK58LNSLfsJUvu+sPRkPLiZo23Efgv4xGUHOsyAJmHsu7u
Had4ZL7wc8CjFzBZDvWVZ2VyiIRDoz9NGsrDqnfENtY7LWgt+VZ2DKucuNMPfa/CIe4ItE1pxW3S
2s2q2s06qnzmQ99A9RvnHDkiyT9vxuzbBNyW6a0fif0eHHXurISFpPetsyJmIwSDYZsd7GCMe3ph
oGlrt0tUvf9SKBKwB309WOxTXHkvebK6R1X50ZLyDaGhfieQKBiVMx2aZuSbZkNQjjZ6ojJ6nKTx
yxAuzEa9D7A+BnRr7gYNGav6Hv1HUa0hD4OLS4CMsdJss0tRPzuKHL00YRncZMNbKuf4ZCzgbZw4
vS8WtYmnae2ZCbvzh35GhZIAJVsItFjTIlRzGLDaX6aKCCUNLUJIsRRn1RbgJVOIc9Oj0G40TztY
eBWCBXkVF+SwLXS4tToSCTOGXyI8VUPSagM04oNJOFK/TA7Z7vnPCL0WOWPE/XayWLaa26ZHGPSf
i1IeO0Pw5JmjHXmsCRyN6JvsW+1xVGlIfB0b48YhtY59kC0bosNR9m8JX1UbwSYIwyRRLXCP19lC
r50d0Zxw3RHZjcGSQYXbYKJd05F0mC8uxoopap4130zOEUk+ZuY2F52GvShtPaQQx7duhRqM/O3M
IG3bOvqjP/K9x7Y9UEGi/Rf1i2MRTLTU0bNqkw+m5mz1dRcyue0HYxXlp6Sf+ktBSNjk+v2BYYbE
LxTtCT/w906lvRWpk7K8GgVXotVsqo5fQ9esRyF5XUfEAQuQ1X0xl8jQWsjjjtRviZk+G2ssKHFY
rDLIexCaYhBSuZhiQTnGo5s/uDlve7OIrpbM8j1A5+RcPgntno/EyAQ3RRkQp3uG76dmGnT6F42h
gfCX71UrjCOJ7SwGzeoy4lfbydeSUy0kgxDXhW8eKzxlYRlRk9h+nZ6Ull3mdHhVWGfzzj7SliWh
Y9/iguZOVla/V4qMTmMyo51cRfM+EhoniT6iztIPRD+GdC/DoXcA7GULwE7kjFSvD6YHPizTyVlE
GHhLnJJDAHiSOcw0AaP4mCOy26aZKxXqA+9k1r+mX1+xxHLjGmhjLLQ0ek5sBNHyw3mNrssgLD1N
zd1Ifh4xH0iCBNrgHd0J7gH4hYaLKxkB00+DuLUE6+VG+lG01fyk3pW252yN3J5XFUt2dA1UiaOp
odti+ddlvYNnjRFRqb2i4GdfLalsEcUcSH607iaWuB1yiU3ew21KFGMaUNnbMqZxd1KnR9FCVjQH
SEdUUDx3N4z4gS8zOKyajmKg0kLSc1gWWOVHndGkLkBPYSCzWUjOiz6THUV876Y1yGzmiM1IG7x2
o3wp8+EFVZfc2fo6noh/ggdDvjcjkjV859yLKmhjNgaR2T8CWojQ746Ps3DuY3TRbqSXCDZHfs+J
JXHSoIXGfL5xLMlcfI5f1rQ2niVwWB0MR+3oSTLeXL2N8Cm2jMfXaVlbmgfNBgw61g0ccXbwMetg
Iob8Q68afztjA0uzRFwJLzz6Iyl6Oqc2CvLqMA31RzlE2BBTFByJZCLCgH3bN1/+ZFJDodozJNPl
kSgRSN/lqRnYaasR/mwnURxoJywwxZ1BwjlbCnhJKk8ZX9FU9DHbGRbQxGyzBke47J9maFDoGwuS
tYCgkfJ3jqrhY8DcRYs/PfKu+qWMCoPIFPEOdQLqBigvI5aRTm+/x+2D14pvumi+zFy86m7Ox3e0
eE0LmB1oKqyEqbBrVoHXQbzWDdbMKOnTw9yiW0H90DT2oSmZ7MTDDIgt0tEgrUijJqb7UTh9mgKg
hDHdzz42Qy1x0dU5JuFijKTs3Cc6QpI8awN3M6s9R+lH2jqBzYo8G+eLP7tmMCEG3CR2R65gPZ7i
BjB6Dfl5cdwf6Mx+eJl6sqnvH+PcenQyLKvDaiS1ObrBbOH5I/ggBP7fHIy40pn2u8hYG3OE2Ccz
uzgCElm2w1AdPS50F1gewypyipZsX2Ohp2D3ESoWqwEnM7p9NZFrxKlO86flP105ED3pu/fjus6z
crSXKBE/ZOQHcnTUdsKNiJ1NBNNQjd86BJqn/0XSeS03jmxL9IsQAVNwryToKcpLLb0g1GYK3hZQ
BXz9XTz34UycmZieVksEalfuzJX+qKFjVM8YO4FqmByTDKo64tdCmfKurOpbNiEw2aM9Xa0O7HNb
NfI0ZOZ0/yaaqXkf8/ig4w5/8thfwnxl344+7k1NBIvrFtAOgWoJ2nhYMKoM/JyjfODlmtdPJOH+
DhFSHAbZjzIvftdF2h7qTH+z2H5qbfq74WTRbp/azY7D+W6e+2YPk179aPy0lHt1adU4Biu+7oqX
PCYb3W3xbW75GT0vpYpPESfbrq1mdmXDtzWI/0o6LVl7ZzTB1MEMSEczBsz+c5brHYlU+cS8+FdG
EdFA0v6LCai0H5EVRkVT3kBLd70gNllYBoCYhBZNPsFr4QY7W84IMM+SkFfimuFVcBE9jqmOnpo4
3WT0GW3BKX2NA04rxzSXtB++p3KNQW9gAe4Yrva9b41J03BydcHwOfnrDxig8wKm6lqXbJZrU8b7
mHt7SKsvvLb20qcqv2kDrZfL5DsZNvjMjA/XdVmJGWv9LwrdgsktE8BWwuBcpc1y9F3CxUGBstnb
2Dp4wOay6E7tyA6nGB3aQ0mLJY7wT1FuXPDa7nmdi09fz/JgkPGeXIJtQAJXFv/lh5kzlahOfBKu
+rsgG+7WCAQDIlHG0oNdfZt/FlM67CtrDfad/hlK+yrGXG9MGTiP+ONeUwpJTGbf+OmT7Q6mP7HF
ULPCcMXshNJFMjCyAEUsRU2jX8Q12Q8dVl09r9IVsDM00u5A59M5tqv+MDjlC6+FVy/CawPcPu1Y
FQtYKNL7ZkLl5MGEtbg5MnUs/zVW1F7C+KF0XbNnELkBXzl28MYPWHz4HnoLqpMJ0gt0UJGbTazz
8dFulhaoJDIpVqpBA71NVRjt7JnEAoAa+gPU+iZtl+YuVVpJM9lhAskQjzDPbjRhdtF3knLsi6OV
59cq6qFh4RrDgBKwnXsPDSlsZsltlecszCYbE0HLnQPX1svgKnEs+oZPo2+zNCZUDixfJqofKA2O
6t/IvcN5LcbfNCTTRuLyXdD6L7HPEl2sL9+8PgFNlj+MGRvMlZFmYJM4MpSz87GeYkOzXeoO3osc
Lz5br4G3EOHK38rjNsG1wkK59K99jAu095/WpXgxXKD2fWu8q905sKlJkToV9YbSD7P9XOdnC0Dj
KTj0LqS7smmpPOzgTTr5E4wcZdQbhkr30KV3M7Vl28fUYtSlG3TZI3FyJ4IzgvLpMeVwdXIAJpOB
2q8shi8uZI49YsuIq8k7+/oT0cS7zVnY7kbfPIeKuc6rEQV7/pfTGJGIAegV5ORtg40LUu76ZAVD
cMiwh2VOHu21Es6uYQtzkJ3kUZfTmbzjus8vPf6+Cyvdd/YkLJkWgWc0dT6L0BiQcXxpc0uxWOWv
3QOB8+pgtV85MfczvlB8f0tY7sPWfmmZ4DEM4Q4fXfG3bbz4LZwOM7IhemT02oScCJClnqNhoiUB
5P6OzrXn2R84oTNGIB3hqh+DfTt3NxdcfpxSDl65uPeCGRoWZ/ux7H2xLa3poufFOlm+cwta59vx
SMWirNk7sNTZgfpFVmzdWXu8rrJ66phFfZN4Q+59RrVk5GBdvy/C/tm+h+IE0zV6cX1iEmEALa17
Z5BRJHRtyAwilY9KRO99Ff8eU3JxjVusrAXt22CoSrX069yH9X4ZmFJyWKZUHmZ8TzSJ5bn408fq
URiGk6rpTnOhqBIrumkrKU3YNuPwW/lDw1vBWxgsqy+VMvBP3Jc2qQRdoIJKvXj5dzzEbOvtgy8w
/BYL5phxjl6Jq+LqYhvcV6y+yUXE5JzRkxwVYk4vw25H2QLvMoyQh7ykCSCT9JziIfikenVKJtyx
bI1RmP2IEZQpcUvTGJd4ezm4nbWeupgCTSSmJO3cZafclOQb9RUHIdd3Rw3YmuV81nrqOM/ta+1g
kA1cfOGKy2CSzeYBIKT7XAQN35KpNtsZJI6HTWIT1AVWrWXVUK/qd2L4VOBZ2b85pWjPoZePFos0
u81RzkwaWpve8jVvpsXQtCsYtdv/gbqmBpwnrllPdY9dqE8lSSfht+G5y3hpAG+AJBW319ntgaxF
NrwCK2TH0zTVfiYKzL04mo72IHdZxZ5TNh7b/ZF+G1lQ6a5oKQ2i4u6mk942EySs0zTlijhiYycx
9tK7kXtIczltAc29d7b9MagInnFpncIaNpmbTW+LLj9JWnHlCmJ/K9J8X95B2yNb6glHe264nbvs
wHZVynfGGuuJLo3xLEzEzyRt/3VgE+AlSxxOzQp3oXqbxr46BndPQFsqb0PHIJmTBvNNwPAQw7jb
hhHjyDoj4FSAR32JO2Y8gM2+yI5JvSu4JXGDsxkPY+40sn7obLauvriAeXtVTvXYxb06tmyl+9i3
L2t7hb2S7dIXdiHspQsoSEvLUBys1a2zDYB4vIr9DDW7rseLDt0H30whXeqcrN1H7oJ3XoHHo6JD
O2sizBTxRFvYtBv7sEmshpCQuRevrqW/L0eyGRq1KIFUcJqwCuBIZhDxqNQeVA25nHn+LOkK5mZC
ZJzGh363SPDabFX/TO5YP0ZRdZoc63uluRE3UurfDya+71Bgkqpeux10V/vsR+9LqKLb/SEy7t9W
jc5uanOVLDNIhikPusNKv5sj6sTE/bLN7gbhWURyi5qMhanZCm007QU+45ggRj8gOVQZK02dClwM
WfaAJzkuA//YWt28FQbnrd2sP14l+13vTdGVLrMP09RfZmJAQy5g1h8h3ZlB4LehxIxGm7eJ2Vdr
+O+F5bwG6RCfq2XYmRDAFwFWnpIhY1Ee40kWJRGTcHbWnU9GJ+EgpGTMK24r1csZc/CtWIsjzSDh
cVzS38KD7gIxZuOStQCiw+jujDt38X+tdmufGomTsG8HFHw3Pk+9krsqZPAsC/r12BbxBpNj+eBx
zTPpnLT9n6XK5amrKYhMI4pj0nRyHzMgDY+Nl77S2FqSTTc/OR6JyC1e1yngQeIBorhkTQD2ksqx
xN0ZzMXAXffK50+EpEMnSJueNZV71tC9shNkrxIBC+1JJ2076kT2tegxdE4PnSAElEVtR8HC5N8i
9k6MpBjiUqu8peGtV7xFypWl+6rid3c9AvxgKHAs/yo8bFO0GPnGu3gpCXy7co82YPyHvO2PbSmG
B6ebbmXONWgOCFm6hnQ+kWaPOJv5t7ry1WWkqEi97Rhb/plRkYaZNYJVTa8oV0KEAm3ObNpoiYXs
zc+Ki1kfwSeNO5JNVUH15fzb6jQ1sRkU3iZg+sW6EGwEXVEJ4ZhfU01Zs9ZetFNpzp3H5QEUHc6H
qA8eUH62HdRZ7P1yTIZU4of0nL1d+ob6Teuyuna2k/hWKBHaSaNwTUNKWCjuu4byT+/2qDqq+TVl
xTHnjYiNnHtSCMafpywdEqtvb9ATnIvJiguzuMtnVH+z+L/EwNjAB53DDp2mIkrBgAvGdOLjjrsh
MiQlTLuto+ka9VzwOx6ELF7OTTVzt4rZ3hTFkVz6Byf/n1jYfHbZ6e47Xt/sCyPrFOCdEnHMZrzg
9Yvq2p3rPBBsmXBtlRWEkhhKpIOB9JJ7JA/BztTYTLpzZj9hZloxHVuXGWf1kZtlticeYvbhUKsE
gQFgEphikOd6UxfLi88TbyGFbYOiuk20Zd5jH9yXIKOYWfbc9kCzpX2w5Rlyj+BPnQ1Bo3euh9Uh
Qk8a497aLwGCBChs8i3oRp+Rm1+ikr+j/mMkGeawP8dPtYGmtm3iONv1MRkyJeL3PNMd0Hwie7qm
s4FkLHeCH1fyNqTEiQkj5S7phdHBanogf8Gd9UyVvW2v6bmEXGMFs7ftoeCSNMHNEbRTvZ1bkioS
sNK+D+L6wfe7Aim8+xqbUt90XUGJVGgfUeZD1Fu5y4JFrU/sMi6Dk9YYgrOHFvfKo5P6n+kdbaFg
Gq73Sb4frkYO7SEv0owdav7ejrBc/ndR73PeJ3gAzlS9FLsu+4LSxG8ENqkWNcs2kklOx2m8BBCj
i+wVln1OGgDuTbVc0ozvtj2lPOApvtJZvKUrhbxs3c5OZ157glSJq8ky+Vx/GOoA1fZZh5PVBZfv
r3jPFcsGKh6DfVOwANfGSvEnkPUO14gv2+EMk9LZVcp9z8WcbakqvpJfAbquGUes9q8bYlmvKsts
VUtS1WmjXce3n4OFRrTpXYTYfzUB+vNEAT1725sitXMnEkFjT+OXNSq8J4LgIDP5A6xk4y5pmP1/
fkHG9CO5tL1Sg05cGUfgdho1YlTunvEwcFuf00fTN/KZcMQjtFVCrIV5n7R6VmkIHCcUt8rUDgUB
ARRTefJ1izrSA9xv118smenIFeZr6JW7z3t6KvMwQlnq04/Waz4b/21kFcUPsKP3myqHzBNfY/bW
5vwIS/pLJ7S5UZtg5+jxPKXYHptGfcyaHMrQKEzXyyqpr0gpoXrFHVtyr5mynTOtuyFb9/OIdNqF
/ny2OuuHxjBSEdXccX50TJOkRDZpFWZXMRHLmjuo+W2+PjuWc8ly2X53MV3DEcoccR/NNWGCF+9E
Z4vGtt3UdRQJ6Gw+13dJvIFOyI0+IE1quQsxuY9qtWG5xUu7X9FptrmKHutJ/OOQjy5+GJcvJX+H
W739KeHjlFazbgnOUTmR+xjzHAwIs79erHHFPGy6L1m4W/5Bw5rFIVocj9PGH4MFIo8V3980Bd6l
4VOtPAGs7CGZo37lb2nONG36OhGs2ViTZa+myKdjl6qSV/QV8zM7tQp7iAyiZAaLSrbS5vnxPqdh
tVhI8R22jf+i7uKu1vVw7kOg3KVHDBDdyt6IwbwXSn9xkTpZVKcgunpbT0XV1YJjlVLwgTM5jDe2
JuoYlC0qC7m9QMhHb7XWswr6+tGYdN+UZETVXBSg3uVwwlz41RW0Rpj0lVvfezD40xEiV+7y4nGr
/NhTGL7p51TumYtIhvnckdexM/siLxr0gtacOtt6cZiO1pg4j879Q06r82YUyCMsrmm4wRxaDtS5
SiFg7PDHLWZeA3n9sBpe7WkJ7w/flubJB+sZzfZbhKi0FbNk4bhMhNTWnCVd8c9U2jmFc3EJprQ5
ZGHcHbyQGSbPSQ8PSmOSW93dFFpPaR/9LkaXzsOl/ulSm46glV8vDWCcpaLDGLcRSGgPEZZzeASL
bphiIvsRm9BHEMXfolzIZ47zL52zyB/dDIe1Z5Wn1mIHFFKA6OCPPDeM0pUYT2bEXeAvtSbeADiM
NqgHz6VKZ12wCGctDTMuBGY+65iDVaBd/syonk2pfM7Y8exCi9nque+fgTYg4dWoiCtVrXS7nbLR
y07a1S+jn14KmX13xCtOvSteeIxIJpU2H4W6OFYKS3hpqBmyHG5emqmvkD2HlMD74fopYnYWJo2J
XwMnyI/sENkJzQ7JS+tloMFi3xM33GiuQ5Mbb+K7g24kgpGgFSIA5afUJ12XVlDKM/0n9priFhTt
D/pldWrZYG9UgzoyQ6do76mZeOERTyuasdKMoBD30plSqBKhqbD/xFw5JgOI1xm6F+rGLm4/owxR
Aj2HcX1ZPPnaU7PMh7Bha0mWaiMFKXgVR2/8Ji99R0dVik7W3/+ieAIPIiRW8CfnnrapVxbHVuQk
uszDZ/iHD2utGGswge6JDIJBbTBlUNpotgwcf8EP/7eqejhmoCtZmYTbgO9P4oso2Dg9e64pULRY
Q2jkLKi2ZKW5IRe82Cq86HzGhd73Gu+msuiSWx2+eH1vaOdC1XBrptQItXfh67rVfXlbLTKtlskc
sNX4fqxsDTD/LPZWtnazZ332L5o1NlX1n9DQM7uYBJGUdDQU4FiYo6bCjWmVpxSmDMWwi6SPFyR2
zsLvoR5767FgExfU+E9r3sLn+1notlOwR1tGOQjnJPcqhmSqPZMQmeqsnPwWDgHc5TFWe8TKv7h8
j/1AeRn/h0wWfT1mqOyLu4CrnMpoveipz/YSJA5EiyA9jqP3WC9OvOuNTZ2TXw2PuUC4d9KAXTBW
47byohO2m/u4bW14heK7LFld6bu/RvVHylGIdtvijPD7mHlSHbJumSnFOIdZH+1EDU+nJGci26bb
jewar+kYHdtZIyrlOOldLoKVHP39WmYvbUq4sJ3uGogO6ReV8QutVWQsh9dF5f7Vi+VzaQPqHQUM
eOtfGLbWXghoJUuK8oQMEnarQJcx7KJj/cOproBOBDcIyhkT8n1goPozTb8JdsEfgXp45A18KzJr
ANSweDtP/+mqqLgpIt2kofexNX411q0L0l+hBfOuKRd5o5IDoOVuVVV3qdrwzYaMjrlXJNQPzf5G
IkE+4BdkPFqRpmPnaHpMzfNixwkvv3QTSuu3saf3pWP5aa8FnEb6NPI8o/heYBGOiErsLDo1cPgO
W+M2jEroDbayucp586NrRn1wB6xRhMwBFiNlwrzLgUNVNH+Z7lVxa71EHskhro18TeVWzqh4+cpS
CCsY7/fwuXFcMk1MOfAbILV1cE4s1b7l6MjaA5zSxGaPgfLgz4CIFhsq7N1eOd9qeBwb2HWYBD0g
lgUGOKAcEf1tzfIM+GCHbU7foAiobTkKZ2uHUP5peGGBRN9J39XHda38Yw4+YBNgo2THa3UA/usq
QTQBN+dyqvVNnx+dHvw/4PFpG4xoJyz3C0f87vs2e8MhcU+tdj+6pPqsYxKDk/tLLKFOujZ/qgoS
m9NodEK0DDssl4yD1CE1C7Lmja0Hk9BCsx4sr/oVsRJl61Y/L+MI48a3cIoKl8xJALhftou6dHk9
n6X7uWBl3hjbujg67zercC4YjrOHNHPJW+X2qZ7cG20lTIsherHza6Eu5YlmLXkcdI1AgCK/h7L/
4yDesl9R59IhrUnfULpzcWRy9bviQUPt8ttLE9iokVnGtrZZrvyozOX+AWvwr547IorbpZzFVvTO
WbcxwZwgO1mkw4MhBRXEBpvRdhwPehZncA+E6GTxEQ1++DxlZcCUSM1Iy3rSmX7RztqbBd1+Cfun
DIzTyruemLGVQPC5AyQQ0qHzz05bnghfjninq+uc58/L2hO6Co9IOQSsZPCsZCB2DsWWPUYVnkjm
AeFaYFX9isarkqQ/dQm+sv+ym7GA7pP/HTbZo7VyjoPi/PQHwZMQ1i+BRRkuaJ9tQcMRm9vwe24I
l2IC6lg0ege0Tbr6uqbnmePfcj3+uVHyxyMzJ7v+ixAb5swMSoAvw/86LroZkJfQzrCrrPrdWUV+
qPPmMGUQQUpWqGmLMQaoUbBNgRWumlOr0YBOu3isDz3RcMzRfGOwknc6O/p+cXEiUKuttCwU5yWJ
mHz4lc/o0dTX4SH2tO63YWVdZVO6gLHKtzhe8FPMIbJ82eJo7p9jWCzOwGA4Id6wTWd695buq83I
mIQFaG/Ale9Eb9SGI7pOZKUgADBRzqV8rNr0ka4Mxu2Wdh+Ok7XumKQr1FQc1UlR9Ght17CP0HHg
n+BNan60K/55WFrQDEide9j7vWW4xHdo1wgYbZPF3h8s0lwWqDLBHLEJOvFvLv9rCnyiuX7UBZDE
mpls03TlX6CGeIwM6yONLgAB4p48t8pjMfImlZGsMRQ74S6MOekwyA+ez+fSmjDd3ru0elRDH75F
lmVPT5I2MCYHI6qL0DNto5qmp5LTfJ9TJruNWI5tPfgsrVPcJgz7GwqcKgxZM8W4x0iWwW7lk6sC
C21nqJDXtuQIMajP+jNbvr11wdQyUDrWPjLw/tT+cAxGeCSKigbqV9f61mUllS1xhFo0/i7vBaaE
l76rIj63llhONSpGsSq0qSHRYalOaclcb0/6Rjz2t3RLh5i8eClERDgrmpqHyq9Bzav1t2J+SxSk
mLkvzguXzWucAwIadfHS34EXpT8lnj39UXxwF1OXtxDo25OYRuptaZeCK4j/eiHMnXkqSAigf2kt
Bwpbuwlk5aTObk4gzNaIFBbLkHua+Edk8m+WTha3XosauKitj1PuADp1dY3+jm27WYX9hHXxZtdZ
fJGBo46dIgZTK4F3b2RVvUKGDuA9SRzAUYbTugf10SLi4RCOp6cyQFZcw490NdYnkk5BxAJzChPH
u+9i2arthX0T3bLHspkP4B6uUwcg2WM5FLJgXIpUn8ceBjBWAe356uyU6zmrSVIScMlv1XrvZVHR
1bL5FxaCT+eORzuhexXkG39GprYe8Avmxsc1JAk8+5S/Wpq6Ho2CqttO7H2LJonA3Zem/pxmBcEi
b/Id6dgBwTws6Uj0gh2m8pWaLoLN3Zay12lv+HEzLwG59bIJUIRX0ZLTgoWhoOsiWmxSM3lKpHP/
tYhoDFxxFdMA/iZWiiGLGY6BWlgd0fjGrv+egsR8GO5swG3Iqvf23jDdReGPGXvvlsXRnm6LL3+C
DkP1GbXcgfkl+9rjYaYO2K/1pXApc2fn+ObzUk6YxCiuoOLvZGVZIiRArNjHx9HIS9RHRDW9Zee0
CGUZJn+Bgzsp782uGII2bUauqbe4N3VDesqtzDm2YCvPEnWAAi7/P12QnVpt8khQ/J64YYcH49Wo
+g4Z8N5chTLzo6fUQsJlDjbLyifWx7a/narhkjccOtxAOC16x+K09eKkcCHk8jtuMclPpBduoZUO
rDV5GE1bk4oPab3GAMIrDYmgCIKEQ9Y5Y3hU+2gwf2p2N73r3vLKHhJnpTqltce/+NLjozfXy3Wg
zySn7JHERoZa5cLIqNRjaUmXsljqLvjK6t7Dwx9xcIwa/1Gd4ePBZ4jV3H2K6AzaOoVH0paM0iEN
kJnHiGQ+y3I9EJgCmhwmE5rZpZrCl9g445sUmLzonEIUw/W2yeNM7fXAAdcK2WEp5AorqtE/WrL6
wNJwHRfH3uaa5Fmz2PgC+U9nRWYjxjqQxjD78AEjzZtLtqIq1+y2UoDM6eqbpyFieViQ/05I8rCh
zD5r2e4WY6zboMyuxuH/pI0yzGESYHGwvFppXFzzEC09JNZKjy7fFj0ER9A7jaKYMNLxv1JWzk6u
eZpkLL/48o8t88dkw7EewqFM4KCCIfFcF6sAPZ6aNzn7wnETQUBOEEvMWVUMe3Zf07ky3BuYmN4K
vCJVUH32TtU/2srn7deW70Ie89ivL2NKCzngY6Q0Wn0IUQnWYL449YYf/TQQqFd5eIjDoHr35hbA
RtkiNDn70jLiWM9HYmgLGRP+I1k5Ung7RFMih/HvEgT1mU4qbt2gk5LZLeVBuw2cqG3Uc81zZsNb
nMOpNLQH+nJLsgPrJLt3nsmZ/4YfejtNRQqIwhxp+2S1OJ9FsMLWxh3EFSdETUC+7+xpunruG632
CM9rfilK7Km152VXyHE8IUMNQbT4Q+ja2rn4D7eaaPcOrN7JpvaX/m46p3LqFTPAzDFz93kCfcUb
u9r2Jq337M8fLeHOh9q8+nVlH5BDj4uPhikLWGRWU4r7z67dYWUbNmk0OReKzuZzyWfD8QPvA5rL
j1DkrIcYdIuc+gubIfsc1YyRy3tbYGscFcuIuYH2ILuPbgKUZnstQdM1OILo0idvHmlHsN5lJg/T
PDSvNu7elbX7MQix/Cji8xj4hpnbQ2iW4eD4OkH3LnEHA3Wd9EzlSxuzbX+ngi7fjwPmTcIuOnHL
KNouPWY8d8QTAS2aXQox4b4qvuuhfpeiC6iIWIKzf/8LZuGP1i+hMabqIVbTnU4/Fo8yPsQNFAKG
L0Axy+omfWD9kCx57gPlJqYp7b0HcYOOGq4jHnJfBFVhVxZOepFpePXM+JdrwMloQrOWKhE3XGas
SMb/vJnbfzPTHoO0y1KQqCUBr5yTqJ5ZGQoGBcRMEshYrIG1sR9lf2W87v7BmlitrAzaItzlKWRv
rngpExyLcRTTK51e4bZy6jzZKT46J8Ly+J6m0MHgQkufmc5VVsgHkwnn2LP+Z2uJjZ7vexOw2xxa
fmGU+x0CFEZqTZeFRS7xUo/NLVQwEYJxOFhr9zSxs3b6S+kLgbrqb31FjXvn1dE+0uWlEoXeEe7V
qOfNxzKVXwIy94FnQ1+qMRgTbN8jycfgCr3ghT2Dd9KZdQ1t9mBVKr+A6ctvbBgyWJIZttJ5AbCe
Lf4X1rrplOlXO18taBy4ejE7+Sfa91AUp7+lavqtysj+FXFnU5MozKFqeDYiGuRgRwHFW6b2A96u
d8K2MO1y7ofnxpSaQa/ARIFayzuVe1P8MazMvJEeJloo6i/6L7ngQakrNS92MaULJoHizXXU3b5+
N/7Y1jli2I98+DP5fdsMbCxv83fuPApr5APtQ5+LZ+FRD97nwoJYOyDiLE1ziLpAkA/MCfywjIIL
+DvUhGWZ2JojthD2fZU/7KoBiOZquyTUovKbNqoMu6n6G0F6gxAnsMUFw9kULi65OG83XZ3+mpfu
XPoZH74WxZVKhGYfbtMGbOwcdR/9wquwCJ/DxkxHbRtny72EhG/I+VvNhMlxVDl77P8cYD1msvFC
jMWCgIEPGA5UtR+y/MEjG0mz4V7X6SsLRXyVBX6X+d6B2MYtqULybExAeATR941bouqFfwKkvUst
kQOkBKBDEg5cW3a0G3y6fbp3EEI2BBCYKLtzcwdW2DbW9LsJbWzSt8yP/4QxMTh7mjkDVeslZSgX
DkLunfmyPgQamphNocTOBrlOKREOjSizscbIKj+oyGPJn8KTifI/M1nLbSfyx3kGpS5jKv5CyaQc
RpjdEDFfZB8dYaFv5hFLhvMsBqc4BjGeFMu5JxbT61rdZ26LsMkSD0ern/6knlNtHNUjCqYkTtaA
rRNQzvJqQYXYrl3wDeV3OqZZCcQGibCxIzrhwzDiE4GDsepeV3xFZwKVGFGqvYywSHq+lz3yk9y7
JFVsd+1/u4LlUqHfJxHYh1HIrx7eTzITmvHj5Z32nr9+UQaHDpDvUZC72aNu3byi/Ola7NPCnp/z
2UEbEilQMnp20JXcm91Aump9ha8Ogx+d7319+IH7d9IUzNe2d3QM8+6wZVr6M+PogUnKfTHPi4fe
OB59EXHPUGDvqR+kFAszSdoDbNLDJVXOf5aFEjjfdzBBd265kHq0FwAl85pd2om/3Iro0aZik1Lz
Ed+8ZP+h++ISAdrbeul/xqae3FtKimMFpqFqYD4Dhf8RkRFOJJeZewCDzSxW6kwyVgfFMf6S/qKO
izdk2/FoYTmGe4ULgb8mmErfqDC58ybubku1ydQiLrPHR8oV3dOcld4ZqC8Ajnt/qB22H2KS4cUt
qKEZuEjg3YSzifWqPzkVNXpOhnWV/+O6M7ok9lPQ0fljOjK35OpueXeswxj63Ozyve3JdltxYOz8
1n4vU4oMEHb+E+4xVoW51XX4MEZ6H3jjySm67KmkeaQ3sEfyWvPODThz2Flg45LCvlF1R2Vel4IV
TdkljNE3i/j4yYo6LwlySyKLucGmFTP1QcF+lb9mAy+q1njC7R73dI5lIfWH7tKakawRynM0Lrc1
qN4GRP6stPzXZrdmsTpM6fiqZjiq4+DXJ1d28P34N3SL9Gpw0OVFieUmPdgZV2JAfehMJHbKICeY
Cb1jmzksFQBJuUgBXgHd7FrO0H4aV3xDmbASlqNPhSqf1obNrSgNl0FnwI7n5g/M8iRvXLzW8LtW
jrGq2CMdjKjPO6V5O8p4zh/mFSYqymXx0Q7i1SEokKBV8IKWnN1Zy68W04fOYlxQDph1D2dw1cJb
qrK9RR0LSNb/TFT/RVSub/AauGtH9SaqcT3mlnhSeOAQ2bwHEtz3Acnf5nf1Fvkcop5hTRdBceEM
/wmk+c9T8ZREPlc8dc/qe+BIupoKCHv8irOalhnuMSvr3E066au2uze3cf5JqKY752vtRlajefiV
T/anNEt9MbP5mHJEHj06kFkeqXCCDYu+GzXut7bY2bULQDePBEMZRObAOUZLHFhi0Ti/0q7uwE6D
xpFdlpiQrFVDJ/m0YscNNJHz+einJZ+mbqi5f4o2KRXjxzhzBw5iPio4F+B5vSN14xwreLhGoGKz
awaWETGDME4upE0YWHb+05f02gZj8Qsr0TaE+XBh47MFmBcmVUMuWhDg/kXzXTbjhQHmlN/KYWLk
qAswUXmA0BNHx9VZv6iVgvbWcIX0V7MTS3Q2nlMeUHapC8Tq1NXrFpXtEjoMPbRRfkbEAmPNj2G2
RLOplNXuJak9X/q7cFy+TcccXtbpRvhMgwsEEkYtCBN6Wt+6sY84+6f/iCwBlsDUQnMVvLqosH5o
5vkIOcSiwP41p/W/gebOxCntC+ujS8zVeTOE6jI35SWamJ1MmK0HV41k+iH2pox9kOYq12HZ1z8R
rnk2DKJ7Lo85H83gFDPBwHbxH5pgBnzNZZJOetfU+9w0xWdVEoBnPSr9OjzXk4P7Z3T3Ge8o9Fb7
CRTWYyyac7kQgTHdmm5zG8NCGZcXoFWJAIDIum/mt8Xt2PKCv/sXHxrP/hI1JkA0Kw6nI9cOeydl
/3/sncmO60iapV+lEOtkgmacG8iNZskl+TxuCHe/7pxHo3F6+v4YhUZX5a72tchMICISVyGRNvzn
nO+0iLP61Ew4NlFv/O1kj9ARLBh/iV+dRtisvRWcvCl6TDMSJC5sZQ300h4RCNKf2qLet1FVeDOD
6iGcs7YkQkrqhB/OOAarIQUdparyufS7PaZYus3HBmC+C7tnbiRYXv7puVnGt8RZ/HSjvfJNVrZx
SOlppN0WKTWbXrwSkWw0HaYweXkY84jp4DCvckq0ClBDNFySwskUyi5Ap3UXLUujEi0e/DNIPJir
CV3qOtVfghFj8ZyngMV7bd1ZlbpF0COcFmL/DFRNP3wt6puwrpMt5dBy3TYF/fVtdpdMHX3cVsUf
Y+Q3GlYtBUQdziRlnh1rutiLiTXyIXGT4swoz0nRhRLr0vvTne4MSs1IumyWuuOxUe+94+mdMEO2
3uZY9gVWBMe76cg9kb5oxn1voY45esYfNjnPyeju+iq5JfVfD/X4MujTkMsCcQiSXDBq2uCmnNfW
w6+HcxW+B++DMdMgh5vUodsmDVafEFPt6xSBNmmzNV0UgHH1UvW9zKoSdkBYv9ImRJXm3Mcn4yGP
ZvPOmZhUD81iU+j/VBhl13lj/6bmcllpYQl4MzdHCQFk7DJ7j4nkwx24Erq6OaHdBAd8ysFahXNy
iMkaI5QBERMLYbRKCQ7PDq2dqqcKXI94YrWfbAm1UaaX4KSDaHfqTPc9hhSzUUwC0Ih5hYYh3fLz
s7mthb9EpurgJFxGLwV3N2xeSAvdAhtqgiLeBXAPJB6CGq8Jqcty05F64JdgPVBPGYk6Fhl8G37E
7XhG73GT+vFvCmrp0P9LaWzQfWd98sRXd+Dzw0wemMcmeDpZNTNwNA0jTwfDJWcHln0/3oewRMnN
GAdZEmar68HfukVyoKupeqjjuEOnj88OJ2LcIM5a+b233C5JoNXOpYuyHXai1zoxbnHAAFFMGwrJ
Q3j+ZcUpiPP9TRrj82LbBvxJXYLJFAlPMsIyZ+v7cIxZTIL2LnPq/DDhBDfp+6pG463253YDe5OJ
WFTvssweNizo2Hjq1dQb4WNc1s/2aNxjszjNoQG0mz2kD3f0XMz73jDgVdrP3mRcuBJ59AhyVvJ3
ntePW2NqIcK14oCCNTtMugYLQZ6SpFVSH2ZYLjeqXEyMtfEQpFm6rjGQA285+3QZWYgpwN2ybWaH
X66nMVYuhj4ZH1y/aHeFg682L/yviVv1kWxoxbyhfAV3gk8CfNUW8QyGnQLNMyeFeanEuzmgkC4D
ziLRatdRTsXRRjLGT2dzX5c4islnFg4Y3q7cFTlx7yGpt5nLikt+Rd0WLsWL3jkDrfqQ5BEYFm5H
pW2tTSd49ZTUu2oZUOPlRGOYC4KWUZUelTdzlqyJbPZEjQfFEJIqZ/prrXRjL57t0uKLt40EU7JN
q8Vt6cpTFUfd1ksAbs/pQPGLy1g1GjFFeqOzd+vm1Xbr94Ae59s0M25yulpR7AKx4qddJixAbWyA
atzYXSZs/OnJqxKQyTHpfVT86Xs52592zwkUYhlbPj4Yp7PvC694yoocNuxszus8HybGKPDpu7Z9
M7v0qRtNZKhZVHgSn0FLcxazudliq0YfmnPBSluyr79w88JvIMw74ug1oA98dV5i6G2ecweu4auV
rYuXfao+YKemK9BaPmctjyeqIrBPGYG3QNviyL52mny5E8w/y90r7xKUttz+NrI52lfaYj+tzJ9J
0eRX1kznFdOAddbNE7W6oiftaQFgGeKdZ02sCS7N3Km1j9TRs7FLoIbc4qHCv2vTecVlmgEisO3C
/6goNvKiL8bUck8qms18dp9JDLo3tdFkRMuh17YM8Jc1Bb04fbPi4miaGTy7DESoaJF7k4DlI+VK
wo0EiZ1h5mWZ9HkTFnU1Jad0ppTRooRhX+NIwfdV3E5pztDTFuecqBLzWxpL6Jgnkw2me0qNe0wY
GE3UD2qv2Y3TeQodeSN94h9xq59FZbg7QnZb4raM5nqBhBLZ4ENSVV+dhjNp4w4PgDzLQ2GCgG59
tnY5MhOJXoQXwyGZ0CyqJfqu4/yOtkO83MTVe4uIJxZmOlINRTg64QezLZ+zQ+m48BQp9aZ+mcQh
9gHMMDxyAb3SA1EVcMsb11aPNlycdBpvh6VJ1ew46DNPXnezxyUoyD+HtjmNAal/xJSbSXvHLms+
PPQeNx5egyR4NIVmjgmOF9MuRRNl7m7KHmO99v5ElCCSyxUkJqg/q7B38IngIfh4F+iofAWTTs6H
pdvPy8Wl8wEcCcGZ4BjuE0huxJaAF47WLsH6PlkJ7lJzTbgZZ4AC69fnh7ISYH6De2k7m8r035jR
kCSH45osC3gAQyWO3nXrd5sgpzZ06FGvVk6V6I2ZNe3GDlFBZe3QosSc4Si6YR3WnjoEAZD0zCJ2
jDi7J9LPzWcEWsdAjAsG6EgbdDMDgvkRGCBOUoygq7k2zkm2WO7iXT3Lx77YZfgyD4ZZPZJhfIV0
fCIPdyZfYu8C03iyuvQUee0ql+28YURLMQdzMexkNUjh6iMsQ3WTimovunLAR00ImZ+ZDcRsgIC3
5a87QS1WRbCVIfaJkvHOvvcd92hZ+VOMHWkPr+aXdYMeW8tgp8FqsZHWb5s7ZMetmaHbqEAxaw8o
wRI9b3e6qScC2lzt2686kICGUt9bxTbBpYWJ5eaGpIaiK/d9oLfYzfUWd0Z1GCv2/gkc65raz1e/
Pfhk7KkM0n8SSmu6ZP7xAUrQZ8VxlVD1znSZzut8QjgGT0AtRLfjLPThIs8dEgOIgs2dKMgDcTX0
g+6CmFi8gVTLACY2n4uI1pwOaueSr9nrhvFXMuFLzL3xPlXzjUX50TEbCr6umrPuZBSflniPSkzb
hsZt783m2hhcDM8umLo849xRc9SKnw2hn2ZFLgz0N2RWajICGVJZSytpmDGTKif53IbxsJubXj2l
YozWLhES8CTRYm8aVxRasMaUeb6JM28JzKklPgWhQ7KmBUVyFtgOPSK9271rte+ODY28mpu98JM3
Mp6hzvvzUGA8yCAI73hnQcItZZYBtgIfDZqyBxhfPjil/pPBxleQb0GqCiLBNo+fBclj5CbUjWtZ
ta8YKdRx0BQhjp29scquAQcrdhGWo3h89kPvq0S6rKVlXpda3ExZ7cIBxUZRlNtx8lhoCr0vHAye
LRkYAyDxmsVlvnda/KikIFk2wiN8b/OCb85L+5e0iplEJlnAioNj3bb0panwdWCg/05s5xfkMC0r
fU4IHOy9CZvDhV7Ktai/oCtg5iV2a5NL50q+Tl3fXZcmQDMiA55A74pmJME0DhjClBRBGIX3ixO4
v3WwzXmt9Am2cRNBiTt5OIRaB/c6XR0/aaD/8G+U7oLR4FvHNBJ1uBqrmKtmTuB8lRqRSQwMRIJu
c+DhNaOguHf0cSyKh7YN4l0neDsCHTC+GzdgFLIbe0kVtgV2nLelw/ViaG6FckrOrE8vY+q4myaP
vvsmsC8ZFqYizOcbNTrvXYHHIrWI4ToTuU3dOQQ9U/1TpUjiUyLPXPDfSruDHdbSCg1/+JVUZlNA
Hp7K2V+n1attlg8R1+sTa/xGLGxInAxVV29xpaBG0tIh4/a5bndTLrDZlcXRiCwH+YhjgwyK956u
44e//yvBey1mRkSj0jvSOPSnEA+u8u98MswNDak2IwbWDZkRjIIdBzk5Mx618J2DjqF2ZJ1n7vED
POaRcZ2BQjNwrDOwBhbHxsRIqe5YelCUZZzgj1xUkfVMi82HMGrvR0MfJSPDbZijvznMJW66mFpQ
WRko4hySsBKJja6URxTEIRJjdkcnpKsvsZfTPvJ3mievrWyL297r/jjhq8gIu4W4JhCT8EAkXU1C
OYVNo7Bs7SGj4u8xkw5/eflg9tMvS61/iU3vI1Ngxg1JaFIq79Azc2+qMDhaoP/hwhIgB453X+XF
ce7Y54qUwVibxDeOaEN4BxJa+wQqn1HahrBqszeN8kvPDL5cER+Io9GEASuhEgNeApoiNqwoehtX
3kMzqC/2cx/PhxFG50xV8ZleRodeDpM492B9YrgvTtYYgibMn6kkDEhwOWTbqQ7eAkwFTBMDxUAp
x40InJsDOz2+qVYbR8fdPnMQOKexBF8SmBzVK6DIVTWStEOYspzmEh2JFtUnWeoDWf6PMoJpl85I
nhwE4OAJ/E9jz9X1y8Y4eQtygv0v1xxEqSrLp/wz7ZOPRa8nr4ywBvN+9yAxH5FM6ghfpIyWnbKA
+UckG8CdHkixZjTxRE25ODu/2/QpMy2GL9y9N0QMDcM+yyzd0JKJK6DKjQ3OSrCz3AkSO1F3PdDd
Nm73Vlp1x4nzyDQhFnSkGsE3wdH3C+cl6t7smCoeIB7R/eDwV0Mup5spMg5WkgJ5sOqnZfWx4BZb
4WtUNMMN0qS5n2b/J5Co7abJc5kOzMxdKoQza3oyup6Bn2dl+9gPr1xMr3ELpsjiHNMH03zjue1b
qKYBp0EK/jcP3zRVmpc60q8W4evdEm+gnmaAUMqoyZVJdobx1pAMQzti8MSQ6T4gK3C28yeEvPsm
79q1cCzOxxalvtWPbzTOlT3/fmrAaWKcYPGb9G0Iv26rU4/Cdp53inq7eyMnh0O7NJezRm4HFEhN
Lg2462KdLdlTa8PIXnJzOoBrkBFkoA5OLodbcU+iQGK1BOoy+ckaHEl4atzHzB/p2/LDW1G3DXE6
A05ySYS7pIQM9GAVgXAH2ULTs38nzdec6zzndeSuNsVTkXGSugs0D8MyJ5IqcvaFFcYnweEZPQRl
o0FQ1IVv38pEET0Yv3Rl5gefbxEToSbWyE98E2E95ikpLEwCoTxM8bbQKtnYOELpGkCzGrsetoIx
39WX0fWy+y67crTn4Xes+YlWh08LJFDlkiv3auZOY9ZQq4KThIg/eekw/ZUmcKYIZGcjsNuFrYa7
XbDRVC7I7Xl6Qtqie7kv402CTSlyLr5eorgCC7thBvFNZ/XGWdTTbd6EcuvPyYPhli9NiNw5U6B0
HR1vQ+fre+A4wa6Z8fGzVf0wdkgvNuVOM+CCtsEu4jMJ76kbxDmLeRpjzCGYpx+bQ9K+FOSStxFe
XnrsEA+H2qrAobQCeNKqmcpd5uefbCMwnic0c46o3Dgx/XJBOibmmNJkXX9ri4e/5Hg55sG1xOBq
DtEEbTPHqVz2d3OW+9sFvzDCqWP4DD9IKIVnjcHRVGfpDjr0a2bFi1SCya6KzAMGM44wlKLz7Y3g
wuHs9+xlm9CUDKQAJXJGE3qro+oxnvBTK9r9ttIgtzCGB9Sn/qDF/NQJUd5bS/QmjX56MzX2Rji8
jI6CLhB66GP+yvfjhNXMueM8goGRFqbKesO+PVA+kLKmterT7FkReeVOAGDhN7veNi4SAgDwunba
5TwPYq2+IRa7gcN/h6JaXOVon0ecN2uceLzIUbsbuVmuop5zQTb0xKjd8DWsB34w3A5gCPSegjpr
lfQ0XA0+W5XHlNalzUsL1zxCQDrMcbwoBignVcsYh1PBxSQlXtKhYGr0f/TXQ0vplm9WM48r2U5f
dCnUN5OBkpMM0MVvG/ENiWzCgGcEB3tqPjFr0kWr2cJHnBzMuqMTkDlERdXdlUPkbUu7gIqH1j/p
+C7vy+fBAaVZiPE2He8zblXEmJsThvvymDjjtK6HYRMm9q4coTMxXkiZ/GqwaBC+yaZtunxxkyjE
GqPP//CWpRsXxQJNpneOZoqRI+mAaoz19OszJKqTvMeuYieHQGT0mf7NrYkHTM9giFwD+7bFeNU0
wmZLp6DgqjCJ1VhUau8sFOGh2CIwTbgIVX5FCrmDCYUWrr3NSOMgKWUcO/5nVpnetq/bC32RHPZs
7MZzi5u0jqs1PUxgwp385LX6lwwQrP3JvSEqn57MBwpY3W3voR4liftHm2V6lDOzM9ge2Z7ov3wN
LEqPzSb+VIIsQ9y9ci3uEDKW22CjqeIOuMjTNMXbHPGWNMGRhENmUvclNHUthsiSreggIZmMi/yk
2hqx+UbFzC0InYcsucUvHh+QTKg2oLDuMMpxAwqfukLprD2SiDeDxO+XZ+/MnrNdP/OJNO6TmTaM
LYOSX08Am/DJOa/t+tolY7NzQg4eqYtm3Xt2wGmRkyvNgSgRXbRREp4g2yj+QvdJSUggCTL8Rp08
S5PCD6YMD1za7qIWnwDFgJJUNczw0Kl7isEoi4q0RawdkRTcuwnZhZmyXxfBRqZoaF2bc1QEpg1A
D5tqNx77xe0UCjAm/XQg5SF4I3S1sXzaKEUq+C2Ikxg0T5nVJXHhVDCQJcBR+WsSsjzJPhgTGSbf
dLEAnhB5tUkcUB1MEkPAIKru1iDv6w1uyeY0dQZHMjKM5mSwSis+sskQCzmbnbRrwnYdoU8RxENS
gDskOfxgE4nCdN8kjHZiZhGYBhiClcMf3pMfTxXFjchwmMOmtiPRHGQRHngPv2MrlTssgHu2JDzN
EuGlbhFxqswSZ2/A1iAhjcym5a7VTdMF3WNTFL/pwnVztfkVedxx20lg5dXZ2s5c4CuL3yfw5j8F
tNhTWBl3qWzmjZ5whFcULVS+ZV6SgKFiiKkd3SIxOEOPB/R9TlyOX2BUqz8GtuI9rM7bXsPH5RXY
Yzy6NFbnMW3TV8/uGPA2mOJLX/X7v8vX4OPEZO85jUEmFxIkUUlwTKMLFHXJouuQRwl6bzUoKsb0
PG+ptnEhfBT9UXgk7OKlRCpJTlYZibWDZ+FQOvNX3cdyn9CjAT7huUXn2za2lFupkTHnrsKr6l05
VRgnaTB18jnfHycY0F38U07t+GUqxE3wTStV8QVFs20tx+Jbfo9wHRE8ZUsne1/0Bazgsry16roF
Suf+eHlUH2Jgd1HQkf6X5IkNfO0AQxCrY9Suwm0Ew33FbVWIjZ/J/GqD3aqtnQMlY7FpIopkxdtM
9vrQm3xdRBpwBsXTs6jN50Ew45xRhC06fVd8HObV1oxRq4qP6VDJTWKQn66i/qzEt1H0oFws5nTR
zDDRy+Yfg7QtHU8Y+XjdNkXT6G1rjmA/HOL7Vf/bgzQlweAcJL571uJfP8TQjvUaW8UssYeYXJKN
hEpuNZm7PG6oa4TZbTgcwKBhbGUXdnv85z4ofmKtZgbYhDYCbwNP7knr8j4IOhZUb/wSPU4/ZI1b
3Tbp9h8tTYq+l/kBT3T21oz8FiRafN7jFkfOwNgHrxGuU+F8JQIPVNLh6Y6r4DgbEfURXOtnG0MW
tx2Htyr6HLwoua9ExJxidh5mC9tXpaeblJ4BLmKcK5vJ9U5OFPOPLxhNnJ5YIEmw0R1DxSezVvfL
t+Zsh5PRQAJJsHcu86fYL9n6Go41/W4kEX/KCU2UEGp3cZy9zrNalIZgN/LANjV4qa6l5crPPZ9J
DS7AYZj7A1cibX9XLTlzmqZI2NtPbciJnlJNIF/UGh3+UbuS8hZRRgcyz0hCE3UiE+ZaIJ8ZbjVe
QDWyVml7OLvV+EQw81rIYlNHEdPHuPrtHYZnFIZ6gCSAJZl2R0SmDC40TnxUDkcGjPHHYrQfcyzk
u1yTggcyeGw50uwKw3/lxnyHLzLYTHGbE/3WD64bnRrTuZ8R7leMbxByyC52WWvuCs8b10VLNVNM
6UPUkS8w4g83bq0b1y1o8mDZD+D5UU6sCAFgi01BmK6QbNECnOzFdCk3LAPzkCf+wRlznqVM8ZdS
0BlhvtQtlik1MxWP2UyWeKYObk5LPh8Ft0BhDj730rkqt4EvH0KVe1uN4ZPrhD4VRflWR5C67DKg
xdFnnNe5D6ZkjoPjxOIDpcA3y+lOMelfAcEVN3Px0kTOe0yfDMu9odap8zhEfXzJ8b9gzFuQYukS
DO+W2TmJZss0Ni7DUNkRs8mi9pW7rXlTmPaT11GaMA74jwL9bmDtx/dGy9dYNeJB0jM4KrGiDOI2
H8mWQGy9xYD/DHWAlijaQ9ruV+X8aob60ISGMSyhRGKsAw1cJpc2VfcDNHqGcUyPWLFAbTqHARMA
gZClTFfcDqjPrBXQM4wXhgbpydHGS9eOz6PN4ERQPQt8V9aMbG8pAMlWhWydu9jrHsoqv9iac7wM
+n5dwnDa/oO0bSjAsaaH1gXWgD3ty1vG5impmxV0DDI20oW5BP9MRDQ35drF1fPiun0C440D02hC
o6ExgbQYhWVkbpZgdwRhAUOMaDUtG0MI7WAUbKhB2h5dMzoDL7+GhjSv2gxu/G5+6Kzqvc9Ickbd
zsLbsmJsEzEJKdehHLwjQkB9XDTurjNG2mOc6xTwoP5DxYr5d1jGB1TRM9DWeYXpCv+fVeDoYF9H
OaTyyEb6odVqB2eJsgV9hpSar1VquNu/id3/yzTH9dG108NPlFT/DU8upf/3N/Q9/p/op9r8O9P8
6TNNsuTfmeZ//5/+k2nuOf8EFi2F7bqma9uOBbl8+FHdv/5yvX9avgf+3MNEatquzx/0/5jm4p8m
W7ptEnvwpZQuIHR26y7+11+W+0/XswULsWUKz/F88T9imnt//UdN4S4x3+Off/3l8QECyuIkl6jA
s00ZWPz9/0I0//9bFxSkmOjuMssXIc0R2XOTjPpc9XTZyvKPpZc+1v7A9kcxchQFaxg2NvIcFbod
BlUbEbNvpHNO2EqqZU8p2FyQqMvTUltG7lY0Game2hgvCS7erShjA8tdx7E8tL4o/Jk28bKDuX9v
ZtOyr4GjJiW67HXGsutZ1LYwORhuSgX/pWdrLJc9sl92y4Ftc1z2z2nZSTFLBsgTwAoidtmY7ZZ6
y+Q5YgPulp24XPZkuezO4bJP18uOzcz+7b88CHf/+SX+R6mLuyopO/Wvv2yaof/t2w0EJv/ADQhg
eqb0/OC/f7siy0cQelLsnWJxzRbiVU8GEV4iRrh5/th9a63z3n1nTukcJzxyZuHFIA8A3ZSqo/WC
9lGhiuNEY/c6C7ihur08BR5lgWP2QQ3LRdcUlFe1CcVEUqU747ss5+ZIh2S/56eoHwhWspJaxQ+9
EOoQgfqowaitOo+dhbnYkDfrcLauXkRJYBNV6kgOlsOZ9SJDjnO5Fz3mbW5t/NE8xgGaZ1kE9ibQ
4ydowp9AsY94rXFVYv4cyHAc6miBNKVhwHKIqcrK4YFDcSpnGuXJTxYnZCqU9L7BNw/wL7bti93Y
6dWhh2qNYxQjcqeYCJTZizcr4wooE5JQHOwFjUz72Z+svQAGQXQmLvZxgaGHYtqn2WQsVEtSTyR+
RnZf8xm2QHg7xWZ8svjaiz5KCdjD4k3GXd5hfmNkz/Qwr05DyLwndQHTxc2pyJj+jOTytzz1vmVt
mZmio/gMvTqvp7wXGqDCjdT3RnHoRhKSpI6eMtQFBujYxwwjImGMaEaGP3iiCwAvJrVUJWNQfgSC
SGmEDWxAWvBz2nS0Gd2bM+Y7bv7PkVRXpjsD2SCaxPMQ1DJy/QrWgneR/hsuccbpDdKgyNWr5Zvv
IdaalwxTQj+P+EzbxtrK1G9PyYwOaSt7fnHM9suNyeupnhNSGahdX6ro4jJk05Lr4FxWZ5++813t
HbhBh4eAuRf4PnkyZIfFJrQulXSP1dyz/xMx4bYPK6q0k/5IFksfVFrs8U2kj154gmS/JYvDTXSe
hjtvbh8AIlKKVwEVE4Z/7ab+2bI6CpRVmh3dkDRQ54Lp6xJg5HND2x31W0ajMJr6umW0V7xo2VGN
Q2wHYXfGRuWcArt4wfqPR2JmFuI7Jr3xZp3uZ2F/lB5cIJT7EYi2/cK/sXPFHP/CRoyLnwpwafMr
yQK0kxOeCsiExykFgT7h4A5jcNAZvpvGrodN3sxqG7tn/kdA4CTl3XAadsRUb6xUXbsMC7RiANFW
UJuxvnUYc0nEVMmhN7gBQ0WcjrUWcm/zOHFKAhPGVeASWw+6oSYX8m5jkw10244SWRsFvYzHFICI
erCn7D1sR01W1IYC6o502IXjCecooTkjek1A3zMti60b6QBswOfPB/Tms0TWxIPgk0+OFG07KdbF
BqExEiQtY8yW20lhMetM8saB6/eQy8/Z2AG6RFqOywEImMI5IGuyzKnhGLu2q6+BlouiTLisbspH
fx7gfKsoZBgpXmHRDnv6hreROwLErJyr60CvgA33khl6l+hq3pqq+hid5Jbr9gFTt9yXRXSmo1Os
fR8INo79pzpmXg+Oi7hYxpg2cN4dh9rNlO7dU1XOm7HA1Qwh7N6DeGjEPpRfA1dAkhFvtXNKV4sQ
68GEMWJEYGE1yU+BQ/6HZc1nVFtWN0samMDGsHQif5gMrzfUem0Cm6R/6kzNDn9wy5+roNJPLhRq
pDU6PeeHwgDynFbWD9enBd4mX8ysfh6MZN6yxEAmWryLEfjRc7EqiBzdSKPZp2R3lwazJxX48RZL
eutj2Q3cCfQnnIxNoXLqBBWjW+dnlAnANfgsaxMIPrFNSN/dj3Dmo+oJ2SJSNmNwyNPIe8pldgz7
+CobCoGb2P7GqHAMicZs+iT+Yb6GogPD6771IfoZ2Ah3rtAmd0O3oq3ZQceovG8vH2jhsdCv8BIj
a0i+KxVZv3EDdtht0yPocc29lcWXPNupGfILPSDjum6Fv6dlhC0pCHc+AOOEucXB6NXb2JnJNW3w
sTFm5poiB3KirGp1uu3AReznqIanupRXFSzzGbayWKb0CBXG55DED7GMfzm8v8z2AjW1/IeWcjSS
MfRyEhMr6FlaQ5aOoW5+5nTlsvbVYFkQ7iNgxFQBcr7grrbqhZWfZjfcN541XCr4dCCboc6NtmZ6
HgG4nSGmhKXqN1aod3JBO0js75z8jyPRl3WX2G9F0bRbrexjWEDdp+exxBZlNmyFrOHPMTaVbbno
aKXSPIhRrXf0eYdMcqsOWOwqNHGDleS01zW8+rU5usGeLNitRDxaeb7Vv460fDcNEe+Ym/AIW/je
r6MOekO27JkR2G+kevgZdUvm05DZhzblbVRg58wN76603fGaptXebgLvNNg0iwU+/CezHNUpz12m
3419tAOPD9cv/fJFDGEZHnlQgIgNxumjho23/MeoLHud1xSSVqN8qif5R7J7oaUO38Pgv2rdvVQj
ejFDyb/xiwkixYmSsnmdtXG0re2pvlRl9z43mV57kQ1uSNQ7zsfTQELTs/IYrIVFvRSeTVfDg8bs
jhszzFaz5NKaWDPtry3OGHAorDKoQoxZMLtXzXmsVlp7mJRm4zuImHr2k3MQMZVW1dCTg5HuH+YO
T1Rvm2CufMCyGgqmdoIGDDkPV1eqYtd5HgWLHQnFZH7wkJOelhrJIC2xIDXNa974IQ1e+qK8BG94
5yerLiLJQEpRbOuxOXEqT+6RsH9GPdBoyRBvLq0XqnKjfanUaUgBWGGbhTzrMMlz0nRJQ8x3RIkU
ABj+pl2QP89aOBv9wHsW+eJdw/jAXe/gmsekaDjxq8OYj59lvgOkTmX5EEG16MZNXSYz07kuvynN
0KOH7C2M6iebqMZpjoejXcVXoTyB16iIGByzmBWK/I3MjJ1Bg/c66YN7BiNf9PPQLNdmx4RE7taz
kYeoYrirtJlvSmO6g6nVP87deLJk++yD5Zw6yq6Nma8mLJtD12zNuO0OeghPKsMTUIb4aYVnU68M
wGLK25ONnYAR6WLUYIcAXWNyjK7exlnRvgrQgKZ1h4C0k4vLkIq7UalXctnChObdcgJrzBnImL8q
Nb1zXQ0auempYQ85SXKOTlg3+dHioukRkTZhakZXTz1Z7tjsY5uKMKFIFSTgCUJof/kUM1OZGT/V
vrVnWUNggVoBuoR3rwJzMYTyNXbHmqx+7W+xH6FJlrQr+zMWKTY/SjeC6LfyYMgrXqo9o/7dVJLO
FZG6Fvl3G+vsZarkpRY62tDijqEVye0SWS4HG1yVObnYjVsSxHGNkklkhDqZLYtPz2oJfQp/V0Ci
OBNIH4Ju34lBSuwQESI9FG/H4qMth5XjEEznSExSwo+fgOSkfKsRykhtUR46q/1kU3ME24WVNmze
0K7VZrL5oVVTO+SffVJ9mfVUxp/OPLCvTcMVHkByohK3qU5tUxanWPS3SWCDUCizk8PPBpq42Ds5
J2JlHmzbJ5NoJ9sMrAW7lXUAqfWe4PYKE0Iri88DHj7as6X2Zo221f6B3IpZ2v5hqk19pRVdG8FX
2td0BTheR3MeSprl4+ATiVfsByZ+mCqgBlU4i1Jt/zGgtl+YgFnr1sFrDEYGeHXHWXxxnltUzLCI
pgYnBTe7943shsVrYR6N2dkvxCnrGiiWnIY27lNrgeyzUHJ2GRzthKL0IxeGRwsX1Ync0SEsSvQu
EMmrmhpcoA4/QLjGW1/o3yR9aXywPlZp7x3jzWMototMpmSQNIo1JAEC2124SzIJHl2S7ori4A96
1a9XQUFzQo/zyKge5pSKKYmxZI0oE+GEzF8iOzLXLcfSc1oIcs0T0XG75rpmC7EKIPISWyCbES7i
oRohCJHlLxyPFgCzukodPcbcuK7MUuEnYfAHJcK11mdr2gBJRHCFQqkGroKTF/QnkcuT07AVt0BC
HCkjIhLrdMz5PLh4t6M17Sr+pFt034oloa7vC7tEOuqxn4ZnoDKPtcN8XOXzWQO66qnFwGyA5/Vc
+bo+pBGBZJp8ruVA5KDmRHUgjnzXJ3qGsAjCyQPJxqllxhY0TJSXOrRug/5E1Snfh2Bp1IzqB4vg
VEW7DsVVHcve5G1IRIPvLJlqwZ9hL52xEJR1/1R4HfwdP6NcPXeDU2MAOhvhvp0IK7NY0AeaY2Gk
je1WG+q+zY1DQu0QttMMLmaKnU9469hobuYs2LqoiE7yfzk6s+VGkS2KfhERzMOrJDTbslyeyi9E
tV1mJiEZEvj6XlkvNzruvVHdbUuQec7aa1PnkwdmnFtyOFfzMJIcHmkmUES03egJk9ZNVul8tGFa
AJp4/oyVtcR+qx5UFPXbgJg/MDcRyFmRVmu6+p5O/quUjv04VS8uO2yCbQxKMvYmZaL04aCnPKBk
ITrMqthJ+szM5k9ClXLcmm0Qc+Q4+L4NEJBOjCt88ql8A7rdOrpQ9sp9bB08+2ZJegoZXrOVX94Q
mpfWtT9M8tz7UKZIVSWHyyrp3mYrwKGuftjEsLnLTUY4Hlf70Pocxog1bdKfoHbzfdu5JGSFgGuk
v4kZKcPOmoUv7VImTjZcAvCVhJhy/QcjilWs9jh6+kHA7Ad9SSbCd36f1Z7eHz8OjHTvg+Y6PEdp
PHczBvMvljT21GXyM2sYRoZe/4DbPTqMbvnMl53WucWqj+7a/LYHcu3pu42d6Wj/o6fK/uTzk6Y4
52/HaxWFSv4L7+9fa2U7adSZfRuW9Tdrx6fE8tkZeEQE0zGniqrmkIdVhRSM5T/hJmuZp+Cvq5o4
s8mCzR1uRRT+/dZ3zV0b0oJaZHHgEURxa/GVTDZFEI7xl/PBcrHNo2lTqPavEUZy6Dj3VJLZgbgL
SM9blo4PiKpD3meAv7lgiu3U1SnI8a8ApwGCS0veZ4s9wUKa/8h55OIxjmJ8PDxwlNvC1fhIMWea
iLIvkyYz3+95kI7125Az3qb159i2Fh1N3nJfPKCZdOHvL5fYwOi+5UtmxgyDoOipTzMYlGnb2WVO
2tc1oGJt0WVrCa1rZORaEqLUkyEzgSxoBBU+BakJxZ/N/I1BDRtm5moaGNW1bv5EwdtKWoZ0CGaV
jD+6nrN4dZLkvobBi5MQvycbhImpnlhv9eF26sR3AGxxmiLEIl1HG4uhy+YcWucGXT836iK6iTsk
vXSuLqjjz6g3SwC6wdyN+sMetB4/kVilToeaBog4yvHm4urqu8LHYVxRFeTyCNPleOMIoDbOLCp7
ivPm9b9yJMebDOSxKoCwjahb69CCGWOIyW6zx93daNNzZHUfOWs7YiQ4JGrx2ujavqlLduVsdXFr
hzOGDKAWU7EOSJF2b2qa/2quHbauApzpBFzpBkRw7RwELSKR7BDUedBp/hCAi1affokvMaRjkLtY
u8toHTSgBUbT4CtBHWHVBG/05FHfjdF7jMoWZpYneRPoYYIuNPS4NsKewNfMl2FcJTYJyg9ttkTn
tug/qrrDW0lB4kxT4qorE9G7Nby5r67P1mlkUxQP9CsGqURC3hHs87vhQ8G37KRtkTGjMABwZXm2
SYXGIZwo+3035sAfUnLY/of7BfelvHW66BFEhMpbuh85G+kiSD8w6k0vqy9sALQJFdDXnfOqJHAx
8hg42mnv5MO9MbGdmkUA4GhfHWxtW2Ihl2QhXLuOJjuVpPtPcUI/JuhUSfc+8F09Q3fZk8nzRPKD
gUucddVlxm0tXaK/ppg4posh4lUp1bFxVkIGKW1ihOJgckxLxeZqT7/ykHoCC6Z4l+Xjswnj+mQw
5oPQI6ohtNfDGAm8Cq7nQY7Yl7jepnIovBhr7YP4mvQilzI8/lFY7Y7seBO97E3G9j70yUug18CW
XggbejUc6SUxnOJA7SSL4xQhhG5/rvVKWenl8qjXzCUnfjy6LEr1ChrCjiilM/3UjbjVet+l19Xt
9OPo9XWvF9mNXmmH7LaBqjB1mqy7GYv8zfQCPPq3Cm9Yig/Wl6+X5AXb8lKvzQP255S+0yCkV+q0
C1i8L0qYNa6jmAtf6Z955V+fU2RPOYijuWnlFB+1RVpx6CkN7+Ax+HP6UFaPS6MsYrqMxPrK0ptP
qG/VA4Zl2YHQB2Mbl2qAHEog1LjAADfAWUJeGkiCxMgUczDofZ5XfLMkTRyc0W6ZRhAGDSNEGkuw
4BOEBhXG7C8AQBxpgKFuOMqyHMa22kXUlXS/ecCPJ5YmdkyVfBnX0ytqF04oniCcNNj/ASNwaNXg
BF/c/DzBUtiaqdBwhdCYBe1lDKwAL4a851LoQMshOeHOAZ7BiR1EG3q34IO5pTeE68uUdztmbRaT
8zoNENUrflzG0D9KjYB4sCCMWDnFAocgHr/RftQd0Bt8UlKIVkOjJD1MSanhEuMfZqKBE+4k5kPL
MwXWjh9OpgBxRHavLTLM2Wp/j6WNF1tDLCs/H4i5gnY/AJcA0qXUyAtw64/UEMxwacLF5zOsbGJk
irzBQGJK9SlfA0zB6Ly9557RHbteaz8Mw5ejeZt/4A0EDndETAYgOXAVfxHMfwcmNwk20DwfrQbQ
1CkOFeKXgmURT9KxIyYGdoa0SfJaiJZNby4tTSoVixwNCJWQQqtGhkYND43/MCJ4Imxv+xK+yDfp
k2ILxd7A15036ZcwKFDpiSafja4It35tufsFIq7uO/FQXVyNMpGJoweTBCdjWLHzuT2yr+ZIpscM
M5em3KzmU1Gv58TucI+naMM0OBVohGrSMFWnsSrhTd0p9WwNVSOZlQB8/EszbC9me49sCjSLz9fe
DCm25NtG3uZUaIxr0EDXCNllacJLo16Bhr50ojtY9R0zNVl1Y+LeVFSobee56/bK4EMBgNA0Vr2v
w/7HKVrQMg2ZKWgzU2NnEv5shkNrGmywCdITMso+Ll8cqRpaqzS+JjXIVuU3i7FyCN+W5uZHoYE3
Xk62BuDwG+YQQEBxlcbjqAMjZhWd4EyfsOwyzIKkQ7dC75SG6wKN2dnwdgPcnWcC4DE0OWQaybM0
nAccghZXA3uA+N9KI3xSw3zWc8eV6Ty43sXRsF+oqT+N/3HpP8BmMFMFDDQ1IlhrWFC1UIMaH1Rw
hCAEVQasFI2s0Okh2vS+/xTAVT62q0+6i+8dHMo2yrL+sGpQcdHIoqXhxUJjjL4GGlmLxlmRIN2m
sQDbWXHFew3+qFOUJYKD0fLmH3/islsxQ17Nmr3ZxG4tqJmGrF7+vQ64FTODmzd1OoSwIC9dCExP
o5hCQ5kGdGYHpVloXDPXd68VgrPSKGc53zuNds4wnnxkXhdl3PAzUYZV8A+EUigOB/nkhlibhzpP
z1VdclHKKBrXGCnj5D+JBktrjZhKUNPqhiVD6d0ZCKotCl60DCypmlgeGhZxAsX9sVW1OCEL7RsK
8MJ+eVBaJQdfg3wS4JUw39E2cuuUW9VPraHYQOOxsAEbl5o6ps3zeOCUtB+rgcv2EL73Evwz06Dt
opHb0Ae+NaFwiaxbWwcu1/gH6ELqMnLX55T2Mv2DeAcBCl0y1q6RMiJSZeydieFsMj6avPaPR8Pg
zqGw5Ijn9wMp7+CZvBcghxl2kxuBJW41VLx4/XNqqDcQDuNQpn9djR+PGkSmU+dl0WjykhwdjSoP
GlrONb48wTF7Gmh2NNpssAYD3OHX52jwOV0YGQliYGnPaSYY3RVdkLktmwA/AOT0qhHqTMPUNlR1
4TjppfJMoukUmcDYB7EUwxPNvy2VDGDZAj47aoNHZ6XVbILcNiC4O1MUF74PtPCZBzIBmihlwikE
EGgFAS4hwZkJeBoMnzUi3gCU7IQcexagO35ynobJE6jyWePl6ahBc4jzCPK81wg6VPc+HdRJBWPx
sC7JN6ciKrSiJdpbEOyLB8mukXap4fY0aN4iaHdvLJ3Yq82bpzzjWph1fjE0HB9pTD7zHgqo+Vzj
85QGUVkAUK/Beh6HvLg0bE/BIakuDeA7kPipUfxIyHwSGzktRTBAji5cYelD2x0kfw7RT1h9ffE1
5D+Wj6zey3v3YOoIAO17/E50LADIdJP0c74jb7Lo9ACvC+eoX7m7pUyvYz7v2DaykzslpFaOnbv+
V49ME/PGu0mLHxhCaB4JjoJeavLzSIbjUEQJtWlWtO/7eniajNbYmjruUOvgQ51/tJYXPg06EpH1
hCMoni0Z3RGYIE6cP5i8ijc2aYpCxypa/xddlsQsdOBiIXkRAUseKR269xojGBPN+ahLC2UPI1W9
ZQaM72RxGE8ozN64YPAIrG2OdU0AMJmeQx0BYUrAqTYBuUppiQwmdatcEgKrjo5YZEgiHSbpSJWo
ELo6muJO4UbCcnP3dGh0sq5e8TwP1Qp9UMSTz+bcL3s0WBwYdrT8wKcXao/ZwOVMr95rXmIYfNLf
LDuDY40O6uiThxl1MAZQcZPqqAzejceImc4YJuWhYD+54deMwKUF4LA9RjRFaZ+Qh+6W3vibCaoK
lVzVpSyzjwYa+5H+n0jiI5fpyR/SE4DqvHN7DIxm56T31GKL4vof5hy8LZL/NqOUiMMsoyww/avs
1HByaERb04XJytA/ZV53aStOVqjP2E1YuHGStNzBaXnXcRtFQQeDSTCpK15QqnxhWWn49hNdYrzP
uFzHmVwdbKp1xEnosJOlY093cqp7RA82WUtCUTnpqJKUlDsQl2LNdLJ0gMrRUSpEJjPBqkhHrDwd
tspJXdU6fmWSw0IbcmwXSZPhGXpaPmAiotqDomcd4FI6ysWrPoWZ41wOQobhqSDyhTcRhw4hMAqc
ODPqYBhnjpzVfU22WcfGPB0gUyTJbBJlSkfLZp0x02EzwnJeXOgAWq+jaI0OpRERIPpBTg23/0gu
j+ga9bgytnWcjc9v7JFvG3TQDX/TfwW+g4Nl0dzY4qTJqpkqL7vg+TkZ3C2h1xuJfkgRqEZUn9+B
HjyguOGg17G8Vjh1eCX3LVJ4hY7jpeTyWGSHfGWsn0S2zyCNQ5xMlBKFpVgPfYfHwE9ICLS9VkVm
Id+zbDG4KHzIRX1P0q5vfETy945wcASVMpD1P4UAAc7KFQxmJIgZakFzUhVIdRPFDzp+CLYyXwwd
SbSNgjHfqPTx5K5bSsNITseaHKNg/sIskWgjvnzuClOKFjlC8DCpBvgkTG+LP/1iPWAd6pqoz7iU
+Hra7CWoUzKmyUDxUsfVlJI9brBGycc+ar4S1nOFM+8UWUxThzIxMHPBI6v57z8skpsLPzUQXDa/
g9WcYJZcuMN90g6vQqiD4jVBYI2+O6qoWKri82DOyAHtLJz2ebLe2T+g16yHksgxC8fwnSiKzuQT
NhWkTsmUyoOacSv7FkKD1KazSigoqmbwSf5oXy/0+8/ccbnBB149GoHFqB0EdMcvmAw18a071bNM
PLPej93OOUs+yTkGz7OXYTOIcvqDAmuO9qTQKHrKtgpd7DVgtbQZMJfthTHxjAqnT2+oLxnLogUp
1ogtZWdpS0jqeg/gkPVmytdmzzuc5i8j+NW5zX+qFBaRwaI4t/rESKA6U86hDvKbgAtmlp4WdNYx
HR368CTXAukW8r1DZfympQhhFKpp26cih4npzxoZ4a4k+bhvJwy/fvuBNEJdaTda7yAFPus3W+G9
vXkrYuHOAFVIXL5DFCXsGn+Ve9kP3zkxg3Ey+qvneRfVixcSeIwcMKVsPfnLSktcJTyFhoniqSTK
/rOCl5NK5znmuE3/Kx8T5i9xQrx5G0b2I6OJWHhFv6Fu7F0yewmq7rQ6eBPcinsQ8505Np0ZTZPy
Lj2lDosv20OwDBmFabcE8WlcWFjdaLnhUebQ4NdQLl+sDkfMfH33M27OboT2UBQuDw9h9PsG19ym
KbuBrdqrzBfwuT5hVi0gGZypOTEwyg40kJNKq3T5MGrIzLCY+NPV0vsuS0bAlTXiSeyZnKDKaPyY
rpaa1AOBMC7xem9aNYdCN7DNc5Cex8C6iZb/yWdUuIHZk6v5Iv3hocuqZe+BF23L3DRBmmioszgb
GYZ8Cwff3vbSAO1wiJYuCe7PAFWDjxCwb6KviT3Upg/Gak9ai+eXuWLxMt/IrmMHdMhI8HX9MhuL
c28K71Ibf6Ex/gs7ns724jJyMQOmsUl45gPG2kn/VWaGe2Av44IR9iMa2Lwh58tdIF45XixDEa6d
XI4FSV6hf2gfWeYc88Q5NBNlR4WHPwIhfM+nx/ll+AgBsACZqYFiL9JB64uzChLNac3j2j0h9xkO
cgRFT8MhPxbNA5+IX2HHpw/b89YH2yAPGqJhd6anqLAeh265F9h0zkFt/LeuKrp0jQz2rjd398Hv
fS162DaRJSkMhPHlIQXvXOAaSuUYD+lMUzn618RPggfJuKYk4HXC13lAOEA3JgTWc+i05BEixjio
nkLehrTbCCS8mQPeNI7lLTWaaySM8Npyv7J6le+ovtZb5D9MhRXv7T4nZMdmnVOVpBaM/asrfrc5
GhtWGlU8eXzAV4n0NPOSA719W1e5P5aJYcxFNqV3FuGpg+qxzV8hlUY7Vwlv111ZkywknzRMlNj7
cYQeygKLoEphs30wPlP2PfGcCkKQbAwmWW2zdH7im1Px71vl+C6Xq9kVT0u4HlPOA+drqb1KdcNZ
ntJz/GoLiXR/xmuWpf43iq8BdhAZF6zBGbSdz9LIqy9on8x6CI/UZB79WheYHnpfzffel8/p0A97
LyqQsLEzPUuTwXQa1FhIIGHpd36ultL4jZt6GjmY2EhLG1G+zdNymTmUXFFz4vJMjJcuSXCeVB1d
vhQ6dVlz8/3oUfjMdVcnfEmmu4EmNBa4YzdsNDawhkiN0v5FcZ0FH/mgbz79HUAF9tO7V7fvsGmf
kUGtYLT4xh4mjNes/+oknCWNxHzyFHoy+uKwAFAdG5u+XB5wShA9XQCcvAIBcju082PnjwcKKaN4
Sj2qIkmYBdrumVXUm0fmn1UWw04OfCOjJiRZSL8TdizOKS6Gc21/ILk/PrN1LAA3aetucm87YTc0
hgQUIe9ee/Mj9UoPrzFKE+mSWKA8k1hlGaB8Yb81LJzPUBGw9clqWe7LqmDDYL3bCw5d/M4pSIyn
HktdxuB280vqFXczKjnmrt4+Y610oQbk5HX0gdgM/w3Ddi+jUXwkOkw2rchcW1gbRrzt3iyVxcw5
/0WxCmtPp44NE9lhYpN1TE2LkB23psz0xkOVL1/MRQM29l3qyx0yVONQi45/SR3+6izm94p3QSOj
biMFvZEDjfZJUNOBoM+FgYnruMI6v3bWT++YJf2lXJm8jotaWJBHA9F3WSw8ztGvUHW4/YoRmOtf
6MB6RuNHKS4no4vrGRPfm4QVrigvKwOd1h53NrMxdCfmzgwU/GJD3WCq1iMIELcotNj8ePodY2Io
Oyr46pS3mGP6zCrn4psOefTK3R+fv31ch5JIa+TshMEwqp3Kx0jLe4o6AfKX04eHBGqXMAeNnZ5b
nwL4W6oZCfDE8HmyblblIb4Ist2QOSgERo4H4wgCN+KjLcLmdyTpgkShdk874AxwdQMNP5G6Lsy2
Ob5Ui0nkRaZUhZVlghe7jb7JkN3N0LZOZlu/Y4pbd3iG1z1q7HsVDu22CSiUC2k/ExUy9GimusJ2
2BnNDrrWTsVLjvG8D27taHhxz5MmjCjQifx7TWDxREIl3eTwqyKjSJhNTrq29mGB5iybtCN2zaB5
quobEpXflmFznHDb7iy5fOy9snxtJlaZRkkAcxlq55LZk3MZubRzPMyvEUIt1fIlLz1l7IhkVpw8
a1rBXNvbY1LLAHF7lkRLg3K+IRk8p29qsGCmuXY+ugSfVCpufkjzctuiR7THjOuP7G78buTt31/R
DnevsCM7bWDEhIbnB+H9x44iOBCS06r2PQM19/Hff9TuV92yUKpAi+LEXgK0PXrtTeEYIBniw8Qf
XhCX1keGzca2cRk1BBE2Saz/qGQq7tLLKPsHfgU8FCFgfH8myGSwtIBDSP0kvIqqWXErlPkZeo4t
6Ewed7Tui+PtG8NZL6vfNI+FYt23ZsxsYfKANaA6Rjfl01byMwOMP1DH2h0JqXk6tT89K8nozDcm
Rqyu8byW3MzWcHrMsxHNh9/Sgy38be4Gy7bDvVgDD8bmwv+L5vBD60E8rQukhmDCwsGI2WPQzXwq
bftjSQQKXQ6ux2koGEEo2GmnQ3DmWmw9MpNnWtIc8S2Bl3MIXRFvcVswoWPxsRSXpeQ2N9e7KVXG
GxZ6ozM+KJvBDlfCmWIGZgzjI9PuGE4qf6HtpQ0l2rX/rGp9DJwuOSFbJKg5aQG6dUlKVvlOhO8q
t6eZ8BaNj8zTX52AU9AKjreTTmJeBySDzMxGey+DmgI1xpG3mckKUyGKLkOh7sGc8gGmbQd2w9wH
pOrcwaRfXIVrbH/0ifli6+taqPitsZxtabsLl4Or+B1yVN+Zpt0SjYJGyPzSigPFCaMvC6auTYA/
d222vDPtj7pyTnRF8glJ8qdUWMjQmHXzt1wIYuEaDjOXEJ8ouIpTG3ZkRlJCp9j1QxY88U2OXmY6
JvFHE7lmhwCJSFhw9XwaUqtTncJTmAhX41lfhybPOKRocDgJcNcii/bvz5+7h0gM16Eg50lvPdUG
XUN9W/cl/VSdAFdJZbH42EoB6ucSitkaNidavwdzGGR4zunYORRreqpHRLBUgHFwnDj7KYeNh6p+
JHv1XT3+6vgK6zTxu1yb73wVwd4TxLerFstF/7K2VFkwoT+F48TDIWL+p74MEwQvatwY2SIa2cnB
Y9UTVjbWPxSuNjvhKAbxOTM4w+0v6BCwYmUhf47RfmQd9V1AAjTCdBS0s6QlR4yrjI9XOhIq5zzu
Cas+efqWnqdUYgL5DfU1NWq8dSmXfApAH4pyKHG/ZchHu/59ZGbsYr1X2JFjZTh3EoxgqfZ4aNzC
eug+lNuOV9+0V6pv2vTSr4gVXaN4dqiqE9UgjsSSvijJPnc1N/GycsqzRLhfgkFsQwkAoArrvLbJ
dGqb+Zp4eXplxTDtxsymXl1M+ZGR0j2ji/a4JtWPnYTdlrI/K/YThMk9ta3rYrIajJgXD14YhwyP
JnDbC/+wXF0KG5n6SO5Hmc428KOVQspuwzWkOWfczigpIBoNi08zXv2VLCErFhUiPmScs2SEdhjC
fVdGXlzS9hNloXcyyM5bg2ndVyasl3IufubC5eQK1jZPRrA3p+SlT/WVNefvWmViV4eT+xzxu85f
TQTav0x8hdxdzV3o43TOayw4ItRp8PnsWcMTMsHmsGCE2Hh4/c+TzRhVWODZrXTph8m4LATOxZuL
s1Nwa2iqdB8Ibk1QWwxoSp4YonKiuAgGFEYOcUrpdX3c9vZbSsWQdq0emCCgTBwbGfs9MPmGXlyU
Sg1tEgtBHttGIFt30GLUFG5zm5Mak6OXZRwui/kUDZz4fIcvrNH5H2j0WZiAMeg8MP4jMQExMSMC
JJJMXI5DGv2aZ0zQda2irb06EZPk1Efpbx/4QF5rBB6/elR9eqCEUbcspw/ZNl9hBp9rUFeFWt2x
Xvraf4rs6sTrtH40Wgy/5Uxak1gNLQ/hJyVaT+2sPlNyoFuyTASjq/4baIIYqSJDVNADHYuOD1Qz
mMkt77OrKxS+rsyNyUI9NIvVXy1v4aKOQhMNIKOTXUV733YteS9QUuH4ffJfaFy8dPF/NXbI/4M6
XAb+BnXvdCydOLuBjjjtfIhwvWy6LrdixaSCVdARrVdJ/5zBCELwRuZs/CxWfjjIy/6Ekmk8g5ka
O44THntfO1M/s1Emr0uKZzcv75bgkudkKMtqVRlnJwI7rBicN8HythbJSTR0kazTcht9+xceJLlL
ETlg2qev0W3+QURmrJAL7lKP46c3Jv6FgfFAWxjGh2g5WGJ473zKmfI0+Jvb4u6m/if6xoG5TK+y
x8iCW8KtxjsG9HNyvmsjfQnTQF/+UGva2DydoKXjlkPbhQ5l3XVY9ExpBT0WJj9Ns10vYchumhIR
mwI44Mdg2Y3DsuxRiA0HW/tEAsdc8PClEwgBUmIambmL9g98zcRDKYrfruC2udKxEGNMvQVufnII
2x+jbvnTTVgb0gzni5es/q6oOOS5svwT+ryuJ5FybhqVd4g4/2P3e2n4Vr5lr1RZrjsCdt6HF15X
mIIt3zzY5sD+4s31PIqh2xeQ2Z+dKGFMvBOMw4qB3zd2Fo5Do8+v3J9rChF8Fpx9Wb+aFmytnZbs
GxHk2E+UMZvMvp38MrYw/M4Lj19IYTwEyzRyqIeyYaHLTQ61uasxHp423CyyHUBxv1/ElF0Mt7pF
TVv/IYIE01aK8tHonBfbDWhjqekjDOc3y4hKkg8scFrUHhegUjLmOQUfFJEEAXV+RoQeIR9yrFI+
rUNLQy5m6Q4rCwXCKqI5LnbGb2L+xrEf7Ow1PE3OOB2NSBKIDF4DbOSHNkn+SCDCOCu/kCXQV9qI
L7rVP90hjBtWy29zFpDd7plYqaj1Him2plo+Q3rPNBKRqQb5eReNvs/Tr9QXdOGdtU+a+AjfL5uD
tZK/Ub2zPygDLrY1kKnC++sjPubCiCWc8+ydzwVT/Mz/Ntwi3HEH8vZSQNJWtfWctOuz1gmS75Nw
sJpht/uLFKAXzFAGyh6B30GXGQwsnrXv4SucWlnP7sSNY6H5k1ukeGJfPG6VMtU9H6d4wAm45Wtc
/GrpvJNh6G069lhymZ9QzeLpbUPzKDjzFjys8rSHfDdB7KzxPwZAP0Ol8IMGyY7RC+7YupJ7rort
s7no8RcKUEghQJNkSS7902Arlug51AnkrjjShfGpFsLmqIfFU4Kwdyx8taNEsryMSVS95KZxsyKa
ULJgTfcSpcB2FoPPbygbdhNXmnj67EdMdZMupsrs9uRlOQMySz4vDPyvreT8Uy6KIz2e3IfAYf1B
g28AR6BcihWdhlTfov3SkvSfzPj+Kmr2WEeKS+1R/pcsufjIHI4TpjupM62b4iMY8cK0ecYtwkK5
gkYbgXafcNkkoD6ldA4MP4q2xsfGXSKy/eojmtviy3C8m9+66d+GXShDO9hYK3ozsPZfZxe/UGfd
bVN0nyzVIJoKlVGegry7ZcRKHbD2QgaN8xrMOCm4AYNX+ueOK/jzqtb0sS6pFITcMWfGudI8JxQA
R8V0abLw3aMJbZ8VpsvxbTpTJzUfRd34Fw4WCxTOBZV0eqBUGTGtIx5cx2bp2UXFAcSjon+YogJ4
oJx9Kod6bMtcdIuM7VRAznajFJQ6rjPUH+QBUUXwJ5UsmWV9rCyDgotQ0d3hYdd1+FhFYVcce6f6
A5YeHt2epSBOJPbInFyMiMNMTzr5HOm/Kql+44+Di1nsR4JvOayZGONounE0oX24n19XglEnwG/q
Dvm1kJkY6at28lM7MD31XLawNuWSFHyb7z0Noc6cUuxr8X5oip/Skt4j5cD7oKU0dilf/CqKDms7
PrL6oSqGSgtmxzMsHz99eBtJEounvhnk0SZxVy82ugn544QvKCKLIgLxGmC43djESg58KgH3jCSo
njojpcaoj/aOU/Cs5eoEybQe3KVPY6F2l3bHf+ccgjp4X5LWxQg5hScdTE3LSh67QaaEUDqkWxDJ
SRW9i2Hwrv/+Y/B46HSN/YPDFRnXHP6esnFiZOjSQ3NPltLcWI1g5RHGxZB9rW2d3rqLGip+xeN3
Ww/eoW3xBDOFL4GkKH8LUg+TMfDvhrJmx0w7biiMkybzVRL/2VGvib8ZTgYHl5kiky0MVjDcYwJQ
O/SwLwlFYlvJyJQqpfFFMWc5VvgiWPmM096Q7S+LstFpcRknCpiKflmRuC7YOXzkd5u6Nj59xSJw
MNLlIlTA4Dsh/NQlXxY9RZ0Tyr2HepdTBAJm1zuUMOZqVt3WpiFkVe2O+fVNiYnO0tTiAFhziOMV
5GbS3gOt/qUc4pGGzPY49jamPpfpDBwmQ1s0RwRqs7gaOPINJdG7FqjV89lfFSUViX0IC9jDYrK1
t7fCa4kIkMLi/knekYYHEBQ2OJRM0OS0HRLOLejy/1YiX2LsO+2eClnUg/1yyGci4aVhMXAjGatm
Qaa5CI/sOyV0GCpqux6JBLbhA/WNByJk48Eo1r+oDMKt1+hOrOG3w9bjWEesFrsi6cmY+tfCaUei
2tQQBma3N4zwp67RX/gBZUI9/X1QBRhCyrUbuSljn8sptLc4jlUGXfMyREu/tPQjLuoNgI2IFsop
HYEMhV6TsJTNFYRDHyy3xpmuS8GZAZ9AsseId09JvopFsUzuCQv0s3YE0dS+pk5MMwwPBeFU1xqf
tjn4ey9Q8sX0WKl4bQ/yZOtBd949BNX8bCN3HjiTnJrMHQ6Gj2+Hi8dG5b8xoVHeIxjiG4BBXP+z
g22UGerk/myGtflv9bF13Obg11mzHRVq4Dyv/trR+FW7JM0TKjpVDaSwpsV0YOq+aVMaiPrV/C4k
8UloabKsytl11GnBg+c0D5Gv5V6NR8TNNlL572mXjVtL2gcGUzDNNMHRXq+crZ0zy0TRRMOzgVeh
VHQ1DFxB3DZ346qcLwsn9AMq1hfKuHgxK9qri6bnnTg075GYl3jqrBk448PsWq6FMBguQZSdUzJf
UZCoqLQIA1P9SWVbwyDUnZt7aTPzCFHabLHinSIKmrbsImCbWmoZPcA/6oThJJjtAnLYU/1ZZGxm
CFHSnEVi0xPRRtojz+eCXWN15MaxTTP/UC1U3izWY1Zzky02k53C6/ocBIh4nDxPx38TnMR9Nj4H
hPpCj9repT/25ZPt5Webf7Binm5zQOzMtIaXQnxAaf+i26KPw1SAWFQwInn51gostd3y2Ia1H5fO
xarre21nH6tZsyESIw2SYob1G1n9Yf3cpzbAHnvkNnYVZJ+TxhnWrk0/Is1SLm8oxbOaU8htKXEr
swdk8YfUyle1jwrJAfAt760uUCG5urcDssSWf0yKhemMbO51j89A9Am80lRspMMMwBp5oDDtbqaO
hwLfsthy5j+j1cJTt4AEDXGctiCLXa+BLh3WTZyLE9NJeuTZ6cuA1XRKB1E7k0rM8R3ZLLfy2WKg
bZtszbqAEqogKmNKdJlDJJTx+GP2iNm9vcBc8rXf+R0P8fVhaBEP9OKbJ7t64B76UeiP/2DQyYmM
/zMtUbxbFfXlQ3HgyqYOUK/YeNjSLjN7DdPJKK31nc8UEPaRzMc+yQBh8B62O+T2n02b7TkXF3vo
inaH5khUNJ5UEIVy0mNpUrsHWR5mL0SgaXKtM/gCgrGTIm3glWfenNZIzknb+x322lMffgche2jC
ELfG0tf23+G8nLJuZOrILxRbmX8dJvfWB5mkmHu+uk3zK/KqPbPWz7awT0NvvUUUeHICMb8Mw0k0
NBpsEs/7JjqAIsFja434bEZnTV73yjiH0K2Hg8dQsVLiC6oorcCuW+InbdA81Ba1kLP12AOY25w7
ByRgJ3IhDuEZRlOI4RhcM2vv8t0E/7qZJjp3MIPW3L48jlAEArq480FypzQ/4fPmSthH/J85uzR8
i/yaT0NtU2+VDvWdQ+sDcZVvLFba21K81B6P/FGln0o2/7N3Js2VI9mV/itttUc2BgccMFNr8eaJ
88wNjAwyMM+Aw4Ff3x+iSlIoZVVSbXrViwzLTAYf+fAA9+v3nvMd/+QiAkyK5BqA0QNMt8OoY4rR
Xh/cHj+EMKarIkDHkOYP1oQnsSvGKysBt9wuagbeoB3RZkXPlcAJGZmEYcMH2UqASjOgZbLI3ayc
kGHhhNCnI2MAOTdPzpLdUuzyiohjPZWvnCw2o3or3QZg3WIWnUzJQDcX1/74OTqzSfC0eHZQg6sO
BleXkp9E4wvceI7aZ5znQxbj9rMsiR2NRoAjmafPeo5v47Z5EpHL9BdLDU1YhKHPWNK90+ho41A4
zaHBN08ruySly4H31JnnrvOf+zQuiNisOP8YIYt6uxamb9K+IXPVSW9LZRyAQ34njD/WjUea+RAU
JuUTevtwrI6N2R1RoZ3nAPRfMxF8XLf0vDMPMWtVkCnOggMJxZwCBr44vlPvMPYo+yCmcN6Hs8sf
3YZ1hWHgI1nzO0JFbsvOWTrJAm9HFi59DxKy7fS1HYtnkREFhEZUbDyVmyQhHgyverUqdOphSEcW
OB5BAE3wVKRHS3kPklMAoDOkwBE+9RFTBOD8hDKS4r7HBo4s5n4Ixtt0sQkPsXxyqNWokdCn4QxF
Am4j4nG6fDvnHc4HYz7YTELpuGxpJcwbSvl79FvgaXT/Mxo/0/5Ottaj25cUkKa4C+vC4wnHpVIm
+HkLQqM4peSMNWQOOgiw+Z49/5b0xbVvOxc255BhnLsGKGw+BgV4P+kdfbdglxhhitW9VTDNrjWn
6HBnFGyVCa3YjLMKjkpGWlbOtqWTuDzE4a6xPX9vLIwzXb5XEZKEjgzzVUzfVpA+dkyDDqnN8v8Z
TXIPI8yddP0Cf3Y+KRigMXPKqa/exqFB/QJEjvNU8YLJYJ0mw6Vji1yTKMsRI+3bTRbMHKXaF+kY
V2MCcNMPine3YivNHY6AlU8OWcdylyuZ7LxC37XudmC6tmtpJW5AMb9zTL7qAASjKMAWavo9f436
WXtv7GvUHKn+6Eg1gWy/k7kJqhwWfOm6wVFFJ8JtPhrCDhojRd5tsFLG3IZGxgJZ9bvSMkhEImqq
HTg4JIRPYKpmdOvhPm8tB7iBhnYQkrlFLuBbGtHWyUvi6AYWWfu+0Th3+3bWu9K3D37UXBAGcxLJ
s6dqDA9GwYqp4CMvF9KeycLMEfzRVm0pN+f3YmbuYufdop4eHmarifdM877RKhwzOGVMyjEWVwD7
6zp94iev6grtAlJfPqwFxFJmCSwLykOrOzp04WXIugI1hYLf2aDa1dvGoO6QKZ/smDv8pp15a1Ww
X52GkPXU56ZArrJissuVmyhmTTofCVoRuIUPv37pvvTpzTEZUtn42bGvSs/nhp2NZ2/Q76FJk4LM
p+WLzeQcZQNnBd0mRe2PFuBJoDmq82DRthocujTtDqzHyaRpXhGausITd4+Z6DpPFHfAACQD8SjH
JRzOfHnrez16aavkpYcPki0eJYcKY9nXKQaXNA/jJJSlobUkp9Zl8Cz8/pJPaPvLyv+cBgMqUgnA
igegrOpFzTRRG8TRzgolBZ7vYSaPxQaA7G1Ed5dJZI9ajPM1Gw8Kqe+F27IumugtJCpHYZ7gEFK9
VDaoAsuJyUsi+RINqg8ndX4l84P4QvHL2AKVbx2q9rYkwpl703/Wef6KeLTIOrUEDKxaKFBWCWow
n9/9WZIR7sB15rwE0GheyqSPlOhHXMQf3TS99oJnnKZnDwWPhwi9fyWqm2SklxAY6FRQshCyuSZi
2AbOAnocF98q6QqqoTkMyGiLT30APZq2Ick3suMt24tuJji0I3j5wWdubQC6CXCyrLy+KGnjI0Aj
sb4Zfxp9fMcO++V6GklzNqP9Y9sy+hs9hddAG/MNN9YPtw9/eL710s/1d6JrRHX0GXTMj2GvCGNS
tLIruD4MTkXy1jqkGzXdU+KhiQ/IEoqaQa3ZBoi6mpofMvKvxjjt1rYeHivtbkdh87ihMRV29uYl
WN5tl6jZofqgi8UkusH+zq25mZNkW6HzXXTnn03HCBGyy4vyCc4wUAftKJfojhOo1TGWWMAAVxUa
3i39D1f7Bi1unJsDFTD9nf7erjOKw4kcLkQ5337eX7Jw+VLQ74QA+hAuQTaaFEG8ULvRo51PlJBa
xG8LeaNkHUJgC47qcxKQWKx6qo9ZpzdphdXTS4s7q297BqfM8XXBwCJAnJAXuFzIAmTOLKL7md6N
a7NNoJtbgX/gS355nwoXFWx7R48XtkiONT5LxLnxVLaJRngYZnCHSGzPqjzhCm9xOLIcNlWJII+Z
QIdf7phh7kvnHDl6Cc/Ms3vwsQg1EQdvczKiVoQ9dFjSQQZMdHeikjMF6JG7fvB+5mN+TtVQ7QG6
EdX25QbdFhH9l8UAYR1pvmfCpgmzyooOzlOl6Mw0CU5/ZXWgCwJINyC8i0DepHVBauwwMMKwkl1c
ixdaWNZe+vVNXvZfDpBerOnGu49HrYQdscPl/EBA4y5xfzJWoe/N3bjccKHtXycDustuunCJp0kh
ephAd+FkWiG52A8eTW44Dg7mtiOUDMzNxatmvgKV7+fQmrCvq+JLTtmzimY6U1PNJ+IaQIKm6CjT
/CMTAeOJPKUpB3dn76bqe5buXd+Yn403vQ+cdAUZmwrDN57C+aVY7uoKHXRkzeQ4Aqh3XyoWEaYT
xdaj5Nz1kQLQipY6bEaP8d0i0Gvna6ysgDpStFmwsbI0L87I2Y65KPszfS4akgJDVgFnOFOkluX6
bg5qiAnJQFxRmGO/JdDeDb2DT0dnqKwrdKTftk8zqqzoQUjK9Hy56s1Ako9jta9EPex7Fws3U5Rs
086stVP5xk2KRrQIdlg3nDj8ofqABkaPzbnU7knDM45c5l8Yzt9dKTeEXx6Wb3HjB0lzRaF42Kq4
xNx+Bb76+dff1YKGiOuwVPQcgXAIzMcGYSDCgHvAYu1uCMwfXguMvhKA77wEDkYoumMqCZcT3WKP
ZmLfxN3PokKbWDbeAW0oBHjJxHDGg4ZbqLThuBgXbBr3gYFPs1z8cKofh60QmsC0PPlR5uK2hc+E
jWOAHAy8pOsGd+fkCxyY8YEII8lWp/d+R/8q1qd+pAy1olOa5kRWZVBYDD0i4yEDYmgrsPKULUU5
QWKKiB4KnWPnkyUPK4ubXhAvVZuLDp7aISpQp42vjYrA0tKGYvlkpZ/Y3FoNgKIZadEow01Qz5Kp
NaBh+/880vr7//zlx9/jkVowJP/3v/7L38GRsht240f58Zf/9V0SnjYtkM/lO/7KIrWDPxyJWCwQ
wnJt6Nn/hiK1gj+wX1iYomzLQusk/wNFaljyDykD4fpBELBV/4JYdn9lkSLP+CMwXd/zXQe8pSMc
/5+BkTrLL/AbjdS3XB6rAKwiczbopp74Ey8z1qML66lg33Z9zrre0p9HeJoa7RPN5Qlom4iy3mWw
ZeLQuMUywXi1hDqMIV9jCtkUozvW17AVw+mItr0LgUDLUJ4TqHRLpypcFqUYK9tjVLSWOEOVb/JD
N5B/cyFMJUf1F6VD/xIh3g9t7X8kImTnw56gbqvItp5MwGGt12pIXVOrnocy8KsrpGUjVHTVjD4I
hMHMDi6Bve26SUdjONvMUeONO/ea7Ci42y07lBf81LmngS1mJaBkpt4+emsI2z0h6F7J8b21SWec
5BS/VEEEFQ7FOEkOdhl6BR2qUn8Fox9/GUUmX5XTQ5ZpCUpT6Mhn2b62ygrN67AD27G1/Tgmq7cw
fSa/dVdMa8Nvtd5ZDQSN9WArVLvQlpVLDoBgobJtjONQjFIHhVI8s6pOhpgfmEX2xsEtUhhK6E56
RteWwF060qd6ZjFV4sVupDoZkpH3hvqtohbI6+GnXOIMQaZBBdCJZhBaIfNDx0vvGaa7rHrxAYoC
/ldd1F770fCi1sm1ozb9hiqSCyZb3mQkrCwNsQMfCfnxxcX0bNA11Or4i+8z03YUyZUocUCtFNbU
HTsyzbrdbDaGf9sYnU7fStmm1bufuIR3Yq8bEUs7VoCKhb72cBAhdqGb3K2XONK6yrzx2Rh691OG
BEqiFnCwoQy238i1J0j6gSeP4M5swHD1ZhfSj07bGNw2mnQoqh5AQ/qerSDmGI8HyTRu5rBO9/lj
qvDA0IMY7Wfi0JIvsiv0j9ImlekwVbVfkuoBU+mmms2e8wthwKyeUWrf0I5k1XXMGItFNVtYyU3P
5cg7egBjV2MRej/q0lLygoNFOYwAMoJUQJyW1rUxlpG9MQj6hMaGqOEtbDJugsLKUZfO+GRq2taz
SRKFUEb6pNJZMGvEeNOiMtVE5GJdRG+7GVwFD1JzHpv3oxlHBFzNTon8xfIcfOMksxRntMz9s4Ph
5TLG6OtqHJvRFJ+iUTWMh2xL1Qc1umlx5UW4W8+NGaNl4+TWjAFNCgTZZF22g+l/jxh+5VEUvPVO
kA4NeHO206PfFPRbXcMenpmRLSyBykg/UOu7z22dte5PivjefbaHubC/zISPat9kpZFcSLaf+n1v
hbA1yyAHWDA3NUGOtY8dYb3UITiTDVWmet8E3iCZiIS2szW4sAbyyWCaHoBKMMBGaZwFD4mLhP3Q
p05YdJg56FltYhnMcktveyIXKBSY1Nq4tsdjXGBrWWfQv1wEzp3zzmAq6OjN6LDZxLCZItDfyEle
sNCF7KiQfar5tmQCWZ87oWGtzUNS2I+NPwdiDQALAxvGOUiSArk6OfIjZpGjxlSYvE9tILKZAYeL
6RbxalEVl9FpgvHcNjKWB9xcTEZNlkt5bOZFcsXhpLU3JgtYs/Gop7AFETdO8z/2fKSgYThO/sHp
ZhSWdjaUYleQizvCS0ensTVSCXTKHyz4jYmKMD07fiTqrR5w2T1ksQLAQ2NHX2UGRqj7gMQQZj9p
ibBa5jhV4e0LW+NcJrZ4Y9dF8VEClkqv8rTu0RQbNiVOyo2C8C4MkZ72xijAPAaR/vTxYshDUoY6
YMrUVsFeaZovr3NLjgkUv8KsnfwL8FGGpi+HoOFVx3LIqvyt0twQek/anDb7+572K2dCVEZoLq5G
w469t061bWfshxmDJwQf5Gn5Oe7HHOqOkMAqC73GjjtZj4rcMgjyIU/e/BwNhowvkm77BOPFLeZb
ztHpK7Ba4LAF2lk0jinDY44JFqeRDH8nh74xh/UcRYmaiFseGWMlqW3ed1Yk6TdVi/x0EibxN6is
MpLcBJWfVWA/uEL+52I0nSz1FhpB0K5d/Lz5Q0986kNT9+JeVJ7drjOVeS5dGoQnK+ijKmPBdynr
UnNctBkN+oI9ujemXrENd24TFWPiHnwu/UyR3FdLQqgFt2AftJNjbtEkmAgGAyrhvZ+E7nSZkXX4
GxKr4njz/7CyW3j2Pyq24CSK++5f/+VvfPsF3/6f/mP7q0q6G75b0O+wO/vfK6v/6Rf/Vms9Tv+4
cHOgg//9yu38MX9k8Z9B8tbyTX8t3nxw8fhdfSnxA9me6/179Sa8P0QAfDxwTNqDtumAmAfVs9Di
XfcP4Vg+QViS7w1+Meb/VrwJ8w82E4+qzrc8nwLP+WdqNxsi/W+lG69uLqxzaQa2NC3LF4Kv/waS
93G8k09ZEBER9dYLsAQOI6fJNou3ct7p3vN2c4f6ajlA0tyeeF5LE46Kf+5qRu+//iBBMlsXJlN/
J4eyFReEGkPTJalxNXV+cXAdQIFUQWC9yfYepePchk59/O2q3/5XaruzEO9/I+LzRlyLXFc7cD3p
OZYw//MbiWvMDlCg9I4F0AJJAwObyA+28oFgqcLv74wBjiuzB5rkRNrgV9BH3aXDDrhcSBLIJSpt
G66zYxyGsLxqMxiuDfDdI4MljQp/wlEr0BGWC602us9N+M0qm69EgQ5ZR3QLlRO7D2ntzldRzzhU
utYKWiJEpclMT//43brLx/LndxsQGhJYDhora8kg+P1j08wcK6iP0y6ODLHv0xHtx6Lm4I98Y8wi
PKcRbkdqJ3QTQWZsvYXv0wfDrcogbQYzQkiELqBdJovpsTa9pRCtUDkmzmHM0uoa4qPawrWxQHZB
OoKIdE1cEv2+ycq3UWZZj2ExM2MoZvC28I/w255//SGZE5HJx4ZCp1wyNub3cMphnQTY/MxZElht
5c9pp6Ghudq4qQYPVVxXHGRmwN8otHNIHZrfWQfT1AoycKdQsg3PT9fonssTkCPiVj3Qov7qH19V
yQP3+1V1XNOzpI3jMbDwwbhyOef89jDUrNkx5JFsB1IB3y5ujbW/kHQ6k4uUL0ZyNVnHEM/CSoIM
NIFQ5U1BnlHTP2P/no+epQEt9O1ZkoiyQc0O6WvqKvTGZFGPafjdS+S4XdnBYor8YB2HyX2rzPau
ryo0BYp3DgVJTfWN5c1M8LHOHd2UDOw2hJkb8COuHBFffP2ENlEd/Krg0C/EqvNh3FlDAXzERTGb
BRs3Ka76kC5eWpL+ZCVusq8JIjCm0qS+TsazWw6fYPktZgjsV+a4TBW73vtM1XtqSP+ijCi5CxL8
xR2gpz27YnSoc45YsaceufGtAxAoe8EuPBd1iDbcNEp+vnae+kXyi2rJ2P3jj+fXWvTbTe+4AM9Y
8kyfhZGV8c+PeCTnwcggT+64Kxm0iiQ7VlWATwAEw9bwYFVjxSFvwAd5CbfcsbpvdFWQ1gYbDnwc
AYjy6C3NM6N63MqgJFrAVAND29g3FjrWZO2Tduy3bSnK629EPY+Nic0o7PCYwygqyflk/DFwS98H
NfK1ucSQBsT/lZGS/THlPGZuFH5nik6NeZMKIfalD4QVfFZzmXRnH4pC/Zi1yVzYD/+bFdASvlge
+9+vkC8dN8B84QvTcSH7/ukgDq0QoZxyaC/OuYk0J18AW1WNYKF/SzTvfewm9yrkiDWNJpoEPCUS
Ho/jZ0eNc2xp2n/70CaHJJccnFezrDpYyHzOMeYS3CHeF51yOpuVdFZ1pj/jBQCEkpsz8bof0JP6
EixMb9XdHRzgdZ5h6HYb401xwKFKwvWw7fLop6gvZprhE2tgSINJ2GbdiKsWwapDXnUcTc51iYpe
pFFF361+aXHYyJqr2sTFjiqdFKbI7Heq3nioQDZDYjSgFaKzOzBRcoXNZCsTycqX+b1IihvcUsmx
SmriN1gfj4ZH0iy43K1pRz6+2+xRNQAamb/Dt5aasrxDRtI9ZXa26MLED40xVY7ecIqglMf4IfeV
o9fCJWW68/xm2ydhyYZS7iqOYjgfEVay7wP5yV96bDCrwvAWKF3CuKcsD86s3iwi+5gLf49gFtew
zV9GM2S2J9EwKMbHWYu3CK3DahL1XcnKg2Upx6qaM7xxg9iF5FveBH7EPKT33/zMXOM3gONYBuXt
+CNElg+UeXzjJX7xW8i3o+PYFhV7kQwPtZ/Jq8Gaftgkk5T2h9OU4SnNO/o3Ur2jC/Jg6/D7iSIv
MYDMnFeZGHPmYAgwkkWa06Ee7MB7MRCuZMnzBP/7w2zG9wJB3IZW0A9VucjxIrvfIBJfzZyRSP7A
se6CBod2+hBSX2+E38FDKPuMrRfVXmj49E7j+dZtGDxYugiPwkRRaTpvg+qggPYeZ9qk6E8RUSZd
qbCC6/Erkwh2R2fHrGADjTjcj+P07AXZLvAWREOWkonsm3h9FqR/gmyo85GuYU5kCpjVpNlXiNgY
IB5NCfPDM8jyUwV52ck6nlMX15/vnoFMYcifmIuNF2QMSARUwyGZEEFo9HGK52Fg8uonDzRwjK3A
NhRhr91YcZJsAq9B5C/hC5Tkp3ITyL2skINFic+Ldf1z3oufjj+Ge3SbdP5HeBIqzm/w2M50wbJs
T5sXRVRM8LA7eHBwMAGZewYDxTU0ijS0gAMaAVjO1Dw7bVAeAqBoc/DtDc9+KNy1rQhctgaD+JcF
Our2epcW9tGtPYYJ0TYwmzc7DjpYPjwvqlnRSv8uGUKss1i/D4lNwrSfFUzqALKFcX9o5uqtIFll
U/rDdVNDBS7b+FREY7wphwphYsDzrBcQLwRHxizlGTvxJnHusjRI7obB4cPzXmXpV69sL0wBChsV
CNiglW9i1m8aTC7lz3QiVDJ2yxNmlGs/69Ghu0ReKlBKbFXmurPye6K87MHrnux2eESZ94Ao/CtC
4XixK5a6HoP6WsNxjJwZCxHkievUho41xtDy/HdEWca+IhKF9wkhH8m2c0mKGYOEV+4t7aTrOjCu
Jsu98QwPQV+zGGOrjFzEjIogQXONURtbjqtDxjxFL3dEWBB6NpHj0jp7PE/zJidcdR218KhlHFzJ
Go1AxbQfXcXNMilAASy6TW2QK+fYj3WnnqxaD0cZJ97KcdrvARTgok2Jt7QG5Br6G0dSFBVzjeqn
M5zgKVVQ/gAr4NPFn2f7xGRgWAlcQuMZQ4acESXYu4wg+Nq+6wJEVjWjRbossCziRcEux/Xc4+B3
7OxKz+5jDZYBhAqyj6bAO9XkjHPo6RwpyK5V6x+MUTnXBCq6d63meQ4nlIz1BM2+qZA64JcuLokF
3Ll3kVdK0pcrx3sXxuztHUm89uzYH818403cBBEIg1OWP0R9/Y2NzXjSabUzBdoVw8eBl9o/gwEY
TehTsSjslLYmg8q5gUw5boKwfRx4c0yN70rtvHYJFbc5GPsJ0tIGzmFT13hNlfVgB+2Vo+mPIthZ
0Km3pBcX24XhFVv98FiYfKJ2NP5ER+iTh0Aud8qKvVbhR1lZckOzJl+Xjt57iuOMFKSFTJoGmerU
WtVoMuHTDAjI3vuIIR35AOl66kGhWb0IcEYU+TVVbHc3pPn3WOJRZcqOaS4Y75GGwN+HPtQ6L7kR
vAv6JRcKxi/Qhk+4f431oL8Z9kN+nOc7P5EMlv1Pr8dI5YE8Y3Uf2IWBHZYx2xp+QHvV9uML0VMs
c5VxpwtBOrcjzvDjZYbqnPD4dUhp+ZSM7btVY992KtvYRnLw97BQoDB3V3ZXJvC1l1xIq8FU2TWM
84mO2OpXz3MRJWNiWKlK0BDHtB7EYXmryfryFw6GNPWThwFaetwNHrfEphkYdw/EdNCbJlbCBIkC
gE0EwR0emNXURCM2aJpjoUB2J0As1fxdpETpwaEQv2s4aKyrYDoNBU6/PpJ3WR98LrQUVuj+iHcN
CWiEAUEJOOqOhS6ry0Zy5F16z9YwRXtu4fEc4f/dRBWUjvCrnEF/YebAy07aBuHmW6pj6psi3Hq9
3cLyBdRJCX1y5/OSHTNP7a0hQnMVwdJZD0V9LZtSYTdB1GVOvCxK2qTnwhBJwKMd1o92G7+DyQZc
Gwsk7V4C+JHQyJ0lxFbRNbqKMkmWIGrJI3k/+tZKkukAeZOdwaBrVRNJQ+nS/cIcfgZzXB1VNmBa
pOnYxvabYVGwREtohSzEiUBq/NcReV8yQ/BdUcnRyochktWkqpvzprU4DrvGtwPAGa8XI8F0rssN
SzBikGNUkpVEPPG9X1LnQBGF98esZAWb5srh+LchO2CRzUkb2Ue4Gx1ULujPAbfOGH0MSiTTsNMb
D0+6MZNYKmyclUlD7T9P3mlW0jvR2vZObQK7Icird3pqn1FafTkLowpXaLoungnOkld9i4gtaRkW
h91T11XBGok7qaL44Oo5xeK7qNtxHh1ziBrCZlQkuORRy5PLlkIpvG2TmFBOjkKb0n0WqkNrb5rj
Ef/bwXIqLM21gHvElULmfepijkySnuEq8cqVodM77PzV3qsGdnVzDPa2ZseNkSpfZwR3rNrYSPYB
DdMzU7gc07xebAkRLE+NcM1IFZ8NbeWWxFVKr8V1ECJ5Hy/5HFjHpnP5SODKw+aobrqKQcW4cDmg
BrP1ROG8JeeBoA462H15gw8mPrE+v4wlayPuYdg2xs4TVX/05+Tckoe5Sgx4JChc1AFQGPpa5TQb
VT+yUuFGcCe2ldZ+qu08JNbb3GgaJtxc3N2FjXKkhI0KzMpEMUrWi0Z23oEfRVoTf2RheyZ7GbM9
ylIyh5pg7zX1m/Lz5kbHVMJ56e2zlHw4hNoKfnsaLe6o55RGxKGCzhy2dBFyZ+8DpcZ8xKkBT0q8
tabqkZLOvl6GBkprb0tUGRV8g1XOcXSG2Vt/sknJR0tdMUZwrtMZgWGCflqinMbjgalp9E6sriY9
Jl9tGdeHh6rPCWGYkXCj5131MT+OEDs2NtG2+7DVEB7L4pnEAGTn9j0DMIMhIXA9N+62wsd0RPpp
JRbIWrtB5KH3auAlAr8M7qw3ZY3TxaZLRVwBBJsSExh+d3HE3sBTWhjPcYf1kCC6jXbtLX57fcs/
6VXd+PuOeCk4pFCxsjIcD4FrQSSxKkyDzZJ/8KorzL+FMZprB3E7Dzyg72brMzNE0O2/+pWqt0kU
ATPoZgfJpp1uY0V1pK3uUeNBWh6ObF9bcUXUCz0JAng/sUeRdWG7XzOop32uUDIloj6wYOPsdrpP
BbpsC6AwOJQjKH/h3+UzDz0xHVeSE92NYP90eg1yQFrUNFNBmpKv7kiQkQcr5VoAy5V2D+UhNyn6
bfv6y3TIQesXcnxcKOtUmvYnM0vSXYrpox+Re8UhWUF4jKCGif6i3fI2GlsP0/2yVEp99DD27z1X
34dQ3XcMQfBEDuiDaZoaa9qjd9KdHHSzaOT51dRNYxXqJgV6mRvmOSxnua9sdETkSdHGI126jvHQ
56xbkxuHp19/SJwMdWzxcjPqwtpUZKUFch1kTH5EVc2Y782D7c5boRp3G/K5hWYRLDCoXTCSiGAI
+iPpnMADAHGuyHQC0JjHW9pvq7KLzX3oo8PzrBpXlQ1l26mmj9F8YjoA4hX92gl7y8WpADAB5Llr
7XarydHYu3jAV6pBewaGeelt2dbaZmrK85I8ou0n3rk+gXGsXpw6Pnp5eC3TsD5H8QBz0lG7X/8y
tWYGHx2AlvI43bnKBZvLod41JqIxyY4Q5CyvCz/qsDuXyVYx1OT6ZAzJPXtHHoKuarGTLRYuOFMw
d7S/gUpiYxWd7JsQIGWBq3KebX/f59qm02fUp7akLgYX9uLOOVTdUm91HIpDVNm49tz+pPp1Bwn1
jBN7PHFaXYtmrk+hUXDyRE1C6LOGCRAP7BF2/iRI5SKjCa8EbLrVhoHI86S98cFNgEMAeYC5QCoK
waaAcectZRMVCGK3pketp/xDhmXWx+x59MiM2JjGYCErP6rBCG8amkVbIOTkayf192iZ0ZUtors5
VGQSx9EXfh0vACpV952zy1j+SQuvEMUmhOjMjRQ3rYE/bWyBys4U1JaID1Hm3BflvE/7zL74OBZu
U7M+UFvi6oEdu578lxAy6Bq9AVU5lLbL2KSnwcdTNQXYTxzUWqlOrgo2jMtgXVU1SXAj3HZQ9T7w
RyBMDgBKoOnwOdnvq7KhqYjeR6ajOGio9GIyOfHAoNwSLrSevcTkaE1DRC8wmDoi/TgBBkaYSkBS
CZyrbL6Zea81hol1GSc/PTm9jBZMoQSd4dyZ+WlKx4c5sa/N5pbS/S4s+2KNKQqec06kQaOHagFm
kaixGDJ0iKMuq8H8+226H7XIz+0UF+df/+aMWGSbnBrWSG5Dt6T7DjjFqtLnASyLl+mc6HazpMyY
aAlbcitCWosBJ2wvH+zLJAySMLydF9okWqmlm1R+tJJppVji5xtD38j8TbT+w5TIb5pPyo04QwfA
CGyI3AnewG2YYJTNrSS+EjlHIjyWWx7WtRdY33mUfwQpT3XYfZoTrOTB729aE37zXHkHT3fJmtp0
nYzpvsNQjI1NId76GrCC2h7GBpcM1EVWfxy6sVh7KQ9NifofrW73VoecWJBZXLuivW6UvKJGPDDd
urPSvqYrT9UUVcUjOjwPiD2dGllOW0uRDhQZbodQPdBn3coXFdjbEjsz8A4w4TWxSZx1Gf/EBxBp
DeQYuMVBV+xbe9q6fuXswwzth11666poUIMmgM8tDKhOEiOfEwmz8Ge8M6QEdtAv6yl8wEj0041n
LFWjp1foAui+EAcmIg7FM+EXpqDAref2iK0XoCpAsy5M8x0QTV4RZ0iZAm3o3RjdJKjAThb3ohV0
5Vtuq3k+R3N/Hd1IJpY+dTSonC/TGg8hs8yVqj/sOZ62+URXr+o5Uy6OSawLiOrR5ar0iLTooOfm
IZjas9KP5EOR3a5IejfxrLSS5YHkCAsxfLjBevSUTtUu9Wtx3ZvxgXNYv2qG7j000EGjfPD6+Sxb
V951UU0XUWoPTKI4FbVJsk80OCwTCX1gs32LSPLbRUX1mbjzKWFMvNbEV9gOI9KCLItZGdZltn5W
k9FjhNHctiSnEjNyNr2kvlRmfUENle5Ebb8P5EH2PRwXwso/lNGCTO+U3qIIoQgrbPs2AOXNWekR
nVC8VW8DdeklRDPUKo4pvanGlY0/b8Vw+jKr+BDEDfJS7kjBXJ2Vs5LMr6mH4iy6b6Kyu+TOfebK
6SRVAC+fp4sYYkfRL8W+oY0COJ+BL7rpemNDwshIZpOigzvVSGepTdLO3lOD7jJI2/TM6g8LNreV
Rd17hwghFfILzsGMQRr3R8QkZ9WCvDhYOri2B2FdiqrNN7AT8Bvj8lslElu9kd61pFSU80y4Jovv
HY2/ApIk0a0krL52ZTZeI5HJKDBFe45EEpCqV1MlOg7kEkGE0ELyzzz7EFnRh4doHgyPdeiXG3QI
0gkD2iFuKfaGznVuCxs+cFo9WCGhHbmJhD0JIO+1uUZM3hNbQov1CTQLOlC7u3Ft4wq1WHZskuI4
tnZ0/IX2DSMq0c4DlmlUMcc0Zb0xwjFOSXrw0Y+cKtN4HG2CtZyJ4lDzSGitEmaCFUyBRXcWE5/T
DSLchHE6bEZzePIi4zPsI7yLxbTPTEhzVgwYdRvkycsAReXoNOMIiyEW/5ej81qSFMmC6BdhBoF+
TUHqzNKiX7Dqnm4g0CIC8fV72JexndndnhIkEdev+3G6nGDK7JP6gyiQSw2GGWVOeZ4h/txNrC0k
OMdfGCT+xUb/7Uno+WIKnxo2kCf2U99z0tsUxCbXtG5HXOQ9RdJpPFGl8YPyRmVxT7whtS4f3Knp
4unQ59IwiJy++ZOV+X812efD6OX7PMhrlnwj/rTx05xLitOYqirbS4+mbN/McnydLRy3hiYj6kCU
3ggz+0NOkKmuXJjzqb/ZUnXvUu6N2TRUp2yenEceIyY6XFU2LsEfvhxTAB5pL7w3FW1CtX+eYQ8g
AJy9yvo3ODAJYwHVnVUKGVwjsqEqOg1G9dkT5mEw64hiiuSQIPUP49jBPCk1b6PG3CYOBnfToTcT
YzoARAdFN8gDrn19khU7j6vGzkkjyLsrbI840OqYr32WRbM3HrpyHO9w4injoWnoQNwaXjzXf4y+
mvrQYB3ce/vY+L5xLsPZOOveubF9YJmM8oOb+CGtj8liHLNy963TnjhpLSFBOT+5lf0xW5iYQfnk
tP4Liy3rVBMa2pod27/EHP39sGBGT5nPePiguLrATm5h9V6zjX1pgKHN07ScUsvuz9jPdARw9t2c
B3GNfeuoWmr2hOAe7vL87yfMVNvJMJt9MTFhD/67rUMjCorlRiMORVkZRXTogt8JRYvEHUB0tO26
enF3wUAce1jgIFBRxzzEHQhwoPDPQ0kbKo2XcEaqI1CsLf/wW6g4WlNpUianyh1uMT2CLdVQ28Wk
zASOpSNkvZW2A/8FAu4mCMkNk2YZcuT9nHt+zJOrVgJ2o7qXgezxtrCudlkq6L9NxemQ/uHV7UWO
T3WuGDFvsk3RQwFXybOvpM0u7gh4wJJkvIiVPVRDuLlFhHeXmtFaqGcnRE5Bqkp3sbJBPIzp1WjM
9yzn/AYSPm09VQ2UTWpjh5ZL6ULAFXmgLBYaFrg+J0agVMDby3btWSiHu6PFQnGZi/Tit1GIoY74
LqCpOIn/6xS5fqwfL5blGScksQ/bAt7WskZAfjkMVQlUKm7AtnXxtsnea3qtng2aXCPhaMSm+d/Y
jNbBxLzFr1Njm2O7B/4JGJ2yuOqBRmBb0v7QlXJDU8JOO5f0F5HX2lbszYx4eVq0mR3mfkUNDBIj
e5+kdw0TQQXCv8iGTkHAd9wbwl+5PxwNxZ0pGBK6N3vzNgzMpShw2MP738sAKXaQotrZ2XtTayo7
8+YH4wXtVnSBDb7xNHSM59LzIcZn3rjPaBySwHCuadHm8JzyeZU/IbvSaAlSiempxqgUKvBEaHMk
edyWtL8/Lps+bD4csAc7qQGAxfXnUHofWY8R1bCdh5sqSiSGmJO6aSDLdzwG2pPzTkJlnOgi3Szz
F4JkNRf6zrI3quawOYd07SXZIvZGbPMSrOJ6v+AmOi6F9z7NTEuZTPXRrvp3b738tM4ee7HJVi/p
TnAeiLD15l+emSgr3fKmvLZ80AeYmTFgQJuXPbH9TVxzIlBPkG9A1ezFEBTXIoUv1Xb6ORvGbzWa
azmKMT4an+uIHsvu7Jbu3ja7m/DyZE88z9il0v4MiIO4CfCyos0utUcjdtPON0WAehALs7TnZ0eP
cjcWh0QjmdICrozenHxUBaB0LIJfQx48c+/7g1Eiv9Rmrw4DfFY8p4TLSqI3IJE+cYhOvKr6b4v4
+mMZrIvMcRHaTQWqPaMZaxSj3BRLDF8NY4d0TGdHXEBeBq8qXpXnfdnDI4gHEVmA5yPUqY5eIi+2
uuOQw0HNEuc1Dmd9rljknXGY2NDfEIN8Z5KkqcEcCdyADZihrXABRVv0dcr2/7C757EhtskY/gJs
Kb065RLAX2V/GVrU6YXCfipCto90ruiz1YEKc9miVupdTVA45lmcvZ74UG9Cq8MwgcGZ/lZhHzL2
CNvamMG3cmlcZZ+CDIMn2p8qQyHIrdfEdr4HMKMbo6k+LMe40RT6knjNX8prPun1Yy0Le5zLaZyc
jYmxVi76PDafQ+0xvY51d2ipgJzlu98L++75zh0eeHUUuntO+uV9ssFMZ9LYgVxx7vAxtwXRdgoN
JtIchnvGhOCjDyGhdWvdC0yGeAff8thW0DYYCjmwi/TW+iiFtQyLd14BL5lRsuDBgg8errwPlXca
YTicbT9jprJJ1SCU94e+1i8Uds+gBIs7duELxhA+pL4uMYCvUvKQ0a3ovGtKNDdd1xTfXCA30yrk
TECBdnk6gg4np7sTtvfOtrm9dKTu56A7iaoHJeaR28OVnq9NduyZQo0LRky/yokXHMl+ioLqty6B
ztndVJ3kb7AWtuBf5WZS+L8gPXs7ExbnNvw/CA5/8Cajq67W/IyAvWCPANnIzk2crSlxTy71xtyI
5mMXFs+1Z8OowzRgdFV2SUYsoAC4qXFqh31fWTPVAeOO1CMI2DxFXGJZ1VR+coSL/mJhOdzq1IXJ
wRsqHiRPCnAAsjDJE4+9vb4+Pu3uMk1l9wjq4a1WD7pwksjuM/Na+QGEKUxghAX6Y1ak+alIMQGE
8Rtu27X1h5j5nLa8GMFig9THcu5SeMfH/ccQg1p7cYnloHYftDSQTha57xjSuTwWKwmHrL6hDJrW
+OaBjMyR8ubj0iYstgtT7hQ3WzJujs0+A2tSbBkIbh5vFGpr7pkjXlyEu51pklnPWGtYtY3Y1pwR
a/8g5g3M8+12jsc1WUmFaAvobuNkiNylG09swhAHRf859i+hXTJlut6treVv8ihMyuqzmINfTlUT
hnjVGvnVIIXK9wPSeu0HL+1hXdB+t078F4Yc/37izMIuNpwZ7cGN01PfUyg5W2izntGLW/mxZM4L
NhMOnBwEYgMbkld8/Un8kbj5CHiGSg4wtqkOkHRTWCFE8olGMIXK9F8flicdt1x0xJcimI3USPU6
n7qUYUccsGz3nC6dtzWTdRAK+vYgG+3sWusLsQbcRa9O1TqCtYJjrFobvIIk+C071vQFCPq6G50L
YAGYqkPzLpK22eeFpqXBO+umUvekQMzXYCGGDkFoRUzwi24PmD0I9bk3lzQWNWtyiJaCPuclKQ6W
zsZNCLk4wHQwLEFxy3pAx2Bgsqf1zmjZ7R/SbNxcmzzcEoXBMA6yg+kMV4tH3npMqzeXC3oTOP1T
Ni3/aWluY5V4JNv9P4lobDB2S3fgbuZHcUD+lQ9sbGegRLVVPgi2klAQdr8FWJXCXZv1djKnS93S
Heal1o/I2GYvAgoutMhPB2TY2BUUIFaUwJOghBEzvFDeChEnqa+D3VIy2YNC5TZbRnWaUmiRvzRz
cGrqWN7NvDn7zqozU6gYuAHnfY34WNbbRuIxw8fJCkOyI1yy5sQQ3AEXapGkQXd47VKeUilp9Jn/
MwOLj2kQfM0jAnKfncXQylMbL9ybp4Jq6OmtF/qJ/hIWEksg9/5In3quP2zPUs9BlbwTCWIk4uea
KN4IFuHrfWPFbYT6yjYrOc32rM7jAJEgCYj2klTiSMSlM9glXCMopAxV+AOm3sVtbdB+Zyo8chJy
lT3/tWfKOQbiP503FQc3hYMImyJbWZ7f3Ol/w5wVN8e0qaOwkKqKjEsug1D4GHsfppuk4Ymy3eqM
Qx6GBUHVk3RUBL8CZzrQPlPQpSAzV+wcgReejoM/TouiA+GuuxhNjj6jUv3hIjFwmcmvowG/splS
/Ts7F87sRGzfMX7zAS6t8EZvZnoaScLX1fROoVsSwWLpIhzn8JlCStLMHmRS5tzzhdcDlxpEUahp
JL/4KvNvf2HKpoc0hV4JpV8eWPa/k0LfcWmeoUgVH12gPUhb0FT92MJ20I971cSR1J5xYB0IMbem
Qs3/7TAwUXwds7XIMr55usaSLEyvam6Q/GhAZo97KlwC09IBY+vBx0VAoSclJwGmgiS/zOQRQJix
xFg8+oasBBOMX+XFoarc5J54nEZmQYC4qhWdWiPKfDwJ+yTdYl8vWbkHyctbOc32XTcXrEz42gYX
NK7X5hdoFJjcyFPsJKabc+msL4Lgd5iEJiIc5hxS0rfRrKlMoibdS/U/I4s6ayzwdEFPGRaWzGGb
7wde4+SBh18G40MErZ47Wz/WG1BZ1XEqsApzZ3hvHIgctUryvd/X/5TAlkR37nIwLSBFFi/gE1BV
scuTun6RkMoZ6IwvyhPQKsH4TlIa0ahG3IWZ8eosE562dMR6DV6AcW6aoyVbhkMzQV2bwSvGNpQb
A4Voq4zwR4i528dJFSFrTHD6LAgr/nCmBdRFV/rBEPRDdktfEy8F30DF+RHyw8GgiHZFrbB3mJBm
M6tbqP42fmjs+8vPfLl6Ejab9cLddU3n5BXdOfndM5BAXbCCgmKSymFF0K5cMMSIGwQWODM2CJ60
RmC20rMvl2EbYCER8bSQ2uIWObrNL9nW7NT78AMALnDsFnWbtBDGw6Re32UMt343fDRsAWjJungD
glI1v6iBTzoN0rg846zexpm6N2tJIdaYah9Q8rhpXGa/ukHZ7RODy5dgfUWBYq7Mo85ceaVSGzhW
S5ubCa/fwB6ReUHJCV0+JR73tpDYLzjyvjpzi65kP++0bQCom+hKM/v6ohbnwh6INm5npWd2jD/Y
QhkJLP2jVbKc2Whja+abw4xGkxUl0dzD540fkDY3Gww9bVBSMZuMVoTnam+XuUszPJVhjXSZZJvs
6oHwEbWzm3qDsSqhCkzjl5haL4sAeb+YCbF0xi4q8lIdmWcLk8eGc9PfA1J9BZhkHOfynw/oacu9
XH5TsfrO2x+rgMXSEUjyP7a5zsMZvZc0Y+nT4hO4Etf762KDPUyTSfk1g+Lccd7PqJbMDhtbjKD1
43Oedd2p6RJ3W0p9K9H5oBci+LlT/5MK4zHL5bfv6OcCRgXZcPM6WuJsiOQRuixUSCwHmzgQyY7u
nCNhNRrBrO82/KZKjIv5yq+vgNteSicK8VxjN2+oP12o9/J41LHcveSlOBdz8Z/Vs2g2nafaEG9q
AqNHr87acvJl0KZgtUA35uk6CtQWCS9lx9Jk2upZBTtIgpEpAOVqht0QNz+ITQv+TFA/Web0St9J
GFkFe/+BAgxa0GAvBV6IL0qL96HBpoiFgq6E4U9Sxn8CH79o1+Yhjj6abtTYRqKigEgcACqNzAdY
6WjGuVku9AY8jlsg7oWq2A+vqm/3NU9dTy4hUrTDAqepsx0Y15nlc/yB+RIxyP09pO4bTUXIg7wX
mi5wD0tRQMXudYL1mybXDm/5hrQKnp80gRmGN6p3jtkMeYpbSHZ1w+otqGP21dQO6A64puPF21mr
v60Ikie4mimPyerCaGAJjxP/fU/9n+ry4aZKwZ1F5OeM647X1s2RzhzOVvuXH2fvtA0uO7DiXxiB
OdRk/mH643Og3scyy3cVpePXIjhhNuDP1WZ4Kfl6dobyl51QvG03QZD+MtHOwNHQgVOQLYVR236F
AFDp/lz4/HJm1jcvU4+8C3wCruxBfIo/+V7ilwWo98Zm6V8XdAHWin4swD6rMsUczKPK1bKESBGa
hDNtR9tR39MiXPAuyuTyGcdQwjIJ/yNv4x9uQlyhzdy+Yzo0t2Vm/pBFhbvS5d9j52BrRrmSoUaA
xh+IawhN3y1CkHSA+jkLiXHpYg80DB1MTeatHX/KZAAlzse7q966jAuSkQXZJg3g8Ae8E0EjnNsp
/Mx9gcBKHSze6wAgxogLMw2z8ZQ704ng3bIp4+LSd+qvY/hXgUN831RxNCAFbwEoLDtdhNeQRNjJ
j7Ub8f/gnOR8hY8GXCyNk4vfyyfZZNV16GD2WdnvjPUN08NAB4fH4Z/+jD6SjzkWX11W6J2Qw9Gm
pYK6BvNFp1n92k3iEE+wbgfk3wF0xZ6mQIBPIY3fKSTLuDikk4xYw8TrZvOdzV+3d7OnlA3NC4s/
vNOyvLPYuJozndrGlKSnFDGLBKdm68fvwfPb53EqL2LCaIcpEDm6Tp4GEWiKM4NHa2DP7LoJoy9k
7WKw7p43XZVam6+qwt6bEoGFUYisTP2muxRPQEmtBdfPyic343W0/IEDGYJ/bYn1IASFsKNshKm8
QJuP6ZetQYtuJ2fqt3O24kXG7JFnD7hKeOX7IN2LwH02sw7kEMaGLSZ8dubI5ftkOQJ7vdoQsxhz
+urQCIp0Wm5glwzXi1L98mR78ZMhf/mzWpFpnIxqztrjRDPKUxszjseBfUx5LFFoodbLJhxu0u43
vorhzDWw5dK4Ma+zsqK4JByfJN+5SPRR+RA9x/Dbs7z4t2lakc/EtFgZ32fse5cgtFiyEuL8ttge
bXu2kzhYl++efpZ34CoAYWw2oxalolVMq0TwTgXscsafhhvF99R7ZVP4ZAUyfodXR+0xhSgf8EYN
ShfNI2pv9WhtUr2q6A6LCwcm5YtXk29dJsXYIFLjCYeW8WSJ6Vw5Vntx8PUJbFov3dIOYHCgOtFf
HSG0eg8TkjEkdZ9PQelKmtdKqkOIblcEErYFv3jhWMkVW1OOFKz79FauO2HDhTTsJBwX69/NGvDw
vN5fFGHcPDGDPR8LFkdT8BDYdC5NbdY0MrBDdF/c1u9OIzVmG78W8bs7Zl9NV7LDg+nFL5uEcBnk
L9gCIKuXTP+h9WQFBOCKinZllFHwvux6mg4eR+eRHSp7idgbd8bOIaBFnQE1y9QtyaiHjPaKXval
Or/eutDP0AQ7Dd9oBjysaXdOOgfF79oS2rXcPH6H5nQZLYcJSbk/Q4M1RLrDIydictLogBgXpydM
/RBgefLO8WhiWWn78TQt4fvsVu3ZQBChL81xDoixzgHi1m7mnvwxNnhHUxzrjdP/UOLbH30Ja6wP
cZQ2MIAD+8oW2TxlqqA73VTndvEZULNY7xUYrpvZd4D7UJei2pw/uJ8s+KsEoJ0pfrc7D1ga1RaW
CSkUvRq21xy/SewDGGrkQAer2W9V1olrP1q/TMv/Z+q+fBDTW7URgJZc9S+KiMdF9A18Rrd6saWf
0saBCCYt+UKmh9s6SvRVTUV5cnQAKZr9ptdk9pfbpH+bZimfus7+S20YkYG9SqYV4eX2Hy2JXxdO
3IVk9q1vTIz/KgW5D47G0wyIfoOjasjAMfh8DJGxr4GxJyXe7P0CK0taZOXdGfry/v//hCEV3CMl
gRvkDyCsELpfOGOyY7Lwflg686Vpp54wWGqc0Jjl0Vvin3FtvaJpCsHfstdRJPwsLEbSOAMxCIwB
Fg0o6/0yw8ya2pXkj1pv9e51GQBsjTltLIk3cyHEeBoUzmc8UGVGFdCPLhMet3J2CbLwE058C5Yv
x8eUD7+SFBeKT+kpGyKMNGFCnS5zfb7shhxVp6Bn/OAbNzADPApV6dE8XtAYLG1/p2R/qVdsQDnN
LFG6+KOi6Pm4wCG7BaGmfcpWxqbL4/xkJd63ZM92HJLfJSD/Q++PO9dNBqjtx8Gl/zIgXiTaJD1M
ITHl2AbykOc0DymN16fQ5zImJEMlCj5YY8t9AHSRp38pFCx7FeShy3f0Uk5U4AaOvSPt8GmHGL3a
gsu2mRqRE47ySIRnOTud8UJQ/8TE8InxGzfytHwPcxc8mUL1mAzhDdcqPaNUhdtGkP5PSSciVgJk
1oE9PzqPZF7at1HNXi2WXRa1pK7PKmvYLNrwWhtaZW9d0/OmapbqSMIXUiVL7s+u8I4g0X5AVvKm
yh5ZHJa3GR32VjuFeRkp4dF6Zq2HYSiigKd+MlFx91XvrTXufNCwsQIX07hrx16/OgXxSbK7RPZz
mpVafixoTThtkoaUQdfoDnwpzgQrXng2JPT88l/vslVlSjJC8zwbVPCJ4r8mpnSCxpts1ytCC0BG
cF1MWLF4UtCp3fIiuehtBGy/Uqnp7tLN4g50RrN/ewvDEvULLsOtpZngxtV4p2jcvM7VBfsx5hVz
zrZ5SYKKNnOkYg7jyMLtjwU/wcuC69DPd2HX9gQdVZHsKOFCzLRFe3ZxVoI/qGuqXTD0zFz02Ygw
9iSWDx8pq3cwJLrt7EJyWmrnhSU7378/sLlN6BACGLGuoNePzp+RsqJthVSJvrOMUTWEX/QGpJel
GdW991ATY88+/1+Zm5pFRcFIFIKY5Vvpv8nF7y+q5abE8cjtLIbgi6TUJbFxxAmxWTQrmcJy450s
tb2R0keTanm7cecrI1cuV2B7XwIF64PB/qBw7rRzlZ4MggEHG/1ZBU9gH8hnJFhVFmKn/WpCa/v/
PPY0ebRIT1ItghOdn8K7J6G4dBO0Rr4ascUgFx49CWEzGedtvVBO6NikO+F2PqkpuKmW4m5iMRYL
XHg8c+9AoJ3va0kFWwOSXcDD6czZ93o4C+wuRx077bHU/WnMWFpL/70Yp/xcW8sZJXJH33B+SOD7
b7wpeF2asD5hz1GbEBbsU1rLN47nclOHythD0X4LM+jpTP4imgsABvnIxdPNuDYWwnoROWmQjpLl
3dxZB0vx0jYoVhP4/naM7JyuTXzrTVrr3TF/CGbE4wStflT2Z5xRHzemjEILZIZtx02og/xymUEq
lPaXWQC0piLgZPnNoXZROgpzhkiTeO27VxNRgKxXHMMk3pq68h/V1F5CY5qOGCH+AxjCZ3ukqnDC
kMP+WO3zLBzpZTKJivr5JwmOhyD7ggwe/CVMRIAZFaVauvLkV2QLIeDqMaPp26WZgOw9YQOz/sVG
uj7Us/7qp/YtQP/3fK3vTsBNyRImx3Q7Y2YnAIQ5ykQ6UudOqeUQWIDYuIhd3Fi85p3ioMSWevQ4
7IHClZGfzD+GYyZX7cu3pLXxQLVEqAtWDbjBi7uslifuVH8z8GnKs+QJEIq7k2xOd0W4hhd9/YqI
iqzg11DITDzR8RCerD4VF5+W2El73N4CtRs8u7o4N83Ag+sOb7puAyyflCouCR9hi+gcBzdEONdM
aZ4K/4ZLDm5XTa8e3JGNrMP4YLtEDSzZBrt+St9EPc4PQahuyZL8uaQorgWJvZElmPaxZpxReXUs
M+OtGGioUSqrj/3gUO3p5Te6v4bD7NsgjyBJgqFjQccPfusHCdKVyVRhFZRVCUbBxvA3sITc65z6
/n0ZR/+eeuDmKqOgcQ3eCIaf9hdWO0j1/fi8qLk4M2T9UQeXfFTfIpXNQVRXIQ/6Yh8ZpMsLedtT
VSDwj4xbbeGFTwsG0LQ1wrvkd/vUUIGnFr+62iTiXdauZElYEpkWveIIWF5oPEyaUs4YTZ+DRcNm
L+1837YmpGDHYo8NrIBWia0rrBhBFhBcr4nT5Fy1jvi2fmpV4BkHOJ5azas0O4HPGX0oyPXffmnX
QbpMD96Ur1W/A1wuLA4GGMuzb+g8mq2Yy3uOyMu9z5TddDRn37sxYJxSfx2bx675Cgvl7k26ow4U
UtKpVnbPocYHnGXtpxbyqcs9fejAABiIU4KYOVVq/sUd1mfCtX/U2l3cd8WTrqxb6FTtC4GTP7IA
sh328YyBgx3kEgGS5kuPU3dX1+pzDvksksi+Fk69WnFwWfJOzWROEmMJZhwzS/hwkTg2pcfPLNX+
qxVMFJ5h7Hf5tO8cu9E4e1X+jvafLvmMJ9i//P/jY5vS2+iY/1HV9cV17vjjq9gs9s36t55rFdcW
SxHG0bnY+Etcn63ZGo9c0yPPFwGlepaOYKd8YldHhAFzTVseTVreGlaKhaCfpIgcrFuCXpt1lUj1
aT98A6QNNnMccClN17xYXbJq57Z0wBXw5jsIM2lLxnxU1inN/RIgfv3TKLOP7JQGyAXHp2ioD/bC
QGKA9bJdO/Aa4QyUr6Ytm2u4lM92XF3z3HSOqhnHg1sZz6QlSWtiuykxeg8rudEoyu+F8cq1Yc5/
aQ2itfL0A+aP3OVenr4kR2gAUZDna4uDn+1d17KitGERh5Fl2DYjsWDJk1mXNHi2+LpZf3CdwnLH
9nt6RtEIZX8nDkODdMYTuBD9uhYETGjeoQfBTlk0qmk7+xngTb6klX27IkcxJaYQGU0wKmvL/Ls3
1ZwSLbEfz6UpaAwR5US61qo9pjbP7hyN4wExGy2w562Zae4CqbUfY2IoAfTo7D/wF+JZxMjZIvwc
Gky8fhZSOOky14UmedbkW1OitROuEbJB4TC1mwJ1VjuArAVu1rgyHgV9eEFQ/aZYYoD5epkDIN6J
Vr9D+h/wlWCPlpN91YoGJxNM8iLTdcmpWXVJ61l73fCQdb8rWJmvBHaIkHnzkbs1Zzu5SN02FK94
IcAqO9wNdCJtbZDzdLB2ke6nc2Fz25kgdwB0N84zMVsE37SPBAeKKKhBrtr8JTX1tVdjcDDT5Sh1
Xx/NZn5zeLOicu4W27WvpWMfcOssTzrldHYIbh4LzWte4PQK+6l8Kvlyb7RE3B07xvLpjh8QQJaH
rCryKnQdnGqvqQCW4wI1En4XI5v/R5dnn6Zu5suQgGJSSYaqZ4+HsO4cvF25E2XB/KCREn+Sx/cJ
zJmXcNzWJ1U74nUWNEqSy6d3c7Tw6pTNEwLKNzQw6ALxKPdUm70WIvhXDGT3MdnCQusIMvdMJEi1
/cvcgNJOMOazFsnsnUnB8Nbqcv+Mf8rDiEKRI6L52fGruzGBHbDrAE6smV9SSqmcbmW9NNzTG7oT
EXLEXOe/jAUabpNQmOHTmoG4a++TAkMAW8BDaQvsa+A1Xbr4oq76qn11aRT82CJTGJtKAmM8+9jz
HRJ8dek8N/EurCUx6iYJEel3JnrHzlbI31gdTExM/NtHQF0bX6t313XtZ2ruSOgKeoj4WdnHivpk
jjm+c8tI9Q5KOoBs9oBBEpEQtrZyzN5tE2tBgZUWWUM2xPtGoIBotBW3t+3i2j2oRCwx9dg8AnnJ
+/YxcwDAW2n+qYB7cRCzAfXK79orhbspmZZ3QMiZBqbS39DZ/ddvEXp7z5gPsfnXtfSZnUp4qfs1
QOcQSagjAq7ZnbnIKdadt0OHWq7chx+cE6+KD8ocvrts+k+pWqISdgfUFZQ2OSTPhkXEv2vfWMnC
dQ9Jw9G/MBsmJd0yqLGAYRbhlk51eBFDHkjqF+Lb026SPvF3fiBYPNyrI/r2xsfvFlhoIky7A2Eh
/9kDFPYHmtsxqbT6Ui4Y5az3l61PyfJeYJQ8u2HWnIsJhsjY8dqyG5j1y+hthRnhb5CIhS7lGkrx
6eOl2mxyx6QMLqPXwSYbrhfvH6nc8WdKWbPKAj8FlGSbwgBQJDO0fALcnn9SsFmJmug5/D0JHKOh
PX9CMbIedpN8WnyouIuKeJ+mWBtnFfNwJstvJJnnzJczn+gQw3jBGmFS7aPgFWbjlDmLUJVRFxr5
NTeX5oC5gimUfj+rzafnvHO6oybVuZtY0vsfnIdg4diFgvDWzV3kq/7k9nz/pvpZDF8dBR9y8oDi
EnIsYqQOwn1esnsoBeoG5k1TcZMrTe62Q3rzLKOPFCrtYVldNtb6Fz/o7J0iOV2ogkctCxnTAugh
TCCKtXNem2+99cdWHSFKwjqjYxlPWdk/slWulJhEjoFyghNe1W+XBh4qW3CQ2AxdW2ob1h8AZIGF
dx+HuDhnWyWH8ex1XGJUdoO5VXOAE/MUGXiIGNt3mnFxzbSoH2ntPUrgjFVn2HdyUUfLGGO4EM1/
XgaW3B8oZfxJXRlBqxBPfgohQscG5Q0GrmEexGlTyr3b8qgl5CO3Q9nV2zJn8VCUNS+hPFWHMJHf
y3Op4xqgPq9osKfK9OfX2VnUwUIq39oxx4FqnUfLZg14R70BaUyzcScuWLrxJ8mKbrnZjaykknuV
okeTsfUOwlfWpnWJV0MdiPqg8S5wCMmw8cKqR0Z03IKMY331VOX2y+C25rF0w1/wXDSQAZuW0jrF
yBu77oV2F8oyHqXlEYCJyzsBLrrqjflc4teKGs3D3rr0mZhVSfSh+zTSdD45fnBKkORwWDF2Cp94
wmL7PBrG6k30v7uW9Tr9wEXsU1bh2Sj1jnGezJYaVTDCtgcNyDIPhhTAK0K3OoDz+28ZkKHj0P1n
dqs/5suEw/Grn94y2+PXCGCZaAVYOlgBmBC0faJKxN5lLhm92VGs9Bd8DTbVJLKW29yzl8Ngewk9
qwSTYHF6ZHlFuTOr9O6pAPqYllgI+XdGk8WagHVi82n5lNX0vCocURoPxLfiDFxXRDUZufdgmk68
R/2dTObrEDh3zpiap7gbjm7vmXw4EFTzNxks3XHBsXPNMIg72XxP4M2Sm5PDFj4wblirvWJo0uew
pZx98X58f8mvruG3Ec3MTKF+exswRzIDc+azIEXAnw0BkrJjdhcJe+U1cMSfClfaUDhe2I7ZPSxb
yVTdjtNLieMTGlbGNZZAMe3sCSZIeBgzN34u0RZUqbTBoSj7j6SwXnhgsycUWkrxyiTeFUNM8t8B
FWCvJ+b//4Id6+8CKh35FngpLB0oG7d07e0AzsDPzrD3jl8nO3+UD1+SKXFsDgHKM2Fj9L3Fy4a/
4CwKdz61La7VQxsb/BNNBsMD7Rx2SInRhZSiczK5s668FnwQ+fKdj7hnB5yvlqjto7CDk6mT6SIx
IMY2Bh/Vm9yMhcS8L/oTACj3fZjx/Lh+l0S5D40d63J26OaxwOjVPdg6uGBt2AfGJcwOtiP5Vbtc
lzMf97XuvBv59S/P6V1WHHV3rOf0gklQnP/H05ktyalkS/SLMGMOeM15riFrfsGkksQMAQEE8PV3
UX3svqRJddrUWTlAbN/uy2fh5BszArXNxuSET4TXPYrdYzcp51mBAOAmZYcfC1lA9+mlSCdCPJZ6
LaixVwF0NZdt0DDK+9Tbz1YdlK8iJvrLDR2fngpPbFXmJwUcc8ix9dQN64lgsDxuNLH+HIuaPQc+
d+ljgFHTk+EU+oABde6xV1uj8VQEbEWFlX2NfUn+20zzA1zIeLTmewG0V5jc50vZAxzQPVvtSH9g
++4fKBcFHQ4okvf2b2aTkZAy+ZNWVGYsRFHaI+foKLxa3eRstKyKQ9gKkcMuVMQXCpTFwc/racsk
h0cTI8yCU+nORZ8+B53on2UQgb7HRIIphWhFlerx0HbhP6ZhY2uZfP/I2z3C3lope6TuMMBQ7LrJ
H9MXBkf5kSBMSgtY4Nbhkywr49QkHUZVO8x+l/uidOODNUJqciYuyf0IF7kZOFAPsf9kyeBfDy+F
rz9DXEwN/IlOwHYtG9JNYz3gGZL1kT4tOlV6Kp3yoYCU16DSSlJrmECH320u4WEG7cFprf6x6Gzz
NszdijqP7BrV6qD7wDgaGU1oM6u4rcwI/XQ09Ug+XFlrSXrJPK6rUR89SMvnf1Wi9ARs9/rK/UP3
4HQxbe8B2HR/Tg2H0OgMR0rx63GrvwyDTdisyt+/SSw9NqzKj7ZH/XbjR0fOlJ/UNog9Bmr32qUv
LbYVRlqfIgeJ4NCG3i9XQC5Mi7zHuySp8Myk3rWaa3kqfrMU7raOrz6nDmdpzCwVkBroSIxS6Mh9
DaBpudG+olQErwbH6G5bJjZ2mJFmF15KYr29+MRqyiJ/qgjTZcXTlIbmGuXfuxvKOjiWsR+Fp16l
gMFl37F+cc5xQIe4uFoxcMJebfw3PziWJYp+0Yp/YZdXR2f+/DmgT/WTzK2MOlp2rHnHmrjOM3md
Wp2fPSFh7n7nSdXdooJX0CM6Rm2O+T3MXnGbPt1sUjfHtfbwpvSmzfEiQ9X+l7G1JFj4Vwl/PvfL
XmlY8swoupvIr97rbLlLm38RMUIyRw2uZTZIAgLs2tBol1lr6g3frYpFQ1JBkflk2o3hqZbrxOnq
Oy5RnJseRUdBIe8/P2LsKmYit4OB80nF9i4sIfLiCMEdvyQcDeNjZl7dmQIjEP5numbm8OiG+MlE
PW7gOoirbycNQltzKS09U1YNliJMMveS2u9GBIecVPpAx6VcoSUT7KhAYiVDgvhQFJhZWcAOdQJF
SIlbVOXiOub3OZbNxZ/ZhNYZL2yqumitChqzQ4trrgDD/DMXXk2PWIgPd4bh8DOa+rMjzPK1oqXe
VcQEbU6Wh7IPjWMQGiQMQ2q+KLSD2tHx0gaBsreFmaN/Lsl9pJh2K6bot24CsvVQNG1l60PdOr/G
ChrENDtHmeHHmZV8l+70HRLxvPRlF95Su7oC5r1F0uOzFEOUSybaH8yOVcNkwdpIMo2K1d0Hl37A
HKLaBYffZWgx8RQRhG+uEnSuSFv557I5BoEVsa39JJtrXxMRuxtrJnY7dOaHpSZnZ4eMG7LPXPyt
U3mRnC265uBW7aVuZnViG6BOdH82G+1qRJsibY9tl5+MSnMMo2AcGJgiIAV2s5z4wJhW/ktZoqMs
PljrhHbaYOrgrwzdS9B5VGiIdj0O3N7GAtweNCOANWbBYkUTuhFYvQY+OjB3DnMr5S5wR4vATfqd
QDB/ogu0p0AmSxdufUhWAMIsUTt32LDURxEAxBka/4ilYLyPu1MDET1wQ3cPSaQ/WcGAAIuHDVMZ
vh4fEEG3UO6MRmxLx2oeepareCMO7hzf47aTR+E2WPICE81ewWFwCLqefh5kn/Nd0j6Rf4r4oJXw
igwDHxAbC5FAcWjlS+wMoD48NMjlHoBpNjEoeDlXhPYOVlC9mFXBRFlkpFJ6scNCxHXYpKgNwPsn
I24M4GCH5p2xfM31E4UG6RVc896nSxiWOpmFwPv0CHZDhoOVWSBLZT14zTltfqdJiHSKj4L5T62X
JkN2etZ0MsfwVaXeeAnCmcJvRol5fuBf7sizUxQg+n8/B6SIYtrDwhHKp2rNDGXcTCZX2NiEAqGO
RxvPLn7ZRX0uFAJRzEtPGMI/OjVDfeDOfF2zj2HsvcvPQ96xf0X3f5fx/DbA7uMQVRzgJYqNsgnm
BF5eHtD+2BcZyUsw9UToqni8YNpBzSweWcvduPwkJ9XTADcmpQE8t93lA1MDSb3PMsNppndjB/pT
5p270X3VL7lR0hO2ukoxZDvwAJzWpwa8ntYPhdN+RfAVN+mI2iBNA8Z8Pvh4KJaHsMrM//5U0xsT
djRh2eSZt4Bj/hJSiVYN6xgUfNfY65aYL3WBZ3v2jtw+jj2uAl63sXgoPfsMIRMDINPbzvasX57d
VWQqGnXCX0mDnBvKnTsgACKEdJvWs58zGxxgX3sbTcR8BYOsOTkAS1bJnIA+n6A8mhbh+tjBKZcE
wzVK2EZ7CyCvZp76eeKYkAk1ex6xuiE8RlazqyrnTYc2voOmVCeI3AaR+DjdmIhQEBdVcyD2f9dt
tFcU34Z13Z4k1X8HL0u+WnvaT3zY8Cy8O62Xn35uFUxCEhumKI+BbeyavkoPIRVtbNQxnWDdY70B
+2UXpxaLeYnSRHDKESj9/Wx9z0a1qXQ7nmI35FAWDedZp/KQ9T1qTViTqrPZMKq4FMeCViEQYhaG
NAwOXwrRC1uILrYkK+ttSMXBVpsfFbypWympkzfATRyQkeSlrMYjmnoCcM69YLQmGD4y4jge5QMJ
p5YDw50FH2RbB2F79kPTfETatikoSq3fjQfAsMUIlibNF5LmpqcJdTWZ+M9NMzQuJAmBzHtz/xYR
7sLezTfQjk7s4ugqK3PmYinBkkDA27vKna8NPpkc4vvaNNzmc/AeYJbfuZ/4r37rFvuSpdhRO9J+
1sGinzrQTmqlp6sMiBKXjf+rB1K3akkk9J037oERsUs1XsLZd8maG+UOVnD2Ju3hPdSTusZVCXsx
YUZVoOHPvT/yp1mbSBbgiek8z7Mseg8CUB3aHrcTyu3eGKODXSY4d4tJrKY5ms8p5s1tETo2dFCv
hpUJpCAtR5SydP7OvPGfHgvjrhqShKVvbsuO4jjEYH0vcxNmnLf48ydarwbbf4/cjkRKGIjFtiAe
sHMSjqC8s8jFt5Anl0Xy77hPKGmrS31DUwrO1oQhTakm/ajzc5hnh+IhNRTorPiGT5XFhEdbhI8p
RgzJMdKE+ZnC+q74poUWvEaR2ts5sYhxdd0VnIA+qmR8HQV27SThnlVHREnNOd4LzzIvrehyhrnk
26TT6h2EUr0B4R08hM1QHDJuZlhZ+icNNvxCSdoTs9Q/Yq9L+Ouj8Qp37Y7lcBuNYNcaMsII1/X7
BqDnIYvDTUwp3beP1WNFjows+ojvoQdhvWqnwH6XaMKrBrQ2nB36pzs13qAhAH3Nmis8qBeiwP2R
7o2MkgYVI/WI6eibQPUTZB7XNtVryXBszdr9Z9OUbbVd/Auy3UhtHxvqVjoFhnq7evIWwlZj0RpN
M/N8KcSJoUAcBMaOU4jich67iDbjIIL1Jas/PlCMnWekzmNndHhqhPLuWHK7tTaSnIYHrB80bDtf
c9m8cWxxdzb+rpPKJRlOzmIrekQRJ2r5t07EJ4MW9XyQOqi/JDM3tSUH46XzgnY/yFexvBiA3S4O
ZfZbXZney0QX2lIPwPzNWUqM771bgDyiGDTBuoILfNfAaPnCqHljh1id/cpP9lTprVq7h4tRpJ/R
TAqH1zWEb774G/g2Z+mUPriZtx38uv7r8bWe3HuaWsnvwG1gOdAIRXgg5lwlWiZ88Hh9ljgPObMB
DLJtvFWcxO+qo8PDy23r0VTBE0ENtja0ir8ChUtWbPIHunJYycCCQ39uxN9owFgccbUyyra5wSXA
n1nGj00iQfJhP2Qj1YH4oKRQyf7I6rjiaQeXOGA9rSyiQO00fiUPYSmAKUV8D108P98piVp7fLEH
z/kmA3IzkCa+0+bVaWIk/cb9tOWrbCF9iM7xrvi75QPoIxJuE0Ar9gsF+aEcAo/VVmcDxfA9W2jP
oRO8MFraO+owcqo2zd/epLx3gvAAj6DcMHPyV0V2doUnpbnYqeG+o2qhtoTGa+7C5nILWy7nFVCg
+B3edeKDpCA5Fs0w0v2f+FhgjYfSdoCBW7F8zRVJAbcnquNSzwyIDqu1lVrR2aSXESdc3L6O3fAe
lb4NPvfE02NFW2njDit3ekriCYcrAfYuopXP6nmdJ7Ynz9wzQNX3xev/HuJDzAL3RSwUtkHiu2t7
+eT1DZ5JQML24BpbEzE0iEP98Neh/uI1MtELB2ylJzSk7LXGG7HJu8nYN8tfSQLlkI3ZCmi4PvuR
7AhMBS87uIbZbMKf/xuMTicby9E6ZM/+mEQlwn5icu/I8UUrkQHimMaHIO8efv7WqtZ/JtO8/vmb
FBkulsbITz4xcMYMyuc5TZ8SVcbXUCHdNb4u35Vuxn3C+YjJPirfhZuTuPYrdfr5r07tPAMGqFe2
onzFra2SVTYp0wwOq6uaAsrYxBIlxjjJchFAVJxvgq578VPY9F0XPfquCM92W19lx3arN1iOdQPg
wTLCCWKT2D6TYXK2owFopcV0v3bxXW6Ju6B0IXWCFV6wO3JT1ONuMjJzX1cud+WcgAhj8ZP0W7Uv
Yv+iIRFyzeeKaGTz3pjlIWrs5FjMuJAw7257tN7VkKb/xqUvKB5phw4Iw4Z0ut+s5c7CM1j5/Ja4
trOIPF1wF7nn3vtpK1yaGCaLgENhxijkXvjPhXqxNrw02rbglYh8cPQQ8d6s2A+Bn9DcgKduOY7v
nbboL23elOsot7aw4oIdZy37JOYCtUq/MrDMbK1yqiKaxUE397fUqQ1sG4N6ro5Txrp3jOAnw2uA
ls918qC87Jeo03Tf1MAOU9c8WL75xzYy4NAzER09V69WPbV7VmMaOVxBUYnxHGCrG5CAALok9Atp
ne+rxDevom2wVpEkKl38Q7ByhiMKF2DltE03mUvghYKvBIIMTzT3rGibV0yoWBl0UFSHPMVwidS2
dlufRaeHLRJWYo/ha5uPFuWlon3hN/P3vTvvAAR5Tz8Ps1yspMjMJ2X6BKgcksj2WEMj/B44i5Gq
9eZN6MXUlI4UnRsaobG1kl1iyAv33gyFhRnX4U3Bl7xtpSUfpyZ7NjCvk2FhG9UuiabBNKstX//i
jCytuTpS48xpRG7qAq5p3bHxwWTD912nEBHnTBxMdWJfJk9tMXggSYZ7G0R6x8tkcoej2b1Rzq/K
FuO51NN4Vl57spxeH9vpN5CF6RLBW46WsVl1YXOwuE8/KicbYfvGSLmaMmDYA1cHNuux9Nkx6gtL
I0bedngDckNBMg5Y3ZT/Bj+Wh8lN3rELQMSYbGZ2sicNITo8L9ytH9npwKXEtsYZevmhV4CFtWi5
JSeRvvdFGhz73IHh8f8P2WzsrbR3d4lI/9BgrjF+cBs/cym/gPEOcGu4WYkh3Ks3guY03p7M2Zsp
nRwrbCEvpg6Gk6zBRQBUTw/t5HWPIg6zw2xNE9npvH8sqwjCTDIguAqig+h1Z9Hq5qEzI8F+KxVL
KhkT1YBCaAa/RKD7Uy/6i3Qd8wkwF0vOToGR8q92lPnnn781rWbTI+bPaSzeDKqOVkbUZhtsV80t
CwG6ebL5lC6bDkRTsimM25febWEGkIwRWTzzI9/flKp6lz5OGkkOJMtS46bc6B4XYI9lZQ9bmTbG
o0f/2aNissgFunlj77RW4R1l1j9PJfGUUmdfPdbmq3S1+yDD8aEkX7LPlyYDsmX6PGOLpgAj2FWu
97et6+9Mk/jV3qyPgzcH5I4bDkIYRFad2UxnLQUdYJEZb8o0cV60OemLobKMeIIIDiD3yKVA+eGg
jn9tXkJz9kNpBGQVYMqtui64ueiLr1UGgLfNHZsNg2/REjVCvVD1i3BqbzcNYX526+GTNosQfAbj
YFFWcKRNVF2d5GS5g/GhM+qVNRJj9pz6W8+teLbT/ouVXbqOExjOOclua1y8fXOGdw44b1xxnFJF
f2sMwghpAwzJNhmIMgW4NqbBlDL2uchnLqNFdgui6mVgSKcUeaiuQBxDaHDiTziZN4ff6Oh6zHF1
k11+HrgM/vcn1G/IdRiTCaHzs8qIKHid4vfIktOTnxifNmHaVRx11VZZ0/gUj3V7YUL8yxv7xnWW
bo5A9FTN9luVmTv4HWfJrW+DSqC/Oq8EV5c8e8Ukb12hh3ORl/WGvWf3BXfmrkR3l5j4LzYnaNSk
El9hCWdhCHT8UAtcCJWzYMp0ZB+7MH41UVoenLGhtZnppR7yfO3zuSzZbazHtKd2tSZbR+qBRq9d
9RlObn4x9W/XYsRVpf+CYuKfTFKTEKjJDHQEGknj3PoAGjjFE56+AENOr7A9kmvYBt0xn42DG/sv
LdnkbcCl9ikfwRVb7EToxwKd7XeDd4CdlKOc0aDeJbjyjLTCXjS89+2MZ4fiE4xAhSZswduUZ5jZ
mLSBQ9hufv15qOmD3DbxTJEu64L/foYS2yLzTTCnFiGV0XCiCwRyo8HXvchoJvf1n8JJ5RuyBM7N
uvqjhNp5ln9kKMf6l6JGT130KkQUAMemnj5RIx+xxnkIC9d5pEV+EyvIA0GMGZdSHa62y4NoCr3P
Lam3BfF2fPMgf/JCYb0NcZX1jrMR+NXNOUyvPw8KZj+ylHdrMzU/tRVrJA+EJEnryizwus0xsA1h
QjbkjvQxUMjGaXlwb4YS+WsPfOzn58sfSg8dqWfzfZ0HNuC9zDfI89ExtKZhNYIAANii7+zbneMP
ZqxmBbwzmkBtmvBDe4LcFiHYQyo1oMpkAUo6IOi7/LFnbbTFyq5WjQeYLjBa7zqXUXRphqfMcAh9
NUx6SCJ/vcQ7hMVyDMTF2oYq3AFdDraR5WZXVdfUW8NVQP9ur8Fi7g4LQvUQWj5jSW1nmvLZbwN/
P/gNuifcAroZvoq4J825PAS2CeCdu0heFrCNna7bZ24KXlPYzt1M5FXneX0e8k9eSWsFEpOLjCXe
81wcPFDnfDr8xzqIEfQyA5MAhl/lTNW+VPgxQjZenERYmve0RNYR4+5Cf2B5G/xjUUUoM9Gkzrv0
laBnya18QqTDfZ84BYRAv8RRT9jOKcE4m3PknSlk8M/DxC2k5luNDdradYb4DjLhXmSHa1HVEcQ8
mjWz0ffP5ugYpxBmRF5jRMGP2Dy7y4N0yIm6L2bQsxIZ+JZmCF97yRn+YWqoSG+yBt9YRPyNrGe4
UrMTbZcopTVE6TbtI/TvCuxY3aqeyE/fc4Ld2Aa6Hu7B7oxupreEp6F6TC4ISa8EtdIlZ8ARK68v
0ZGXQoUBz9YFqDv0FWN8pcjbBmNCmHgwaiIvdlTc6AFCrULjW8exfYdy94Y+yGG1pIeeIOoH5//s
BRzxt3LM78CjpiVezJNGxlMrDfEUQQo/qy5n3PDH92zqUH5E690T4iZ5zYxqk6PbcQF2sN2tepoQ
yVg6h45tsE8ENI/pttFIxL6NLyv2kMor8WpFrbMw1Yf9hCf8bJXNIXfjaB9oCiAKzjQ/xy5gZNQq
ZlO545rwmeIVOCcJjvmhVFeRsvsPy1FvmYnDlR4WY6bLxrhMvCXIuOTv4J4g353R4YOt5k3k6FCH
EINbfXKstVf41JAs0K6kc+qLH3k56nnB1SDtPgsbNJgSpOyyrpZbr6W9G3P6Ca8pK9rAwx0o6Wwq
A5bjj63mv0hjMY/1DS0nFPUwzreUuhQOoKLI+hhoR01FzC3It4HGdGmwmQHr0cIhn8iWqX08Dh62
BXQLQhzGKV8eKl3896C6SrHIceOtnRCZq+HRbh1IzFTRAKqjSDY4pKH7FjhpeVByKePKYvtgt/GV
UIu+ZrSK5C4C6MJmczpbX+zJ+sipx9w45OXYPHpLVW548GLXO6n22ZJJc+LtmfB5ReexMCGDd135
nE5k6n1xFsIuznlVXu10CoiHFXqLDN5i5wprwM8I1X0GrC6u+i8LZyy1m2q+pmCbaxaHZHU03ML+
DcK83IRu1CRbcGEYV1hzQBkxX0msbYsyCh+HuoVAETH+Nbb3mjbjfIhtS+wMCC3rTiQ5d4KM67Ht
nEa3Ujfd0ODuwagUjRvvYtmSUi3VOaeklqSo/itcc7zE2TBiFuC8L0T1bHklca6AvYzwhYeDMdw3
wZCR4mjeGt5+gtfqMazmAwmN4GjlRbIJMvvFK9BRSt8iVh9inYM9xGeNLPL/HpLmQS0jAHtMlmsf
tpX97Swma5wRwaqzMcYI6zm2iYyP4QIiLCRhfMydLF6ubESx8LkpbPi0x9bPtX+FZCJsb7h4wRBc
fv6Us0r32YiPZbetPYKqVk4hYG6ET+mA37YHFL5hzAoQ+6Z6S2J+IYVxGcCnyG3Ax5MieYHskJnb
DXZlMZ0R2MYdm77oCJXtF075Zydk4eSb/l+HfeN6EB1OlYSmr4iP47spx2MFRdGk4vW5lWX2oJhr
IrrgtfEShZHxLHnRczv8a5op+iLHCIL8EJ1mZ3rFuUTl7fLgDK4kukd8H17nqUQTj1ITwybmIR3j
yFCl0e1dr0oJcaCRtH64Kh2oulz8HiksLjbestoHe25vaJA9gSThW5ekOfOyDl4z8ZFOfrRcXxw+
odQeOaI8qSlqaQaCe5XWyZHr0h7d7+5ScYvdpLNhe4effAHzJ5z876HRn0SXcWyd4Pt0GCYOkOW6
dhRXFYGEIttpkerBCTcD4Zx7PjqS9TMUUQdE8dTYJ2yyv6WeSBOkcjoCPqWYpaC4xNH4m1GVZiLd
s36y69c6GB7F2DUnaRUHqp7Ry3ujuKuSaicCtlsLMASXL1rs3FJR8ZN03aUlkdmtSpFxSOPDRPip
E5jCYnLlaHrnoSW6llpD3yCRVQZo5djHApLIB0aXFKcc0dOOTIdQjCe0FEej88Soz8UZRIDvLZaT
YhrXhsl1r9VhtlVj++g73maMgHnTaHtJOkyPMG2ekNn33SolxXSJGr7BSUNNfUz27TT6xb/Eka+z
ZdIdBCMNK7btbUdv+AUCot/6ZUDowbXOynBfvBFuAua/aof2KVfLrg0HCf+SqyG2YOWuwq548PsF
mkrXlVkLf9XhdoI6U17jdqBKLMHzmxkGTJEoefGsECJaCmTRWxJ51EuNV13DS1Y12EKEJnluKF6x
2QJTzjaIW238ShEfzrR1kP7lgLnSVVufo0nHb0JzK54o6D3bLhuGhJpXW5tsA+N87wuqkPO0xr1A
qUy0kcC2OcErfwOZZ+1b1WfGmL2LagwpXmZyyB1xecoI5Y4b1yVucYL1yM58ruZH8Ft/KxnVoKhj
NOUUWzI++5XbC++c1m62aWXAUoHuceTAj6D9K0fFvU9b5QqFm0GthS5jcx5kqVNcpRPjUHewqHNL
VZj5yw2Lb7VpuXRvFTgkb2yzs+mIteui09glPBaOOI9knyf6BuYnb8Y66bflM292vasSaG/l8ukr
ZhsKQS4fKm6OB/Z25OywB66UKP4VPXmGQRtwepOWxqdREDKs2nOMA3DlOoW6VSwqH3gBIlblJYlT
SC3SxIyuW3A87YCjpYM+kxTDm4gFFowoJOLXdBpoTzmhZKQpZSB9faPAZzx5qYe4bhIuw0yxs9ju
NW4ATrkE/eqyp4091oOUVJKpn7R/Cf0J7C1XbBdfM609eQD+XtB0YwTnAYfhhqhnsRkW/Fi3SBbt
aZa8z7atnzWEpoHP3qp3gZWbc/5lFVQxBcY3Ub72RPdRfa7iFBiyrtlnfELwIzIDNwq6NXdK1+iM
j3RUf/iXnzjLxncS2X+9OR7eWjG81765J4iA4dcqEZ0Gz9sNY/tSSQS4NCRWP7YtW2f6KjaiLTeW
wVq6Yn7hku6eNC/OORmrbGOjkDHkhQfqGXdlI5/sWSQ3xXuWhUc9EDfHuNSDbSyNK/67xynCqOCx
u+hXeuQYgjumPRDFcdfVXNL1UQn+zSm/ptGI7WjGVqbdAEScqfp9S1vPAQcbOHaqODts92MVpKc8
734HesSaFWXxptPDJtrU8zCcSMl9YDc09rBIgHsT9gSroad7zLJwa8EjWOl6oPp5lPIEtgly/1g/
6oFYZM08vmVbvsO0Pe7HIn0Me3BHIVGZ0YZnS/eGew5NSeJyoknbhV59+Xmgwmzj5NK+gDsjzvha
qc54xpxNwLkaFtBqf5QlyiGj5AKaArI7d6/cf4dD5OG59YJfHNDkCWp79lgSyCFYgkFSXo0OTAXu
ccpHBz5fIodINplwb2w/upQzCNqsK66+K4Fe2q2NK91vrzZ7WvIIBsWYnsIe8G+KrGpT4sZgDmm+
Mi3HA4w9da1m6lQyeM17OO0BIOWjXZLogzovIlff3WFELAEfkLuBt+d+QcK2xaMOXmYvWpPOVop/
6pxFtFSMMF6bXpFXzWM9f8D7bG5W4fwb2rtPj8GXdHnnowQyKuhYjtJpZJ2HDO5lF5ocuUugNrOR
20c3tjdp+qg5LiCBY7/pbeNQaGrAPTWzyRmzA6pXSQlcOBPvCrYUto6wv9mqAwBICdhN/Q0AfmDr
BNOVsnZyXPZlLOOckj2ZWcX+QWlKekLu8bA7MNIUProUQU+xtJ+zFOOksZVlZD6aE/0cBs3vKzPG
HJXEoaCCFqBmEfJrNvaAWTIajlmCl4NEhL+25J5rC3tTv+w3Oavx/5ltB38EeTgXZKz9kmVQAI/V
NhY9gzoEu8j3k4nrJVTmScbJBivs8PjjTpRYRFJHnznmQwQcLPbJbeWd+3RkdioZPuc5sx58bdrn
pAR3UKC61jPGi8Doy2sRuOVV0tC6malXXNmRcTcqioVgUuwoeSuf8LVj/sDLEJQE4KGdxwABOVaM
tPusW9dP7i0j67424ALUPuMOXuxgzwmhSW7FiAGMrYXYmcpXV6vXpy7z3b1Ac9x3Q3JrlAejL3aN
C7DfdWN3R3sK4hOU3D9RFeNXirOrK9i4VwNfBm4EHFz1dGBH5lCn1rsbx0BCKpCdh4b6GT6v2CDZ
Dvpx4p+RvW7B4L75Tk1nfDjt6SS8jzGKVpJX66yT9Lql8WNIEBRhjjSjR+nTDPX77or5cTQ70FNT
El0UOcI2aOfNLGNsjz7RVdvq745Hx0RrLsU1JDQ3vhk5W/9Ifap/9fCK9lVbnaqwuA1eO+IVvUdl
SHY5rrpDGQ5b16lBck/O7yigLFInwVdT4xJMVLgXaQZEffKvoddhJbOormjj5yzrLrMfdw+UddEn
TY1NVhx6E8uBJCTXTBNeH0UWIyHayBIN96M2g0PUlvg2Z4+z5ItBcHoXs8NaUUDKt8DyOPK7A4oz
ai4tGAjveUCghfKi9NrzT9UtojBdefnm55KWkMvltxQHOfniVJCcXxUJFtwxgz7bUhO+UsW4hz/D
MShLPnIoJ2CUzKvVOslDxlMesfWu48LGl4B9Frtq/GEbw9OSYnMMWNDlazo6CJ3SOdEz2W+SPhvX
rukA2DNpSbIUz0SUeDpdLMJRcQk/Ve/VhyjyA6T56Oi1y1JRWn9wKO2sGViebXCYT1ufGBPbtjTz
T0Qbbyjz5tE0ggCRTbEMCkNyb4b9LSNPncTosLbgrUWZdJDjOB41/p566CPX6B2nnmtAUWbeTPPN
FL5Nijv8LcfhPMaV/GXUAaKxcQuDFBtGXD2QbjTXVKnC+W4pGuJEBDI6qE6W2fQbRvtsPTf+RlS6
q1ZB1YnTz2Xfrix3nVrj3fKbr5qD5bXyHCaSdqi330Yvm7N5D3WntqMbQM+EQHexUuMSyrh7EsuD
FgnGMFQ6nEjHlKCPCAuWOaTcVlFF2APmACkxrnlMKROfm+I7dPL2mgaAD+egPEYek7u23quUKAU9
hWqrjDi+sIldVSPnFtXSzhKxMhFkC2FADfPSSBbjP3JCtBuCpvs262ewgdZDSZPXief4IOQ03TS2
nltT5vl2ShFDTAd+EOrKxdbBF+t7rt7OcJ2gZ4EtT46NSUNNCUd7Y2mChjja6rUeQpA61XThFntM
uhw43iB7OrWd8expUiJZyZahciL6YC2a2F3r1HUz9DO83UT0z6wm/3Q66U4uOSuCQeVn31JqWmX2
l487MoGYJSfuoLXLhMbhlOY3j1Qw3L0DNa8DLrVsm9rlUx03yaEovA8CHdHeo8/BrkpsEmaBVkAZ
xEftAqDrGW1qxBYHY1tIbe9obTqOopgu7BXuzfLWhhRIzcK+2hx1IkTIsNJkhylUMWFV89S9ed9Y
0Zvd4jlFsDsoNVJxYmF8ijk0VD3delgP+VUGPk9nwAohaqL3Pte2exGRZIjros+iDtKtINq8zhmj
WHcK50QJh7tNxHBXRsJMghLM94UEQS5IDcyVSYRd6SsQCXdZt5z8VHfHDvrR1YrNdCeq8L/f9ecX
Fmktr2PMx2CCzQxulIDC8gx+HmLRQc8r3fZFNsRPE5tSi//j6LyW6za2IPpFqBqEQXg9CSczk6Je
UBIpIqcZ5K/3gl90y762RVI4mD27u1eTFkfE8jlyZF8faCqZHox67dLqW97UfjXfZw+UwDTDV///
L/v1yTFk1HNsrybc9S/niegyVvst7U+grwaq7GtjyQ5z56LnGy5Ydiv26r2FiWrUsbwaNoHAZiqO
BkNguNTFu84hqQBxxItTiluafndJbkB2bJn++/G9jZpy15sQ9+oZOwBP/as5+kdvJBO2pMAXRuql
txUt7tP6BqRg7KkU6CQSrZfSveXak3pNnQz7wrRM26qolruXe9kW4WwIxUyQtxAQfHVVsxc2wWmX
dbNtqvEWRXl7UChoFEg1xc22Y2KjkuxdsFhX9HpUmXnUZB+gdlQ1m34jA/zumreyYOIqAp8QOYPC
aPrq2QO8h7UOKhpJyYPgXpYbkbg1itUA8LtLwL3xUkZHtzeSPdVjzNQJrb+pgurLk7CdGqIThphb
DjDMZnXEWnp0l2f+cN5cYGjH0aC5zil4eMx82FX8PYYBK7Q6GqEzrwtt036tjOZXj10eD1a1UyXv
6gwWAJxrQMy+y5TnG+3F8joaGEh0S/ppYCN51cFHEthIP/tKJWV8Rln5N0fizPaEwCRWoZt09ZlS
sL/4ZR6nvqx2XYTjuwUQ0tNJ/JgxzTFs0XBSxuqxC2Ib9a7OX7D+6+Msiu9RG094i81DmXF4woEv
8diNZw8/9/PU0J6cet6taeo7jTWHQXUte2RzPmAXO0q7+5fGfvcGRYrDdJ6y3eCxW4N1HBxLR7NK
9dW7Q3htW9Y+5VgpVeLd2iuR4KPa4R9n5JQTl+4pHy6xSQdi1/JeRr7cxuvm3u1LdtReAGRqZIBx
rKfE4TIS0wtyHjk3UV2AqDfsu5IaCoZDKDqM7Re2JvJFmrUI5VhRZ8lvCWDI1gffm1edyjKPjnJ+
xtoZQ3OJnuephHmXu9WrwjJBYKjFcXPPrTJ7qtIs2ZBQC8L/T6KB2xLtgQ2VaOm/xp+fp1MCrOZK
Amo3KMzfTl52FJ+9+CPljngZB4kyWP8usvFQ2DgaEI5OAcVXoST+kQ3ecjVQWn3t37P+j7sE5wAR
YJeW9S+Zw6Mq1Vvl4IHIyoiaiz65Av+7+wz8mxQwfQzyz1o/b+WKJfQrHQJL/weSqjokc3Ehg9/u
ZqI5u54tY+G+JBPSQVrSahvt4B18+LyCdopOgM3i3+t0tLdOO/2ZvfjvBKiR/BKe4s5qf5i+nmhD
5/Y8uimssWWlVzs4vOcCg4O4tEGfnUSDiNIwUXTEvs5x8p5SRnDjodiYNR79rHX49AoOhUHLX0Np
TJSnTEwshkfFranPkFkONZXk56Y1T8QpIfCkcbpv8gb7IUV2MkVsSRxWDyTMQCgkqbEfaPIcWAvz
ZqErcPYhVNYLHwpy7idromXaXbcmnfdJ7nLDccCRRkkr5XvZjnGcARz/6xjNj3lC4xpX73cz1dBF
kxQ3JarZVlNTRpgC+LUxWP3W6TC2Rrxh40o8iTG/R7RM+DlyKHmE/ODirlwParGmvTsYBzb7/Kwk
fykLCy9mYABP5/JYAcJMZHNQEaAgPgmKHcOwrjAfzYyeB2aQeTtTarcJgLeY6ybAWKZLVQ/fasKL
XhYZNHpfqUfWXS/V2CwcWiMMJIHnChzUb+XzkdcIodiTeZp51ftj8Dr0ln+rcDHgFEbnrylQMa2g
uga8E5MGeKhV50wOimbXiWWvtvEeeTYGGUoJjlbs2/vKZr6wzI2hMY/NEnJkK/qryPAw8bk5Ta71
OTS0UfslCFHwHHUYDfDmJYFJG1s1Dru7Kdc6RQkkaSFFSm420CHiS3r0VY8+7KAJtsWuXeSxLSwy
psBYrqb+h5GCqVE+qZj0nXJoyckI3AQNfTLCnL4ZwHKqkDqE+7oIJ/gfeFosPvgY63J46YDa1TO9
5yOZXwtTUOj11CugVOwYmr8HQXKC6dDe2BDlJpvRP4LNy4blt12gcmgsnNA6/Ro3tMvPtARwObL6
q2JAElJxhHWByTYWi1VzTGjnXh/4ZoMRg+hb50DvLgxiUNSGhTFu2blOQ8/xaELp4LHQFLUfGxGc
lskPLh+mIeg2noNHm3wqzLHl3TBK+wTv5Lm2DSoHgGm6Leu90cbVPMovQOfmPskY72cUrdYgpmmT
ZOIag1nRTn2QD5wktcd2oyE9JTJCE4ZHJjgt4m9/wVg4d+NHqugixtUX7+VM5zEZ7gPee/wyzjuD
ar2tVw9+IKkYG4p/zkSkwbsEE/kqTb74EKn5t+mw8fFFCTTdCQja5R8Dbw4IM2RYQI9sCSlKksfc
5i2fzG/QPLNNjnfUUNMjsASvWJDwnxPnGheq3K1y9Z8al7IjR5tnA+4R79gPVNDjbUCgMNGrxAQL
c2AXKJ/xVK9FsBSHGjOKGnlUdE5mTbepXeIlJYsdYgYMi+UR4OgfvvovBOj6jt+Bnmvbhnm3dpuz
r1twXpDKw8Ue03w1E99aP0TN3h07fEvondPEqGVqFCeFqRDcf/NKMUe/M83c2ZtGie9oGXFGxCtX
rljKs7TeaDQFTmZo8WniWMgwJmySpiXKdoZWDE6zW25u7T4LzGcPi9vGp6BxfuAW8bm2K7UvRskd
2aWbmM6xJ5vfFmwVB1Ainmnwad8bvGWV/kJMJYaRPLcUYGx0P7t734pee5NII54SYxUDtrh8pkf2
cqTjMtBweJpP+YrPKtdfqlGfZqvIjhbGIATNaIc54cdyT8mI5i9b5MK0w7DcEL3qyJJ7I2ERRJWq
YT0TsSbgkoCaaHhgx6y4P/Z29qPEjA+AbH6J9r7rjsOYYcrlbbwvaQbQPVfVKi5/N0Z+hNmREhQY
Xyc8Btuo4Sql5v4LBs0/D8sh3szhEbH5pGFabdvFp9ioVId+DsqrLsqPpCDcU5UzWcGK3fFcWf/M
uSLpaX23cvII6/WHcaV0lV6bnFPQkzWr+nPQ8/oEz5ZyXjhMsIVqQ07J9FrBii1G+LyNF92KOnln
buS0cgPrWtXpz2iQNGkS52kdQE06W0I7Be7CHS0n929tnC6SB5Xzgm+nIYxX21s2sHPkH8VX0Sc1
Bm8Z0qz0Wsz5oRv8C13b3YnuFn70RE7tZP08wawLGp3fbDeh5KmURGogIZFd6zCAuajTm1rjHvIC
SDZjER8m2WvmOAvMlKEf/V6dApWbNyoMUErhpVUjd3GjtDL+FtxA3ajvcpn+We0EksS02XA0ZX50
8TTPyrW3ddA0O2fGWzku0avs/xWsozYAvyinSKbQbfVyHjWM/57fnEl3alnhyfqUd/Imk5U8RrRg
l9RfDlTWa5ccYljaPsvCRyzoez8RFhIcn4Y+yL0nGz34FpQEat03SK3O0RGUF5IQX6ArsIeINIKb
Qbc3y09MmjmB4TlgI5+x2Nkt6+XOkNarVnLV/N0jU2GzI0yMtbsv36NkQM70jA89GdXR+RKBjo9a
td5uIAeE8CTfgvqnEPYVNzzMTDL92xEpwKzUgcUmhmZIlzBrIvQod3wZhulTSz6WEev2PYil4jR3
ejfWmhbl5pnbeLOnYgBJtacVtJhP3d1qop9GP2s3R9NI+BQIz+mOdTCFFd68Q+6On5aMXktjOdFV
t1ax9sRq6RPaV3ny7tORRx5IVRSXe+11iOZ9GcBdtLDTJTYmjzpBdw90S2VcvSTnznxNOz7GQzQa
J70a3Zy4u3Gzh9dUmxigLP67YEdoCrB+0bx65me2LVVHVTERPxdUJB1gJeQQvDp8AilGFqCQe5Cd
Zpuy6ZPpd2Xagir14ul/GWod1BXfh9EY7zxu+dly/iQCRzRXuxdnTFg7+271zEtwm4su5irKMWng
XcGFaOy7ET0/LR8o0HK2WaLtrVJA3R3L3hVOYR9wKCYAwfyNq315zKwkRjiDET8Tm8eEylKdfc8+
V7idzIoQcMluijBqRoUaKJBbgWInydJNY/vj+0FwLDICuvzEUP6pqmYDZ35n5M7jaPpVF9O0y/rh
2/TZNSLsh9aYP9Ie9FohAG8FHIqNJydGUdN8XBqoB6zRCVWuQcS2HP29pml0w5/yRKYQR6ww05/1
VDpY5I93WnKRFZJgDMZIbCQ0s+4Zni3Q+P1XT9N8nHcunyQNrqK3nBDU06l35UVzEwtF3m5lb6F2
RIVilcFT3nDkbvICp896V4JWuv6cE44jKBMs8l3KI/pLlcyM2EVpnzucI4UiZyF7XkyBhN3hAeWD
OEtPFJtbgnzsRT5SF8aTWv7HLzR4aJPh3GnnwJSsj0FLT2UcQWLRvndVLL5PbHpOloY52krWFUT4
yntlN6HXGRlfg21eMW3tCtLh606CkJihj2nJq84GowNGoD13s/ma26dA1ESBzCBMJ8t96pjsjlYC
KQTh26scrOwGQB2eGX6UMr326WefATXU3g0T84g7QkzbFc0q9aFVQUIjbA7jmIXMtQusd7sCJx3g
c59SVV3L6UNAA3/Q1OScsNP/cth/nIos2KZXIoERvUTxvBMJB5rZMq07uJ4XRsMj5wqbjcF6tCJz
Y1FlAbdbbLSTkLJlQiPOVB1r04gvrePIfWpwU+GyKo6Zwa6yXJJtu0Lu6qr7bRWYFq/DXIcDmEFW
WQGra4v1R+0Z1V3Uqrq7hxl5M6E0+wFKYL9p4RoAtKWlI+IVhysIVKHumanqWBwBOUybDnoXUCjp
b4TVGJduqu9DAt0Lsu8dXu7vpIaxVdN9MHWpTYUesriYaIT2DFpDHepFh4QBnz2vPpKtmTiqMcpF
k4I05dHU/T/6L6fWtQQFderWeMJq78ZmRvv7QHdSX+I1ckumfd9tZFj6r5hA+PkYQNcX2PVFbZ5n
1q77mEqRcXAx9CX5vqxRhxqILaIZ8ysMvQ3ikXOOpXLA/CX0mzv64q0Za9j/ezdrO+zg/oehpsOw
40iggtZdW3jBE7S65/BFmsPaO+ytTPNpMcnlN1X8bMhW4aBMrzYrno5R5KFenoPUn3bgVGm55Wpp
1qXcBGpRj2KKxyPlBoiGVDb0A01Ada35sGLHUj5m0XENKyOfVEdKZjy8o0Z0sITXPZi6xLCc0tuW
zNSPtn1csrTri21v/wY8QJeoLpHLOv+FbTJ7fGD7fDW+v+cb+UeMyMHUsd5y1z6ATDJ3zxZQbnSg
baQV/Oop6Pkgy9DHajdVAoRe0XenqE641BMo82UP79dBxvLqF6vw5ZnduwTeO9FUxCotdhwWLnqd
GrEhsd5VKjQNqql1zDPVDv0qYOR0q9WM28O8GE8RdYwb73c0C+TSTMKQJRlmOPAS3Fevxk+qXRYq
zMzGEuSvmKEvwqNm3Q6av6ZGUOwB1T84u6HCa82c/5W56oSBASa32U+7fgCVpOz6himo3pr9P5lx
j+6hoWzigsKg3D1GK2KyzYgDlATASXGI3H3183Q69OY3l80zaSb/WM7ZDjdnd0pruPRxdHCrpP6V
2e5JD1iTO9aO7Eh9shEU5GUF9/JWRC/LehUs4hGzOwX3YSYMljQBjiafdQ1e3jz4tCLu9O2862C2
UG6dHG0plmcGcjLZlqsRDcZ3Yb+YJryd2jA+qBNWN3Cl29ZDKpgLggcGYal0dQOWCMatESMKx0n1
CXe92zLT+ZG1nPDVwdjjrsh8n39yoPiXYircs8u7unLwdSwN+WusCzvNy+WzW6L9nHtorgkGgDZz
ijMZ4ktdqBh7EEN/j0xYd826uHfwWnqDF8aa/gQh3PMCfWuazebcZ5IuklXMaJEFp1bjaIygug7G
xBttcXBYC+JirOn3mng3yCWYF/RysQbFprur1t0RR8emb9QrULnlNhIPiBbMtnjgX+ycxswFtWJO
xn+NyD4c27FP3TB/JKl1yRsnuhf2a1B49MrnApuOzjSR5uBkg1/lZlYX10bVZO14/Nm+WMF+yYtb
MJrzIwTp337tezRf/ckBkPPHt3TP2NKvVhxE+9HnGqkC8pJSDrhv1p1j0ahzCcQIWQKsXdLABtok
PxUxzWs6QXoT9k9mcGY0Ofcdi/HvPC4eNHW/JPzjut2lJWG5t/m/D/2QeyEuFu6DLVQhCEp8RsQ1
c8YH144GkvCBuEqMlTv8nBwU7bAvyHlBM/qYgiY/jLlkOR0oAABeTiZRBPgpwLhXDUdEj2C/mVUJ
5BEjJbTwXdcm4NWK2t65NeqzEl21TVfIiGpq0s8uHetthQ7jJx13lfjZA8zDyLfq4ByvNPnQ1RE3
et/CFNzXovol0HKOqUXW1gsI42AnM3bjsKSXqOhYqfmW+aqT9t6p+cxifXyrNWXic10eRIHrKp+X
6ZkH52pIO0wClkimZw7XaR64r4Re+66Cpv5bxzQtRNQ5LKx9wzgY3Ju2ITIN9vQQUyN3JvQLOyDZ
aF/0z6WfQDaaHGdTc3OPffakGPhIUHs0q6buuy+TbbM2S2LdfcARzZ9n5JX72qUVZNTTrRL8zDz3
UgVm8Na2oJDxHQGXZ/UDlOWBvRvNXjI+9nhSd1XlHgzn19KT/aHoZQtKgk6lHDeNqI2CavsuXVGx
f4zUuXZ9q04TmMBT0NsnAHYQJSgx2iIdWjKTuCVVfGoEa+tIKv/YV95TRgUx30LfnlAHXSeNPzsz
NAy7/CUiMzhzv/0XuM5jC8vutXa6vRu1FkZzkR/MrAwx+cEelZLaztFq+fvFCDQyEBcSamxpfOVf
2657qW1r3EwNXRRF7b1X3ID2fjD+acYF6yiukIm2yFPT/rXGgVXwWBYXlkP7obL1iWWGfRlz/x+Q
efybwfTc1IBPCuPDMWmwcn11jlov2uUaiRbaN9l2lxwl8vcxn3GvafAL9LH7vBwmDGQMZwkBvWjZ
L+m743feU7L6lZmQMkIeRPZLkJi9KnyA9PoO2/h76nt7YyzjHztAjRm1myK+V8chrt5Scvb0tyL3
JsPezjHEBU6uniOoCc9Cc8OU9n0ueptPcp+94eLl4JKY14GS4GsM7iSrtgsIgJtaigfPoGWBTdfz
/78YSn/nmqsX5S4YnJimaXVHmG/6Xzll9ofMZ4HfFeRCIjOt7hgPyx3ZVUiXjoZkhWcOm2R9HpLq
ANUSpiOQgweLleqdiiXw4AktdYFEs1GLYK+Wmdi5mg5qbEA5VvdjdahTuUcXTUCWcWz0L0Zpvbd5
KWCd4hHHkLcwiQUq1IULBqDGFM529e9UoTohWrhbm/oqv07vqOyodEzze1HmEUYNJ7pZADGXrjAO
MCnCwFxNNBBz9nO0tpVODoW3A3Z1v4j1SpUpz3k7UNkcrT178RQfLKf+17RxBZi+W7uwtH1O9bzS
mbhKtXvKKKxzHfEnRMExNAbkaMHGK9YdToW67w84A4mg+GTYkihvnmB6hUFlfXLH7KBmufMpeDSS
5YUZg8VYXAL2pUyEB59Bp5GUDdFo16SpcbBt9zPob00KcHaa+NqLyuQO79br/d3rkcdoVYlks4tL
nuSJn+85MD/qIp1CRw0fHfCmkZQVRzov5layPTed7mKM1EgtluRGCymY5QpjYbI+//UI74pRzQns
AweCfkoGyX0xgyXNvmFH/MF94fCBAmE2x3S1c2uuQ2x78VJij3L3ZbsuDRZz2NBNn+2xG8tDEatv
XXl3hybpRzikW2CmnUrks+hV+zDixqqX6Ksg7RxKv3c27TRZoQvtlLlthM1nWSSOG7JloIozV96G
wJMf9pKK0DZSbz93LCQ8AsYhTm2wuhY4DC4F25wiE0x6zSe+V/Mx8aNXrNHOkYss6Ma5mj849R/R
VM4R0UhunODDjRJsB8idyaUIwP/ttstTG3lhoibYWLbHzZv6loc0KanvaWW872Ob+t0WXSe286fR
5QfH135ODAnrW8zID+mpCVoBWV3lT1h34GSMOg2bMcDy1UCyd9d/ES8he4xjO0aX2RQX+EgBBgnr
4qrBOfnGQGRZeyhto/fUGKXY1pjToJG1yz2VsPmZ59K9lnuX/z3pQn8UC4HGQVMaWC7F18qLPJtN
azyQjwa6ZhYOuM4OywERsa10besANxVV27wzhcUPXmXWh5KqKJRnBOqVrD34BJOVzXso8Jw/fks9
nLX6X1WycP20g/HRWX+hH4G9hfVMa1VBa4byKarPYnUGBvjQWAuLhCKJubDMqA2giQ4a8uVxiv1D
t2YTFqsXp8QROJAybW9ap6FIgzyLgxsB55vPByWg/xOEQcskgjg71+yE3WGEoBsdVbw2SwqL/gy7
yY5iYHnccq6p3n8xPQ6uugtbrnQnz/D0uTJaTGMpDhL8pfPl/18s+uA3TCOSDAresgTLyZrR5ic0
edv/V8K5Qjm1MMfuHc8OYNdxiY3trNpFBdjv4qNgWoZpZTP/mYgS/DlOuyBx9SYqhmHjAbpEpsw/
aK0HN1N8L4EiAcQV6jHmVIUZtXbycmMggnawEks/USeNM6+D1tjxGHKttF4zxRUMSCaYNDqkopLN
g3siDRKybGmfurbs7xwtO0qQxNXwS/O6BGyOirwKIaxwd3wQSauwJZHcIUgaBtk08AcblS8BQUvq
rimhMW2TBFxTH2wP3l2ql/pemyatZSoorqRALzOLjbtXvtBHN36glXNLaQf4gVl+7+IxCWeqv6gn
IXDmN6LDjRSrrd2A4lPzJTEZfjIIbeP0Au0n+qZK94glfIXwQCYxQT8SH2LeFBOvqmpJT7n7t4y1
c1FZfKhtk9twa+OpnVgmFT9ZMVf3jKvhBa5PWJFwvc66+AazggvR5AHii6a+tcxwojjBNlPqZQA0
nW0VqSoBLpZBn9ShXMgT0QNBQorTdWv4vHtaOoAIA3VAFdZf/Jk2DQesHku6XOb2g5qKv0bwu7Bz
Oo6XpnhO/Oa+zPrFj6b8VZpAJoTHS2kK8JYZMPQVLsBwtNunxS3Mu4Towd4dquZSZmefvj8eswiy
eAA33u3yXZ3pB0Jz/9jXoirO5PvXNIVpUUzvqzXOFefXOlua0yCeuxnP/pLYO1CsuLGG6S8XPvtK
Eylq2Nqakdv1GM5ywZLoqQsvKvts6PtEWIqm6uytNprltKx/5Zjjp1nWvOky47siH3JElrJtDE3g
Ln9rf6QU2C//xoXvIk/3/jEY+zcXV91TgXDLHesrSvVZwqLZGazkQnumOc10TnVqM8rWwPr6SLf7
FmNGDhoGij3U0XLsGdTh8Mwcx1vbMEzSMKAv3NTfLxRroc5b1gWHyy8PBUHNJn5+kC+7vjMV2JXp
1exjjVUS1VYH7GP7BF2HZtr4UJlnM6IlIBmhs0sbbJjbIkmkPstHumusY+VJ1k+0kwD2OeJQ9bZY
jC+IF/G2Ub65xxJ3yeageHBKfow9S6SlIE0GkTBFvSGTHZfpqazKvSxYvpWJcEMt4n4ryALw3+NF
lBEbm/211hysICvZt0lArzc6fKhYV/cpQCMb5f01ntoY6GsNgLovf4Cr4P6iqgU7RbOlogPYv5G4
14E8nKVwgf8fpglyxVhQQDggjc/mM57I+JMZv3s16hYQjHNQrbAorCFL5hAPhKmDZvHHaIFHzXXv
vuKPg5kHO9s0rIQ224OXdGiqirD2OOEab4O/zsANj4DdDYIa92YfqTP6xTX4IZMs5rnunpMkAjiw
fDS28Vbz79IAYf4sKf3NY0BvZD5Qe9OV6yI6nXe95T2VrD/v+QimuXo0IKSFuEZJSCWTy/G9Fg/N
aEMNC7Ypec0Gt2FPQiGGn9ZgAchp1hLIZG5pM3SC5UeIKD31yLDY/FxclYQ2yvmzdXlTdDb8KTPF
dCcGwl+E1hEpV1pr1/8JRIoDPWmQa5IR+aWXdy+b38lj+A+OV2Y40+q1GCQLXWGf20rd+oxKk4T9
vNfSs2zFX/CHuJazI9wiD14VnxiHzieOBAPijZYM1MFwSLt1T20pysGxNa+6JbFU69CLYNw2azbn
NnOTRf+yxIb1GT4nfZkQXndj1N9Ej0PXL/VfC8CkztZvqeda6pB74GNwahx8mBPD79jBuu4ola7d
zr84rvzIVB+duEODjeTOOdpTfHFLJAPJ4xEaLBeW2qO6zSTD0NjE7U1F+tPhM3sYpfuBs9a+VpNl
7nL8Bo20r1FSF4/Ys8jiuJLU59htlsrkEkTtUmTivdcJ90UQBsY2jd03p7OnI41quhmJW2BGqx3r
a25Zq9oQuyO/Ny/UB70ODbNJfu3rIUMaluT+NCVeFuV+Dns4IkHJfmmUPuzrzCWPWRE2BGMZwbAW
XcHaQLeM9XCwseCg8RLHWMcEInP8NmvMCHMhQvdQw3F3aCWnBhyUh4l0M67SAATb6TYRD25yB5ZC
Uc/IL0vxIpfSYMJoX+iQpXM24BIdqy876p8L/2luWnajOUI+bhKGJGdnFbNgERB0B5/q7+Pc5mov
qNDgZfaI26QKdd2+9Lnh3L1ZmCFHxaEhn7Ez1yaPrGUsZqJnrYp+b2lw1uWYbH2PbJ8/0OPWr1gx
S4A5ubc9tBso6t0Gryg2x9nVT7ZkE2zru5Wo7KGiUsF/mTn7LzNrMOwJQxnmnhnsW4EZv4JmFWJm
nOAHjnJXlbAATQEkKqIOC7F0LTinAGgBn4C6Oqera4I2yBXBotGhlnl8RE/ErxMtfOGsCGNn042z
e5EWMUBWVOqdFGhXs+4OKAbYl/TmgWXNQG20aNhCGN7OGLq//aDq0GU31MQuwdtu0VtJsDdNlo2g
O7bt1B9+Rwl5xP9SS0fxj9lcRKZ/kFSnXaF6ri0OnmVztd9UH3ZZJ/c+SU/AQV/5eWOsiNt9xfd0
yrzxgOswNIZBvK54cc2ify9NzgFVd9kxL9LrLMa3xKKYvo4YB5OeGzyFVvPvKu2fltjq9x7QIApv
kMMd0qNh8Tco6Ta3HOSNLsEZCqjrPjQmEjlLCP3dTVVwNILW2Woa0IP8N5DTj96zfvVYZideT7t5
ZrMsI4y/NDWQodzPpsSwruMdnDSak6mlajQFCY0CN+wUwS7p6Fzo3VWA422zi3zMUIb1yS2bOx1y
hS3IvfqOBZWxduS1spEfMm28USL1nNp9uonRtk5DRDvcYhln9qnseFlKbfmJAfdYpnueUkGiMJ7V
bFFX1oLyUUakA/qpop/4GIsMe50OnW4aHlxswDs6bKqDA5jqgjto3xu4L6DN7O2YsPCwLvJicnst
kvCsVTg1SDNJ3+BeAfr5Uph1tfVkjrVjGIoDNw9xkLPKtkCZjvY0wpHIphYvBkgnDqdTP1uQUDAu
oWT8ZBFTad3RRlfKdOV6cKzYNQkGnpKHtoGuM0ck1qoBmFeDMT/J7flVBKzQkTwDAPQ3l0XjOzAZ
Hj2H3jhwseFgUb8bozeFhctbnqXmG/IWTXW+051aoAvP2A1bZoOaIlGKuDYp4Ic71hGcQYrVNpuL
8SWRxiUiGHiq3OnBIoZMIJhTubNLdOLAJfdRJOdFSQgGyd+FLoC8ZOMmwXgiDw3PfczWRLKQwb/y
Ng0pVoFmIY2kOr65ohjvEhrFkzXK21hVbEvHAVTI0F6aqP+eDdgMjD7uxsFdFHcspJ0mwF09jtMJ
p2yz86h8ird8Wp1b4cqvFLtertnrcw+LT2mUn4mFtSdy10QSpUPwef7nJCw3J17axB8o76FoK6bH
RdCFJTj4p65BeEN2OHiN+HIZh59M8uuQ9en7NpLO3BnSKU+56OeDisvmUJRTcOJ+K9eACkOl78/H
Ok6ZM7ruTSbARXjuhBsMvxJibmci9WRNIh12rV88Ecchm+D4f7glfPoJVg9BdP1qlAT9bKFfPLFC
3RybfF8BxBOehG5EfsJhpk4yRhVugIBtMN49oIGRVvNJB8Eig7nLg2TYCZJGKbhXevLkmmbzTJs6
zhWTFVGUk5M354W0D0v2fVv7z4sz/3Vd+Tks+DyUHPEJV915GgsJE5ua9zJ19i6u15rY0sYe1E8k
y48Rpfk4meWDJ1LkgtZiv6/SDzj2BlSBffasp2rczzUUW8kDlkGyYYlgpTsr+atH3gut4IATM/ci
UfvIZyP/QNeBE0s+5tTAPdN1/zCYbZYuFlgtqLN3nHIGJZA/Bnl3lC7jcWCn/OsdyQQeugQT/7bD
icZdvZn2kYuRnrUDyMcNlJoCekV3zAP1iby8I0aH1yPIf1WtsbXVrDeTNYv3YuTr46EJ8ygUPo7Z
CcXsM6mimyOSq5v0wQ5OLIOOk7k3mJhVmM/6RyxXWZjjDd/9PUkbO2yGlKOB8Lxa3PILExJRGO1S
BNiypY86mUMkS/1NMnVsBCXxWGrmUBuBdF8JQW7d1nefxsHA1OqSb+mATIejaxD4VAUx1ICxEgs2
5KC0FkghvAcqDwVEsQJkbNErepvD1/eNFwaTm+uBIxiFyevdUAVyQUxgZ3KB/ET5sBUR4RYARR9T
1HL0NJBljOVrST4dezjYvlD3jN9/awfmL8oAoiIVz76RfBlYnBbqOjdc0fUBAsdHUzTJa1dXfySU
gsqe2Sko60DiCA8ygNODduzqye8qTBKjeJD8h7aUHQH08L337jWd8OVwgcb8lKinorTSf9HI3aOS
SCRp/6XWDSFrlWdp2G+jpe5Om6PwSW4OaVr03MPja1LD2fr/F8rZg23U0wnZQvspk/oQLRH1XpOK
gcBX8ijQM/Czi2Od0aiNvoixjRdVUhgsUtuu5z6m7l5adS9lY/PNzg55yFgeGv1SltUcqgkgY4QG
GvZ1yYZbsn3YsffkvdixuKqozQA38Q5VE0oNXBwWhys+AGwsxvlPvwfvrXP7Y0mavbI8dz//R9V5
7TbOhEn0iQiwmZq8lUTlYDnbN8R4AnMmm+Hp91A/Fou9EcayZ8aWRXZ3fVWnKCIFpjQk9StsHeT0
yPpxA4a/1eC8FF3xKw4NTARa/Roz1gFr0zMAkrW5l+M7Qvyld4M9gSBG6s+OuwuNQd/XQfsaM7td
yTb9vNSEFO6t53xzAWzH2P3G+PkxFXmPyFgdg15+hA43Ma1c+pac9C//eL51TG1pNojM7cQRELrr
R9jYRG0aBktsNTbd4nOr1zH1JCvylMcYcbVwt7rFkcmsKpfpGMahMJjhBiwPpBoZWZs/UelMfiar
d460zmYYKI9hPrDmFqSuWITyFUV518oikmsJsR7gfW2s6Hn0BDC4WeALI3mMFhFsQvAh8agw03R/
AwECa05c1D8AKH7GOZ/xPRz9uUeyR87vq+DgSNfvTNfYpVH84gD8cR04HpLaWVTlaGUSpJtgGLJo
Z4yhI2K2YRv5rcwrH7qMIvg4oZtH0VU47HYs9Ur7zRLUbE0/trlbdM5vgwaEaGSsYFl4M5WGrl90
ASwwxzp2oY29VYXEyMKXWdGeJ89uXbgcy0r48yreIa78begu3aJ1UePEyJvivH07ArHobHz2Okxc
OogkOzHw/rr9aUMTLwe69Thi4ePqy49BiTf6PiJdMTkP8RYEYEdLnmRlProdRFt+TPzPPRSbQXtK
7SDZSCSwFcpCTMwDRKXLUYhGv/QzDbDXDr08TqE6NuTzvbyNt/kM5SfMeW9bZt9tMaH9y4eMpXHE
UpKoC6W5vJWY0KwGg/bUGo3Oj4pJMpvHepMgnFqNjWjSENbtBdayCih5WGEhzdLm5rQKfwu1sZuU
w4nfTvOi+SNhZs5IIIdO3dkAEjGWxcsgrHyTcDLdIEYdW9Ydvqh0qBoqvoeJHgGdFaYvQnCU9j8F
vWzfuVhRQ/IG4K8/6oLDSKz31hqXArEhBy/Dpk4tjLbPWSSYy7vU+7SRug9i6HcWqYV1ootPWjCM
c0rnWd3Y47rDq7ui1SYwFfNMZruAXDiE1/I37dscRhbsEWQoDpPGNG9bnYaKyaOExLSzu9fLb6m0
eU2/92sVc1DpR7kbZzPf5WmOYg32hspXzgzBZC5OMOFbSLebekmpyzm6o25wsqYdsCHglS+lzz3n
gIGjH7xGG7Np8Bpl+WvRmLgF6o6zRGX+ymeyirFd+r0nbzDVdkyGDuIHQlkBE8BKtyio0Wa0dziX
QiomyqV/oD5nof7BqQnEurusViOXoxFA9TERGjo/tG2K67tfZTRfHVtcVSjlhg5NgEMe5y9yCOs+
+EyEuKThXIK5/bRInfnMKp4h2760tgHJ3Zo2IMSpb60g+rEZtfq0O2igMyZ3vI7KRj6b9p6GcM9W
YlhJxrIcUvdqTHeurr0XhTvuAAF9iKb5sFW8QlDYWjmFVY2sLobBlpxXPPR1g9cW0QFetzNQMa/k
U2PS4SUngYsY94+XFJ9dPhwL+1VLC9OvMWHytfUXpFmKope+0mtdYFii92UzDvnRycJkRSEM2sY2
Sq3feIki275nwQJhQto3qnTlwWmyIetkxbmBUGE7lKXrvV4fohYlhS37BV8tbKBVGgw4SPC0x9QJ
+I3Orq3LiUCwD529pfRo+DQ78W0Bjz+Q+gQdNZ7CkMsnnsY/WcZBzG3TaxZN6/RtUZUWVsKGts2v
CTldG2PAYQFoVwYg7xzz3/tgZU8/nt6bOzklN4Oh7soWE9Wug6nhP9lkT0WCWTevWNaGku2C+1uk
enHKBo8ZoRv5S+5+ZVv9uBUFfkARtteAoXDFHWcN1JAJRIqdsgvnWz7srd7ztk0ljT0kPX1bB7h/
U+r/GPRO8dFLWuMJWhTxWW/QCQ+4fP/hd4MdcoeZdHGy5N6tD+xLDiZpn9ECtCdufq51qi7yEH/X
FFdnd+ZFnlrojugNCzqZIlQ0ii2Dg5wEXe2Df+I2EWlcbLzXtgr53KCMlRMkRgS6JWbAV2Qtmtq5
pJ7KMcmT3OVp5mj1vU9x0eYjqJymhIM4MsBYORVpdSIEB4K3Fn3cRnvmxPJmFUV5JrX/VjVMKJYs
Mm5nf9BPFanlHX0Q/5IqfzUkOgW/yaNyyrcpiJJFkG1QBPyucCwg1W1AZdXIzayb/FFOb27L/YSu
32SLtJ5uuVrIDIFC3whzelZm9faAnDls0LifFZglFtIZ6KZyGzcIKUMCgHIQxk+D8Xedg4O5GsoN
uBuHDSNhtvuRaWi7KKW9pMaB7QMmPmExm3yoiat+ym0SNShj/IbWnNna3+ayeYcmQpRIiJdaw+aQ
eNi/NfB3YLufiJ3+bV1D7hgVkwkL/2phRD+3rcplhkaHQpX/HUQIDLoGr8rNztvHkfGiF9SKFJy6
VB2M+wlpoWOfzRswIS/okdENMVcehtHtjsOg/9NRO9jucGyng+s9mzzjpGUdxjtvPdrxfKSm7k8d
G8wrCd1rwJjGEV6EG+qIQMd0app1pxfszkA5SUIUum75bUnMEZlt2uumddGHqbp4AE56I2OZE7F8
chmPPUWF9l2FvaKobchvbYILO4k2McYnlK/m99wgQ8R1bh/B6iwFsHjrWs8sth2Czrqbw1+8Nw/s
QNS+yNJzWJXMKIFR+gxeicnOmGjqsWQVM+qYo/li5gOfxbRyApxtdOokx+ZjADO49SoHiaurXgeW
r7WMrNVErf2qJlJJnj6JTjF81czGY9WUBwEpy9foIDEGyqIZF9cqDPdmEEK9xhnW2xZksFH7FxmB
gTTkGHsxw+udOQevTdp918QZsgtDwewytBMLbo5AFIP3nA3K6Cv8e4mGvInVfjS0s42L2RRkbGDi
4gcJmcexJzqip1XnzJS0nvJGZgza+V2iblXq/GliUn+cAmjlngkwVWFwsUPKaA3i80zDFNGUdAnw
ZKBBNJ34/jyMw9Zwxj/Ftqag9WyMlHgI1TKZVSnRHHavPgbBMo9udNyt8PF0T2Ua6XiZ0csSr+ye
9LI9J0XhbY0ENJFKGvbao07HSv4zJVGGSSf0s4B/G/bkRULwxwBHAZdy2D3mTvrTa9KgD3L8IIZi
7ckCHQHabLSebnDHZawduXZyybWSTqsBiKYLRZEcC5OOmv3QhMNEUSNUdFZyZtrxby4xuMZGVx9q
ztHTqBBv0FW5gC7QE66eMfyplRTXImqeRGA8dbVjXcnY1X5TW5fCKTo/oRIMTJfW0y1oqJ1W5c+0
gegHy+EoaG06a1hoXbjreVOeophoIDh3+FZkR1eYBMNNZu4mOPwXzBBuMjyHqky2rsXuDKiatco4
Hocd9mjAdcRGlUm8wEyusfKsGw7CPUVI/T6X48Uk9n2cc/unsshA9oN862Kqcw0LTCyD4pHbDqk6
BN1GdHRygYQu6NY+9LLcx4xi16XJzkor9adcxw0OyQSSe8+vp0aYjZS2o8mtO4qWo/3QcDx4IBKA
cE/bvg2+NJNj9LzUBFbM2E9NEW+JEparAY+HvzSkoLsV8AwwQrAP1T5sWkj03v4wEsohUqojuCRf
9ICft8jYI/X0SqYi24ew5XZjWWP3pVYCdTBEJScsvS7Sst7FfMf0XxU61mlv3yZece2HF7VclHnU
6juVuPnTnDjfc9pUO8NFLeJQrLY2lP6LrncnDJcUu2Yz3Xw611iJ+DJDlmW20pjulTESd+Kquzw+
6svlzhQMHEAH/TqBD1/nAf77hd4UgoleJb0+XWKzEhgpLOGjNSjsmkgHQYzPdSglfXM5Zv+pvgSM
itdRXTnvswuhljhq5JXh2bPm7q3RaYCZ2MUYAZSdGhQmwc++2pIP0I7NbG8NNcbHYaETJ7IHUSy4
mVJffZwmq9qaRsn4pwSOkySjfXH6lZOYxcVOKlpROgvO1OQHfzLl3Bgc2nf44c5lsuOdYOW/eCm7
DZua5XUpuKbiPN4lHQe7wg4X43H6zyYseTBIVi50TpdgKUZBIAYUk8Gy1Gyg/XbrVyLIT1YVsfGw
rYsyBZdSo+t+SNWrMX0U0chGvUUalV121qLRRDMtz3oaniRr4gszdtDP0YcIpuRXo8d/O5INYSXi
a86G+9zscsA261lkmP0mQV1zgQ+GTMAK+gDzXcO4tCEZl6xL/rIChXv0nT8mo2gfjo9cURgnjnqF
DUQNwK6GiJBmUkL8t0qX8wmd2RvMPaeqov59GjBWEyN0cHur4NxldnB+/Imk21uCWsavydkRWMDx
ns0amQwKpbhSx3WW6C8tSLIdyTLGggOHFAejw6snC31b9QIPf9kStcEHuHHHD7If9booxmZvYLxn
RElyTyIxrjqXeQ4vojvY3TYPcvT20YNgh9c59rp7TDDlFHcQugIO0JQxCnVVoAUS5NwDoaO3purf
rRb3/iSHN9OAP53liXm32PbFS0lXZ4zz0a2Xi5/Fg6UF9EPfiLd8KOA+Z8j/Fd8INA9lbXjNaPXy
Erl1K1IduGQkUhoJ13axeKK8USX8nnGkSxqEC5E3wBbq4JtaO4Y0OqzBdTn/BBWwndqlsdCLp3TV
4N0q9ZwSO9oc9yOYb7euk5Od0ONH4daxS+ZfpLXL+6jF8KCMfJt20r0lfulO2k0aCaJmT3mv5hW0
flKdzgsxU9EVld/wkSUIKoJ7Dkm8zQgPlnZoMo2uXZ9lXvpdl0BzSVm1cstKDzZ1ZkcXvvJpjotx
X+vD3rOEfJraecswiItwiozdaNj3AYgHp7ZsNxXJPYg6kjhW4aHq1gwaoUkwnxn1bU8MQLZjvk1i
LkI08eAERt/dVD0IQ1kiqaStw9wbi/J6LsJhJ8vhHiTFREazyzZd0cxrZkLdJkga4vW+4Lb3WcE7
8IPGdfZurg9fSuwAT5uf2BGtg1Q6gVMtt+jv4BAb4QircTr4Ra9hjzSV+9SG0n3yBtoyEUi/Zsbi
Y5TnT48HtfyJKg+Mygkg9ZR9EjBj+pYrqQhJVVTozPqCPGJK7dN8cI/6mHyGS/YyMAh3i3jjTT96
bGM9R2+fh4G1r78MIYBbg54rXrnhQgnsggsmQ955W0IN7SaZwSSUATaqGMSDhobpVN+9y90Z9NAq
Y9MNECwudqHunWNtFHvD6neMUt1NUTqU32jJIS+t8arieakkz+kXC3+8VP+IUqpj5xF8FUMj5gcp
yXsn/Q10YfKbxB5OnDnOKAXDc6w/qECHJk54Z43WF+jBeRvrx56mhw362es4YtnFiEoak5JjS2OD
7UYadwtKM59o3cLNnjobDFBywcUshZ+5TmZEyYPpLQafHgsL82oCKYXy4ykqkQaoTZ10d9q6XPYU
6FmYawp1NoR1M6BrrgwTrZIoxUx4sd5RtrIEX3P46IxpirmDsGa+sMKPftIEtyTvlU/ewGbQRLRI
cepEk5kEYKhm31lM4M0AEjYIdGroOgYhIbyb9djY06Vz8OA0pY6kZXrPbTxtAZ7X26xzykMwTUz2
qgzvYb/DuNNwzWI2jlxxd5G2doYpEadd7PQGELqhdX+qyUru6LOsn5HHEEUuYy7P821dP+YoQg43
vDVy9bTHoUikYyhvmpVOT2ou6rVMUbMC6aWc9ixs4DWH+liVv1yvBVON7XdHgiXZJSYgRhPEc+VN
N8djOz2xmWf/zepMvq3HpAqryO5jvNQ1hVH9EO+tOs53ldP7sTM9+i/6vbJdeoRFbEHW6qmPVd1v
EAsmzhMX0EFT+7Lq8eln8R0Ok9r39BV6MdCtue5/pWOCoUKJ+PT4E63ur4HsWyw0LtxaBSO0Lk2f
+Fh9TPJ5wDdxrsxo35o99OW+P4RF8FI7xTeqBkHZIXidzdbP7bT7pAp3POBcYas+iI05lh0bGg73
Lb6re28EmIaqyHgSiLa+rpwtm/Zh16fzdKAdSwfWYb/aIQzbkKvQkRALXGf8xuG3aYSu/YaeScCt
GbLn0YaSZwi56eyOMlOrD/CLmvaaHDGkAAI8nVxUl9QLvy0t+NDobn2OGjUDZl+IgDC2aNa2X4a5
a6+QP05WVpebJm4AXaVtcG0NI7jWy0PYV+HRY5Rrl2IPVje/Ly7KkZdOYaLMwNbvWo39eOUZ845v
M0B2zJYTLPGOeZeJpTvRaa+xo9EdIap8+/iw6FR3xZqYnEJmMNvc0p9HXXk42q+5iI1zrlqbfybq
t3pK9+1AiSBGXcEca+rUuZpiflpN0a7jMU1KIB72hX0wkn4lOVIhpI3WVUSNu+XGBApl6Gqi/Tzk
urgE2dQeEEz/MVqlTQ6Hl6CD90lqMY1COliBgYqyq5WWr1NlSH808nnTqJSBetSrl1K6pEUd3gZi
+muHGKGa9MdWKqL5rJWbXCA3UE6H2yYWnw0KkzslEnNsTi9Qw2YrWsIeQWN8wqtlVFQZ9T5TCIIV
oZ7WhrtjtBQCUgurbx2JsRwMtEkYbjae7CKjbLKoyLMOFKKivH2OZfXmlmN7N6qWqhbsmwgRxk4k
9H3MoPsU5DciLlGKHZupEUwuAsyGsXccLbiVAIRfuduEUDEGuWNcUq87l/Jmu+6GO7Ng1NFy3vcT
IzYkwvAJJ+1fKkbXnZFY35oA4RyBvDuA57PfeR9sp17pT0sxNyP7nmRlFpUbBjHhe5ROYpd1cehD
LQvfE7tbkmAtFnsvJLIQB+8DwcznLGOfZaD5GWRotIIYlqrRj2NZO1+cdKVMKO+a4runa5A3wxhv
G6KK2ycfHVM2yk/4n4mXJh+jm7KoWBmvHlmTG2vfRyLla0DEBLOQSnYeSvlbjrKN+8bsnnEYh/7Y
uqsU/+VGIyqIjOo1VwK33mjKW+Dho4tHEn+hit3b44ETNOTpR3veNFysyCNUVgYAaXvxlkC26kPy
IZXKbo/uFsskPmrMtutDXGHQ0wpvW/f0CoR0pPlpY1Di2AJvq7O/M5bOLTyMEI1O7qrZuegmxQoM
ab883ThTKvyljb31rho6rDAtQWps8+FkkvPY2GWxmWXYvHG97Aqb0UNnaX9xS68rQTQ/6/s7Vown
x0ggXjrEboO6/TQSl8NvReRkbvOLA7wHbubCGKWGqgxn+xTVBtZvLezO3dCeGkf7GypH+RwOecVk
YF5JqeD7K69jo5tXG0bVFRzavvNqxsnRzDo/rNMUGJMq2hPvsH0zj8WFcOm1l8ALvIkDdIdJhnlt
3u859aVbq2AXj8FD83OSYCu2+BFBP/0tXXhUKqmwe4LU37iFI56ES5F5xV2QPkQy0aOjt4zzveQY
ewHajOAo67TmufUSomN6bX0ny6i27j6wvKbfKW4+10C2yRtZ7Ok+FKzuxJjGfy3px3UMCBwPgHZA
DfxqNVpH6iqebjiryFryaxkd430ck7ep1ts9UuN8wCJ/CMiL7YQ9yyuUfocugBRCSuQ9lbb3Upm0
jbWEVPzyg6x48RpHUXyJx+p3Eqf6dmRbuAlIgdxReHqSb+abHJgPNfzAzzHj1xlJhMwJeCbXdTBM
uuO+GsVXOtJ29Y33bboPhfqVpZ1G0VVcrxuaqraPYpyixg+oxf3eojubQI9M10rUT9XW85yjxe+n
mD5NFkbEgfYl5r6/blXfverJ2gCueaVqIwU60uJVQELCWMb+JnU080ZSnzR9gG4qc7ot55EBC2yQ
P+OjK7laapM9Tot+4sG4HGC5BkMH3SBC+FMNB4Z5TKk0CyxaXSIw97ZbHe3lQczzlpLIlRXrEMT6
KWMsiMMeK0B4NAtKyfW2H1hAk+9RGuqUu3V7xBPDJk3TN8mCCOyQqw6j296CROWnyLMhWUySRUSa
aHpkV3Uy5jus4ie9YVhc99jkZKjT2EsW57kLWVhp0w2nBR0aMy50IvtDyrLaeQxu9kYT3Me6n67Z
PL6S/6fY0vqOjk0hlohN5NwTm/t15O3qNJgx1sNXSUrzvQJbT1VpH4fiKU/5fgMOuxtDM05hjPYW
M78PJze5EWmjaX0o+1fFHkrP848cjtH74LGjnlhlJJudT6cHYzQ4DBq9YBcwmD40NJ/M5ouawbaQ
T7skTB1vrqNdK9HHRC04xcz9az6Lzxkv8JYRNMSFbmpOzF23HqMCWmwNg3zM5K2tPKJSAFIps4ey
PIVEtK5WgWc1AR27lTixcetanLDpcNxxSOU4iEQO9DVpCl+U64wiGfYag/niYHDzHdHhyYdquCrl
qD6BucRr5RnI6jQgSCtVX8m3Vpq/3WnKb0GfODdbBm/h9B6GTf1l1F68CUWL6sc5Y9PR5bczR843
WkunXVnoC+j5twbClCyjm1MpOXEN0SVrD8F4/ifNXv8bLkZnr2U+E4/SvJhReekkZcClcBPqPdKn
CoaGXeAOTALmtGSId1owqRt/12YH2wSH1ixunb3g+IpsEURS2p2qEDMwftENG1sMGGxrOXRztupS
g0IcNGByQUfDnsznXDgvI+AMQ0X1W2f2EY4q8A1e4h1dRr6r0NEUDhrGtxx5XntlDruZhec8Lg8p
TJLtNEf/NKj5wKCJtXS94ztp+4PMiKs8px2ZC4dhYiiYkWom1IevuXCGa44at877Cgo0Ia+w4Hfb
iSCkN4+RDnVoq1bk3qURcHxz6Dx+8lNKpM6mCPZ5ZIodeOK/BtoozQz5e6vLX1qyZG0GLokMU3DB
F124D9u+zNx+lRERxBoK7bg1WmfLVFy3KgaRQWZgexyPiZBXrMo/MhvJXYgUpklGeTPbu3XTcgeJ
5586pD+Y1R7DCIl4IwPgNZs9iDH+nWTsQaguoyli/GsnTWHTq2Gbl+zJla7jzI9fcasgx5tjtZbD
zuyJ8ODleKZ3CQtpOJ+lXBoba+8Nksxvr/msKjWiZrG3VTgrSBvtHPuGrsyEPqPGA0kegOD8J6v5
1YrQPSmCvatB6LDmRXys9V9dbdIO2Izf+vibzvJgFbM0r/Fd/1U6O8pc/Iv1Zbl3eJAqI9ww/g4r
1pYohQsyAeZU7W3S68KHzkrd0Fx8WtwcePtoymfPP1iy2nQd6IOe/uywZGdomoDFtZoXpstQm8Lw
T9UMxMAgjQL3f2pZUgB0LW/bRfqISUNXgbcJgrFbyEZ38i24M3jr3fVwMCBjpBscsMk9J14frsPk
QPAV5f/xUSSgATtzd0mW9bdEok+ZCJw0L7cvRi72tPSORytCrXw8FcyIaSBJo2AX1t3vxyeM5bOq
pZUEvZW/Bq2CnFGt6yg/fAi38Jtyd3dLTyiiblL1J8T27vR/H3ZduRRxaC1URAYI9PJ2wA4cEJj5
f3/p8fVpcZ0wIz855O+PzCr/NGAD7hSftvf//5S+PGX971c9Pnp8aVQ2//1FggAGgnpGwhBsy0uQ
EaNjGljjY+dDFxfLabDTf/998vEVgfVrsAy6PTnIvnTZuB8ICiOZedOp1xKOWRNkzZL+119ByG2V
Lq+1MbXhc2B072wDh2d6DU+Ji+0aRDdOLLItgA5nupvspdtNpnf0Q++ppq7gjX70rDlAcrPvocXM
lqFTSuKV9wYkjp/RkLSllKI5NCxzvm3N6SUqOThb7CC29HGd8BaG34oB1bqR4jdWYnHR3aXzEc7J
Omqc7NmQ2bR23aGhHY9b7qiMm5zG8bWPqye3ZJCU1sKEBOA6t6jS3+OGkxjy+V44YG0J0dYHcpp0
UeTpe9MWDL1a7egxL956UjIhwaT6XNs9cXzrF2cJbqX0Z6FvMFDqZwWraJSvuaCaqbSrq2t3NS9k
SkDJ0g5134+oztaI2BJN9I7xoTXq5lqSFKPN4YbvrPoqgiHf49WdV641/8pKr3umQIP7PVoBlQLU
1FtEcvoImqcd/HWG+GpmmXxd+KkHckaqh/e0krwKm0Uw22K9zXMcfiOjPY+lD9DnJNnzZmPdkFTV
2CrDbXk8APb8xwomLk2ofcWYn05YvPGwh1nMMZjMFmhUxBMnyoub3uTei12g9ETlmb0fnFq7lEc3
9ugfF9rJBk+7EnlOvbHOoXKxmsRTm784Qvk2ofYCm86xJwVotDHjhr48TCmeNligdOoM86GFi+E0
8MWiOOg/QNrL3cDJkdEX/9JQmunWRd2/Vgyxrq0HycIxcrXF9IrZM2IqtjZbBpHw4tB5OnxZqir5
NmDd7LsJh2VcOe2zV345qbcbhpYDWEuq3bHhyUZR5g8ShOKqJlEJ3hjTXBrhbSam2FzKiAyDpbtn
sHEAu0ujgOySlRfA7BIbO5PMfJEhjLsKs/Ty36eWz2ceqNh8ti4e6+UGD1Gyso0eAFWkPpOwnJ6j
FoNSJee1YwM2tDodHiiTuLWCXLMdzeRD07L5Z+Y3r1Nl5WjzxcvLAw5UY2tbpbyYbr32Ysti/ggA
DMFmxITfDlCeDLWvZ/3aFclwfvzlx/OPPz2egwNl7jMAQDQnGNGWspbkhHjTcfkC9pmFizo+wfJo
wytYN3HBK/5NZtfGgOlNz4EVrxutcV4fT/XzjBzYTvfHR7NJh/vAnDIcFN5pjSH6q2ZFujjbxCd7
CD+fbmq9F5TwhOzUiFpP3T/SVL/LTlUfQJMviteHgdpU3ri9xAer6OZ9Gk4ecEoXP32KzV7LvOpr
+ZWsQ3brEKubd4dQySUSoGK8udGYWuGRJaY80vEdlyCRxno9mDG9GhLrtmFIAxdqwtazrP0ytcx1
hyPiGPaW+SEpaKNtvvb7IqBrhVzlxY4Li6lSXYH4ZEseaI13fjzgmgcVoHnaRTO06JfeCPXCBt9d
Dywfq6grU7iaKAQGCu7zIJS5Atz2NRHF55WGau65Nvt9Yzy4rU6eRs64e93878i55Mwc/Yc0effS
OGxlquQSBT0leGXgrjUtDl9GM9bhryrnDbdEPYsf2TNsTHuS/EOlymuY5m/JiJtIWcF0K6xZw7Uj
id942JQ8yEQTUEX01PakLxWKs1bVR9H+4gbOvAaPGYe21kx3ei/GS1IODglpitdDlnq4H4U4WPZ4
G/JC3lImTwXKI7PGjMx9CiLWA6noIOHfNk3Y57zBkqba8wppJ41cwakuFfMJdQrG6XeTpA2JU940
lGthRrcEeQDvYjUfhHPzOx69EdEUEoj08oYZaDg8I47gx5vrcl/a+Q7Px9U19ODqLA/UMsVH067G
PRucFSDHlmrUyjox2QxfoGr86NpAsZ5Jzs4Mrc1Qoxwg+bYnWX5LtMAjZbZ+O9fay2BUz+4k5HOX
UHnrylzbKc+F9oq60SZxTzmE41uBJKNr9lwRCRfg/fHgAUlbAR+TaRHfrJCDPrU278Ns/9hso1/c
rHT2moaxfJ2UTOofK/5jVU97uS4gadwmpgPrEJIhqyDKpRrNkvsZpwRA4YXk7Yy6+Lhow9K6NmAK
do+PZsEsnjagaFFVs3e37Nq158z10dSm7D1LRlzKmpFRjcBniwokNkDdlTOSwi1MR7s5ltJuNDGE
u7onuFktz9WecM5ZWx5gcc+H2iGcBr4eXkfCKIm0/3zO+5eZY+chUdGrjQ/Ak019htVIDnKCpWiT
J9gmDcVBDtvnD94fYAeW5FARzkxvat6pVrE2CDCdZpcsRxeI4FI2UYdtiHf2iFOMKNgQf+d2+9KI
IXoZEHJ2jOYOg+aJywQTjnr1ufxIQ9YdtIfOd0rsfRkj6nNlmZzE2hhMY8YOXBhz6bPltF9ihrmF
V0f3sA5vISPPA6Hakp0FanxaaPtAo8XetCmuxj1m74q4qE6d7P9C0haHrDCHy2iPzwBVnX1nNxYb
Y/brUVSZ+y503wgvOr6NR2LpN/RuzOldWFM5P10ci3MylpeyHvNDqcsjm0v3nCfNP/xgxJobNHcQ
xP21mSjdSmXunCHqYxONCNfZvTFhYwaflFP2ci2cZN3GjDBN2/H4JSTUyyioFDVd1/WymRzrnJGc
BpdCAHsAOfTUPp7usgxRpXlepkV7g7fJWyjeldY350J6fxjYWttpsBr2K1AASwYt/arHRLO2Mucd
U0vOzQn0H6j70+OV8Jwl3BN9Tl3YQcONxStHdarJPHdcN0vMFnie9Vosg2ky09mHG2RfydUjzsox
g5mWJ0+F7mLyCZnxuF4cbr1U0MRWgxDXLH6EjKINsHPNdH08BPQJwCbCtNroB7xc40+qqXdIe+0P
50Gv/KlbPHVtaBRbPcK7hsry5Fm1cY6xMGzTMNZ9Jx4XciznOaAfWIijbg22TNxHT0Vnl3a+dZtH
w7sA1AFwMvaySzFMES26zR3jOek7JwUPObr6dva8Hwci7a3Ickyrycw+gbSKoVSwYrfYwM6cm3OQ
s/dqYd3u8Lk+Pz7Cx//Tg4Z8xuKwNmFrtNe5MconraCuwRZBfCYsSnyPbP6xq4viEzEajJd8i4p+
eMsnVMioQM8Gx8N+EoSAuwgzbTiR66pj6C+QTfK2+nZGCiGarg0PJLXKT0UW9vF80TpglfLW2fUd
c1DBLABEtuL8fKyHuNx1TgHmxNPqL1F9JU7kfScqBill6u6eZvf8Q4SD79R1+aQCD+vkQJZF1zHS
cssDqAgnc+uxur9XffMWl1r3x5PpjeJY40Nm9EmbZiCObAw2PXsJvwsK4zUodHWcMzB31cJaymhl
uelmdMGSY/Tror5DrtNOwjM+bSaIHHod8xaK7g8SZXV4PGUuzz/+pImzgZ0W75B2doo4esZB8D+M
ndly40qWZX8lLJ4bWZjhaKvMB86zSE0RoReYpFBgnmd8fS+H7s0bmVWW1i8QSYgkSGJwP2fvtYOz
CeZlvhc7TnseuLrAq7adN6VolOOg6eN+ZNaR5NjkuHhY2IWilSs6890Uwz4aEE7UkGp3OTYokEDB
iSGGftSqhhoIDkXVwkJZt5W7UwXaxnq0LqJRjZdBhVdFmORetFlzc/EkL+lqTQukF9hsTaEdqegi
4VJASvgjZdvceqaoYF/AF78bCRTnQUu8s9IRi6catE6HgDp4NgAVqAeiGFq5IMlL96n/WGq1HZ26
e+QctS0H093nfkutOURlQqfNsLaaMdwKCy5P0dmrEl+5MtrxFYup/mQVzgVNQwLsv9Gf5Lr5Htrl
5yJgFxWqXm97vy+WmVXDkpYLX4mbbWVU1C9s5EDjmAwbJfbEAez2myC5c11aaPQoNiGcWagiGQ+6
XESQkVSbAfH8UOyUGwVC6MlPibytwsC+8/VB3wW4Vxbz3UgbMgc8gHbWCbtEL1Nhwx4qF08hULi7
WlV+xGVn7CtOO3fOPRL55r4a0RcKnStaIu/Oj8WJT6KH7d3F7GD3dpvVh6QEDkmUMUgzSi+ce25G
pFtnGa121uWip29ITEGJhUquMKSOeL4FFWtLxQ/Hy+TgSB7VYjhhShlObUNpGQI/13f5WBQIgCtm
iF+8CzPsc1r40/GVZuMkvbYfiJTlJ8bHZSpI6b2BaO/2R++51S2Iim2eRcq5lff++dDoAwkBWk2U
95zH1AUhnzzBNM6V9tC5U7YfSwYYEyzJsYUqCdUn7Ud6xCRLfD5SDkm5UTva2UoLN9XWsjulZJLu
DJZ2V1gpCQcErBC56a27Msjo9Q7IT7HkHkxXTR/zpBebqYjsVSNMXjwm0yIg1vfiST1YX0n7jAjx
8Xfo17s0Q/2uhcFtXvTvYVta10FpglvGjuZhMdq5dfQ274R1gH4599M3W0C6xYhkky/eM5Ia4uvo
RBszt2psDnp3gEp5G+hMnPQmR9TWGRm5WaoLqo6p5mQUITmt3k3um2s/QoWl2JGzti3mmSR07CeL
XpZiTa+Gn0nPQz1u01YsnSx3VyLVix+JDo+jcbF7ORYGE6+51GXRXqZOpTmn6NMq0TyykAFWtKo5
PbrUZJlUPM13vO6qEEP1AHR75WI8uguYW37OXNpSzVZ5b3q7wcpuA8qtlU2MeIwxE1qxFxqYNwgH
8k2uG/MiK9zqRLUjWNiamDYzrdAbARiO8fArcNYZk5xrUZnxTq06dq4C0+TSpbp2VIY8vSdU1702
lakCU0+9C7ma3ZpgbwhPQ2SeabuJbVIW7/x/tbNV7VEA9T/Op6U8thmHkFdYZaI/56MHMNAHljbg
BT57rmMfckgtVZpl67xSxyPaccnEx0zP4eZ8y0Y+Z80owYmJqLViciOQJhGx6yw7Ewp2FJgnpWjd
bVao2p5u/1YDqPijKiE325jZjrDtYAvFo7fRLHQecOyRJbv1vcpRTy6sKo4LEhtk/MdU/Kj0Uvnm
aohGWre/83tP3dpyvN02aX0nBtJlkKzdM5Qhasa9Y9wEARWQxZIa7WIanfAWEHF3LTXALu7onIWc
YpObakF/RSb2TZh1Vqx6KyIwBs4zaVaKAFHqlA7WxGpQ5TgaJb7n25tQJi/a8vlYKDiFcTFjmA3X
CQZZ8ggRblw6U6w9KgjlSErv4OeLEf+lq3pXE2HDGmsljD+07FOvl5tsMih4mgYbEo18pZFLnRfV
eH2s5QLkXX1EPo2TAJvCiiKEhGAYybVtae0FpLcdmETDD0VHZ4SReQ3sOFq7eWmtjHLSD2VQfw/L
1rwy4yEqrwMqel8hnV3DLbr31WxjxYGxa7F1MKTzM/1skG9Jsgtp9mAMVzUtWHK+lJ8eXaqrD2b1
GrQYNQwHGRn1VH7uIbujzoI5Jqq6DQY4ys8dvUZTT9xTobbGtamFv8APq5o0uZdCE8OmH6kSwBY/
FXLhG2mAQyBLUalhPJxKvm9V9qixsgPzLZ3uVNVmsEmsQTkW1licfC131m5cq2cb0IIVl96l0320
HyTaruf54vzYvFCJYt0TaPviUOo9dVQIMkIIHmH+yYz1uP0o1fukqXxwhAqhumFU3iMu0bYpKb97
Lnr9HSnfb/5IjdwakVmEbTh+d8hC1zxPex56nFSMpnE3e9PLBKj53DCe3Ye0Z9dGaJU/Igy4AOi8
a0l186rRusJZ7NNoCyOYZFmvHpoRF7dscUO/tkoOlSA4K4RWnwdPHBmI7DpNc3ZeW/ZXv2PR9lG7
9U3dAyfSPiY4nQ45rRoulXXmr8aAX1JoC1CN4arICvOhgUgAsC5bgJdiWI1F1D40DT36BVJ6CwUD
PpJmbIdjaYARzRLzbl4I137KUqs9BWT+hg6eQ0OwH/ojBDBSuXpY16ZpUm+Xi6o3aibwxi97dPKj
kAvOVvmmGLFvWLlRUnHENg8LKiRSW/kJ/Na6MhB1N4w20RRiwUrtobqHTCHbFVSk80k/V6TnnoQX
4sCo6ApWUP22QUm4BKPe7ORkivI09RSOetvrz0n52ilVdTIJTdzrObIzVFLvpMepG88oi30/gUFg
1BOearNvlmKCrtBEo3M3L0SoaIuSa2VUA+Sppw4pac2QQQER3nUGnkpwgeFEqCeF1xckwf3JytLh
bKOvAx1FPix9YFy334ekH78XyZvDwXktzLEmdTV5MaoquaVuHlE2m7p2y+kIKpOPepN4DOAXXjc5
YGRsyjYqLPZ9ZhWkdYiebZflRoCENF9sgBWckOPdX3XIcYCGbnatcs78Zgs8BQKvVUN8tp3gAcoQ
2cyhIsl+4XeHWcUiKWC0643unOdbQzM8BS1pZRkGuNWk2MmRuErjPtHNN4cpySuQEZNqTzwir3Ps
s1JBPrPg7pXEVt+DgsrvFdN8H2nLHueHdJPrOL6tJYIRG7yF0lK9aKsbrO2HJIuS72OeuMTddeba
JibjezFi3Ziy9k13LQZSDro501GHe2QEJbyWoH9IdQTuJUKMx6J0saw6dvsEq2nroUhaqk5SYwI0
lQdVxkJmyHKwsbpYTJkYraO+xv7Q4dfrgRZSAZkUtHRhh2iDqmDcte1ZR9h4Nw05rjoGzfBxqCqm
Tatd0iC7b/Ki2kcgwc40S/zLfMtl1rcsAyAvAZJfChyqn++TvrU5Owpl53dWsUwH/SmlF/3MOxY7
0+icFQee+Rw6zU/6meTLVa62yUwIhRqwRLAIHXgD/Rxr+XTO8uoJo6NxYubXLKM+cX74QUlyUQhc
tOUI7XIipWsKMuuqyoq15TT5jj63QyGOjjcc7Wsy2g8NmqADb9+vsDdHP8oRrr2YQBlk6iWAl05t
IY83DPa1BfxMC+GBOFD/9JkpB0BdleY58yzc8egJ29DLtyKHdyAi9Hc9roKEHfVZwMNbjz0tmFrj
BGboqMsjt39hKEelEbdCnib+zgXo/UyMHsKg+hREQEutRtRH6kwviHbGTRMT6eXHNYqfKkUtj6pF
dGCJmYX9ajLzHnNIvQEwGt8nyK1yysnbAkk4un/CCiOVSVms9OE9BxR1g6Ro97rhU66GMoGwtl+p
CoS70OHUGSkpagIoYnV0QWCFB59qzNJSJniXFUP3qhyvdU20amsTj1YUDHkhcpprpjLf+iyK9/2M
zhuQtBbjuaW2iJNrBCZhhlx9cBtaOVlbbdNhPszfPT/vT13Sv+EVwJ4tMyrz5FfgJdkxdrSC4g8L
lCUrzBXVoWUiQoNUCr1lMwI3Rrkli/UbSPlTrKvGbrSrfZ67414xG+fE3MY/ykyRRshQDJuyRFEi
I1DKN6y5CgkmuIJ0AsExD9rGwdFl/oGKJqCfE0sCbPcTzBajNs9xZ8vJLGgZhwCcVCbzwqjN8Yka
Gh1Ob7RPbWeyk0qRamDRqnKAaq+p2hI+lj35Zh2vXUNwpXyw8so4TUmsrgdC3XrSPJaqRlxjEtX5
FppPfGe2zSX0LGVrxhb+8QIfemU3ISkySkZZCCuroQ448uMBaJ/ORdWoOn+PIQIHSe5AR1EnSrNY
5PdlgIQjycWEoVc3tpmjRqccOogdE+Itq7j0ReF2ahIUpk47guGsJ18WT2Us6c7syw8NBOq6JNsc
865GzIw/+tDjQbsVkOagSA77XjOo3cSBOGqhYn7zYPeNXuRtSofZQVcq4SPV3odCww1blFTgKz+M
ngzYtiWERDp+4TnuSUjsulA7MqiKUvNWht07rUBjHece0Z+h+mKLzN/nbTxg8k/xx0R5dXMdOQKK
SLkJRZWes3E8Z1SVjkmuJ+uuJharsLxsOxm4gZx0oBSlMojEPrD1imE4mm3YbUZvOJuNfa1S775K
frb5lK9Y0VL1gBAdNf6VdKBiG8PSwzdoTosC4FeZ6WB7cmPrqta5cMgjrRiygko5DREx3KaKgFiX
omx6DY9oJajllgohrmPZESWDl5+OHMyTCUWRjj5lDGEotqqHVyiJDiV5yhvVIWMTvwaZr6nOtAfH
Ud6pyomUoXVflFdNKYKfWut+7wm1gHKePOgIjlzV+FmZJZQPw+jpfmWHJiVNo7efPaW4NK3HjZEa
WrxyK1Bd2GSTdoCHE44muIyeOqX95IqMmqn7DOWx3nWozlYAj8NrrloJgR/182hb9bd6EszXIOxm
DSPXpKOo3tP91olNu5ucjBbA0K+6cNyq8psqrNJ77ILh2RNTvauoQmLSJ/ivjsk2aQb4kBbF7yDp
LxhgbsZkvLaVCkLLG9/IKyb4o1LyleKZ96PpErzT+e967UP7s7eE3Tmcgsb4mEJv6NX3CnnpsU+j
ZtXhcJsimYWYL3I3z6lc5ItB4STD7JuUijKnY9pXPymAmfm96BGKDBHoEz386YdxekJPS9WFa200
JuBtarSl1S4NRQ3YHK9Jg66uhIywqHXMzHkwInjsEDa7IEbiqVCo3plkYQMuW0ViF+uRdRPsJ0wr
GzLRKCJMhuFgZ1Kv4Bb6XWqRVZhAtVSjAJm0CqMkVMLoOCgWmnf5WJg0z5oK299uNWUk1KfLDrqS
k79TTFRvFwCwhnQnyEI9NFlHji6hFtmhp98xoZBC77to59vzf8zPnv9hvjvf+nyWIZ/1+Vrzo/Pi
twf7hjC8P17q8wXmzZlv/va0+Rm/Pfj5tN827HOTPh/2gj6oj5+PfN7+a6t+e+t2fmstEOMfn/Ov
bUOJ8ueDv70HKnsp+v1ti+fX/XxgfvJv//z59vPbfb7R582/vrP5CQNSllUD3Rjb73CZNIT+jifl
xxoDUutWi+poGiNHiu7t1VFDGAC+v/OxdTCM9dLnkKjeDZLTS6HUr1nmPGBOB2tUpMcRdUBYCJcu
ULNUrOBXIJQMPBeRyl1oPRqTttQ8kBb6GMY04QKbaCgY7ZoT7JWWFBlMWoEd2RRiMdr7hnuJq0qc
qmpcVn4w7pyg+aUpqBcrjCkEzloOma7Vk9cMGDKIHMUSwwB0FYVqT3pkCsVdazjeBNQIfyJBCVUB
c1gacn1sY77RtrooXxpvpKKn5gFqxbRqL4MCEUldmFaBetrFkUGwkbiMJtDFsrsAcQruwFxQ/5xi
f5dUOwPLGd+EGZ7tyFtAr7IvagkVuE8hDMdkAl18VV6f5K15bQRKjW4/US5jriyr2OhxXIli0xES
vPRAta0z3MfLsEMln6YK+SOiwL2rtMOwM5L0Y/KJ5yAJZdV38Fj9lDLOVOop8Ov8poWWeVHHiHp1
zY8l1DbYzo85lY1K0Cd9zSxVxOhm12AWjJxzXt8DpbY+tw/jMHBSeZek+YEqIMnj813q1AtLraMz
KHb7YjaCXia5FwDo8cJXLb73Ajak1ZIRPwRS2NvSzixIQ+k7BT4bEX0XvTT8Yz6kB5fO1WWgibaz
MW0jKUKuqVXJXqUO2OJTvNBtxWiD1taSW4Jnz9h4MG25SrY0GntCCQYc9X5HYldrNN7GHVT8zrKP
llf6U5bdDZYwdvMILqgdlVofA7ICNs9GtE1wStlF+rQrFnSTej4CnbhuJO9y/p7mRWcaE03Tvl7P
dyOY5kvyOYINrVY68NaIklnBw1FwIHGtZ0yb45ZjduszMbe4EG58FOUMsk6R3F2IStxMA7i+0mOv
lV9gm1cPujJ57KqgTjLqO3eUcn6Yg3/wm5g8XstvcCmRnDyOGH3rvGOEC0domxhaeafGeQPFMX9h
JEdryHPdhUINnZYMP5BtJ6tM0tV1zBUL+gnAuzt33y89tSyv6gjPM7cZBkK3pIgXKscMoyMqEXg2
81CckllJj5ChMRQUpJWZ/qQwDvSs6mm+M/VLxZvyzzvhtFL7IHlSA1V/IuAlZXrzx78hXMF6+Div
6agZEPD7OL9ACpRA2Prnmri9hr07PurzC1QPaWd1n2u87jnXtfrzOaX1ovg/ibVz7ufXyPufhLcl
j1wXyg3TOMbTtFxE1bebqc9iPFzxAlKZd21x/y3huoxbTwZZaCUwRPDGPyl+Kis0xtZxJDTwlFE/
bssyRIr5rFLHvKvweNEUCduzE4+H1HQWWRmEh4jr1sLup/FJx8+eyu0p9HR8wv6wabD23H+uC2Oc
ICAU53UVDCA3CLrrvC4VDJcCTUeEwfM8FLlekSmXz3X18KKTbXaZ101q+yvJMOjP67Qe6C3sFHGa
V+J1ZLSbp9nn3bQkDE0vuvH4uVZH11ZHkXeY75oetPi4FeXn3cQeO+S/ubmf1yYqoETmGJDe5Sb5
U8vwkoDn3R/PBXEbA9LfzZvhM95eCa2atp9royBfx0ARtvPazsdeZA3YWOe1iOeijVp7yWZeqwzp
sClykuk/1yo5HSMX5Mu81iCzbRsUqbea1xp1gEXPB7E8380cvd8NKYrY+S7ShnA/hsJZwtAbnsYI
BW4Z016b19pWlB2MWCG0Q36iUU3tQ2ljxftcK9oW+kgNgF6uteIuPCnMNT5/V0tjXtPBI/lcG5ZJ
c7Zjy/9cK+o8uvil/To/dYgL+2IU9XPfmxe36afnosLHIWWqD+YYYV6N3rMIx0GQZMoi6kW9Vaxq
pNGsrMqy8L8FH1EWwb1oJ2tre1F7mhfB0LQnkCM/IyVDsJXFl9oBhq4hMvMzZFdpZH3jimmC2Olg
eJvfcDK2j6YQv5SCMSyk6vCxaBt33SqBesKvge9Gsqqzvjoyk41vFNWU5VgTC6VlFNS0DuWxHg8v
pvujUBTrF337R6ew9e/x1Iml2Vr9FXcpcr4WLDRu+Benv0/8It45ir5n3KpuRq5E5FM09p1quRGx
1NPGc7QPX+W3DyTbxjaePIIrcbVM3ktjJHfQRXFNmvlw5yOi1rg4xQqZHYNVvZDg9uBPGfp327k1
LT8FXE6BmhiRQd/UvBqKn4PWWvArKs0kgqMn70bznoQo+rMrtfhD0JU7Kv7G2mLa1YlCYJv7sDP5
PqWrHwC3Wq+2A2KFQchxqLXmarUZ19FYKHeTB3AXgR6j7sTiiPIL95A4DkAiWLV3+mB4dKjU9rF1
U9KI2e1op/v3wp+zWMcD1Db1cfDUAbFE+ZTQr1h405RjoSWMLWVW6hTkOsDiOGF3CAmK5aRNkyo6
+0NIEKu8W+HAAxqAJ+LR64x0R53tW1gPwU7LnOSc4o12k0EchiLH3hyO7okepkWpoMwtVOXae2FC
TJs8rBGeh509hQEPQ0FR9FWfGSeSOF9dLeKCh8R1heHTPUGq4Jfl2a1SIAkU/lGN6ZO3M7rgnwvd
6LBr+0awGtPSXTRuhJajiteaLRAAiOl+gvO2032GbH8tfCcygKlbUBnlh8QU9N0kcp4AQn2CiUnN
ZdB0YPsl5K5T3XrTvkn7PSjx+pwpJHpangioJOObJj1QPal20ENpaiA/C+oTwRgyhZFPnReEGsLt
Q8KPcH56LUrnTmQe+nW37JcJVv1TTHn3lMpFa4NDqIJhRw2u4wTgg4HEZoOzwxjWppNRaZVC34bI
L1K9P2/G+8SND3FE2z/Vkm9NNCydso+PhDMl50GiNYKOvrcKLqgzhb0NE++uoF10HBp1W4ye2HEg
qMfatMJDQ2MwzZsAtMultALjSHAdi/nWPxdi6GWX1P81q8JiOZlqlGyAvYO9LfEmePN0NW2K8cTv
zI3EcPBTqvT+usGCeewDJTi2chE3DSGeDQXkyMZkEYP/23QeTNCCvG1oACXF0iYQy7iv98IqqiVd
xhSUn78tWqa6Q+w9xVo1HOoWoV6s6ps6mrZE65gHDPnwE+UtyzDHfZsj80PUPanZGf0DZw28YMAg
6R0PCBMWo9VBfY1o1zkKzhLcEYcU1DioE6P0Dr1T7vRhcBigNZeO5NYje85rGVivvhLIMOxoremU
0SfKXbUVgfBI9erOpxiAdpTSbxBq26rNjVs4uG8Q3MY16awmglF4EfyOuTcquygUlHtIHqfrFa3r
CDZCm9PVHnSCRZaDAwYwwjsCBpD4RVVARkyNZtjmZh7fEr034LGTaVbKu1TfsTK0DN4tE0YZnrbN
4IDbKOlnr8xE4fy1UmrrsdTib6ZJI74rwWaagnpMCe6xzpVz3FBvdRt75ajwUWrya4+5H698bMAH
zA/zt9sSd0GlAmYbbCyKmlG5HmVSFciRb5OFjERWMczW/NGXOMBMosRBMi+IcvPX2AWVKmdEhEN9
Rb6Euo8fVLd4d/Af3+wkb9EWE5iBZto8kaHN3N8BiGRAgi6TRwnFCE3fRYKEf0rUBaR8Bd+ELyAG
tkvEnP0P00LD6UFgWuRU05gQudpKlIwP3Em9+oqLZ4BwGRzjyH/afqTpaBP0RUqq+WYzWEBUujJF
MB096pac6MyLraohTilmZlqhIapTCA+0wL53hVocp4ohQBTq/guc2rfGCPOLC7kZxLd5NuuOoTL5
DS9+SL/PSbPpqlcjEdAoxRd03hfAPcqjh6+cy8rUERf3c0BxdI2HuN1ASGlXnYv1bmjd8xDE30YC
nB5rMt1ktTQ9INTxO1Hu7UEgFSZlALsiuXilb9Ie7EYS8gB/PkSBBctrIgirnexNPXjNsa3jbaga
zgMonITyuQKDS2G8NtVaCepPxMxkS+lQga5U2ONx0CXs2WnlnqXAvD5NKaGRWeycVV81bnR21Fu9
nm8nzBBsdGUX0xA0LjSKO2ai32zTj+5wQ9JuItdG3iin9pUpvHpDaqTecLFJEadLuqhCEJ3NqLeT
abXRIs+m+kDabHPAVEJjJ4OzoUsiQYIL5WDKWz6J1IS2X5OG0LxFF+PC8RuvP1go7LUYQBf0HLqT
IpcoGWQquh9sIn14lm3z9ZBov2KutAdUoglcXmAijeiJYXEKIrRVD/QbBPjqoNBTpYANgUX16p7B
XNPshkFbO3ZmbCIkB+u+FXcV8r51ahLHFsCcX1Ikx/dYJ+aN2Bx7ESD03tBsx2sbqwfg31zZKrIK
Mhh7TZsjJ+JwYeAan9yIiVfNaamhBmVkKVJyEuk0HVEOHPcEuUIIgRhQn9UGN1oUzNr1Vo4EXALb
aMNSHlbpc7NbeUgAdAtyJfvh2dDgyndt+I75L9jYypvmCWcv1OmW2/G06bYT1YhD0wPTMTl+kMYS
0u0ZWGDNtwoT1p5B76qtDbxGkgMzTNlNwe5JRAoa+L51SQgfX4eh7zYOqZZEynl79KAuzYI/F24X
j7smoTCaWe+4ypuNJCo2znFe0PZydpMtQAOmynFedJMnOE5qG/2tm1xTAGH0iz3Ubalq7iwQpp+e
k64lWL6TZfksoulnTQxoFHDeaWWop8+bXSa9LCj31xwxPkF2vQL6hNXkr8X7wnMOOHzLUyqUhI5H
eAUbngDU8kbCo1McT3jwFqnPZbmqwMgAoHbW8xNmyFvMSW5B7GrFYLrNyZ5iodhuSLhu5gSHQM4B
XcdedtBBAIOzNqpO+K+rIycxnG3BBEGwd4BaicTiRBaAEo+IUMFFBbao/T7y3Rw/F1QmP2+VGCnJ
7SiK5Sgfq3FIHFJiTzSs+sd5AWkj/rw1382d5FeG2n2jyu/XKVx6s53MGc0zELryYq56anScr+3z
IvBEvbJ0F9KNfCUK74fO0PedPRjrnGLN0SMmVBaaSZZpQSMbicgOXd3kuK5ruAd8/pUIgC7BPjJW
hJ//dFqrBNOGtos2i77EZm5uS8+9ZUhUyKRhoOsTv7lUko4RXPrnYlQMUFN1+vtjnnlIojA6+GCp
jWVEENSB87/OlLL+1qMvX2OJqnfAG7ZxD7Mv1EsseivFto03N7o0zFVfveQjMqzyDO7w2nFePbd5
UQBQBVwS1ok4ChPcVlFmv8qmcympdPd6nHJYm8NxlbYjsTRVvkCLT7qAY6grvI6Ry6+RG9bDFKUH
PWdskrnZW1wGv2Bfppuuzt4LTbRrs+m5ZJl0RW032nbD+Ea0iHLk8xTQ7FTC6fzomprDfZRj7agY
c9NUvuec/ai4OppQUobSTg4o6M5H8TPzqvua4ddJpc20KYAuSomp0ZMljTFVlUWNJvgF1R6rJcLd
Bb7VbYWO1LW8721UrojVO8FsfWsKycJWkztsKlKgIhZ9p31HdnmqO/doCoTioqhoYJbXkSjMxEpf
khyclIczUCeNvf/G10qDNkOjOWA7iWpMpitCfrK70opM2hHrC+pmhFYu465W7A2YP8ugkphro35M
AyyLAGjc0PrAZt+0g3Y/ItNeRFO3KCDQgDVbliEMFQUS584z02SNoCpE19NPd5NaKsi2aXCHfbtS
HcZEXaW1Cz1Eha70/r5Lq+hUBPbaQNm/sKoBTzImkpVQSXYgEd56Fr2zCsv61QqSX7YaAyKarGhJ
+/Ua0xrDDhthesE4vXPM/FRx9SabjVmoCqVu2cBhvdhmpi6Zw+q7ilmGV43JTy+ItUWX+N6tiXux
AydibOtIebcRxG1FkiULF9wvPlHlxfEz2IB5P20qp7rBPyKcrmqhr9hwvswmyh68NOyvVANojd7n
7mQ8zosSPa4w9gn1TVZC7eYy56UGg62JfRK7obEdCF2Bi0n3zkwhP9ApyxeR61O5JmdpWdDbgWhq
8quQDjHkrgyE5NTENYZRffnsO/4jc1Yxy7sXZT8tiEsF34ymcK2WXNoql0tPYl4LEGPL0RlRKbgU
kKfWP3z98l//+O//eh/+r/+RX/MEzGNW/+O/uf+O/L8KpRn9X+/+Y7e+X8/P+Od//Ns/bD/yy2v6
Uf/Hfzo/bB7//R/kZvzzRXnbPzZr9dq8/sudNWlAzXhrP6rx/qNuk2beAD6A/M//35VfPuZXAaDz
8fev71RwQBDef/hhnn39Y9X+59+/6qaYv6HPL0i+/h8r5Sf8+9eH5stzmL3zUl9es59fmuDjy7b6
yF5/htlH/T9e5+O1bv7+VbG1v2mapQrAb7YFmUa1v37pP/5cZZLqZamqYdu6prrm1y9MOJvg7181
428G7lfiW2xS8hzbtb5+qeHly1X63yz8g4ZrC6FpPF3/+uc38i8/6V8/8ZesTa85sQg1H9E1vn4B
biV/evmRLcvVTdzkmu3auFU1w2YjivfX+zDz+Xft/4RuXyqxRt0v74jk1iBzFfY2RjisjjaxMe0q
la49me5NMVD+bayloJrgKiazLbEvOmUdEtgXK+kyDfgbZAQJ2lunsrZGbdxgTm11HH0jVp8qF/vA
QJco9rrTogbIlnll3eRTyAxaZx5wgCR+i23r1tH3R+ET7vTqavX5KSSRG1vCPh0sarMWgAHrluqc
vCFlEdXE5G4ntyLi7A0JGInsyQKVHtUe5eVuJTeyhzespztUNKeyTk9y+8QUvalI7jPwNhYVUlXs
XZXTDFTBVVMnEj2ImozyU13tRoe4VkHHnDbAwuB1sahCZTVu7uiG9CqNm3xDRdVvVC5Oeh6/BbV+
M12La+JdHxf3UWtuEdOdBjfY+ryGfMGhd/aBAwabjcoysNxuBg+TDDmDrDu2Rn6hXeg+yufSOfk+
OOZFbjx9+JVpUzhkJFZYMtokPTEeWAA2Ra8tHiMlOmmpvyPlePSMGzLEPcK+vV1DKPLR5fHulXNH
4e8E6pOfiDw0pe4vIgFnC2CzNS7slJT3UhhDCUHjEC7rfp8RYoIBY+8Al4f/fLI0ey/X0/fd+mKH
+O8Y2pzhhLLVOyYrwqIdZdwYwn2vKu1mg9hBD7K1JMLM3ueEb9mYsjSTVxf0zPhs8q9rGBf0FRAQ
ljY8Qn45EUGw9j7Az0DG459afiIt+A7ba0sThD2QX7NDKkLQbCmGra9trNBb60ly6uPujmklssF1
NII6tD7kEzIiI/UAkDY0BX6fkTqi9Jyq1edHybT01CnqzRTx/NHls82aDIISrxx7QMI4Sn4lhIzu
WwSAJYQMFT0bc7p1Olp73zC3DtsaDuGvRH41HR509ub5w8X5qeMrJCFzL78T+RpybwPnt1Um+yI3
D3TmquU91YDEavPc6w6sOTk/BVfN8dkBtZV7fsv9zFTW8hepVPfR4FiV32VBDkjTGxgaCO/gFzYT
Y1USMlmlKWGtbNoUn+TRZ+fOZWxJ4irocHJwNn5Kdczay48mNyFXxNrmIBnYgezR3jeUThQO+ulH
Z44PPqFf6r18P/ma8twQsIP1fCzfVV5HjYNefkUKYsMeO+RWzaHh88Wgz+Owbla/nYj/OK39y2mM
s+i/n8VMU+dcaXFKVB1X/9ezWFsBNSfpJV4pTnZKtXE3GRWSNbJwFUoFbHmg2fWChjImXXsvj8wy
b06tsyKDYhtV5raenBXeuXVRV98t9k5zZKjFp0VLxxxxMC6CTrn8lf7zhnMe/4/bLc/Ov519wYB0
+sRAF3Jq+V0enn6L23BQXv/z2wjnf3sf00DK5Tq6bhv/9v30kU9VnDrCyjX02xC9wjhby7NxXPob
CtGNRmB4+P+oO48lyY1s234R2twBh5rcQSC0Tp1ZE1gpQmuNr78LyW4zspqPtDe8k2ySTVYgA4D7
8XP2Xhv0Mo/dcv+XbyzjDddjFj1WAcvXnsvWpF/kXrtWPSSxcSUGLUOvrW1KdLranO+iOYCtsU6c
cDsY6VklwUtfGJzp+6cmq98H5ORzlyIc695RFD0v//qywALjPSzPaWv6X53C/Hy9eqt61zWeUyv4
Vg0MqN1D1CanNq7fGR7sA/itbm8/xw1r3n9eo+W6nSH+ZqX2dXkmWxdvAhlD/KWfnCNqpUF/Wtai
RC/el/UiXXaqIfgpahODOQspv6ismNSy5OjNEhE5Jt9qO/w2huqhlNq9UjtRMmLngqNcepEM/+Fp
oNz476fhD3fpl6ehQDr5+1O8fLXL9zOCwltW2Yp3utDNa6jMw98/GX/14pg85MgNTQvp63JJf3gA
CXKbCUayMcjxsC/bTRByq1nlqlLb/P1Hqb/8LFcKSzpqkSL+8hDWcVkbDSw46EcsNWzk/6kRGJ0f
lu1uedSWrW3ZvpelhmyENSmclAzL1S2b5LJh6gY0HxbCblAPyzY0Lu5/DHJ8P8uFU/ADbdc2cFlh
WPBLsQ1VPKbL9/i5J8z0YXgL4KxCrFxq9IdlQxv4x5/LaeE+w7VYwyo5R2ynPrv5338P8i9KLmW6
ilfRoezDpvDn7xyuZpDnjoxxXdDPsb8KCJqZz4vETh71wusYV0EgWy5WC6wDQP/zwkT8+6v4ixXB
4l4YSknHFs6vN4O4ACYxIwmhE5/uMtTVh+dl07e1fJPm/7D+mP/9K/OMWcoUrrE8acr986+chKkK
bZ9fuWDvZXb2EJS42cLy6ha3lrDbpejMbW3TmOohothp2KzSkkViiYKO5DojuZr7hz7iOmcOtND0
ppE33Mnw23Kfy5RUlx7MKPBNVeXY0pt3m0xLPfCW4lLGznVZ1IFleEZro6hTn4v+Uhf5Eim/SM++
zM8Ex29NtkVkiERnU/sBa6cftgsNCIlYiJNWHjRTOyRGxeoQONe/vyX6X35LPBSmoVuuErr887cE
nwExAq3VzxcAwxdRvUss4iYZ7OtSNXBYp3ChYuBZRV57oGv4rezrd42khjzRzjZ7G0b0fxdo2mb5
fZpM23ze17Z8//vL/avX2VFcKzFzkjnfLycHaXSV0XZmDPWOIwCr1VI7LgWNQWX69x8ll9/8l1OK
wofi8BTxuOril89KDIH3UpAPqgv7upwb/LratXslu3UxLM4rahBq5mUPmEb/HxYue3khf/1013QI
7RXK5v78+vTKHud0wcI1T2wLGRLuZYNJM/ew/G9tkOTX5E+p0xJbAFCeQgoU0vuyXi0Hj7jKz8vK
tpQmS6G1VCDLoQpOyR71sreseEFnwQKmNtaLc0jayJCrh6UEMUb7umxwSI0Ps/A3y4K2lAnLZ8wD
hwA2ydACO7w8BmNo7OK82I2Xz03PpKSMteelrl5qRVfazyUS6qVMJj/1EDnFey3NLYCXZccLtyFB
dg15DstnLQcOg3yU5c2A4MwfdJ9IKeppBLJQLavSyM3+h5u83MRfvmbLMSTHUdtxHKI5//z4I9rQ
mGiyFy1HUR12AGZGz5+TTUIgGM/XcplLpVAHLBAtxS/7NQXosl78/ZX8xYuouBIsao7Nw0qz/89X
ArMwErZkcQTZCjxvgcnearc4uqTfxc3e1y3EgDp4rN8vaLm4xOcUwnFm2Xpqjmj04K5Lyb2U1QZX
uZTDpAac6zz4h+/tv6sGy2A/sBU7qxCu9cvF9jXvnRPAJus1DiRB/Q4aaxP4/nMVm4fPk4AWbD+/
oH/3YO6/35RfekG//O0/t4beIlimP39EX39t/fyx8/M//1d6QwZPK92z/0dv6LnLoyZiV/y90fTZ
TVr+i9+7QFL+y3SBurrK0k3HZOf/TxPI/pdJ10l3nWVvlK5psPD9uwdk8P8pwKC2NHXB9FjwH/27
B2SIf+kKG6VD88bk1iv7/6cHJP/83tm6NAyecx1zocnTY4tftp3a1JwwqjLaB3GT7xhRTychrfcw
ovYKJsw4uXmz0LkcHaeGdJ50Hil2DnZB/dWMEuPQlFOx/sO39+/n648HOvnnJXe5Jn5h3RS2bglH
WfKXWhG62ExwlMH8Lm9fJBsccCYSuEwyV4C6iwoIJrFSgTOOD8gr9V0HYdr7+2v483vFJSiqNLps
Fqu+IVznl69lDvFuiNbO4XDDKjTAjAOEUKckLNxdX1chA/vG3jTK/vH3n6uz3/9pJeSEtuwywnQs
7gv7q7lsvX+oyrHGT3AXre+hrT9Ek0ZE8RJ0bQ1kZKI88j1pJZxySRWjurv5wWTdOO/4HZHz80CW
TC3dY6kxvDCM9osv/K01Cv8ikH1vHWgja9JO0DR0JtkFximdHaK8YjrwNpnFXY/OdmDyALN2oH3V
0NYJqc8MoTHaTjg7YuPRwXUgKljpcap9UJ5tky5mChhM4gj5fvK6MEBu1Bfarp6iFxEoue9TYsSb
FH9b3uyDON2XfivflhUNQcdoHtP0ZcIU+ORgOlyhZiBR1b8ZerMoa1NgT/54mMuMUI7CHU6yy98I
zj7ZM9OEGJo4ARurUSrw1b6dbHVCNEF6TE+tw1Bw1OT8FYMxyRM4TpMg/LADJih4mbdaz59YIaDD
4QkGqnjtjQgepa+fJobjwDNziECpe8h7d/IkLpGbi/2pwEK3SSq73Jkgkw8tPam1LLLhUavHU+bq
xoYYrm2YD85Kz/F55jq5zTIlcHIaAsJCdZUiUOAqR7kLHSKBWvGV5K8YJy8jPCXqgxQCgZAQPXNm
6zd8tyRU1vPXvGuLrSzjfTcikpKPsWVpUCIQooE83sE6WI9Y/O8Sf3VKWgZzm8hLxubDiYsLhBXt
wNBaeb3ZtrT2HBJbz1ZmmjfXrMRd+W11WYaAJlkfKk/kHsgSrjm/iR5U01FZDbtsfBhKxqkmtDwZ
63dS38arAWZ0D5BoDZtBLITU+bnP5uRaDvNLkzfzMz458hni6pvu94rfsQJMUxTcIDPYFknhlVMQ
wAVPHgZaFGgfgmGP/sxTeVkd6I+skEXN3IoUFgZBAqFjncxS33ZmG96JAsMh6ceeacZg57v8Uhjz
FXo5SPEh2NS9VqDsZq5fTpPcjMO4K5ukJrhmyL1qcj56IjNWjNvac9VLsnmhZyo9YYS8UBYiuqRD
M38rw754aUbUAwSCkx0UQDcWeoVbYhswzYR7G2s49+uGQoQUibTP93CF8reyopE7+0Rck3/ZkVGV
nHAKDExqy4whzrFWKSQdd5a32fRSI36o54JUxQ5Z2QFnfIoEKobdOOSkx88Km03rf6QTzsFCOIkH
C91eJcAojKh+nXpoPrP6KYtC3Swk230cd/QxOL6Qc8oRL6+qrYMxvJT9a6+02OtamqdBbj5EuCWv
WtQwZjKeM6Q5jLvcYQslYj2OHdO/KOFbQ1WUQ4M6mrb1o1Af5N5wcI45TdGvPHWywvuwEEN7oz2E
rb60rc9uinA1KLtbopOPV/OWgBxj5jzDn9Vp7B9C/2fvlu3RmRzCalCONQRIbVSsXfUYi7TfapWX
SKvg+I/gT1npuWzy38Ab+yeRRvjjwnw+NrVAb9tMr8YcfIflou7KGhhjEFBtTtqbFTC1r3KMdnns
jTMzg8Sdv3ZUnzhQesFEzrbO9SDfQl8Dkq8lu6LveL9yl2FB5l413de2oxnHdxjur1a9iNShbk2g
VDcdfGXg7e68k631BAGyghDXYJuqroPBr1O4TUsYgyelqml48/uH2pGpe7kqqzQ79no5XM0CSr7v
uPjmzFcgyUzpuTuPMCorfNgj77O21kTe8GWTAtVGY3YnfoqAssDut245tSDE8a60xo8WeO01hAmS
21Z0IEn0ReuHtwY9QG9G0xHYVL/hgNWSNdf+lihlXwmJL6bGOiFCWvf8aiiWDTQY41vWkabX9OPJ
6GB8CEOTuxK549aa3eaoia7wfJlNKG5kdapww7y35s+5SKKXofmeB4W4lA2PU7vArkbX/CDf1T87
icIAW6aH1EpfEHo6hH7auykpesIjDWxioZZ4pDjwcrJDQRAsIbVaGOsKBqoqJEAUykBzIkFM7g3s
sx6CXTQjX+xa+F4yIw/MMvkO7FF6fQh82SpL/2wSbAE6Kl8oVYRy2KW9z5Ff8mXqrzkr+c5igm3m
2Jl73N8TlCDgSo2jBmwqYEQtt6wfOhFPKyIpaO/PzI/BgSXYYFaapXwa97UOYh0ugF7VxT0vQH7N
eGTXbgFs0EoRgRFLic/cD7dw//pVHVrAG0jN9BJdq06GgPPWQ2RHzOd8EDOXbkBvYbAu2f40930O
sm1kF/KqdUf8qLgy2gLONhc5aziVXJWG25rASj1vvLQ8EVQjoJoDK2LTc+PyHoVOd5uMq7KDacs1
1Wvs7flrKY0XkyXp5hTK3sp0xq0Z7zIVp1/gJxBYxdloq7T5izPV1aWXDVgjE3VJV9Xi4ir3idxc
2AKF+K0CafTC8VA/Oy3irVA+JlCI7tnyI+zFj7Eg4w7iqL7GIFfuyqpHOK19TJ3tXjTq2zV5jD+D
VlVrol4zgqObb3PNSN6cCd02zExu8YsjuOr1Q+o0KCBDl151toUfWW7tKu3xPvvrtiJ5ktj3t8Bw
6NknxTXD8notsAQgvsZHVioyHWNpfZsGmmtN6f8McJTOSfNbMbhyPzv2BLWQH9PcbDWon0eUC9HR
6qoLwToItAYLxWnjHNJ0hmoORbPpZQd9Tr3AnAqfZEyCUm/kXpaGKBGmAcrU4BQvCZAPoyTHMJmD
5lZXdXMzMWtfxExQ0xVqY42+SRObCtfpNZiuTgeMqY9SdwvVwN6I3NXXSq+tc8lyEhsCnKhffgu5
O5BuglOt+eeqUvPOQYXZg6rbktp7rZEF7Kkw45WC83JKmnJcSfpmVOlw2UqFz4wtyVe6uZ/mL3Kq
bNLLFkaqEsivA+fH0ETpQ5YTtmgk3D52sXHvpHazt+v01VUUPV+diiJOFxryxMEi5rNJX+OquSQZ
9v+xoYCsNaxcXd8eALdRBWjWunZwBSprSarVk2nYO0b38IkdFBI4TWeSITxyabPKJubAkHJjPy1O
+M92tlFWQBJtCwlzHW6ZC1pHuvGu58ZD/96EDTw9XuZTZsXdJu0JktYtFC123PUvOnp8LxzL8mwv
BnDbqN5wbE3vna3UNqG5uINe1PMRpIWSvTzJwv8J0SCkSA3li8RlvSniYgMjcb455CKvDCWSHyzY
CAzF+LXI/WSdR37MG2p0DOsGf1+V442Wa/6iQit7rGMI6G6iI0Zj1Jb4E0ThsCwuXadf7FCb9rqt
um1W1oiW2umkZHk30kbbSfxkq75tZ8+26u9R3if7IQyaLe5Saw0tYy1a2OoGeBp+x+6rWQh4RoH2
NCVu/qD6ek3GiVy7qgmhYUwnJOL5G36dI8LN5oKh4zAWLaQeC7TXxBB757TVu5uaLZlb9LJOQKbx
FKVm9OaAI4mxb7wwfSMwvBUn3ejmU8ETvSbqJFs3yNgeQgLDpMuRsCRuS3OCHnUWJqok0lefyHBr
vjTF+KDNKep4LWk4T5CXCzDsW2tN9sFPQ5/AegZGeVZ/D4Ks/AEPcpvae3Kf8ide8hFRPwDMT/U+
LdLtOCBdZM6QndBin8Z3i6njRUVu/KRa/E4qfTQ1Wz/4lYNghpykI3gY1mAj2pvaZOxaAuxAEIRi
W4zlvBeVUVPYqQYJJuZFDgxrXk6botdqSFgqygsn+LvR5/7JqVNvpvO3syR6p3x60tvROJsF9aXv
kOGNkJuBYhwZmz5Dv4h3pFn1+Hg8CJjyEM5vVuYDz3L2GbXRLtZ8fUscr2CNC4l+6NAchEVyFJE4
G8Nk0qgDmh/xQAMdaHNPdlqz5VpwiNZV9xhO6VOTd1szBPLAeXVe6bZpHHWCGQkwHsgrrrAblWWG
u8i0N8rt8o+Yt4iNCPEZ1BTlaXqi3zCl4MewwZsNbOPEU8C5Di9+3wRr6aQI0rsxOOR68H0QSXiA
LF3zJ4c/jX6yHkvMMUVDBRhPVrZ1EoyxkFeMYznFj0mpuUdIVBPABfsqnLZ8JhZCE9VVXziOWZq8
Zj0RBPM4K/LObB5vI9gKzaq9wdT21dDnT/TeL6Oj3pyeeImuRQfuVynS/QxQWtYJZ4Nz+WraA8Lj
pEJ7VminXqeH2I56fB9Vsibm+ckBc2KGvlrj+gvANUEPH93yA2ul2DWDwIrcoxB25j7e9uGU3Im+
tZHaD5umaEnYrZCoVoIcPWk05CzG2SUxmJrrfdatQqh2OyeOGZJGTFBH3eMLKMLxiIu12SZZzQsl
u5LIX+bj5ME/ETMLHNAFHt1O+yFyghv8ruCMYv2dkEQyv2X2HdxXvseSMkPWIS3cQb57m1KErUQA
VUz1w+96k2ffNC1h1tGELKyZOkR97DwEdXum48tk1jVeqPqqdY6GeinGTyWHHboe8txklb7BV4W3
JqmPn5tTFgrKEyMNjnMdHu1AT+81Y/6Hgphxkyys1A5Jaqgme1U2mr6qtQ53xZICX4ULOkOHtJnS
hWlb/nmV+f66g8CyNoFm7XIIjyMH0m8xux02MAbp/bMOlGYTR9F4Hk10u5OKHtI2sImB+FnNJSga
d+q3bFsx/Jhr7+r6waIDtdOjctpknCjWskmMu4xBfgWO8RHNxXDMnYy3mhPgqq5kSTIt8SN1408b
q6AsBBnNF5OHSFLC9mlQ848+1KJziikHDlqH+8ou3n0oUA8NzFVEU9kOKl1w6nJp7ssEvUUB9Ffr
Kg2zdfeR5mDIggCgTjRf4EPEB7+UXwhsfVQmIWxEqnzkc1afi55lsyOcFm1GzMM6pbDMmu7nrMZo
ZxXVfopnC/koQd/otedzi7oYNzwUq+VSsmZ8kPAqtYAyDocrTvtkFkchIF/gfeiPBbivt4FzjZFD
+OexIpgrKfJTrVqXXo4wv9ow8mWjHyT7znPWEPHVakmEbluV72RQrux39i7xHa639Myst8nbcUDl
My7zyFzfpyQXXNsEXUg/ID2nGv4oHLt8beKMcG6wl6fU6KZ1kWv+1riXoevsZaDNzxZNKM9NtfCK
Jns3NzVLIwEfp7An+DGGDntWbW+di/g3q7T2KgBGVNLx82JlQYiwYtRYNLC2A9o6L6J02QjcGpvZ
d7UV6j6coCibHE17LFMd9L42RUcn8Mdtm5NHXjQ9sXbhcMuSBJYNv+WW5wbPdza7J80qXbjKVrIN
zYQwEVr5FtR+jCh4v4io23G2cpe4S4DvoByvYdF++MLobvPU0hvt6kvT8iIZJIe+G3VYbhrZEKmk
xhqtbTjfG3sgX56AmpVuTdqlxk6NFjmpNibj4MMc0VfC0kLHTbfP1mJldZsSUXMaFLd8ST3oQ33V
a+h7/LkDVt5aFxJ2tEs8xocyVqRPYGMsQmu+R5qOyreSKdzHYT7iBhdNnm60gUxXXVOvjtXz8Ix+
cZ/HL0EdPxJjxo21rZeJAzZB0C2mkjA5uaIScHMGRYy6jXB3efUda4Kg55BzOw/VUx8kt2jAvzL7
VvRmYY32pmJyiG9ZNKsu3aE+qe9ZnMIJKc3puZ5zDDGLrjv+yekSN53IbrWPgj5UCnh4V3oawzoj
jcJ1SJtpjavmgo2HEVSaVE+1wPrAcAYSN6RnAjUH+62L+Hjbx9qd1lKcZ793Dh1eGTjQxoROTL7g
4+xWhNWlpxQB2iqpE2Mbhi7ndNkYHkAdLrUbASKZ4EiTMfuSSc16LML3zDJ88hLS18zHOmdYj63A
Wkk+7kbY09qY6vANfNuLMRdYpYeEARBPM5YSA3pw4sNPNEJ1EP5jHCTlpu3C6rFr4gqjfBHsLb1Z
kzgQvA1gX10++uDycp+m0d2IqfGGvIleRTv81pfTdQrNdG1fSs2I7uDSozuCnO89fOWdC2ceOd9h
zhL/EoWWSwWXdJCOw50iQmyfjdrgVXr5bnSozuvYNPf2qRWmealUbF3K+WeVt6tCK+ajyWtOzPg0
rUy3uceick89qmuqhstMVCg57DQDChzfNYgCXF+uDgA/QFKOi85OM+NAZJ88ZnrzVvUKrc/INZMK
XrzaWrUr82aB/8eLKXIeHwsTAO5URVdK0S8wVssTKvxHPTWCR2ZZgJ8BQ9f2+KK6rr3rc4oTrWLS
N+bFkzmb3xVcAkqnyD3bM8iHQRbhJu3ObMHTEbzOI5x9Z09X9TcKdvfRtkfYCLN8JgWSDLrFoEcK
UTfb8Q7/aL/qEmcmkG0k2slZy36m9ab1I2Au1Vwz+shetHTAMW6G+xhuxAqyaOVFRlU9GTp1eelG
j0OQHhMjjhiDmuFVTXdc3eRtFaG9y8xW3AeVHxoismkK6RqTWfCCOJAjCptiydWjc4ej34SP0RSn
tizx4A5YIMhhri8CfeDGTbvo5HTCfmg6mIuNtBD7mYY6F6X+BBfDerEr6KqCKtTw4Z1IlcFjnyZ3
K20SFzMmgJ/QV04r4SqQNmlaidqKDkRoADqH45MS56hxmg3HgcyLTYdsP5G+yLaCY5mFr2A0mLeo
0VqTepSuSmOeOLx0O46+l9yMD2pwfN4uQVcwH/Jt0pq7HoUfKfbJ1bQsMhgWaCnL/KWYcdz3mnlw
kfCsJj0pmSrXEYsyMvgqER4eav+AaQ/zQN1R8tkvQejSRo9IQheJ/zFw4tkEdQfgMFqBfs3PPq6d
HocaqLDy0fZ1xIUy+OI4YKmGlAU58odDWGVXlJvnJdCqBi2eTzFIp2Dc2HjAUjfY0HYRq6wMdvNM
6GOpxtALaCOcoij8CeuMn3rQL8hjvgvyz6aGsPCy+D4H09ltdkGQwuFKSqS27s3MrbVyxfc0CeVF
ywTJv/AcV+agNPAwxTH3w0eMSx9xUUbbLngEr049TjEEq7P9RFvlwqU8yH746UC9E++LMHKOVhp7
vZ0GmAxyGqFReqrNk96nszdJ8tphBFOYVmR+5ObrvIxTUj2BnQo0zTMHzh+B02SHIS+OlhjUl9Iy
QKCHzR5VDiyvAYq+osmoxd2t88vhFBZ33MSHNCFqY0nvIBL5Za5BxPZygGoxBWsyRstNFPIFQ+e2
GT7sRh4v3HqXTufbJQGQ5uYSEpOZ8uCOGv7XxM3QYlPpMRi50dLACVY0xBAHzQOLAKzZXlsHzofZ
wV2gRcW/Fw8TcZkIc1jbkq07HMlAi5A0RNpWKrKEgf6znP/QZEFmQoUpTWnVOk7ja1XLNQhD+sv2
eM0q2OYTzrEBWA2k3Hw4yGpaJwKI0FdowtgyA7fF3w36jtjBzmM74dthy5d4QCPOsTAkm3If6s1r
LqPiYDr015viIuLCRHzuDycdrqYW7hIWWpA4ol53OpC0KE3ppdM8LRpa62ZJBEpIs12v5bwhq51Z
nC1/qxhDhKUuL23wlvXJU8hzsy1rzOzD3F1LIRjjgMtYSUtQOpQxw5Gcez35twwAQoez5DFsptvQ
z2un1ogzy8rnINqq1nwChvuYwvJa9X3+nfYWqc4k2LZlsEZPCe9nor8ctzTU0Mmb5LdhPXhVbkwz
N7NfekT6XpYzL2KswJ89tca2SSU68mn4MnUljIjaJYIpc9aT3atzWP+00GGCIOcVxOKrr+O+r4np
6cOzK75geTJOwOZuI5M9QgKzWxUOH2Ze73JDF8SGRR96P2NKJJWo6DS1B8m5gWEq9obD7tEZDop3
MGRZXBHFBURtXswDjpziLWwRD//gNqwj5xRUAXxq+GUbvnP/7hYOGxFhXnjhGAaAqFzhWmUIQCt+
TWhM7IJCTsv+Yo1du84x+ZDzZxfLqQCRS6nTA+vEQfJAnKogXpuUJftCm97Dbmm4yXHb9X60wxuA
R7SrHY9ABW4eGZZ51u0Y+aywMY3gTwSFXUZwW5tp8wFhym/x1Ax7o0jRwtL6FTO7gyScGAWTCCLz
ZIpupn9bfSxepSNRWs4qHEx7XWIiP85lcHfLlcjKjTIzLGlzfZUV0sWE7HPTKPd+kre3vnXPmiJD
wxEL5oTtPBx13TNiR3hNH146sO/bIfHPvd4RU+qnG44Da1dP101BbW/lzO4a9vBNPkuSuGRTsHg+
I1RyH5ayHwKzPGlO8tIZ5rOZMu5nO7NWraEn+JHquyin7uAg/EYQNz804KMRDGWhB+YYdOd0dUkc
ukyNHT1FPhJhuhVN/DhEPUmONQJIEmK55evSCMRajryUo2uUh3osvoMrPiuCv1jzguCxqh6I9/Wk
nTtPbZK9Z6p9YnMXS1I0406RetGUYuvPho8p7upVSug28HVt5I0letxcwf/YNyVWwFQVsOXSaD3j
IF7NrI6etZxp480i2OftA9qomdea94IXluDKrM3uMPRAaLHjbBmhkhFpCw70TfRoxRpdgQHhfl1T
t9N1X/lJjYCvCOnrdgHpsUUbbCKzNbGWkSufmuG7Mlug4JY57mJM0/sKNtNEtOOqDNuNGNINEQXJ
scAOtB5TnRFIVNuUyHm2JhDcXbkae/9giWfMQ+c2JUV6djnHCaU9OGHHtxxwK2q39jiD1Jz+oeyF
NgWQytDduv2GBX3YhsQkJpk1oJf34ld7kNO90KofBMeLQ0y2peP2S3WAEUFvGIT4BAfl5X4oJzId
+dZUM5ssLpmOoU87hG++r16HwJiPwVR9ADjWn5DwrkEUxF8Zh9PZszzRC9vTwF2tZihQbOAZ0732
C/cd9zxZz5cmMGHZZ+OZMxkLut9GV8kZl7i1WN+MuO9XmTtetZAsb+EmILtzdBEDe56nEfV0YfbK
HPKbE4wC20vvgW4xb3mSKQ6a+sFO0re8F8bd6lp5LNFNksiBg9dvVxbLnmcH87cAoClAhW7jtjrM
27blySyYzYj027CERCZ+coTqsUxnde1cLD8EagmQWiRptGhs9xrzHBIVkIYTVbaVVQOXnjSFMwKT
aRMiU8FBUD4F0DZWU6bPD5YBhXfedsSIML6GCjchnj2EjnuYfGnzgri0Z5MAiV8nrlLIB4J97ZNp
m/pxTNof7NHppuo5amE7e9GNlBgWpD4rbVlzEoeRZwx+g1FA/DASV7bG5hPsBjPfFvE8bFI7/hGk
xBE4Ok2eJJ3vuRGs+wX87Ovxc2QQ7KrNR7ernoim01a5n5rnbiq/Q8fBsK5h8HQqCsDxNdZMzw/M
iyPJ5OkdcAgmHTB2TgYsdaq2SBSe7EINZ9u1nuEueZlOKL0tRbt1WWdWWh8M66QwOs8JjGOfgOfq
SBh7DhaiTJR9reyserBLMd4qEs+Z7WGThLqKSN/OKazN/N4RO3GUSQElCfCXVRfipba79zZM0h+E
vhJtTJWTLeF9buHTm0SJcPz8q88fIEjVcYpDBo/lkOkbe0RKEXVue7J6sAqSYBWg4w3s+tbVrhPG
GXSe5FClFBWM2ol2LGWG9dYKD2WxYMQjZCd+nYeHLmvnF/4Nzn7FdPv8uyEKX6ZWHaBIt6eB8O0X
Pu4NOrV+DQq1AJH01guzwU4pxa2YVFMt2fStzPbMDUCZuUFPCFhInLk1fit82J3A/qq77WpIeUaw
DYDmPKZS/bdi+RGhiFmredShg6n+rleDvhIQPw9FpjEG0vNb0Az2y1gG4R4RhNxBbAmf/Gk8lU0E
frNfshw5pubHEGFuwlg32/Q2Rysg6w7R9anuzQS3rCFN2RPtRV+/6GDgL3bXHzHCJUcS7s7KVcM9
b1L7AImjXE9u579BrjC9dkyNY9iE1HgMfFEnWMc+YMzCHM28VcL8XqRp8E62Lnqvps62rTEF7ywv
jNk7SccIuSihvbDOJvOL09nhO0AFdfId9sfPv43wPK5NOEEHS2DqTiLrpHyOYHUdPxkWKQpwbN+M
VovflVuIHR0VfILWGL9ry2dEGps/56e9hsL5xaZxJfo4e/dj6R8LJ1DkRsj03XLiYJ0Ccj1m89oQ
ecE/0b3BzoaX0c7ba1vbnHnQEr1HdutsmqABc1Yg2SU5a1y3g/PgCh1XSuLfY0eGcLCn9IHgapzm
Uj/GxJ7jEiaZ1hwGWa4SM0KjUfT2ew6REzERO0bAmcYK62s/2vqmGFnOGISbd6hg5Uav2hne+2Te
Q63YVuakkz7nmAxQCkW2oWuuwqCcdsk4Xl0zvasha3aoxS6yaZg+RJjwVKFgMKqi8voI2osotavd
ifruLj+yRCFeduaMTYv5GjrpSzRUIxMFOd54MBm7459ERqPvctGE4GMJ7dMC9zbKUZzCDBIrrNjz
ZCQrFlRx6/V6hC5cdtoBwcybptfiVluWvZohFO1CPTpPeNJPQa8ENRJ95khP8vvvPxoIopODH6i2
EQWRzoKQi0asAQ3W0feMVRlaZO4tJNb7BKwbVS47iv3YaRYRjH6IU1tk+VYRcHYzFGlQjZg/HIvh
JAcLL6ROSjZFSue5Zk8O6gbyRmDI2+cP3Q71m2ZVT1IZ3WEkAG9gL/Byzn67OpiGa+UyHwRZjJaG
eWPiGsUZ9l5/czgwSTfLrkNh/S93Z7LcOJKu2SdCGWbAtwTnSaTGkDawCEUE5tkBB/D090BR1ZWV
1n2vtVmvekNLUgwlRYKA+/8Nx9nHZdMhuGLHGnZtiPGgrLB+6aNlPuTzxGbcYI87VTfdSwAa2hZE
A27m3n1RqV6wnE93ZfTG+5BfnTSEvUn1wkNeQ02XnjZR0sNhmX1ylpYP6jnywt8z5SesG1N5pEH1
0WKot7IJLG9boAgQ5fiG1YgjlPUZu5Iz7uG/NzpyhcLH+G/H92KxdAVNKrYDJ5NsiLGEVP7ic3Q9
vawrX3Cqy8jXU2RxCNMWcxfTIir/k+HoyuZ3Hg7FpQJ6dURN9jgDUY1QCN04dm5UvWgV2ICw8qh6
AudktjF+OBVQQvoAO3NdjnVIO1c3PvRZfu3CON2WsXWjyHoKZk/or3HH1pZCkQ/PM5tjZ0MHkbTr
+WO8bTSaqah2AqBNCeve9SHQZNCe1p2u31jkFRvFRWJnVFClhJLN3h2sNkhbzlPeYDivVMuGQVN5
88F4ban3p0qqr48sgUYGQQvqqNY/wjLZ9bE+3jgncrluh1PteuMtsat9Ycx7yqeBGEYfBkeg6Ouf
eDnTnRNHJ3t208cUC/t+ohLMnF7Z13vHRNiPOtnflY4KcvAfBszoKzY281bGeD+ROujw7ubPjpno
U4lchZHUX5dIBJcuHqKLqUUD/Vdwhso4DiCfImJSmmUrqn0jbfA3OC14b+c0vjcW9V60mA5bAJf1
s2qz/jhz9NOwUEQP//1xsqTd/+MwMVH3fXpbfayOqJt/z1/kdrTApGMcmQkEU5o4rp5GeX5jVBj0
8Q7p5VkOuEm19s3yw+meFJxB22VDTqnL1YtpykbZb9kOWfyg1CqWX9qHBp3vmHcTgppFfTNlE3WQ
1XHHZgQOXz24DlsaK11rMq/OfrGUyXT9tsyj/hwlvbvT085Fc6RZrMgZypNp2NopU23XupO0/MzT
hh3jQHf8EO5JHzP9WspivMqMD4YhdlZk/R5nDf9cEntHtK4fvj55wE7Ir4PHTleyczVtZVXJvhyd
LZI13uOIMf50V9bMuCgEz0q738krC39fDt2lMG5zCOmv5SNk+15RPL8MXSwDcIXNSFoalbrrVfZe
GfU9Yda669lkUy0b7mw9PeoRS78st/xNiBGChnonPNWlfi/9EN5iKS0m46RTc7v235Osp8Js8VL1
jO18C1naPTVTyRw/qtlcPhWt3f3xhP+/DR38/9RHYSxlDP/nzMFD8f0/6iu+nv4ncOCIf/hg6Txh
+LpYEoYYzNVX64Rj/gN10BU+lRTOP1MF/wwcmC6lEw4pBeOfTRV47v8ZODDcf1APIUyxmOI91ADx
fxM4sPXFvf+X877lYRQF78LChhdDhuxv7v62m8VoJi6QgdnStloM3EWG/obq4pLZvpcGoLjKdW00
QKnYbW1kl7z4CaziIjHKVa81+oOu2T9braFqv1Q7xKk9jZ/Z49xiVMRbcJWpWZy0JMdsyqYsA7KO
R7zt72l30e13HEn6j8rmOl27zcGG43eI5PQ492l7D3Uc6Dqn0oU/nQahcMA2MG/Um3E+6Wb/VoME
T1AvAFiJjVM7cj8bKacPfzgbmfkrqmJ1icppzfs/b7SJst6CmprvMSeVQppHLbKHa2UXEimLZhjs
5vql74pxpVtM7HAbW8GgKE1PwBFT5qyOZpY/ey3Is0bC2i6YBKxbMWuQd6yHUIOC1mhqQ8PTvovS
z7ECtRy12YUuyOxlivN+PZb5zerTH50Z/6wZmGFA/LSnMVk7EqGgduEeWBR+IjrfpC7gbmCcwzn/
yOiqXdfAf5j1a6FzxzjFRJEJdIAM2O5LXaKT9szr8bOuWmlhNa37t9zOtm6jHrTOXgBP5bI/gO0+
dhGuuAqEevY+xSa5qNoByinjQyd/1hMbDwjP/dqq7d99baeL8zUMdOUfhTEQYkwbMm9zYa7Gb6FD
7w+NXlNSnlw3PpYpY6vZRx9sKfzkalbrAdE1GhnLZg1TqmF9KvJgGs+JNabrCKzqjQLvYaMJilKB
kUBbpbs8Ss0P0ywwF3IQEB53d/ZkROfJdxvcnktfrRQnbJNDEDbec4uD3JVYrLz+CAGk3A6NuGDG
GLClrFJHY7CCRbHMyK6N7j3SYTlAjCMy0mUGKbKWd3lQtwSlMVBZ/7M1GPvzkYpeUgoV9da67vB3
hR27+XmMH1u3xvwgaBKejfqd/Rst1d28l4kYcHMkaLiWfdfDEWd64QVMKcVRsbztObUfxdiIfaib
J5OExAOG/mfcKh1r6SIPWnxPfuLfS+SSm1cUiBhL1VVVR2e6BD4p0AZ0E87UrUnZ4DUFDTToboiO
G1M0Fo7UouTxXgBr4MDC6gknM3azjUZXVlzVW6t9S2zL3tY6fE1L14LFhryfqnne2XhYqiT1Vpb0
j1PNrCIrcM7SfHclfPBq51VyHHr7QLGWtbKXHZoThhdmd+QftS2lmCBk8updaTU8vMqhk9Q1Q3IA
HG9w+sRqhEC9mqHmrGbTpYQwjFj5teOt6bIkEKRf1OQFBoW2L9IDX8hmqAsH6wVn1ZD5PrJXQ+No
Ji9t1ji7KG4zyqekPq1JqY/mHQBOfvQ5UTJracJdVltUx/leux35v20yXRy8SgOFXVRbR+elyp50
boljehVarnGturOMiXJk4kWCupVJw0AhpoWLAs3V4NXmGmY1+w5/WMEnZ6r53LcqAW+PQaLPx1+j
F165ohvMNY1TMvriTBrHof0ltjegxBicMGvrUbSp2N0uLipa+NvHRPFoO7RURUe/zWY8YT5ls9ex
yGC7fRMWzlta9ndKCH1V9eKVVlv9OKsrvYTTbiihcae19AMFrgrOXXlOSyjX2KWcoJcdHGYvhIVO
CJfy+qOYiU9EStAQiE4fpBCQAsOqZrobaFuYGoovMyzqeYGzN61ZVJgVTTjOQ1xZQGb70npkQxwk
Ufte9u3aqT8GVCaONBw+4Ij9XSkpWTaiqDykxZKCyMYUDFgPSkKvz6kyNk0y56fSVnSmYNDqfXmt
XeVucU5MDDb94jLUqrwUOAHOBZ4MS3O2lpdAuQfoFwgjpzDVxzrNyv9WFnujMuCpt/6HpjPxqGf+
b60zgUIqkicIUMPFe6WHpT93jvnkxJq7ZYZpH3X6dtfViLWdtmDsYGRW8ySF3UVZKty74tjRl3zK
Gu9Xo+Ei9/3MO2lh8t2N/4cV9N8CrR6KjkPy0DAN/B2oH3/PauOqyeHrQiNUHVpd1WjDmtrU+ThG
bvPg0orJbrd0zn7k9ji8PHkau9/NBNcl4qyUZeS1ek3R+MhpHtPYchfINZTKx9yrkmfVbMBnpEBU
04KKniH+00T2J0t5+7Mw+Gsa0PrbPhFvKXFHV2dwwkun32HJy/1lnxg5MRGYxovXNSWiK7JhgLZI
UQkvUavKFHe/kr/YIBw8L//G+oGKZvhSKyMba6psfzAtfq/Vg5c3LtppOgQW69SiiJiUMtaE7LtS
PhGj0qRP0IQNQV3tu4yTE5f9QEbkJlK1ttO7ncXyfwga23/b2Sx/GNl51kBkMOlt+3vQmJVab+Vm
layVbuyNMP9h1WIT45heqyqO1mGe+kGH7kGgYAYAglUtN82NY4PwXuJ/vUn5b+4lmwa/zNpxfX1f
5uMlaiRccwucoxY3LIXmeI9LWe4rFa/9sWL8hNlLk6qlca5jQlxJbUUl7NK1nZ1p+XUvrcKzMm+h
ImIUGPXfSWt4m360HYqX+LX9VOywFIRbxzSeM+x7q9wd+RJ5m78saP83H7xJhc9/LhUJufoeeXAh
hG8bgvaa//zoW7vIZmemP9Anpor6gMIfl86xzlqsrVlJAQzTTRBNX/db+9NtkRgyytt3Wsi4eAUg
udrH7B9XfaGNt3Ghv5U9Np5W6TX+PJptmAacaipib3zt3ec5JdyEhXU8gZ5f68aUvHXwhJs2/uDc
y4A0S4kJNeb0URWsX3VM9TWCRbfY+63RqB7iQ1snb2nY4thpceqhFMeSIkeCdTXEmiYiF5SbNEXP
BcGBdBDWzarsaYuMQVqINCekJ08/N5xCz31mw+WJtEf6LY0TDkn/1snWPOViunuVO2twXXgM1BPy
OVqcKo/IpM98ljmqXFZvYSnWh6GCq1MweVznJSb7cVEzorTuT3gtMaFl7b7TwuiM/2sIZn+ayEzN
3THRp14P8ByhClsRsORGx+lsDbdWr/p9VLIPxqgL28+6Ev0Qa73GzwWIFENrjkRmzyZqF8HEgSaq
bRuHaxd+Dw6pcl6TRwNXJb3uhETk7rGuHE184fdCc180h9Y3dL8UzZ/omoMd+uueaAm0+mLODl8f
0yAekq6TOyqqwUZaGLAGjOnrClbltgTyw6nWTPdewzIyEz4YjiFVXCu8H6YkoUou1XmtOBeAhq4+
p6GZz2M0j3sjmcFRxuqxMbnA5cuAYcmQTSnJqZD3pEZ82ZOpW7rCK5aCiWWu81lrDl46hGvH7svn
imzOCtuMuAs6+FIxdw82DM6HwqZAwo8rZ1OUzomrt7OrNI3MXQYXzm/6g5GjgI3DCjEO2lipIeXJ
4kRxdLEumlzfxpPWH5IakYPoCnMa33LPhpO19Gmp1wJoUqdRd6IqLPatOJWRY6yrZQyb+dX3Wg7q
Z9d12tMY1qxs0GMvFHnyshtxps5dcGY1sEyp8hRrzEccahE23uIlSXrto2dJ8NikZnby4hCKa4hX
y6VPlukJc7QK4kbdO/OhMfPdrFR8MvuaY5EAQ+a3T0LFHflNq30mp/VRa4pG+CyPD5PwmcP4HMxy
bPhViewD1yirV0Fgbm9IZynyl+WrSDKTFeQQboqYWZ7j6CRz4nDGNlLIfduE7y3vzOXPY7Ss4oKN
1cEtcXHtowGf9VofaqjWxjThd9HfCcDpW98+tVntPXpWGT+HpvVmlWZ3AX9jbsIqwdRneFW2blpX
39M6fR7LeLywBhgvX//l95m+I775TkRcJtuCU59Nc/eFtYN9HWHR06mlQ2HRu/kSt+Ud2+PGgXF5
zYvM35Jk87bWIL/lTHg+DUM+MfmsXrGUk8A3yAh9PdOXGfD3iEFO9uGTtfxOprTcpG2tH9NkKp6S
Un2USZZ+xMhlVqHvREKRaTEW3V05UmApmxbDUkRVac82dxmatctNMxriXCLOV7l35tnqKgvRPhlF
pm1LPO5r18vrvUYsDOSMr58LAdx51Uu5NnrwQulsx+vMDY1tP4kx21dGohgOQfUbaOK/pqnEzTvm
9oFhp3YOG5MGLtlFj1IVwPpMT7yFMvzp6W394cmG0MVw8+NJPlZ+ktw8somWO5nfDICcm7JjnaHm
yEIbqQ+NRzFqn4j5moixW309rUQN2xh08x3gey9FrSa1JqWwL/mIaWme1M2whLpx6VXY2cd41dqJ
Onz9IDNteega/RsjTYjPouSnJueTVVq0Du4Gf7q6pIavDv3shFgY/mIosTj7Lw8Oy4/bCRZ9AgCP
tr3WPjmaDKkTZOncFbN+St1kwmVm3ii5tzfUwvKl47t7/LqZ+oRNQWOO1fHPf349+nW/NWpzw2Xw
s5rY5jLDc/aytxVEJxb4GgEDl3PMiT6cAALkcLCThoSoZZubSAynntkk7xjcjDZZN/RFB7EpsMA1
ZsTFDFec03oXOUnSOEVxas3QgWBq0rKd4+pbmS31RnPlypcUNB90YqpVTH3eNfqcPhQEh65dfvq6
Q+R5PDl9cjSKBlB454igZvHOmpt1tZdhZ2tH7+LquX+JYv+3shP2PHwKO1MVBWmrZH4v7e+M5ocH
IwIPi6p3EcqPIGD65b6rmsdU+BZ2TW6cZpYH3y+OqbLdV6PEsmW41skV8bqRKtqPMLfXtRZ+dlQL
7my3aHbKSOXJGGSQ9PVZOOnWzCckwor+tj6uoy0TsIewNZsPEXLh7r2weJL14v5M6APvlct+aCIV
sVhYjIM7Ta+t1TDIV9VTmNgl8Uf9F7tIGrmXe4US+MyqiQxJk+J9Ialm77GZSdX3i2W/v1rswLe6
gQDwdffrBw5oMBchbkcIx9t/3QiibNj7yTERY2Os8+Irz3juxJM/asu4NgV7y158VY9etKNTgPJp
X+59NXCxSeiTjvNNMSMyZKJf5QnRkarJoceXwwsHZbxhFkZnMgrTAeUCfxVMxlXnZemT4fnxEcfE
uCokTDTFtnPfiKHYzLn+6LUlILslmvZ1Qzg62bYRLzlvLpFw7ZeWLol1FIUy6CYWhlanDyfVGNQ5
NyWenDaq6Zn21QFQHn4cammJ+vcKptvwYWZUarQp6QGLoYWrh/csx+7ecGXZ+k2SBgAtcEgN5Gwt
79VHBjcjEEFEE7SNYDVq1+EJfRroikIDp1w6UZj1HIcaABAbFGHGZv89I3/FfKtxNFB8i43Lnt/6
DuAsZU9s5uGclnp7aSgnu4zkTAhFEbBJZq1m4F6bD1Nn0PiiD9/UKPYz/Pez2TJRmub65HOh5zrZ
x0/WLPxgTDESmiw+7wbmBmuBg+DVjA9OXjORcFww9uekqmhdbTQiYeTVv5ukSPlO18GoK3VRWdZf
SR/3V2802GNWRdDh5AoiTzOXygU4cm3trURKxWzNZeBQ8p0dK2IfYPfy12nGFeKlbRHEE1v/GLDG
QRN1ui5jVEOFrhp0fS+OBqHUsKqvdmdCA0/bkOpgrTnDLb7YvcHeI4w+IzEeBr+TP6q8WKaXtfdi
jryjtAK0uDlsIwgl4VXqupqr3qpuJ50luRqjHo1kPkCXxur71D9m0YgintyU7OxtqxTXfIh98ZBu
3BmJwpVDeNXz1NsJT7OD0iZzMrt2fJMcB/vQKw0U0ba+OajGASbi8kMngZ4Lm/x0JOik0apXu87V
NyrePfbsrXOj9jPZZBF+Zqctzyw6LUxfendKspamjtSYjnY3lsdwqNyD7hbRqSj05FC6lntSYdTt
fa1fnDElbZE0MYLO6MDkeGyKQF282FaL/qoTDORaW35P9VtXu6DYmnY4Os5YPA4ET7fNGBLPhMqD
nadlN1kSQz/6AjKiPqUdJxV/JMJOcJC5dBHK8rs5tdMmnwD5xQ0lgBSTPsJ7ZCla06lvWE6A8mq8
swIFzlDnT7HI4zNSEtxiBzt4O3b+3RQCW168H9PKvIL92019Q+tmo+Vrh4LnXWXx8RPktn9LvAB3
Vf2el8KwqjTuvEUfhAzlh8YXgQLQ1n4jmpSAT1s7EIzPQ2daL1Uo9qk04anXybthcEXE5ze8klCA
B6wptjizdPZAlgR52SLcJ579aSGvBpo2t0e22q9d5cQPIEuSjW8u0EeuZnPu1N9CnYGoXtUv5CF/
gEQA7puOFo2xYbqy2ik6U9HPqG/GKd4VnGm1spu2+D4IfZjhN9Yx8Imh3iI47OiByd+6xgDn5R+m
IpluXzfRTDrGVuNjO8/wRJebqc6xBXLBikZHrSIYeefSM9am04qHiKZeAHv1zvdLrmjzwgsTJDbk
c4H14u4aabXXoBEHHXNtcu3eTMu0062zxneOZRvOgW/J7hT7zb7DTHtKTdVhhyjWMp/3/eTOh7Cf
vGuvpeWa6kJvXpVyPkEQc25tnKICMOjai05vz24UPfN5MOUuqfbt8mH6GJv2Ia0UQSRKITemNw5b
jCXmKeuN9Eys6JS0oYlV2S3PqjYANpSpua8LfCAY76ATpH7zYFgJbEhQyu8tIKjAmwqHkV4td8zV
eyIPRMw1awahsdVl7D7CGSHCPWJpe28JWbxViiKoAtfGulbeL7tJk2ORhxlNNR35cfswyhFPSVeK
Jxsr3obKqTSIKHNbd8YgMJfHQd4BqYsZEpmGo7ZEJIaTJvSRrjxGs0Si8HeXRbWLncJ/deuErdZs
5etCAXJUMRS6dGa9nrokMek6gMBBV06SY9HNBj+7VwVUGcqcVkqN46ZL6rexFNUazmu60YaqWgOW
lOjb4Iw8To8n0jIklvmVQdHmp3iK0ls/GckN10qYA0zoc+DZaVyLLSq5S1nMaBznAelVxzGx182R
6cHMgLdx52+l4k93kjJ/jVJvDIDC7ByX4yMOEywLpZzcNZ7FcMXU59nKe+Nz0B+1kqzsUGN0rnxb
HIvlJpXlVremDHdy0Z9U7xUrwswl7whV5jkAPCY9qjiFJDRJPNnEdvxQdNsmQT4GGsvuru7ug1Pf
K4vmEviye8dL0muVdQ8p2JB1EZGPY2QIztDoUtpKpDqOScwpnw7NlaEjWykznYJ0duyDSa4Ywcca
n5sJA4QZGpeaocxqyhAh0iHGFMB34BClCiXarMzARAM39Papoxvlqbc0/t64D3kj2aqI0j/mpEWP
qVbpa/xuqb3sN8adj7Csw8o+Os2AXcql1YBGZ7nRamAfeVNYr/EsFBHrSu7y+THKYuuxSip/XInW
3YkhxxAtJkzmYOSTQeuomh+g5hQoRhlXrQ1RGHWN7KjYpATkCBg6wxXSa7MCOWId3LltLn7VvZRI
RE9FlU5PRe29jUmBMUKD2OdbcNAYVYw3SkG72rj1y83Xf82jhW0wt5K//KDQGuwjg7tk6XmeM+nG
rYrG7jyGJPByjiMweyT6Q1Jh8eDTBSGsba2m9o7JmlZLG6FtcKAgOZ5JrRQOxwPdV9Gu51B7JfF4
77yx+Wxr0JR6709PnuJ6IRXb7DBDWgGgcbW1dCRXnZVPVVjStuRE2rdRze8Yn9Uvs0JImp3yjYX/
gE+TvMDsfZYNHq+p7fJbaQNZpJ/NZZsqsCsWoFRE0/4c9eZIZolqOFvEG2bf45n1aCmmW2bKeOVW
sfU+ahoV/CpPT5hDqtc2xaJa184jMwQmt3Z0HSNqBUoL96M0ADfliaVfpW3iAu7oNLGa+HtXkx02
U+BomWc/TIpSLgZ6yEC1lJ+OsbRSJt173ocSrjlEejYLYmUps3jJUjgqrcVXqkxF/mJja1xnE0aa
kNTfyxhHpGiyZF3akibyvC5fwbDhGXWa6UCXSfXKVhUntezmEy7ElsYxowqqWmqbmTqq9YSGGQcq
fsrmGW+2xzo1bvOQcmJ8N8jBdmax7dB2LngSvF8UBYTWpxUjJ0UaTTo9ha68Q/tEDvexw7tWOwRz
yIbhJcoQcAkOpZHalgOJaHJ9LR5b60NWvzvpX0Aa0p802iUFQf0546Qy64T4kHRJQTj2j1ijT/TQ
yO6NaBiXtEl9wpyjXMiOedva10yPnoasOIwuaJceyhnj1Oi9iLHXWyYZFNt4on3rjEz84Ea2pMrC
/SwzUJwFEtQEp9FifzBmxrDG80RyZix3LM8IY1XMnzykPzzLeR+RJZveNXPwgq4l77bYfKdGfzUi
86Ef/G9l91roLtuCTMNehMfy6xllwqiPKy9yPOgZTChrw+lXZCQXrE4NFMGpV5z0IBI6bbEqC4ux
EVJAkchftvhVWTmkLggvgQ+MkHE/J+OUnrgC8jeboMyZ9o6eHRdYGJYXAgS+u45E/tABfkII6sip
ZfaGNrBkRVfLzef9yUP13JUmDUCR8QskEy1oWHsM/j9hD4IuksnZSRYvLC525gXf0qJkUDkm4Hfk
k9ca7LPfUJnRQ3391fGaq8ugyqeeb9MuRiGoYjTosUuToP22aix+h04OmRAgDWW6NYlhrGl0GHlE
lqUJMklaP+ri7mavdotgqjp33C0mcxbdSO6K3F1G2lLqGSK1zD/kXFwZKoLeauiUizrjZMzeBVOg
s4Hy5AdtB16njhByaqelXLuIwrVIyg8K1Vbp+KEWHHYjmheDdo1VnQKQm0ZeNebxdAWphTqECXtz
kjqvVnVDIy82bkm3n1HKc06ckD4U4pZigONH1pBmaaybIceIskjORrivCgkq2vvZFPEvp1D0t+G5
kC0bpC4hjDACzsMOlZfMvUc8+CtTyznyKBAZE+r4TL6/aK58dHH0ZmM7Ckq3/s2I+mT6Gb57aHTk
ZZ5DqdtBnc1ZwInpUrnjJiMMQSsPebAw/JG0LACt1sqY3YYfRjc/uYZd7kadHGMyihX6OUs7nQ2r
M34YGRfYqqMQUZ+JqOriW+KUJ2ElW90hAQdMag6WtAMVXwT5aY4OS+9OPcGidsMJHaBVliAJx3qs
AlaEBfIVFmU3ZaYZbdDl3kfdeXBaP15rpQdirWEM4CSE63H1VX29cgkDEwbtzXVJd50y4+OczAZD
bRgtGVF+Dkqr37T48BkeJNuyOI1DBAPUFs1qYdYzD6qamc4Pe8Z035hrLY9Qu1n9BD1EC8/WIqzl
/SF1KJYCGhJRkngdtYY8u39UCsxhaHMaFCZmdKePgOhGYEOV5m5iYOCrIWqePTX/bFT76rM/lhFi
PF2UFMSxP1sFRd09Y1+O9lGXmIGjwU8F2jes2LK9WEL7sHt2sOjn0Va14bHjG1WCUocRRRYVRG3X
tQgWNi5jXa9WNlCB3UIyWvm9Qc0cb4HLTjoABlmsYuz9vlsvVVHYWoBMQL/c43X9tNuKZpSut7ej
175pExVs1K63iDeCfQA5+z2tZiwHy23n2fdcHRjP8U7nRYE7x6qwV/owNONrYsVvSW/97r2jF/fJ
2hvFZS458XrwIdFDRaAXVgddGVNM4okd1vFykzk5H5qHm4H4WkMwdp23mVpJZqea1VPxPam1rPle
57LnGmFYvzOarrrE+JH4I4UdHiHcN8tu+weN7uSNG0/fZm9+ovXEu47LDT0K6ZlaS7ZfbsKiHKGQ
rBr5yCSN9wR/wZ7wXWKCRjAsnJ9GTC6rqIadVje8fU5cEiEBJcsLOus0eQR2TOLWNhE36MJDsAB5
J/klVRUypMnKXQtABH8tIMUQ6WacnGlTp3xIdlQlp6+IX1VRASM3tV+nm0ojdWhK+VFBL9ulJjly
lfHFKvKjM3BlHBgiBW003g13PKRTj83HJDidOtG98ePXovPE3i/H71HLaB6fOROGwSWKHVVrG1M8
JU9PqTn8Jv1Igad2tyooOq7WJJtx4jh22SghtJF5OWcL20KF3RzAedli9CG+C616muTejAoJXqEh
g2pt52TMtlUDm8sqQHhB84zov6X/Ayl2naKtB8ayxSiwbuHQXrOe/m2Otb0thv7iKL3fZHZ29PCG
Ut7OBS52yp/uXs/e2w4ntTfXZANzRIKseOw4rnDgkG5sHBoRKHgI4cDumsikPfSRagi+3/S5nt1+
gAlqOky8Yj0wowhkTa7vcgbQ+1k4nA/jBOlB7jMPf/FIiCx122lvUek39yM4kSrha15ANiYEuZIV
J32gjAtwjfqmiP251MhgRbr5kxZCh5o3ckQR9UuIWwqVSU+2bJ66I7nxhQk3RGGK08wcdxRr7kby
oY4ozKBkir7pZfGu9bNYNRqRIg8A48bxHT4QLwRlwwiUM6ty+O4m2gNEXNEbE5cqBqpmcXVeIzfj
mqpG/VB4cUAfsbHpXFQ104nPyIroLIsm5qSXymPhoOMjicgIbIZZ+5Uv5xv6Tte8V2odJlSvkrm8
h4orEPCmaaOnYYBkcAqtRFx8Sz1nlZHtddDOK0k0bHZJb8l0gK/5W9OZlqFyScY6G8r9HvoqvSva
nALCq7RRUrVfNDatrkPKfLzaW6H85dHRQb8JBvskq34XTOY3jWOk25maGWvAF2Pl4ofnUDznFzT4
WQ2VneGbR+Mio8nstyFo0ABKqkrsWvXwq6G/rGF0GhAonFagGk6+nG6gC8kVun5QTdGDRb0En6ye
0BCk/fA4QYArjZ6dRjFIg1AfUG0nVp7koHOS5Dr5wJVVZbzD+oJbyyi4jnUOY5moK5eGZko2bDpA
i7JXAR3YExApx8eCOqenGFo1oWUqpexMau8uV+UVhRjDA4ag9mYPhMESj1FoaYrogWsb9kWCQlhJ
vOo5Uva58VX4PncsSHJ7LA6GrRnf7C4IQRkQUf5Q1PkQwMaa83U3sqA/mtSMjFOWQopFNiZsaNJf
S5nj6FePZmLkT01EaESZYDC/XhNZVJasYga0NWn5yar1ew7cc4W/UGxYvVh7rnKkYVNsg2WaEKYw
YUy1xSUpfO89ied5I8YoAQ+COdoftjSAfNeZPt/HvPV3sq1MQuld+tFjIBF2n1/6svrtL3pbr4c7
xazv8nXP0Yc/D82J7iBCocV9PdT961lf974eR5f/8w///RCTwR1KqPuX37U8S2dodPl6ljmExUEo
3JQxLc+ZnorLxIaYg5MSGDqkSKRhQXO0tmDFmbV3gOVsgTT9JES3qcBtoz86AyOsTDFBThC0PkYx
61fd0Kr7WOnc4ArNqJb9y0OUvOzUCKMMIna8/vff1Dt0UUee9+elfT2+POR5yrs0oT6wwOdFquUZ
f3lveEaZIwt9/T1fj7tIl18P/ftX/69/GJPToz2XsqP+EC5vdxq7W84lyfXr33vL2x2xFWGNjQD8
9ScrPJm6J1n98nuzZvAvIg57GrL+dffPazNQR79++vUavn63ruMKXN7TP89g1ovyxd0//3756dfd
f/8xyzNor/rXP/gv9s5ruXEm67JPhA4kXAK3oDeSKK/SDUKu4E3CA08/C6z//6qjJzrmBeamoiiS
oES4POfsvXYIn+r68O8mA0YCQWB6N3HmAiXp8noXI9m/r0J3o2lde3t9pIdeeMiBqS5sq2joiOHh
/PDqWL/g8c/rqL5HfJJvWTxiLF4epss/dGKq7WDY4Z+fZXZT39MuZHUN6WzVGDNcMHuuxm0Dyo7u
Fm+pPKHulVMK5iuw365v+bNBPba3U01j//rw+kSHE2Nr6ZAn/n4m50S4a3Id2siyves/FEYgiGat
/befYciqdmlLXtx1U9fPDYIUtYYblP/2GeWQj7tAn4gOXLZ3fXGqKvrXDPpW17ddn5hS195RwTC3
+udz3TkKdmpEulRPqmUP1zglsAotcd/8mddtJZqZ7wsQ7/7f9w0attKss3B//bMt06v7PSZm4897
r0+YbaHv56TBjbh8tdef2QZJyFz2pj/vvT7hVpKBGQSWf3uvSpj8SOYt//YZbQ0cYFjK4r+fOwjs
xJUJ9/rvZ8AD64Ht4cC4vu76hJh76AQeBdmf/ZqitziwoGaC8PdvqEGqGPkSUPLPz+huJUd0q0y+
r98RJpIS0WHw+++mdQMjNNOSn7/v4gSDGDx4X39/ZDGGxzZdfv79PRGau8duNt///sgcq+g0R+2v
v5uvhjo/lU7w+ndbBYOWU0db4O+PCG8dIXOVz9dtXfcfbSHjpFvB49/NN4GUJ0h3D383P0cSqXKg
/9k91zcC8C7Optdc/m4+xIl9zmu8cP/sySKF/pM4JUGHOgnrhkGVjiKfc/8pE5n2JAZx1LzlBldN
2pNeAn7A6jgjCeLJMiV6tS2y5nB9NmCptXFqHazI8ix5hITCZF6/vj5rSUcQnK45XG95diZn/Jbo
hNfrk71ykwdBCdCJlrj1cKJdk/fN4/WlhlrChL3i7vpS5jMdJDdsk9cnM8MKVn1pjvvrs1FMl4rp
X/jnd4B6PDKFjrXV9dk6oEKmZ8FkePkdcH4Vd16hQ3Dnkeeo+pFOsf/nd0ipuvROSx+M5S+38+m1
Dsbs9rqdoRocH7+tQSY876yjkmxNL7F312dJ3uUr6L16c30WSEJ9cOCrrq4P6ZdNZ9h+ILyW95rU
p5cBluv1kWtY8xOkmD+/AuN3qLy59uf3K4Lkd2sU6c31Q5IW0G7kks50faMypmgDEDPaXR8GoUV2
sMZY9/pQr7LiyOKIocPymey3+QYv/8f1URKp4R7O0/b6h15/JKtzi+iAld5s+srR4nXHyPYdMRRh
mSVD3pzydfSoBvoCxoZdG+dhyKODaUDpnTK4ZRonyZEJvaBB3oQnXTrOkxUmYp3YkELGsnOerv/D
uCXW14fX113fcX3YjmVzJ1oGoyJynpSuD08EWl0fXDcmvexcSse9u74aH0qPvtDuTvN103PQrFsx
2bvrG0YmjnQjDbR5y8ZE5UzHGmvOn83NsZCwTsOH65Y0TUdqgPB32Y7dt/8PBfL/5fUkZdaSlmXo
Nr4kjEnWf6SeeW1Ya1A0xvVkIvWZ3M5+GUkpDT/6ruawDwh4lq2IfNYhu2GTBPYQ+hDJV61TTt9G
1ACiSeSX2wK4DJvSuOQ6drVQYLV1JcL1ymr3eJ6Q2QyjepWN8Z2UbXYXhcAz3KlD2NFX9AfSY+B2
3rvducFGM0hyFm0ZPeX59OKmtfvREp7uD9ik7jTuzevAzCC1OFm+0YdU3sVBzhxvnKzjOPz2okRb
61rZb2E003oqqnQLjUIxGnXVtqyn9KALfrFezmdXxsgTkh4IiADJLdvpDAppoztgWPMksrfWnHlQ
vZdTWg+PLFRx4uV2fWsmln4/F8SXIt72C6iaO9UwZtdoCp9hUDYbvR/qA60bF9iAHP2J69BySnkb
rSzopUQE4CEjPGTgeze1lU40LFFsRaIe1piP7RuGvUQK0Nq+ODYBGfHSZMqkYewVGtMVIi7t1UOx
1SSQW7LC0NfY3St0gBboTTswNGChx0LlyTc+rJ+r+vf/G/7+WwC1S8TPf/f77aKPJXcPvQlt1iVh
aHn5/wQM/ctYbHTowkzTtA1nUVH/8ftp5r8M216U04RI20SY2cTc/G/KNNnU5P7wLtdDZ43i5R/D
n/UvaTmCp8gEwOVhkGX0v9lH/yPb/hMH9V9Spl3nP8LicB3oho0LwRYCdqp0/+Psb9y2t3rto2CC
/aSL8KgCcNG9GzLVRC10KvLpJulcbHhON+6iRZMyHcaQ5pswJpZ5ZkWrVrnrDqDLQRiFB4Ot2lHp
AEewsfwR9qfRRdTTc+libm/c8tZrUHTh0TbC6YIHBLJdFDdn8JpbhAnULq53cxXzJQaTGooKaCeM
wYFwtfQMwBxQlPY71lnrGeHlhcsu0ipXnYmHALnmC41WOlp4qFKWaI6Gmvy4+br+ZgZzxvvBGsOV
axBd4sAxO8V5rlaVu5clCstCFpA1ZmXgGssblrS9wWwngPG8CFmnOLtBEJceCVBoDqbmfJZOhwOv
blF6lW7zXY7muE1Em/tCxdmeWPp4Oxvp6NNuTLfMYDG7yao/DGFp+4zeSaA2Gvo6xGTrnN7b2Gl+
NXM5V5Tx9HQdAjNP0u00XjbtmjppNzVXqvsBPJsS6BZJYesf29JsjyZxBoTNlMc0QYcPXagaEyIx
QqWxftWGWxOOw7iNjZkFz5BnNKK99JS02S/TkRq9BWhTgW0jPY8e6LDPvU9QeMtsbQzPdYsFrEuq
224uUnQd/b2pml1fRvmdFgjScBAjrzTZMARNBmsblhsJmkVL+ua+SQBuAXn0thDGvINNIIpWYWUb
Fe0UC3jZHd/Yryiu4di6xnpAe7VHuEs4j+ndOh4pHgCKYCZVLNf54uO7RhOLViU36S7QvQrpNTH2
MkqimN1TTpt1awpjdz1QqqSvXmBB4A0/5B77C0EqHPvlit8plFg2+ph2mJ8EzTxnDsjRKclzuYqI
gW4zjkQvt3VkzGJzzJ81EymLBivGb6bBOV//yRaQVJBExyCud2nANKELiv5RbwUsgYZY0KjU7rjR
aEddZvYdH34aclR+jCqhW6FH53eQ+EeUOreK9My0nyA3ddEGK4a57upObuOYAU0q3Fc9G1xGhlrz
nZCYYCxu1Nm4t2fAv7Wm3aR6+owgqXlzcNiEVrEujLG7yYesOowpU4s0HPobM8WkMo0flqq6G8Bu
5qrJKJq8u3wsv7XCTXbXU78wkmjd9h2xiGYXk7I5raRQ9iVtuPYFAz1qjKnFDcstg/Yzxnrmj9fv
w6wc59xhzAVGBzGIFZbRnOQiuQHfRUpHPMPhclNafRULs8gdwb7zaEjhmfamBfzTyffIQJkTAKM5
h/C1z3j1/Inz2IB3S1BwHo5z6Ztjb28bvUT2FVbKxwpHxMOwcVxWsGXQ1qT50CRDF55pg32q+Eap
hIN7O2cOklWlX8eTeqp1dUhnsna0wHVh3S1cvSVMClyDIpbBLGjA9hhw8wkwZFiPzEnRs2HkataI
M9OTacxE805dAmKy/pLgZ3eaibkhdYPwJQCU5+cAcVc9FrZTPuLXJW1jRFIhpZ8AVX4+hVX0Zqsy
I7iDnpxrzXd6EdtrRYd6VwRVerImp3rMEUGA7roPZD9tStv7qaE79IvzIy7C76SZDlKT014G6Y2n
ud6aVEQauo3OQJvGMv9row3HJ2kRjQCyrliiF2mrdoytar7D5iVT8VPWp1+eY6KQc9jbhGb1bf8E
Y/RALEOxaUaLb7CwrdVAWNAGAsXS4HfuVUPbVitd1m6NPlKp4scNVB5iecoKaKSGvs+a4cdDcMxM
ovj0oeXOWKU7qFCTPAa5NjFUNDEY2BgJp9kZ0Tgw90CdhPXVoquTtj+6QmU3M5sLVV1tum5Edi/d
YIXGE5Rxn34iQwpXvZZ9EJLJmDTqcuRSzrFR0rrkI5P3uTxpWXpwExTSCnjJQG5cNTko48BZbWxF
VyIc8yVzXuD7BgPY5A5ZMrkBQV73LL/vcHURUTE4bbprKrVWOVc9okTQ10R4uPW2ZXY9tpv4mXmZ
aysMLtoaKMtvaVHthOQuqNlxVqRBlFsOT38cxsJXZXif2HuA3ZyGJijWMuEfF3RpATQI8ecjAkvK
KUlkCYf+SnNxmwYjoRKx95plZHEYC18ZZg8cl2Ztz126aeoGSHxn75nJXxgFCUTECFUYA7f4Ve2c
tlM8dphLpyfUO72f52Wzter0QUTNW9szX6/SDFG6Rz5tkINPeSs8wGVt96B5gKUZxmb5/IBz7sEb
R3LjswCXWv6sHITdSnY7gRzCrrJPlxb6Ht4VHgWs4Ej0ooaxQF4gfOeGr1fvmlEdsxl1KKp4P1ch
tMfILLeWontv5zPZSYYxQ2Gy8HU5P9oIg1SmGoP4fgd+C6XYpEy/XEQOLcFsEvspDEHLbx2v3XVw
0xAhEPBlJjOBKp6+qz1GW0n9bmWwc7Ow+DDN2ttiBo3x65j02oG4MdBIYyKammQT0T5BskCWSxbd
sQM+k3qCnotOsWmBNY5x+ziWHBikQ0Y7mE8cNlY0bjSLo1R6Wwv18Zm5JvloWnDMi5F926IyNITy
VhDH5gMoE1/DKrFhp3rbrlYtOFQZ+7Xt9jepVxO+FtnHWiOIuYdbwiyGW4sLoNjNmJInDmN3C60S
qo/GgPxH/BxWqW0XDL/dUU+YonnJpiiZ7kl9aDHF02EZJwLsagZmFAhYKm+6Pvsys8ThqlwzFkhW
5lTjkup6JjvMFjtZntH6cOWnPcLvlTewUNMHFXHUxHH1gSX/hasIPN4a/0JU3msyo8/v7owfXWcy
noazuYqD9F0OSESQ/x1jZFpOy523Rp3nIyjD0SmVe6twqDua+zVWw7PZQcxhTxIJTV9Q6F107AcK
0I6AdBz3cw3NGchE4dQbDNWfyMFNdOub0PG8tasE6MtpviiYWWYAyBzG47QOJTMySPLHZEKT7crC
3rlpXh2nPicvd+RgdzBz0E5gNYjYJmiCG0v2KAqK+WMS7dOUlM/SRV2Q0+hcy4bd3rBWYBXDbaiA
ES01JIC0yLIYLLJrml9eQEgNJsWnEKl9WDLvsU31SY/C3qQyXFuMcjy1pM4NTrKRuafh3+3eMk56
d0G0UTN+KBPwN9pdhqKgMvUYY3Jkppo/NsK9TRuP4UJ9ad0gu+HKsFb4FHxjGsMd2Mg1AnWd0JPg
CNn3wfYUOLm6fKZx+a0E3LDaCve9cMQOFZ1k71aTz90Y0cr8G5FpjyCnQO1cm5fOKTpi4Sw8BukO
GrNxr9tM87Ue1eYAdmF4GsrsdRD4AwZSnHZpwlIjKFixNUmKXgIjQ6/d6yYOupbxh0eDWKN4Z1Y7
4vVqWQ3XSQimaM59dwSTwDe7roucsyoBTzu0NF57fVhYfUCA6izeLAxAiVJKwg5P7Xy30C7w6qjD
ZFn3Xb7ss9aGz8Ghihqkh14wX2i6Y0cd31z021y/DW79FacyFkewZXb8ZIroQCTLS6SNq7HqT7gF
rHNjVm9kvTFUtLmoK2vS1zSGw4I1txdV567pb5wBXGM3AYJD+Z3LEDWk58KH1TiHZhEcQlDEfk+8
x7qfQCN5sruLw+Rj4tJka2myasF3kscIpyxqQFtl5S0xBNnGezBdNCFhND/GAyj/TsH+cKtfMvDu
g7ummslaG8xzGXaFj+aoLFGEaINzNyDiZPT/7ZWtt5JZhH+nRWvVIkOTHTKfYpTDStTx+0C5wu66
CpsFmhCtPtcVZrZS/prz/KPlJrJinB1spNbuk7JsKX5qAG3obMyiMA5p5s1r5bp09DtoUwqpMSRm
4l1y9RZxu1Be8tm3YbZao2Q+BWVDONqaV6FNXW6AEh3kXLMDMV09LRj/PC+YkZN3A10aRxVrORSr
54xySp9HXOIKWVjRiE9NZw3bQU+u54R0ibknUc29eNo9C0EO0Em+KDN9xRIFFERWXGkH3BvLUn/I
qxOnx8y02KXznBK/18S7sp/g3CsQUVXxKEdrQ2EsdnNEUg8ty6So6XnN+buojUdhpI/d0Rbxc0gF
iioFZb25msm52aY61vSq83E39DvLnm8ELLS5OacONIFhMr+zITpWTvWLxJTwohX1B1GG7rr2CuZ7
A/etsuPPIx+Dbje921lo0bqwvYAhsrkzCcDZ1nP80UNLOHNdCPoKOTs3ipjbY0b3qjVfAE0+FNFA
CWSwrNOy2LplCbnKBpvoAnItBk2cMAZ2VvyIKDs/dOiZcYywSNNuO/K5d3HYY6lJx/oMytVvLH2r
rFDu3S7ixqA5zcYJaUx7WlP5WX9UI2d2qW6nCv4uerZLEXXDY5fpH3Zd+WMEs9YTU4bwhIsjgonF
i/O7NA3Kepc6nu+wYxHjixGfaR1zqZfIAkB1zyDChjtE/6w/02QXRJW5Y+UGskLRvAvSt0pvEfFH
+s7JcI1J9CMtMccor4k6GzPNnyr5nbr0HFtt6riip8+6Y731nXgs6/SmMGpeMrm7DtSbv/h08uQU
mgQz2KUxrmto9GlTrR3AIOwZzyUrNR/KtUk2ooMKtluSIBvHfrWIXInrhslduDZ0rvZDAVPclMVe
j1hSDi1r7qDXWfdonLtFgLakEsHW0Fqwozq+DKY5kSq2Ofo6eDtZvXVn7zkWw5MBOzinjMaxjSeQ
sBTuDqTOErnlbqXD2n2qh+++nQPgevD+s+7SleZnIjLkaE25V43+GLn2I98rgpESl02nwk2jZp2E
3kWfIr+83HyzdWL2DI2SpA0vQFjKVTabbLLY9ZYOeaJ2JUtT51EEDkdYnFxM9Et+b1vPU4/vUD+a
BqV7I/L3IO3fddu8VKE5rAeteweBvh4NcdGD2t4nfCkdS4E86LGwBJ+9gfY+87x4bSnu3vrUXsI6
fKUG2+t6+NzrAZEXbvs+Ee9qkOmXuYG+awfrGb84Vo4mAmWZbYVK4a43A9UnyW7hGNSbIdc/vcyT
N5ZGrgAmu54OFQpVddI4HmPN+wIVcBFYAf3IsKHqqa8QkM6mM4Lnsi1+2TmExvSXnN23UEwQzsP+
J2lFCFUZr319J0tuwVVUhjSr9Hcr/q4Cc1si6o46DQ1VG70I8Fic0InYhNNTqEWuj2Z9bwol/LCf
3xIDVZpuV+vARbSNefKQafA5humbfv8F186jZYVPSHy2iFgOEzMs2s5QMkW8Eu5CC9cXwX7AKeM9
myJv+BQX8U7EMayZnG0E9d6K4n6Q4aVE/omKZC4OHYSgIgyTsz58jgiJMF37WoqMiTijT1UvSyUG
mEFEYwEKqZ8gd8wU8bwsYDj0aMsBOF87TliRSJgGW101G9tm8eEIAcJp5HpiBYjUg9zeCHLexsl3
43KfOulr5+iPAkz0trfQk9uOAWEHqYdCihlGhAyD3QGM+pBN9tpC6Aqb6WGg7N8yTMs2cdyRcsD9
2tKbb61pym04S7wWpbl2xpj24oRDoCsjBKyOcZdyQ80zH3kIwjzLJFv1YkyVcyi17jXj1FpZhPBu
QiI+tKUPI8aSmMlyWHUOmlmHuoWeAroxJsO9QSxCTw4vfRUyu8SGvpDMJuMYxjUZv1lxX9HljEwE
f50Xf4UEPAQSw90sq+eFnuWUAy2wxnjIBm09whUgJrLD2qb12wAlfky4nM8a+84cWNHoJiLELiUr
oR0hTpsJUq/7Jf6PA5gOzarj6yJ7epWEsMDm+l7PLSx27bulSDMKuBpoWvvGCnLvpRA2GLwbA85O
a6j2lpje9bna1zNxTk1FRRV50asbQS2lZruzOMj8InRJLUjms5TRa2v2+bknhE3Unemjr8JnNcVr
F4YOxHjDx9cECqKjwlJglt87Whv0yyaEUPozHBeK1ojYh1z7gMGIpSePOFe130EQbRrQRVkv7ior
gnVa78popkcjQO1MSXZXBO6vnMAHTbiPc6I+Sx19JE57TrKW1tX4tOCDSUthPloVOU4KmOGG9aaX
Ay3avDjAwtmU5k1iZJzqkfeSFPJtJszMH+t5hM7ImRl0i8Q6o6nKYNIgxwnDzaeFhyTmykJWwblz
B4crC9frmaAXgsRb13f66q4pMMt6BGI/JCyWrICZzaLscucEgbYBc94sWe0uV+Ui5C/wvApndkK+
dzQelB08xV5IzAdEiE3JFvvE7NaGNn7qpMessXv9aBPXklkr3kSiybVJgeqXmXMo8FIcqhHymLDR
Tam2fPa4YVr2Nhuqx95JBaBLELnF+Kh3NgVICRjfswe8AUOMnjUwkEwHgHDFeCTK8K3xjOdJp9gE
GPtG5/gVeMBPSWLSXBAobIFE02aO02QEnpQ+zwh7Vy4Rcb7Z8zVi9nsoM83cpuCHIu7zgdfTlFMP
QN2L28r9kjEeZxw8WVDgXWNJjBSy8CfaeQglxUAt1ZNlTyybr6OB5pZMkeV6xgsq+2hL+MwjFBXD
KS+t572YeKT8skC9Gg+kWvXTntXOysW0fwyWf+q88skVAA0HEAQbKVdyofeET0xA+Jwioo50bb9x
42PLuohW5QjEZJBbG6uHnMppjYQ/ob0SvdRzRnYJcSQhWXwrS0JtRQO7gLeAfzqA0Gws+TW5s4W+
xEUm9zLvGDaP1WkK6Ut5mvMGdn0kZbT+jqti2zIqPoq6eQT1QQZ2r7D/d9YiVxY0uyGWrygvUMpE
O5PyDylhnLGi4rqbjqySVE79Nj3QwyeNwRZcXLOMkNKoJYGasSCZL6eJ2FNQxHZEhmrpftArf9Th
KlU25VPdfNstngAt5E+0BQU8GLRL4fTHjvHuHkTppiZtXSb0OtPJdEi/Lf1eAhXKa/PNhPyBFDFE
f7+ZBi7Oo9S3FtrqIq+eLWBFWgNyTDpnPcfRFeYfTTlru1BUCPq12Ncsi8XjwKJkQCMJ0IOCpRQv
Ud390sYg91Vt7BBmnYnJuBWAxc+qidKbNqCf2lXuaqJVtxGduE/5osgWdjcJwBkK3WFjwOcWBISF
6F6RK1jc17bREmYX99GXVPW8az1ZogShZm3GaRFm5tuMNt1sefnaltQSQiVqHXFg0C351SnwvyCk
pIzXdemVK5McQBFx8bCwnsh0XNzM5iY3XI7autipGoK605Eo48jyHS6R2EVx+KLkbyvLIobjaQk2
kZYwfozhpHXuYzCrLxPi0smgYPRlFQarXANKF0y4SN29lRl451zY1NVRH0n7y6z5ZLlcil0cmZ2g
vZ2gjB8bsPVocw6x0RAfH9FDQ9470LqlhtsYXf2eZu6TSkmGzCauO834bpCgg/4Aj1YmNuVw6lzI
yabNHdHo7xC0YY17dTzCE9ok3HiqxbY7RktlgEkginDvVSTWjtlMqvjEFyiq+g6wRCLq8ZgZe0uz
HWZC9ms40MYpG3OHRsHaFR2Tfpzo4Bxxr+0WZPIM3N9IhwcWZgbZhyb4veiHhVYB/AjGX0BEh4W5
bAbDiR0guxsXbMswml8iAXiMv2kdpMO4gTRExOGCNyj6ipQzWjnZkKhNjP7ap5oL98L5ZXo2Mo1+
PgKlIrCsKX66ga7/RPHALbkE2tQM06GoWXzpeLOY9R1dR5eIuAzDV5Ed4x5/mszQPnQkY2hWezbs
nGgpyVopL4LnyirabRUn3ZEwtO5Yelx8hir5jY1RxytVn/Uyn3Y2GPA2i1igRdname/jlfQcbRP3
4Y+hD6R6pAWS4QrHloaTcWEqvTcm/ZYp7RYqvZOsXEHecODKr2ZAdeCFyMSVtF8FBx0KT/umtirF
anFSx1I2d6SIvUzh9IE22NRbpNSmTlx90n025cKwzgAj5H3x1LTN92REC96g1He8Zo2BOcKqOIAk
nez2kljWxRIEkHR9RPhtEu0k5/4hyqrXnKPEV7bNywvU3WHVHuslxyYKaAFVE2VxV7NlW8vfsqYI
IRFm6ggUujrGIaNO3RbQIXFOHE3A/EyxTkUwzas04krH8MJqgTMli73UsLGtmGo4t05430Vgj6PM
uUkTPK7EK/W+ZeTkFoVGeQzP15+OlQnQZWr2fauSc1tc7AQtFAqKYcPEYYecjDUeupKk8177oOyY
xtUfsA62MXPbtQmcNY5GVsWRsaorNFx9O+j4zYOLBe4UA2XIakt6NUFnzGAd6C5gniOfZD5GqUxh
lywZHI0RAMFK/Up7pgWMr8Xx+o+d7RoZ9JuszknOLU8q0F5bhuzbkAwzu21uiwQmXRRUtDEcfcQ2
wdIBycsWk+hzEjSwFEXoRjtl15cwyM0d9dNd6eGpK7MtbehwXcyYQyJEH3svBsJb0n9wXdqEg8Ze
grn3GkeJuauKOELDRkA6sQ5dvjUj9ZHDtKdWiH6AKp3h7b+20pmAZCaPnU3EwTSajs9ajGKuiJ77
PCvwWyiUgfkv/K0Q1kSkA/0yNjGDX69k/GWKtN4JYPUUAU+MD2n1iuTBo5050UJYoUCEn+ViyOwc
ZnQl98fSMNflMI9kB8AlSYaHrEtxctT0jjpGM7sOFQ5BSMZvkXRbczSrO0kG40bHfJI4uCE9kX5Y
SIzMjjqlgm/kx+jKKUFe24RiewzHZ9dcGlmR+0WwR7GQvn8lw8RgJqze3NTSWdFZ1PoR1hJ9vIkl
ZPRydAgdgr1dZ3Dk05c5BKIqa9qiNmtzq0vfkOFQv6cASvF6RWtW1M52NCjQwuCJ8UlznGpnU9XG
r7yrPYqGymCClc/+xNCXEU0Fxg2NGsFKEE+835hZq+2ilEb3CXKF5D5rlYBdAIrTXwBCaOsYijuS
cX3aW2b12U56vIP2/ESRvaC6CS6uje8g9+w9dmwsXnRgsUybGJIA/VnaIXDETeAYn4YzEa3rDhsY
YA4H/n4gt2bNKQbkdYpuhwhOLMlmE+a9x6DTHgGZ7234SNs+5N5GyusctISzuUDrs7wSG77in7CL
WX5Ahd1Bu9jqOAnXE9abjEEnIj+4wvN40+jm4lgBzG5IF8aGP82a/a0KcQO3jSKycHdzSrWZOvIQ
lqO3SypgejC6drVQOwhXvwjeoGeLsr6hSYDDZDi1mXnbDLSxQCW1vpcQJTRW2qlkuInAIcgJiGIt
SOoadJU+Fs+lsLATvRAlmx0YuFNEzrV9G7vdVhTBAzST6ibsg55503zTsqa1Yr4M4eC/c8zPOMhe
bCBsOEFAaOjRq5yO1Tx4ez2T7jZi4Tfa4y5vactkS4ug7j5TGwn4zDCf9LWKOL2eFvBgitVoRxxc
D2RHQKGqTrEsg1NKXrbfIgKBMt2sVNzRpM4iDIRELvi5WPCcrMgDiVbGkRxBpTGfOloVdVjss1r1
J/Q6kEOEvYKG9q10K9wZ5MH5Qx89SxrNl7xnpVB6GU5pC8dgics4CAYBo5hROOkV8tDWdIo6cUR+
vqnAgp3cHnkMTEFAvJALVrFLmWtBKfPNNP4UVvNdx8Qg9IKiArbjyXXi4DC3/U2lO3vZtQr7StEj
X5hXY4RayOzSH00q6mbtpc7t4F7nOknoyXxKBhQGiWp3UuFErgjd4FDFAiNK/giXsUduD7vgC4rh
yh3htKiWGy45bCzYCsUNKVZctqV4JhlrmyS0mt2+S3HRkYPaNRbcxxQ32Ky9SZc8YNkcyOGsVzWW
61UsFK2ZautxFV81zL2XZRE750VpxAJpiT6sgZGMux4rrDX34A6o0le1xxzFCWLOa7O7zS2OGXjc
p6wmJyuK6AhORDFyAU1uXLUmSyg3mPbnAvqmo4zL0jUXE/lzGQUTXRW2NzR0QGJ6Ey2KApBbwEMi
7Ru0x84C3uTbRWIyAKDTGhRQOgf7wWok1XerscAykDBlgDiyvqKq5XIhPbWiu/gNibVFVSsRIVAv
a8jrfcr0gdkDuhyxtZX+PkbRkWXor96wvpKlTaISa9iWFoA7XTRQXMKZm0h1Mhz5Lvs2OelxUPmk
SeGz1hNE9WZHWrqTHLQlkWlMyK6jHctNLfIIDA329pxe4lzqKxpmD+7AeQnZ9FlfbEB5MbgUsCSm
ldpNIIec+1P1o9U1l2UFXdBN6Qr3NL31R+yrtu/QQQYYW37FYVbvkigEvBHdtSPCZEWTySqSfq1N
kkq8EQWeioKTp8hOMf5WH9+5t0bOtisbG6BSmW+muKq3k0Ozx+yRT7VWjUFwaQaBBLu5/lNUjSSE
OnopKGghuHP71k74u3PawL27dlSy15Vsb+qZ2Idlzqa7E4IycDJ1Nx5IXbNvxnEOty2GLWD3jOV1
c8RtDgFLU2ozlyHU70zriBVN1ib+50gFRK8FGOsT3Tty/yYjVGNsk87dvbP4wo3EfSBfvSSsvLto
HhCVtmlOSGyBx9XIxUTxUMtuQqojjXVtA2FMy7vy7HhoyWjQxRvNblGhQwAymwWJ1jPoQUVMUtWM
cm9VdW12DKvhC8CMH0/uj2MNOLcxLq2T5JsmPABxh/FE0RYLmqy8pMLaGTn6vJEbHNkvgd+ouyAn
06tdIsnJXN2G6fuojc9GmwWM4hjlkUH2YwdtckmIfU7mSm0RJ0ES+j01xsZKARnCxMEQGnPmLvPg
WI/mvQ1I4WFaWswN8ctLYIk6EYgy7Ouu3yDYdjZGrb8zwSlWMjKoRwTyPKdRKHlDncJspk6FVBW7
tuDL8cpz2YwkJXJiAx4JfIO4kX2PLmUNmPHHjqOnAki+7wVMBGQ8HynLK9RWTN3JoePcSP2pZG0e
ttFdzRRtxiK702IOvH7qXr0mte/hPhz5+/Mt+45hZjXeT4HkzofwkV4cvmnMGSa1w/x/2DuX5bax
7Qy/iupMkgyo4EoAVTmnyqSoO2VZlGR3T1iQBAMgQADEhSQ4ymtknFEGmeUNzpvkSfJtUnQTlNpy
G/scu05l0K6mJS9sLuy99rr8618xqgrJKDhz/XYZjatTnQ5QyzBdWFw6F0U671ys/880AOTjd0wf
bMtgjh8wxAo/TatHkRFDnJR/noO1ONc61AuWVklxtqL8rygE0JoS2Wd2mH0ymSPZy+E9OPGZy3m5
Us3sMlo6GcR1qyulsijdlsQpUUo1KOCVUCm6YioeA6FoSaVPhUqNb0BbPtYil3nJ5Ol19YbMQN4D
5G3izneN0RzeEUxMeL6KluU5vh5ztlFaEM2oquOQL8sIRiIxyYeheGQo4UAoLeoJZXBeCzooeIuq
j+ZcyQE+qz5Ayyg4VRJ7yuhLUjXp57FiPa7SSQrzKozesRNc1J0uzatZqH/C6awHXE+w2i4V7VNg
1SfQJM9vzagwQYhZjzFNtVTjozMCn+xsXFMOmTFKrE5H08pURrTpHi0Msa7rgJGA/UmY3neWZBBm
zPFZFta9lfpcgiv1UtNJUUFz0u3qJ1E1n0NNyEQ/e7Q0SNxay/B0aYFSt8pZh9arGs7dznTFCIr8
chYFDx2Ncb3KdAhnyQeHqtHAtzUePLHfE0r7F5XFMM3JdA7lDQDcgbqCCtHOqxqcwHj6PjDS6fsQ
coj3mk0qC7DTKBKf1n+lAjEHgsNEzmRp9DpzBm7RdcrAnEwMXaKbbG6mg3oePVGOJtvGxIMjQ6nw
UGZ19zxQ8Id0W1EGRg5BCUHdOXgiECJaCSJG79aETyCbYFglt6t9EAQTd3RxQIK3CB26jOOA6mbU
vV+kPsOqwuyc8KAicQ/0FJqr1bBbrjhty2o6MOEnXgLoJTADkmSmoTqE8YZpyiVToLtFQQiAcRkr
XIeqUSowMMEmYVb1YDW30hPQ6lcW1rI2lvEJEMnJcGKXLo1A6a2OEQjLzDqOOjMm3RWfp7k2uwgm
w0VK6hHcNeQMWrq80KICEJCY47BakkdWJpCbmZA4aSwntfV7fXZKJ3Ldnxka43ZMhn/ZJGtTGN4E
7xCtuHPVPzOiPGY8hxoPCwdGKSDdWL/V0bKjk92xFvNjYLyjMrow4Qc50gNME13tN4sJc3otTB09
wfNBN9J/iU3/tMMwITDVvWgB/AHeu9V5kg2LzP6oOlBQTwhhU/YTI9WLHs69cjSGWmSwjKKl6IoR
1BEZxEPzktZjMVt3+Qu5YHgB6Jcpas5pwFVALsY+SmOibzVi+lZ3MTtPHOZOzyAV8+OOG6VnDgSN
OAl5OsiVZXFaO0s3WVQPIB4zwoPgMtf8T4ozS86AqS/OO7GIzc1q6Fu0zHeWdn6MYxj3uZEGfgFo
0A+WYLMsi7GpvmEOSGxCzf5pqQfRiV6HzoAKw+ccgEsNDran2BMQOQv9KrEWIGeA8I7n0VAjaUOs
qwAS/bUzLrqDGTRBkZXxPWPiNXgQokEXWi3R/80rWZ0x24DB8Q/L1ZTNXod3jrIQPFrpxViNjpRl
gmdP229RzXCETSacJHkxCMspsGXriB51+OHh/umOSf8tltr12Gc/WIWR9+bhYsTU1lOS9F0gh706
LE4m/ngIk+sSUjKNqavRe993jmDtF8P9xiDVbIiP59Z9WcVn+Zyurigf+D6DGuKhEVQfnCz6aIPX
PMrZXM5NaJJfUCD37AVVfuGLAWKGdrmOK0HOjZaU/HQluJks9KGRVAFOKOkzHcBKNzm162QIvDJh
TkN9aQU5pEDTnLJmqYI+1I7UFDYvdRbczFIKywo4X5KeR5BuDVPNduFjXPQ7cwLnpLpf+pNPTOcp
rDtnCie4D5r7vOjGD9Y8HODa96EOn/aqmF7NZELmqhPPcEw5SwpVC44HCejMKx04XBdkBrrmMurr
cXxPUYKhCyAnYHkQxOGQeDuzUTwh1oP76cKajWcDG8oUTG3neK6B1DVFYTz9mPpU0yelCVwN8pRB
BPBjQGmfQS7k+3FQut0eDH5R3/Enpyt/8Wk+m1fHqUl2KDGnPW1iVBfOolPgDgKYXpUns4oJQ6bz
HqQqRmmmcodPAng5liaDKMYLBmEsubCnS1jexR80+gdn8N3em1yom7+aVhMot8qVDcoztYYThwGb
DvNg158Kp6aNWvx9EFJoXv8fo+WZCENpeTCpSdgzUBWCvknHsI6mEUNPNduCBQrmdWajDbNszv7s
aqsrBn4sj2s9oBQuPv72Rzgrr4xQ88+Zd8NIFL+qoRMPUuZbFNQKsywZLCpTH67/mIN+t2JS2mWX
1JdJw9iHsbqaXJvY9G64uulgFD9wu2mnK23MhAT1OODqwSRBu4SjP2N2Ny2ExIXGcFLOyQBOPjJt
Jf9QwOZoVgETsm14xJzgcQyJ5DWw4UEYwSYW+vaQsVDZL0EV3c5WNQM71j0ina5+NreSq1CDSLGr
Gaf/32SUeX/+0+PvNRmpYsjE73cZnbvJwdCtveZoMfFvNq1GHevQ0RxVdUBHOoZh0n3/pdfIOVQs
iifMaqCCoylEpV96jSz1kAwkIaNtGqToHYUGoYIR1sGf/2QphzbNBszN7uqqrZvOH+o10i2Wlv02
XGwtntGmmq6D4TS7lMb4+c6wEK7DMo/nNsNYzdlTp2Mw/zSEQNbJJ0PaXmi1JefVw2fv5zOSLBF5
dyqydIjWi496nB4nmjHMkyUQieX41i4AosAVGVez4xnTPmfRyj4N/dXAzu0jcw6uUEusDmDeGzpP
MRgZ/JaVUl+sIDaJ46t8FXyOnJgLIfkV/HI8hklkHF3Nutat5i9vJqB24In9nEPFSLcyvYv1iAx9
0Ztk1TkjST+PnZrhZTa96sydPK5ABvcMfaVgx7QFZN7lp3T2aICIdm59fXljd0BmazE9TCTVjCo9
WTnGqbFiLBINS5POEOzlwNerG12FUjUwwCCEVXzTmWgMBSiHU8PUTyYx/ePjJUMW5mR9BjRh+0wN
7+IvAReibMaVGVvmUKEiN0jnWcCEsjqD4CHNhnEGJI/cvnOU+mAky8higCx14anlDMCQTQeWvfxk
0aZ5bJJcpD+qe8xXHZbMqOolGateGNFDQIED+hmQIZ/n+eJjBENZzxTejw0LFJWZDjQVvY4GCcpq
GggM/vQ+UWm/cKLwRKM6TPQMBxVXqHICleOduRzXl5qj1OQ4b7IVZUs7T0/odyaTtEKFVgCrUL2K
lF5p06EEzw3KSxK4gNXk1Cynd6sYIgNnsvqU6uaT1mXQNYWe624cWUeLuMYLtiOIcTuM4nIgv6YS
NZsbTxqaOJotp79qeTU7iqtRR13dgYCmCs2UNNjZI1iMLmh0oVPGgfxRSy+D0DxdmvPbFZCL1UqB
g0VxwsFk+TEua2qNs0DMr6BqDwv2UZVUN2EYPmZ1yhip6kjNhnO/+5H2ulk/tn3QDOmls6KGt6It
yq+MXuTc26Sepv7TIo1OwYh81CJ8Iz+gi2aZghyxDIb7mhFwNGj8NTwetTZMyriJdrRiWkFvviQb
UkwWIhF/Uy5LHdKZOb5gpSZMnxkfTyzqlWCPT+0ujHvLzlFOaShY1I/6XAMtqyjXAIyUI8s4B1Zn
UIKBPGoemQwQmqt0YM3nNHPM7+tUcBekWjioK2OYAIc6XhgGfVproJVN91+EH70ITHMwVpWid1lO
8G0Xs+5oWWRkcKZ8FXJQ+bGVMnmlUKI+BUHrlNrAcddXbkqf/DAUNGfmLMhPa8W5N8zxx3QOImal
FKLNLbtXNEi6V87tRGNrz7ilB/DefCi6/E6WPFYM7LUwCBrgIIaE5AB2x5PwhDrLIIvVT3BN/DqB
9w8edViRVMM/zyxYZAN3rPLvIycS7OLpYKVAC1VGAAk7YXXjQ4PYM1XzWPwH6pPZZqvxtR4y1yau
aHzSMC3GnKFAmb66zKaxdr5IP0Birp5beb0gmLVPKfXqJ3PCsRPA0xckWMuBCX6uKv3PTOkaABx+
bxrxtVH5j86K7zUdc4ypko06NDX2Z1ODmntO2d6c8UZWinGdzCCMMAuouswujSuMPMuZKtsPmPLQ
L/xsOoC9PcLPDtxZYerH4WXoFw4d24471+Juj76HOTQ52e1iTuEuXTFZoWMp12WeM1cxUO5mnTnE
5SaWTXBZco5vMsZj982s4yUL4zTw6zt1rMKGQhFzafYjRqf2J5Ox6/jLcMCQExuocT4KDcv1Q/q2
mDvRIxSYHWX0oKQpeBtjqtNGnjHBW5nMZkcRVAm95bkaxelRdzy2exGgRqCm9vl0CqYJIs6FdmfU
wDJXBt8DRi5vmbhRrlKQLeH2pQjwmCnxrw4UOph7KnFB8qkzJQk2zvS7Ksx+CUEr9/64W/IxjMLM
ewrdfxMt049pJpjtgnLdiPvbp+Ho+Hb/Fxq/T6fuc8v1kVu6jQ9khekl/lB5eX3jFTjgX//pl55f
IYge3KS8Jdm1J+KbfmnbTPy6oOce59v6q46Mpu2PR10vaf1tviYhdllx9YSPpOmHjmKpeB8OEEAV
b+ZPB3Ga+M8/No1D0U7N9AyDLkKta+JJ4DjtKPP3dPD1r7dV9Wb+WRsViI7thiv3RzXQ0c1D1VZV
wza5Bk2NqL+hAuADh4pDy0SXXzJpA9dpH/+5dKAzEaydDlTlEEyExWwxx+iqXRp5mjow9UMKHopJ
esLRVFs4nD+XClhzSx2Ik2AoXeiLNE3v6prNxto5CR1V0Q6ZIKjqNv47w4MNPPufTAett4FmHpqW
7RBQ6KBJLP6/oQNVxxyYjqUqWAv+5+c7CZrZ1iB2NO2QkUgGFo+TTkAmTN7OPlCtQ01TOSkOdC5r
e/CzbQNhwltZA717aBKHqgaHSuN1i6O1qwFFP7R0ol5HJ2bl7vjp7CGvrq0KnEOD4dTiPnQ0jdJW
UwV0mR3CC+JwbSprW9Dd0Jb8RPcim7SlDroaSQl2Ot9RM0W6AvOyuw26YhdwL8KcYmEwnM3zfiYV
KAxJbXUSuuqh1QVJTC5RZbuLa29HAw4j5q2ubXBW9LWh2Njfn0gDdttzYDD1nvveUA1d6XbF9djQ
gHZomGStDBht4FOwfrodoKptdwC3gUEpFgfZhgwEp6CpAMs5tDRLUQV0HRXoz4bnm7bAN/zSl0Ci
H4Tx0zrOCL1iJ1h58xe2bvhLATssSqpIR9oQEjV+W8QeG/neOsARn//SyKmu44CdH27jgvXDnv/5
87d8+fzGs7ZfbfuXp6GXu/ljUK9/UD+v9cqdErK8A/zl7pJAse1+W8SLtO8XA/BVmXxDv3IP3OTp
oOfmD9VT4wm89PZPAMgXxw2xKvakrVyxWvcpLbaSBCuWyo3cVu5t4KGJwKXtYCtMiNYkqOLKnbtF
4R6cFTH63pUupl63XXjfrack8DfCG2sXHntr6Xt7T3iHbWUepdMwCR8bW6OL4ZIlNzm48bLqIQ4f
tzLFm+xK2HwnuZe4zaMi3IC2Cz9G7GPQOancJy9Oq8zbihTrdiRo/NQNy3BXqCpchbbLPuew7L1G
Gtrby31Wx9DNS/bJrGqoQzXhkWu78mGalIWX5265lbU2I6aELXJNZq1MD27Cx3RXtqZIMCSj8uAi
LMtibbavvHnYOO6aIuG884jL6jFsnE0cou1XeTU/9003zi2d9+GT+7Re+2364PpN/azLjV/u3e+7
1W4rOunWD+izMdPiNaOoaYJCseWD0NJ9mDwiZv20krtjYxrCxGu+E0OC6ijelWER8MjcD1+19JqM
Q3E3+uoTJOxfWi7dMG8cZ82SILdf5e6j29xPlgQDN3KbjpdmSbBuI5ck+sGAyi1J6aq5W0TA1Xpv
ruXjJrErY29abyUKC2eqEownm1+Y5iZcQGc0nBzzszH7u6vW6Yd68xJ8ze/+krh/6Y03E/J//OfP
r2l9bYjs8daR3w0FSPb/9jLfiCS+8rvFDwo7kpKIpNy74CHz2L6a37sLftybIDK1tdavYnf9f7Og
rufF4appCSXYFnpmS1f4Ho37W+SIf9uI33e1DuKDkRvPibzyrTCx92VYb9ze0pu6zVBRFGTarvk0
TZ64GRomllR+e8FXKDh3iZ+3otZmgK3XesnX8D1Pm2KdN8XubtiB8GzImfx9TJ9ltD9uP6Hli30v
b7rAEk7Qu8RP9/Z4+/0CfKhY7HGEqxKOTo9m+gYcUJPhx0ItnDyF228tDo2oqLU95v3AfdpKETIN
dfvp926oTRX+a/mxbQLhIP18ILz7PhCBhn9pSHAv10IP/vnopv8v2xWv1y9hs/XJHOZp2niFhoR9
0U+n0Do2LKqM0KPPHsjd+ODd5xzT+nr+RkZw3ncz7+Dey58aN68pwXFltuID2NbG5hbFg7abm3b6
rNyKEbtDhpc9mHHlMvQPjZ9UhKyNC0eU9lqvmog1b4oVxZLWYksI37KmZZYR54nc74k7fWhKtiV4
CifuQ/MQ2hL22utTIVqmNF5uBKok7V9Z/6//U3oHT/90Nk/3In/w5O3FX3hJ3di9qoz0zmX4sO8A
qHg6rffvpVekZdC4R1RDwi5jvXtakJF2GpLp9t0CV3f7zYX9UWVcI3QbpGXZMMKqKeFGHRJFLBo2
WJVRsEDsnlAJp3jIRfrYTBKrpoQjMXQrrK+bNI2ZKuMygmZWWMn9jHxXghN3FeJzN/aZDMO+lrqn
CBk5to2x7DDfpXCrxqplVGtu8OibRSZAetunfL9POxK9N88u1laaONH0FWw/thDuwdzixltBa7lS
ko0UxnP34NJLk4a50ATSoa0/MUpJOzS3hyaQT63lUk5vuN6ajLvulh7G7drW+hUw2NZL/et/pge3
6fSv/7WuZFznf/3v5BEI+lby5kESdH1bJWGxp2uBPG77BW5dGPP3jJ2mS9jRd/6LUygG2LVdb48a
VZi4B8fQG26lrZUsYIxthQMYCfe82DVCtK3c0cJdhfvgBXBy7Vf86wu3G2iRBLHh9MF9ENPnNl99
reGuhO22MaKjFwfcetNs/LgsnSpw7K3T4j9jnu5h/+S/+RbeTv28S8hx542gQoJ/8456315OUZWw
HSkj+GE1bWxzCYF2Ly0wqesb4dTLV56fzrFZjadIsFYs3s33KqASDDesAr67p2tdwnKPvGTq5tGu
FroSdH2Wo4YmLEyGQz0oSsYKNN6ZJcFe91feY/AqvkqGX30cJvu6sCSEWsdunnqvgUFEz0vbu/E4
d0GCbOWIi0agkNtKPQkfSIhSgd2KEoIdCS/wBHxSUnh1Q64ER/LEy4EhNsXK0EPueU3tOhKscT9P
AV80DoeqSJB7WiWYnoYSwNFvVf390dXZ4wsbocqIrs5KN26uVgbU69zL9zaYqknw6b5CU9Ey93np
lvO93SDD1b8M6cXf91DoMmq/H0ZxOnej/SVL0PFliHkH2lOUXrP+p8oITy6rpTelTJL7WxUIq8aQ
8O3H7z8hzBF5QidbQWu5pgSzBlLU3U/SSTAUZBTL5mJlRD1XHrXKXNygRUMRbwcnb7vFV2m+cJu2
QsbVzGjpPedHlYGovoYFsNrLR6mOhANyQ8poz63SZNRJxImm5t7YE5povmnrSIzW5D6Ab5vZBhnB
xygDarhdoThxdM9tP37/SR7N3fjBzZ+2ktaCNQmez2jhPTVBi+uewdYKXsCXuDl1zSVL2G13UY6K
G86lJuP+uEvC0nsCTM4o37QZPcqoc93jXIkyfh+miYZOpNR4wO6LZHPe3NAygpuRl+9nz2SUrft1
Rph7cHd1cOVVa5zDr/vZbBmmlA4gT+BVhs3cs2rSrbd9C99/LLH/VA+G7qP3tB9Xqg4MYO2fcJM+
Rm7cKCFYusMMCwmrv0ihv21sGIdm5679pm/+47J2dNjC9dEWV7y7fvHyvwYMbDxr8AVI+LZvQN+c
sFPbLbB2viTcBJtzsytVRn30xF25ByOScdmuZNguth+//4yckQrYSlkrQcbWPSty12ucijXJXttr
i7XOGmsV/fNthZ6n+V7lS4rtuagWNLBtl7fWrKD4a7vaS4/8cROeAxNGe7nvcRG3UtaLlVF4+AD/
Ut6Q6kg4YiO3egoP3uXu/r2nSEiYjiCvajq0Mrppn30XseaDwTSkh89rRDtrjqi2W+OjV5S0AyeN
bC9TdrYv4PttxC/edM8JlZFEPhFh1MGpJ8jCGtowNEWG0aR6+/BaAhU4PdZIRsT27qE6GFZFY788
S5dgmX9v/RYcFzDe2I4FrQd8T8rbWNDdG3Xw5ZJ87W93eAtevVq/6efPVk7YEdHe8g/ZaSRqY/tA
jLdj39dU/vdpe4D/BJxP450++1ZfKZK+6OL6yu/+qJav3BeGs1npE4Rzbc0p40bDvQyrjJiklwtY
wnZ54ojIgMSIFr5GyC0DotlP43QfYGxK0OzgEdKAZk+WoK9q+8I2LfgCHb7XXCIjlXjsxpHI+r12
oVgS/K+Tqt5btSoYq9vqZASuku6sxtaASLG94OtNM1kjVaLaEnyNay+vtstbO6Iy0Od3eUXnW2Ox
mowTck9SZ1VR59pdsfY22vgHXgMwiX4bh5Awqmy/N66A9NFzkzd+p8FH9IOuCcZyuvtQvq+yq+CR
fhNHxKb9Z/f9iwbDvYP7rMtvFflqF7O6JvxsGoQ/KHdfAa80HvwxiWg1beIuN7itVl9/k7V7RzPY
Xk+wBqHhC9P1xxa8hjTtu20bH7XVmp9xyi/XvHG7viL7x5mCjTr/8TzCPhdpE4ouI0ECV4r3Augj
ozo39JZ7vDtrntzmQa/oNYT72g9F6ueb7NKGsuNaQNG9NShuKHogYEbc2qZ1dCajs/w5uTGCG2Qv
qyGY9tp+jy9tli/P1oY64fef8K0mvA/y7uGBe2y72rXfseXbe0v+DzzAwn7/453fd5/9gHo1rBCN
F6Jv387357HeUfN8cMNJU7AEp/VdToKsmTeUkOgkl+fH0KsVwfarr8+sBEUMCTbAhTbEylhwUO2/
NAkWgEHCiRfurlWXsFa6zR9ShhbsypUBoBrl4cElSdim4Bce4R836IT4zSSHDHQTdCP+wYX4Y/Tu
ZlcVqozurTNg6ZCLNZWsykjOIHlfqoRjce5mTdOgykj+X9S5X6/2zZmqS4CHbFzli3Svb12VwdG5
cWlfkS3hSF9Qz4yClyqRcK4v3SbVA7MAtvv6+y8OIARu+uKIyMiFgdWDYmVvL8sgPwKt9xTOmw6Z
+tWI9xsdSwS79f6ZlsHwcOVlzWZMVYw2aOs/ikQVSOTX8nZrVvz28qMXrooqA/R+TUo3zLIX7IxS
0oKAqNwMs7HV79qxkEF1fBu4L5vuNAnn+tadMGdo32TA+7/9Ct9/um/dkO7lrZyNjyVjxXRNCrfw
xZplWKS71YP3ijpkwJLvQ68kZ9zQhwxTd1bCpZQ9H8Rd6UzokEEDe1ElbhGE+WtPsBgAsH3k92+U
UUblPq5fsyVMcZTh1wzDpycQcQO3aEBHNriq37eFxTfa7lEQRiku+isqIrsIN76ESsb6fnAPLqg8
xP/77/9RRG4t6P2e/IaxoSwMHb+Eqs9tCLtTB5aSJjUHQ5IcXQZh9MjDl4+q1945BXgGC0jYV0dp
9JQe/OvBrRsR7IVNMj1muximDDzEhVuFedhAh1BjUpgoJcGju3Y7cdh5DEK3UxTNAs7mGRJeNbBw
f3uINyma9eolmOpLNyuDPedjs+w3r5cfmP7Bm2ub/dldvbCLfxOo5YmXQgLdCIjFPKK2ntdNVey5
oZqMAy8IuZuthiTK31rtrh4HlCS+kc7ytX+2g7B5fhuPsefmf/k/AAAA//8=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このようなマップチャートは、特定の製品やサービスについて、国ごとの売上高、利用レベル、人気度などを示す際に利用できます。</a:t>
            </a:r>
            <a:endParaRPr dirty="0"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競合分析では、レポートの目的に応じてさまざまなパラメーターを使用できます。例えば、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ROI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（投資収益率）、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ROA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（総資産利益率）、従業員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人当たりの収益、前年比の収益変化などです。このようなパラメーターの代わりに、フォロワー数や受信登録者数、合計の動画数や閲覧数、トラフィック数などといったデジタルマーケティングの測定指標の分析や比較を行ってもよいでしょう。</a:t>
            </a:r>
            <a:endParaRPr dirty="0"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12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4360" y="6176925"/>
            <a:ext cx="1753572" cy="6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9095"/>
              </a:buClr>
              <a:buSzPts val="2400"/>
              <a:buNone/>
              <a:defRPr sz="2400">
                <a:solidFill>
                  <a:srgbClr val="8C909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2000"/>
              <a:buNone/>
              <a:defRPr sz="2000">
                <a:solidFill>
                  <a:srgbClr val="8C909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1800"/>
              <a:buNone/>
              <a:defRPr sz="1800">
                <a:solidFill>
                  <a:srgbClr val="8C909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1600"/>
              <a:buNone/>
              <a:defRPr sz="1600">
                <a:solidFill>
                  <a:srgbClr val="8C909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1600"/>
              <a:buNone/>
              <a:defRPr sz="1600">
                <a:solidFill>
                  <a:srgbClr val="8C909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1600"/>
              <a:buNone/>
              <a:defRPr sz="1600">
                <a:solidFill>
                  <a:srgbClr val="8C909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1600"/>
              <a:buNone/>
              <a:defRPr sz="1600">
                <a:solidFill>
                  <a:srgbClr val="8C909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1600"/>
              <a:buNone/>
              <a:defRPr sz="1600">
                <a:solidFill>
                  <a:srgbClr val="8C909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5"/>
              </a:buClr>
              <a:buSzPts val="1600"/>
              <a:buNone/>
              <a:defRPr sz="1600">
                <a:solidFill>
                  <a:srgbClr val="8C909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90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14/relationships/chartEx" Target="../charts/chartEx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A tall glass building&#10;&#10;Description automatically generated"/>
          <p:cNvPicPr preferRelativeResize="0"/>
          <p:nvPr/>
        </p:nvPicPr>
        <p:blipFill rotWithShape="1">
          <a:blip r:embed="rId3">
            <a:alphaModFix amt="35000"/>
          </a:blip>
          <a:srcRect t="24852" b="18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gradFill>
            <a:gsLst>
              <a:gs pos="0">
                <a:srgbClr val="0091B0"/>
              </a:gs>
              <a:gs pos="65000">
                <a:srgbClr val="49D9DF">
                  <a:alpha val="89411"/>
                </a:srgbClr>
              </a:gs>
              <a:gs pos="100000">
                <a:srgbClr val="39C6CC">
                  <a:alpha val="89411"/>
                </a:srgbClr>
              </a:gs>
            </a:gsLst>
            <a:lin ang="5400000" scaled="0"/>
          </a:gradFill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7488621" y="2277613"/>
            <a:ext cx="4703379" cy="4580387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市場調査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" sz="2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［市場名］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cxnSp>
        <p:nvCxnSpPr>
          <p:cNvPr id="92" name="Google Shape;92;p1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415975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93" name="Google Shape;93;p1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5751" y="177530"/>
            <a:ext cx="1590021" cy="617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0" descr="A tall glass building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t="7578" r="-2" b="1619"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0"/>
          <p:cNvSpPr txBox="1">
            <a:spLocks noGrp="1"/>
          </p:cNvSpPr>
          <p:nvPr>
            <p:ph type="body" idx="1"/>
          </p:nvPr>
        </p:nvSpPr>
        <p:spPr>
          <a:xfrm>
            <a:off x="4270266" y="2311401"/>
            <a:ext cx="3933933" cy="37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ja" sz="4400" b="0" i="0" u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ありがとう</a:t>
            </a:r>
            <a:br>
              <a:rPr lang="en-US" altLang="ja" sz="4400" b="0" i="0" u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</a:br>
            <a:r>
              <a:rPr lang="ja" sz="4400" b="0" i="0" u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ございました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ja" sz="1800" b="0" i="0" u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_________________________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ja" sz="1800" b="0" i="0" u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Eメールアドレスを入力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ja" sz="1800" b="0" i="0" u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ウェブサイトのURLを入力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pic>
        <p:nvPicPr>
          <p:cNvPr id="190" name="Google Shape;190;p10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5751" y="177530"/>
            <a:ext cx="1590021" cy="617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870369" y="0"/>
            <a:ext cx="632163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761855" y="1283616"/>
            <a:ext cx="6082290" cy="297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ja" b="1" i="0" u="none" baseline="0" dirty="0">
                <a:latin typeface="Noto Sans CJK JP Bold" panose="020B0500000000000000" pitchFamily="34" charset="-128"/>
                <a:ea typeface="Noto Sans CJK JP Bold" panose="020B0500000000000000" pitchFamily="34" charset="-128"/>
              </a:rPr>
              <a:t>序文のテキストを入力してください。</a:t>
            </a:r>
            <a:r>
              <a:rPr lang="ja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ここに文章を入力してください</a:t>
            </a:r>
            <a:br>
              <a:rPr lang="en-US" altLang="ja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</a:br>
            <a:r>
              <a:rPr lang="ja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〇〇〇〇〇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pic>
        <p:nvPicPr>
          <p:cNvPr id="100" name="Google Shape;100;p2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 idx="4294967295"/>
          </p:nvPr>
        </p:nvSpPr>
        <p:spPr>
          <a:xfrm>
            <a:off x="736974" y="157933"/>
            <a:ext cx="7647001" cy="156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業界の収益源</a:t>
            </a:r>
            <a:br>
              <a:rPr lang="ja" sz="400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</a:br>
            <a:r>
              <a:rPr lang="ja" sz="32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現在と今後の予測</a:t>
            </a:r>
            <a:endParaRPr sz="4000"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pic>
        <p:nvPicPr>
          <p:cNvPr id="120" name="Google Shape;120;p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2AD4F64-912D-4496-908E-460EE558A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117726"/>
              </p:ext>
            </p:extLst>
          </p:nvPr>
        </p:nvGraphicFramePr>
        <p:xfrm>
          <a:off x="2032000" y="1840676"/>
          <a:ext cx="8128000" cy="476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 idx="4294967295"/>
          </p:nvPr>
        </p:nvSpPr>
        <p:spPr>
          <a:xfrm>
            <a:off x="913463" y="293334"/>
            <a:ext cx="99581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市場の主な推進要因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637930" y="3694330"/>
            <a:ext cx="190933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  <a:t>ここに文章を入力してください</a:t>
            </a:r>
            <a:br>
              <a:rPr lang="en-US" alt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</a:br>
            <a:r>
              <a:rPr 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  <a:t>〇〇〇〇〇</a:t>
            </a:r>
            <a:endParaRPr sz="2400" b="0" i="0" u="none" strike="noStrike" cap="none" dirty="0">
              <a:solidFill>
                <a:schemeClr val="dk1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Helvetica Neue"/>
              <a:sym typeface="Helvetica Neue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4933364" y="3694330"/>
            <a:ext cx="1908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ja" altLang="en-US" sz="240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ここに文章を入力してください</a:t>
            </a:r>
            <a:br>
              <a:rPr lang="en-US" altLang="ja" sz="240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</a:br>
            <a:r>
              <a:rPr lang="ja" altLang="en-US" sz="240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〇〇〇〇〇</a:t>
            </a:r>
            <a:endParaRPr sz="2400" dirty="0">
              <a:solidFill>
                <a:schemeClr val="dk1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sym typeface="Helvetica Neue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8619129" y="3694327"/>
            <a:ext cx="1908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ja" altLang="en-US" sz="240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ここに文章を入力してください</a:t>
            </a:r>
            <a:br>
              <a:rPr lang="en-US" altLang="ja" sz="240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</a:br>
            <a:r>
              <a:rPr lang="ja" altLang="en-US" sz="240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Helvetica Neue"/>
              </a:rPr>
              <a:t>〇〇〇〇〇</a:t>
            </a:r>
            <a:endParaRPr sz="2400" dirty="0">
              <a:solidFill>
                <a:schemeClr val="dk1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sym typeface="Helvetica Neue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3281" y="2007316"/>
            <a:ext cx="1589138" cy="147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1266" y="1987537"/>
            <a:ext cx="1391236" cy="14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9932" y="2000176"/>
            <a:ext cx="1312335" cy="137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 descr="A close up of a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グローバルなトレンド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graphicFrame>
        <p:nvGraphicFramePr>
          <p:cNvPr id="138" name="Google Shape;138;p5"/>
          <p:cNvGraphicFramePr/>
          <p:nvPr>
            <p:extLst>
              <p:ext uri="{D42A27DB-BD31-4B8C-83A1-F6EECF244321}">
                <p14:modId xmlns:p14="http://schemas.microsoft.com/office/powerpoint/2010/main" val="625587933"/>
              </p:ext>
            </p:extLst>
          </p:nvPr>
        </p:nvGraphicFramePr>
        <p:xfrm>
          <a:off x="838201" y="1825625"/>
          <a:ext cx="64770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9" name="Google Shape;139;p5"/>
          <p:cNvSpPr txBox="1"/>
          <p:nvPr/>
        </p:nvSpPr>
        <p:spPr>
          <a:xfrm>
            <a:off x="8223929" y="2667000"/>
            <a:ext cx="324048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  <a:t>ここに文章を</a:t>
            </a:r>
            <a:br>
              <a:rPr lang="en-US" alt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</a:br>
            <a:r>
              <a:rPr 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  <a:t>入力してください</a:t>
            </a:r>
            <a:br>
              <a:rPr lang="en-US" alt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</a:br>
            <a:r>
              <a:rPr lang="ja" sz="2400" b="0" i="0" u="none" strike="noStrike" cap="none" baseline="0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rPr>
              <a:t>〇〇〇〇〇</a:t>
            </a:r>
            <a:endParaRPr sz="2400" b="0" i="0" u="none" strike="noStrike" cap="none" dirty="0">
              <a:solidFill>
                <a:schemeClr val="dk1"/>
              </a:solidFill>
              <a:latin typeface="Noto Sans CJK JP Regular" panose="020B0500000000000000" pitchFamily="34" charset="-128"/>
              <a:ea typeface="Noto Sans CJK JP Regular" panose="020B0500000000000000" pitchFamily="34" charset="-128"/>
              <a:cs typeface="Helvetica Neue"/>
              <a:sym typeface="Helvetica Neue"/>
            </a:endParaRPr>
          </a:p>
        </p:txBody>
      </p:sp>
      <p:pic>
        <p:nvPicPr>
          <p:cNvPr id="140" name="Google Shape;140;p5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国・地域別の売上高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pic>
        <p:nvPicPr>
          <p:cNvPr id="147" name="Google Shape;147;p6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0" name="Chart 19">
                <a:extLst>
                  <a:ext uri="{FF2B5EF4-FFF2-40B4-BE49-F238E27FC236}">
                    <a16:creationId xmlns:a16="http://schemas.microsoft.com/office/drawing/2014/main" id="{7A2A4A0A-1F08-4FF0-B3F6-395F1D0D3A7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9125977"/>
                  </p:ext>
                </p:extLst>
              </p:nvPr>
            </p:nvGraphicFramePr>
            <p:xfrm>
              <a:off x="2032000" y="1027906"/>
              <a:ext cx="8128000" cy="54186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0" name="Chart 19">
                <a:extLst>
                  <a:ext uri="{FF2B5EF4-FFF2-40B4-BE49-F238E27FC236}">
                    <a16:creationId xmlns:a16="http://schemas.microsoft.com/office/drawing/2014/main" id="{7A2A4A0A-1F08-4FF0-B3F6-395F1D0D3A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2000" y="1027906"/>
                <a:ext cx="8128000" cy="541866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title" idx="4294967295"/>
          </p:nvPr>
        </p:nvSpPr>
        <p:spPr>
          <a:xfrm>
            <a:off x="838199" y="727878"/>
            <a:ext cx="4913166" cy="89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調査結果：</a:t>
            </a:r>
            <a:br>
              <a:rPr lang="en-US" alt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</a:b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主な数値データ</a:t>
            </a:r>
            <a:endParaRPr sz="4000"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grpSp>
        <p:nvGrpSpPr>
          <p:cNvPr id="153" name="Google Shape;153;p7"/>
          <p:cNvGrpSpPr/>
          <p:nvPr/>
        </p:nvGrpSpPr>
        <p:grpSpPr>
          <a:xfrm>
            <a:off x="5659421" y="1260902"/>
            <a:ext cx="6170031" cy="5053784"/>
            <a:chOff x="8675611" y="1302625"/>
            <a:chExt cx="5285634" cy="5029912"/>
          </a:xfrm>
        </p:grpSpPr>
        <p:grpSp>
          <p:nvGrpSpPr>
            <p:cNvPr id="154" name="Google Shape;154;p7"/>
            <p:cNvGrpSpPr/>
            <p:nvPr/>
          </p:nvGrpSpPr>
          <p:grpSpPr>
            <a:xfrm>
              <a:off x="8675611" y="1302625"/>
              <a:ext cx="5285634" cy="5029912"/>
              <a:chOff x="4092203" y="1219099"/>
              <a:chExt cx="4489673" cy="5029912"/>
            </a:xfrm>
          </p:grpSpPr>
          <p:graphicFrame>
            <p:nvGraphicFramePr>
              <p:cNvPr id="155" name="Google Shape;155;p7"/>
              <p:cNvGraphicFramePr/>
              <p:nvPr>
                <p:extLst>
                  <p:ext uri="{D42A27DB-BD31-4B8C-83A1-F6EECF244321}">
                    <p14:modId xmlns:p14="http://schemas.microsoft.com/office/powerpoint/2010/main" val="1391920481"/>
                  </p:ext>
                </p:extLst>
              </p:nvPr>
            </p:nvGraphicFramePr>
            <p:xfrm>
              <a:off x="4176857" y="2951200"/>
              <a:ext cx="1299027" cy="15235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6" name="Google Shape;156;p7"/>
              <p:cNvSpPr/>
              <p:nvPr/>
            </p:nvSpPr>
            <p:spPr>
              <a:xfrm>
                <a:off x="5376985" y="1519434"/>
                <a:ext cx="320488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  <a:t>ここに文章を</a:t>
                </a:r>
                <a:br>
                  <a:rPr lang="en-US" alt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</a:br>
                <a:r>
                  <a:rPr 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  <a:t>入力してください〇〇〇〇〇</a:t>
                </a:r>
                <a:endParaRPr sz="2400" b="0" i="0" u="none" strike="noStrike" cap="none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endParaRPr>
              </a:p>
            </p:txBody>
          </p:sp>
          <p:graphicFrame>
            <p:nvGraphicFramePr>
              <p:cNvPr id="157" name="Google Shape;157;p7"/>
              <p:cNvGraphicFramePr/>
              <p:nvPr>
                <p:extLst>
                  <p:ext uri="{D42A27DB-BD31-4B8C-83A1-F6EECF244321}">
                    <p14:modId xmlns:p14="http://schemas.microsoft.com/office/powerpoint/2010/main" val="4261177739"/>
                  </p:ext>
                </p:extLst>
              </p:nvPr>
            </p:nvGraphicFramePr>
            <p:xfrm>
              <a:off x="4092203" y="1219099"/>
              <a:ext cx="1370274" cy="153475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58" name="Google Shape;158;p7"/>
              <p:cNvSpPr/>
              <p:nvPr/>
            </p:nvSpPr>
            <p:spPr>
              <a:xfrm>
                <a:off x="5376984" y="3297466"/>
                <a:ext cx="302979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  <a:t>ここに文章を</a:t>
                </a:r>
                <a:br>
                  <a:rPr lang="en-US" alt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</a:br>
                <a:r>
                  <a:rPr 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  <a:t>入力してください〇〇〇〇〇</a:t>
                </a:r>
                <a:endParaRPr sz="2400" b="0" i="0" u="none" strike="noStrike" cap="none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endParaRPr>
              </a:p>
            </p:txBody>
          </p:sp>
          <p:graphicFrame>
            <p:nvGraphicFramePr>
              <p:cNvPr id="159" name="Google Shape;159;p7"/>
              <p:cNvGraphicFramePr/>
              <p:nvPr>
                <p:extLst>
                  <p:ext uri="{D42A27DB-BD31-4B8C-83A1-F6EECF244321}">
                    <p14:modId xmlns:p14="http://schemas.microsoft.com/office/powerpoint/2010/main" val="1185393578"/>
                  </p:ext>
                </p:extLst>
              </p:nvPr>
            </p:nvGraphicFramePr>
            <p:xfrm>
              <a:off x="4179005" y="4714252"/>
              <a:ext cx="1370274" cy="153475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60" name="Google Shape;160;p7"/>
              <p:cNvSpPr/>
              <p:nvPr/>
            </p:nvSpPr>
            <p:spPr>
              <a:xfrm>
                <a:off x="5376984" y="5015056"/>
                <a:ext cx="320489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  <a:t>ここに文章を</a:t>
                </a:r>
                <a:br>
                  <a:rPr lang="en-US" alt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</a:br>
                <a:r>
                  <a:rPr lang="ja" sz="2400" b="0" i="0" u="none" strike="noStrike" cap="none" baseline="0" dirty="0">
                    <a:solidFill>
                      <a:schemeClr val="dk1"/>
                    </a:solidFill>
                    <a:latin typeface="Noto Sans CJK JP Regular" panose="020B0500000000000000" pitchFamily="34" charset="-128"/>
                    <a:ea typeface="Noto Sans CJK JP Regular" panose="020B0500000000000000" pitchFamily="34" charset="-128"/>
                    <a:cs typeface="Helvetica Neue"/>
                    <a:sym typeface="Helvetica Neue"/>
                  </a:rPr>
                  <a:t>入力してください〇〇〇〇〇</a:t>
                </a:r>
                <a:endParaRPr sz="2400" b="0" i="0" u="none" strike="noStrike" cap="none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161" name="Google Shape;161;p7"/>
            <p:cNvGrpSpPr/>
            <p:nvPr/>
          </p:nvGrpSpPr>
          <p:grpSpPr>
            <a:xfrm>
              <a:off x="9206188" y="1916976"/>
              <a:ext cx="945390" cy="3884908"/>
              <a:chOff x="6617720" y="1861444"/>
              <a:chExt cx="945390" cy="3884908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6617720" y="1861444"/>
                <a:ext cx="754257" cy="459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ja" sz="2400" b="1" i="0" u="none" strike="noStrike" cap="none" baseline="0" dirty="0">
                    <a:solidFill>
                      <a:schemeClr val="dk1"/>
                    </a:solidFill>
                    <a:latin typeface="Noto Sans CJK JP Bold" panose="020B0500000000000000" pitchFamily="34" charset="-128"/>
                    <a:ea typeface="Noto Sans CJK JP Bold" panose="020B0500000000000000" pitchFamily="34" charset="-128"/>
                    <a:cs typeface="Helvetica Neue"/>
                    <a:sym typeface="Helvetica Neue"/>
                  </a:rPr>
                  <a:t>76％</a:t>
                </a:r>
                <a:endParaRPr sz="2400" b="1" i="0" u="none" strike="noStrike" cap="none" dirty="0">
                  <a:solidFill>
                    <a:schemeClr val="dk1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Helvetica Neue"/>
                  <a:sym typeface="Helvetica Neue"/>
                </a:endParaRPr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6670786" y="3581662"/>
                <a:ext cx="892324" cy="459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ja" sz="2400" b="1" i="0" u="none" strike="noStrike" cap="none" baseline="0" dirty="0">
                    <a:solidFill>
                      <a:schemeClr val="dk1"/>
                    </a:solidFill>
                    <a:latin typeface="Noto Sans CJK JP Bold" panose="020B0500000000000000" pitchFamily="34" charset="-128"/>
                    <a:ea typeface="Noto Sans CJK JP Bold" panose="020B0500000000000000" pitchFamily="34" charset="-128"/>
                    <a:cs typeface="Helvetica Neue"/>
                    <a:sym typeface="Helvetica Neue"/>
                  </a:rPr>
                  <a:t>92％</a:t>
                </a:r>
                <a:endParaRPr sz="2400" b="1" i="0" u="none" strike="noStrike" cap="none" dirty="0">
                  <a:solidFill>
                    <a:schemeClr val="dk1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Helvetica Neue"/>
                  <a:sym typeface="Helvetica Neue"/>
                </a:endParaRPr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6620250" y="5286908"/>
                <a:ext cx="826376" cy="459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ja" sz="2400" b="1" i="0" u="none" strike="noStrike" cap="none" baseline="0" dirty="0">
                    <a:solidFill>
                      <a:schemeClr val="dk1"/>
                    </a:solidFill>
                    <a:latin typeface="Noto Sans CJK JP Bold" panose="020B0500000000000000" pitchFamily="34" charset="-128"/>
                    <a:ea typeface="Noto Sans CJK JP Bold" panose="020B0500000000000000" pitchFamily="34" charset="-128"/>
                    <a:cs typeface="Helvetica Neue"/>
                    <a:sym typeface="Helvetica Neue"/>
                  </a:rPr>
                  <a:t>89％</a:t>
                </a:r>
                <a:endParaRPr sz="2400" b="1" i="0" u="none" strike="noStrike" cap="none" dirty="0">
                  <a:solidFill>
                    <a:schemeClr val="dk1"/>
                  </a:solidFill>
                  <a:latin typeface="Noto Sans CJK JP Bold" panose="020B0500000000000000" pitchFamily="34" charset="-128"/>
                  <a:ea typeface="Noto Sans CJK JP Bold" panose="020B0500000000000000" pitchFamily="34" charset="-128"/>
                  <a:cs typeface="Helvetica Neue"/>
                  <a:sym typeface="Helvetica Neue"/>
                </a:endParaRPr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>
            <a:off x="816027" y="2269845"/>
            <a:ext cx="5433251" cy="3531187"/>
            <a:chOff x="783187" y="3079012"/>
            <a:chExt cx="2555700" cy="4524275"/>
          </a:xfrm>
        </p:grpSpPr>
        <p:sp>
          <p:nvSpPr>
            <p:cNvPr id="166" name="Google Shape;166;p7"/>
            <p:cNvSpPr/>
            <p:nvPr/>
          </p:nvSpPr>
          <p:spPr>
            <a:xfrm>
              <a:off x="783187" y="5200349"/>
              <a:ext cx="2555700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ja" sz="3200" b="0" i="0" u="none" strike="noStrike" cap="none" baseline="0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rPr>
                <a:t>ここに文章を</a:t>
              </a:r>
              <a:br>
                <a:rPr lang="en-US" altLang="ja" sz="3200" b="0" i="0" u="none" strike="noStrike" cap="none" baseline="0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rPr>
              </a:br>
              <a:r>
                <a:rPr lang="ja" sz="3200" b="0" i="0" u="none" strike="noStrike" cap="none" baseline="0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rPr>
                <a:t>入力してください</a:t>
              </a:r>
              <a:br>
                <a:rPr lang="en-US" altLang="ja" sz="3200" b="0" i="0" u="none" strike="noStrike" cap="none" baseline="0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rPr>
              </a:br>
              <a:r>
                <a:rPr lang="ja" sz="3200" b="0" i="0" u="none" strike="noStrike" cap="none" baseline="0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Helvetica Neue"/>
                  <a:sym typeface="Helvetica Neue"/>
                </a:rPr>
                <a:t>〇〇〇〇〇</a:t>
              </a:r>
              <a:endParaRPr sz="3200" b="0" i="0" u="none" strike="noStrike" cap="none" dirty="0">
                <a:solidFill>
                  <a:schemeClr val="dk1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cs typeface="Helvetica Neue"/>
                <a:sym typeface="Helvetica Neue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89399" y="3079012"/>
              <a:ext cx="1816902" cy="4524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ja" sz="9600" b="0" i="0" u="none" strike="noStrike" cap="none" baseline="0" dirty="0">
                  <a:solidFill>
                    <a:schemeClr val="dk1"/>
                  </a:solidFill>
                  <a:latin typeface="Noto Sans CJK JP Regular" panose="020B0500000000000000" pitchFamily="34" charset="-128"/>
                  <a:ea typeface="Noto Sans CJK JP Regular" panose="020B0500000000000000" pitchFamily="34" charset="-128"/>
                  <a:cs typeface="Calibri"/>
                  <a:sym typeface="Calibri"/>
                </a:rPr>
                <a:t>第1位</a:t>
              </a:r>
              <a:endParaRPr sz="1400" b="0" i="0" u="none" strike="noStrike" cap="none" dirty="0">
                <a:solidFill>
                  <a:srgbClr val="000000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  <a:sym typeface="Arial"/>
              </a:endParaRPr>
            </a:p>
          </p:txBody>
        </p:sp>
      </p:grpSp>
      <p:pic>
        <p:nvPicPr>
          <p:cNvPr id="168" name="Google Shape;168;p7" descr="A close up of a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競合分析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graphicFrame>
        <p:nvGraphicFramePr>
          <p:cNvPr id="174" name="Google Shape;174;p8"/>
          <p:cNvGraphicFramePr/>
          <p:nvPr>
            <p:extLst>
              <p:ext uri="{D42A27DB-BD31-4B8C-83A1-F6EECF244321}">
                <p14:modId xmlns:p14="http://schemas.microsoft.com/office/powerpoint/2010/main" val="1478294788"/>
              </p:ext>
            </p:extLst>
          </p:nvPr>
        </p:nvGraphicFramePr>
        <p:xfrm>
          <a:off x="838200" y="1825625"/>
          <a:ext cx="9811215" cy="3861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5" name="Google Shape;175;p8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 rotWithShape="1">
          <a:blip r:embed="rId3">
            <a:alphaModFix amt="12000"/>
          </a:blip>
          <a:srcRect/>
          <a:stretch/>
        </p:blipFill>
        <p:spPr>
          <a:xfrm>
            <a:off x="5210175" y="0"/>
            <a:ext cx="698182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 txBox="1">
            <a:spLocks noGrp="1"/>
          </p:cNvSpPr>
          <p:nvPr>
            <p:ph type="title" idx="4294967295"/>
          </p:nvPr>
        </p:nvSpPr>
        <p:spPr>
          <a:xfrm>
            <a:off x="1049956" y="365125"/>
            <a:ext cx="103038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ja" sz="4000" b="0" i="0" u="none" baseline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まとめ</a:t>
            </a:r>
            <a:endParaRPr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sp>
        <p:nvSpPr>
          <p:cNvPr id="181" name="Google Shape;181;p9"/>
          <p:cNvSpPr txBox="1">
            <a:spLocks noGrp="1"/>
          </p:cNvSpPr>
          <p:nvPr>
            <p:ph type="body" idx="1"/>
          </p:nvPr>
        </p:nvSpPr>
        <p:spPr>
          <a:xfrm>
            <a:off x="1049955" y="1825625"/>
            <a:ext cx="4602699" cy="342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" sz="24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ここに文章を入力してください〇〇〇〇〇</a:t>
            </a:r>
            <a:endParaRPr lang="en-US" altLang="ja" sz="2400" b="0" i="0" u="none" baseline="0"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altLang="ja" sz="2400"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" sz="2400" b="0" i="0" u="none" baseline="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ここに文章を入力してください〇〇〇〇〇</a:t>
            </a:r>
            <a:endParaRPr dirty="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</p:txBody>
      </p:sp>
      <p:pic>
        <p:nvPicPr>
          <p:cNvPr id="183" name="Google Shape;183;p9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6135" y="181248"/>
            <a:ext cx="1591056" cy="61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ubspot">
      <a:dk1>
        <a:srgbClr val="2D3E50"/>
      </a:dk1>
      <a:lt1>
        <a:srgbClr val="F5F8FA"/>
      </a:lt1>
      <a:dk2>
        <a:srgbClr val="341599"/>
      </a:dk2>
      <a:lt2>
        <a:srgbClr val="44546A"/>
      </a:lt2>
      <a:accent1>
        <a:srgbClr val="FEA58E"/>
      </a:accent1>
      <a:accent2>
        <a:srgbClr val="BDA9EA"/>
      </a:accent2>
      <a:accent3>
        <a:srgbClr val="51D3D9"/>
      </a:accent3>
      <a:accent4>
        <a:srgbClr val="F5C78E"/>
      </a:accent4>
      <a:accent5>
        <a:srgbClr val="BDA9E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279</Words>
  <Application>Microsoft Macintosh PowerPoint</Application>
  <PresentationFormat>Widescreen</PresentationFormat>
  <Paragraphs>35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Noto Sans CJK JP Bold</vt:lpstr>
      <vt:lpstr>Noto Sans CJK JP Regular</vt:lpstr>
      <vt:lpstr>Arial</vt:lpstr>
      <vt:lpstr>Calibri</vt:lpstr>
      <vt:lpstr>Helvetica Neue</vt:lpstr>
      <vt:lpstr>Office Theme</vt:lpstr>
      <vt:lpstr>市場調査</vt:lpstr>
      <vt:lpstr>PowerPoint Presentation</vt:lpstr>
      <vt:lpstr>業界の収益源 現在と今後の予測</vt:lpstr>
      <vt:lpstr>市場の主な推進要因</vt:lpstr>
      <vt:lpstr>グローバルなトレンド</vt:lpstr>
      <vt:lpstr>国・地域別の売上高</vt:lpstr>
      <vt:lpstr>調査結果： 主な数値データ</vt:lpstr>
      <vt:lpstr>競合分析</vt:lpstr>
      <vt:lpstr>まとめ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RESEARCH</dc:title>
  <dc:creator>naoki</dc:creator>
  <cp:lastModifiedBy>Aya Kato</cp:lastModifiedBy>
  <cp:revision>20</cp:revision>
  <dcterms:created xsi:type="dcterms:W3CDTF">2019-06-27T20:44:37Z</dcterms:created>
  <dcterms:modified xsi:type="dcterms:W3CDTF">2022-08-29T07:29:36Z</dcterms:modified>
</cp:coreProperties>
</file>